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Caveat"/>
      <p:regular r:id="rId35"/>
      <p:bold r:id="rId36"/>
    </p:embeddedFont>
    <p:embeddedFont>
      <p:font typeface="Inter"/>
      <p:regular r:id="rId37"/>
      <p:bold r:id="rId38"/>
      <p:italic r:id="rId39"/>
      <p:boldItalic r:id="rId40"/>
    </p:embeddedFont>
    <p:embeddedFont>
      <p:font typeface="Anaheim"/>
      <p:regular r:id="rId41"/>
      <p:bold r:id="rId42"/>
    </p:embeddedFont>
    <p:embeddedFont>
      <p:font typeface="Jost"/>
      <p:regular r:id="rId43"/>
      <p:bold r:id="rId44"/>
      <p:italic r:id="rId45"/>
      <p:boldItalic r:id="rId46"/>
    </p:embeddedFont>
    <p:embeddedFont>
      <p:font typeface="Average Sans"/>
      <p:regular r:id="rId47"/>
    </p:embeddedFont>
    <p:embeddedFont>
      <p:font typeface="Rubik"/>
      <p:regular r:id="rId48"/>
      <p:bold r:id="rId49"/>
      <p:italic r:id="rId50"/>
      <p:boldItalic r:id="rId51"/>
    </p:embeddedFont>
    <p:embeddedFont>
      <p:font typeface="Jost Medium"/>
      <p:regular r:id="rId52"/>
      <p:bold r:id="rId53"/>
      <p:italic r:id="rId54"/>
      <p:boldItalic r:id="rId55"/>
    </p:embeddedFont>
    <p:embeddedFont>
      <p:font typeface="Cormorant Garamond Medium"/>
      <p:regular r:id="rId56"/>
      <p:bold r:id="rId57"/>
      <p:italic r:id="rId58"/>
      <p:boldItalic r:id="rId59"/>
    </p:embeddedFont>
    <p:embeddedFont>
      <p:font typeface="PT Sans"/>
      <p:regular r:id="rId60"/>
      <p:bold r:id="rId61"/>
      <p:italic r:id="rId62"/>
      <p:boldItalic r:id="rId63"/>
    </p:embeddedFont>
    <p:embeddedFont>
      <p:font typeface="DM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lody X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boldItalic.fntdata"/><Relationship Id="rId42" Type="http://schemas.openxmlformats.org/officeDocument/2006/relationships/font" Target="fonts/Anaheim-bold.fntdata"/><Relationship Id="rId41" Type="http://schemas.openxmlformats.org/officeDocument/2006/relationships/font" Target="fonts/Anaheim-regular.fntdata"/><Relationship Id="rId44" Type="http://schemas.openxmlformats.org/officeDocument/2006/relationships/font" Target="fonts/Jost-bold.fntdata"/><Relationship Id="rId43" Type="http://schemas.openxmlformats.org/officeDocument/2006/relationships/font" Target="fonts/Jost-regular.fntdata"/><Relationship Id="rId46" Type="http://schemas.openxmlformats.org/officeDocument/2006/relationships/font" Target="fonts/Jost-boldItalic.fntdata"/><Relationship Id="rId45" Type="http://schemas.openxmlformats.org/officeDocument/2006/relationships/font" Target="fonts/Jos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ubik-regular.fntdata"/><Relationship Id="rId47" Type="http://schemas.openxmlformats.org/officeDocument/2006/relationships/font" Target="fonts/AverageSans-regular.fntdata"/><Relationship Id="rId4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Caveat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Inter-regular.fntdata"/><Relationship Id="rId36" Type="http://schemas.openxmlformats.org/officeDocument/2006/relationships/font" Target="fonts/Caveat-bold.fntdata"/><Relationship Id="rId39" Type="http://schemas.openxmlformats.org/officeDocument/2006/relationships/font" Target="fonts/Inter-italic.fntdata"/><Relationship Id="rId38" Type="http://schemas.openxmlformats.org/officeDocument/2006/relationships/font" Target="fonts/Inter-bold.fntdata"/><Relationship Id="rId62" Type="http://schemas.openxmlformats.org/officeDocument/2006/relationships/font" Target="fonts/PTSans-italic.fntdata"/><Relationship Id="rId61" Type="http://schemas.openxmlformats.org/officeDocument/2006/relationships/font" Target="fonts/PTSans-bold.fntdata"/><Relationship Id="rId20" Type="http://schemas.openxmlformats.org/officeDocument/2006/relationships/slide" Target="slides/slide15.xml"/><Relationship Id="rId64" Type="http://schemas.openxmlformats.org/officeDocument/2006/relationships/font" Target="fonts/DMSans-regular.fntdata"/><Relationship Id="rId63" Type="http://schemas.openxmlformats.org/officeDocument/2006/relationships/font" Target="fonts/PTSans-boldItalic.fntdata"/><Relationship Id="rId22" Type="http://schemas.openxmlformats.org/officeDocument/2006/relationships/slide" Target="slides/slide17.xml"/><Relationship Id="rId66" Type="http://schemas.openxmlformats.org/officeDocument/2006/relationships/font" Target="fonts/DMSans-italic.fntdata"/><Relationship Id="rId21" Type="http://schemas.openxmlformats.org/officeDocument/2006/relationships/slide" Target="slides/slide16.xml"/><Relationship Id="rId65" Type="http://schemas.openxmlformats.org/officeDocument/2006/relationships/font" Target="fonts/DM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font" Target="fonts/DMSans-boldItalic.fntdata"/><Relationship Id="rId60" Type="http://schemas.openxmlformats.org/officeDocument/2006/relationships/font" Target="fonts/PTSans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ubik-boldItalic.fntdata"/><Relationship Id="rId50" Type="http://schemas.openxmlformats.org/officeDocument/2006/relationships/font" Target="fonts/Rubik-italic.fntdata"/><Relationship Id="rId53" Type="http://schemas.openxmlformats.org/officeDocument/2006/relationships/font" Target="fonts/JostMedium-bold.fntdata"/><Relationship Id="rId52" Type="http://schemas.openxmlformats.org/officeDocument/2006/relationships/font" Target="fonts/JostMedium-regular.fntdata"/><Relationship Id="rId11" Type="http://schemas.openxmlformats.org/officeDocument/2006/relationships/slide" Target="slides/slide6.xml"/><Relationship Id="rId55" Type="http://schemas.openxmlformats.org/officeDocument/2006/relationships/font" Target="fonts/Jost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JostMedium-italic.fntdata"/><Relationship Id="rId13" Type="http://schemas.openxmlformats.org/officeDocument/2006/relationships/slide" Target="slides/slide8.xml"/><Relationship Id="rId57" Type="http://schemas.openxmlformats.org/officeDocument/2006/relationships/font" Target="fonts/CormorantGaramondMedium-bold.fntdata"/><Relationship Id="rId12" Type="http://schemas.openxmlformats.org/officeDocument/2006/relationships/slide" Target="slides/slide7.xml"/><Relationship Id="rId56" Type="http://schemas.openxmlformats.org/officeDocument/2006/relationships/font" Target="fonts/CormorantGaramondMedium-regular.fntdata"/><Relationship Id="rId15" Type="http://schemas.openxmlformats.org/officeDocument/2006/relationships/slide" Target="slides/slide10.xml"/><Relationship Id="rId59" Type="http://schemas.openxmlformats.org/officeDocument/2006/relationships/font" Target="fonts/CormorantGaramondMedium-boldItalic.fntdata"/><Relationship Id="rId14" Type="http://schemas.openxmlformats.org/officeDocument/2006/relationships/slide" Target="slides/slide9.xml"/><Relationship Id="rId58" Type="http://schemas.openxmlformats.org/officeDocument/2006/relationships/font" Target="fonts/CormorantGaramond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0-12T23:03:59.213">
    <p:pos x="453" y="1063"/>
    <p:text>See text boxes: they're unstandardized and uneven, so everything will look off
similar to resumes, slides need to be standardized too, especially content on a single slide
see next slide for example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10-12T23:12:34.144">
    <p:pos x="2549" y="1430"/>
    <p:text>double check your work before marking your job as complete!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887a906b9c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2887a906b9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Formatting: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Standardize all </a:t>
            </a:r>
            <a:r>
              <a:rPr lang="en"/>
              <a:t>formatting</a:t>
            </a:r>
            <a:r>
              <a:rPr lang="en"/>
              <a:t> choices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the same font/font size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Capitalize appropriately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bold and italics uniformly across all sections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Ensure your entire resume fits on one page.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tips: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past tense for all experiences - even current roles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Keeps things consistent and easier to follow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Should </a:t>
            </a:r>
            <a:r>
              <a:rPr lang="en"/>
              <a:t>be</a:t>
            </a:r>
            <a:r>
              <a:rPr lang="en"/>
              <a:t> </a:t>
            </a:r>
            <a:r>
              <a:rPr lang="en"/>
              <a:t>focusing on achievements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Experiences in reverse chronological order, with most recent at the top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85fdc3314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385fdc3314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typos: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Proofread for typos and grammar, and ask a friend to peer-review.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color or fancy fonts: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your resume black and white, using a serif font.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headshots: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include any headshots and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strange file formats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Always use PDF format (this is very important for applications)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inconsistency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formatting consistent throughout and ensure spacing is uniform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super long bullets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bullet points to 1–2 lines and focus on the most important information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887a906b9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2887a906b9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mistakes you should avoid doing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typos: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Proofread for typos and grammar, and ask a friend to peer-review.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color or fancy fonts: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your resume black and white, using a serif font.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headshots: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include any headshots and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strange file formats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Always use PDF format (this is very important for applications so formatting doesn’t get messed up)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inconsistency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formatting consistent throughout and ensure spacing is uniform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super long bullets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bullet points to 1-2 lines and focus on the most important information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Split information into 2 bullets if you have to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2887a906b9c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2887a906b9c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to get feedback on your resume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887a906b9c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2887a906b9c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Presentation is just as important as content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Templates are great, try not to pick one that’s too flashy or stylish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Simple formats are great and easy to read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87c26a28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387c26a28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887a906b9c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2887a906b9c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887a906b9c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887a906b9c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887a906b9c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2887a906b9c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**black space - lines don’t go all the 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are not standardized - for the first two, the position is listed, then the industry/vertical it is in, but the last is different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interests/hobbies</a:t>
            </a:r>
            <a:r>
              <a:rPr lang="en"/>
              <a:t>, despite their underrated importance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387c26a285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387c26a285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2887a906b9c_0_2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2887a906b9c_0_2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385fdc3314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385fdc3314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887a906b9c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2887a906b9c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387c26a285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387c26a285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8b66521d6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28b66521d6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2887a906b9c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2887a906b9c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887a906b9c_0_2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2887a906b9c_0_2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8c506ec32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8c506ec3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389167aeee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389167aeee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2887a906b9c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2887a906b9c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Header - </a:t>
            </a:r>
            <a:r>
              <a:rPr lang="en" sz="1150">
                <a:solidFill>
                  <a:schemeClr val="dk1"/>
                </a:solidFill>
              </a:rPr>
              <a:t>Include your first and last name, the city in which you currently reside, your phone number, and personal email address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Education</a:t>
            </a:r>
            <a:r>
              <a:rPr lang="en" sz="1200">
                <a:solidFill>
                  <a:schemeClr val="dk1"/>
                </a:solidFill>
              </a:rPr>
              <a:t> - Include the university name, major/degree you’re pursuing, your GPA, and expected graduation date (some people also put relevant coursework)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Work experience - </a:t>
            </a:r>
            <a:r>
              <a:rPr lang="en" sz="1150">
                <a:solidFill>
                  <a:schemeClr val="dk1"/>
                </a:solidFill>
              </a:rPr>
              <a:t>Include any relevant work/internship experience you may have had in the past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Leadership and involvement - Include any campus involvements and/or extracurricular activities that demonstrate &amp; highlight leadership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Skills and interests - </a:t>
            </a: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Include any relevant skills you may have along with personal interests at the very end</a:t>
            </a:r>
            <a:endParaRPr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were your responsibilities?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List all tasks, projects, and accomplishments from your internships and club involvement to help identify key points for your resume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 sure to quantify your work and achievements!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Write 3–4 bullet points for each activity or experience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**BE AS SPECIFIC AS POSSIBLE FOR THIS 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were the results of your work?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End each point with the impact you made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385fdc3314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385fdc3314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were your responsibilities?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List all tasks, projects, and accomplishments from your internships and club involvement to help identify key points for your resume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 sure to quantify your work and achievements!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Write 3–4 bullet points for each activity or experience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**BE AS SPECIFIC AS POSSIBLE FOR THIS 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were the results of your work?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End each point with the impact you made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Try to mention achievements over </a:t>
            </a:r>
            <a:r>
              <a:rPr lang="en"/>
              <a:t>responsibilities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Back up claims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887a906b9c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887a906b9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Every bullet point on your resume should start with a strong action verb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Helps highlight accomplishments/skills effectively and capture attention of person reading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overuse the same verb, search up synonyms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8550" y="403775"/>
            <a:ext cx="6647147" cy="4336004"/>
          </a:xfrm>
          <a:custGeom>
            <a:rect b="b" l="l" r="r" t="t"/>
            <a:pathLst>
              <a:path extrusionOk="0" h="87490" w="134130">
                <a:moveTo>
                  <a:pt x="33453" y="0"/>
                </a:moveTo>
                <a:cubicBezTo>
                  <a:pt x="26405" y="0"/>
                  <a:pt x="19749" y="1466"/>
                  <a:pt x="12883" y="6254"/>
                </a:cubicBezTo>
                <a:cubicBezTo>
                  <a:pt x="552" y="14826"/>
                  <a:pt x="0" y="34300"/>
                  <a:pt x="10702" y="54024"/>
                </a:cubicBezTo>
                <a:cubicBezTo>
                  <a:pt x="22131" y="75013"/>
                  <a:pt x="44529" y="87490"/>
                  <a:pt x="68130" y="87490"/>
                </a:cubicBezTo>
                <a:cubicBezTo>
                  <a:pt x="69527" y="87490"/>
                  <a:pt x="70928" y="87446"/>
                  <a:pt x="72331" y="87358"/>
                </a:cubicBezTo>
                <a:cubicBezTo>
                  <a:pt x="95339" y="85904"/>
                  <a:pt x="122532" y="70841"/>
                  <a:pt x="128297" y="46856"/>
                </a:cubicBezTo>
                <a:cubicBezTo>
                  <a:pt x="134130" y="22536"/>
                  <a:pt x="110252" y="2762"/>
                  <a:pt x="87446" y="2762"/>
                </a:cubicBezTo>
                <a:cubicBezTo>
                  <a:pt x="85951" y="2762"/>
                  <a:pt x="84460" y="2847"/>
                  <a:pt x="82983" y="3021"/>
                </a:cubicBezTo>
                <a:cubicBezTo>
                  <a:pt x="79172" y="3468"/>
                  <a:pt x="75555" y="3650"/>
                  <a:pt x="72104" y="3650"/>
                </a:cubicBezTo>
                <a:cubicBezTo>
                  <a:pt x="56671" y="3650"/>
                  <a:pt x="44575" y="0"/>
                  <a:pt x="3345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582205" y="-187625"/>
            <a:ext cx="10038132" cy="5775720"/>
            <a:chOff x="-582205" y="-187625"/>
            <a:chExt cx="10038132" cy="5775720"/>
          </a:xfrm>
        </p:grpSpPr>
        <p:sp>
          <p:nvSpPr>
            <p:cNvPr id="11" name="Google Shape;11;p2"/>
            <p:cNvSpPr/>
            <p:nvPr/>
          </p:nvSpPr>
          <p:spPr>
            <a:xfrm>
              <a:off x="94525" y="-18762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083650" y="-125901"/>
              <a:ext cx="1243708" cy="1243801"/>
              <a:chOff x="8083650" y="-125901"/>
              <a:chExt cx="1243708" cy="1243801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749950" y="4218727"/>
              <a:ext cx="1366075" cy="1289554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8471876" y="2952507"/>
              <a:ext cx="984050" cy="896063"/>
              <a:chOff x="2801525" y="1800700"/>
              <a:chExt cx="818950" cy="7457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flipH="1">
              <a:off x="1019713" y="4603999"/>
              <a:ext cx="984022" cy="984095"/>
              <a:chOff x="8083650" y="-125901"/>
              <a:chExt cx="1243708" cy="1243801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-582205" y="2518161"/>
              <a:ext cx="1366090" cy="1243944"/>
              <a:chOff x="2801525" y="1800700"/>
              <a:chExt cx="818950" cy="745725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3" name="Google Shape;63;p2"/>
          <p:cNvSpPr txBox="1"/>
          <p:nvPr>
            <p:ph type="ctrTitle"/>
          </p:nvPr>
        </p:nvSpPr>
        <p:spPr>
          <a:xfrm>
            <a:off x="1179875" y="1012225"/>
            <a:ext cx="6784200" cy="20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4" name="Google Shape;64;p2"/>
          <p:cNvSpPr txBox="1"/>
          <p:nvPr>
            <p:ph idx="1" type="subTitle"/>
          </p:nvPr>
        </p:nvSpPr>
        <p:spPr>
          <a:xfrm>
            <a:off x="2307675" y="32206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"/>
          <p:cNvSpPr/>
          <p:nvPr/>
        </p:nvSpPr>
        <p:spPr>
          <a:xfrm rot="1475900">
            <a:off x="684391" y="125187"/>
            <a:ext cx="7666549" cy="4647549"/>
          </a:xfrm>
          <a:custGeom>
            <a:rect b="b" l="l" r="r" t="t"/>
            <a:pathLst>
              <a:path extrusionOk="0" h="104897" w="173037">
                <a:moveTo>
                  <a:pt x="110558" y="1"/>
                </a:moveTo>
                <a:cubicBezTo>
                  <a:pt x="95009" y="1"/>
                  <a:pt x="88363" y="12286"/>
                  <a:pt x="80780" y="20996"/>
                </a:cubicBezTo>
                <a:cubicBezTo>
                  <a:pt x="72589" y="30383"/>
                  <a:pt x="63586" y="41624"/>
                  <a:pt x="51733" y="41624"/>
                </a:cubicBezTo>
                <a:cubicBezTo>
                  <a:pt x="48427" y="41624"/>
                  <a:pt x="44900" y="40749"/>
                  <a:pt x="41106" y="38715"/>
                </a:cubicBezTo>
                <a:cubicBezTo>
                  <a:pt x="39144" y="37661"/>
                  <a:pt x="37105" y="37176"/>
                  <a:pt x="35064" y="37176"/>
                </a:cubicBezTo>
                <a:cubicBezTo>
                  <a:pt x="17554" y="37176"/>
                  <a:pt x="0" y="72936"/>
                  <a:pt x="31382" y="91949"/>
                </a:cubicBezTo>
                <a:cubicBezTo>
                  <a:pt x="46909" y="101360"/>
                  <a:pt x="61855" y="104896"/>
                  <a:pt x="75550" y="104896"/>
                </a:cubicBezTo>
                <a:cubicBezTo>
                  <a:pt x="108828" y="104896"/>
                  <a:pt x="134717" y="84019"/>
                  <a:pt x="143613" y="75833"/>
                </a:cubicBezTo>
                <a:cubicBezTo>
                  <a:pt x="156144" y="64280"/>
                  <a:pt x="173037" y="25908"/>
                  <a:pt x="132560" y="6134"/>
                </a:cubicBezTo>
                <a:cubicBezTo>
                  <a:pt x="123597" y="1759"/>
                  <a:pt x="116440" y="1"/>
                  <a:pt x="110558" y="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11"/>
          <p:cNvGrpSpPr/>
          <p:nvPr/>
        </p:nvGrpSpPr>
        <p:grpSpPr>
          <a:xfrm>
            <a:off x="-198827" y="-333427"/>
            <a:ext cx="9658976" cy="5876338"/>
            <a:chOff x="-198827" y="-333427"/>
            <a:chExt cx="9658976" cy="5876338"/>
          </a:xfrm>
        </p:grpSpPr>
        <p:grpSp>
          <p:nvGrpSpPr>
            <p:cNvPr id="429" name="Google Shape;429;p11"/>
            <p:cNvGrpSpPr/>
            <p:nvPr/>
          </p:nvGrpSpPr>
          <p:grpSpPr>
            <a:xfrm>
              <a:off x="2014667" y="-13409"/>
              <a:ext cx="983968" cy="896063"/>
              <a:chOff x="2801525" y="1800700"/>
              <a:chExt cx="818950" cy="745725"/>
            </a:xfrm>
          </p:grpSpPr>
          <p:sp>
            <p:nvSpPr>
              <p:cNvPr id="430" name="Google Shape;430;p11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11"/>
            <p:cNvGrpSpPr/>
            <p:nvPr/>
          </p:nvGrpSpPr>
          <p:grpSpPr>
            <a:xfrm>
              <a:off x="7827700" y="3675440"/>
              <a:ext cx="1316298" cy="1198529"/>
              <a:chOff x="2801525" y="1800700"/>
              <a:chExt cx="818950" cy="745725"/>
            </a:xfrm>
          </p:grpSpPr>
          <p:sp>
            <p:nvSpPr>
              <p:cNvPr id="450" name="Google Shape;450;p11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9" name="Google Shape;469;p11"/>
            <p:cNvSpPr/>
            <p:nvPr/>
          </p:nvSpPr>
          <p:spPr>
            <a:xfrm rot="3342075">
              <a:off x="6878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" name="Google Shape;470;p11"/>
            <p:cNvGrpSpPr/>
            <p:nvPr/>
          </p:nvGrpSpPr>
          <p:grpSpPr>
            <a:xfrm flipH="1">
              <a:off x="7924170" y="-333427"/>
              <a:ext cx="1535979" cy="1536094"/>
              <a:chOff x="8083650" y="-125901"/>
              <a:chExt cx="1243708" cy="1243801"/>
            </a:xfrm>
          </p:grpSpPr>
          <p:sp>
            <p:nvSpPr>
              <p:cNvPr id="471" name="Google Shape;471;p11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5" name="Google Shape;475;p11"/>
            <p:cNvSpPr/>
            <p:nvPr/>
          </p:nvSpPr>
          <p:spPr>
            <a:xfrm>
              <a:off x="-198827" y="-178800"/>
              <a:ext cx="983999" cy="143660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6" name="Google Shape;476;p11"/>
            <p:cNvGrpSpPr/>
            <p:nvPr/>
          </p:nvGrpSpPr>
          <p:grpSpPr>
            <a:xfrm>
              <a:off x="-94636" y="2522197"/>
              <a:ext cx="545912" cy="497100"/>
              <a:chOff x="2801525" y="1800700"/>
              <a:chExt cx="818950" cy="745725"/>
            </a:xfrm>
          </p:grpSpPr>
          <p:sp>
            <p:nvSpPr>
              <p:cNvPr id="477" name="Google Shape;477;p11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1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1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96" name="Google Shape;496;p11"/>
          <p:cNvSpPr txBox="1"/>
          <p:nvPr>
            <p:ph hasCustomPrompt="1" type="title"/>
          </p:nvPr>
        </p:nvSpPr>
        <p:spPr>
          <a:xfrm>
            <a:off x="2476050" y="1470000"/>
            <a:ext cx="4191900" cy="12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7" name="Google Shape;497;p11"/>
          <p:cNvSpPr txBox="1"/>
          <p:nvPr>
            <p:ph idx="1" type="subTitle"/>
          </p:nvPr>
        </p:nvSpPr>
        <p:spPr>
          <a:xfrm>
            <a:off x="2476050" y="2874600"/>
            <a:ext cx="4191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3"/>
          <p:cNvGrpSpPr/>
          <p:nvPr/>
        </p:nvGrpSpPr>
        <p:grpSpPr>
          <a:xfrm>
            <a:off x="-3688997" y="-2336975"/>
            <a:ext cx="16737189" cy="10203567"/>
            <a:chOff x="-3688997" y="-2336975"/>
            <a:chExt cx="16737189" cy="10203567"/>
          </a:xfrm>
        </p:grpSpPr>
        <p:sp>
          <p:nvSpPr>
            <p:cNvPr id="501" name="Google Shape;501;p13"/>
            <p:cNvSpPr/>
            <p:nvPr/>
          </p:nvSpPr>
          <p:spPr>
            <a:xfrm rot="10081725">
              <a:off x="-3290363" y="-1592408"/>
              <a:ext cx="7666591" cy="4647574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 rot="-1115237">
              <a:off x="4840851" y="2118374"/>
              <a:ext cx="7666584" cy="4647571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13"/>
          <p:cNvGrpSpPr/>
          <p:nvPr/>
        </p:nvGrpSpPr>
        <p:grpSpPr>
          <a:xfrm>
            <a:off x="-463212" y="-214325"/>
            <a:ext cx="9995230" cy="5973944"/>
            <a:chOff x="-463212" y="-214325"/>
            <a:chExt cx="9995230" cy="5973944"/>
          </a:xfrm>
        </p:grpSpPr>
        <p:sp>
          <p:nvSpPr>
            <p:cNvPr id="504" name="Google Shape;504;p13"/>
            <p:cNvSpPr/>
            <p:nvPr/>
          </p:nvSpPr>
          <p:spPr>
            <a:xfrm>
              <a:off x="6905374" y="3860974"/>
              <a:ext cx="2011309" cy="1898645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5" name="Google Shape;505;p13"/>
            <p:cNvGrpSpPr/>
            <p:nvPr/>
          </p:nvGrpSpPr>
          <p:grpSpPr>
            <a:xfrm flipH="1">
              <a:off x="-463212" y="4111949"/>
              <a:ext cx="984022" cy="984095"/>
              <a:chOff x="8083650" y="-125901"/>
              <a:chExt cx="1243708" cy="1243801"/>
            </a:xfrm>
          </p:grpSpPr>
          <p:sp>
            <p:nvSpPr>
              <p:cNvPr id="506" name="Google Shape;506;p13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3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3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0" name="Google Shape;510;p13"/>
            <p:cNvSpPr/>
            <p:nvPr/>
          </p:nvSpPr>
          <p:spPr>
            <a:xfrm>
              <a:off x="-348952" y="-214325"/>
              <a:ext cx="983999" cy="143660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1" name="Google Shape;511;p13"/>
            <p:cNvGrpSpPr/>
            <p:nvPr/>
          </p:nvGrpSpPr>
          <p:grpSpPr>
            <a:xfrm rot="1579952">
              <a:off x="8362656" y="2029834"/>
              <a:ext cx="622732" cy="567052"/>
              <a:chOff x="2801525" y="1800700"/>
              <a:chExt cx="818950" cy="745725"/>
            </a:xfrm>
          </p:grpSpPr>
          <p:sp>
            <p:nvSpPr>
              <p:cNvPr id="512" name="Google Shape;512;p13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1" name="Google Shape;531;p13"/>
            <p:cNvGrpSpPr/>
            <p:nvPr/>
          </p:nvGrpSpPr>
          <p:grpSpPr>
            <a:xfrm>
              <a:off x="8130795" y="146948"/>
              <a:ext cx="1401223" cy="1275935"/>
              <a:chOff x="2801525" y="1800700"/>
              <a:chExt cx="818950" cy="745725"/>
            </a:xfrm>
          </p:grpSpPr>
          <p:sp>
            <p:nvSpPr>
              <p:cNvPr id="532" name="Google Shape;532;p13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1" name="Google Shape;551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2" name="Google Shape;552;p13"/>
          <p:cNvSpPr txBox="1"/>
          <p:nvPr>
            <p:ph hasCustomPrompt="1" idx="2" type="title"/>
          </p:nvPr>
        </p:nvSpPr>
        <p:spPr>
          <a:xfrm>
            <a:off x="720000" y="162115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/>
          <p:nvPr>
            <p:ph hasCustomPrompt="1" idx="3" type="title"/>
          </p:nvPr>
        </p:nvSpPr>
        <p:spPr>
          <a:xfrm>
            <a:off x="720000" y="305456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4" name="Google Shape;554;p13"/>
          <p:cNvSpPr txBox="1"/>
          <p:nvPr>
            <p:ph hasCustomPrompt="1" idx="4" type="title"/>
          </p:nvPr>
        </p:nvSpPr>
        <p:spPr>
          <a:xfrm>
            <a:off x="3306000" y="162115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5" name="Google Shape;555;p13"/>
          <p:cNvSpPr txBox="1"/>
          <p:nvPr>
            <p:ph hasCustomPrompt="1" idx="5" type="title"/>
          </p:nvPr>
        </p:nvSpPr>
        <p:spPr>
          <a:xfrm>
            <a:off x="3306000" y="305456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6" name="Google Shape;556;p13"/>
          <p:cNvSpPr txBox="1"/>
          <p:nvPr>
            <p:ph hasCustomPrompt="1" idx="6" type="title"/>
          </p:nvPr>
        </p:nvSpPr>
        <p:spPr>
          <a:xfrm>
            <a:off x="5892000" y="162115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7" name="Google Shape;557;p13"/>
          <p:cNvSpPr txBox="1"/>
          <p:nvPr>
            <p:ph hasCustomPrompt="1" idx="7" type="title"/>
          </p:nvPr>
        </p:nvSpPr>
        <p:spPr>
          <a:xfrm>
            <a:off x="5892000" y="3054566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/>
          <p:nvPr>
            <p:ph idx="1" type="subTitle"/>
          </p:nvPr>
        </p:nvSpPr>
        <p:spPr>
          <a:xfrm>
            <a:off x="720000" y="2175500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9" name="Google Shape;559;p13"/>
          <p:cNvSpPr txBox="1"/>
          <p:nvPr>
            <p:ph idx="8" type="subTitle"/>
          </p:nvPr>
        </p:nvSpPr>
        <p:spPr>
          <a:xfrm>
            <a:off x="3306000" y="2175500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0" name="Google Shape;560;p13"/>
          <p:cNvSpPr txBox="1"/>
          <p:nvPr>
            <p:ph idx="9" type="subTitle"/>
          </p:nvPr>
        </p:nvSpPr>
        <p:spPr>
          <a:xfrm>
            <a:off x="5892000" y="2175500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1" name="Google Shape;561;p13"/>
          <p:cNvSpPr txBox="1"/>
          <p:nvPr>
            <p:ph idx="13" type="subTitle"/>
          </p:nvPr>
        </p:nvSpPr>
        <p:spPr>
          <a:xfrm>
            <a:off x="720000" y="3608975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2" name="Google Shape;562;p13"/>
          <p:cNvSpPr txBox="1"/>
          <p:nvPr>
            <p:ph idx="14" type="subTitle"/>
          </p:nvPr>
        </p:nvSpPr>
        <p:spPr>
          <a:xfrm>
            <a:off x="3306000" y="3608975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3" name="Google Shape;563;p13"/>
          <p:cNvSpPr txBox="1"/>
          <p:nvPr>
            <p:ph idx="15" type="subTitle"/>
          </p:nvPr>
        </p:nvSpPr>
        <p:spPr>
          <a:xfrm>
            <a:off x="5892000" y="3608975"/>
            <a:ext cx="2532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4"/>
          <p:cNvGrpSpPr/>
          <p:nvPr/>
        </p:nvGrpSpPr>
        <p:grpSpPr>
          <a:xfrm flipH="1">
            <a:off x="-2386095" y="-3508177"/>
            <a:ext cx="13675026" cy="11598257"/>
            <a:chOff x="-1929770" y="-3508177"/>
            <a:chExt cx="13675026" cy="11598257"/>
          </a:xfrm>
        </p:grpSpPr>
        <p:sp>
          <p:nvSpPr>
            <p:cNvPr id="566" name="Google Shape;566;p14"/>
            <p:cNvSpPr/>
            <p:nvPr/>
          </p:nvSpPr>
          <p:spPr>
            <a:xfrm flipH="1" rot="6151034">
              <a:off x="-2663702" y="-1586161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 flipH="1" rot="-4454920">
              <a:off x="4634809" y="1446094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>
            <a:off x="-395834" y="-387792"/>
            <a:ext cx="9913928" cy="5930704"/>
            <a:chOff x="-395834" y="-387792"/>
            <a:chExt cx="9913928" cy="5930704"/>
          </a:xfrm>
        </p:grpSpPr>
        <p:grpSp>
          <p:nvGrpSpPr>
            <p:cNvPr id="569" name="Google Shape;569;p14"/>
            <p:cNvGrpSpPr/>
            <p:nvPr/>
          </p:nvGrpSpPr>
          <p:grpSpPr>
            <a:xfrm rot="1587099">
              <a:off x="-212071" y="-173992"/>
              <a:ext cx="1221322" cy="1112119"/>
              <a:chOff x="2801525" y="1800700"/>
              <a:chExt cx="818950" cy="745725"/>
            </a:xfrm>
          </p:grpSpPr>
          <p:sp>
            <p:nvSpPr>
              <p:cNvPr id="570" name="Google Shape;570;p1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9" name="Google Shape;589;p14"/>
            <p:cNvSpPr/>
            <p:nvPr/>
          </p:nvSpPr>
          <p:spPr>
            <a:xfrm flipH="1">
              <a:off x="7966916" y="-143725"/>
              <a:ext cx="1551178" cy="1464289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0" name="Google Shape;590;p14"/>
            <p:cNvGrpSpPr/>
            <p:nvPr/>
          </p:nvGrpSpPr>
          <p:grpSpPr>
            <a:xfrm rot="-1220178">
              <a:off x="69233" y="1280899"/>
              <a:ext cx="544820" cy="496106"/>
              <a:chOff x="2801525" y="1800700"/>
              <a:chExt cx="818950" cy="745725"/>
            </a:xfrm>
          </p:grpSpPr>
          <p:sp>
            <p:nvSpPr>
              <p:cNvPr id="591" name="Google Shape;591;p1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0" name="Google Shape;610;p14"/>
            <p:cNvSpPr/>
            <p:nvPr/>
          </p:nvSpPr>
          <p:spPr>
            <a:xfrm rot="3342075">
              <a:off x="6878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14"/>
          <p:cNvSpPr txBox="1"/>
          <p:nvPr>
            <p:ph type="title"/>
          </p:nvPr>
        </p:nvSpPr>
        <p:spPr>
          <a:xfrm>
            <a:off x="1249838" y="1075800"/>
            <a:ext cx="3183900" cy="105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2" name="Google Shape;612;p14"/>
          <p:cNvSpPr txBox="1"/>
          <p:nvPr>
            <p:ph idx="1" type="subTitle"/>
          </p:nvPr>
        </p:nvSpPr>
        <p:spPr>
          <a:xfrm>
            <a:off x="1249838" y="2131200"/>
            <a:ext cx="4008600" cy="19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5"/>
          <p:cNvSpPr/>
          <p:nvPr/>
        </p:nvSpPr>
        <p:spPr>
          <a:xfrm rot="1475900">
            <a:off x="-1658659" y="2371712"/>
            <a:ext cx="7666549" cy="4647549"/>
          </a:xfrm>
          <a:custGeom>
            <a:rect b="b" l="l" r="r" t="t"/>
            <a:pathLst>
              <a:path extrusionOk="0" h="104897" w="173037">
                <a:moveTo>
                  <a:pt x="110558" y="1"/>
                </a:moveTo>
                <a:cubicBezTo>
                  <a:pt x="95009" y="1"/>
                  <a:pt x="88363" y="12286"/>
                  <a:pt x="80780" y="20996"/>
                </a:cubicBezTo>
                <a:cubicBezTo>
                  <a:pt x="72589" y="30383"/>
                  <a:pt x="63586" y="41624"/>
                  <a:pt x="51733" y="41624"/>
                </a:cubicBezTo>
                <a:cubicBezTo>
                  <a:pt x="48427" y="41624"/>
                  <a:pt x="44900" y="40749"/>
                  <a:pt x="41106" y="38715"/>
                </a:cubicBezTo>
                <a:cubicBezTo>
                  <a:pt x="39144" y="37661"/>
                  <a:pt x="37105" y="37176"/>
                  <a:pt x="35064" y="37176"/>
                </a:cubicBezTo>
                <a:cubicBezTo>
                  <a:pt x="17554" y="37176"/>
                  <a:pt x="0" y="72936"/>
                  <a:pt x="31382" y="91949"/>
                </a:cubicBezTo>
                <a:cubicBezTo>
                  <a:pt x="46909" y="101360"/>
                  <a:pt x="61855" y="104896"/>
                  <a:pt x="75550" y="104896"/>
                </a:cubicBezTo>
                <a:cubicBezTo>
                  <a:pt x="108828" y="104896"/>
                  <a:pt x="134717" y="84019"/>
                  <a:pt x="143613" y="75833"/>
                </a:cubicBezTo>
                <a:cubicBezTo>
                  <a:pt x="156144" y="64280"/>
                  <a:pt x="173037" y="25908"/>
                  <a:pt x="132560" y="6134"/>
                </a:cubicBezTo>
                <a:cubicBezTo>
                  <a:pt x="123597" y="1759"/>
                  <a:pt x="116440" y="1"/>
                  <a:pt x="110558" y="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5" name="Google Shape;615;p15"/>
          <p:cNvGrpSpPr/>
          <p:nvPr/>
        </p:nvGrpSpPr>
        <p:grpSpPr>
          <a:xfrm>
            <a:off x="-198827" y="-653452"/>
            <a:ext cx="9869576" cy="1911254"/>
            <a:chOff x="-198827" y="-653452"/>
            <a:chExt cx="9869576" cy="1911254"/>
          </a:xfrm>
        </p:grpSpPr>
        <p:grpSp>
          <p:nvGrpSpPr>
            <p:cNvPr id="616" name="Google Shape;616;p15"/>
            <p:cNvGrpSpPr/>
            <p:nvPr/>
          </p:nvGrpSpPr>
          <p:grpSpPr>
            <a:xfrm flipH="1">
              <a:off x="8134770" y="-653452"/>
              <a:ext cx="1535979" cy="1536094"/>
              <a:chOff x="8083650" y="-125901"/>
              <a:chExt cx="1243708" cy="1243801"/>
            </a:xfrm>
          </p:grpSpPr>
          <p:sp>
            <p:nvSpPr>
              <p:cNvPr id="617" name="Google Shape;617;p15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1" name="Google Shape;621;p15"/>
            <p:cNvSpPr/>
            <p:nvPr/>
          </p:nvSpPr>
          <p:spPr>
            <a:xfrm>
              <a:off x="-198827" y="-178800"/>
              <a:ext cx="983999" cy="143660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15"/>
          <p:cNvSpPr txBox="1"/>
          <p:nvPr>
            <p:ph type="title"/>
          </p:nvPr>
        </p:nvSpPr>
        <p:spPr>
          <a:xfrm>
            <a:off x="6050850" y="614500"/>
            <a:ext cx="24021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3" name="Google Shape;623;p15"/>
          <p:cNvSpPr txBox="1"/>
          <p:nvPr>
            <p:ph idx="1" type="subTitle"/>
          </p:nvPr>
        </p:nvSpPr>
        <p:spPr>
          <a:xfrm>
            <a:off x="6050850" y="1678600"/>
            <a:ext cx="24021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4" name="Google Shape;624;p15"/>
          <p:cNvSpPr/>
          <p:nvPr>
            <p:ph idx="2" type="pic"/>
          </p:nvPr>
        </p:nvSpPr>
        <p:spPr>
          <a:xfrm>
            <a:off x="713225" y="554676"/>
            <a:ext cx="2801100" cy="4049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25" name="Google Shape;625;p15"/>
          <p:cNvSpPr/>
          <p:nvPr>
            <p:ph idx="3" type="pic"/>
          </p:nvPr>
        </p:nvSpPr>
        <p:spPr>
          <a:xfrm>
            <a:off x="3671775" y="539500"/>
            <a:ext cx="2304300" cy="228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26" name="Google Shape;626;p15"/>
          <p:cNvSpPr/>
          <p:nvPr>
            <p:ph idx="4" type="pic"/>
          </p:nvPr>
        </p:nvSpPr>
        <p:spPr>
          <a:xfrm>
            <a:off x="3671775" y="2953775"/>
            <a:ext cx="4740300" cy="165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6"/>
          <p:cNvGrpSpPr/>
          <p:nvPr/>
        </p:nvGrpSpPr>
        <p:grpSpPr>
          <a:xfrm>
            <a:off x="-1919163" y="-2176011"/>
            <a:ext cx="13357352" cy="9296820"/>
            <a:chOff x="-1919163" y="-2176011"/>
            <a:chExt cx="13357352" cy="9296820"/>
          </a:xfrm>
        </p:grpSpPr>
        <p:sp>
          <p:nvSpPr>
            <p:cNvPr id="629" name="Google Shape;629;p16"/>
            <p:cNvSpPr/>
            <p:nvPr/>
          </p:nvSpPr>
          <p:spPr>
            <a:xfrm rot="-2156198">
              <a:off x="5908797" y="2663530"/>
              <a:ext cx="5043957" cy="3290238"/>
            </a:xfrm>
            <a:custGeom>
              <a:rect b="b" l="l" r="r" t="t"/>
              <a:pathLst>
                <a:path extrusionOk="0" h="87490" w="134130">
                  <a:moveTo>
                    <a:pt x="33453" y="0"/>
                  </a:moveTo>
                  <a:cubicBezTo>
                    <a:pt x="26405" y="0"/>
                    <a:pt x="19749" y="1466"/>
                    <a:pt x="12883" y="6254"/>
                  </a:cubicBezTo>
                  <a:cubicBezTo>
                    <a:pt x="552" y="14826"/>
                    <a:pt x="0" y="34300"/>
                    <a:pt x="10702" y="54024"/>
                  </a:cubicBezTo>
                  <a:cubicBezTo>
                    <a:pt x="22131" y="75013"/>
                    <a:pt x="44529" y="87490"/>
                    <a:pt x="68130" y="87490"/>
                  </a:cubicBezTo>
                  <a:cubicBezTo>
                    <a:pt x="69527" y="87490"/>
                    <a:pt x="70928" y="87446"/>
                    <a:pt x="72331" y="87358"/>
                  </a:cubicBezTo>
                  <a:cubicBezTo>
                    <a:pt x="95339" y="85904"/>
                    <a:pt x="122532" y="70841"/>
                    <a:pt x="128297" y="46856"/>
                  </a:cubicBezTo>
                  <a:cubicBezTo>
                    <a:pt x="134130" y="22536"/>
                    <a:pt x="110252" y="2762"/>
                    <a:pt x="87446" y="2762"/>
                  </a:cubicBezTo>
                  <a:cubicBezTo>
                    <a:pt x="85951" y="2762"/>
                    <a:pt x="84460" y="2847"/>
                    <a:pt x="82983" y="3021"/>
                  </a:cubicBezTo>
                  <a:cubicBezTo>
                    <a:pt x="79172" y="3468"/>
                    <a:pt x="75555" y="3650"/>
                    <a:pt x="72104" y="3650"/>
                  </a:cubicBezTo>
                  <a:cubicBezTo>
                    <a:pt x="56671" y="3650"/>
                    <a:pt x="44575" y="0"/>
                    <a:pt x="33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 rot="-2156198">
              <a:off x="-1433728" y="-1008970"/>
              <a:ext cx="5043957" cy="3290238"/>
            </a:xfrm>
            <a:custGeom>
              <a:rect b="b" l="l" r="r" t="t"/>
              <a:pathLst>
                <a:path extrusionOk="0" h="87490" w="134130">
                  <a:moveTo>
                    <a:pt x="33453" y="0"/>
                  </a:moveTo>
                  <a:cubicBezTo>
                    <a:pt x="26405" y="0"/>
                    <a:pt x="19749" y="1466"/>
                    <a:pt x="12883" y="6254"/>
                  </a:cubicBezTo>
                  <a:cubicBezTo>
                    <a:pt x="552" y="14826"/>
                    <a:pt x="0" y="34300"/>
                    <a:pt x="10702" y="54024"/>
                  </a:cubicBezTo>
                  <a:cubicBezTo>
                    <a:pt x="22131" y="75013"/>
                    <a:pt x="44529" y="87490"/>
                    <a:pt x="68130" y="87490"/>
                  </a:cubicBezTo>
                  <a:cubicBezTo>
                    <a:pt x="69527" y="87490"/>
                    <a:pt x="70928" y="87446"/>
                    <a:pt x="72331" y="87358"/>
                  </a:cubicBezTo>
                  <a:cubicBezTo>
                    <a:pt x="95339" y="85904"/>
                    <a:pt x="122532" y="70841"/>
                    <a:pt x="128297" y="46856"/>
                  </a:cubicBezTo>
                  <a:cubicBezTo>
                    <a:pt x="134130" y="22536"/>
                    <a:pt x="110252" y="2762"/>
                    <a:pt x="87446" y="2762"/>
                  </a:cubicBezTo>
                  <a:cubicBezTo>
                    <a:pt x="85951" y="2762"/>
                    <a:pt x="84460" y="2847"/>
                    <a:pt x="82983" y="3021"/>
                  </a:cubicBezTo>
                  <a:cubicBezTo>
                    <a:pt x="79172" y="3468"/>
                    <a:pt x="75555" y="3650"/>
                    <a:pt x="72104" y="3650"/>
                  </a:cubicBezTo>
                  <a:cubicBezTo>
                    <a:pt x="56671" y="3650"/>
                    <a:pt x="44575" y="0"/>
                    <a:pt x="33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16"/>
          <p:cNvGrpSpPr/>
          <p:nvPr/>
        </p:nvGrpSpPr>
        <p:grpSpPr>
          <a:xfrm>
            <a:off x="-558555" y="-440606"/>
            <a:ext cx="10168541" cy="6127027"/>
            <a:chOff x="-558555" y="-440606"/>
            <a:chExt cx="10168541" cy="6127027"/>
          </a:xfrm>
        </p:grpSpPr>
        <p:grpSp>
          <p:nvGrpSpPr>
            <p:cNvPr id="632" name="Google Shape;632;p16"/>
            <p:cNvGrpSpPr/>
            <p:nvPr/>
          </p:nvGrpSpPr>
          <p:grpSpPr>
            <a:xfrm rot="10800000">
              <a:off x="8311959" y="-335325"/>
              <a:ext cx="1235624" cy="1235716"/>
              <a:chOff x="8083650" y="-125901"/>
              <a:chExt cx="1243708" cy="1243801"/>
            </a:xfrm>
          </p:grpSpPr>
          <p:sp>
            <p:nvSpPr>
              <p:cNvPr id="633" name="Google Shape;633;p16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7" name="Google Shape;637;p16"/>
            <p:cNvSpPr/>
            <p:nvPr/>
          </p:nvSpPr>
          <p:spPr>
            <a:xfrm rot="3342075">
              <a:off x="472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8" name="Google Shape;638;p16"/>
            <p:cNvGrpSpPr/>
            <p:nvPr/>
          </p:nvGrpSpPr>
          <p:grpSpPr>
            <a:xfrm rot="1500309">
              <a:off x="-414392" y="-273581"/>
              <a:ext cx="990219" cy="901680"/>
              <a:chOff x="2801525" y="1800700"/>
              <a:chExt cx="818950" cy="745725"/>
            </a:xfrm>
          </p:grpSpPr>
          <p:sp>
            <p:nvSpPr>
              <p:cNvPr id="639" name="Google Shape;639;p16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16"/>
            <p:cNvGrpSpPr/>
            <p:nvPr/>
          </p:nvGrpSpPr>
          <p:grpSpPr>
            <a:xfrm rot="-628261">
              <a:off x="8174466" y="4358514"/>
              <a:ext cx="1336091" cy="1216627"/>
              <a:chOff x="2801525" y="1800700"/>
              <a:chExt cx="818950" cy="745725"/>
            </a:xfrm>
          </p:grpSpPr>
          <p:sp>
            <p:nvSpPr>
              <p:cNvPr id="659" name="Google Shape;659;p16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6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6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8" name="Google Shape;67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9" name="Google Shape;679;p16"/>
          <p:cNvSpPr txBox="1"/>
          <p:nvPr>
            <p:ph idx="1" type="subTitle"/>
          </p:nvPr>
        </p:nvSpPr>
        <p:spPr>
          <a:xfrm>
            <a:off x="937625" y="2412337"/>
            <a:ext cx="2175300" cy="16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0" name="Google Shape;680;p16"/>
          <p:cNvSpPr txBox="1"/>
          <p:nvPr>
            <p:ph idx="2" type="subTitle"/>
          </p:nvPr>
        </p:nvSpPr>
        <p:spPr>
          <a:xfrm>
            <a:off x="3484347" y="2412337"/>
            <a:ext cx="2175300" cy="16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1" name="Google Shape;681;p16"/>
          <p:cNvSpPr txBox="1"/>
          <p:nvPr>
            <p:ph idx="3" type="subTitle"/>
          </p:nvPr>
        </p:nvSpPr>
        <p:spPr>
          <a:xfrm>
            <a:off x="6031075" y="2412337"/>
            <a:ext cx="2175300" cy="16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2" name="Google Shape;682;p16"/>
          <p:cNvSpPr txBox="1"/>
          <p:nvPr>
            <p:ph idx="4" type="subTitle"/>
          </p:nvPr>
        </p:nvSpPr>
        <p:spPr>
          <a:xfrm>
            <a:off x="937625" y="1772161"/>
            <a:ext cx="21753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83" name="Google Shape;683;p16"/>
          <p:cNvSpPr txBox="1"/>
          <p:nvPr>
            <p:ph idx="5" type="subTitle"/>
          </p:nvPr>
        </p:nvSpPr>
        <p:spPr>
          <a:xfrm>
            <a:off x="3484350" y="1772161"/>
            <a:ext cx="21753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84" name="Google Shape;684;p16"/>
          <p:cNvSpPr txBox="1"/>
          <p:nvPr>
            <p:ph idx="6" type="subTitle"/>
          </p:nvPr>
        </p:nvSpPr>
        <p:spPr>
          <a:xfrm>
            <a:off x="6031075" y="1772161"/>
            <a:ext cx="2175300" cy="70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17"/>
          <p:cNvGrpSpPr/>
          <p:nvPr/>
        </p:nvGrpSpPr>
        <p:grpSpPr>
          <a:xfrm>
            <a:off x="-2341058" y="-3451814"/>
            <a:ext cx="14358364" cy="12404569"/>
            <a:chOff x="-2341058" y="-3451814"/>
            <a:chExt cx="14358364" cy="12404569"/>
          </a:xfrm>
        </p:grpSpPr>
        <p:sp>
          <p:nvSpPr>
            <p:cNvPr id="687" name="Google Shape;687;p17"/>
            <p:cNvSpPr/>
            <p:nvPr/>
          </p:nvSpPr>
          <p:spPr>
            <a:xfrm rot="4648966">
              <a:off x="-3074990" y="2383214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 rot="-6345080">
              <a:off x="4906859" y="-1455421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17"/>
          <p:cNvGrpSpPr/>
          <p:nvPr/>
        </p:nvGrpSpPr>
        <p:grpSpPr>
          <a:xfrm>
            <a:off x="-665071" y="-393205"/>
            <a:ext cx="10266264" cy="6125253"/>
            <a:chOff x="-665071" y="-393205"/>
            <a:chExt cx="10266264" cy="6125253"/>
          </a:xfrm>
        </p:grpSpPr>
        <p:sp>
          <p:nvSpPr>
            <p:cNvPr id="690" name="Google Shape;690;p17"/>
            <p:cNvSpPr/>
            <p:nvPr/>
          </p:nvSpPr>
          <p:spPr>
            <a:xfrm>
              <a:off x="7266000" y="4116675"/>
              <a:ext cx="1711229" cy="1615374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1" name="Google Shape;691;p17"/>
            <p:cNvGrpSpPr/>
            <p:nvPr/>
          </p:nvGrpSpPr>
          <p:grpSpPr>
            <a:xfrm flipH="1">
              <a:off x="-665071" y="-393205"/>
              <a:ext cx="1173811" cy="1173899"/>
              <a:chOff x="8083650" y="-125901"/>
              <a:chExt cx="1243708" cy="1243801"/>
            </a:xfrm>
          </p:grpSpPr>
          <p:sp>
            <p:nvSpPr>
              <p:cNvPr id="692" name="Google Shape;692;p17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6" name="Google Shape;696;p17"/>
            <p:cNvGrpSpPr/>
            <p:nvPr/>
          </p:nvGrpSpPr>
          <p:grpSpPr>
            <a:xfrm rot="1500276">
              <a:off x="8501492" y="1390864"/>
              <a:ext cx="622702" cy="567024"/>
              <a:chOff x="2801525" y="1800700"/>
              <a:chExt cx="818950" cy="745725"/>
            </a:xfrm>
          </p:grpSpPr>
          <p:sp>
            <p:nvSpPr>
              <p:cNvPr id="697" name="Google Shape;697;p1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6" name="Google Shape;716;p17"/>
            <p:cNvGrpSpPr/>
            <p:nvPr/>
          </p:nvGrpSpPr>
          <p:grpSpPr>
            <a:xfrm>
              <a:off x="8199970" y="-334077"/>
              <a:ext cx="1401223" cy="1275935"/>
              <a:chOff x="2801525" y="1800700"/>
              <a:chExt cx="818950" cy="745725"/>
            </a:xfrm>
          </p:grpSpPr>
          <p:sp>
            <p:nvSpPr>
              <p:cNvPr id="717" name="Google Shape;717;p1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6" name="Google Shape;736;p17"/>
            <p:cNvGrpSpPr/>
            <p:nvPr/>
          </p:nvGrpSpPr>
          <p:grpSpPr>
            <a:xfrm rot="1500419">
              <a:off x="-226078" y="4355571"/>
              <a:ext cx="771818" cy="702807"/>
              <a:chOff x="2801525" y="1800700"/>
              <a:chExt cx="818950" cy="745725"/>
            </a:xfrm>
          </p:grpSpPr>
          <p:sp>
            <p:nvSpPr>
              <p:cNvPr id="737" name="Google Shape;737;p1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1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1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6" name="Google Shape;75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7" name="Google Shape;757;p17"/>
          <p:cNvSpPr txBox="1"/>
          <p:nvPr>
            <p:ph idx="1" type="subTitle"/>
          </p:nvPr>
        </p:nvSpPr>
        <p:spPr>
          <a:xfrm>
            <a:off x="720100" y="1735625"/>
            <a:ext cx="35757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8" name="Google Shape;758;p17"/>
          <p:cNvSpPr txBox="1"/>
          <p:nvPr>
            <p:ph idx="2" type="subTitle"/>
          </p:nvPr>
        </p:nvSpPr>
        <p:spPr>
          <a:xfrm>
            <a:off x="4848251" y="1735625"/>
            <a:ext cx="35757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9" name="Google Shape;759;p17"/>
          <p:cNvSpPr txBox="1"/>
          <p:nvPr>
            <p:ph idx="3" type="subTitle"/>
          </p:nvPr>
        </p:nvSpPr>
        <p:spPr>
          <a:xfrm>
            <a:off x="720100" y="3396200"/>
            <a:ext cx="35757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0" name="Google Shape;760;p17"/>
          <p:cNvSpPr txBox="1"/>
          <p:nvPr>
            <p:ph idx="4" type="subTitle"/>
          </p:nvPr>
        </p:nvSpPr>
        <p:spPr>
          <a:xfrm>
            <a:off x="4848253" y="3396200"/>
            <a:ext cx="35757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1" name="Google Shape;761;p17"/>
          <p:cNvSpPr txBox="1"/>
          <p:nvPr>
            <p:ph idx="5" type="subTitle"/>
          </p:nvPr>
        </p:nvSpPr>
        <p:spPr>
          <a:xfrm>
            <a:off x="720101" y="1166575"/>
            <a:ext cx="3575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2" name="Google Shape;762;p17"/>
          <p:cNvSpPr txBox="1"/>
          <p:nvPr>
            <p:ph idx="6" type="subTitle"/>
          </p:nvPr>
        </p:nvSpPr>
        <p:spPr>
          <a:xfrm>
            <a:off x="720101" y="2827275"/>
            <a:ext cx="3575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3" name="Google Shape;763;p17"/>
          <p:cNvSpPr txBox="1"/>
          <p:nvPr>
            <p:ph idx="7" type="subTitle"/>
          </p:nvPr>
        </p:nvSpPr>
        <p:spPr>
          <a:xfrm>
            <a:off x="4848226" y="1166575"/>
            <a:ext cx="3575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4" name="Google Shape;764;p17"/>
          <p:cNvSpPr txBox="1"/>
          <p:nvPr>
            <p:ph idx="8" type="subTitle"/>
          </p:nvPr>
        </p:nvSpPr>
        <p:spPr>
          <a:xfrm>
            <a:off x="4848226" y="2827275"/>
            <a:ext cx="3575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8"/>
          <p:cNvGrpSpPr/>
          <p:nvPr/>
        </p:nvGrpSpPr>
        <p:grpSpPr>
          <a:xfrm>
            <a:off x="-2165533" y="-3015027"/>
            <a:ext cx="14007364" cy="11173569"/>
            <a:chOff x="-2165533" y="-3015027"/>
            <a:chExt cx="14007364" cy="11173569"/>
          </a:xfrm>
        </p:grpSpPr>
        <p:sp>
          <p:nvSpPr>
            <p:cNvPr id="767" name="Google Shape;767;p18"/>
            <p:cNvSpPr/>
            <p:nvPr/>
          </p:nvSpPr>
          <p:spPr>
            <a:xfrm flipH="1" rot="6151034">
              <a:off x="-2899465" y="-1093011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8"/>
            <p:cNvSpPr/>
            <p:nvPr/>
          </p:nvSpPr>
          <p:spPr>
            <a:xfrm flipH="1" rot="-4454920">
              <a:off x="4731384" y="1514557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18"/>
          <p:cNvGrpSpPr/>
          <p:nvPr/>
        </p:nvGrpSpPr>
        <p:grpSpPr>
          <a:xfrm>
            <a:off x="-298325" y="-276397"/>
            <a:ext cx="10419319" cy="5819308"/>
            <a:chOff x="-298325" y="-276397"/>
            <a:chExt cx="10419319" cy="5819308"/>
          </a:xfrm>
        </p:grpSpPr>
        <p:sp>
          <p:nvSpPr>
            <p:cNvPr id="770" name="Google Shape;770;p18"/>
            <p:cNvSpPr/>
            <p:nvPr/>
          </p:nvSpPr>
          <p:spPr>
            <a:xfrm rot="3342075">
              <a:off x="472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 flipH="1">
              <a:off x="8211800" y="-13162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2" name="Google Shape;772;p18"/>
            <p:cNvGrpSpPr/>
            <p:nvPr/>
          </p:nvGrpSpPr>
          <p:grpSpPr>
            <a:xfrm flipH="1">
              <a:off x="8356079" y="4301670"/>
              <a:ext cx="1173811" cy="1173899"/>
              <a:chOff x="8083650" y="-125901"/>
              <a:chExt cx="1243708" cy="1243801"/>
            </a:xfrm>
          </p:grpSpPr>
          <p:sp>
            <p:nvSpPr>
              <p:cNvPr id="773" name="Google Shape;773;p18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18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18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7" name="Google Shape;777;p18"/>
            <p:cNvGrpSpPr/>
            <p:nvPr/>
          </p:nvGrpSpPr>
          <p:grpSpPr>
            <a:xfrm rot="1500419">
              <a:off x="-185953" y="-146204"/>
              <a:ext cx="771818" cy="702807"/>
              <a:chOff x="2801525" y="1800700"/>
              <a:chExt cx="818950" cy="745725"/>
            </a:xfrm>
          </p:grpSpPr>
          <p:sp>
            <p:nvSpPr>
              <p:cNvPr id="778" name="Google Shape;778;p18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18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18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8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7" name="Google Shape;79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8" name="Google Shape;798;p18"/>
          <p:cNvSpPr txBox="1"/>
          <p:nvPr>
            <p:ph idx="1" type="subTitle"/>
          </p:nvPr>
        </p:nvSpPr>
        <p:spPr>
          <a:xfrm>
            <a:off x="720000" y="173704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99" name="Google Shape;799;p18"/>
          <p:cNvSpPr txBox="1"/>
          <p:nvPr>
            <p:ph idx="2" type="subTitle"/>
          </p:nvPr>
        </p:nvSpPr>
        <p:spPr>
          <a:xfrm>
            <a:off x="3572093" y="173704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0" name="Google Shape;800;p18"/>
          <p:cNvSpPr txBox="1"/>
          <p:nvPr>
            <p:ph idx="3" type="subTitle"/>
          </p:nvPr>
        </p:nvSpPr>
        <p:spPr>
          <a:xfrm>
            <a:off x="720000" y="339565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1" name="Google Shape;801;p18"/>
          <p:cNvSpPr txBox="1"/>
          <p:nvPr>
            <p:ph idx="4" type="subTitle"/>
          </p:nvPr>
        </p:nvSpPr>
        <p:spPr>
          <a:xfrm>
            <a:off x="3572093" y="339565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2" name="Google Shape;802;p18"/>
          <p:cNvSpPr txBox="1"/>
          <p:nvPr>
            <p:ph idx="5" type="subTitle"/>
          </p:nvPr>
        </p:nvSpPr>
        <p:spPr>
          <a:xfrm>
            <a:off x="6424212" y="173704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3" name="Google Shape;803;p18"/>
          <p:cNvSpPr txBox="1"/>
          <p:nvPr>
            <p:ph idx="6" type="subTitle"/>
          </p:nvPr>
        </p:nvSpPr>
        <p:spPr>
          <a:xfrm>
            <a:off x="6424212" y="3395652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4" name="Google Shape;804;p18"/>
          <p:cNvSpPr txBox="1"/>
          <p:nvPr>
            <p:ph idx="7" type="subTitle"/>
          </p:nvPr>
        </p:nvSpPr>
        <p:spPr>
          <a:xfrm>
            <a:off x="720000" y="1439357"/>
            <a:ext cx="1999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5" name="Google Shape;805;p18"/>
          <p:cNvSpPr txBox="1"/>
          <p:nvPr>
            <p:ph idx="8" type="subTitle"/>
          </p:nvPr>
        </p:nvSpPr>
        <p:spPr>
          <a:xfrm>
            <a:off x="3572093" y="1439357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6" name="Google Shape;806;p18"/>
          <p:cNvSpPr txBox="1"/>
          <p:nvPr>
            <p:ph idx="9" type="subTitle"/>
          </p:nvPr>
        </p:nvSpPr>
        <p:spPr>
          <a:xfrm>
            <a:off x="6424212" y="1439357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7" name="Google Shape;807;p18"/>
          <p:cNvSpPr txBox="1"/>
          <p:nvPr>
            <p:ph idx="13" type="subTitle"/>
          </p:nvPr>
        </p:nvSpPr>
        <p:spPr>
          <a:xfrm>
            <a:off x="720000" y="3094749"/>
            <a:ext cx="1999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8" name="Google Shape;808;p18"/>
          <p:cNvSpPr txBox="1"/>
          <p:nvPr>
            <p:ph idx="14" type="subTitle"/>
          </p:nvPr>
        </p:nvSpPr>
        <p:spPr>
          <a:xfrm>
            <a:off x="3572093" y="3094754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9" name="Google Shape;809;p18"/>
          <p:cNvSpPr txBox="1"/>
          <p:nvPr>
            <p:ph idx="15" type="subTitle"/>
          </p:nvPr>
        </p:nvSpPr>
        <p:spPr>
          <a:xfrm>
            <a:off x="6424212" y="3094754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19"/>
          <p:cNvGrpSpPr/>
          <p:nvPr/>
        </p:nvGrpSpPr>
        <p:grpSpPr>
          <a:xfrm>
            <a:off x="-1907633" y="-3188789"/>
            <a:ext cx="13363314" cy="11112144"/>
            <a:chOff x="-1907633" y="-3188789"/>
            <a:chExt cx="13363314" cy="11112144"/>
          </a:xfrm>
        </p:grpSpPr>
        <p:sp>
          <p:nvSpPr>
            <p:cNvPr id="812" name="Google Shape;812;p19"/>
            <p:cNvSpPr/>
            <p:nvPr/>
          </p:nvSpPr>
          <p:spPr>
            <a:xfrm rot="4648966">
              <a:off x="-2641565" y="1353814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 rot="-6345080">
              <a:off x="4345234" y="-1192396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19"/>
          <p:cNvGrpSpPr/>
          <p:nvPr/>
        </p:nvGrpSpPr>
        <p:grpSpPr>
          <a:xfrm>
            <a:off x="-80496" y="-187625"/>
            <a:ext cx="9800798" cy="5844312"/>
            <a:chOff x="-80496" y="-187625"/>
            <a:chExt cx="9800798" cy="5844312"/>
          </a:xfrm>
        </p:grpSpPr>
        <p:sp>
          <p:nvSpPr>
            <p:cNvPr id="815" name="Google Shape;815;p19"/>
            <p:cNvSpPr/>
            <p:nvPr/>
          </p:nvSpPr>
          <p:spPr>
            <a:xfrm flipH="1">
              <a:off x="7370202" y="-18762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6" name="Google Shape;816;p19"/>
            <p:cNvGrpSpPr/>
            <p:nvPr/>
          </p:nvGrpSpPr>
          <p:grpSpPr>
            <a:xfrm flipH="1">
              <a:off x="46563" y="-125901"/>
              <a:ext cx="1243708" cy="1243801"/>
              <a:chOff x="8083650" y="-125901"/>
              <a:chExt cx="1243708" cy="1243801"/>
            </a:xfrm>
          </p:grpSpPr>
          <p:sp>
            <p:nvSpPr>
              <p:cNvPr id="817" name="Google Shape;817;p19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19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1" name="Google Shape;821;p19"/>
            <p:cNvSpPr/>
            <p:nvPr/>
          </p:nvSpPr>
          <p:spPr>
            <a:xfrm flipH="1">
              <a:off x="105291" y="4008055"/>
              <a:ext cx="1746460" cy="1648632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2" name="Google Shape;822;p19"/>
            <p:cNvGrpSpPr/>
            <p:nvPr/>
          </p:nvGrpSpPr>
          <p:grpSpPr>
            <a:xfrm>
              <a:off x="-80496" y="2077753"/>
              <a:ext cx="793726" cy="722757"/>
              <a:chOff x="2801525" y="1800700"/>
              <a:chExt cx="818950" cy="745725"/>
            </a:xfrm>
          </p:grpSpPr>
          <p:sp>
            <p:nvSpPr>
              <p:cNvPr id="823" name="Google Shape;823;p19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9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9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9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9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9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9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9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9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9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9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9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9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9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9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9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2" name="Google Shape;842;p19"/>
            <p:cNvGrpSpPr/>
            <p:nvPr/>
          </p:nvGrpSpPr>
          <p:grpSpPr>
            <a:xfrm>
              <a:off x="6107324" y="4603999"/>
              <a:ext cx="984022" cy="984095"/>
              <a:chOff x="8083650" y="-125901"/>
              <a:chExt cx="1243708" cy="1243801"/>
            </a:xfrm>
          </p:grpSpPr>
          <p:sp>
            <p:nvSpPr>
              <p:cNvPr id="843" name="Google Shape;843;p19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9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9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9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7" name="Google Shape;847;p19"/>
            <p:cNvGrpSpPr/>
            <p:nvPr/>
          </p:nvGrpSpPr>
          <p:grpSpPr>
            <a:xfrm>
              <a:off x="8354211" y="2518161"/>
              <a:ext cx="1366090" cy="1243944"/>
              <a:chOff x="2801525" y="1800700"/>
              <a:chExt cx="818950" cy="745725"/>
            </a:xfrm>
          </p:grpSpPr>
          <p:sp>
            <p:nvSpPr>
              <p:cNvPr id="848" name="Google Shape;848;p19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9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19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9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9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19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19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19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19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19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19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19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19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19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7" name="Google Shape;867;p19"/>
          <p:cNvSpPr txBox="1"/>
          <p:nvPr>
            <p:ph hasCustomPrompt="1" type="title"/>
          </p:nvPr>
        </p:nvSpPr>
        <p:spPr>
          <a:xfrm>
            <a:off x="798388" y="2846450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8" name="Google Shape;868;p19"/>
          <p:cNvSpPr txBox="1"/>
          <p:nvPr>
            <p:ph idx="1" type="subTitle"/>
          </p:nvPr>
        </p:nvSpPr>
        <p:spPr>
          <a:xfrm>
            <a:off x="798400" y="3615341"/>
            <a:ext cx="34926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69" name="Google Shape;869;p19"/>
          <p:cNvSpPr txBox="1"/>
          <p:nvPr>
            <p:ph hasCustomPrompt="1" idx="2" type="title"/>
          </p:nvPr>
        </p:nvSpPr>
        <p:spPr>
          <a:xfrm>
            <a:off x="2825700" y="1135464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0" name="Google Shape;870;p19"/>
          <p:cNvSpPr txBox="1"/>
          <p:nvPr>
            <p:ph idx="3" type="subTitle"/>
          </p:nvPr>
        </p:nvSpPr>
        <p:spPr>
          <a:xfrm>
            <a:off x="2825700" y="1904359"/>
            <a:ext cx="34926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71" name="Google Shape;871;p19"/>
          <p:cNvSpPr txBox="1"/>
          <p:nvPr>
            <p:ph hasCustomPrompt="1" idx="4" type="title"/>
          </p:nvPr>
        </p:nvSpPr>
        <p:spPr>
          <a:xfrm>
            <a:off x="4853013" y="2846450"/>
            <a:ext cx="3492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2" name="Google Shape;872;p19"/>
          <p:cNvSpPr txBox="1"/>
          <p:nvPr>
            <p:ph idx="5" type="subTitle"/>
          </p:nvPr>
        </p:nvSpPr>
        <p:spPr>
          <a:xfrm>
            <a:off x="4853025" y="3615341"/>
            <a:ext cx="34926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20"/>
          <p:cNvGrpSpPr/>
          <p:nvPr/>
        </p:nvGrpSpPr>
        <p:grpSpPr>
          <a:xfrm>
            <a:off x="-2386095" y="-3560827"/>
            <a:ext cx="14131351" cy="11650907"/>
            <a:chOff x="-2386095" y="-3560827"/>
            <a:chExt cx="14131351" cy="11650907"/>
          </a:xfrm>
        </p:grpSpPr>
        <p:sp>
          <p:nvSpPr>
            <p:cNvPr id="875" name="Google Shape;875;p20"/>
            <p:cNvSpPr/>
            <p:nvPr/>
          </p:nvSpPr>
          <p:spPr>
            <a:xfrm flipH="1" rot="6151034">
              <a:off x="-3120027" y="-1638811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 flipH="1" rot="-4454920">
              <a:off x="4634809" y="1446094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-291118" y="-143725"/>
            <a:ext cx="9809212" cy="5413318"/>
            <a:chOff x="-291118" y="-143725"/>
            <a:chExt cx="9809212" cy="5413318"/>
          </a:xfrm>
        </p:grpSpPr>
        <p:grpSp>
          <p:nvGrpSpPr>
            <p:cNvPr id="878" name="Google Shape;878;p20"/>
            <p:cNvGrpSpPr/>
            <p:nvPr/>
          </p:nvGrpSpPr>
          <p:grpSpPr>
            <a:xfrm>
              <a:off x="-291118" y="4389190"/>
              <a:ext cx="966852" cy="880403"/>
              <a:chOff x="2801525" y="1800700"/>
              <a:chExt cx="818950" cy="745725"/>
            </a:xfrm>
          </p:grpSpPr>
          <p:sp>
            <p:nvSpPr>
              <p:cNvPr id="879" name="Google Shape;879;p20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20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0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0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0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0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0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0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0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0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0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0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0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0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0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0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0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8" name="Google Shape;898;p20"/>
            <p:cNvSpPr/>
            <p:nvPr/>
          </p:nvSpPr>
          <p:spPr>
            <a:xfrm flipH="1">
              <a:off x="7966916" y="-143725"/>
              <a:ext cx="1551178" cy="1464289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 flipH="1" rot="-9684763">
            <a:off x="4376064" y="-1284089"/>
            <a:ext cx="7666584" cy="4647571"/>
          </a:xfrm>
          <a:custGeom>
            <a:rect b="b" l="l" r="r" t="t"/>
            <a:pathLst>
              <a:path extrusionOk="0" h="104897" w="173037">
                <a:moveTo>
                  <a:pt x="110558" y="1"/>
                </a:moveTo>
                <a:cubicBezTo>
                  <a:pt x="95009" y="1"/>
                  <a:pt x="88363" y="12286"/>
                  <a:pt x="80780" y="20996"/>
                </a:cubicBezTo>
                <a:cubicBezTo>
                  <a:pt x="72589" y="30383"/>
                  <a:pt x="63586" y="41624"/>
                  <a:pt x="51733" y="41624"/>
                </a:cubicBezTo>
                <a:cubicBezTo>
                  <a:pt x="48427" y="41624"/>
                  <a:pt x="44900" y="40749"/>
                  <a:pt x="41106" y="38715"/>
                </a:cubicBezTo>
                <a:cubicBezTo>
                  <a:pt x="39144" y="37661"/>
                  <a:pt x="37105" y="37176"/>
                  <a:pt x="35064" y="37176"/>
                </a:cubicBezTo>
                <a:cubicBezTo>
                  <a:pt x="17554" y="37176"/>
                  <a:pt x="0" y="72936"/>
                  <a:pt x="31382" y="91949"/>
                </a:cubicBezTo>
                <a:cubicBezTo>
                  <a:pt x="46909" y="101360"/>
                  <a:pt x="61855" y="104896"/>
                  <a:pt x="75550" y="104896"/>
                </a:cubicBezTo>
                <a:cubicBezTo>
                  <a:pt x="108828" y="104896"/>
                  <a:pt x="134717" y="84019"/>
                  <a:pt x="143613" y="75833"/>
                </a:cubicBezTo>
                <a:cubicBezTo>
                  <a:pt x="156144" y="64280"/>
                  <a:pt x="173037" y="25908"/>
                  <a:pt x="132560" y="6134"/>
                </a:cubicBezTo>
                <a:cubicBezTo>
                  <a:pt x="123597" y="1759"/>
                  <a:pt x="116440" y="1"/>
                  <a:pt x="110558" y="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>
            <a:off x="-290368" y="-290325"/>
            <a:ext cx="8721145" cy="6091250"/>
            <a:chOff x="-290368" y="-290325"/>
            <a:chExt cx="8721145" cy="6091250"/>
          </a:xfrm>
        </p:grpSpPr>
        <p:sp>
          <p:nvSpPr>
            <p:cNvPr id="68" name="Google Shape;68;p3"/>
            <p:cNvSpPr/>
            <p:nvPr/>
          </p:nvSpPr>
          <p:spPr>
            <a:xfrm flipH="1">
              <a:off x="328450" y="399867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3342075">
              <a:off x="7187288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" name="Google Shape;70;p3"/>
            <p:cNvGrpSpPr/>
            <p:nvPr/>
          </p:nvGrpSpPr>
          <p:grpSpPr>
            <a:xfrm flipH="1">
              <a:off x="-290368" y="-290325"/>
              <a:ext cx="1474540" cy="1474650"/>
              <a:chOff x="8083650" y="-125901"/>
              <a:chExt cx="1243708" cy="1243801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5" name="Google Shape;75;p3"/>
          <p:cNvSpPr txBox="1"/>
          <p:nvPr>
            <p:ph type="title"/>
          </p:nvPr>
        </p:nvSpPr>
        <p:spPr>
          <a:xfrm>
            <a:off x="4047175" y="2271325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3"/>
          <p:cNvSpPr txBox="1"/>
          <p:nvPr>
            <p:ph hasCustomPrompt="1" idx="2" type="title"/>
          </p:nvPr>
        </p:nvSpPr>
        <p:spPr>
          <a:xfrm>
            <a:off x="4047175" y="1245375"/>
            <a:ext cx="14745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3"/>
          <p:cNvSpPr/>
          <p:nvPr>
            <p:ph idx="3" type="pic"/>
          </p:nvPr>
        </p:nvSpPr>
        <p:spPr>
          <a:xfrm>
            <a:off x="713225" y="539500"/>
            <a:ext cx="2760600" cy="40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21"/>
          <p:cNvGrpSpPr/>
          <p:nvPr/>
        </p:nvGrpSpPr>
        <p:grpSpPr>
          <a:xfrm flipH="1">
            <a:off x="-2386095" y="-3560827"/>
            <a:ext cx="14131351" cy="11650907"/>
            <a:chOff x="-2386095" y="-3560827"/>
            <a:chExt cx="14131351" cy="11650907"/>
          </a:xfrm>
        </p:grpSpPr>
        <p:sp>
          <p:nvSpPr>
            <p:cNvPr id="902" name="Google Shape;902;p21"/>
            <p:cNvSpPr/>
            <p:nvPr/>
          </p:nvSpPr>
          <p:spPr>
            <a:xfrm flipH="1" rot="6151034">
              <a:off x="-3120027" y="-1638811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 flipH="1" rot="-4454920">
              <a:off x="4634809" y="1446094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21"/>
          <p:cNvGrpSpPr/>
          <p:nvPr/>
        </p:nvGrpSpPr>
        <p:grpSpPr>
          <a:xfrm>
            <a:off x="-527484" y="-257800"/>
            <a:ext cx="9864537" cy="5699024"/>
            <a:chOff x="-527484" y="-257800"/>
            <a:chExt cx="9864537" cy="5699024"/>
          </a:xfrm>
        </p:grpSpPr>
        <p:grpSp>
          <p:nvGrpSpPr>
            <p:cNvPr id="905" name="Google Shape;905;p21"/>
            <p:cNvGrpSpPr/>
            <p:nvPr/>
          </p:nvGrpSpPr>
          <p:grpSpPr>
            <a:xfrm>
              <a:off x="8370201" y="-51185"/>
              <a:ext cx="966852" cy="880403"/>
              <a:chOff x="2801525" y="1800700"/>
              <a:chExt cx="818950" cy="745725"/>
            </a:xfrm>
          </p:grpSpPr>
          <p:sp>
            <p:nvSpPr>
              <p:cNvPr id="906" name="Google Shape;906;p21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1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1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21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21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21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1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1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1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1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5" name="Google Shape;925;p21"/>
            <p:cNvSpPr/>
            <p:nvPr/>
          </p:nvSpPr>
          <p:spPr>
            <a:xfrm>
              <a:off x="-527484" y="-257800"/>
              <a:ext cx="1551178" cy="1464289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6" name="Google Shape;926;p21"/>
            <p:cNvGrpSpPr/>
            <p:nvPr/>
          </p:nvGrpSpPr>
          <p:grpSpPr>
            <a:xfrm flipH="1">
              <a:off x="-527465" y="4474293"/>
              <a:ext cx="966858" cy="966931"/>
              <a:chOff x="8083650" y="-125901"/>
              <a:chExt cx="1243708" cy="1243801"/>
            </a:xfrm>
          </p:grpSpPr>
          <p:sp>
            <p:nvSpPr>
              <p:cNvPr id="927" name="Google Shape;927;p21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1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1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1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1" name="Google Shape;931;p21"/>
            <p:cNvSpPr/>
            <p:nvPr/>
          </p:nvSpPr>
          <p:spPr>
            <a:xfrm rot="3342036">
              <a:off x="8122071" y="4351932"/>
              <a:ext cx="617396" cy="901375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2" name="Google Shape;93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2"/>
          <p:cNvSpPr/>
          <p:nvPr/>
        </p:nvSpPr>
        <p:spPr>
          <a:xfrm flipH="1">
            <a:off x="1171074" y="403775"/>
            <a:ext cx="6647147" cy="4336004"/>
          </a:xfrm>
          <a:custGeom>
            <a:rect b="b" l="l" r="r" t="t"/>
            <a:pathLst>
              <a:path extrusionOk="0" h="87490" w="134130">
                <a:moveTo>
                  <a:pt x="33453" y="0"/>
                </a:moveTo>
                <a:cubicBezTo>
                  <a:pt x="26405" y="0"/>
                  <a:pt x="19749" y="1466"/>
                  <a:pt x="12883" y="6254"/>
                </a:cubicBezTo>
                <a:cubicBezTo>
                  <a:pt x="552" y="14826"/>
                  <a:pt x="0" y="34300"/>
                  <a:pt x="10702" y="54024"/>
                </a:cubicBezTo>
                <a:cubicBezTo>
                  <a:pt x="22131" y="75013"/>
                  <a:pt x="44529" y="87490"/>
                  <a:pt x="68130" y="87490"/>
                </a:cubicBezTo>
                <a:cubicBezTo>
                  <a:pt x="69527" y="87490"/>
                  <a:pt x="70928" y="87446"/>
                  <a:pt x="72331" y="87358"/>
                </a:cubicBezTo>
                <a:cubicBezTo>
                  <a:pt x="95339" y="85904"/>
                  <a:pt x="122532" y="70841"/>
                  <a:pt x="128297" y="46856"/>
                </a:cubicBezTo>
                <a:cubicBezTo>
                  <a:pt x="134130" y="22536"/>
                  <a:pt x="110252" y="2762"/>
                  <a:pt x="87446" y="2762"/>
                </a:cubicBezTo>
                <a:cubicBezTo>
                  <a:pt x="85951" y="2762"/>
                  <a:pt x="84460" y="2847"/>
                  <a:pt x="82983" y="3021"/>
                </a:cubicBezTo>
                <a:cubicBezTo>
                  <a:pt x="79172" y="3468"/>
                  <a:pt x="75555" y="3650"/>
                  <a:pt x="72104" y="3650"/>
                </a:cubicBezTo>
                <a:cubicBezTo>
                  <a:pt x="56671" y="3650"/>
                  <a:pt x="44575" y="0"/>
                  <a:pt x="3345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22"/>
          <p:cNvSpPr txBox="1"/>
          <p:nvPr/>
        </p:nvSpPr>
        <p:spPr>
          <a:xfrm>
            <a:off x="2678975" y="3611950"/>
            <a:ext cx="37860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Slideshow</a:t>
            </a:r>
            <a:r>
              <a:rPr lang="en" sz="1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</a:t>
            </a:r>
            <a:endParaRPr b="1" sz="1000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grpSp>
        <p:nvGrpSpPr>
          <p:cNvPr id="936" name="Google Shape;936;p22"/>
          <p:cNvGrpSpPr/>
          <p:nvPr/>
        </p:nvGrpSpPr>
        <p:grpSpPr>
          <a:xfrm>
            <a:off x="-260587" y="-345575"/>
            <a:ext cx="9909563" cy="6065295"/>
            <a:chOff x="-260587" y="-345575"/>
            <a:chExt cx="9909563" cy="6065295"/>
          </a:xfrm>
        </p:grpSpPr>
        <p:sp>
          <p:nvSpPr>
            <p:cNvPr id="937" name="Google Shape;937;p22"/>
            <p:cNvSpPr/>
            <p:nvPr/>
          </p:nvSpPr>
          <p:spPr>
            <a:xfrm flipH="1">
              <a:off x="7519377" y="3917469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8" name="Google Shape;938;p22"/>
            <p:cNvGrpSpPr/>
            <p:nvPr/>
          </p:nvGrpSpPr>
          <p:grpSpPr>
            <a:xfrm rot="10800000">
              <a:off x="-260587" y="4282569"/>
              <a:ext cx="1243708" cy="1243801"/>
              <a:chOff x="8083650" y="-125901"/>
              <a:chExt cx="1243708" cy="1243801"/>
            </a:xfrm>
          </p:grpSpPr>
          <p:sp>
            <p:nvSpPr>
              <p:cNvPr id="939" name="Google Shape;939;p22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3" name="Google Shape;943;p22"/>
            <p:cNvSpPr/>
            <p:nvPr/>
          </p:nvSpPr>
          <p:spPr>
            <a:xfrm>
              <a:off x="-195004" y="235764"/>
              <a:ext cx="1366075" cy="1289554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4" name="Google Shape;944;p22"/>
            <p:cNvGrpSpPr/>
            <p:nvPr/>
          </p:nvGrpSpPr>
          <p:grpSpPr>
            <a:xfrm flipH="1" rot="10800000">
              <a:off x="7446761" y="-345575"/>
              <a:ext cx="984022" cy="984095"/>
              <a:chOff x="8083650" y="-125901"/>
              <a:chExt cx="1243708" cy="1243801"/>
            </a:xfrm>
          </p:grpSpPr>
          <p:sp>
            <p:nvSpPr>
              <p:cNvPr id="945" name="Google Shape;945;p22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9" name="Google Shape;949;p22"/>
            <p:cNvGrpSpPr/>
            <p:nvPr/>
          </p:nvGrpSpPr>
          <p:grpSpPr>
            <a:xfrm>
              <a:off x="8282886" y="1857740"/>
              <a:ext cx="1366090" cy="1243944"/>
              <a:chOff x="2801525" y="1800700"/>
              <a:chExt cx="818950" cy="745725"/>
            </a:xfrm>
          </p:grpSpPr>
          <p:sp>
            <p:nvSpPr>
              <p:cNvPr id="950" name="Google Shape;950;p22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9" name="Google Shape;969;p22"/>
            <p:cNvGrpSpPr/>
            <p:nvPr/>
          </p:nvGrpSpPr>
          <p:grpSpPr>
            <a:xfrm>
              <a:off x="-260574" y="2411883"/>
              <a:ext cx="1080850" cy="984133"/>
              <a:chOff x="2801525" y="1800700"/>
              <a:chExt cx="818950" cy="745725"/>
            </a:xfrm>
          </p:grpSpPr>
          <p:sp>
            <p:nvSpPr>
              <p:cNvPr id="970" name="Google Shape;970;p22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89" name="Google Shape;989;p22"/>
          <p:cNvSpPr txBox="1"/>
          <p:nvPr>
            <p:ph type="title"/>
          </p:nvPr>
        </p:nvSpPr>
        <p:spPr>
          <a:xfrm>
            <a:off x="2679007" y="743225"/>
            <a:ext cx="3786000" cy="10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0" name="Google Shape;990;p22"/>
          <p:cNvSpPr txBox="1"/>
          <p:nvPr>
            <p:ph idx="1" type="subTitle"/>
          </p:nvPr>
        </p:nvSpPr>
        <p:spPr>
          <a:xfrm>
            <a:off x="2678975" y="1695474"/>
            <a:ext cx="3786000" cy="11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23"/>
          <p:cNvGrpSpPr/>
          <p:nvPr/>
        </p:nvGrpSpPr>
        <p:grpSpPr>
          <a:xfrm>
            <a:off x="-2386095" y="-3560827"/>
            <a:ext cx="14131351" cy="11650907"/>
            <a:chOff x="-2386095" y="-3560827"/>
            <a:chExt cx="14131351" cy="11650907"/>
          </a:xfrm>
        </p:grpSpPr>
        <p:sp>
          <p:nvSpPr>
            <p:cNvPr id="993" name="Google Shape;993;p23"/>
            <p:cNvSpPr/>
            <p:nvPr/>
          </p:nvSpPr>
          <p:spPr>
            <a:xfrm flipH="1" rot="6151034">
              <a:off x="-3120027" y="-1638811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 flipH="1" rot="-4454920">
              <a:off x="4634809" y="1446094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23"/>
          <p:cNvGrpSpPr/>
          <p:nvPr/>
        </p:nvGrpSpPr>
        <p:grpSpPr>
          <a:xfrm>
            <a:off x="-291118" y="-143725"/>
            <a:ext cx="9809212" cy="5413318"/>
            <a:chOff x="-291118" y="-143725"/>
            <a:chExt cx="9809212" cy="5413318"/>
          </a:xfrm>
        </p:grpSpPr>
        <p:grpSp>
          <p:nvGrpSpPr>
            <p:cNvPr id="996" name="Google Shape;996;p23"/>
            <p:cNvGrpSpPr/>
            <p:nvPr/>
          </p:nvGrpSpPr>
          <p:grpSpPr>
            <a:xfrm>
              <a:off x="-291118" y="4389190"/>
              <a:ext cx="966852" cy="880403"/>
              <a:chOff x="2801525" y="1800700"/>
              <a:chExt cx="818950" cy="745725"/>
            </a:xfrm>
          </p:grpSpPr>
          <p:sp>
            <p:nvSpPr>
              <p:cNvPr id="997" name="Google Shape;997;p23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3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3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3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3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3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3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3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3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3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3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3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23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23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23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6" name="Google Shape;1016;p23"/>
            <p:cNvSpPr/>
            <p:nvPr/>
          </p:nvSpPr>
          <p:spPr>
            <a:xfrm flipH="1">
              <a:off x="7966916" y="-143725"/>
              <a:ext cx="1551178" cy="1464289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4"/>
          <p:cNvSpPr/>
          <p:nvPr/>
        </p:nvSpPr>
        <p:spPr>
          <a:xfrm rot="409822">
            <a:off x="-531314" y="-430107"/>
            <a:ext cx="10206632" cy="5806576"/>
          </a:xfrm>
          <a:custGeom>
            <a:rect b="b" l="l" r="r" t="t"/>
            <a:pathLst>
              <a:path extrusionOk="0" h="87490" w="134130">
                <a:moveTo>
                  <a:pt x="33453" y="0"/>
                </a:moveTo>
                <a:cubicBezTo>
                  <a:pt x="26405" y="0"/>
                  <a:pt x="19749" y="1466"/>
                  <a:pt x="12883" y="6254"/>
                </a:cubicBezTo>
                <a:cubicBezTo>
                  <a:pt x="552" y="14826"/>
                  <a:pt x="0" y="34300"/>
                  <a:pt x="10702" y="54024"/>
                </a:cubicBezTo>
                <a:cubicBezTo>
                  <a:pt x="22131" y="75013"/>
                  <a:pt x="44529" y="87490"/>
                  <a:pt x="68130" y="87490"/>
                </a:cubicBezTo>
                <a:cubicBezTo>
                  <a:pt x="69527" y="87490"/>
                  <a:pt x="70928" y="87446"/>
                  <a:pt x="72331" y="87358"/>
                </a:cubicBezTo>
                <a:cubicBezTo>
                  <a:pt x="95339" y="85904"/>
                  <a:pt x="122532" y="70841"/>
                  <a:pt x="128297" y="46856"/>
                </a:cubicBezTo>
                <a:cubicBezTo>
                  <a:pt x="134130" y="22536"/>
                  <a:pt x="110252" y="2762"/>
                  <a:pt x="87446" y="2762"/>
                </a:cubicBezTo>
                <a:cubicBezTo>
                  <a:pt x="85951" y="2762"/>
                  <a:pt x="84460" y="2847"/>
                  <a:pt x="82983" y="3021"/>
                </a:cubicBezTo>
                <a:cubicBezTo>
                  <a:pt x="79172" y="3468"/>
                  <a:pt x="75555" y="3650"/>
                  <a:pt x="72104" y="3650"/>
                </a:cubicBezTo>
                <a:cubicBezTo>
                  <a:pt x="56671" y="3650"/>
                  <a:pt x="44575" y="0"/>
                  <a:pt x="3345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9" name="Google Shape;1019;p24"/>
          <p:cNvGrpSpPr/>
          <p:nvPr/>
        </p:nvGrpSpPr>
        <p:grpSpPr>
          <a:xfrm>
            <a:off x="-582205" y="-187625"/>
            <a:ext cx="10038132" cy="5775720"/>
            <a:chOff x="-582205" y="-187625"/>
            <a:chExt cx="10038132" cy="5775720"/>
          </a:xfrm>
        </p:grpSpPr>
        <p:sp>
          <p:nvSpPr>
            <p:cNvPr id="1020" name="Google Shape;1020;p24"/>
            <p:cNvSpPr/>
            <p:nvPr/>
          </p:nvSpPr>
          <p:spPr>
            <a:xfrm>
              <a:off x="94525" y="-18762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1" name="Google Shape;1021;p24"/>
            <p:cNvGrpSpPr/>
            <p:nvPr/>
          </p:nvGrpSpPr>
          <p:grpSpPr>
            <a:xfrm>
              <a:off x="8083650" y="-125901"/>
              <a:ext cx="1243708" cy="1243801"/>
              <a:chOff x="8083650" y="-125901"/>
              <a:chExt cx="1243708" cy="1243801"/>
            </a:xfrm>
          </p:grpSpPr>
          <p:sp>
            <p:nvSpPr>
              <p:cNvPr id="1022" name="Google Shape;1022;p24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24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6" name="Google Shape;1026;p24"/>
            <p:cNvSpPr/>
            <p:nvPr/>
          </p:nvSpPr>
          <p:spPr>
            <a:xfrm>
              <a:off x="6749950" y="4218727"/>
              <a:ext cx="1366075" cy="1289554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7" name="Google Shape;1027;p24"/>
            <p:cNvGrpSpPr/>
            <p:nvPr/>
          </p:nvGrpSpPr>
          <p:grpSpPr>
            <a:xfrm>
              <a:off x="8471876" y="2952507"/>
              <a:ext cx="984050" cy="896063"/>
              <a:chOff x="2801525" y="1800700"/>
              <a:chExt cx="818950" cy="745725"/>
            </a:xfrm>
          </p:grpSpPr>
          <p:sp>
            <p:nvSpPr>
              <p:cNvPr id="1028" name="Google Shape;1028;p2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2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7" name="Google Shape;1047;p24"/>
            <p:cNvGrpSpPr/>
            <p:nvPr/>
          </p:nvGrpSpPr>
          <p:grpSpPr>
            <a:xfrm flipH="1">
              <a:off x="1019713" y="4603999"/>
              <a:ext cx="984022" cy="984095"/>
              <a:chOff x="8083650" y="-125901"/>
              <a:chExt cx="1243708" cy="1243801"/>
            </a:xfrm>
          </p:grpSpPr>
          <p:sp>
            <p:nvSpPr>
              <p:cNvPr id="1048" name="Google Shape;1048;p24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4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2" name="Google Shape;1052;p24"/>
            <p:cNvGrpSpPr/>
            <p:nvPr/>
          </p:nvGrpSpPr>
          <p:grpSpPr>
            <a:xfrm>
              <a:off x="-582205" y="2518161"/>
              <a:ext cx="1366090" cy="1243944"/>
              <a:chOff x="2801525" y="1800700"/>
              <a:chExt cx="818950" cy="745725"/>
            </a:xfrm>
          </p:grpSpPr>
          <p:sp>
            <p:nvSpPr>
              <p:cNvPr id="1053" name="Google Shape;1053;p2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-2415201" y="-2762075"/>
            <a:ext cx="13778624" cy="10172828"/>
            <a:chOff x="-2415201" y="-2762075"/>
            <a:chExt cx="13778624" cy="10172828"/>
          </a:xfrm>
        </p:grpSpPr>
        <p:sp>
          <p:nvSpPr>
            <p:cNvPr id="80" name="Google Shape;80;p4"/>
            <p:cNvSpPr/>
            <p:nvPr/>
          </p:nvSpPr>
          <p:spPr>
            <a:xfrm rot="-2980209">
              <a:off x="5955186" y="2778311"/>
              <a:ext cx="5043965" cy="3290207"/>
            </a:xfrm>
            <a:custGeom>
              <a:rect b="b" l="l" r="r" t="t"/>
              <a:pathLst>
                <a:path extrusionOk="0" h="87490" w="134130">
                  <a:moveTo>
                    <a:pt x="33453" y="0"/>
                  </a:moveTo>
                  <a:cubicBezTo>
                    <a:pt x="26405" y="0"/>
                    <a:pt x="19749" y="1466"/>
                    <a:pt x="12883" y="6254"/>
                  </a:cubicBezTo>
                  <a:cubicBezTo>
                    <a:pt x="552" y="14826"/>
                    <a:pt x="0" y="34300"/>
                    <a:pt x="10702" y="54024"/>
                  </a:cubicBezTo>
                  <a:cubicBezTo>
                    <a:pt x="22131" y="75013"/>
                    <a:pt x="44529" y="87490"/>
                    <a:pt x="68130" y="87490"/>
                  </a:cubicBezTo>
                  <a:cubicBezTo>
                    <a:pt x="69527" y="87490"/>
                    <a:pt x="70928" y="87446"/>
                    <a:pt x="72331" y="87358"/>
                  </a:cubicBezTo>
                  <a:cubicBezTo>
                    <a:pt x="95339" y="85904"/>
                    <a:pt x="122532" y="70841"/>
                    <a:pt x="128297" y="46856"/>
                  </a:cubicBezTo>
                  <a:cubicBezTo>
                    <a:pt x="134130" y="22536"/>
                    <a:pt x="110252" y="2762"/>
                    <a:pt x="87446" y="2762"/>
                  </a:cubicBezTo>
                  <a:cubicBezTo>
                    <a:pt x="85951" y="2762"/>
                    <a:pt x="84460" y="2847"/>
                    <a:pt x="82983" y="3021"/>
                  </a:cubicBezTo>
                  <a:cubicBezTo>
                    <a:pt x="79172" y="3468"/>
                    <a:pt x="75555" y="3650"/>
                    <a:pt x="72104" y="3650"/>
                  </a:cubicBezTo>
                  <a:cubicBezTo>
                    <a:pt x="56671" y="3650"/>
                    <a:pt x="44575" y="0"/>
                    <a:pt x="33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7272210">
              <a:off x="-2223545" y="-1397656"/>
              <a:ext cx="5043993" cy="3290197"/>
            </a:xfrm>
            <a:custGeom>
              <a:rect b="b" l="l" r="r" t="t"/>
              <a:pathLst>
                <a:path extrusionOk="0" h="87490" w="134130">
                  <a:moveTo>
                    <a:pt x="33453" y="0"/>
                  </a:moveTo>
                  <a:cubicBezTo>
                    <a:pt x="26405" y="0"/>
                    <a:pt x="19749" y="1466"/>
                    <a:pt x="12883" y="6254"/>
                  </a:cubicBezTo>
                  <a:cubicBezTo>
                    <a:pt x="552" y="14826"/>
                    <a:pt x="0" y="34300"/>
                    <a:pt x="10702" y="54024"/>
                  </a:cubicBezTo>
                  <a:cubicBezTo>
                    <a:pt x="22131" y="75013"/>
                    <a:pt x="44529" y="87490"/>
                    <a:pt x="68130" y="87490"/>
                  </a:cubicBezTo>
                  <a:cubicBezTo>
                    <a:pt x="69527" y="87490"/>
                    <a:pt x="70928" y="87446"/>
                    <a:pt x="72331" y="87358"/>
                  </a:cubicBezTo>
                  <a:cubicBezTo>
                    <a:pt x="95339" y="85904"/>
                    <a:pt x="122532" y="70841"/>
                    <a:pt x="128297" y="46856"/>
                  </a:cubicBezTo>
                  <a:cubicBezTo>
                    <a:pt x="134130" y="22536"/>
                    <a:pt x="110252" y="2762"/>
                    <a:pt x="87446" y="2762"/>
                  </a:cubicBezTo>
                  <a:cubicBezTo>
                    <a:pt x="85951" y="2762"/>
                    <a:pt x="84460" y="2847"/>
                    <a:pt x="82983" y="3021"/>
                  </a:cubicBezTo>
                  <a:cubicBezTo>
                    <a:pt x="79172" y="3468"/>
                    <a:pt x="75555" y="3650"/>
                    <a:pt x="72104" y="3650"/>
                  </a:cubicBezTo>
                  <a:cubicBezTo>
                    <a:pt x="56671" y="3650"/>
                    <a:pt x="44575" y="0"/>
                    <a:pt x="33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84" name="Google Shape;84;p4"/>
          <p:cNvGrpSpPr/>
          <p:nvPr/>
        </p:nvGrpSpPr>
        <p:grpSpPr>
          <a:xfrm>
            <a:off x="-286702" y="89222"/>
            <a:ext cx="9929969" cy="5453689"/>
            <a:chOff x="-286702" y="89222"/>
            <a:chExt cx="9929969" cy="5453689"/>
          </a:xfrm>
        </p:grpSpPr>
        <p:grpSp>
          <p:nvGrpSpPr>
            <p:cNvPr id="85" name="Google Shape;85;p4"/>
            <p:cNvGrpSpPr/>
            <p:nvPr/>
          </p:nvGrpSpPr>
          <p:grpSpPr>
            <a:xfrm rot="-1713019">
              <a:off x="-160811" y="1210744"/>
              <a:ext cx="622698" cy="567086"/>
              <a:chOff x="2801525" y="1800700"/>
              <a:chExt cx="818950" cy="745725"/>
            </a:xfrm>
          </p:grpSpPr>
          <p:sp>
            <p:nvSpPr>
              <p:cNvPr id="86" name="Google Shape;86;p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4"/>
            <p:cNvGrpSpPr/>
            <p:nvPr/>
          </p:nvGrpSpPr>
          <p:grpSpPr>
            <a:xfrm>
              <a:off x="-286702" y="89222"/>
              <a:ext cx="874475" cy="796285"/>
              <a:chOff x="2801525" y="1800700"/>
              <a:chExt cx="818950" cy="745725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" name="Google Shape;125;p4"/>
            <p:cNvSpPr/>
            <p:nvPr/>
          </p:nvSpPr>
          <p:spPr>
            <a:xfrm flipH="1">
              <a:off x="8430775" y="235050"/>
              <a:ext cx="1212492" cy="177019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6" name="Google Shape;126;p4"/>
            <p:cNvGrpSpPr/>
            <p:nvPr/>
          </p:nvGrpSpPr>
          <p:grpSpPr>
            <a:xfrm flipH="1">
              <a:off x="-175987" y="4316774"/>
              <a:ext cx="984022" cy="984095"/>
              <a:chOff x="8083650" y="-125901"/>
              <a:chExt cx="1243708" cy="1243801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" name="Google Shape;131;p4"/>
            <p:cNvSpPr/>
            <p:nvPr/>
          </p:nvSpPr>
          <p:spPr>
            <a:xfrm rot="3342075">
              <a:off x="7594088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5"/>
          <p:cNvGrpSpPr/>
          <p:nvPr/>
        </p:nvGrpSpPr>
        <p:grpSpPr>
          <a:xfrm>
            <a:off x="-2551683" y="-3188789"/>
            <a:ext cx="14007364" cy="11173569"/>
            <a:chOff x="-2551683" y="-3188789"/>
            <a:chExt cx="14007364" cy="11173569"/>
          </a:xfrm>
        </p:grpSpPr>
        <p:sp>
          <p:nvSpPr>
            <p:cNvPr id="134" name="Google Shape;134;p5"/>
            <p:cNvSpPr/>
            <p:nvPr/>
          </p:nvSpPr>
          <p:spPr>
            <a:xfrm rot="4648966">
              <a:off x="-3285615" y="1415239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6345080">
              <a:off x="4345234" y="-1192396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-325730" y="-193677"/>
            <a:ext cx="9682380" cy="5953296"/>
            <a:chOff x="-325730" y="-193677"/>
            <a:chExt cx="9682380" cy="5953296"/>
          </a:xfrm>
        </p:grpSpPr>
        <p:sp>
          <p:nvSpPr>
            <p:cNvPr id="137" name="Google Shape;137;p5"/>
            <p:cNvSpPr/>
            <p:nvPr/>
          </p:nvSpPr>
          <p:spPr>
            <a:xfrm>
              <a:off x="6905374" y="3860974"/>
              <a:ext cx="2011309" cy="1898645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5"/>
            <p:cNvGrpSpPr/>
            <p:nvPr/>
          </p:nvGrpSpPr>
          <p:grpSpPr>
            <a:xfrm flipH="1" rot="-2700000">
              <a:off x="-69905" y="4268670"/>
              <a:ext cx="1235077" cy="1235170"/>
              <a:chOff x="8083650" y="-125901"/>
              <a:chExt cx="1243708" cy="1243801"/>
            </a:xfrm>
          </p:grpSpPr>
          <p:sp>
            <p:nvSpPr>
              <p:cNvPr id="139" name="Google Shape;139;p5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" name="Google Shape;143;p5"/>
            <p:cNvSpPr/>
            <p:nvPr/>
          </p:nvSpPr>
          <p:spPr>
            <a:xfrm>
              <a:off x="-198827" y="-178800"/>
              <a:ext cx="983999" cy="143660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" name="Google Shape;144;p5"/>
            <p:cNvGrpSpPr/>
            <p:nvPr/>
          </p:nvGrpSpPr>
          <p:grpSpPr>
            <a:xfrm rot="1500276">
              <a:off x="8643292" y="1408414"/>
              <a:ext cx="622702" cy="567024"/>
              <a:chOff x="2801525" y="1800700"/>
              <a:chExt cx="818950" cy="745725"/>
            </a:xfrm>
          </p:grpSpPr>
          <p:sp>
            <p:nvSpPr>
              <p:cNvPr id="145" name="Google Shape;145;p5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" name="Google Shape;164;p5"/>
            <p:cNvGrpSpPr/>
            <p:nvPr/>
          </p:nvGrpSpPr>
          <p:grpSpPr>
            <a:xfrm>
              <a:off x="7910370" y="-193677"/>
              <a:ext cx="1401223" cy="1275935"/>
              <a:chOff x="2801525" y="1800700"/>
              <a:chExt cx="818950" cy="745725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5"/>
            <p:cNvGrpSpPr/>
            <p:nvPr/>
          </p:nvGrpSpPr>
          <p:grpSpPr>
            <a:xfrm rot="1500276">
              <a:off x="-120633" y="2323739"/>
              <a:ext cx="622702" cy="567024"/>
              <a:chOff x="2801525" y="1800700"/>
              <a:chExt cx="818950" cy="745725"/>
            </a:xfrm>
          </p:grpSpPr>
          <p:sp>
            <p:nvSpPr>
              <p:cNvPr id="185" name="Google Shape;185;p5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4" name="Google Shape;20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5" name="Google Shape;205;p5"/>
          <p:cNvSpPr txBox="1"/>
          <p:nvPr>
            <p:ph idx="1" type="subTitle"/>
          </p:nvPr>
        </p:nvSpPr>
        <p:spPr>
          <a:xfrm>
            <a:off x="5347195" y="2407149"/>
            <a:ext cx="23499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5"/>
          <p:cNvSpPr txBox="1"/>
          <p:nvPr>
            <p:ph idx="2" type="subTitle"/>
          </p:nvPr>
        </p:nvSpPr>
        <p:spPr>
          <a:xfrm>
            <a:off x="1446912" y="2407149"/>
            <a:ext cx="2349900" cy="15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7" name="Google Shape;207;p5"/>
          <p:cNvSpPr txBox="1"/>
          <p:nvPr>
            <p:ph idx="3" type="subTitle"/>
          </p:nvPr>
        </p:nvSpPr>
        <p:spPr>
          <a:xfrm>
            <a:off x="1446912" y="2000000"/>
            <a:ext cx="2349900" cy="4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8" name="Google Shape;208;p5"/>
          <p:cNvSpPr txBox="1"/>
          <p:nvPr>
            <p:ph idx="4" type="subTitle"/>
          </p:nvPr>
        </p:nvSpPr>
        <p:spPr>
          <a:xfrm>
            <a:off x="5347196" y="2000000"/>
            <a:ext cx="2349900" cy="48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/>
          <p:nvPr/>
        </p:nvSpPr>
        <p:spPr>
          <a:xfrm rot="-8554621">
            <a:off x="6595790" y="-1798784"/>
            <a:ext cx="5043992" cy="3290216"/>
          </a:xfrm>
          <a:custGeom>
            <a:rect b="b" l="l" r="r" t="t"/>
            <a:pathLst>
              <a:path extrusionOk="0" h="87490" w="134130">
                <a:moveTo>
                  <a:pt x="33453" y="0"/>
                </a:moveTo>
                <a:cubicBezTo>
                  <a:pt x="26405" y="0"/>
                  <a:pt x="19749" y="1466"/>
                  <a:pt x="12883" y="6254"/>
                </a:cubicBezTo>
                <a:cubicBezTo>
                  <a:pt x="552" y="14826"/>
                  <a:pt x="0" y="34300"/>
                  <a:pt x="10702" y="54024"/>
                </a:cubicBezTo>
                <a:cubicBezTo>
                  <a:pt x="22131" y="75013"/>
                  <a:pt x="44529" y="87490"/>
                  <a:pt x="68130" y="87490"/>
                </a:cubicBezTo>
                <a:cubicBezTo>
                  <a:pt x="69527" y="87490"/>
                  <a:pt x="70928" y="87446"/>
                  <a:pt x="72331" y="87358"/>
                </a:cubicBezTo>
                <a:cubicBezTo>
                  <a:pt x="95339" y="85904"/>
                  <a:pt x="122532" y="70841"/>
                  <a:pt x="128297" y="46856"/>
                </a:cubicBezTo>
                <a:cubicBezTo>
                  <a:pt x="134130" y="22536"/>
                  <a:pt x="110252" y="2762"/>
                  <a:pt x="87446" y="2762"/>
                </a:cubicBezTo>
                <a:cubicBezTo>
                  <a:pt x="85951" y="2762"/>
                  <a:pt x="84460" y="2847"/>
                  <a:pt x="82983" y="3021"/>
                </a:cubicBezTo>
                <a:cubicBezTo>
                  <a:pt x="79172" y="3468"/>
                  <a:pt x="75555" y="3650"/>
                  <a:pt x="72104" y="3650"/>
                </a:cubicBezTo>
                <a:cubicBezTo>
                  <a:pt x="56671" y="3650"/>
                  <a:pt x="44575" y="0"/>
                  <a:pt x="3345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6"/>
          <p:cNvGrpSpPr/>
          <p:nvPr/>
        </p:nvGrpSpPr>
        <p:grpSpPr>
          <a:xfrm>
            <a:off x="-286702" y="-229080"/>
            <a:ext cx="9383694" cy="5718172"/>
            <a:chOff x="-286702" y="-229080"/>
            <a:chExt cx="9383694" cy="5718172"/>
          </a:xfrm>
        </p:grpSpPr>
        <p:grpSp>
          <p:nvGrpSpPr>
            <p:cNvPr id="212" name="Google Shape;212;p6"/>
            <p:cNvGrpSpPr/>
            <p:nvPr/>
          </p:nvGrpSpPr>
          <p:grpSpPr>
            <a:xfrm rot="-1713019">
              <a:off x="-160811" y="1210744"/>
              <a:ext cx="622698" cy="567086"/>
              <a:chOff x="2801525" y="1800700"/>
              <a:chExt cx="818950" cy="745725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6"/>
            <p:cNvGrpSpPr/>
            <p:nvPr/>
          </p:nvGrpSpPr>
          <p:grpSpPr>
            <a:xfrm>
              <a:off x="-286702" y="89222"/>
              <a:ext cx="874475" cy="796285"/>
              <a:chOff x="2801525" y="1800700"/>
              <a:chExt cx="818950" cy="745725"/>
            </a:xfrm>
          </p:grpSpPr>
          <p:sp>
            <p:nvSpPr>
              <p:cNvPr id="233" name="Google Shape;233;p6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" name="Google Shape;252;p6"/>
            <p:cNvSpPr/>
            <p:nvPr/>
          </p:nvSpPr>
          <p:spPr>
            <a:xfrm>
              <a:off x="7884500" y="3718900"/>
              <a:ext cx="1212492" cy="177019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3342036">
              <a:off x="8122071" y="-170780"/>
              <a:ext cx="617396" cy="901375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 flipH="1">
              <a:off x="-175987" y="4316774"/>
              <a:ext cx="984022" cy="984095"/>
              <a:chOff x="8083650" y="-125901"/>
              <a:chExt cx="1243708" cy="1243801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9" name="Google Shape;25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/>
          <p:nvPr/>
        </p:nvSpPr>
        <p:spPr>
          <a:xfrm rot="-8554606">
            <a:off x="4045913" y="-1893271"/>
            <a:ext cx="7881846" cy="5141418"/>
          </a:xfrm>
          <a:custGeom>
            <a:rect b="b" l="l" r="r" t="t"/>
            <a:pathLst>
              <a:path extrusionOk="0" h="87490" w="134130">
                <a:moveTo>
                  <a:pt x="33453" y="0"/>
                </a:moveTo>
                <a:cubicBezTo>
                  <a:pt x="26405" y="0"/>
                  <a:pt x="19749" y="1466"/>
                  <a:pt x="12883" y="6254"/>
                </a:cubicBezTo>
                <a:cubicBezTo>
                  <a:pt x="552" y="14826"/>
                  <a:pt x="0" y="34300"/>
                  <a:pt x="10702" y="54024"/>
                </a:cubicBezTo>
                <a:cubicBezTo>
                  <a:pt x="22131" y="75013"/>
                  <a:pt x="44529" y="87490"/>
                  <a:pt x="68130" y="87490"/>
                </a:cubicBezTo>
                <a:cubicBezTo>
                  <a:pt x="69527" y="87490"/>
                  <a:pt x="70928" y="87446"/>
                  <a:pt x="72331" y="87358"/>
                </a:cubicBezTo>
                <a:cubicBezTo>
                  <a:pt x="95339" y="85904"/>
                  <a:pt x="122532" y="70841"/>
                  <a:pt x="128297" y="46856"/>
                </a:cubicBezTo>
                <a:cubicBezTo>
                  <a:pt x="134130" y="22536"/>
                  <a:pt x="110252" y="2762"/>
                  <a:pt x="87446" y="2762"/>
                </a:cubicBezTo>
                <a:cubicBezTo>
                  <a:pt x="85951" y="2762"/>
                  <a:pt x="84460" y="2847"/>
                  <a:pt x="82983" y="3021"/>
                </a:cubicBezTo>
                <a:cubicBezTo>
                  <a:pt x="79172" y="3468"/>
                  <a:pt x="75555" y="3650"/>
                  <a:pt x="72104" y="3650"/>
                </a:cubicBezTo>
                <a:cubicBezTo>
                  <a:pt x="56671" y="3650"/>
                  <a:pt x="44575" y="0"/>
                  <a:pt x="3345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-707050" y="-160875"/>
            <a:ext cx="10022934" cy="5703787"/>
            <a:chOff x="-707050" y="-160875"/>
            <a:chExt cx="10022934" cy="5703787"/>
          </a:xfrm>
        </p:grpSpPr>
        <p:grpSp>
          <p:nvGrpSpPr>
            <p:cNvPr id="263" name="Google Shape;263;p7"/>
            <p:cNvGrpSpPr/>
            <p:nvPr/>
          </p:nvGrpSpPr>
          <p:grpSpPr>
            <a:xfrm rot="1284206">
              <a:off x="7730163" y="3966010"/>
              <a:ext cx="1401224" cy="1275936"/>
              <a:chOff x="2801525" y="1800700"/>
              <a:chExt cx="818950" cy="745725"/>
            </a:xfrm>
          </p:grpSpPr>
          <p:sp>
            <p:nvSpPr>
              <p:cNvPr id="264" name="Google Shape;264;p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3" name="Google Shape;283;p7"/>
            <p:cNvSpPr/>
            <p:nvPr/>
          </p:nvSpPr>
          <p:spPr>
            <a:xfrm>
              <a:off x="-707050" y="-16087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4" name="Google Shape;284;p7"/>
            <p:cNvGrpSpPr/>
            <p:nvPr/>
          </p:nvGrpSpPr>
          <p:grpSpPr>
            <a:xfrm rot="10800000">
              <a:off x="8039909" y="59575"/>
              <a:ext cx="1235624" cy="1235716"/>
              <a:chOff x="8083650" y="-125901"/>
              <a:chExt cx="1243708" cy="1243801"/>
            </a:xfrm>
          </p:grpSpPr>
          <p:sp>
            <p:nvSpPr>
              <p:cNvPr id="285" name="Google Shape;285;p7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9" name="Google Shape;289;p7"/>
            <p:cNvSpPr/>
            <p:nvPr/>
          </p:nvSpPr>
          <p:spPr>
            <a:xfrm rot="3342075">
              <a:off x="472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7"/>
          <p:cNvSpPr txBox="1"/>
          <p:nvPr>
            <p:ph type="title"/>
          </p:nvPr>
        </p:nvSpPr>
        <p:spPr>
          <a:xfrm>
            <a:off x="713225" y="866238"/>
            <a:ext cx="4049400" cy="11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1" name="Google Shape;291;p7"/>
          <p:cNvSpPr txBox="1"/>
          <p:nvPr>
            <p:ph idx="1" type="subTitle"/>
          </p:nvPr>
        </p:nvSpPr>
        <p:spPr>
          <a:xfrm>
            <a:off x="713225" y="1978963"/>
            <a:ext cx="40494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/>
        </p:txBody>
      </p:sp>
      <p:sp>
        <p:nvSpPr>
          <p:cNvPr id="292" name="Google Shape;292;p7"/>
          <p:cNvSpPr/>
          <p:nvPr>
            <p:ph idx="2" type="pic"/>
          </p:nvPr>
        </p:nvSpPr>
        <p:spPr>
          <a:xfrm>
            <a:off x="5643775" y="539500"/>
            <a:ext cx="2787000" cy="406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1907633" y="-3188789"/>
            <a:ext cx="13363314" cy="11112144"/>
            <a:chOff x="-1907633" y="-3188789"/>
            <a:chExt cx="13363314" cy="11112144"/>
          </a:xfrm>
        </p:grpSpPr>
        <p:sp>
          <p:nvSpPr>
            <p:cNvPr id="295" name="Google Shape;295;p8"/>
            <p:cNvSpPr/>
            <p:nvPr/>
          </p:nvSpPr>
          <p:spPr>
            <a:xfrm rot="4648966">
              <a:off x="-2641565" y="1353814"/>
              <a:ext cx="7666509" cy="4647525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-6345080">
              <a:off x="4345234" y="-1192396"/>
              <a:ext cx="7666620" cy="4647592"/>
            </a:xfrm>
            <a:custGeom>
              <a:rect b="b" l="l" r="r" t="t"/>
              <a:pathLst>
                <a:path extrusionOk="0" h="104897" w="173037">
                  <a:moveTo>
                    <a:pt x="110558" y="1"/>
                  </a:moveTo>
                  <a:cubicBezTo>
                    <a:pt x="95009" y="1"/>
                    <a:pt x="88363" y="12286"/>
                    <a:pt x="80780" y="20996"/>
                  </a:cubicBezTo>
                  <a:cubicBezTo>
                    <a:pt x="72589" y="30383"/>
                    <a:pt x="63586" y="41624"/>
                    <a:pt x="51733" y="41624"/>
                  </a:cubicBezTo>
                  <a:cubicBezTo>
                    <a:pt x="48427" y="41624"/>
                    <a:pt x="44900" y="40749"/>
                    <a:pt x="41106" y="38715"/>
                  </a:cubicBezTo>
                  <a:cubicBezTo>
                    <a:pt x="39144" y="37661"/>
                    <a:pt x="37105" y="37176"/>
                    <a:pt x="35064" y="37176"/>
                  </a:cubicBezTo>
                  <a:cubicBezTo>
                    <a:pt x="17554" y="37176"/>
                    <a:pt x="0" y="72936"/>
                    <a:pt x="31382" y="91949"/>
                  </a:cubicBezTo>
                  <a:cubicBezTo>
                    <a:pt x="46909" y="101360"/>
                    <a:pt x="61855" y="104896"/>
                    <a:pt x="75550" y="104896"/>
                  </a:cubicBezTo>
                  <a:cubicBezTo>
                    <a:pt x="108828" y="104896"/>
                    <a:pt x="134717" y="84019"/>
                    <a:pt x="143613" y="75833"/>
                  </a:cubicBezTo>
                  <a:cubicBezTo>
                    <a:pt x="156144" y="64280"/>
                    <a:pt x="173037" y="25908"/>
                    <a:pt x="132560" y="6134"/>
                  </a:cubicBezTo>
                  <a:cubicBezTo>
                    <a:pt x="123597" y="1759"/>
                    <a:pt x="116440" y="1"/>
                    <a:pt x="110558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8"/>
          <p:cNvGrpSpPr/>
          <p:nvPr/>
        </p:nvGrpSpPr>
        <p:grpSpPr>
          <a:xfrm>
            <a:off x="-80496" y="-187625"/>
            <a:ext cx="9800798" cy="5844312"/>
            <a:chOff x="-80496" y="-187625"/>
            <a:chExt cx="9800798" cy="5844312"/>
          </a:xfrm>
        </p:grpSpPr>
        <p:sp>
          <p:nvSpPr>
            <p:cNvPr id="298" name="Google Shape;298;p8"/>
            <p:cNvSpPr/>
            <p:nvPr/>
          </p:nvSpPr>
          <p:spPr>
            <a:xfrm flipH="1">
              <a:off x="7370202" y="-187625"/>
              <a:ext cx="1909194" cy="1802251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9" name="Google Shape;299;p8"/>
            <p:cNvGrpSpPr/>
            <p:nvPr/>
          </p:nvGrpSpPr>
          <p:grpSpPr>
            <a:xfrm flipH="1">
              <a:off x="46563" y="-125901"/>
              <a:ext cx="1243708" cy="1243801"/>
              <a:chOff x="8083650" y="-125901"/>
              <a:chExt cx="1243708" cy="1243801"/>
            </a:xfrm>
          </p:grpSpPr>
          <p:sp>
            <p:nvSpPr>
              <p:cNvPr id="300" name="Google Shape;300;p8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4" name="Google Shape;304;p8"/>
            <p:cNvSpPr/>
            <p:nvPr/>
          </p:nvSpPr>
          <p:spPr>
            <a:xfrm flipH="1">
              <a:off x="105291" y="4008055"/>
              <a:ext cx="1746460" cy="1648632"/>
            </a:xfrm>
            <a:custGeom>
              <a:rect b="b" l="l" r="r" t="t"/>
              <a:pathLst>
                <a:path extrusionOk="0" h="42232" w="44738">
                  <a:moveTo>
                    <a:pt x="44737" y="1"/>
                  </a:moveTo>
                  <a:lnTo>
                    <a:pt x="34286" y="7068"/>
                  </a:lnTo>
                  <a:lnTo>
                    <a:pt x="38697" y="7895"/>
                  </a:lnTo>
                  <a:lnTo>
                    <a:pt x="30301" y="20377"/>
                  </a:lnTo>
                  <a:lnTo>
                    <a:pt x="18472" y="14362"/>
                  </a:lnTo>
                  <a:lnTo>
                    <a:pt x="0" y="41304"/>
                  </a:lnTo>
                  <a:lnTo>
                    <a:pt x="1329" y="42232"/>
                  </a:lnTo>
                  <a:lnTo>
                    <a:pt x="18998" y="16417"/>
                  </a:lnTo>
                  <a:lnTo>
                    <a:pt x="30853" y="22432"/>
                  </a:lnTo>
                  <a:lnTo>
                    <a:pt x="40076" y="8672"/>
                  </a:lnTo>
                  <a:lnTo>
                    <a:pt x="43284" y="12783"/>
                  </a:lnTo>
                  <a:lnTo>
                    <a:pt x="44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5" name="Google Shape;305;p8"/>
            <p:cNvGrpSpPr/>
            <p:nvPr/>
          </p:nvGrpSpPr>
          <p:grpSpPr>
            <a:xfrm>
              <a:off x="-80496" y="2077753"/>
              <a:ext cx="793726" cy="722757"/>
              <a:chOff x="2801525" y="1800700"/>
              <a:chExt cx="818950" cy="745725"/>
            </a:xfrm>
          </p:grpSpPr>
          <p:sp>
            <p:nvSpPr>
              <p:cNvPr id="306" name="Google Shape;306;p8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" name="Google Shape;325;p8"/>
            <p:cNvGrpSpPr/>
            <p:nvPr/>
          </p:nvGrpSpPr>
          <p:grpSpPr>
            <a:xfrm>
              <a:off x="6107324" y="4603999"/>
              <a:ext cx="984022" cy="984095"/>
              <a:chOff x="8083650" y="-125901"/>
              <a:chExt cx="1243708" cy="1243801"/>
            </a:xfrm>
          </p:grpSpPr>
          <p:sp>
            <p:nvSpPr>
              <p:cNvPr id="326" name="Google Shape;326;p8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" name="Google Shape;330;p8"/>
            <p:cNvGrpSpPr/>
            <p:nvPr/>
          </p:nvGrpSpPr>
          <p:grpSpPr>
            <a:xfrm>
              <a:off x="8354211" y="2518161"/>
              <a:ext cx="1366090" cy="1243944"/>
              <a:chOff x="2801525" y="1800700"/>
              <a:chExt cx="818950" cy="745725"/>
            </a:xfrm>
          </p:grpSpPr>
          <p:sp>
            <p:nvSpPr>
              <p:cNvPr id="331" name="Google Shape;331;p8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0" name="Google Shape;350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"/>
          <p:cNvSpPr/>
          <p:nvPr/>
        </p:nvSpPr>
        <p:spPr>
          <a:xfrm rot="1475900">
            <a:off x="684391" y="125187"/>
            <a:ext cx="7666549" cy="4647549"/>
          </a:xfrm>
          <a:custGeom>
            <a:rect b="b" l="l" r="r" t="t"/>
            <a:pathLst>
              <a:path extrusionOk="0" h="104897" w="173037">
                <a:moveTo>
                  <a:pt x="110558" y="1"/>
                </a:moveTo>
                <a:cubicBezTo>
                  <a:pt x="95009" y="1"/>
                  <a:pt x="88363" y="12286"/>
                  <a:pt x="80780" y="20996"/>
                </a:cubicBezTo>
                <a:cubicBezTo>
                  <a:pt x="72589" y="30383"/>
                  <a:pt x="63586" y="41624"/>
                  <a:pt x="51733" y="41624"/>
                </a:cubicBezTo>
                <a:cubicBezTo>
                  <a:pt x="48427" y="41624"/>
                  <a:pt x="44900" y="40749"/>
                  <a:pt x="41106" y="38715"/>
                </a:cubicBezTo>
                <a:cubicBezTo>
                  <a:pt x="39144" y="37661"/>
                  <a:pt x="37105" y="37176"/>
                  <a:pt x="35064" y="37176"/>
                </a:cubicBezTo>
                <a:cubicBezTo>
                  <a:pt x="17554" y="37176"/>
                  <a:pt x="0" y="72936"/>
                  <a:pt x="31382" y="91949"/>
                </a:cubicBezTo>
                <a:cubicBezTo>
                  <a:pt x="46909" y="101360"/>
                  <a:pt x="61855" y="104896"/>
                  <a:pt x="75550" y="104896"/>
                </a:cubicBezTo>
                <a:cubicBezTo>
                  <a:pt x="108828" y="104896"/>
                  <a:pt x="134717" y="84019"/>
                  <a:pt x="143613" y="75833"/>
                </a:cubicBezTo>
                <a:cubicBezTo>
                  <a:pt x="156144" y="64280"/>
                  <a:pt x="173037" y="25908"/>
                  <a:pt x="132560" y="6134"/>
                </a:cubicBezTo>
                <a:cubicBezTo>
                  <a:pt x="123597" y="1759"/>
                  <a:pt x="116440" y="1"/>
                  <a:pt x="110558" y="1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9"/>
          <p:cNvGrpSpPr/>
          <p:nvPr/>
        </p:nvGrpSpPr>
        <p:grpSpPr>
          <a:xfrm>
            <a:off x="-198827" y="-333427"/>
            <a:ext cx="9658976" cy="5876338"/>
            <a:chOff x="-198827" y="-333427"/>
            <a:chExt cx="9658976" cy="5876338"/>
          </a:xfrm>
        </p:grpSpPr>
        <p:grpSp>
          <p:nvGrpSpPr>
            <p:cNvPr id="354" name="Google Shape;354;p9"/>
            <p:cNvGrpSpPr/>
            <p:nvPr/>
          </p:nvGrpSpPr>
          <p:grpSpPr>
            <a:xfrm>
              <a:off x="2014667" y="-13409"/>
              <a:ext cx="983968" cy="896063"/>
              <a:chOff x="2801525" y="1800700"/>
              <a:chExt cx="818950" cy="745725"/>
            </a:xfrm>
          </p:grpSpPr>
          <p:sp>
            <p:nvSpPr>
              <p:cNvPr id="355" name="Google Shape;355;p9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4" name="Google Shape;374;p9"/>
            <p:cNvGrpSpPr/>
            <p:nvPr/>
          </p:nvGrpSpPr>
          <p:grpSpPr>
            <a:xfrm>
              <a:off x="7827700" y="3675440"/>
              <a:ext cx="1316298" cy="1198529"/>
              <a:chOff x="2801525" y="1800700"/>
              <a:chExt cx="818950" cy="745725"/>
            </a:xfrm>
          </p:grpSpPr>
          <p:sp>
            <p:nvSpPr>
              <p:cNvPr id="375" name="Google Shape;375;p9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" name="Google Shape;394;p9"/>
            <p:cNvSpPr/>
            <p:nvPr/>
          </p:nvSpPr>
          <p:spPr>
            <a:xfrm rot="3342075">
              <a:off x="687813" y="4147141"/>
              <a:ext cx="897956" cy="131098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 flipH="1">
              <a:off x="7924170" y="-333427"/>
              <a:ext cx="1535979" cy="1536094"/>
              <a:chOff x="8083650" y="-125901"/>
              <a:chExt cx="1243708" cy="1243801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8687455" y="-125901"/>
                <a:ext cx="555184" cy="391231"/>
              </a:xfrm>
              <a:custGeom>
                <a:rect b="b" l="l" r="r" t="t"/>
                <a:pathLst>
                  <a:path extrusionOk="0" h="5440" w="7720">
                    <a:moveTo>
                      <a:pt x="176" y="1"/>
                    </a:moveTo>
                    <a:lnTo>
                      <a:pt x="0" y="2256"/>
                    </a:lnTo>
                    <a:lnTo>
                      <a:pt x="251" y="2256"/>
                    </a:lnTo>
                    <a:cubicBezTo>
                      <a:pt x="2607" y="2256"/>
                      <a:pt x="4687" y="3535"/>
                      <a:pt x="5790" y="5439"/>
                    </a:cubicBezTo>
                    <a:lnTo>
                      <a:pt x="7720" y="4287"/>
                    </a:lnTo>
                    <a:cubicBezTo>
                      <a:pt x="6216" y="1730"/>
                      <a:pt x="3434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8939736" y="182332"/>
                <a:ext cx="387622" cy="834603"/>
              </a:xfrm>
              <a:custGeom>
                <a:rect b="b" l="l" r="r" t="t"/>
                <a:pathLst>
                  <a:path extrusionOk="0" h="11605" w="5390">
                    <a:moveTo>
                      <a:pt x="4212" y="1"/>
                    </a:moveTo>
                    <a:lnTo>
                      <a:pt x="2282" y="1153"/>
                    </a:lnTo>
                    <a:cubicBezTo>
                      <a:pt x="2833" y="2106"/>
                      <a:pt x="3134" y="3184"/>
                      <a:pt x="3134" y="4361"/>
                    </a:cubicBezTo>
                    <a:cubicBezTo>
                      <a:pt x="3134" y="6692"/>
                      <a:pt x="1881" y="8747"/>
                      <a:pt x="1" y="9850"/>
                    </a:cubicBezTo>
                    <a:lnTo>
                      <a:pt x="1430" y="11605"/>
                    </a:lnTo>
                    <a:cubicBezTo>
                      <a:pt x="3811" y="10076"/>
                      <a:pt x="5389" y="7394"/>
                      <a:pt x="5389" y="4361"/>
                    </a:cubicBezTo>
                    <a:cubicBezTo>
                      <a:pt x="5389" y="2783"/>
                      <a:pt x="4963" y="1279"/>
                      <a:pt x="42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8083650" y="483372"/>
                <a:ext cx="958915" cy="634528"/>
              </a:xfrm>
              <a:custGeom>
                <a:rect b="b" l="l" r="r" t="t"/>
                <a:pathLst>
                  <a:path extrusionOk="0" h="8823" w="13334">
                    <a:moveTo>
                      <a:pt x="2256" y="0"/>
                    </a:moveTo>
                    <a:lnTo>
                      <a:pt x="0" y="551"/>
                    </a:lnTo>
                    <a:cubicBezTo>
                      <a:pt x="201" y="5138"/>
                      <a:pt x="3985" y="8822"/>
                      <a:pt x="8647" y="8822"/>
                    </a:cubicBezTo>
                    <a:cubicBezTo>
                      <a:pt x="10376" y="8822"/>
                      <a:pt x="11980" y="8296"/>
                      <a:pt x="13334" y="7419"/>
                    </a:cubicBezTo>
                    <a:lnTo>
                      <a:pt x="11905" y="5664"/>
                    </a:lnTo>
                    <a:cubicBezTo>
                      <a:pt x="10953" y="6241"/>
                      <a:pt x="9825" y="6566"/>
                      <a:pt x="8647" y="6566"/>
                    </a:cubicBezTo>
                    <a:cubicBezTo>
                      <a:pt x="5113" y="6566"/>
                      <a:pt x="2256" y="3709"/>
                      <a:pt x="2256" y="175"/>
                    </a:cubicBezTo>
                    <a:cubicBezTo>
                      <a:pt x="2256" y="125"/>
                      <a:pt x="2256" y="50"/>
                      <a:pt x="2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8083650" y="-125901"/>
                <a:ext cx="616455" cy="648984"/>
              </a:xfrm>
              <a:custGeom>
                <a:rect b="b" l="l" r="r" t="t"/>
                <a:pathLst>
                  <a:path extrusionOk="0" h="9024" w="8572">
                    <a:moveTo>
                      <a:pt x="8572" y="1"/>
                    </a:moveTo>
                    <a:lnTo>
                      <a:pt x="8572" y="1"/>
                    </a:lnTo>
                    <a:cubicBezTo>
                      <a:pt x="3835" y="51"/>
                      <a:pt x="0" y="3886"/>
                      <a:pt x="0" y="8647"/>
                    </a:cubicBezTo>
                    <a:cubicBezTo>
                      <a:pt x="0" y="8773"/>
                      <a:pt x="0" y="8898"/>
                      <a:pt x="0" y="9023"/>
                    </a:cubicBezTo>
                    <a:lnTo>
                      <a:pt x="2256" y="8472"/>
                    </a:lnTo>
                    <a:cubicBezTo>
                      <a:pt x="2331" y="5114"/>
                      <a:pt x="5038" y="2382"/>
                      <a:pt x="8396" y="2256"/>
                    </a:cubicBezTo>
                    <a:lnTo>
                      <a:pt x="85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0" name="Google Shape;400;p9"/>
            <p:cNvSpPr/>
            <p:nvPr/>
          </p:nvSpPr>
          <p:spPr>
            <a:xfrm>
              <a:off x="-198827" y="-178800"/>
              <a:ext cx="983999" cy="1436602"/>
            </a:xfrm>
            <a:custGeom>
              <a:rect b="b" l="l" r="r" t="t"/>
              <a:pathLst>
                <a:path extrusionOk="0" h="36191" w="24789">
                  <a:moveTo>
                    <a:pt x="24788" y="0"/>
                  </a:moveTo>
                  <a:lnTo>
                    <a:pt x="14061" y="7268"/>
                  </a:lnTo>
                  <a:lnTo>
                    <a:pt x="18573" y="8095"/>
                  </a:lnTo>
                  <a:lnTo>
                    <a:pt x="1" y="35288"/>
                  </a:lnTo>
                  <a:lnTo>
                    <a:pt x="1329" y="36191"/>
                  </a:lnTo>
                  <a:lnTo>
                    <a:pt x="19976" y="8872"/>
                  </a:lnTo>
                  <a:lnTo>
                    <a:pt x="23284" y="13133"/>
                  </a:lnTo>
                  <a:lnTo>
                    <a:pt x="2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9"/>
            <p:cNvGrpSpPr/>
            <p:nvPr/>
          </p:nvGrpSpPr>
          <p:grpSpPr>
            <a:xfrm>
              <a:off x="-94636" y="2522197"/>
              <a:ext cx="545912" cy="497100"/>
              <a:chOff x="2801525" y="1800700"/>
              <a:chExt cx="818950" cy="745725"/>
            </a:xfrm>
          </p:grpSpPr>
          <p:sp>
            <p:nvSpPr>
              <p:cNvPr id="402" name="Google Shape;402;p9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1" name="Google Shape;421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2" name="Google Shape;422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t"/>
              <a:buNone/>
              <a:defRPr b="1" sz="3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●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○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■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●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○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■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●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○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rage Sans"/>
              <a:buChar char="■"/>
              <a:defRPr sz="12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2.xml"/><Relationship Id="rId4" Type="http://schemas.openxmlformats.org/officeDocument/2006/relationships/image" Target="../media/image13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nstagram.com/bruinfinance/?hl=en" TargetMode="External"/><Relationship Id="rId4" Type="http://schemas.openxmlformats.org/officeDocument/2006/relationships/hyperlink" Target="https://substack.com/@bruinfinance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spreadsheets/d/1olAFp7_2R2aKxIqzM_fNTerL4FIQzt9ZKKLt6q7CgVw/copy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reepik.com/free-vector/hand-drawn-reseller-illustration_30121387.htm/?utm_source=slidesgo_template&amp;utm_medium=referral-link&amp;utm_campaign=s%20g_resources&amp;utm_content=freepik" TargetMode="External"/><Relationship Id="rId4" Type="http://schemas.openxmlformats.org/officeDocument/2006/relationships/hyperlink" Target="https://www.freepik.com/free-vector/flat-design-cryptocurrency-concept_20289196.htm/?utm_source=slidesgo_template&amp;utm_medium=referral-link&amp;utm_campaign=s%20g_resources&amp;utm_content=freepik" TargetMode="External"/><Relationship Id="rId5" Type="http://schemas.openxmlformats.org/officeDocument/2006/relationships/hyperlink" Target="https://www.freepik.com/free-photo/close-up-young-colleagues-having-meeting_17123774.htm/?utm_source=slidesgo_template&amp;utm_medium=referral-link&amp;utm_campaign=s%20g_resources&amp;utm_content=freepik" TargetMode="External"/><Relationship Id="rId6" Type="http://schemas.openxmlformats.org/officeDocument/2006/relationships/hyperlink" Target="https://www.freepik.com/free-photo/couple-getting-delivery-groceries_38667971.htm/?utm_source=slidesgo_template&amp;utm_medium=referral-link&amp;utm_campaign=s%20g_resources&amp;utm_content=freepik" TargetMode="External"/><Relationship Id="rId7" Type="http://schemas.openxmlformats.org/officeDocument/2006/relationships/hyperlink" Target="https://www.freepik.com/free-photo/medium-shot-employees-working-together_37881253.htm/?utm_source=slidesgo_template&amp;utm_medium=referral-link&amp;utm_campaign=s%20g_resources&amp;utm_content=freepik" TargetMode="External"/><Relationship Id="rId8" Type="http://schemas.openxmlformats.org/officeDocument/2006/relationships/hyperlink" Target="https://www.freepik.com/free-photo/side-view-employees-working-together_37881237.htm/?utm_source=slidesgo_template&amp;utm_medium=referral-link&amp;utm_campaign=s%20g_resources&amp;utm_content=freepi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25"/>
          <p:cNvSpPr txBox="1"/>
          <p:nvPr>
            <p:ph type="ctrTitle"/>
          </p:nvPr>
        </p:nvSpPr>
        <p:spPr>
          <a:xfrm>
            <a:off x="1257800" y="1012225"/>
            <a:ext cx="6964800" cy="202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Workshop</a:t>
            </a:r>
            <a:r>
              <a:rPr lang="en"/>
              <a:t> </a:t>
            </a:r>
            <a:r>
              <a:rPr lang="en" sz="4500">
                <a:solidFill>
                  <a:schemeClr val="lt1"/>
                </a:solidFill>
              </a:rPr>
              <a:t>Fall Quarter 2025</a:t>
            </a:r>
            <a:endParaRPr sz="4500">
              <a:solidFill>
                <a:schemeClr val="lt1"/>
              </a:solidFill>
            </a:endParaRPr>
          </a:p>
        </p:txBody>
      </p:sp>
      <p:sp>
        <p:nvSpPr>
          <p:cNvPr id="1077" name="Google Shape;1077;p25"/>
          <p:cNvSpPr txBox="1"/>
          <p:nvPr>
            <p:ph idx="1" type="subTitle"/>
          </p:nvPr>
        </p:nvSpPr>
        <p:spPr>
          <a:xfrm>
            <a:off x="2307675" y="3220600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5153E"/>
              </a:buClr>
              <a:buSzPts val="1100"/>
              <a:buFont typeface="Arial"/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BFS Fall 2025 | October 13, 2025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5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9" name="Google Shape;1079;p25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4"/>
          <p:cNvSpPr txBox="1"/>
          <p:nvPr>
            <p:ph idx="3" type="subTitle"/>
          </p:nvPr>
        </p:nvSpPr>
        <p:spPr>
          <a:xfrm>
            <a:off x="4529850" y="2122400"/>
            <a:ext cx="3988200" cy="20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Past tense for ALL experiences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Fill all white space!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Experiences listed in reverse chronological order</a:t>
            </a:r>
            <a:endParaRPr sz="2000"/>
          </a:p>
        </p:txBody>
      </p:sp>
      <p:sp>
        <p:nvSpPr>
          <p:cNvPr id="1216" name="Google Shape;1216;p34"/>
          <p:cNvSpPr txBox="1"/>
          <p:nvPr>
            <p:ph idx="6" type="subTitle"/>
          </p:nvPr>
        </p:nvSpPr>
        <p:spPr>
          <a:xfrm>
            <a:off x="4638930" y="1457841"/>
            <a:ext cx="35115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Extra tips</a:t>
            </a:r>
            <a:endParaRPr sz="2300"/>
          </a:p>
        </p:txBody>
      </p:sp>
      <p:sp>
        <p:nvSpPr>
          <p:cNvPr id="1217" name="Google Shape;1217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Consistency</a:t>
            </a:r>
            <a:r>
              <a:rPr lang="en" sz="3300"/>
              <a:t> is key</a:t>
            </a:r>
            <a:endParaRPr sz="3300"/>
          </a:p>
        </p:txBody>
      </p:sp>
      <p:sp>
        <p:nvSpPr>
          <p:cNvPr id="1218" name="Google Shape;1218;p34"/>
          <p:cNvSpPr txBox="1"/>
          <p:nvPr>
            <p:ph idx="1" type="subTitle"/>
          </p:nvPr>
        </p:nvSpPr>
        <p:spPr>
          <a:xfrm>
            <a:off x="490425" y="2089550"/>
            <a:ext cx="3836100" cy="20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1900"/>
              <a:t>One page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Capitalization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Standardized bold &amp; italics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Standardized font size/style (10-12pt font, 0.5-1 inch margins)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No headshots, no color</a:t>
            </a:r>
            <a:endParaRPr sz="1900"/>
          </a:p>
        </p:txBody>
      </p:sp>
      <p:sp>
        <p:nvSpPr>
          <p:cNvPr id="1219" name="Google Shape;1219;p34"/>
          <p:cNvSpPr txBox="1"/>
          <p:nvPr>
            <p:ph idx="5" type="subTitle"/>
          </p:nvPr>
        </p:nvSpPr>
        <p:spPr>
          <a:xfrm>
            <a:off x="622765" y="1469600"/>
            <a:ext cx="30636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Formatting</a:t>
            </a:r>
            <a:endParaRPr sz="2300"/>
          </a:p>
        </p:txBody>
      </p:sp>
      <p:sp>
        <p:nvSpPr>
          <p:cNvPr id="1220" name="Google Shape;1220;p34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21" name="Google Shape;1221;p34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Don'ts</a:t>
            </a:r>
            <a:endParaRPr sz="3300"/>
          </a:p>
        </p:txBody>
      </p:sp>
      <p:sp>
        <p:nvSpPr>
          <p:cNvPr id="1227" name="Google Shape;1227;p35"/>
          <p:cNvSpPr txBox="1"/>
          <p:nvPr>
            <p:ph idx="1" type="subTitle"/>
          </p:nvPr>
        </p:nvSpPr>
        <p:spPr>
          <a:xfrm>
            <a:off x="720000" y="1689084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Proofread for typos and grammar, and ask a friend to peer-review.</a:t>
            </a:r>
            <a:endParaRPr sz="1400"/>
          </a:p>
        </p:txBody>
      </p:sp>
      <p:sp>
        <p:nvSpPr>
          <p:cNvPr id="1228" name="Google Shape;1228;p35"/>
          <p:cNvSpPr txBox="1"/>
          <p:nvPr>
            <p:ph idx="2" type="subTitle"/>
          </p:nvPr>
        </p:nvSpPr>
        <p:spPr>
          <a:xfrm>
            <a:off x="3572093" y="1689084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Keep your resume black and white, using a serif font.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229" name="Google Shape;1229;p35"/>
          <p:cNvSpPr txBox="1"/>
          <p:nvPr>
            <p:ph idx="3" type="subTitle"/>
          </p:nvPr>
        </p:nvSpPr>
        <p:spPr>
          <a:xfrm>
            <a:off x="720000" y="3623453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Always use PDF format (this is very important for applications)</a:t>
            </a:r>
            <a:endParaRPr sz="1400"/>
          </a:p>
        </p:txBody>
      </p:sp>
      <p:sp>
        <p:nvSpPr>
          <p:cNvPr id="1230" name="Google Shape;1230;p35"/>
          <p:cNvSpPr txBox="1"/>
          <p:nvPr>
            <p:ph idx="4" type="subTitle"/>
          </p:nvPr>
        </p:nvSpPr>
        <p:spPr>
          <a:xfrm>
            <a:off x="3572093" y="3311726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Keep formatting consistent throughout and ensure spacing is uniform</a:t>
            </a:r>
            <a:endParaRPr sz="1400"/>
          </a:p>
        </p:txBody>
      </p:sp>
      <p:sp>
        <p:nvSpPr>
          <p:cNvPr id="1231" name="Google Shape;1231;p35"/>
          <p:cNvSpPr txBox="1"/>
          <p:nvPr>
            <p:ph idx="7" type="subTitle"/>
          </p:nvPr>
        </p:nvSpPr>
        <p:spPr>
          <a:xfrm>
            <a:off x="720000" y="1391399"/>
            <a:ext cx="19998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 typos</a:t>
            </a:r>
            <a:endParaRPr sz="2000"/>
          </a:p>
        </p:txBody>
      </p:sp>
      <p:sp>
        <p:nvSpPr>
          <p:cNvPr id="1232" name="Google Shape;1232;p35"/>
          <p:cNvSpPr txBox="1"/>
          <p:nvPr>
            <p:ph idx="8" type="subTitle"/>
          </p:nvPr>
        </p:nvSpPr>
        <p:spPr>
          <a:xfrm>
            <a:off x="3572093" y="1391399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color or fancy fonts</a:t>
            </a:r>
            <a:endParaRPr sz="2000"/>
          </a:p>
        </p:txBody>
      </p:sp>
      <p:sp>
        <p:nvSpPr>
          <p:cNvPr id="1233" name="Google Shape;1233;p35"/>
          <p:cNvSpPr txBox="1"/>
          <p:nvPr>
            <p:ph idx="9" type="subTitle"/>
          </p:nvPr>
        </p:nvSpPr>
        <p:spPr>
          <a:xfrm>
            <a:off x="6424212" y="1391399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 headshots</a:t>
            </a:r>
            <a:endParaRPr/>
          </a:p>
        </p:txBody>
      </p:sp>
      <p:sp>
        <p:nvSpPr>
          <p:cNvPr id="1234" name="Google Shape;1234;p35"/>
          <p:cNvSpPr txBox="1"/>
          <p:nvPr>
            <p:ph idx="5" type="subTitle"/>
          </p:nvPr>
        </p:nvSpPr>
        <p:spPr>
          <a:xfrm>
            <a:off x="6424212" y="1689084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Don’t include any headshots and pictures</a:t>
            </a:r>
            <a:endParaRPr sz="1400"/>
          </a:p>
        </p:txBody>
      </p:sp>
      <p:sp>
        <p:nvSpPr>
          <p:cNvPr id="1235" name="Google Shape;1235;p35"/>
          <p:cNvSpPr txBox="1"/>
          <p:nvPr>
            <p:ph idx="6" type="subTitle"/>
          </p:nvPr>
        </p:nvSpPr>
        <p:spPr>
          <a:xfrm>
            <a:off x="6424212" y="3623453"/>
            <a:ext cx="19998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Keep bullet points to 1–2 lines and focus on the most important information</a:t>
            </a:r>
            <a:endParaRPr sz="1400"/>
          </a:p>
        </p:txBody>
      </p:sp>
      <p:sp>
        <p:nvSpPr>
          <p:cNvPr id="1236" name="Google Shape;1236;p35"/>
          <p:cNvSpPr txBox="1"/>
          <p:nvPr>
            <p:ph idx="13" type="subTitle"/>
          </p:nvPr>
        </p:nvSpPr>
        <p:spPr>
          <a:xfrm>
            <a:off x="720000" y="3322543"/>
            <a:ext cx="2301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 strange file formats</a:t>
            </a:r>
            <a:endParaRPr sz="2000"/>
          </a:p>
        </p:txBody>
      </p:sp>
      <p:sp>
        <p:nvSpPr>
          <p:cNvPr id="1237" name="Google Shape;1237;p35"/>
          <p:cNvSpPr txBox="1"/>
          <p:nvPr>
            <p:ph idx="14" type="subTitle"/>
          </p:nvPr>
        </p:nvSpPr>
        <p:spPr>
          <a:xfrm>
            <a:off x="3572101" y="3010815"/>
            <a:ext cx="2301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 inconsistency</a:t>
            </a:r>
            <a:endParaRPr sz="2000"/>
          </a:p>
        </p:txBody>
      </p:sp>
      <p:sp>
        <p:nvSpPr>
          <p:cNvPr id="1238" name="Google Shape;1238;p35"/>
          <p:cNvSpPr txBox="1"/>
          <p:nvPr>
            <p:ph idx="15" type="subTitle"/>
          </p:nvPr>
        </p:nvSpPr>
        <p:spPr>
          <a:xfrm>
            <a:off x="6424212" y="3322555"/>
            <a:ext cx="19974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 super long bullets</a:t>
            </a:r>
            <a:endParaRPr sz="2000"/>
          </a:p>
        </p:txBody>
      </p:sp>
      <p:sp>
        <p:nvSpPr>
          <p:cNvPr id="1239" name="Google Shape;1239;p35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40" name="Google Shape;1240;p35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6"/>
          <p:cNvSpPr txBox="1"/>
          <p:nvPr>
            <p:ph type="title"/>
          </p:nvPr>
        </p:nvSpPr>
        <p:spPr>
          <a:xfrm>
            <a:off x="649444" y="503821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Don'ts</a:t>
            </a:r>
            <a:endParaRPr sz="3300"/>
          </a:p>
        </p:txBody>
      </p:sp>
      <p:sp>
        <p:nvSpPr>
          <p:cNvPr id="1246" name="Google Shape;1246;p36"/>
          <p:cNvSpPr txBox="1"/>
          <p:nvPr>
            <p:ph idx="1" type="subTitle"/>
          </p:nvPr>
        </p:nvSpPr>
        <p:spPr>
          <a:xfrm>
            <a:off x="649444" y="1747875"/>
            <a:ext cx="19998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Proofread &amp; peer review</a:t>
            </a:r>
            <a:endParaRPr b="1" sz="1600"/>
          </a:p>
        </p:txBody>
      </p:sp>
      <p:sp>
        <p:nvSpPr>
          <p:cNvPr id="1247" name="Google Shape;1247;p36"/>
          <p:cNvSpPr txBox="1"/>
          <p:nvPr>
            <p:ph idx="2" type="subTitle"/>
          </p:nvPr>
        </p:nvSpPr>
        <p:spPr>
          <a:xfrm>
            <a:off x="3501544" y="2111625"/>
            <a:ext cx="19998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Black &amp; white, serif font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48" name="Google Shape;1248;p36"/>
          <p:cNvSpPr txBox="1"/>
          <p:nvPr>
            <p:ph idx="3" type="subTitle"/>
          </p:nvPr>
        </p:nvSpPr>
        <p:spPr>
          <a:xfrm>
            <a:off x="649444" y="3682247"/>
            <a:ext cx="19998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Always use PDF-format</a:t>
            </a:r>
            <a:endParaRPr b="1" sz="1600"/>
          </a:p>
        </p:txBody>
      </p:sp>
      <p:sp>
        <p:nvSpPr>
          <p:cNvPr id="1249" name="Google Shape;1249;p36"/>
          <p:cNvSpPr txBox="1"/>
          <p:nvPr>
            <p:ph idx="4" type="subTitle"/>
          </p:nvPr>
        </p:nvSpPr>
        <p:spPr>
          <a:xfrm>
            <a:off x="3501544" y="3682234"/>
            <a:ext cx="19998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Consistent spacing</a:t>
            </a:r>
            <a:endParaRPr b="1" sz="1600"/>
          </a:p>
        </p:txBody>
      </p:sp>
      <p:sp>
        <p:nvSpPr>
          <p:cNvPr id="1250" name="Google Shape;1250;p36"/>
          <p:cNvSpPr txBox="1"/>
          <p:nvPr>
            <p:ph idx="7" type="subTitle"/>
          </p:nvPr>
        </p:nvSpPr>
        <p:spPr>
          <a:xfrm>
            <a:off x="649444" y="1450346"/>
            <a:ext cx="2301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 typos</a:t>
            </a:r>
            <a:endParaRPr sz="2300"/>
          </a:p>
        </p:txBody>
      </p:sp>
      <p:sp>
        <p:nvSpPr>
          <p:cNvPr id="1251" name="Google Shape;1251;p36"/>
          <p:cNvSpPr txBox="1"/>
          <p:nvPr>
            <p:ph idx="8" type="subTitle"/>
          </p:nvPr>
        </p:nvSpPr>
        <p:spPr>
          <a:xfrm>
            <a:off x="3501544" y="1450346"/>
            <a:ext cx="23013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No color or fancy fonts</a:t>
            </a:r>
            <a:endParaRPr sz="2300"/>
          </a:p>
        </p:txBody>
      </p:sp>
      <p:sp>
        <p:nvSpPr>
          <p:cNvPr id="1252" name="Google Shape;1252;p36"/>
          <p:cNvSpPr txBox="1"/>
          <p:nvPr>
            <p:ph idx="9" type="subTitle"/>
          </p:nvPr>
        </p:nvSpPr>
        <p:spPr>
          <a:xfrm>
            <a:off x="6353644" y="1450346"/>
            <a:ext cx="2301300" cy="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 headshots</a:t>
            </a:r>
            <a:endParaRPr sz="2100"/>
          </a:p>
        </p:txBody>
      </p:sp>
      <p:sp>
        <p:nvSpPr>
          <p:cNvPr id="1253" name="Google Shape;1253;p36"/>
          <p:cNvSpPr txBox="1"/>
          <p:nvPr>
            <p:ph idx="6" type="subTitle"/>
          </p:nvPr>
        </p:nvSpPr>
        <p:spPr>
          <a:xfrm>
            <a:off x="6353644" y="3682247"/>
            <a:ext cx="1999800" cy="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1-2 lines</a:t>
            </a:r>
            <a:endParaRPr b="1" sz="1600"/>
          </a:p>
        </p:txBody>
      </p:sp>
      <p:sp>
        <p:nvSpPr>
          <p:cNvPr id="1254" name="Google Shape;1254;p36"/>
          <p:cNvSpPr txBox="1"/>
          <p:nvPr>
            <p:ph idx="13" type="subTitle"/>
          </p:nvPr>
        </p:nvSpPr>
        <p:spPr>
          <a:xfrm>
            <a:off x="649444" y="3017754"/>
            <a:ext cx="23013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 strange file formats</a:t>
            </a:r>
            <a:endParaRPr sz="2300"/>
          </a:p>
        </p:txBody>
      </p:sp>
      <p:sp>
        <p:nvSpPr>
          <p:cNvPr id="1255" name="Google Shape;1255;p36"/>
          <p:cNvSpPr txBox="1"/>
          <p:nvPr>
            <p:ph idx="14" type="subTitle"/>
          </p:nvPr>
        </p:nvSpPr>
        <p:spPr>
          <a:xfrm>
            <a:off x="3501544" y="3017757"/>
            <a:ext cx="23013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 inconsistency</a:t>
            </a:r>
            <a:endParaRPr sz="2300"/>
          </a:p>
        </p:txBody>
      </p:sp>
      <p:sp>
        <p:nvSpPr>
          <p:cNvPr id="1256" name="Google Shape;1256;p36"/>
          <p:cNvSpPr txBox="1"/>
          <p:nvPr>
            <p:ph idx="15" type="subTitle"/>
          </p:nvPr>
        </p:nvSpPr>
        <p:spPr>
          <a:xfrm>
            <a:off x="6353644" y="3017746"/>
            <a:ext cx="2301300" cy="74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No super </a:t>
            </a:r>
            <a:r>
              <a:rPr lang="en" sz="2300"/>
              <a:t>long</a:t>
            </a:r>
            <a:r>
              <a:rPr lang="en" sz="2300"/>
              <a:t> bullets</a:t>
            </a:r>
            <a:endParaRPr sz="2300"/>
          </a:p>
        </p:txBody>
      </p:sp>
      <p:sp>
        <p:nvSpPr>
          <p:cNvPr id="1257" name="Google Shape;1257;p36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58" name="Google Shape;1258;p36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264" name="Google Shape;1264;p37"/>
          <p:cNvSpPr txBox="1"/>
          <p:nvPr>
            <p:ph idx="4294967295" type="subTitle"/>
          </p:nvPr>
        </p:nvSpPr>
        <p:spPr>
          <a:xfrm>
            <a:off x="5666748" y="1601096"/>
            <a:ext cx="2409300" cy="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Resume Checker</a:t>
            </a:r>
            <a:endParaRPr sz="2200"/>
          </a:p>
        </p:txBody>
      </p:sp>
      <p:sp>
        <p:nvSpPr>
          <p:cNvPr id="1265" name="Google Shape;1265;p37"/>
          <p:cNvSpPr txBox="1"/>
          <p:nvPr/>
        </p:nvSpPr>
        <p:spPr>
          <a:xfrm>
            <a:off x="4452375" y="2287975"/>
            <a:ext cx="18345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sites like</a:t>
            </a:r>
            <a:endParaRPr sz="18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Resume Worded </a:t>
            </a: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will use AI to scan your resume and score you out of 100</a:t>
            </a:r>
            <a:endParaRPr sz="18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66" name="Google Shape;1266;p37"/>
          <p:cNvSpPr txBox="1"/>
          <p:nvPr/>
        </p:nvSpPr>
        <p:spPr>
          <a:xfrm>
            <a:off x="590000" y="1601100"/>
            <a:ext cx="315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BFS Resume Critique </a:t>
            </a:r>
            <a:endParaRPr sz="12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67" name="Google Shape;1267;p37"/>
          <p:cNvSpPr txBox="1"/>
          <p:nvPr/>
        </p:nvSpPr>
        <p:spPr>
          <a:xfrm>
            <a:off x="2915575" y="2334775"/>
            <a:ext cx="1440300" cy="2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Get your resume </a:t>
            </a:r>
            <a:r>
              <a:rPr b="1"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personally checked</a:t>
            </a: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by a BFS board member with </a:t>
            </a: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specific</a:t>
            </a:r>
            <a:r>
              <a:rPr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feedback</a:t>
            </a:r>
            <a:endParaRPr sz="12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68" name="Google Shape;1268;p37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69" name="Google Shape;1269;p37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00" y="2287974"/>
            <a:ext cx="2134200" cy="21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375" y="2334776"/>
            <a:ext cx="2134200" cy="21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8"/>
          <p:cNvSpPr txBox="1"/>
          <p:nvPr>
            <p:ph type="title"/>
          </p:nvPr>
        </p:nvSpPr>
        <p:spPr>
          <a:xfrm>
            <a:off x="720000" y="260727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Formatting</a:t>
            </a:r>
            <a:endParaRPr/>
          </a:p>
        </p:txBody>
      </p:sp>
      <p:sp>
        <p:nvSpPr>
          <p:cNvPr id="1277" name="Google Shape;1277;p38"/>
          <p:cNvSpPr txBox="1"/>
          <p:nvPr/>
        </p:nvSpPr>
        <p:spPr>
          <a:xfrm>
            <a:off x="831550" y="1268919"/>
            <a:ext cx="18687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Average Sans"/>
                <a:ea typeface="Average Sans"/>
                <a:cs typeface="Average Sans"/>
                <a:sym typeface="Average Sans"/>
              </a:rPr>
              <a:t>Presentation </a:t>
            </a:r>
            <a:r>
              <a:rPr b="1" lang="en" sz="19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is just as important as content, reflecting the </a:t>
            </a:r>
            <a:r>
              <a:rPr b="1" lang="en" sz="1900">
                <a:solidFill>
                  <a:schemeClr val="lt1"/>
                </a:solidFill>
                <a:latin typeface="Average Sans"/>
                <a:ea typeface="Average Sans"/>
                <a:cs typeface="Average Sans"/>
                <a:sym typeface="Average Sans"/>
              </a:rPr>
              <a:t>care </a:t>
            </a:r>
            <a:r>
              <a:rPr b="1" lang="en" sz="19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and </a:t>
            </a:r>
            <a:r>
              <a:rPr b="1" lang="en" sz="1900">
                <a:solidFill>
                  <a:schemeClr val="lt1"/>
                </a:solidFill>
                <a:latin typeface="Average Sans"/>
                <a:ea typeface="Average Sans"/>
                <a:cs typeface="Average Sans"/>
                <a:sym typeface="Average Sans"/>
              </a:rPr>
              <a:t>effort </a:t>
            </a:r>
            <a:r>
              <a:rPr b="1" lang="en" sz="19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you invested in your work!</a:t>
            </a:r>
            <a:endParaRPr b="1" sz="19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pic>
        <p:nvPicPr>
          <p:cNvPr id="1278" name="Google Shape;12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900" y="750075"/>
            <a:ext cx="5448101" cy="3375199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9" name="Google Shape;1279;p38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80" name="Google Shape;1280;p38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9"/>
          <p:cNvSpPr txBox="1"/>
          <p:nvPr>
            <p:ph type="title"/>
          </p:nvPr>
        </p:nvSpPr>
        <p:spPr>
          <a:xfrm>
            <a:off x="4047175" y="2271325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Resume Samples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6" name="Google Shape;1286;p39"/>
          <p:cNvSpPr txBox="1"/>
          <p:nvPr>
            <p:ph idx="2" type="title"/>
          </p:nvPr>
        </p:nvSpPr>
        <p:spPr>
          <a:xfrm>
            <a:off x="4047175" y="1245375"/>
            <a:ext cx="147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descr="Three business people in the office working together. (Provided by Getty Images)" id="1287" name="Google Shape;1287;p3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7365" r="27365" t="0"/>
          <a:stretch/>
        </p:blipFill>
        <p:spPr>
          <a:xfrm>
            <a:off x="713225" y="539500"/>
            <a:ext cx="2760600" cy="4064400"/>
          </a:xfrm>
          <a:prstGeom prst="roundRect">
            <a:avLst>
              <a:gd fmla="val 16667" name="adj"/>
            </a:avLst>
          </a:prstGeom>
        </p:spPr>
      </p:pic>
      <p:grpSp>
        <p:nvGrpSpPr>
          <p:cNvPr id="1288" name="Google Shape;1288;p39"/>
          <p:cNvGrpSpPr/>
          <p:nvPr/>
        </p:nvGrpSpPr>
        <p:grpSpPr>
          <a:xfrm>
            <a:off x="7307970" y="356936"/>
            <a:ext cx="1366090" cy="1243944"/>
            <a:chOff x="2801525" y="1800700"/>
            <a:chExt cx="818950" cy="745725"/>
          </a:xfrm>
        </p:grpSpPr>
        <p:sp>
          <p:nvSpPr>
            <p:cNvPr id="1289" name="Google Shape;1289;p39"/>
            <p:cNvSpPr/>
            <p:nvPr/>
          </p:nvSpPr>
          <p:spPr>
            <a:xfrm>
              <a:off x="2805900" y="1848250"/>
              <a:ext cx="763825" cy="694550"/>
            </a:xfrm>
            <a:custGeom>
              <a:rect b="b" l="l" r="r" t="t"/>
              <a:pathLst>
                <a:path extrusionOk="0" h="27782" w="30553">
                  <a:moveTo>
                    <a:pt x="15290" y="1"/>
                  </a:moveTo>
                  <a:cubicBezTo>
                    <a:pt x="14223" y="1"/>
                    <a:pt x="13139" y="124"/>
                    <a:pt x="12056" y="382"/>
                  </a:cubicBezTo>
                  <a:cubicBezTo>
                    <a:pt x="4612" y="2137"/>
                    <a:pt x="1" y="9630"/>
                    <a:pt x="1755" y="17099"/>
                  </a:cubicBezTo>
                  <a:cubicBezTo>
                    <a:pt x="3277" y="23485"/>
                    <a:pt x="8957" y="27782"/>
                    <a:pt x="15240" y="27782"/>
                  </a:cubicBezTo>
                  <a:cubicBezTo>
                    <a:pt x="16306" y="27782"/>
                    <a:pt x="17389" y="27658"/>
                    <a:pt x="18472" y="27400"/>
                  </a:cubicBezTo>
                  <a:cubicBezTo>
                    <a:pt x="25941" y="25621"/>
                    <a:pt x="30552" y="18152"/>
                    <a:pt x="28773" y="10683"/>
                  </a:cubicBezTo>
                  <a:cubicBezTo>
                    <a:pt x="27273" y="4298"/>
                    <a:pt x="21578" y="1"/>
                    <a:pt x="15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2801525" y="1844375"/>
              <a:ext cx="772575" cy="702050"/>
            </a:xfrm>
            <a:custGeom>
              <a:rect b="b" l="l" r="r" t="t"/>
              <a:pathLst>
                <a:path extrusionOk="0" h="28082" w="30903">
                  <a:moveTo>
                    <a:pt x="15455" y="314"/>
                  </a:moveTo>
                  <a:cubicBezTo>
                    <a:pt x="21671" y="314"/>
                    <a:pt x="27318" y="4579"/>
                    <a:pt x="28798" y="10863"/>
                  </a:cubicBezTo>
                  <a:cubicBezTo>
                    <a:pt x="30552" y="18232"/>
                    <a:pt x="25991" y="25650"/>
                    <a:pt x="18622" y="27405"/>
                  </a:cubicBezTo>
                  <a:cubicBezTo>
                    <a:pt x="17560" y="27658"/>
                    <a:pt x="16496" y="27779"/>
                    <a:pt x="15449" y="27779"/>
                  </a:cubicBezTo>
                  <a:cubicBezTo>
                    <a:pt x="9232" y="27779"/>
                    <a:pt x="3582" y="23510"/>
                    <a:pt x="2081" y="17204"/>
                  </a:cubicBezTo>
                  <a:cubicBezTo>
                    <a:pt x="351" y="9836"/>
                    <a:pt x="4913" y="2442"/>
                    <a:pt x="12281" y="688"/>
                  </a:cubicBezTo>
                  <a:cubicBezTo>
                    <a:pt x="13344" y="435"/>
                    <a:pt x="14408" y="314"/>
                    <a:pt x="15455" y="314"/>
                  </a:cubicBezTo>
                  <a:close/>
                  <a:moveTo>
                    <a:pt x="15469" y="0"/>
                  </a:moveTo>
                  <a:cubicBezTo>
                    <a:pt x="14392" y="0"/>
                    <a:pt x="13299" y="126"/>
                    <a:pt x="12206" y="387"/>
                  </a:cubicBezTo>
                  <a:cubicBezTo>
                    <a:pt x="4662" y="2166"/>
                    <a:pt x="0" y="9760"/>
                    <a:pt x="1780" y="17279"/>
                  </a:cubicBezTo>
                  <a:cubicBezTo>
                    <a:pt x="3309" y="23745"/>
                    <a:pt x="9098" y="28081"/>
                    <a:pt x="15439" y="28081"/>
                  </a:cubicBezTo>
                  <a:cubicBezTo>
                    <a:pt x="16517" y="28081"/>
                    <a:pt x="17595" y="27956"/>
                    <a:pt x="18697" y="27705"/>
                  </a:cubicBezTo>
                  <a:cubicBezTo>
                    <a:pt x="26216" y="25926"/>
                    <a:pt x="30903" y="18332"/>
                    <a:pt x="29123" y="10813"/>
                  </a:cubicBezTo>
                  <a:cubicBezTo>
                    <a:pt x="27580" y="4362"/>
                    <a:pt x="21822" y="0"/>
                    <a:pt x="15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2857925" y="1877225"/>
              <a:ext cx="270075" cy="198025"/>
            </a:xfrm>
            <a:custGeom>
              <a:rect b="b" l="l" r="r" t="t"/>
              <a:pathLst>
                <a:path extrusionOk="0" h="7921" w="10803">
                  <a:moveTo>
                    <a:pt x="10652" y="0"/>
                  </a:moveTo>
                  <a:lnTo>
                    <a:pt x="176" y="7494"/>
                  </a:lnTo>
                  <a:cubicBezTo>
                    <a:pt x="100" y="7644"/>
                    <a:pt x="50" y="7770"/>
                    <a:pt x="0" y="7920"/>
                  </a:cubicBezTo>
                  <a:lnTo>
                    <a:pt x="10802" y="2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2837875" y="1953025"/>
              <a:ext cx="290125" cy="211825"/>
            </a:xfrm>
            <a:custGeom>
              <a:rect b="b" l="l" r="r" t="t"/>
              <a:pathLst>
                <a:path extrusionOk="0" h="8473" w="11605">
                  <a:moveTo>
                    <a:pt x="11454" y="1"/>
                  </a:moveTo>
                  <a:lnTo>
                    <a:pt x="25" y="8146"/>
                  </a:lnTo>
                  <a:cubicBezTo>
                    <a:pt x="25" y="8272"/>
                    <a:pt x="25" y="8372"/>
                    <a:pt x="0" y="8472"/>
                  </a:cubicBezTo>
                  <a:lnTo>
                    <a:pt x="11604" y="176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2838500" y="2028225"/>
              <a:ext cx="289500" cy="211175"/>
            </a:xfrm>
            <a:custGeom>
              <a:rect b="b" l="l" r="r" t="t"/>
              <a:pathLst>
                <a:path extrusionOk="0" h="8447" w="11580">
                  <a:moveTo>
                    <a:pt x="11429" y="0"/>
                  </a:moveTo>
                  <a:lnTo>
                    <a:pt x="0" y="8171"/>
                  </a:lnTo>
                  <a:cubicBezTo>
                    <a:pt x="25" y="8271"/>
                    <a:pt x="25" y="8371"/>
                    <a:pt x="25" y="8447"/>
                  </a:cubicBezTo>
                  <a:lnTo>
                    <a:pt x="11579" y="20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2852275" y="2104025"/>
              <a:ext cx="275725" cy="200550"/>
            </a:xfrm>
            <a:custGeom>
              <a:rect b="b" l="l" r="r" t="t"/>
              <a:pathLst>
                <a:path extrusionOk="0" h="8022" w="11029">
                  <a:moveTo>
                    <a:pt x="10878" y="1"/>
                  </a:moveTo>
                  <a:lnTo>
                    <a:pt x="1" y="7770"/>
                  </a:lnTo>
                  <a:cubicBezTo>
                    <a:pt x="26" y="7871"/>
                    <a:pt x="51" y="7946"/>
                    <a:pt x="76" y="8021"/>
                  </a:cubicBezTo>
                  <a:lnTo>
                    <a:pt x="11028" y="201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2876075" y="2179850"/>
              <a:ext cx="251925" cy="182975"/>
            </a:xfrm>
            <a:custGeom>
              <a:rect b="b" l="l" r="r" t="t"/>
              <a:pathLst>
                <a:path extrusionOk="0" h="7319" w="10077">
                  <a:moveTo>
                    <a:pt x="9926" y="1"/>
                  </a:moveTo>
                  <a:lnTo>
                    <a:pt x="1" y="7093"/>
                  </a:lnTo>
                  <a:cubicBezTo>
                    <a:pt x="26" y="7169"/>
                    <a:pt x="76" y="7244"/>
                    <a:pt x="101" y="7319"/>
                  </a:cubicBezTo>
                  <a:lnTo>
                    <a:pt x="10076" y="176"/>
                  </a:lnTo>
                  <a:lnTo>
                    <a:pt x="9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2909300" y="2255050"/>
              <a:ext cx="218700" cy="158550"/>
            </a:xfrm>
            <a:custGeom>
              <a:rect b="b" l="l" r="r" t="t"/>
              <a:pathLst>
                <a:path extrusionOk="0" h="6342" w="8748">
                  <a:moveTo>
                    <a:pt x="8597" y="0"/>
                  </a:moveTo>
                  <a:lnTo>
                    <a:pt x="0" y="6166"/>
                  </a:lnTo>
                  <a:cubicBezTo>
                    <a:pt x="50" y="6216"/>
                    <a:pt x="100" y="6291"/>
                    <a:pt x="151" y="6341"/>
                  </a:cubicBezTo>
                  <a:lnTo>
                    <a:pt x="8747" y="201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951275" y="2330850"/>
              <a:ext cx="176725" cy="127850"/>
            </a:xfrm>
            <a:custGeom>
              <a:rect b="b" l="l" r="r" t="t"/>
              <a:pathLst>
                <a:path extrusionOk="0" h="5114" w="7069">
                  <a:moveTo>
                    <a:pt x="6918" y="1"/>
                  </a:moveTo>
                  <a:lnTo>
                    <a:pt x="0" y="4963"/>
                  </a:lnTo>
                  <a:cubicBezTo>
                    <a:pt x="51" y="5013"/>
                    <a:pt x="126" y="5063"/>
                    <a:pt x="176" y="5114"/>
                  </a:cubicBezTo>
                  <a:lnTo>
                    <a:pt x="7068" y="201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994500" y="2335875"/>
              <a:ext cx="216825" cy="156025"/>
            </a:xfrm>
            <a:custGeom>
              <a:rect b="b" l="l" r="r" t="t"/>
              <a:pathLst>
                <a:path extrusionOk="0" h="6241" w="8673">
                  <a:moveTo>
                    <a:pt x="8522" y="0"/>
                  </a:moveTo>
                  <a:lnTo>
                    <a:pt x="1" y="6090"/>
                  </a:lnTo>
                  <a:cubicBezTo>
                    <a:pt x="76" y="6141"/>
                    <a:pt x="151" y="6191"/>
                    <a:pt x="226" y="6241"/>
                  </a:cubicBezTo>
                  <a:lnTo>
                    <a:pt x="8673" y="20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3056525" y="2351525"/>
              <a:ext cx="240650" cy="172350"/>
            </a:xfrm>
            <a:custGeom>
              <a:rect b="b" l="l" r="r" t="t"/>
              <a:pathLst>
                <a:path extrusionOk="0" h="6894" w="9626">
                  <a:moveTo>
                    <a:pt x="9475" y="1"/>
                  </a:moveTo>
                  <a:lnTo>
                    <a:pt x="1" y="6793"/>
                  </a:lnTo>
                  <a:cubicBezTo>
                    <a:pt x="101" y="6818"/>
                    <a:pt x="176" y="6843"/>
                    <a:pt x="277" y="6893"/>
                  </a:cubicBezTo>
                  <a:lnTo>
                    <a:pt x="9625" y="201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3134850" y="2367200"/>
              <a:ext cx="248150" cy="176725"/>
            </a:xfrm>
            <a:custGeom>
              <a:rect b="b" l="l" r="r" t="t"/>
              <a:pathLst>
                <a:path extrusionOk="0" h="7069" w="9926">
                  <a:moveTo>
                    <a:pt x="9800" y="0"/>
                  </a:moveTo>
                  <a:lnTo>
                    <a:pt x="1" y="7018"/>
                  </a:lnTo>
                  <a:cubicBezTo>
                    <a:pt x="101" y="7018"/>
                    <a:pt x="226" y="7043"/>
                    <a:pt x="327" y="7068"/>
                  </a:cubicBezTo>
                  <a:lnTo>
                    <a:pt x="9926" y="20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3243250" y="2382850"/>
              <a:ext cx="226225" cy="159175"/>
            </a:xfrm>
            <a:custGeom>
              <a:rect b="b" l="l" r="r" t="t"/>
              <a:pathLst>
                <a:path extrusionOk="0" h="6367" w="9049">
                  <a:moveTo>
                    <a:pt x="8898" y="1"/>
                  </a:moveTo>
                  <a:lnTo>
                    <a:pt x="1" y="6367"/>
                  </a:lnTo>
                  <a:cubicBezTo>
                    <a:pt x="176" y="6342"/>
                    <a:pt x="377" y="6317"/>
                    <a:pt x="552" y="6267"/>
                  </a:cubicBezTo>
                  <a:lnTo>
                    <a:pt x="9048" y="201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2852900" y="1804000"/>
              <a:ext cx="764450" cy="694325"/>
            </a:xfrm>
            <a:custGeom>
              <a:rect b="b" l="l" r="r" t="t"/>
              <a:pathLst>
                <a:path extrusionOk="0" h="27773" w="30578">
                  <a:moveTo>
                    <a:pt x="15280" y="0"/>
                  </a:moveTo>
                  <a:cubicBezTo>
                    <a:pt x="14225" y="0"/>
                    <a:pt x="13153" y="121"/>
                    <a:pt x="12081" y="373"/>
                  </a:cubicBezTo>
                  <a:cubicBezTo>
                    <a:pt x="4612" y="2152"/>
                    <a:pt x="1" y="9621"/>
                    <a:pt x="1780" y="17090"/>
                  </a:cubicBezTo>
                  <a:cubicBezTo>
                    <a:pt x="3280" y="23475"/>
                    <a:pt x="8975" y="27772"/>
                    <a:pt x="15263" y="27772"/>
                  </a:cubicBezTo>
                  <a:cubicBezTo>
                    <a:pt x="16330" y="27772"/>
                    <a:pt x="17414" y="27649"/>
                    <a:pt x="18497" y="27391"/>
                  </a:cubicBezTo>
                  <a:cubicBezTo>
                    <a:pt x="25941" y="25636"/>
                    <a:pt x="30577" y="18142"/>
                    <a:pt x="28798" y="10674"/>
                  </a:cubicBezTo>
                  <a:cubicBezTo>
                    <a:pt x="27274" y="4298"/>
                    <a:pt x="21576" y="0"/>
                    <a:pt x="15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2902400" y="1848850"/>
              <a:ext cx="665450" cy="604825"/>
            </a:xfrm>
            <a:custGeom>
              <a:rect b="b" l="l" r="r" t="t"/>
              <a:pathLst>
                <a:path extrusionOk="0" h="24193" w="26618">
                  <a:moveTo>
                    <a:pt x="13319" y="0"/>
                  </a:moveTo>
                  <a:cubicBezTo>
                    <a:pt x="12390" y="0"/>
                    <a:pt x="11446" y="108"/>
                    <a:pt x="10502" y="333"/>
                  </a:cubicBezTo>
                  <a:cubicBezTo>
                    <a:pt x="4011" y="1862"/>
                    <a:pt x="1" y="8378"/>
                    <a:pt x="1529" y="14895"/>
                  </a:cubicBezTo>
                  <a:cubicBezTo>
                    <a:pt x="2860" y="20453"/>
                    <a:pt x="7829" y="24192"/>
                    <a:pt x="13306" y="24192"/>
                  </a:cubicBezTo>
                  <a:cubicBezTo>
                    <a:pt x="14225" y="24192"/>
                    <a:pt x="15158" y="24087"/>
                    <a:pt x="16091" y="23867"/>
                  </a:cubicBezTo>
                  <a:cubicBezTo>
                    <a:pt x="22582" y="22313"/>
                    <a:pt x="26617" y="15797"/>
                    <a:pt x="25063" y="9306"/>
                  </a:cubicBezTo>
                  <a:cubicBezTo>
                    <a:pt x="23756" y="3755"/>
                    <a:pt x="18802" y="0"/>
                    <a:pt x="13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2895500" y="1842700"/>
              <a:ext cx="679225" cy="617250"/>
            </a:xfrm>
            <a:custGeom>
              <a:rect b="b" l="l" r="r" t="t"/>
              <a:pathLst>
                <a:path extrusionOk="0" h="24690" w="27169">
                  <a:moveTo>
                    <a:pt x="13604" y="502"/>
                  </a:moveTo>
                  <a:cubicBezTo>
                    <a:pt x="18947" y="502"/>
                    <a:pt x="23803" y="4182"/>
                    <a:pt x="25089" y="9602"/>
                  </a:cubicBezTo>
                  <a:cubicBezTo>
                    <a:pt x="26618" y="15968"/>
                    <a:pt x="22658" y="22359"/>
                    <a:pt x="16317" y="23863"/>
                  </a:cubicBezTo>
                  <a:cubicBezTo>
                    <a:pt x="15400" y="24079"/>
                    <a:pt x="14483" y="24183"/>
                    <a:pt x="13580" y="24183"/>
                  </a:cubicBezTo>
                  <a:cubicBezTo>
                    <a:pt x="8212" y="24183"/>
                    <a:pt x="3343" y="20515"/>
                    <a:pt x="2056" y="15066"/>
                  </a:cubicBezTo>
                  <a:cubicBezTo>
                    <a:pt x="552" y="8725"/>
                    <a:pt x="4487" y="2334"/>
                    <a:pt x="10853" y="830"/>
                  </a:cubicBezTo>
                  <a:cubicBezTo>
                    <a:pt x="11774" y="608"/>
                    <a:pt x="12696" y="502"/>
                    <a:pt x="13604" y="502"/>
                  </a:cubicBezTo>
                  <a:close/>
                  <a:moveTo>
                    <a:pt x="13551" y="0"/>
                  </a:moveTo>
                  <a:cubicBezTo>
                    <a:pt x="12619" y="0"/>
                    <a:pt x="11673" y="107"/>
                    <a:pt x="10728" y="329"/>
                  </a:cubicBezTo>
                  <a:cubicBezTo>
                    <a:pt x="4111" y="1908"/>
                    <a:pt x="1" y="8574"/>
                    <a:pt x="1580" y="15191"/>
                  </a:cubicBezTo>
                  <a:cubicBezTo>
                    <a:pt x="2908" y="20855"/>
                    <a:pt x="7996" y="24690"/>
                    <a:pt x="13585" y="24690"/>
                  </a:cubicBezTo>
                  <a:cubicBezTo>
                    <a:pt x="14512" y="24690"/>
                    <a:pt x="15465" y="24564"/>
                    <a:pt x="16417" y="24339"/>
                  </a:cubicBezTo>
                  <a:cubicBezTo>
                    <a:pt x="23059" y="22785"/>
                    <a:pt x="27169" y="16118"/>
                    <a:pt x="25590" y="9502"/>
                  </a:cubicBezTo>
                  <a:cubicBezTo>
                    <a:pt x="24237" y="3830"/>
                    <a:pt x="19145" y="0"/>
                    <a:pt x="13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2849775" y="1800700"/>
              <a:ext cx="770700" cy="700600"/>
            </a:xfrm>
            <a:custGeom>
              <a:rect b="b" l="l" r="r" t="t"/>
              <a:pathLst>
                <a:path extrusionOk="0" h="28024" w="30828">
                  <a:moveTo>
                    <a:pt x="15433" y="252"/>
                  </a:moveTo>
                  <a:cubicBezTo>
                    <a:pt x="17954" y="252"/>
                    <a:pt x="20429" y="953"/>
                    <a:pt x="22632" y="2309"/>
                  </a:cubicBezTo>
                  <a:cubicBezTo>
                    <a:pt x="25765" y="4239"/>
                    <a:pt x="27945" y="7272"/>
                    <a:pt x="28797" y="10856"/>
                  </a:cubicBezTo>
                  <a:cubicBezTo>
                    <a:pt x="29650" y="14415"/>
                    <a:pt x="29048" y="18124"/>
                    <a:pt x="27118" y="21257"/>
                  </a:cubicBezTo>
                  <a:cubicBezTo>
                    <a:pt x="25188" y="24365"/>
                    <a:pt x="22156" y="26570"/>
                    <a:pt x="18597" y="27422"/>
                  </a:cubicBezTo>
                  <a:cubicBezTo>
                    <a:pt x="17533" y="27675"/>
                    <a:pt x="16458" y="27800"/>
                    <a:pt x="15390" y="27800"/>
                  </a:cubicBezTo>
                  <a:cubicBezTo>
                    <a:pt x="12863" y="27800"/>
                    <a:pt x="10381" y="27100"/>
                    <a:pt x="8196" y="25743"/>
                  </a:cubicBezTo>
                  <a:cubicBezTo>
                    <a:pt x="5063" y="23813"/>
                    <a:pt x="2857" y="20781"/>
                    <a:pt x="2005" y="17197"/>
                  </a:cubicBezTo>
                  <a:cubicBezTo>
                    <a:pt x="251" y="9803"/>
                    <a:pt x="4837" y="2385"/>
                    <a:pt x="12231" y="630"/>
                  </a:cubicBezTo>
                  <a:cubicBezTo>
                    <a:pt x="13295" y="377"/>
                    <a:pt x="14368" y="252"/>
                    <a:pt x="15433" y="252"/>
                  </a:cubicBezTo>
                  <a:close/>
                  <a:moveTo>
                    <a:pt x="15412" y="1"/>
                  </a:moveTo>
                  <a:cubicBezTo>
                    <a:pt x="14346" y="1"/>
                    <a:pt x="13263" y="123"/>
                    <a:pt x="12181" y="380"/>
                  </a:cubicBezTo>
                  <a:cubicBezTo>
                    <a:pt x="4662" y="2184"/>
                    <a:pt x="0" y="9728"/>
                    <a:pt x="1780" y="17247"/>
                  </a:cubicBezTo>
                  <a:cubicBezTo>
                    <a:pt x="3309" y="23688"/>
                    <a:pt x="9073" y="28024"/>
                    <a:pt x="15414" y="28024"/>
                  </a:cubicBezTo>
                  <a:cubicBezTo>
                    <a:pt x="16467" y="28024"/>
                    <a:pt x="17569" y="27898"/>
                    <a:pt x="18647" y="27648"/>
                  </a:cubicBezTo>
                  <a:cubicBezTo>
                    <a:pt x="26166" y="25868"/>
                    <a:pt x="30828" y="18299"/>
                    <a:pt x="29048" y="10781"/>
                  </a:cubicBezTo>
                  <a:cubicBezTo>
                    <a:pt x="27525" y="4344"/>
                    <a:pt x="21758" y="1"/>
                    <a:pt x="15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3073438" y="1948600"/>
              <a:ext cx="311425" cy="411700"/>
            </a:xfrm>
            <a:custGeom>
              <a:rect b="b" l="l" r="r" t="t"/>
              <a:pathLst>
                <a:path extrusionOk="0" h="16468" w="12457">
                  <a:moveTo>
                    <a:pt x="4662" y="4211"/>
                  </a:moveTo>
                  <a:lnTo>
                    <a:pt x="5264" y="6793"/>
                  </a:lnTo>
                  <a:cubicBezTo>
                    <a:pt x="4537" y="6642"/>
                    <a:pt x="4011" y="6367"/>
                    <a:pt x="3860" y="5715"/>
                  </a:cubicBezTo>
                  <a:cubicBezTo>
                    <a:pt x="3685" y="4988"/>
                    <a:pt x="4011" y="4487"/>
                    <a:pt x="4662" y="4211"/>
                  </a:cubicBezTo>
                  <a:close/>
                  <a:moveTo>
                    <a:pt x="7194" y="9625"/>
                  </a:moveTo>
                  <a:lnTo>
                    <a:pt x="7194" y="9625"/>
                  </a:lnTo>
                  <a:cubicBezTo>
                    <a:pt x="7971" y="9750"/>
                    <a:pt x="8547" y="10001"/>
                    <a:pt x="8698" y="10652"/>
                  </a:cubicBezTo>
                  <a:cubicBezTo>
                    <a:pt x="8873" y="11354"/>
                    <a:pt x="8522" y="11956"/>
                    <a:pt x="7820" y="12256"/>
                  </a:cubicBezTo>
                  <a:lnTo>
                    <a:pt x="7194" y="9625"/>
                  </a:lnTo>
                  <a:close/>
                  <a:moveTo>
                    <a:pt x="4913" y="1"/>
                  </a:moveTo>
                  <a:lnTo>
                    <a:pt x="3735" y="276"/>
                  </a:lnTo>
                  <a:lnTo>
                    <a:pt x="4086" y="1755"/>
                  </a:lnTo>
                  <a:cubicBezTo>
                    <a:pt x="1605" y="2532"/>
                    <a:pt x="1" y="4362"/>
                    <a:pt x="552" y="6667"/>
                  </a:cubicBezTo>
                  <a:cubicBezTo>
                    <a:pt x="1229" y="9550"/>
                    <a:pt x="3835" y="9525"/>
                    <a:pt x="5941" y="9575"/>
                  </a:cubicBezTo>
                  <a:lnTo>
                    <a:pt x="6617" y="12482"/>
                  </a:lnTo>
                  <a:cubicBezTo>
                    <a:pt x="5941" y="12432"/>
                    <a:pt x="5464" y="12056"/>
                    <a:pt x="5214" y="11304"/>
                  </a:cubicBezTo>
                  <a:lnTo>
                    <a:pt x="1855" y="12106"/>
                  </a:lnTo>
                  <a:cubicBezTo>
                    <a:pt x="2411" y="14113"/>
                    <a:pt x="4057" y="15047"/>
                    <a:pt x="6113" y="15047"/>
                  </a:cubicBezTo>
                  <a:cubicBezTo>
                    <a:pt x="6471" y="15047"/>
                    <a:pt x="6840" y="15019"/>
                    <a:pt x="7219" y="14963"/>
                  </a:cubicBezTo>
                  <a:lnTo>
                    <a:pt x="7570" y="16467"/>
                  </a:lnTo>
                  <a:lnTo>
                    <a:pt x="8748" y="16191"/>
                  </a:lnTo>
                  <a:lnTo>
                    <a:pt x="8397" y="14713"/>
                  </a:lnTo>
                  <a:cubicBezTo>
                    <a:pt x="11279" y="13886"/>
                    <a:pt x="12457" y="11755"/>
                    <a:pt x="11981" y="9775"/>
                  </a:cubicBezTo>
                  <a:cubicBezTo>
                    <a:pt x="11304" y="6918"/>
                    <a:pt x="8647" y="6968"/>
                    <a:pt x="6542" y="6893"/>
                  </a:cubicBezTo>
                  <a:lnTo>
                    <a:pt x="5865" y="4036"/>
                  </a:lnTo>
                  <a:lnTo>
                    <a:pt x="5865" y="4036"/>
                  </a:lnTo>
                  <a:cubicBezTo>
                    <a:pt x="6417" y="4086"/>
                    <a:pt x="6868" y="4437"/>
                    <a:pt x="7119" y="5089"/>
                  </a:cubicBezTo>
                  <a:lnTo>
                    <a:pt x="10477" y="4287"/>
                  </a:lnTo>
                  <a:cubicBezTo>
                    <a:pt x="9860" y="2350"/>
                    <a:pt x="8393" y="1389"/>
                    <a:pt x="6383" y="1389"/>
                  </a:cubicBezTo>
                  <a:cubicBezTo>
                    <a:pt x="6027" y="1389"/>
                    <a:pt x="5653" y="1419"/>
                    <a:pt x="5264" y="1479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C46302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3085338" y="1942350"/>
              <a:ext cx="311450" cy="412300"/>
            </a:xfrm>
            <a:custGeom>
              <a:rect b="b" l="l" r="r" t="t"/>
              <a:pathLst>
                <a:path extrusionOk="0" h="16492" w="12458">
                  <a:moveTo>
                    <a:pt x="4663" y="4236"/>
                  </a:moveTo>
                  <a:lnTo>
                    <a:pt x="5289" y="6792"/>
                  </a:lnTo>
                  <a:cubicBezTo>
                    <a:pt x="4537" y="6642"/>
                    <a:pt x="4011" y="6366"/>
                    <a:pt x="3861" y="5714"/>
                  </a:cubicBezTo>
                  <a:cubicBezTo>
                    <a:pt x="3685" y="5013"/>
                    <a:pt x="4011" y="4511"/>
                    <a:pt x="4663" y="4236"/>
                  </a:cubicBezTo>
                  <a:close/>
                  <a:moveTo>
                    <a:pt x="7194" y="9649"/>
                  </a:moveTo>
                  <a:lnTo>
                    <a:pt x="7194" y="9649"/>
                  </a:lnTo>
                  <a:cubicBezTo>
                    <a:pt x="7996" y="9750"/>
                    <a:pt x="8547" y="10000"/>
                    <a:pt x="8723" y="10677"/>
                  </a:cubicBezTo>
                  <a:cubicBezTo>
                    <a:pt x="8873" y="11354"/>
                    <a:pt x="8522" y="11955"/>
                    <a:pt x="7821" y="12256"/>
                  </a:cubicBezTo>
                  <a:lnTo>
                    <a:pt x="7194" y="9649"/>
                  </a:lnTo>
                  <a:close/>
                  <a:moveTo>
                    <a:pt x="4913" y="0"/>
                  </a:moveTo>
                  <a:lnTo>
                    <a:pt x="3735" y="276"/>
                  </a:lnTo>
                  <a:lnTo>
                    <a:pt x="4086" y="1780"/>
                  </a:lnTo>
                  <a:cubicBezTo>
                    <a:pt x="1630" y="2531"/>
                    <a:pt x="1" y="4361"/>
                    <a:pt x="552" y="6667"/>
                  </a:cubicBezTo>
                  <a:cubicBezTo>
                    <a:pt x="1254" y="9549"/>
                    <a:pt x="3836" y="9524"/>
                    <a:pt x="5941" y="9574"/>
                  </a:cubicBezTo>
                  <a:lnTo>
                    <a:pt x="6643" y="12481"/>
                  </a:lnTo>
                  <a:cubicBezTo>
                    <a:pt x="5966" y="12431"/>
                    <a:pt x="5490" y="12055"/>
                    <a:pt x="5214" y="11329"/>
                  </a:cubicBezTo>
                  <a:lnTo>
                    <a:pt x="1881" y="12105"/>
                  </a:lnTo>
                  <a:cubicBezTo>
                    <a:pt x="2436" y="14113"/>
                    <a:pt x="4064" y="15046"/>
                    <a:pt x="6115" y="15046"/>
                  </a:cubicBezTo>
                  <a:cubicBezTo>
                    <a:pt x="6472" y="15046"/>
                    <a:pt x="6841" y="15018"/>
                    <a:pt x="7219" y="14963"/>
                  </a:cubicBezTo>
                  <a:lnTo>
                    <a:pt x="7570" y="16491"/>
                  </a:lnTo>
                  <a:lnTo>
                    <a:pt x="8748" y="16216"/>
                  </a:lnTo>
                  <a:lnTo>
                    <a:pt x="8397" y="14712"/>
                  </a:lnTo>
                  <a:cubicBezTo>
                    <a:pt x="11279" y="13885"/>
                    <a:pt x="12457" y="11755"/>
                    <a:pt x="11981" y="9775"/>
                  </a:cubicBezTo>
                  <a:cubicBezTo>
                    <a:pt x="11304" y="6917"/>
                    <a:pt x="8648" y="6993"/>
                    <a:pt x="6542" y="6892"/>
                  </a:cubicBezTo>
                  <a:lnTo>
                    <a:pt x="5866" y="4035"/>
                  </a:lnTo>
                  <a:lnTo>
                    <a:pt x="5866" y="4035"/>
                  </a:lnTo>
                  <a:cubicBezTo>
                    <a:pt x="6442" y="4110"/>
                    <a:pt x="6893" y="4436"/>
                    <a:pt x="7119" y="5113"/>
                  </a:cubicBezTo>
                  <a:lnTo>
                    <a:pt x="10502" y="4311"/>
                  </a:lnTo>
                  <a:cubicBezTo>
                    <a:pt x="9887" y="2358"/>
                    <a:pt x="8408" y="1412"/>
                    <a:pt x="6401" y="1412"/>
                  </a:cubicBezTo>
                  <a:cubicBezTo>
                    <a:pt x="6039" y="1412"/>
                    <a:pt x="5659" y="1443"/>
                    <a:pt x="5264" y="1504"/>
                  </a:cubicBezTo>
                  <a:lnTo>
                    <a:pt x="4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8" name="Google Shape;1308;p39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09" name="Google Shape;1309;p39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0"/>
          <p:cNvSpPr txBox="1"/>
          <p:nvPr>
            <p:ph type="title"/>
          </p:nvPr>
        </p:nvSpPr>
        <p:spPr>
          <a:xfrm>
            <a:off x="1337350" y="1537550"/>
            <a:ext cx="6575700" cy="248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" sz="4600">
                <a:latin typeface="Average Sans"/>
                <a:ea typeface="Average Sans"/>
                <a:cs typeface="Average Sans"/>
                <a:sym typeface="Average Sans"/>
              </a:rPr>
              <a:t>On the next slide is a resume sample.</a:t>
            </a:r>
            <a:endParaRPr b="0" sz="4600"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sz="4600"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600">
                <a:latin typeface="Average Sans"/>
                <a:ea typeface="Average Sans"/>
                <a:cs typeface="Average Sans"/>
                <a:sym typeface="Average Sans"/>
              </a:rPr>
              <a:t>What could be improved?</a:t>
            </a:r>
            <a:endParaRPr sz="4600"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16" name="Google Shape;1316;p40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oogle Shape;1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450" y="800575"/>
            <a:ext cx="4029266" cy="26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450" y="3399708"/>
            <a:ext cx="4029274" cy="131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0720" y="800578"/>
            <a:ext cx="3916542" cy="164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0725" y="2431956"/>
            <a:ext cx="3916550" cy="168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41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26" name="Google Shape;1326;p41" title="logo_darkTxt.png"/>
          <p:cNvPicPr preferRelativeResize="0"/>
          <p:nvPr/>
        </p:nvPicPr>
        <p:blipFill rotWithShape="1">
          <a:blip r:embed="rId7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2"/>
          <p:cNvSpPr txBox="1"/>
          <p:nvPr>
            <p:ph type="title"/>
          </p:nvPr>
        </p:nvSpPr>
        <p:spPr>
          <a:xfrm>
            <a:off x="316700" y="1573353"/>
            <a:ext cx="3419700" cy="19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Average Sans"/>
                <a:ea typeface="Average Sans"/>
                <a:cs typeface="Average Sans"/>
                <a:sym typeface="Average Sans"/>
              </a:rPr>
              <a:t>A Better</a:t>
            </a:r>
            <a:endParaRPr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Average Sans"/>
                <a:ea typeface="Average Sans"/>
                <a:cs typeface="Average Sans"/>
                <a:sym typeface="Average Sans"/>
              </a:rPr>
              <a:t>Resume Sample…</a:t>
            </a:r>
            <a:r>
              <a:rPr b="0" lang="en">
                <a:latin typeface="Average Sans"/>
                <a:ea typeface="Average Sans"/>
                <a:cs typeface="Average Sans"/>
                <a:sym typeface="Average Sans"/>
              </a:rPr>
              <a:t> but not perfect.</a:t>
            </a:r>
            <a:endParaRPr b="0">
              <a:latin typeface="Average Sans"/>
              <a:ea typeface="Average Sans"/>
              <a:cs typeface="Average Sans"/>
              <a:sym typeface="Average Sans"/>
            </a:endParaRPr>
          </a:p>
        </p:txBody>
      </p:sp>
      <p:pic>
        <p:nvPicPr>
          <p:cNvPr id="1332" name="Google Shape;13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400" y="139250"/>
            <a:ext cx="3758025" cy="4865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33" name="Google Shape;1333;p42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34" name="Google Shape;1334;p42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43"/>
          <p:cNvSpPr txBox="1"/>
          <p:nvPr>
            <p:ph type="title"/>
          </p:nvPr>
        </p:nvSpPr>
        <p:spPr>
          <a:xfrm>
            <a:off x="4047175" y="2271325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1-1 </a:t>
            </a:r>
            <a:r>
              <a:rPr lang="en">
                <a:solidFill>
                  <a:schemeClr val="lt1"/>
                </a:solidFill>
              </a:rPr>
              <a:t>Critiques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0" name="Google Shape;1340;p43"/>
          <p:cNvSpPr txBox="1"/>
          <p:nvPr>
            <p:ph idx="2" type="title"/>
          </p:nvPr>
        </p:nvSpPr>
        <p:spPr>
          <a:xfrm>
            <a:off x="4047175" y="1245375"/>
            <a:ext cx="147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descr="Group of business people collaborating on project in office (Provided by Getty Images)" id="1341" name="Google Shape;1341;p4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7365" r="27365" t="0"/>
          <a:stretch/>
        </p:blipFill>
        <p:spPr>
          <a:xfrm>
            <a:off x="713225" y="539500"/>
            <a:ext cx="2760600" cy="4064400"/>
          </a:xfrm>
          <a:prstGeom prst="roundRect">
            <a:avLst>
              <a:gd fmla="val 16667" name="adj"/>
            </a:avLst>
          </a:prstGeom>
        </p:spPr>
      </p:pic>
      <p:grpSp>
        <p:nvGrpSpPr>
          <p:cNvPr id="1342" name="Google Shape;1342;p43"/>
          <p:cNvGrpSpPr/>
          <p:nvPr/>
        </p:nvGrpSpPr>
        <p:grpSpPr>
          <a:xfrm>
            <a:off x="7307970" y="356936"/>
            <a:ext cx="1366090" cy="1243944"/>
            <a:chOff x="2801525" y="1800700"/>
            <a:chExt cx="818950" cy="745725"/>
          </a:xfrm>
        </p:grpSpPr>
        <p:sp>
          <p:nvSpPr>
            <p:cNvPr id="1343" name="Google Shape;1343;p43"/>
            <p:cNvSpPr/>
            <p:nvPr/>
          </p:nvSpPr>
          <p:spPr>
            <a:xfrm>
              <a:off x="2805900" y="1848250"/>
              <a:ext cx="763825" cy="694550"/>
            </a:xfrm>
            <a:custGeom>
              <a:rect b="b" l="l" r="r" t="t"/>
              <a:pathLst>
                <a:path extrusionOk="0" h="27782" w="30553">
                  <a:moveTo>
                    <a:pt x="15290" y="1"/>
                  </a:moveTo>
                  <a:cubicBezTo>
                    <a:pt x="14223" y="1"/>
                    <a:pt x="13139" y="124"/>
                    <a:pt x="12056" y="382"/>
                  </a:cubicBezTo>
                  <a:cubicBezTo>
                    <a:pt x="4612" y="2137"/>
                    <a:pt x="1" y="9630"/>
                    <a:pt x="1755" y="17099"/>
                  </a:cubicBezTo>
                  <a:cubicBezTo>
                    <a:pt x="3277" y="23485"/>
                    <a:pt x="8957" y="27782"/>
                    <a:pt x="15240" y="27782"/>
                  </a:cubicBezTo>
                  <a:cubicBezTo>
                    <a:pt x="16306" y="27782"/>
                    <a:pt x="17389" y="27658"/>
                    <a:pt x="18472" y="27400"/>
                  </a:cubicBezTo>
                  <a:cubicBezTo>
                    <a:pt x="25941" y="25621"/>
                    <a:pt x="30552" y="18152"/>
                    <a:pt x="28773" y="10683"/>
                  </a:cubicBezTo>
                  <a:cubicBezTo>
                    <a:pt x="27273" y="4298"/>
                    <a:pt x="21578" y="1"/>
                    <a:pt x="15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2801525" y="1844375"/>
              <a:ext cx="772575" cy="702050"/>
            </a:xfrm>
            <a:custGeom>
              <a:rect b="b" l="l" r="r" t="t"/>
              <a:pathLst>
                <a:path extrusionOk="0" h="28082" w="30903">
                  <a:moveTo>
                    <a:pt x="15455" y="314"/>
                  </a:moveTo>
                  <a:cubicBezTo>
                    <a:pt x="21671" y="314"/>
                    <a:pt x="27318" y="4579"/>
                    <a:pt x="28798" y="10863"/>
                  </a:cubicBezTo>
                  <a:cubicBezTo>
                    <a:pt x="30552" y="18232"/>
                    <a:pt x="25991" y="25650"/>
                    <a:pt x="18622" y="27405"/>
                  </a:cubicBezTo>
                  <a:cubicBezTo>
                    <a:pt x="17560" y="27658"/>
                    <a:pt x="16496" y="27779"/>
                    <a:pt x="15449" y="27779"/>
                  </a:cubicBezTo>
                  <a:cubicBezTo>
                    <a:pt x="9232" y="27779"/>
                    <a:pt x="3582" y="23510"/>
                    <a:pt x="2081" y="17204"/>
                  </a:cubicBezTo>
                  <a:cubicBezTo>
                    <a:pt x="351" y="9836"/>
                    <a:pt x="4913" y="2442"/>
                    <a:pt x="12281" y="688"/>
                  </a:cubicBezTo>
                  <a:cubicBezTo>
                    <a:pt x="13344" y="435"/>
                    <a:pt x="14408" y="314"/>
                    <a:pt x="15455" y="314"/>
                  </a:cubicBezTo>
                  <a:close/>
                  <a:moveTo>
                    <a:pt x="15469" y="0"/>
                  </a:moveTo>
                  <a:cubicBezTo>
                    <a:pt x="14392" y="0"/>
                    <a:pt x="13299" y="126"/>
                    <a:pt x="12206" y="387"/>
                  </a:cubicBezTo>
                  <a:cubicBezTo>
                    <a:pt x="4662" y="2166"/>
                    <a:pt x="0" y="9760"/>
                    <a:pt x="1780" y="17279"/>
                  </a:cubicBezTo>
                  <a:cubicBezTo>
                    <a:pt x="3309" y="23745"/>
                    <a:pt x="9098" y="28081"/>
                    <a:pt x="15439" y="28081"/>
                  </a:cubicBezTo>
                  <a:cubicBezTo>
                    <a:pt x="16517" y="28081"/>
                    <a:pt x="17595" y="27956"/>
                    <a:pt x="18697" y="27705"/>
                  </a:cubicBezTo>
                  <a:cubicBezTo>
                    <a:pt x="26216" y="25926"/>
                    <a:pt x="30903" y="18332"/>
                    <a:pt x="29123" y="10813"/>
                  </a:cubicBezTo>
                  <a:cubicBezTo>
                    <a:pt x="27580" y="4362"/>
                    <a:pt x="21822" y="0"/>
                    <a:pt x="15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2857925" y="1877225"/>
              <a:ext cx="270075" cy="198025"/>
            </a:xfrm>
            <a:custGeom>
              <a:rect b="b" l="l" r="r" t="t"/>
              <a:pathLst>
                <a:path extrusionOk="0" h="7921" w="10803">
                  <a:moveTo>
                    <a:pt x="10652" y="0"/>
                  </a:moveTo>
                  <a:lnTo>
                    <a:pt x="176" y="7494"/>
                  </a:lnTo>
                  <a:cubicBezTo>
                    <a:pt x="100" y="7644"/>
                    <a:pt x="50" y="7770"/>
                    <a:pt x="0" y="7920"/>
                  </a:cubicBezTo>
                  <a:lnTo>
                    <a:pt x="10802" y="2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2837875" y="1953025"/>
              <a:ext cx="290125" cy="211825"/>
            </a:xfrm>
            <a:custGeom>
              <a:rect b="b" l="l" r="r" t="t"/>
              <a:pathLst>
                <a:path extrusionOk="0" h="8473" w="11605">
                  <a:moveTo>
                    <a:pt x="11454" y="1"/>
                  </a:moveTo>
                  <a:lnTo>
                    <a:pt x="25" y="8146"/>
                  </a:lnTo>
                  <a:cubicBezTo>
                    <a:pt x="25" y="8272"/>
                    <a:pt x="25" y="8372"/>
                    <a:pt x="0" y="8472"/>
                  </a:cubicBezTo>
                  <a:lnTo>
                    <a:pt x="11604" y="176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2838500" y="2028225"/>
              <a:ext cx="289500" cy="211175"/>
            </a:xfrm>
            <a:custGeom>
              <a:rect b="b" l="l" r="r" t="t"/>
              <a:pathLst>
                <a:path extrusionOk="0" h="8447" w="11580">
                  <a:moveTo>
                    <a:pt x="11429" y="0"/>
                  </a:moveTo>
                  <a:lnTo>
                    <a:pt x="0" y="8171"/>
                  </a:lnTo>
                  <a:cubicBezTo>
                    <a:pt x="25" y="8271"/>
                    <a:pt x="25" y="8371"/>
                    <a:pt x="25" y="8447"/>
                  </a:cubicBezTo>
                  <a:lnTo>
                    <a:pt x="11579" y="20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2852275" y="2104025"/>
              <a:ext cx="275725" cy="200550"/>
            </a:xfrm>
            <a:custGeom>
              <a:rect b="b" l="l" r="r" t="t"/>
              <a:pathLst>
                <a:path extrusionOk="0" h="8022" w="11029">
                  <a:moveTo>
                    <a:pt x="10878" y="1"/>
                  </a:moveTo>
                  <a:lnTo>
                    <a:pt x="1" y="7770"/>
                  </a:lnTo>
                  <a:cubicBezTo>
                    <a:pt x="26" y="7871"/>
                    <a:pt x="51" y="7946"/>
                    <a:pt x="76" y="8021"/>
                  </a:cubicBezTo>
                  <a:lnTo>
                    <a:pt x="11028" y="201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2876075" y="2179850"/>
              <a:ext cx="251925" cy="182975"/>
            </a:xfrm>
            <a:custGeom>
              <a:rect b="b" l="l" r="r" t="t"/>
              <a:pathLst>
                <a:path extrusionOk="0" h="7319" w="10077">
                  <a:moveTo>
                    <a:pt x="9926" y="1"/>
                  </a:moveTo>
                  <a:lnTo>
                    <a:pt x="1" y="7093"/>
                  </a:lnTo>
                  <a:cubicBezTo>
                    <a:pt x="26" y="7169"/>
                    <a:pt x="76" y="7244"/>
                    <a:pt x="101" y="7319"/>
                  </a:cubicBezTo>
                  <a:lnTo>
                    <a:pt x="10076" y="176"/>
                  </a:lnTo>
                  <a:lnTo>
                    <a:pt x="9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2909300" y="2255050"/>
              <a:ext cx="218700" cy="158550"/>
            </a:xfrm>
            <a:custGeom>
              <a:rect b="b" l="l" r="r" t="t"/>
              <a:pathLst>
                <a:path extrusionOk="0" h="6342" w="8748">
                  <a:moveTo>
                    <a:pt x="8597" y="0"/>
                  </a:moveTo>
                  <a:lnTo>
                    <a:pt x="0" y="6166"/>
                  </a:lnTo>
                  <a:cubicBezTo>
                    <a:pt x="50" y="6216"/>
                    <a:pt x="100" y="6291"/>
                    <a:pt x="151" y="6341"/>
                  </a:cubicBezTo>
                  <a:lnTo>
                    <a:pt x="8747" y="201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2951275" y="2330850"/>
              <a:ext cx="176725" cy="127850"/>
            </a:xfrm>
            <a:custGeom>
              <a:rect b="b" l="l" r="r" t="t"/>
              <a:pathLst>
                <a:path extrusionOk="0" h="5114" w="7069">
                  <a:moveTo>
                    <a:pt x="6918" y="1"/>
                  </a:moveTo>
                  <a:lnTo>
                    <a:pt x="0" y="4963"/>
                  </a:lnTo>
                  <a:cubicBezTo>
                    <a:pt x="51" y="5013"/>
                    <a:pt x="126" y="5063"/>
                    <a:pt x="176" y="5114"/>
                  </a:cubicBezTo>
                  <a:lnTo>
                    <a:pt x="7068" y="201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2994500" y="2335875"/>
              <a:ext cx="216825" cy="156025"/>
            </a:xfrm>
            <a:custGeom>
              <a:rect b="b" l="l" r="r" t="t"/>
              <a:pathLst>
                <a:path extrusionOk="0" h="6241" w="8673">
                  <a:moveTo>
                    <a:pt x="8522" y="0"/>
                  </a:moveTo>
                  <a:lnTo>
                    <a:pt x="1" y="6090"/>
                  </a:lnTo>
                  <a:cubicBezTo>
                    <a:pt x="76" y="6141"/>
                    <a:pt x="151" y="6191"/>
                    <a:pt x="226" y="6241"/>
                  </a:cubicBezTo>
                  <a:lnTo>
                    <a:pt x="8673" y="20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056525" y="2351525"/>
              <a:ext cx="240650" cy="172350"/>
            </a:xfrm>
            <a:custGeom>
              <a:rect b="b" l="l" r="r" t="t"/>
              <a:pathLst>
                <a:path extrusionOk="0" h="6894" w="9626">
                  <a:moveTo>
                    <a:pt x="9475" y="1"/>
                  </a:moveTo>
                  <a:lnTo>
                    <a:pt x="1" y="6793"/>
                  </a:lnTo>
                  <a:cubicBezTo>
                    <a:pt x="101" y="6818"/>
                    <a:pt x="176" y="6843"/>
                    <a:pt x="277" y="6893"/>
                  </a:cubicBezTo>
                  <a:lnTo>
                    <a:pt x="9625" y="201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3134850" y="2367200"/>
              <a:ext cx="248150" cy="176725"/>
            </a:xfrm>
            <a:custGeom>
              <a:rect b="b" l="l" r="r" t="t"/>
              <a:pathLst>
                <a:path extrusionOk="0" h="7069" w="9926">
                  <a:moveTo>
                    <a:pt x="9800" y="0"/>
                  </a:moveTo>
                  <a:lnTo>
                    <a:pt x="1" y="7018"/>
                  </a:lnTo>
                  <a:cubicBezTo>
                    <a:pt x="101" y="7018"/>
                    <a:pt x="226" y="7043"/>
                    <a:pt x="327" y="7068"/>
                  </a:cubicBezTo>
                  <a:lnTo>
                    <a:pt x="9926" y="20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243250" y="2382850"/>
              <a:ext cx="226225" cy="159175"/>
            </a:xfrm>
            <a:custGeom>
              <a:rect b="b" l="l" r="r" t="t"/>
              <a:pathLst>
                <a:path extrusionOk="0" h="6367" w="9049">
                  <a:moveTo>
                    <a:pt x="8898" y="1"/>
                  </a:moveTo>
                  <a:lnTo>
                    <a:pt x="1" y="6367"/>
                  </a:lnTo>
                  <a:cubicBezTo>
                    <a:pt x="176" y="6342"/>
                    <a:pt x="377" y="6317"/>
                    <a:pt x="552" y="6267"/>
                  </a:cubicBezTo>
                  <a:lnTo>
                    <a:pt x="9048" y="201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2852900" y="1804000"/>
              <a:ext cx="764450" cy="694325"/>
            </a:xfrm>
            <a:custGeom>
              <a:rect b="b" l="l" r="r" t="t"/>
              <a:pathLst>
                <a:path extrusionOk="0" h="27773" w="30578">
                  <a:moveTo>
                    <a:pt x="15280" y="0"/>
                  </a:moveTo>
                  <a:cubicBezTo>
                    <a:pt x="14225" y="0"/>
                    <a:pt x="13153" y="121"/>
                    <a:pt x="12081" y="373"/>
                  </a:cubicBezTo>
                  <a:cubicBezTo>
                    <a:pt x="4612" y="2152"/>
                    <a:pt x="1" y="9621"/>
                    <a:pt x="1780" y="17090"/>
                  </a:cubicBezTo>
                  <a:cubicBezTo>
                    <a:pt x="3280" y="23475"/>
                    <a:pt x="8975" y="27772"/>
                    <a:pt x="15263" y="27772"/>
                  </a:cubicBezTo>
                  <a:cubicBezTo>
                    <a:pt x="16330" y="27772"/>
                    <a:pt x="17414" y="27649"/>
                    <a:pt x="18497" y="27391"/>
                  </a:cubicBezTo>
                  <a:cubicBezTo>
                    <a:pt x="25941" y="25636"/>
                    <a:pt x="30577" y="18142"/>
                    <a:pt x="28798" y="10674"/>
                  </a:cubicBezTo>
                  <a:cubicBezTo>
                    <a:pt x="27274" y="4298"/>
                    <a:pt x="21576" y="0"/>
                    <a:pt x="15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2902400" y="1848850"/>
              <a:ext cx="665450" cy="604825"/>
            </a:xfrm>
            <a:custGeom>
              <a:rect b="b" l="l" r="r" t="t"/>
              <a:pathLst>
                <a:path extrusionOk="0" h="24193" w="26618">
                  <a:moveTo>
                    <a:pt x="13319" y="0"/>
                  </a:moveTo>
                  <a:cubicBezTo>
                    <a:pt x="12390" y="0"/>
                    <a:pt x="11446" y="108"/>
                    <a:pt x="10502" y="333"/>
                  </a:cubicBezTo>
                  <a:cubicBezTo>
                    <a:pt x="4011" y="1862"/>
                    <a:pt x="1" y="8378"/>
                    <a:pt x="1529" y="14895"/>
                  </a:cubicBezTo>
                  <a:cubicBezTo>
                    <a:pt x="2860" y="20453"/>
                    <a:pt x="7829" y="24192"/>
                    <a:pt x="13306" y="24192"/>
                  </a:cubicBezTo>
                  <a:cubicBezTo>
                    <a:pt x="14225" y="24192"/>
                    <a:pt x="15158" y="24087"/>
                    <a:pt x="16091" y="23867"/>
                  </a:cubicBezTo>
                  <a:cubicBezTo>
                    <a:pt x="22582" y="22313"/>
                    <a:pt x="26617" y="15797"/>
                    <a:pt x="25063" y="9306"/>
                  </a:cubicBezTo>
                  <a:cubicBezTo>
                    <a:pt x="23756" y="3755"/>
                    <a:pt x="18802" y="0"/>
                    <a:pt x="13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2895500" y="1842700"/>
              <a:ext cx="679225" cy="617250"/>
            </a:xfrm>
            <a:custGeom>
              <a:rect b="b" l="l" r="r" t="t"/>
              <a:pathLst>
                <a:path extrusionOk="0" h="24690" w="27169">
                  <a:moveTo>
                    <a:pt x="13604" y="502"/>
                  </a:moveTo>
                  <a:cubicBezTo>
                    <a:pt x="18947" y="502"/>
                    <a:pt x="23803" y="4182"/>
                    <a:pt x="25089" y="9602"/>
                  </a:cubicBezTo>
                  <a:cubicBezTo>
                    <a:pt x="26618" y="15968"/>
                    <a:pt x="22658" y="22359"/>
                    <a:pt x="16317" y="23863"/>
                  </a:cubicBezTo>
                  <a:cubicBezTo>
                    <a:pt x="15400" y="24079"/>
                    <a:pt x="14483" y="24183"/>
                    <a:pt x="13580" y="24183"/>
                  </a:cubicBezTo>
                  <a:cubicBezTo>
                    <a:pt x="8212" y="24183"/>
                    <a:pt x="3343" y="20515"/>
                    <a:pt x="2056" y="15066"/>
                  </a:cubicBezTo>
                  <a:cubicBezTo>
                    <a:pt x="552" y="8725"/>
                    <a:pt x="4487" y="2334"/>
                    <a:pt x="10853" y="830"/>
                  </a:cubicBezTo>
                  <a:cubicBezTo>
                    <a:pt x="11774" y="608"/>
                    <a:pt x="12696" y="502"/>
                    <a:pt x="13604" y="502"/>
                  </a:cubicBezTo>
                  <a:close/>
                  <a:moveTo>
                    <a:pt x="13551" y="0"/>
                  </a:moveTo>
                  <a:cubicBezTo>
                    <a:pt x="12619" y="0"/>
                    <a:pt x="11673" y="107"/>
                    <a:pt x="10728" y="329"/>
                  </a:cubicBezTo>
                  <a:cubicBezTo>
                    <a:pt x="4111" y="1908"/>
                    <a:pt x="1" y="8574"/>
                    <a:pt x="1580" y="15191"/>
                  </a:cubicBezTo>
                  <a:cubicBezTo>
                    <a:pt x="2908" y="20855"/>
                    <a:pt x="7996" y="24690"/>
                    <a:pt x="13585" y="24690"/>
                  </a:cubicBezTo>
                  <a:cubicBezTo>
                    <a:pt x="14512" y="24690"/>
                    <a:pt x="15465" y="24564"/>
                    <a:pt x="16417" y="24339"/>
                  </a:cubicBezTo>
                  <a:cubicBezTo>
                    <a:pt x="23059" y="22785"/>
                    <a:pt x="27169" y="16118"/>
                    <a:pt x="25590" y="9502"/>
                  </a:cubicBezTo>
                  <a:cubicBezTo>
                    <a:pt x="24237" y="3830"/>
                    <a:pt x="19145" y="0"/>
                    <a:pt x="13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2849775" y="1800700"/>
              <a:ext cx="770700" cy="700600"/>
            </a:xfrm>
            <a:custGeom>
              <a:rect b="b" l="l" r="r" t="t"/>
              <a:pathLst>
                <a:path extrusionOk="0" h="28024" w="30828">
                  <a:moveTo>
                    <a:pt x="15433" y="252"/>
                  </a:moveTo>
                  <a:cubicBezTo>
                    <a:pt x="17954" y="252"/>
                    <a:pt x="20429" y="953"/>
                    <a:pt x="22632" y="2309"/>
                  </a:cubicBezTo>
                  <a:cubicBezTo>
                    <a:pt x="25765" y="4239"/>
                    <a:pt x="27945" y="7272"/>
                    <a:pt x="28797" y="10856"/>
                  </a:cubicBezTo>
                  <a:cubicBezTo>
                    <a:pt x="29650" y="14415"/>
                    <a:pt x="29048" y="18124"/>
                    <a:pt x="27118" y="21257"/>
                  </a:cubicBezTo>
                  <a:cubicBezTo>
                    <a:pt x="25188" y="24365"/>
                    <a:pt x="22156" y="26570"/>
                    <a:pt x="18597" y="27422"/>
                  </a:cubicBezTo>
                  <a:cubicBezTo>
                    <a:pt x="17533" y="27675"/>
                    <a:pt x="16458" y="27800"/>
                    <a:pt x="15390" y="27800"/>
                  </a:cubicBezTo>
                  <a:cubicBezTo>
                    <a:pt x="12863" y="27800"/>
                    <a:pt x="10381" y="27100"/>
                    <a:pt x="8196" y="25743"/>
                  </a:cubicBezTo>
                  <a:cubicBezTo>
                    <a:pt x="5063" y="23813"/>
                    <a:pt x="2857" y="20781"/>
                    <a:pt x="2005" y="17197"/>
                  </a:cubicBezTo>
                  <a:cubicBezTo>
                    <a:pt x="251" y="9803"/>
                    <a:pt x="4837" y="2385"/>
                    <a:pt x="12231" y="630"/>
                  </a:cubicBezTo>
                  <a:cubicBezTo>
                    <a:pt x="13295" y="377"/>
                    <a:pt x="14368" y="252"/>
                    <a:pt x="15433" y="252"/>
                  </a:cubicBezTo>
                  <a:close/>
                  <a:moveTo>
                    <a:pt x="15412" y="1"/>
                  </a:moveTo>
                  <a:cubicBezTo>
                    <a:pt x="14346" y="1"/>
                    <a:pt x="13263" y="123"/>
                    <a:pt x="12181" y="380"/>
                  </a:cubicBezTo>
                  <a:cubicBezTo>
                    <a:pt x="4662" y="2184"/>
                    <a:pt x="0" y="9728"/>
                    <a:pt x="1780" y="17247"/>
                  </a:cubicBezTo>
                  <a:cubicBezTo>
                    <a:pt x="3309" y="23688"/>
                    <a:pt x="9073" y="28024"/>
                    <a:pt x="15414" y="28024"/>
                  </a:cubicBezTo>
                  <a:cubicBezTo>
                    <a:pt x="16467" y="28024"/>
                    <a:pt x="17569" y="27898"/>
                    <a:pt x="18647" y="27648"/>
                  </a:cubicBezTo>
                  <a:cubicBezTo>
                    <a:pt x="26166" y="25868"/>
                    <a:pt x="30828" y="18299"/>
                    <a:pt x="29048" y="10781"/>
                  </a:cubicBezTo>
                  <a:cubicBezTo>
                    <a:pt x="27525" y="4344"/>
                    <a:pt x="21758" y="1"/>
                    <a:pt x="15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3073438" y="1948600"/>
              <a:ext cx="311425" cy="411700"/>
            </a:xfrm>
            <a:custGeom>
              <a:rect b="b" l="l" r="r" t="t"/>
              <a:pathLst>
                <a:path extrusionOk="0" h="16468" w="12457">
                  <a:moveTo>
                    <a:pt x="4662" y="4211"/>
                  </a:moveTo>
                  <a:lnTo>
                    <a:pt x="5264" y="6793"/>
                  </a:lnTo>
                  <a:cubicBezTo>
                    <a:pt x="4537" y="6642"/>
                    <a:pt x="4011" y="6367"/>
                    <a:pt x="3860" y="5715"/>
                  </a:cubicBezTo>
                  <a:cubicBezTo>
                    <a:pt x="3685" y="4988"/>
                    <a:pt x="4011" y="4487"/>
                    <a:pt x="4662" y="4211"/>
                  </a:cubicBezTo>
                  <a:close/>
                  <a:moveTo>
                    <a:pt x="7194" y="9625"/>
                  </a:moveTo>
                  <a:lnTo>
                    <a:pt x="7194" y="9625"/>
                  </a:lnTo>
                  <a:cubicBezTo>
                    <a:pt x="7971" y="9750"/>
                    <a:pt x="8547" y="10001"/>
                    <a:pt x="8698" y="10652"/>
                  </a:cubicBezTo>
                  <a:cubicBezTo>
                    <a:pt x="8873" y="11354"/>
                    <a:pt x="8522" y="11956"/>
                    <a:pt x="7820" y="12256"/>
                  </a:cubicBezTo>
                  <a:lnTo>
                    <a:pt x="7194" y="9625"/>
                  </a:lnTo>
                  <a:close/>
                  <a:moveTo>
                    <a:pt x="4913" y="1"/>
                  </a:moveTo>
                  <a:lnTo>
                    <a:pt x="3735" y="276"/>
                  </a:lnTo>
                  <a:lnTo>
                    <a:pt x="4086" y="1755"/>
                  </a:lnTo>
                  <a:cubicBezTo>
                    <a:pt x="1605" y="2532"/>
                    <a:pt x="1" y="4362"/>
                    <a:pt x="552" y="6667"/>
                  </a:cubicBezTo>
                  <a:cubicBezTo>
                    <a:pt x="1229" y="9550"/>
                    <a:pt x="3835" y="9525"/>
                    <a:pt x="5941" y="9575"/>
                  </a:cubicBezTo>
                  <a:lnTo>
                    <a:pt x="6617" y="12482"/>
                  </a:lnTo>
                  <a:cubicBezTo>
                    <a:pt x="5941" y="12432"/>
                    <a:pt x="5464" y="12056"/>
                    <a:pt x="5214" y="11304"/>
                  </a:cubicBezTo>
                  <a:lnTo>
                    <a:pt x="1855" y="12106"/>
                  </a:lnTo>
                  <a:cubicBezTo>
                    <a:pt x="2411" y="14113"/>
                    <a:pt x="4057" y="15047"/>
                    <a:pt x="6113" y="15047"/>
                  </a:cubicBezTo>
                  <a:cubicBezTo>
                    <a:pt x="6471" y="15047"/>
                    <a:pt x="6840" y="15019"/>
                    <a:pt x="7219" y="14963"/>
                  </a:cubicBezTo>
                  <a:lnTo>
                    <a:pt x="7570" y="16467"/>
                  </a:lnTo>
                  <a:lnTo>
                    <a:pt x="8748" y="16191"/>
                  </a:lnTo>
                  <a:lnTo>
                    <a:pt x="8397" y="14713"/>
                  </a:lnTo>
                  <a:cubicBezTo>
                    <a:pt x="11279" y="13886"/>
                    <a:pt x="12457" y="11755"/>
                    <a:pt x="11981" y="9775"/>
                  </a:cubicBezTo>
                  <a:cubicBezTo>
                    <a:pt x="11304" y="6918"/>
                    <a:pt x="8647" y="6968"/>
                    <a:pt x="6542" y="6893"/>
                  </a:cubicBezTo>
                  <a:lnTo>
                    <a:pt x="5865" y="4036"/>
                  </a:lnTo>
                  <a:lnTo>
                    <a:pt x="5865" y="4036"/>
                  </a:lnTo>
                  <a:cubicBezTo>
                    <a:pt x="6417" y="4086"/>
                    <a:pt x="6868" y="4437"/>
                    <a:pt x="7119" y="5089"/>
                  </a:cubicBezTo>
                  <a:lnTo>
                    <a:pt x="10477" y="4287"/>
                  </a:lnTo>
                  <a:cubicBezTo>
                    <a:pt x="9860" y="2350"/>
                    <a:pt x="8393" y="1389"/>
                    <a:pt x="6383" y="1389"/>
                  </a:cubicBezTo>
                  <a:cubicBezTo>
                    <a:pt x="6027" y="1389"/>
                    <a:pt x="5653" y="1419"/>
                    <a:pt x="5264" y="1479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C46302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3085338" y="1942350"/>
              <a:ext cx="311450" cy="412300"/>
            </a:xfrm>
            <a:custGeom>
              <a:rect b="b" l="l" r="r" t="t"/>
              <a:pathLst>
                <a:path extrusionOk="0" h="16492" w="12458">
                  <a:moveTo>
                    <a:pt x="4663" y="4236"/>
                  </a:moveTo>
                  <a:lnTo>
                    <a:pt x="5289" y="6792"/>
                  </a:lnTo>
                  <a:cubicBezTo>
                    <a:pt x="4537" y="6642"/>
                    <a:pt x="4011" y="6366"/>
                    <a:pt x="3861" y="5714"/>
                  </a:cubicBezTo>
                  <a:cubicBezTo>
                    <a:pt x="3685" y="5013"/>
                    <a:pt x="4011" y="4511"/>
                    <a:pt x="4663" y="4236"/>
                  </a:cubicBezTo>
                  <a:close/>
                  <a:moveTo>
                    <a:pt x="7194" y="9649"/>
                  </a:moveTo>
                  <a:lnTo>
                    <a:pt x="7194" y="9649"/>
                  </a:lnTo>
                  <a:cubicBezTo>
                    <a:pt x="7996" y="9750"/>
                    <a:pt x="8547" y="10000"/>
                    <a:pt x="8723" y="10677"/>
                  </a:cubicBezTo>
                  <a:cubicBezTo>
                    <a:pt x="8873" y="11354"/>
                    <a:pt x="8522" y="11955"/>
                    <a:pt x="7821" y="12256"/>
                  </a:cubicBezTo>
                  <a:lnTo>
                    <a:pt x="7194" y="9649"/>
                  </a:lnTo>
                  <a:close/>
                  <a:moveTo>
                    <a:pt x="4913" y="0"/>
                  </a:moveTo>
                  <a:lnTo>
                    <a:pt x="3735" y="276"/>
                  </a:lnTo>
                  <a:lnTo>
                    <a:pt x="4086" y="1780"/>
                  </a:lnTo>
                  <a:cubicBezTo>
                    <a:pt x="1630" y="2531"/>
                    <a:pt x="1" y="4361"/>
                    <a:pt x="552" y="6667"/>
                  </a:cubicBezTo>
                  <a:cubicBezTo>
                    <a:pt x="1254" y="9549"/>
                    <a:pt x="3836" y="9524"/>
                    <a:pt x="5941" y="9574"/>
                  </a:cubicBezTo>
                  <a:lnTo>
                    <a:pt x="6643" y="12481"/>
                  </a:lnTo>
                  <a:cubicBezTo>
                    <a:pt x="5966" y="12431"/>
                    <a:pt x="5490" y="12055"/>
                    <a:pt x="5214" y="11329"/>
                  </a:cubicBezTo>
                  <a:lnTo>
                    <a:pt x="1881" y="12105"/>
                  </a:lnTo>
                  <a:cubicBezTo>
                    <a:pt x="2436" y="14113"/>
                    <a:pt x="4064" y="15046"/>
                    <a:pt x="6115" y="15046"/>
                  </a:cubicBezTo>
                  <a:cubicBezTo>
                    <a:pt x="6472" y="15046"/>
                    <a:pt x="6841" y="15018"/>
                    <a:pt x="7219" y="14963"/>
                  </a:cubicBezTo>
                  <a:lnTo>
                    <a:pt x="7570" y="16491"/>
                  </a:lnTo>
                  <a:lnTo>
                    <a:pt x="8748" y="16216"/>
                  </a:lnTo>
                  <a:lnTo>
                    <a:pt x="8397" y="14712"/>
                  </a:lnTo>
                  <a:cubicBezTo>
                    <a:pt x="11279" y="13885"/>
                    <a:pt x="12457" y="11755"/>
                    <a:pt x="11981" y="9775"/>
                  </a:cubicBezTo>
                  <a:cubicBezTo>
                    <a:pt x="11304" y="6917"/>
                    <a:pt x="8648" y="6993"/>
                    <a:pt x="6542" y="6892"/>
                  </a:cubicBezTo>
                  <a:lnTo>
                    <a:pt x="5866" y="4035"/>
                  </a:lnTo>
                  <a:lnTo>
                    <a:pt x="5866" y="4035"/>
                  </a:lnTo>
                  <a:cubicBezTo>
                    <a:pt x="6442" y="4110"/>
                    <a:pt x="6893" y="4436"/>
                    <a:pt x="7119" y="5113"/>
                  </a:cubicBezTo>
                  <a:lnTo>
                    <a:pt x="10502" y="4311"/>
                  </a:lnTo>
                  <a:cubicBezTo>
                    <a:pt x="9887" y="2358"/>
                    <a:pt x="8408" y="1412"/>
                    <a:pt x="6401" y="1412"/>
                  </a:cubicBezTo>
                  <a:cubicBezTo>
                    <a:pt x="6039" y="1412"/>
                    <a:pt x="5659" y="1443"/>
                    <a:pt x="5264" y="1504"/>
                  </a:cubicBezTo>
                  <a:lnTo>
                    <a:pt x="4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2" name="Google Shape;1362;p43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63" name="Google Shape;1363;p43" title="logo_darkTxt.png"/>
          <p:cNvPicPr preferRelativeResize="0"/>
          <p:nvPr/>
        </p:nvPicPr>
        <p:blipFill rotWithShape="1">
          <a:blip r:embed="rId5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in sheet</a:t>
            </a:r>
            <a:endParaRPr/>
          </a:p>
        </p:txBody>
      </p:sp>
      <p:sp>
        <p:nvSpPr>
          <p:cNvPr id="1085" name="Google Shape;1085;p26"/>
          <p:cNvSpPr txBox="1"/>
          <p:nvPr/>
        </p:nvSpPr>
        <p:spPr>
          <a:xfrm>
            <a:off x="1250750" y="1981225"/>
            <a:ext cx="33621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Look out for the password later in the presentation! → </a:t>
            </a:r>
            <a:endParaRPr sz="30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34C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grpSp>
        <p:nvGrpSpPr>
          <p:cNvPr id="1086" name="Google Shape;1086;p26"/>
          <p:cNvGrpSpPr/>
          <p:nvPr/>
        </p:nvGrpSpPr>
        <p:grpSpPr>
          <a:xfrm>
            <a:off x="6947732" y="3961271"/>
            <a:ext cx="1321152" cy="476315"/>
            <a:chOff x="6290350" y="4024900"/>
            <a:chExt cx="1144350" cy="412573"/>
          </a:xfrm>
        </p:grpSpPr>
        <p:sp>
          <p:nvSpPr>
            <p:cNvPr id="1087" name="Google Shape;1087;p26"/>
            <p:cNvSpPr/>
            <p:nvPr/>
          </p:nvSpPr>
          <p:spPr>
            <a:xfrm>
              <a:off x="6290350" y="4050717"/>
              <a:ext cx="1117307" cy="386756"/>
            </a:xfrm>
            <a:custGeom>
              <a:rect b="b" l="l" r="r" t="t"/>
              <a:pathLst>
                <a:path extrusionOk="0" fill="none" h="7895" w="22808">
                  <a:moveTo>
                    <a:pt x="1" y="7193"/>
                  </a:moveTo>
                  <a:lnTo>
                    <a:pt x="4738" y="5138"/>
                  </a:lnTo>
                  <a:lnTo>
                    <a:pt x="9124" y="7895"/>
                  </a:lnTo>
                  <a:lnTo>
                    <a:pt x="13685" y="3283"/>
                  </a:lnTo>
                  <a:lnTo>
                    <a:pt x="18121" y="4436"/>
                  </a:lnTo>
                  <a:lnTo>
                    <a:pt x="22808" y="0"/>
                  </a:lnTo>
                </a:path>
              </a:pathLst>
            </a:custGeom>
            <a:noFill/>
            <a:ln cap="flat" cmpd="sng" w="9400">
              <a:solidFill>
                <a:schemeClr val="accent1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7356075" y="4024900"/>
              <a:ext cx="78625" cy="78625"/>
            </a:xfrm>
            <a:custGeom>
              <a:rect b="b" l="l" r="r" t="t"/>
              <a:pathLst>
                <a:path extrusionOk="0" h="1605" w="1605">
                  <a:moveTo>
                    <a:pt x="1604" y="1"/>
                  </a:moveTo>
                  <a:lnTo>
                    <a:pt x="0" y="477"/>
                  </a:lnTo>
                  <a:lnTo>
                    <a:pt x="903" y="728"/>
                  </a:lnTo>
                  <a:lnTo>
                    <a:pt x="1178" y="1605"/>
                  </a:lnTo>
                  <a:lnTo>
                    <a:pt x="16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9" name="Google Shape;1089;p26" title="qrcode_docs.google.co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128" y="1331713"/>
            <a:ext cx="3270325" cy="32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26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91" name="Google Shape;1091;p26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4"/>
          <p:cNvSpPr txBox="1"/>
          <p:nvPr>
            <p:ph type="title"/>
          </p:nvPr>
        </p:nvSpPr>
        <p:spPr>
          <a:xfrm>
            <a:off x="4047175" y="2271325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1-1 </a:t>
            </a:r>
            <a:r>
              <a:rPr lang="en">
                <a:solidFill>
                  <a:schemeClr val="lt1"/>
                </a:solidFill>
              </a:rPr>
              <a:t>Critiques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9" name="Google Shape;1369;p44"/>
          <p:cNvSpPr txBox="1"/>
          <p:nvPr>
            <p:ph idx="2" type="title"/>
          </p:nvPr>
        </p:nvSpPr>
        <p:spPr>
          <a:xfrm>
            <a:off x="4047175" y="1245375"/>
            <a:ext cx="147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descr="Group of business people collaborating on project in office (Provided by Getty Images)" id="1370" name="Google Shape;1370;p4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7365" r="27365" t="0"/>
          <a:stretch/>
        </p:blipFill>
        <p:spPr>
          <a:xfrm>
            <a:off x="713225" y="539500"/>
            <a:ext cx="2760600" cy="4064400"/>
          </a:xfrm>
          <a:prstGeom prst="roundRect">
            <a:avLst>
              <a:gd fmla="val 16667" name="adj"/>
            </a:avLst>
          </a:prstGeom>
        </p:spPr>
      </p:pic>
      <p:grpSp>
        <p:nvGrpSpPr>
          <p:cNvPr id="1371" name="Google Shape;1371;p44"/>
          <p:cNvGrpSpPr/>
          <p:nvPr/>
        </p:nvGrpSpPr>
        <p:grpSpPr>
          <a:xfrm>
            <a:off x="7307970" y="356936"/>
            <a:ext cx="1366090" cy="1243944"/>
            <a:chOff x="2801525" y="1800700"/>
            <a:chExt cx="818950" cy="745725"/>
          </a:xfrm>
        </p:grpSpPr>
        <p:sp>
          <p:nvSpPr>
            <p:cNvPr id="1372" name="Google Shape;1372;p44"/>
            <p:cNvSpPr/>
            <p:nvPr/>
          </p:nvSpPr>
          <p:spPr>
            <a:xfrm>
              <a:off x="2805900" y="1848250"/>
              <a:ext cx="763825" cy="694550"/>
            </a:xfrm>
            <a:custGeom>
              <a:rect b="b" l="l" r="r" t="t"/>
              <a:pathLst>
                <a:path extrusionOk="0" h="27782" w="30553">
                  <a:moveTo>
                    <a:pt x="15290" y="1"/>
                  </a:moveTo>
                  <a:cubicBezTo>
                    <a:pt x="14223" y="1"/>
                    <a:pt x="13139" y="124"/>
                    <a:pt x="12056" y="382"/>
                  </a:cubicBezTo>
                  <a:cubicBezTo>
                    <a:pt x="4612" y="2137"/>
                    <a:pt x="1" y="9630"/>
                    <a:pt x="1755" y="17099"/>
                  </a:cubicBezTo>
                  <a:cubicBezTo>
                    <a:pt x="3277" y="23485"/>
                    <a:pt x="8957" y="27782"/>
                    <a:pt x="15240" y="27782"/>
                  </a:cubicBezTo>
                  <a:cubicBezTo>
                    <a:pt x="16306" y="27782"/>
                    <a:pt x="17389" y="27658"/>
                    <a:pt x="18472" y="27400"/>
                  </a:cubicBezTo>
                  <a:cubicBezTo>
                    <a:pt x="25941" y="25621"/>
                    <a:pt x="30552" y="18152"/>
                    <a:pt x="28773" y="10683"/>
                  </a:cubicBezTo>
                  <a:cubicBezTo>
                    <a:pt x="27273" y="4298"/>
                    <a:pt x="21578" y="1"/>
                    <a:pt x="15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2801525" y="1844375"/>
              <a:ext cx="772575" cy="702050"/>
            </a:xfrm>
            <a:custGeom>
              <a:rect b="b" l="l" r="r" t="t"/>
              <a:pathLst>
                <a:path extrusionOk="0" h="28082" w="30903">
                  <a:moveTo>
                    <a:pt x="15455" y="314"/>
                  </a:moveTo>
                  <a:cubicBezTo>
                    <a:pt x="21671" y="314"/>
                    <a:pt x="27318" y="4579"/>
                    <a:pt x="28798" y="10863"/>
                  </a:cubicBezTo>
                  <a:cubicBezTo>
                    <a:pt x="30552" y="18232"/>
                    <a:pt x="25991" y="25650"/>
                    <a:pt x="18622" y="27405"/>
                  </a:cubicBezTo>
                  <a:cubicBezTo>
                    <a:pt x="17560" y="27658"/>
                    <a:pt x="16496" y="27779"/>
                    <a:pt x="15449" y="27779"/>
                  </a:cubicBezTo>
                  <a:cubicBezTo>
                    <a:pt x="9232" y="27779"/>
                    <a:pt x="3582" y="23510"/>
                    <a:pt x="2081" y="17204"/>
                  </a:cubicBezTo>
                  <a:cubicBezTo>
                    <a:pt x="351" y="9836"/>
                    <a:pt x="4913" y="2442"/>
                    <a:pt x="12281" y="688"/>
                  </a:cubicBezTo>
                  <a:cubicBezTo>
                    <a:pt x="13344" y="435"/>
                    <a:pt x="14408" y="314"/>
                    <a:pt x="15455" y="314"/>
                  </a:cubicBezTo>
                  <a:close/>
                  <a:moveTo>
                    <a:pt x="15469" y="0"/>
                  </a:moveTo>
                  <a:cubicBezTo>
                    <a:pt x="14392" y="0"/>
                    <a:pt x="13299" y="126"/>
                    <a:pt x="12206" y="387"/>
                  </a:cubicBezTo>
                  <a:cubicBezTo>
                    <a:pt x="4662" y="2166"/>
                    <a:pt x="0" y="9760"/>
                    <a:pt x="1780" y="17279"/>
                  </a:cubicBezTo>
                  <a:cubicBezTo>
                    <a:pt x="3309" y="23745"/>
                    <a:pt x="9098" y="28081"/>
                    <a:pt x="15439" y="28081"/>
                  </a:cubicBezTo>
                  <a:cubicBezTo>
                    <a:pt x="16517" y="28081"/>
                    <a:pt x="17595" y="27956"/>
                    <a:pt x="18697" y="27705"/>
                  </a:cubicBezTo>
                  <a:cubicBezTo>
                    <a:pt x="26216" y="25926"/>
                    <a:pt x="30903" y="18332"/>
                    <a:pt x="29123" y="10813"/>
                  </a:cubicBezTo>
                  <a:cubicBezTo>
                    <a:pt x="27580" y="4362"/>
                    <a:pt x="21822" y="0"/>
                    <a:pt x="15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2857925" y="1877225"/>
              <a:ext cx="270075" cy="198025"/>
            </a:xfrm>
            <a:custGeom>
              <a:rect b="b" l="l" r="r" t="t"/>
              <a:pathLst>
                <a:path extrusionOk="0" h="7921" w="10803">
                  <a:moveTo>
                    <a:pt x="10652" y="0"/>
                  </a:moveTo>
                  <a:lnTo>
                    <a:pt x="176" y="7494"/>
                  </a:lnTo>
                  <a:cubicBezTo>
                    <a:pt x="100" y="7644"/>
                    <a:pt x="50" y="7770"/>
                    <a:pt x="0" y="7920"/>
                  </a:cubicBezTo>
                  <a:lnTo>
                    <a:pt x="10802" y="2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2837875" y="1953025"/>
              <a:ext cx="290125" cy="211825"/>
            </a:xfrm>
            <a:custGeom>
              <a:rect b="b" l="l" r="r" t="t"/>
              <a:pathLst>
                <a:path extrusionOk="0" h="8473" w="11605">
                  <a:moveTo>
                    <a:pt x="11454" y="1"/>
                  </a:moveTo>
                  <a:lnTo>
                    <a:pt x="25" y="8146"/>
                  </a:lnTo>
                  <a:cubicBezTo>
                    <a:pt x="25" y="8272"/>
                    <a:pt x="25" y="8372"/>
                    <a:pt x="0" y="8472"/>
                  </a:cubicBezTo>
                  <a:lnTo>
                    <a:pt x="11604" y="176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2838500" y="2028225"/>
              <a:ext cx="289500" cy="211175"/>
            </a:xfrm>
            <a:custGeom>
              <a:rect b="b" l="l" r="r" t="t"/>
              <a:pathLst>
                <a:path extrusionOk="0" h="8447" w="11580">
                  <a:moveTo>
                    <a:pt x="11429" y="0"/>
                  </a:moveTo>
                  <a:lnTo>
                    <a:pt x="0" y="8171"/>
                  </a:lnTo>
                  <a:cubicBezTo>
                    <a:pt x="25" y="8271"/>
                    <a:pt x="25" y="8371"/>
                    <a:pt x="25" y="8447"/>
                  </a:cubicBezTo>
                  <a:lnTo>
                    <a:pt x="11579" y="20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2852275" y="2104025"/>
              <a:ext cx="275725" cy="200550"/>
            </a:xfrm>
            <a:custGeom>
              <a:rect b="b" l="l" r="r" t="t"/>
              <a:pathLst>
                <a:path extrusionOk="0" h="8022" w="11029">
                  <a:moveTo>
                    <a:pt x="10878" y="1"/>
                  </a:moveTo>
                  <a:lnTo>
                    <a:pt x="1" y="7770"/>
                  </a:lnTo>
                  <a:cubicBezTo>
                    <a:pt x="26" y="7871"/>
                    <a:pt x="51" y="7946"/>
                    <a:pt x="76" y="8021"/>
                  </a:cubicBezTo>
                  <a:lnTo>
                    <a:pt x="11028" y="201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2876075" y="2179850"/>
              <a:ext cx="251925" cy="182975"/>
            </a:xfrm>
            <a:custGeom>
              <a:rect b="b" l="l" r="r" t="t"/>
              <a:pathLst>
                <a:path extrusionOk="0" h="7319" w="10077">
                  <a:moveTo>
                    <a:pt x="9926" y="1"/>
                  </a:moveTo>
                  <a:lnTo>
                    <a:pt x="1" y="7093"/>
                  </a:lnTo>
                  <a:cubicBezTo>
                    <a:pt x="26" y="7169"/>
                    <a:pt x="76" y="7244"/>
                    <a:pt x="101" y="7319"/>
                  </a:cubicBezTo>
                  <a:lnTo>
                    <a:pt x="10076" y="176"/>
                  </a:lnTo>
                  <a:lnTo>
                    <a:pt x="9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2909300" y="2255050"/>
              <a:ext cx="218700" cy="158550"/>
            </a:xfrm>
            <a:custGeom>
              <a:rect b="b" l="l" r="r" t="t"/>
              <a:pathLst>
                <a:path extrusionOk="0" h="6342" w="8748">
                  <a:moveTo>
                    <a:pt x="8597" y="0"/>
                  </a:moveTo>
                  <a:lnTo>
                    <a:pt x="0" y="6166"/>
                  </a:lnTo>
                  <a:cubicBezTo>
                    <a:pt x="50" y="6216"/>
                    <a:pt x="100" y="6291"/>
                    <a:pt x="151" y="6341"/>
                  </a:cubicBezTo>
                  <a:lnTo>
                    <a:pt x="8747" y="201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2951275" y="2330850"/>
              <a:ext cx="176725" cy="127850"/>
            </a:xfrm>
            <a:custGeom>
              <a:rect b="b" l="l" r="r" t="t"/>
              <a:pathLst>
                <a:path extrusionOk="0" h="5114" w="7069">
                  <a:moveTo>
                    <a:pt x="6918" y="1"/>
                  </a:moveTo>
                  <a:lnTo>
                    <a:pt x="0" y="4963"/>
                  </a:lnTo>
                  <a:cubicBezTo>
                    <a:pt x="51" y="5013"/>
                    <a:pt x="126" y="5063"/>
                    <a:pt x="176" y="5114"/>
                  </a:cubicBezTo>
                  <a:lnTo>
                    <a:pt x="7068" y="201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2994500" y="2335875"/>
              <a:ext cx="216825" cy="156025"/>
            </a:xfrm>
            <a:custGeom>
              <a:rect b="b" l="l" r="r" t="t"/>
              <a:pathLst>
                <a:path extrusionOk="0" h="6241" w="8673">
                  <a:moveTo>
                    <a:pt x="8522" y="0"/>
                  </a:moveTo>
                  <a:lnTo>
                    <a:pt x="1" y="6090"/>
                  </a:lnTo>
                  <a:cubicBezTo>
                    <a:pt x="76" y="6141"/>
                    <a:pt x="151" y="6191"/>
                    <a:pt x="226" y="6241"/>
                  </a:cubicBezTo>
                  <a:lnTo>
                    <a:pt x="8673" y="20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3056525" y="2351525"/>
              <a:ext cx="240650" cy="172350"/>
            </a:xfrm>
            <a:custGeom>
              <a:rect b="b" l="l" r="r" t="t"/>
              <a:pathLst>
                <a:path extrusionOk="0" h="6894" w="9626">
                  <a:moveTo>
                    <a:pt x="9475" y="1"/>
                  </a:moveTo>
                  <a:lnTo>
                    <a:pt x="1" y="6793"/>
                  </a:lnTo>
                  <a:cubicBezTo>
                    <a:pt x="101" y="6818"/>
                    <a:pt x="176" y="6843"/>
                    <a:pt x="277" y="6893"/>
                  </a:cubicBezTo>
                  <a:lnTo>
                    <a:pt x="9625" y="201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3134850" y="2367200"/>
              <a:ext cx="248150" cy="176725"/>
            </a:xfrm>
            <a:custGeom>
              <a:rect b="b" l="l" r="r" t="t"/>
              <a:pathLst>
                <a:path extrusionOk="0" h="7069" w="9926">
                  <a:moveTo>
                    <a:pt x="9800" y="0"/>
                  </a:moveTo>
                  <a:lnTo>
                    <a:pt x="1" y="7018"/>
                  </a:lnTo>
                  <a:cubicBezTo>
                    <a:pt x="101" y="7018"/>
                    <a:pt x="226" y="7043"/>
                    <a:pt x="327" y="7068"/>
                  </a:cubicBezTo>
                  <a:lnTo>
                    <a:pt x="9926" y="20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3243250" y="2382850"/>
              <a:ext cx="226225" cy="159175"/>
            </a:xfrm>
            <a:custGeom>
              <a:rect b="b" l="l" r="r" t="t"/>
              <a:pathLst>
                <a:path extrusionOk="0" h="6367" w="9049">
                  <a:moveTo>
                    <a:pt x="8898" y="1"/>
                  </a:moveTo>
                  <a:lnTo>
                    <a:pt x="1" y="6367"/>
                  </a:lnTo>
                  <a:cubicBezTo>
                    <a:pt x="176" y="6342"/>
                    <a:pt x="377" y="6317"/>
                    <a:pt x="552" y="6267"/>
                  </a:cubicBezTo>
                  <a:lnTo>
                    <a:pt x="9048" y="201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2852900" y="1804000"/>
              <a:ext cx="764450" cy="694325"/>
            </a:xfrm>
            <a:custGeom>
              <a:rect b="b" l="l" r="r" t="t"/>
              <a:pathLst>
                <a:path extrusionOk="0" h="27773" w="30578">
                  <a:moveTo>
                    <a:pt x="15280" y="0"/>
                  </a:moveTo>
                  <a:cubicBezTo>
                    <a:pt x="14225" y="0"/>
                    <a:pt x="13153" y="121"/>
                    <a:pt x="12081" y="373"/>
                  </a:cubicBezTo>
                  <a:cubicBezTo>
                    <a:pt x="4612" y="2152"/>
                    <a:pt x="1" y="9621"/>
                    <a:pt x="1780" y="17090"/>
                  </a:cubicBezTo>
                  <a:cubicBezTo>
                    <a:pt x="3280" y="23475"/>
                    <a:pt x="8975" y="27772"/>
                    <a:pt x="15263" y="27772"/>
                  </a:cubicBezTo>
                  <a:cubicBezTo>
                    <a:pt x="16330" y="27772"/>
                    <a:pt x="17414" y="27649"/>
                    <a:pt x="18497" y="27391"/>
                  </a:cubicBezTo>
                  <a:cubicBezTo>
                    <a:pt x="25941" y="25636"/>
                    <a:pt x="30577" y="18142"/>
                    <a:pt x="28798" y="10674"/>
                  </a:cubicBezTo>
                  <a:cubicBezTo>
                    <a:pt x="27274" y="4298"/>
                    <a:pt x="21576" y="0"/>
                    <a:pt x="15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2902400" y="1848850"/>
              <a:ext cx="665450" cy="604825"/>
            </a:xfrm>
            <a:custGeom>
              <a:rect b="b" l="l" r="r" t="t"/>
              <a:pathLst>
                <a:path extrusionOk="0" h="24193" w="26618">
                  <a:moveTo>
                    <a:pt x="13319" y="0"/>
                  </a:moveTo>
                  <a:cubicBezTo>
                    <a:pt x="12390" y="0"/>
                    <a:pt x="11446" y="108"/>
                    <a:pt x="10502" y="333"/>
                  </a:cubicBezTo>
                  <a:cubicBezTo>
                    <a:pt x="4011" y="1862"/>
                    <a:pt x="1" y="8378"/>
                    <a:pt x="1529" y="14895"/>
                  </a:cubicBezTo>
                  <a:cubicBezTo>
                    <a:pt x="2860" y="20453"/>
                    <a:pt x="7829" y="24192"/>
                    <a:pt x="13306" y="24192"/>
                  </a:cubicBezTo>
                  <a:cubicBezTo>
                    <a:pt x="14225" y="24192"/>
                    <a:pt x="15158" y="24087"/>
                    <a:pt x="16091" y="23867"/>
                  </a:cubicBezTo>
                  <a:cubicBezTo>
                    <a:pt x="22582" y="22313"/>
                    <a:pt x="26617" y="15797"/>
                    <a:pt x="25063" y="9306"/>
                  </a:cubicBezTo>
                  <a:cubicBezTo>
                    <a:pt x="23756" y="3755"/>
                    <a:pt x="18802" y="0"/>
                    <a:pt x="13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2895500" y="1842700"/>
              <a:ext cx="679225" cy="617250"/>
            </a:xfrm>
            <a:custGeom>
              <a:rect b="b" l="l" r="r" t="t"/>
              <a:pathLst>
                <a:path extrusionOk="0" h="24690" w="27169">
                  <a:moveTo>
                    <a:pt x="13604" y="502"/>
                  </a:moveTo>
                  <a:cubicBezTo>
                    <a:pt x="18947" y="502"/>
                    <a:pt x="23803" y="4182"/>
                    <a:pt x="25089" y="9602"/>
                  </a:cubicBezTo>
                  <a:cubicBezTo>
                    <a:pt x="26618" y="15968"/>
                    <a:pt x="22658" y="22359"/>
                    <a:pt x="16317" y="23863"/>
                  </a:cubicBezTo>
                  <a:cubicBezTo>
                    <a:pt x="15400" y="24079"/>
                    <a:pt x="14483" y="24183"/>
                    <a:pt x="13580" y="24183"/>
                  </a:cubicBezTo>
                  <a:cubicBezTo>
                    <a:pt x="8212" y="24183"/>
                    <a:pt x="3343" y="20515"/>
                    <a:pt x="2056" y="15066"/>
                  </a:cubicBezTo>
                  <a:cubicBezTo>
                    <a:pt x="552" y="8725"/>
                    <a:pt x="4487" y="2334"/>
                    <a:pt x="10853" y="830"/>
                  </a:cubicBezTo>
                  <a:cubicBezTo>
                    <a:pt x="11774" y="608"/>
                    <a:pt x="12696" y="502"/>
                    <a:pt x="13604" y="502"/>
                  </a:cubicBezTo>
                  <a:close/>
                  <a:moveTo>
                    <a:pt x="13551" y="0"/>
                  </a:moveTo>
                  <a:cubicBezTo>
                    <a:pt x="12619" y="0"/>
                    <a:pt x="11673" y="107"/>
                    <a:pt x="10728" y="329"/>
                  </a:cubicBezTo>
                  <a:cubicBezTo>
                    <a:pt x="4111" y="1908"/>
                    <a:pt x="1" y="8574"/>
                    <a:pt x="1580" y="15191"/>
                  </a:cubicBezTo>
                  <a:cubicBezTo>
                    <a:pt x="2908" y="20855"/>
                    <a:pt x="7996" y="24690"/>
                    <a:pt x="13585" y="24690"/>
                  </a:cubicBezTo>
                  <a:cubicBezTo>
                    <a:pt x="14512" y="24690"/>
                    <a:pt x="15465" y="24564"/>
                    <a:pt x="16417" y="24339"/>
                  </a:cubicBezTo>
                  <a:cubicBezTo>
                    <a:pt x="23059" y="22785"/>
                    <a:pt x="27169" y="16118"/>
                    <a:pt x="25590" y="9502"/>
                  </a:cubicBezTo>
                  <a:cubicBezTo>
                    <a:pt x="24237" y="3830"/>
                    <a:pt x="19145" y="0"/>
                    <a:pt x="13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2849775" y="1800700"/>
              <a:ext cx="770700" cy="700600"/>
            </a:xfrm>
            <a:custGeom>
              <a:rect b="b" l="l" r="r" t="t"/>
              <a:pathLst>
                <a:path extrusionOk="0" h="28024" w="30828">
                  <a:moveTo>
                    <a:pt x="15433" y="252"/>
                  </a:moveTo>
                  <a:cubicBezTo>
                    <a:pt x="17954" y="252"/>
                    <a:pt x="20429" y="953"/>
                    <a:pt x="22632" y="2309"/>
                  </a:cubicBezTo>
                  <a:cubicBezTo>
                    <a:pt x="25765" y="4239"/>
                    <a:pt x="27945" y="7272"/>
                    <a:pt x="28797" y="10856"/>
                  </a:cubicBezTo>
                  <a:cubicBezTo>
                    <a:pt x="29650" y="14415"/>
                    <a:pt x="29048" y="18124"/>
                    <a:pt x="27118" y="21257"/>
                  </a:cubicBezTo>
                  <a:cubicBezTo>
                    <a:pt x="25188" y="24365"/>
                    <a:pt x="22156" y="26570"/>
                    <a:pt x="18597" y="27422"/>
                  </a:cubicBezTo>
                  <a:cubicBezTo>
                    <a:pt x="17533" y="27675"/>
                    <a:pt x="16458" y="27800"/>
                    <a:pt x="15390" y="27800"/>
                  </a:cubicBezTo>
                  <a:cubicBezTo>
                    <a:pt x="12863" y="27800"/>
                    <a:pt x="10381" y="27100"/>
                    <a:pt x="8196" y="25743"/>
                  </a:cubicBezTo>
                  <a:cubicBezTo>
                    <a:pt x="5063" y="23813"/>
                    <a:pt x="2857" y="20781"/>
                    <a:pt x="2005" y="17197"/>
                  </a:cubicBezTo>
                  <a:cubicBezTo>
                    <a:pt x="251" y="9803"/>
                    <a:pt x="4837" y="2385"/>
                    <a:pt x="12231" y="630"/>
                  </a:cubicBezTo>
                  <a:cubicBezTo>
                    <a:pt x="13295" y="377"/>
                    <a:pt x="14368" y="252"/>
                    <a:pt x="15433" y="252"/>
                  </a:cubicBezTo>
                  <a:close/>
                  <a:moveTo>
                    <a:pt x="15412" y="1"/>
                  </a:moveTo>
                  <a:cubicBezTo>
                    <a:pt x="14346" y="1"/>
                    <a:pt x="13263" y="123"/>
                    <a:pt x="12181" y="380"/>
                  </a:cubicBezTo>
                  <a:cubicBezTo>
                    <a:pt x="4662" y="2184"/>
                    <a:pt x="0" y="9728"/>
                    <a:pt x="1780" y="17247"/>
                  </a:cubicBezTo>
                  <a:cubicBezTo>
                    <a:pt x="3309" y="23688"/>
                    <a:pt x="9073" y="28024"/>
                    <a:pt x="15414" y="28024"/>
                  </a:cubicBezTo>
                  <a:cubicBezTo>
                    <a:pt x="16467" y="28024"/>
                    <a:pt x="17569" y="27898"/>
                    <a:pt x="18647" y="27648"/>
                  </a:cubicBezTo>
                  <a:cubicBezTo>
                    <a:pt x="26166" y="25868"/>
                    <a:pt x="30828" y="18299"/>
                    <a:pt x="29048" y="10781"/>
                  </a:cubicBezTo>
                  <a:cubicBezTo>
                    <a:pt x="27525" y="4344"/>
                    <a:pt x="21758" y="1"/>
                    <a:pt x="15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3073438" y="1948600"/>
              <a:ext cx="311425" cy="411700"/>
            </a:xfrm>
            <a:custGeom>
              <a:rect b="b" l="l" r="r" t="t"/>
              <a:pathLst>
                <a:path extrusionOk="0" h="16468" w="12457">
                  <a:moveTo>
                    <a:pt x="4662" y="4211"/>
                  </a:moveTo>
                  <a:lnTo>
                    <a:pt x="5264" y="6793"/>
                  </a:lnTo>
                  <a:cubicBezTo>
                    <a:pt x="4537" y="6642"/>
                    <a:pt x="4011" y="6367"/>
                    <a:pt x="3860" y="5715"/>
                  </a:cubicBezTo>
                  <a:cubicBezTo>
                    <a:pt x="3685" y="4988"/>
                    <a:pt x="4011" y="4487"/>
                    <a:pt x="4662" y="4211"/>
                  </a:cubicBezTo>
                  <a:close/>
                  <a:moveTo>
                    <a:pt x="7194" y="9625"/>
                  </a:moveTo>
                  <a:lnTo>
                    <a:pt x="7194" y="9625"/>
                  </a:lnTo>
                  <a:cubicBezTo>
                    <a:pt x="7971" y="9750"/>
                    <a:pt x="8547" y="10001"/>
                    <a:pt x="8698" y="10652"/>
                  </a:cubicBezTo>
                  <a:cubicBezTo>
                    <a:pt x="8873" y="11354"/>
                    <a:pt x="8522" y="11956"/>
                    <a:pt x="7820" y="12256"/>
                  </a:cubicBezTo>
                  <a:lnTo>
                    <a:pt x="7194" y="9625"/>
                  </a:lnTo>
                  <a:close/>
                  <a:moveTo>
                    <a:pt x="4913" y="1"/>
                  </a:moveTo>
                  <a:lnTo>
                    <a:pt x="3735" y="276"/>
                  </a:lnTo>
                  <a:lnTo>
                    <a:pt x="4086" y="1755"/>
                  </a:lnTo>
                  <a:cubicBezTo>
                    <a:pt x="1605" y="2532"/>
                    <a:pt x="1" y="4362"/>
                    <a:pt x="552" y="6667"/>
                  </a:cubicBezTo>
                  <a:cubicBezTo>
                    <a:pt x="1229" y="9550"/>
                    <a:pt x="3835" y="9525"/>
                    <a:pt x="5941" y="9575"/>
                  </a:cubicBezTo>
                  <a:lnTo>
                    <a:pt x="6617" y="12482"/>
                  </a:lnTo>
                  <a:cubicBezTo>
                    <a:pt x="5941" y="12432"/>
                    <a:pt x="5464" y="12056"/>
                    <a:pt x="5214" y="11304"/>
                  </a:cubicBezTo>
                  <a:lnTo>
                    <a:pt x="1855" y="12106"/>
                  </a:lnTo>
                  <a:cubicBezTo>
                    <a:pt x="2411" y="14113"/>
                    <a:pt x="4057" y="15047"/>
                    <a:pt x="6113" y="15047"/>
                  </a:cubicBezTo>
                  <a:cubicBezTo>
                    <a:pt x="6471" y="15047"/>
                    <a:pt x="6840" y="15019"/>
                    <a:pt x="7219" y="14963"/>
                  </a:cubicBezTo>
                  <a:lnTo>
                    <a:pt x="7570" y="16467"/>
                  </a:lnTo>
                  <a:lnTo>
                    <a:pt x="8748" y="16191"/>
                  </a:lnTo>
                  <a:lnTo>
                    <a:pt x="8397" y="14713"/>
                  </a:lnTo>
                  <a:cubicBezTo>
                    <a:pt x="11279" y="13886"/>
                    <a:pt x="12457" y="11755"/>
                    <a:pt x="11981" y="9775"/>
                  </a:cubicBezTo>
                  <a:cubicBezTo>
                    <a:pt x="11304" y="6918"/>
                    <a:pt x="8647" y="6968"/>
                    <a:pt x="6542" y="6893"/>
                  </a:cubicBezTo>
                  <a:lnTo>
                    <a:pt x="5865" y="4036"/>
                  </a:lnTo>
                  <a:lnTo>
                    <a:pt x="5865" y="4036"/>
                  </a:lnTo>
                  <a:cubicBezTo>
                    <a:pt x="6417" y="4086"/>
                    <a:pt x="6868" y="4437"/>
                    <a:pt x="7119" y="5089"/>
                  </a:cubicBezTo>
                  <a:lnTo>
                    <a:pt x="10477" y="4287"/>
                  </a:lnTo>
                  <a:cubicBezTo>
                    <a:pt x="9860" y="2350"/>
                    <a:pt x="8393" y="1389"/>
                    <a:pt x="6383" y="1389"/>
                  </a:cubicBezTo>
                  <a:cubicBezTo>
                    <a:pt x="6027" y="1389"/>
                    <a:pt x="5653" y="1419"/>
                    <a:pt x="5264" y="1479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C46302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3085338" y="1942350"/>
              <a:ext cx="311450" cy="412300"/>
            </a:xfrm>
            <a:custGeom>
              <a:rect b="b" l="l" r="r" t="t"/>
              <a:pathLst>
                <a:path extrusionOk="0" h="16492" w="12458">
                  <a:moveTo>
                    <a:pt x="4663" y="4236"/>
                  </a:moveTo>
                  <a:lnTo>
                    <a:pt x="5289" y="6792"/>
                  </a:lnTo>
                  <a:cubicBezTo>
                    <a:pt x="4537" y="6642"/>
                    <a:pt x="4011" y="6366"/>
                    <a:pt x="3861" y="5714"/>
                  </a:cubicBezTo>
                  <a:cubicBezTo>
                    <a:pt x="3685" y="5013"/>
                    <a:pt x="4011" y="4511"/>
                    <a:pt x="4663" y="4236"/>
                  </a:cubicBezTo>
                  <a:close/>
                  <a:moveTo>
                    <a:pt x="7194" y="9649"/>
                  </a:moveTo>
                  <a:lnTo>
                    <a:pt x="7194" y="9649"/>
                  </a:lnTo>
                  <a:cubicBezTo>
                    <a:pt x="7996" y="9750"/>
                    <a:pt x="8547" y="10000"/>
                    <a:pt x="8723" y="10677"/>
                  </a:cubicBezTo>
                  <a:cubicBezTo>
                    <a:pt x="8873" y="11354"/>
                    <a:pt x="8522" y="11955"/>
                    <a:pt x="7821" y="12256"/>
                  </a:cubicBezTo>
                  <a:lnTo>
                    <a:pt x="7194" y="9649"/>
                  </a:lnTo>
                  <a:close/>
                  <a:moveTo>
                    <a:pt x="4913" y="0"/>
                  </a:moveTo>
                  <a:lnTo>
                    <a:pt x="3735" y="276"/>
                  </a:lnTo>
                  <a:lnTo>
                    <a:pt x="4086" y="1780"/>
                  </a:lnTo>
                  <a:cubicBezTo>
                    <a:pt x="1630" y="2531"/>
                    <a:pt x="1" y="4361"/>
                    <a:pt x="552" y="6667"/>
                  </a:cubicBezTo>
                  <a:cubicBezTo>
                    <a:pt x="1254" y="9549"/>
                    <a:pt x="3836" y="9524"/>
                    <a:pt x="5941" y="9574"/>
                  </a:cubicBezTo>
                  <a:lnTo>
                    <a:pt x="6643" y="12481"/>
                  </a:lnTo>
                  <a:cubicBezTo>
                    <a:pt x="5966" y="12431"/>
                    <a:pt x="5490" y="12055"/>
                    <a:pt x="5214" y="11329"/>
                  </a:cubicBezTo>
                  <a:lnTo>
                    <a:pt x="1881" y="12105"/>
                  </a:lnTo>
                  <a:cubicBezTo>
                    <a:pt x="2436" y="14113"/>
                    <a:pt x="4064" y="15046"/>
                    <a:pt x="6115" y="15046"/>
                  </a:cubicBezTo>
                  <a:cubicBezTo>
                    <a:pt x="6472" y="15046"/>
                    <a:pt x="6841" y="15018"/>
                    <a:pt x="7219" y="14963"/>
                  </a:cubicBezTo>
                  <a:lnTo>
                    <a:pt x="7570" y="16491"/>
                  </a:lnTo>
                  <a:lnTo>
                    <a:pt x="8748" y="16216"/>
                  </a:lnTo>
                  <a:lnTo>
                    <a:pt x="8397" y="14712"/>
                  </a:lnTo>
                  <a:cubicBezTo>
                    <a:pt x="11279" y="13885"/>
                    <a:pt x="12457" y="11755"/>
                    <a:pt x="11981" y="9775"/>
                  </a:cubicBezTo>
                  <a:cubicBezTo>
                    <a:pt x="11304" y="6917"/>
                    <a:pt x="8648" y="6993"/>
                    <a:pt x="6542" y="6892"/>
                  </a:cubicBezTo>
                  <a:lnTo>
                    <a:pt x="5866" y="4035"/>
                  </a:lnTo>
                  <a:lnTo>
                    <a:pt x="5866" y="4035"/>
                  </a:lnTo>
                  <a:cubicBezTo>
                    <a:pt x="6442" y="4110"/>
                    <a:pt x="6893" y="4436"/>
                    <a:pt x="7119" y="5113"/>
                  </a:cubicBezTo>
                  <a:lnTo>
                    <a:pt x="10502" y="4311"/>
                  </a:lnTo>
                  <a:cubicBezTo>
                    <a:pt x="9887" y="2358"/>
                    <a:pt x="8408" y="1412"/>
                    <a:pt x="6401" y="1412"/>
                  </a:cubicBezTo>
                  <a:cubicBezTo>
                    <a:pt x="6039" y="1412"/>
                    <a:pt x="5659" y="1443"/>
                    <a:pt x="5264" y="1504"/>
                  </a:cubicBezTo>
                  <a:lnTo>
                    <a:pt x="4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1" name="Google Shape;1391;p44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92" name="Google Shape;1392;p44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5"/>
          <p:cNvSpPr txBox="1"/>
          <p:nvPr>
            <p:ph type="title"/>
          </p:nvPr>
        </p:nvSpPr>
        <p:spPr>
          <a:xfrm>
            <a:off x="720000" y="3046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398" name="Google Shape;1398;p45"/>
          <p:cNvSpPr/>
          <p:nvPr/>
        </p:nvSpPr>
        <p:spPr>
          <a:xfrm>
            <a:off x="3179600" y="3840725"/>
            <a:ext cx="2610300" cy="1225500"/>
          </a:xfrm>
          <a:prstGeom prst="cloudCallout">
            <a:avLst>
              <a:gd fmla="val -41115" name="adj1"/>
              <a:gd fmla="val 55383" name="adj2"/>
            </a:avLst>
          </a:prstGeom>
          <a:solidFill>
            <a:schemeClr val="lt1"/>
          </a:solidFill>
          <a:ln cap="flat" cmpd="sng" w="84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00" lIns="81100" spcFirstLastPara="1" rIns="81100" wrap="square" tIns="811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94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99" name="Google Shape;1399;p45"/>
          <p:cNvSpPr txBox="1"/>
          <p:nvPr/>
        </p:nvSpPr>
        <p:spPr>
          <a:xfrm>
            <a:off x="3405975" y="4043425"/>
            <a:ext cx="2181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1100" lIns="81100" spcFirstLastPara="1" rIns="81100" wrap="square" tIns="811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Dining Hall run after the meeting!</a:t>
            </a:r>
            <a:endParaRPr b="1" sz="2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0" name="Google Shape;1400;p45"/>
          <p:cNvSpPr txBox="1"/>
          <p:nvPr/>
        </p:nvSpPr>
        <p:spPr>
          <a:xfrm>
            <a:off x="720000" y="1260413"/>
            <a:ext cx="46080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Come to the front of the room and get feedback or network with BFS officers and associates! </a:t>
            </a:r>
            <a:endParaRPr b="1" sz="17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Follow us on Instagram </a:t>
            </a:r>
            <a:r>
              <a:rPr b="1" lang="en" sz="17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@bruinfinance</a:t>
            </a:r>
            <a:endParaRPr b="1" sz="17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Link to our </a:t>
            </a:r>
            <a:r>
              <a:rPr b="1" lang="en" sz="17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substack</a:t>
            </a:r>
            <a:r>
              <a:rPr b="1" lang="en" sz="17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! </a:t>
            </a:r>
            <a:endParaRPr b="1" sz="17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Password for sign in sheet: </a:t>
            </a:r>
            <a:r>
              <a:rPr b="1" lang="en" sz="17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Format</a:t>
            </a:r>
            <a:endParaRPr b="1" sz="1700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401" name="Google Shape;1401;p45"/>
          <p:cNvSpPr txBox="1"/>
          <p:nvPr/>
        </p:nvSpPr>
        <p:spPr>
          <a:xfrm>
            <a:off x="5789900" y="941578"/>
            <a:ext cx="24513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4300" lIns="84300" spcFirstLastPara="1" rIns="84300" wrap="square" tIns="843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1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Fill out the Sign-In/Survey if you haven’t already!</a:t>
            </a:r>
            <a:endParaRPr b="1" sz="141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pic>
        <p:nvPicPr>
          <p:cNvPr id="1402" name="Google Shape;1402;p45" title="qrcode_docs.google.co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3153" y="1611763"/>
            <a:ext cx="2140265" cy="21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45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04" name="Google Shape;1404;p45" title="logo_darkTxt.png"/>
          <p:cNvPicPr preferRelativeResize="0"/>
          <p:nvPr/>
        </p:nvPicPr>
        <p:blipFill rotWithShape="1">
          <a:blip r:embed="rId6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6"/>
          <p:cNvSpPr txBox="1"/>
          <p:nvPr>
            <p:ph type="title"/>
          </p:nvPr>
        </p:nvSpPr>
        <p:spPr>
          <a:xfrm>
            <a:off x="1389625" y="1026075"/>
            <a:ext cx="6687300" cy="292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Average Sans"/>
                <a:ea typeface="Average Sans"/>
                <a:cs typeface="Average Sans"/>
                <a:sym typeface="Average Sans"/>
              </a:rPr>
              <a:t>Pair up with an Officer/Associate for a personalized resume review!</a:t>
            </a:r>
            <a:endParaRPr sz="3800"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300">
              <a:solidFill>
                <a:srgbClr val="000000"/>
              </a:solidFill>
              <a:latin typeface="Cormorant Garamond Medium"/>
              <a:ea typeface="Cormorant Garamond Medium"/>
              <a:cs typeface="Cormorant Garamond Medium"/>
              <a:sym typeface="Cormorant Garamond Medium"/>
            </a:endParaRPr>
          </a:p>
        </p:txBody>
      </p:sp>
      <p:sp>
        <p:nvSpPr>
          <p:cNvPr id="1410" name="Google Shape;1410;p46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11" name="Google Shape;1411;p46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7"/>
          <p:cNvSpPr txBox="1"/>
          <p:nvPr>
            <p:ph type="title"/>
          </p:nvPr>
        </p:nvSpPr>
        <p:spPr>
          <a:xfrm>
            <a:off x="6050850" y="614500"/>
            <a:ext cx="24021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showcase</a:t>
            </a:r>
            <a:endParaRPr/>
          </a:p>
        </p:txBody>
      </p:sp>
      <p:sp>
        <p:nvSpPr>
          <p:cNvPr id="1417" name="Google Shape;1417;p47"/>
          <p:cNvSpPr txBox="1"/>
          <p:nvPr>
            <p:ph idx="1" type="subTitle"/>
          </p:nvPr>
        </p:nvSpPr>
        <p:spPr>
          <a:xfrm>
            <a:off x="6050850" y="1678600"/>
            <a:ext cx="24021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photo showcase can be a useful addition to a business project proposal as it can help to visually communicate the concept or idea being proposed</a:t>
            </a:r>
            <a:endParaRPr/>
          </a:p>
        </p:txBody>
      </p:sp>
      <p:pic>
        <p:nvPicPr>
          <p:cNvPr id="1418" name="Google Shape;1418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90" l="31968" r="21927" t="190"/>
          <a:stretch/>
        </p:blipFill>
        <p:spPr>
          <a:xfrm>
            <a:off x="713225" y="554676"/>
            <a:ext cx="2801100" cy="4049400"/>
          </a:xfrm>
          <a:prstGeom prst="roundRect">
            <a:avLst>
              <a:gd fmla="val 16667" name="adj"/>
            </a:avLst>
          </a:prstGeom>
        </p:spPr>
      </p:pic>
      <p:pic>
        <p:nvPicPr>
          <p:cNvPr id="1419" name="Google Shape;1419;p4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762" l="0" r="0" t="15126"/>
          <a:stretch/>
        </p:blipFill>
        <p:spPr>
          <a:xfrm>
            <a:off x="3671775" y="539500"/>
            <a:ext cx="2304300" cy="2285700"/>
          </a:xfrm>
          <a:prstGeom prst="roundRect">
            <a:avLst>
              <a:gd fmla="val 16667" name="adj"/>
            </a:avLst>
          </a:prstGeom>
        </p:spPr>
      </p:pic>
      <p:pic>
        <p:nvPicPr>
          <p:cNvPr id="1420" name="Google Shape;1420;p47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41829" l="0" r="0" t="34966"/>
          <a:stretch/>
        </p:blipFill>
        <p:spPr>
          <a:xfrm>
            <a:off x="3671775" y="2953775"/>
            <a:ext cx="4740300" cy="1650300"/>
          </a:xfrm>
          <a:prstGeom prst="roundRect">
            <a:avLst>
              <a:gd fmla="val 16667" name="adj"/>
            </a:avLst>
          </a:prstGeom>
        </p:spPr>
      </p:pic>
      <p:grpSp>
        <p:nvGrpSpPr>
          <p:cNvPr id="1421" name="Google Shape;1421;p47"/>
          <p:cNvGrpSpPr/>
          <p:nvPr/>
        </p:nvGrpSpPr>
        <p:grpSpPr>
          <a:xfrm>
            <a:off x="2014667" y="-13409"/>
            <a:ext cx="983968" cy="896063"/>
            <a:chOff x="2801525" y="1800700"/>
            <a:chExt cx="818950" cy="745725"/>
          </a:xfrm>
        </p:grpSpPr>
        <p:sp>
          <p:nvSpPr>
            <p:cNvPr id="1422" name="Google Shape;1422;p47"/>
            <p:cNvSpPr/>
            <p:nvPr/>
          </p:nvSpPr>
          <p:spPr>
            <a:xfrm>
              <a:off x="2805900" y="1848250"/>
              <a:ext cx="763825" cy="694550"/>
            </a:xfrm>
            <a:custGeom>
              <a:rect b="b" l="l" r="r" t="t"/>
              <a:pathLst>
                <a:path extrusionOk="0" h="27782" w="30553">
                  <a:moveTo>
                    <a:pt x="15290" y="1"/>
                  </a:moveTo>
                  <a:cubicBezTo>
                    <a:pt x="14223" y="1"/>
                    <a:pt x="13139" y="124"/>
                    <a:pt x="12056" y="382"/>
                  </a:cubicBezTo>
                  <a:cubicBezTo>
                    <a:pt x="4612" y="2137"/>
                    <a:pt x="1" y="9630"/>
                    <a:pt x="1755" y="17099"/>
                  </a:cubicBezTo>
                  <a:cubicBezTo>
                    <a:pt x="3277" y="23485"/>
                    <a:pt x="8957" y="27782"/>
                    <a:pt x="15240" y="27782"/>
                  </a:cubicBezTo>
                  <a:cubicBezTo>
                    <a:pt x="16306" y="27782"/>
                    <a:pt x="17389" y="27658"/>
                    <a:pt x="18472" y="27400"/>
                  </a:cubicBezTo>
                  <a:cubicBezTo>
                    <a:pt x="25941" y="25621"/>
                    <a:pt x="30552" y="18152"/>
                    <a:pt x="28773" y="10683"/>
                  </a:cubicBezTo>
                  <a:cubicBezTo>
                    <a:pt x="27273" y="4298"/>
                    <a:pt x="21578" y="1"/>
                    <a:pt x="15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2801525" y="1844375"/>
              <a:ext cx="772575" cy="702050"/>
            </a:xfrm>
            <a:custGeom>
              <a:rect b="b" l="l" r="r" t="t"/>
              <a:pathLst>
                <a:path extrusionOk="0" h="28082" w="30903">
                  <a:moveTo>
                    <a:pt x="15455" y="314"/>
                  </a:moveTo>
                  <a:cubicBezTo>
                    <a:pt x="21671" y="314"/>
                    <a:pt x="27318" y="4579"/>
                    <a:pt x="28798" y="10863"/>
                  </a:cubicBezTo>
                  <a:cubicBezTo>
                    <a:pt x="30552" y="18232"/>
                    <a:pt x="25991" y="25650"/>
                    <a:pt x="18622" y="27405"/>
                  </a:cubicBezTo>
                  <a:cubicBezTo>
                    <a:pt x="17560" y="27658"/>
                    <a:pt x="16496" y="27779"/>
                    <a:pt x="15449" y="27779"/>
                  </a:cubicBezTo>
                  <a:cubicBezTo>
                    <a:pt x="9232" y="27779"/>
                    <a:pt x="3582" y="23510"/>
                    <a:pt x="2081" y="17204"/>
                  </a:cubicBezTo>
                  <a:cubicBezTo>
                    <a:pt x="351" y="9836"/>
                    <a:pt x="4913" y="2442"/>
                    <a:pt x="12281" y="688"/>
                  </a:cubicBezTo>
                  <a:cubicBezTo>
                    <a:pt x="13344" y="435"/>
                    <a:pt x="14408" y="314"/>
                    <a:pt x="15455" y="314"/>
                  </a:cubicBezTo>
                  <a:close/>
                  <a:moveTo>
                    <a:pt x="15469" y="0"/>
                  </a:moveTo>
                  <a:cubicBezTo>
                    <a:pt x="14392" y="0"/>
                    <a:pt x="13299" y="126"/>
                    <a:pt x="12206" y="387"/>
                  </a:cubicBezTo>
                  <a:cubicBezTo>
                    <a:pt x="4662" y="2166"/>
                    <a:pt x="0" y="9760"/>
                    <a:pt x="1780" y="17279"/>
                  </a:cubicBezTo>
                  <a:cubicBezTo>
                    <a:pt x="3309" y="23745"/>
                    <a:pt x="9098" y="28081"/>
                    <a:pt x="15439" y="28081"/>
                  </a:cubicBezTo>
                  <a:cubicBezTo>
                    <a:pt x="16517" y="28081"/>
                    <a:pt x="17595" y="27956"/>
                    <a:pt x="18697" y="27705"/>
                  </a:cubicBezTo>
                  <a:cubicBezTo>
                    <a:pt x="26216" y="25926"/>
                    <a:pt x="30903" y="18332"/>
                    <a:pt x="29123" y="10813"/>
                  </a:cubicBezTo>
                  <a:cubicBezTo>
                    <a:pt x="27580" y="4362"/>
                    <a:pt x="21822" y="0"/>
                    <a:pt x="15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2857925" y="1877225"/>
              <a:ext cx="270075" cy="198025"/>
            </a:xfrm>
            <a:custGeom>
              <a:rect b="b" l="l" r="r" t="t"/>
              <a:pathLst>
                <a:path extrusionOk="0" h="7921" w="10803">
                  <a:moveTo>
                    <a:pt x="10652" y="0"/>
                  </a:moveTo>
                  <a:lnTo>
                    <a:pt x="176" y="7494"/>
                  </a:lnTo>
                  <a:cubicBezTo>
                    <a:pt x="100" y="7644"/>
                    <a:pt x="50" y="7770"/>
                    <a:pt x="0" y="7920"/>
                  </a:cubicBezTo>
                  <a:lnTo>
                    <a:pt x="10802" y="2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2837875" y="1953025"/>
              <a:ext cx="290125" cy="211825"/>
            </a:xfrm>
            <a:custGeom>
              <a:rect b="b" l="l" r="r" t="t"/>
              <a:pathLst>
                <a:path extrusionOk="0" h="8473" w="11605">
                  <a:moveTo>
                    <a:pt x="11454" y="1"/>
                  </a:moveTo>
                  <a:lnTo>
                    <a:pt x="25" y="8146"/>
                  </a:lnTo>
                  <a:cubicBezTo>
                    <a:pt x="25" y="8272"/>
                    <a:pt x="25" y="8372"/>
                    <a:pt x="0" y="8472"/>
                  </a:cubicBezTo>
                  <a:lnTo>
                    <a:pt x="11604" y="176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2838500" y="2028225"/>
              <a:ext cx="289500" cy="211175"/>
            </a:xfrm>
            <a:custGeom>
              <a:rect b="b" l="l" r="r" t="t"/>
              <a:pathLst>
                <a:path extrusionOk="0" h="8447" w="11580">
                  <a:moveTo>
                    <a:pt x="11429" y="0"/>
                  </a:moveTo>
                  <a:lnTo>
                    <a:pt x="0" y="8171"/>
                  </a:lnTo>
                  <a:cubicBezTo>
                    <a:pt x="25" y="8271"/>
                    <a:pt x="25" y="8371"/>
                    <a:pt x="25" y="8447"/>
                  </a:cubicBezTo>
                  <a:lnTo>
                    <a:pt x="11579" y="20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2852275" y="2104025"/>
              <a:ext cx="275725" cy="200550"/>
            </a:xfrm>
            <a:custGeom>
              <a:rect b="b" l="l" r="r" t="t"/>
              <a:pathLst>
                <a:path extrusionOk="0" h="8022" w="11029">
                  <a:moveTo>
                    <a:pt x="10878" y="1"/>
                  </a:moveTo>
                  <a:lnTo>
                    <a:pt x="1" y="7770"/>
                  </a:lnTo>
                  <a:cubicBezTo>
                    <a:pt x="26" y="7871"/>
                    <a:pt x="51" y="7946"/>
                    <a:pt x="76" y="8021"/>
                  </a:cubicBezTo>
                  <a:lnTo>
                    <a:pt x="11028" y="201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2876075" y="2179850"/>
              <a:ext cx="251925" cy="182975"/>
            </a:xfrm>
            <a:custGeom>
              <a:rect b="b" l="l" r="r" t="t"/>
              <a:pathLst>
                <a:path extrusionOk="0" h="7319" w="10077">
                  <a:moveTo>
                    <a:pt x="9926" y="1"/>
                  </a:moveTo>
                  <a:lnTo>
                    <a:pt x="1" y="7093"/>
                  </a:lnTo>
                  <a:cubicBezTo>
                    <a:pt x="26" y="7169"/>
                    <a:pt x="76" y="7244"/>
                    <a:pt x="101" y="7319"/>
                  </a:cubicBezTo>
                  <a:lnTo>
                    <a:pt x="10076" y="176"/>
                  </a:lnTo>
                  <a:lnTo>
                    <a:pt x="9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2909300" y="2255050"/>
              <a:ext cx="218700" cy="158550"/>
            </a:xfrm>
            <a:custGeom>
              <a:rect b="b" l="l" r="r" t="t"/>
              <a:pathLst>
                <a:path extrusionOk="0" h="6342" w="8748">
                  <a:moveTo>
                    <a:pt x="8597" y="0"/>
                  </a:moveTo>
                  <a:lnTo>
                    <a:pt x="0" y="6166"/>
                  </a:lnTo>
                  <a:cubicBezTo>
                    <a:pt x="50" y="6216"/>
                    <a:pt x="100" y="6291"/>
                    <a:pt x="151" y="6341"/>
                  </a:cubicBezTo>
                  <a:lnTo>
                    <a:pt x="8747" y="201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2951275" y="2330850"/>
              <a:ext cx="176725" cy="127850"/>
            </a:xfrm>
            <a:custGeom>
              <a:rect b="b" l="l" r="r" t="t"/>
              <a:pathLst>
                <a:path extrusionOk="0" h="5114" w="7069">
                  <a:moveTo>
                    <a:pt x="6918" y="1"/>
                  </a:moveTo>
                  <a:lnTo>
                    <a:pt x="0" y="4963"/>
                  </a:lnTo>
                  <a:cubicBezTo>
                    <a:pt x="51" y="5013"/>
                    <a:pt x="126" y="5063"/>
                    <a:pt x="176" y="5114"/>
                  </a:cubicBezTo>
                  <a:lnTo>
                    <a:pt x="7068" y="201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2994500" y="2335875"/>
              <a:ext cx="216825" cy="156025"/>
            </a:xfrm>
            <a:custGeom>
              <a:rect b="b" l="l" r="r" t="t"/>
              <a:pathLst>
                <a:path extrusionOk="0" h="6241" w="8673">
                  <a:moveTo>
                    <a:pt x="8522" y="0"/>
                  </a:moveTo>
                  <a:lnTo>
                    <a:pt x="1" y="6090"/>
                  </a:lnTo>
                  <a:cubicBezTo>
                    <a:pt x="76" y="6141"/>
                    <a:pt x="151" y="6191"/>
                    <a:pt x="226" y="6241"/>
                  </a:cubicBezTo>
                  <a:lnTo>
                    <a:pt x="8673" y="20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3056525" y="2351525"/>
              <a:ext cx="240650" cy="172350"/>
            </a:xfrm>
            <a:custGeom>
              <a:rect b="b" l="l" r="r" t="t"/>
              <a:pathLst>
                <a:path extrusionOk="0" h="6894" w="9626">
                  <a:moveTo>
                    <a:pt x="9475" y="1"/>
                  </a:moveTo>
                  <a:lnTo>
                    <a:pt x="1" y="6793"/>
                  </a:lnTo>
                  <a:cubicBezTo>
                    <a:pt x="101" y="6818"/>
                    <a:pt x="176" y="6843"/>
                    <a:pt x="277" y="6893"/>
                  </a:cubicBezTo>
                  <a:lnTo>
                    <a:pt x="9625" y="201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3134850" y="2367200"/>
              <a:ext cx="248150" cy="176725"/>
            </a:xfrm>
            <a:custGeom>
              <a:rect b="b" l="l" r="r" t="t"/>
              <a:pathLst>
                <a:path extrusionOk="0" h="7069" w="9926">
                  <a:moveTo>
                    <a:pt x="9800" y="0"/>
                  </a:moveTo>
                  <a:lnTo>
                    <a:pt x="1" y="7018"/>
                  </a:lnTo>
                  <a:cubicBezTo>
                    <a:pt x="101" y="7018"/>
                    <a:pt x="226" y="7043"/>
                    <a:pt x="327" y="7068"/>
                  </a:cubicBezTo>
                  <a:lnTo>
                    <a:pt x="9926" y="20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3243250" y="2382850"/>
              <a:ext cx="226225" cy="159175"/>
            </a:xfrm>
            <a:custGeom>
              <a:rect b="b" l="l" r="r" t="t"/>
              <a:pathLst>
                <a:path extrusionOk="0" h="6367" w="9049">
                  <a:moveTo>
                    <a:pt x="8898" y="1"/>
                  </a:moveTo>
                  <a:lnTo>
                    <a:pt x="1" y="6367"/>
                  </a:lnTo>
                  <a:cubicBezTo>
                    <a:pt x="176" y="6342"/>
                    <a:pt x="377" y="6317"/>
                    <a:pt x="552" y="6267"/>
                  </a:cubicBezTo>
                  <a:lnTo>
                    <a:pt x="9048" y="201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2852900" y="1804000"/>
              <a:ext cx="764450" cy="694325"/>
            </a:xfrm>
            <a:custGeom>
              <a:rect b="b" l="l" r="r" t="t"/>
              <a:pathLst>
                <a:path extrusionOk="0" h="27773" w="30578">
                  <a:moveTo>
                    <a:pt x="15280" y="0"/>
                  </a:moveTo>
                  <a:cubicBezTo>
                    <a:pt x="14225" y="0"/>
                    <a:pt x="13153" y="121"/>
                    <a:pt x="12081" y="373"/>
                  </a:cubicBezTo>
                  <a:cubicBezTo>
                    <a:pt x="4612" y="2152"/>
                    <a:pt x="1" y="9621"/>
                    <a:pt x="1780" y="17090"/>
                  </a:cubicBezTo>
                  <a:cubicBezTo>
                    <a:pt x="3280" y="23475"/>
                    <a:pt x="8975" y="27772"/>
                    <a:pt x="15263" y="27772"/>
                  </a:cubicBezTo>
                  <a:cubicBezTo>
                    <a:pt x="16330" y="27772"/>
                    <a:pt x="17414" y="27649"/>
                    <a:pt x="18497" y="27391"/>
                  </a:cubicBezTo>
                  <a:cubicBezTo>
                    <a:pt x="25941" y="25636"/>
                    <a:pt x="30577" y="18142"/>
                    <a:pt x="28798" y="10674"/>
                  </a:cubicBezTo>
                  <a:cubicBezTo>
                    <a:pt x="27274" y="4298"/>
                    <a:pt x="21576" y="0"/>
                    <a:pt x="15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2902400" y="1848850"/>
              <a:ext cx="665450" cy="604825"/>
            </a:xfrm>
            <a:custGeom>
              <a:rect b="b" l="l" r="r" t="t"/>
              <a:pathLst>
                <a:path extrusionOk="0" h="24193" w="26618">
                  <a:moveTo>
                    <a:pt x="13319" y="0"/>
                  </a:moveTo>
                  <a:cubicBezTo>
                    <a:pt x="12390" y="0"/>
                    <a:pt x="11446" y="108"/>
                    <a:pt x="10502" y="333"/>
                  </a:cubicBezTo>
                  <a:cubicBezTo>
                    <a:pt x="4011" y="1862"/>
                    <a:pt x="1" y="8378"/>
                    <a:pt x="1529" y="14895"/>
                  </a:cubicBezTo>
                  <a:cubicBezTo>
                    <a:pt x="2860" y="20453"/>
                    <a:pt x="7829" y="24192"/>
                    <a:pt x="13306" y="24192"/>
                  </a:cubicBezTo>
                  <a:cubicBezTo>
                    <a:pt x="14225" y="24192"/>
                    <a:pt x="15158" y="24087"/>
                    <a:pt x="16091" y="23867"/>
                  </a:cubicBezTo>
                  <a:cubicBezTo>
                    <a:pt x="22582" y="22313"/>
                    <a:pt x="26617" y="15797"/>
                    <a:pt x="25063" y="9306"/>
                  </a:cubicBezTo>
                  <a:cubicBezTo>
                    <a:pt x="23756" y="3755"/>
                    <a:pt x="18802" y="0"/>
                    <a:pt x="13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2895500" y="1842700"/>
              <a:ext cx="679225" cy="617250"/>
            </a:xfrm>
            <a:custGeom>
              <a:rect b="b" l="l" r="r" t="t"/>
              <a:pathLst>
                <a:path extrusionOk="0" h="24690" w="27169">
                  <a:moveTo>
                    <a:pt x="13604" y="502"/>
                  </a:moveTo>
                  <a:cubicBezTo>
                    <a:pt x="18947" y="502"/>
                    <a:pt x="23803" y="4182"/>
                    <a:pt x="25089" y="9602"/>
                  </a:cubicBezTo>
                  <a:cubicBezTo>
                    <a:pt x="26618" y="15968"/>
                    <a:pt x="22658" y="22359"/>
                    <a:pt x="16317" y="23863"/>
                  </a:cubicBezTo>
                  <a:cubicBezTo>
                    <a:pt x="15400" y="24079"/>
                    <a:pt x="14483" y="24183"/>
                    <a:pt x="13580" y="24183"/>
                  </a:cubicBezTo>
                  <a:cubicBezTo>
                    <a:pt x="8212" y="24183"/>
                    <a:pt x="3343" y="20515"/>
                    <a:pt x="2056" y="15066"/>
                  </a:cubicBezTo>
                  <a:cubicBezTo>
                    <a:pt x="552" y="8725"/>
                    <a:pt x="4487" y="2334"/>
                    <a:pt x="10853" y="830"/>
                  </a:cubicBezTo>
                  <a:cubicBezTo>
                    <a:pt x="11774" y="608"/>
                    <a:pt x="12696" y="502"/>
                    <a:pt x="13604" y="502"/>
                  </a:cubicBezTo>
                  <a:close/>
                  <a:moveTo>
                    <a:pt x="13551" y="0"/>
                  </a:moveTo>
                  <a:cubicBezTo>
                    <a:pt x="12619" y="0"/>
                    <a:pt x="11673" y="107"/>
                    <a:pt x="10728" y="329"/>
                  </a:cubicBezTo>
                  <a:cubicBezTo>
                    <a:pt x="4111" y="1908"/>
                    <a:pt x="1" y="8574"/>
                    <a:pt x="1580" y="15191"/>
                  </a:cubicBezTo>
                  <a:cubicBezTo>
                    <a:pt x="2908" y="20855"/>
                    <a:pt x="7996" y="24690"/>
                    <a:pt x="13585" y="24690"/>
                  </a:cubicBezTo>
                  <a:cubicBezTo>
                    <a:pt x="14512" y="24690"/>
                    <a:pt x="15465" y="24564"/>
                    <a:pt x="16417" y="24339"/>
                  </a:cubicBezTo>
                  <a:cubicBezTo>
                    <a:pt x="23059" y="22785"/>
                    <a:pt x="27169" y="16118"/>
                    <a:pt x="25590" y="9502"/>
                  </a:cubicBezTo>
                  <a:cubicBezTo>
                    <a:pt x="24237" y="3830"/>
                    <a:pt x="19145" y="0"/>
                    <a:pt x="13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2849775" y="1800700"/>
              <a:ext cx="770700" cy="700600"/>
            </a:xfrm>
            <a:custGeom>
              <a:rect b="b" l="l" r="r" t="t"/>
              <a:pathLst>
                <a:path extrusionOk="0" h="28024" w="30828">
                  <a:moveTo>
                    <a:pt x="15433" y="252"/>
                  </a:moveTo>
                  <a:cubicBezTo>
                    <a:pt x="17954" y="252"/>
                    <a:pt x="20429" y="953"/>
                    <a:pt x="22632" y="2309"/>
                  </a:cubicBezTo>
                  <a:cubicBezTo>
                    <a:pt x="25765" y="4239"/>
                    <a:pt x="27945" y="7272"/>
                    <a:pt x="28797" y="10856"/>
                  </a:cubicBezTo>
                  <a:cubicBezTo>
                    <a:pt x="29650" y="14415"/>
                    <a:pt x="29048" y="18124"/>
                    <a:pt x="27118" y="21257"/>
                  </a:cubicBezTo>
                  <a:cubicBezTo>
                    <a:pt x="25188" y="24365"/>
                    <a:pt x="22156" y="26570"/>
                    <a:pt x="18597" y="27422"/>
                  </a:cubicBezTo>
                  <a:cubicBezTo>
                    <a:pt x="17533" y="27675"/>
                    <a:pt x="16458" y="27800"/>
                    <a:pt x="15390" y="27800"/>
                  </a:cubicBezTo>
                  <a:cubicBezTo>
                    <a:pt x="12863" y="27800"/>
                    <a:pt x="10381" y="27100"/>
                    <a:pt x="8196" y="25743"/>
                  </a:cubicBezTo>
                  <a:cubicBezTo>
                    <a:pt x="5063" y="23813"/>
                    <a:pt x="2857" y="20781"/>
                    <a:pt x="2005" y="17197"/>
                  </a:cubicBezTo>
                  <a:cubicBezTo>
                    <a:pt x="251" y="9803"/>
                    <a:pt x="4837" y="2385"/>
                    <a:pt x="12231" y="630"/>
                  </a:cubicBezTo>
                  <a:cubicBezTo>
                    <a:pt x="13295" y="377"/>
                    <a:pt x="14368" y="252"/>
                    <a:pt x="15433" y="252"/>
                  </a:cubicBezTo>
                  <a:close/>
                  <a:moveTo>
                    <a:pt x="15412" y="1"/>
                  </a:moveTo>
                  <a:cubicBezTo>
                    <a:pt x="14346" y="1"/>
                    <a:pt x="13263" y="123"/>
                    <a:pt x="12181" y="380"/>
                  </a:cubicBezTo>
                  <a:cubicBezTo>
                    <a:pt x="4662" y="2184"/>
                    <a:pt x="0" y="9728"/>
                    <a:pt x="1780" y="17247"/>
                  </a:cubicBezTo>
                  <a:cubicBezTo>
                    <a:pt x="3309" y="23688"/>
                    <a:pt x="9073" y="28024"/>
                    <a:pt x="15414" y="28024"/>
                  </a:cubicBezTo>
                  <a:cubicBezTo>
                    <a:pt x="16467" y="28024"/>
                    <a:pt x="17569" y="27898"/>
                    <a:pt x="18647" y="27648"/>
                  </a:cubicBezTo>
                  <a:cubicBezTo>
                    <a:pt x="26166" y="25868"/>
                    <a:pt x="30828" y="18299"/>
                    <a:pt x="29048" y="10781"/>
                  </a:cubicBezTo>
                  <a:cubicBezTo>
                    <a:pt x="27525" y="4344"/>
                    <a:pt x="21758" y="1"/>
                    <a:pt x="15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3073438" y="1948600"/>
              <a:ext cx="311425" cy="411700"/>
            </a:xfrm>
            <a:custGeom>
              <a:rect b="b" l="l" r="r" t="t"/>
              <a:pathLst>
                <a:path extrusionOk="0" h="16468" w="12457">
                  <a:moveTo>
                    <a:pt x="4662" y="4211"/>
                  </a:moveTo>
                  <a:lnTo>
                    <a:pt x="5264" y="6793"/>
                  </a:lnTo>
                  <a:cubicBezTo>
                    <a:pt x="4537" y="6642"/>
                    <a:pt x="4011" y="6367"/>
                    <a:pt x="3860" y="5715"/>
                  </a:cubicBezTo>
                  <a:cubicBezTo>
                    <a:pt x="3685" y="4988"/>
                    <a:pt x="4011" y="4487"/>
                    <a:pt x="4662" y="4211"/>
                  </a:cubicBezTo>
                  <a:close/>
                  <a:moveTo>
                    <a:pt x="7194" y="9625"/>
                  </a:moveTo>
                  <a:lnTo>
                    <a:pt x="7194" y="9625"/>
                  </a:lnTo>
                  <a:cubicBezTo>
                    <a:pt x="7971" y="9750"/>
                    <a:pt x="8547" y="10001"/>
                    <a:pt x="8698" y="10652"/>
                  </a:cubicBezTo>
                  <a:cubicBezTo>
                    <a:pt x="8873" y="11354"/>
                    <a:pt x="8522" y="11956"/>
                    <a:pt x="7820" y="12256"/>
                  </a:cubicBezTo>
                  <a:lnTo>
                    <a:pt x="7194" y="9625"/>
                  </a:lnTo>
                  <a:close/>
                  <a:moveTo>
                    <a:pt x="4913" y="1"/>
                  </a:moveTo>
                  <a:lnTo>
                    <a:pt x="3735" y="276"/>
                  </a:lnTo>
                  <a:lnTo>
                    <a:pt x="4086" y="1755"/>
                  </a:lnTo>
                  <a:cubicBezTo>
                    <a:pt x="1605" y="2532"/>
                    <a:pt x="1" y="4362"/>
                    <a:pt x="552" y="6667"/>
                  </a:cubicBezTo>
                  <a:cubicBezTo>
                    <a:pt x="1229" y="9550"/>
                    <a:pt x="3835" y="9525"/>
                    <a:pt x="5941" y="9575"/>
                  </a:cubicBezTo>
                  <a:lnTo>
                    <a:pt x="6617" y="12482"/>
                  </a:lnTo>
                  <a:cubicBezTo>
                    <a:pt x="5941" y="12432"/>
                    <a:pt x="5464" y="12056"/>
                    <a:pt x="5214" y="11304"/>
                  </a:cubicBezTo>
                  <a:lnTo>
                    <a:pt x="1855" y="12106"/>
                  </a:lnTo>
                  <a:cubicBezTo>
                    <a:pt x="2411" y="14113"/>
                    <a:pt x="4057" y="15047"/>
                    <a:pt x="6113" y="15047"/>
                  </a:cubicBezTo>
                  <a:cubicBezTo>
                    <a:pt x="6471" y="15047"/>
                    <a:pt x="6840" y="15019"/>
                    <a:pt x="7219" y="14963"/>
                  </a:cubicBezTo>
                  <a:lnTo>
                    <a:pt x="7570" y="16467"/>
                  </a:lnTo>
                  <a:lnTo>
                    <a:pt x="8748" y="16191"/>
                  </a:lnTo>
                  <a:lnTo>
                    <a:pt x="8397" y="14713"/>
                  </a:lnTo>
                  <a:cubicBezTo>
                    <a:pt x="11279" y="13886"/>
                    <a:pt x="12457" y="11755"/>
                    <a:pt x="11981" y="9775"/>
                  </a:cubicBezTo>
                  <a:cubicBezTo>
                    <a:pt x="11304" y="6918"/>
                    <a:pt x="8647" y="6968"/>
                    <a:pt x="6542" y="6893"/>
                  </a:cubicBezTo>
                  <a:lnTo>
                    <a:pt x="5865" y="4036"/>
                  </a:lnTo>
                  <a:lnTo>
                    <a:pt x="5865" y="4036"/>
                  </a:lnTo>
                  <a:cubicBezTo>
                    <a:pt x="6417" y="4086"/>
                    <a:pt x="6868" y="4437"/>
                    <a:pt x="7119" y="5089"/>
                  </a:cubicBezTo>
                  <a:lnTo>
                    <a:pt x="10477" y="4287"/>
                  </a:lnTo>
                  <a:cubicBezTo>
                    <a:pt x="9860" y="2350"/>
                    <a:pt x="8393" y="1389"/>
                    <a:pt x="6383" y="1389"/>
                  </a:cubicBezTo>
                  <a:cubicBezTo>
                    <a:pt x="6027" y="1389"/>
                    <a:pt x="5653" y="1419"/>
                    <a:pt x="5264" y="1479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C46302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3085338" y="1942350"/>
              <a:ext cx="311450" cy="412300"/>
            </a:xfrm>
            <a:custGeom>
              <a:rect b="b" l="l" r="r" t="t"/>
              <a:pathLst>
                <a:path extrusionOk="0" h="16492" w="12458">
                  <a:moveTo>
                    <a:pt x="4663" y="4236"/>
                  </a:moveTo>
                  <a:lnTo>
                    <a:pt x="5289" y="6792"/>
                  </a:lnTo>
                  <a:cubicBezTo>
                    <a:pt x="4537" y="6642"/>
                    <a:pt x="4011" y="6366"/>
                    <a:pt x="3861" y="5714"/>
                  </a:cubicBezTo>
                  <a:cubicBezTo>
                    <a:pt x="3685" y="5013"/>
                    <a:pt x="4011" y="4511"/>
                    <a:pt x="4663" y="4236"/>
                  </a:cubicBezTo>
                  <a:close/>
                  <a:moveTo>
                    <a:pt x="7194" y="9649"/>
                  </a:moveTo>
                  <a:lnTo>
                    <a:pt x="7194" y="9649"/>
                  </a:lnTo>
                  <a:cubicBezTo>
                    <a:pt x="7996" y="9750"/>
                    <a:pt x="8547" y="10000"/>
                    <a:pt x="8723" y="10677"/>
                  </a:cubicBezTo>
                  <a:cubicBezTo>
                    <a:pt x="8873" y="11354"/>
                    <a:pt x="8522" y="11955"/>
                    <a:pt x="7821" y="12256"/>
                  </a:cubicBezTo>
                  <a:lnTo>
                    <a:pt x="7194" y="9649"/>
                  </a:lnTo>
                  <a:close/>
                  <a:moveTo>
                    <a:pt x="4913" y="0"/>
                  </a:moveTo>
                  <a:lnTo>
                    <a:pt x="3735" y="276"/>
                  </a:lnTo>
                  <a:lnTo>
                    <a:pt x="4086" y="1780"/>
                  </a:lnTo>
                  <a:cubicBezTo>
                    <a:pt x="1630" y="2531"/>
                    <a:pt x="1" y="4361"/>
                    <a:pt x="552" y="6667"/>
                  </a:cubicBezTo>
                  <a:cubicBezTo>
                    <a:pt x="1254" y="9549"/>
                    <a:pt x="3836" y="9524"/>
                    <a:pt x="5941" y="9574"/>
                  </a:cubicBezTo>
                  <a:lnTo>
                    <a:pt x="6643" y="12481"/>
                  </a:lnTo>
                  <a:cubicBezTo>
                    <a:pt x="5966" y="12431"/>
                    <a:pt x="5490" y="12055"/>
                    <a:pt x="5214" y="11329"/>
                  </a:cubicBezTo>
                  <a:lnTo>
                    <a:pt x="1881" y="12105"/>
                  </a:lnTo>
                  <a:cubicBezTo>
                    <a:pt x="2436" y="14113"/>
                    <a:pt x="4064" y="15046"/>
                    <a:pt x="6115" y="15046"/>
                  </a:cubicBezTo>
                  <a:cubicBezTo>
                    <a:pt x="6472" y="15046"/>
                    <a:pt x="6841" y="15018"/>
                    <a:pt x="7219" y="14963"/>
                  </a:cubicBezTo>
                  <a:lnTo>
                    <a:pt x="7570" y="16491"/>
                  </a:lnTo>
                  <a:lnTo>
                    <a:pt x="8748" y="16216"/>
                  </a:lnTo>
                  <a:lnTo>
                    <a:pt x="8397" y="14712"/>
                  </a:lnTo>
                  <a:cubicBezTo>
                    <a:pt x="11279" y="13885"/>
                    <a:pt x="12457" y="11755"/>
                    <a:pt x="11981" y="9775"/>
                  </a:cubicBezTo>
                  <a:cubicBezTo>
                    <a:pt x="11304" y="6917"/>
                    <a:pt x="8648" y="6993"/>
                    <a:pt x="6542" y="6892"/>
                  </a:cubicBezTo>
                  <a:lnTo>
                    <a:pt x="5866" y="4035"/>
                  </a:lnTo>
                  <a:lnTo>
                    <a:pt x="5866" y="4035"/>
                  </a:lnTo>
                  <a:cubicBezTo>
                    <a:pt x="6442" y="4110"/>
                    <a:pt x="6893" y="4436"/>
                    <a:pt x="7119" y="5113"/>
                  </a:cubicBezTo>
                  <a:lnTo>
                    <a:pt x="10502" y="4311"/>
                  </a:lnTo>
                  <a:cubicBezTo>
                    <a:pt x="9887" y="2358"/>
                    <a:pt x="8408" y="1412"/>
                    <a:pt x="6401" y="1412"/>
                  </a:cubicBezTo>
                  <a:cubicBezTo>
                    <a:pt x="6039" y="1412"/>
                    <a:pt x="5659" y="1443"/>
                    <a:pt x="5264" y="1504"/>
                  </a:cubicBezTo>
                  <a:lnTo>
                    <a:pt x="4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1" name="Google Shape;1441;p47"/>
          <p:cNvGrpSpPr/>
          <p:nvPr/>
        </p:nvGrpSpPr>
        <p:grpSpPr>
          <a:xfrm>
            <a:off x="392876" y="4096215"/>
            <a:ext cx="8862084" cy="1198529"/>
            <a:chOff x="392876" y="4096215"/>
            <a:chExt cx="8862084" cy="1198529"/>
          </a:xfrm>
        </p:grpSpPr>
        <p:grpSp>
          <p:nvGrpSpPr>
            <p:cNvPr id="1442" name="Google Shape;1442;p47"/>
            <p:cNvGrpSpPr/>
            <p:nvPr/>
          </p:nvGrpSpPr>
          <p:grpSpPr>
            <a:xfrm>
              <a:off x="7938662" y="4096215"/>
              <a:ext cx="1316298" cy="1198529"/>
              <a:chOff x="2801525" y="1800700"/>
              <a:chExt cx="818950" cy="745725"/>
            </a:xfrm>
          </p:grpSpPr>
          <p:sp>
            <p:nvSpPr>
              <p:cNvPr id="1443" name="Google Shape;1443;p4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4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4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4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4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4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4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4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4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4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4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4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4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4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4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2" name="Google Shape;1462;p47"/>
            <p:cNvGrpSpPr/>
            <p:nvPr/>
          </p:nvGrpSpPr>
          <p:grpSpPr>
            <a:xfrm>
              <a:off x="392876" y="4391197"/>
              <a:ext cx="545912" cy="497100"/>
              <a:chOff x="2801525" y="1800700"/>
              <a:chExt cx="818950" cy="745725"/>
            </a:xfrm>
          </p:grpSpPr>
          <p:sp>
            <p:nvSpPr>
              <p:cNvPr id="1463" name="Google Shape;1463;p47"/>
              <p:cNvSpPr/>
              <p:nvPr/>
            </p:nvSpPr>
            <p:spPr>
              <a:xfrm>
                <a:off x="2805900" y="1848250"/>
                <a:ext cx="763825" cy="694550"/>
              </a:xfrm>
              <a:custGeom>
                <a:rect b="b" l="l" r="r" t="t"/>
                <a:pathLst>
                  <a:path extrusionOk="0" h="27782" w="30553">
                    <a:moveTo>
                      <a:pt x="15290" y="1"/>
                    </a:moveTo>
                    <a:cubicBezTo>
                      <a:pt x="14223" y="1"/>
                      <a:pt x="13139" y="124"/>
                      <a:pt x="12056" y="382"/>
                    </a:cubicBezTo>
                    <a:cubicBezTo>
                      <a:pt x="4612" y="2137"/>
                      <a:pt x="1" y="9630"/>
                      <a:pt x="1755" y="17099"/>
                    </a:cubicBezTo>
                    <a:cubicBezTo>
                      <a:pt x="3277" y="23485"/>
                      <a:pt x="8957" y="27782"/>
                      <a:pt x="15240" y="27782"/>
                    </a:cubicBezTo>
                    <a:cubicBezTo>
                      <a:pt x="16306" y="27782"/>
                      <a:pt x="17389" y="27658"/>
                      <a:pt x="18472" y="27400"/>
                    </a:cubicBezTo>
                    <a:cubicBezTo>
                      <a:pt x="25941" y="25621"/>
                      <a:pt x="30552" y="18152"/>
                      <a:pt x="28773" y="10683"/>
                    </a:cubicBezTo>
                    <a:cubicBezTo>
                      <a:pt x="27273" y="4298"/>
                      <a:pt x="21578" y="1"/>
                      <a:pt x="15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47"/>
              <p:cNvSpPr/>
              <p:nvPr/>
            </p:nvSpPr>
            <p:spPr>
              <a:xfrm>
                <a:off x="2801525" y="1844375"/>
                <a:ext cx="772575" cy="702050"/>
              </a:xfrm>
              <a:custGeom>
                <a:rect b="b" l="l" r="r" t="t"/>
                <a:pathLst>
                  <a:path extrusionOk="0" h="28082" w="30903">
                    <a:moveTo>
                      <a:pt x="15455" y="314"/>
                    </a:moveTo>
                    <a:cubicBezTo>
                      <a:pt x="21671" y="314"/>
                      <a:pt x="27318" y="4579"/>
                      <a:pt x="28798" y="10863"/>
                    </a:cubicBezTo>
                    <a:cubicBezTo>
                      <a:pt x="30552" y="18232"/>
                      <a:pt x="25991" y="25650"/>
                      <a:pt x="18622" y="27405"/>
                    </a:cubicBezTo>
                    <a:cubicBezTo>
                      <a:pt x="17560" y="27658"/>
                      <a:pt x="16496" y="27779"/>
                      <a:pt x="15449" y="27779"/>
                    </a:cubicBezTo>
                    <a:cubicBezTo>
                      <a:pt x="9232" y="27779"/>
                      <a:pt x="3582" y="23510"/>
                      <a:pt x="2081" y="17204"/>
                    </a:cubicBezTo>
                    <a:cubicBezTo>
                      <a:pt x="351" y="9836"/>
                      <a:pt x="4913" y="2442"/>
                      <a:pt x="12281" y="688"/>
                    </a:cubicBezTo>
                    <a:cubicBezTo>
                      <a:pt x="13344" y="435"/>
                      <a:pt x="14408" y="314"/>
                      <a:pt x="15455" y="314"/>
                    </a:cubicBezTo>
                    <a:close/>
                    <a:moveTo>
                      <a:pt x="15469" y="0"/>
                    </a:moveTo>
                    <a:cubicBezTo>
                      <a:pt x="14392" y="0"/>
                      <a:pt x="13299" y="126"/>
                      <a:pt x="12206" y="387"/>
                    </a:cubicBezTo>
                    <a:cubicBezTo>
                      <a:pt x="4662" y="2166"/>
                      <a:pt x="0" y="9760"/>
                      <a:pt x="1780" y="17279"/>
                    </a:cubicBezTo>
                    <a:cubicBezTo>
                      <a:pt x="3309" y="23745"/>
                      <a:pt x="9098" y="28081"/>
                      <a:pt x="15439" y="28081"/>
                    </a:cubicBezTo>
                    <a:cubicBezTo>
                      <a:pt x="16517" y="28081"/>
                      <a:pt x="17595" y="27956"/>
                      <a:pt x="18697" y="27705"/>
                    </a:cubicBezTo>
                    <a:cubicBezTo>
                      <a:pt x="26216" y="25926"/>
                      <a:pt x="30903" y="18332"/>
                      <a:pt x="29123" y="10813"/>
                    </a:cubicBezTo>
                    <a:cubicBezTo>
                      <a:pt x="27580" y="4362"/>
                      <a:pt x="21822" y="0"/>
                      <a:pt x="15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47"/>
              <p:cNvSpPr/>
              <p:nvPr/>
            </p:nvSpPr>
            <p:spPr>
              <a:xfrm>
                <a:off x="2857925" y="1877225"/>
                <a:ext cx="270075" cy="198025"/>
              </a:xfrm>
              <a:custGeom>
                <a:rect b="b" l="l" r="r" t="t"/>
                <a:pathLst>
                  <a:path extrusionOk="0" h="7921" w="10803">
                    <a:moveTo>
                      <a:pt x="10652" y="0"/>
                    </a:moveTo>
                    <a:lnTo>
                      <a:pt x="176" y="7494"/>
                    </a:lnTo>
                    <a:cubicBezTo>
                      <a:pt x="100" y="7644"/>
                      <a:pt x="50" y="7770"/>
                      <a:pt x="0" y="7920"/>
                    </a:cubicBezTo>
                    <a:lnTo>
                      <a:pt x="10802" y="201"/>
                    </a:lnTo>
                    <a:lnTo>
                      <a:pt x="106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47"/>
              <p:cNvSpPr/>
              <p:nvPr/>
            </p:nvSpPr>
            <p:spPr>
              <a:xfrm>
                <a:off x="2837875" y="1953025"/>
                <a:ext cx="290125" cy="211825"/>
              </a:xfrm>
              <a:custGeom>
                <a:rect b="b" l="l" r="r" t="t"/>
                <a:pathLst>
                  <a:path extrusionOk="0" h="8473" w="11605">
                    <a:moveTo>
                      <a:pt x="11454" y="1"/>
                    </a:moveTo>
                    <a:lnTo>
                      <a:pt x="25" y="8146"/>
                    </a:lnTo>
                    <a:cubicBezTo>
                      <a:pt x="25" y="8272"/>
                      <a:pt x="25" y="8372"/>
                      <a:pt x="0" y="8472"/>
                    </a:cubicBezTo>
                    <a:lnTo>
                      <a:pt x="11604" y="176"/>
                    </a:lnTo>
                    <a:lnTo>
                      <a:pt x="114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47"/>
              <p:cNvSpPr/>
              <p:nvPr/>
            </p:nvSpPr>
            <p:spPr>
              <a:xfrm>
                <a:off x="2838500" y="2028225"/>
                <a:ext cx="289500" cy="211175"/>
              </a:xfrm>
              <a:custGeom>
                <a:rect b="b" l="l" r="r" t="t"/>
                <a:pathLst>
                  <a:path extrusionOk="0" h="8447" w="11580">
                    <a:moveTo>
                      <a:pt x="11429" y="0"/>
                    </a:moveTo>
                    <a:lnTo>
                      <a:pt x="0" y="8171"/>
                    </a:lnTo>
                    <a:cubicBezTo>
                      <a:pt x="25" y="8271"/>
                      <a:pt x="25" y="8371"/>
                      <a:pt x="25" y="8447"/>
                    </a:cubicBezTo>
                    <a:lnTo>
                      <a:pt x="11579" y="201"/>
                    </a:lnTo>
                    <a:lnTo>
                      <a:pt x="114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47"/>
              <p:cNvSpPr/>
              <p:nvPr/>
            </p:nvSpPr>
            <p:spPr>
              <a:xfrm>
                <a:off x="2852275" y="2104025"/>
                <a:ext cx="275725" cy="200550"/>
              </a:xfrm>
              <a:custGeom>
                <a:rect b="b" l="l" r="r" t="t"/>
                <a:pathLst>
                  <a:path extrusionOk="0" h="8022" w="11029">
                    <a:moveTo>
                      <a:pt x="10878" y="1"/>
                    </a:moveTo>
                    <a:lnTo>
                      <a:pt x="1" y="7770"/>
                    </a:lnTo>
                    <a:cubicBezTo>
                      <a:pt x="26" y="7871"/>
                      <a:pt x="51" y="7946"/>
                      <a:pt x="76" y="8021"/>
                    </a:cubicBezTo>
                    <a:lnTo>
                      <a:pt x="11028" y="201"/>
                    </a:lnTo>
                    <a:lnTo>
                      <a:pt x="108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47"/>
              <p:cNvSpPr/>
              <p:nvPr/>
            </p:nvSpPr>
            <p:spPr>
              <a:xfrm>
                <a:off x="2876075" y="2179850"/>
                <a:ext cx="251925" cy="182975"/>
              </a:xfrm>
              <a:custGeom>
                <a:rect b="b" l="l" r="r" t="t"/>
                <a:pathLst>
                  <a:path extrusionOk="0" h="7319" w="10077">
                    <a:moveTo>
                      <a:pt x="9926" y="1"/>
                    </a:moveTo>
                    <a:lnTo>
                      <a:pt x="1" y="7093"/>
                    </a:lnTo>
                    <a:cubicBezTo>
                      <a:pt x="26" y="7169"/>
                      <a:pt x="76" y="7244"/>
                      <a:pt x="101" y="7319"/>
                    </a:cubicBezTo>
                    <a:lnTo>
                      <a:pt x="10076" y="176"/>
                    </a:lnTo>
                    <a:lnTo>
                      <a:pt x="99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47"/>
              <p:cNvSpPr/>
              <p:nvPr/>
            </p:nvSpPr>
            <p:spPr>
              <a:xfrm>
                <a:off x="2909300" y="2255050"/>
                <a:ext cx="218700" cy="158550"/>
              </a:xfrm>
              <a:custGeom>
                <a:rect b="b" l="l" r="r" t="t"/>
                <a:pathLst>
                  <a:path extrusionOk="0" h="6342" w="8748">
                    <a:moveTo>
                      <a:pt x="8597" y="0"/>
                    </a:moveTo>
                    <a:lnTo>
                      <a:pt x="0" y="6166"/>
                    </a:lnTo>
                    <a:cubicBezTo>
                      <a:pt x="50" y="6216"/>
                      <a:pt x="100" y="6291"/>
                      <a:pt x="151" y="6341"/>
                    </a:cubicBezTo>
                    <a:lnTo>
                      <a:pt x="8747" y="201"/>
                    </a:lnTo>
                    <a:lnTo>
                      <a:pt x="85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47"/>
              <p:cNvSpPr/>
              <p:nvPr/>
            </p:nvSpPr>
            <p:spPr>
              <a:xfrm>
                <a:off x="2951275" y="2330850"/>
                <a:ext cx="176725" cy="127850"/>
              </a:xfrm>
              <a:custGeom>
                <a:rect b="b" l="l" r="r" t="t"/>
                <a:pathLst>
                  <a:path extrusionOk="0" h="5114" w="7069">
                    <a:moveTo>
                      <a:pt x="6918" y="1"/>
                    </a:moveTo>
                    <a:lnTo>
                      <a:pt x="0" y="4963"/>
                    </a:lnTo>
                    <a:cubicBezTo>
                      <a:pt x="51" y="5013"/>
                      <a:pt x="126" y="5063"/>
                      <a:pt x="176" y="5114"/>
                    </a:cubicBezTo>
                    <a:lnTo>
                      <a:pt x="7068" y="201"/>
                    </a:lnTo>
                    <a:lnTo>
                      <a:pt x="69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47"/>
              <p:cNvSpPr/>
              <p:nvPr/>
            </p:nvSpPr>
            <p:spPr>
              <a:xfrm>
                <a:off x="2994500" y="2335875"/>
                <a:ext cx="216825" cy="156025"/>
              </a:xfrm>
              <a:custGeom>
                <a:rect b="b" l="l" r="r" t="t"/>
                <a:pathLst>
                  <a:path extrusionOk="0" h="6241" w="8673">
                    <a:moveTo>
                      <a:pt x="8522" y="0"/>
                    </a:moveTo>
                    <a:lnTo>
                      <a:pt x="1" y="6090"/>
                    </a:lnTo>
                    <a:cubicBezTo>
                      <a:pt x="76" y="6141"/>
                      <a:pt x="151" y="6191"/>
                      <a:pt x="226" y="6241"/>
                    </a:cubicBezTo>
                    <a:lnTo>
                      <a:pt x="8673" y="201"/>
                    </a:lnTo>
                    <a:lnTo>
                      <a:pt x="85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47"/>
              <p:cNvSpPr/>
              <p:nvPr/>
            </p:nvSpPr>
            <p:spPr>
              <a:xfrm>
                <a:off x="3056525" y="2351525"/>
                <a:ext cx="240650" cy="172350"/>
              </a:xfrm>
              <a:custGeom>
                <a:rect b="b" l="l" r="r" t="t"/>
                <a:pathLst>
                  <a:path extrusionOk="0" h="6894" w="9626">
                    <a:moveTo>
                      <a:pt x="9475" y="1"/>
                    </a:moveTo>
                    <a:lnTo>
                      <a:pt x="1" y="6793"/>
                    </a:lnTo>
                    <a:cubicBezTo>
                      <a:pt x="101" y="6818"/>
                      <a:pt x="176" y="6843"/>
                      <a:pt x="277" y="6893"/>
                    </a:cubicBezTo>
                    <a:lnTo>
                      <a:pt x="9625" y="201"/>
                    </a:lnTo>
                    <a:lnTo>
                      <a:pt x="94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47"/>
              <p:cNvSpPr/>
              <p:nvPr/>
            </p:nvSpPr>
            <p:spPr>
              <a:xfrm>
                <a:off x="3134850" y="2367200"/>
                <a:ext cx="248150" cy="176725"/>
              </a:xfrm>
              <a:custGeom>
                <a:rect b="b" l="l" r="r" t="t"/>
                <a:pathLst>
                  <a:path extrusionOk="0" h="7069" w="9926">
                    <a:moveTo>
                      <a:pt x="9800" y="0"/>
                    </a:moveTo>
                    <a:lnTo>
                      <a:pt x="1" y="7018"/>
                    </a:lnTo>
                    <a:cubicBezTo>
                      <a:pt x="101" y="7018"/>
                      <a:pt x="226" y="7043"/>
                      <a:pt x="327" y="7068"/>
                    </a:cubicBezTo>
                    <a:lnTo>
                      <a:pt x="9926" y="20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47"/>
              <p:cNvSpPr/>
              <p:nvPr/>
            </p:nvSpPr>
            <p:spPr>
              <a:xfrm>
                <a:off x="3243250" y="2382850"/>
                <a:ext cx="226225" cy="159175"/>
              </a:xfrm>
              <a:custGeom>
                <a:rect b="b" l="l" r="r" t="t"/>
                <a:pathLst>
                  <a:path extrusionOk="0" h="6367" w="9049">
                    <a:moveTo>
                      <a:pt x="8898" y="1"/>
                    </a:moveTo>
                    <a:lnTo>
                      <a:pt x="1" y="6367"/>
                    </a:lnTo>
                    <a:cubicBezTo>
                      <a:pt x="176" y="6342"/>
                      <a:pt x="377" y="6317"/>
                      <a:pt x="552" y="6267"/>
                    </a:cubicBezTo>
                    <a:lnTo>
                      <a:pt x="9048" y="201"/>
                    </a:lnTo>
                    <a:lnTo>
                      <a:pt x="88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47"/>
              <p:cNvSpPr/>
              <p:nvPr/>
            </p:nvSpPr>
            <p:spPr>
              <a:xfrm>
                <a:off x="2852900" y="1804000"/>
                <a:ext cx="764450" cy="694325"/>
              </a:xfrm>
              <a:custGeom>
                <a:rect b="b" l="l" r="r" t="t"/>
                <a:pathLst>
                  <a:path extrusionOk="0" h="27773" w="30578">
                    <a:moveTo>
                      <a:pt x="15280" y="0"/>
                    </a:moveTo>
                    <a:cubicBezTo>
                      <a:pt x="14225" y="0"/>
                      <a:pt x="13153" y="121"/>
                      <a:pt x="12081" y="373"/>
                    </a:cubicBezTo>
                    <a:cubicBezTo>
                      <a:pt x="4612" y="2152"/>
                      <a:pt x="1" y="9621"/>
                      <a:pt x="1780" y="17090"/>
                    </a:cubicBezTo>
                    <a:cubicBezTo>
                      <a:pt x="3280" y="23475"/>
                      <a:pt x="8975" y="27772"/>
                      <a:pt x="15263" y="27772"/>
                    </a:cubicBezTo>
                    <a:cubicBezTo>
                      <a:pt x="16330" y="27772"/>
                      <a:pt x="17414" y="27649"/>
                      <a:pt x="18497" y="27391"/>
                    </a:cubicBezTo>
                    <a:cubicBezTo>
                      <a:pt x="25941" y="25636"/>
                      <a:pt x="30577" y="18142"/>
                      <a:pt x="28798" y="10674"/>
                    </a:cubicBezTo>
                    <a:cubicBezTo>
                      <a:pt x="27274" y="4298"/>
                      <a:pt x="21576" y="0"/>
                      <a:pt x="15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47"/>
              <p:cNvSpPr/>
              <p:nvPr/>
            </p:nvSpPr>
            <p:spPr>
              <a:xfrm>
                <a:off x="2902400" y="1848850"/>
                <a:ext cx="665450" cy="604825"/>
              </a:xfrm>
              <a:custGeom>
                <a:rect b="b" l="l" r="r" t="t"/>
                <a:pathLst>
                  <a:path extrusionOk="0" h="24193" w="26618">
                    <a:moveTo>
                      <a:pt x="13319" y="0"/>
                    </a:moveTo>
                    <a:cubicBezTo>
                      <a:pt x="12390" y="0"/>
                      <a:pt x="11446" y="108"/>
                      <a:pt x="10502" y="333"/>
                    </a:cubicBezTo>
                    <a:cubicBezTo>
                      <a:pt x="4011" y="1862"/>
                      <a:pt x="1" y="8378"/>
                      <a:pt x="1529" y="14895"/>
                    </a:cubicBezTo>
                    <a:cubicBezTo>
                      <a:pt x="2860" y="20453"/>
                      <a:pt x="7829" y="24192"/>
                      <a:pt x="13306" y="24192"/>
                    </a:cubicBezTo>
                    <a:cubicBezTo>
                      <a:pt x="14225" y="24192"/>
                      <a:pt x="15158" y="24087"/>
                      <a:pt x="16091" y="23867"/>
                    </a:cubicBezTo>
                    <a:cubicBezTo>
                      <a:pt x="22582" y="22313"/>
                      <a:pt x="26617" y="15797"/>
                      <a:pt x="25063" y="9306"/>
                    </a:cubicBezTo>
                    <a:cubicBezTo>
                      <a:pt x="23756" y="3755"/>
                      <a:pt x="18802" y="0"/>
                      <a:pt x="13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47"/>
              <p:cNvSpPr/>
              <p:nvPr/>
            </p:nvSpPr>
            <p:spPr>
              <a:xfrm>
                <a:off x="2895500" y="1842700"/>
                <a:ext cx="679225" cy="617250"/>
              </a:xfrm>
              <a:custGeom>
                <a:rect b="b" l="l" r="r" t="t"/>
                <a:pathLst>
                  <a:path extrusionOk="0" h="24690" w="27169">
                    <a:moveTo>
                      <a:pt x="13604" y="502"/>
                    </a:moveTo>
                    <a:cubicBezTo>
                      <a:pt x="18947" y="502"/>
                      <a:pt x="23803" y="4182"/>
                      <a:pt x="25089" y="9602"/>
                    </a:cubicBezTo>
                    <a:cubicBezTo>
                      <a:pt x="26618" y="15968"/>
                      <a:pt x="22658" y="22359"/>
                      <a:pt x="16317" y="23863"/>
                    </a:cubicBezTo>
                    <a:cubicBezTo>
                      <a:pt x="15400" y="24079"/>
                      <a:pt x="14483" y="24183"/>
                      <a:pt x="13580" y="24183"/>
                    </a:cubicBezTo>
                    <a:cubicBezTo>
                      <a:pt x="8212" y="24183"/>
                      <a:pt x="3343" y="20515"/>
                      <a:pt x="2056" y="15066"/>
                    </a:cubicBezTo>
                    <a:cubicBezTo>
                      <a:pt x="552" y="8725"/>
                      <a:pt x="4487" y="2334"/>
                      <a:pt x="10853" y="830"/>
                    </a:cubicBezTo>
                    <a:cubicBezTo>
                      <a:pt x="11774" y="608"/>
                      <a:pt x="12696" y="502"/>
                      <a:pt x="13604" y="502"/>
                    </a:cubicBezTo>
                    <a:close/>
                    <a:moveTo>
                      <a:pt x="13551" y="0"/>
                    </a:moveTo>
                    <a:cubicBezTo>
                      <a:pt x="12619" y="0"/>
                      <a:pt x="11673" y="107"/>
                      <a:pt x="10728" y="329"/>
                    </a:cubicBezTo>
                    <a:cubicBezTo>
                      <a:pt x="4111" y="1908"/>
                      <a:pt x="1" y="8574"/>
                      <a:pt x="1580" y="15191"/>
                    </a:cubicBezTo>
                    <a:cubicBezTo>
                      <a:pt x="2908" y="20855"/>
                      <a:pt x="7996" y="24690"/>
                      <a:pt x="13585" y="24690"/>
                    </a:cubicBezTo>
                    <a:cubicBezTo>
                      <a:pt x="14512" y="24690"/>
                      <a:pt x="15465" y="24564"/>
                      <a:pt x="16417" y="24339"/>
                    </a:cubicBezTo>
                    <a:cubicBezTo>
                      <a:pt x="23059" y="22785"/>
                      <a:pt x="27169" y="16118"/>
                      <a:pt x="25590" y="9502"/>
                    </a:cubicBezTo>
                    <a:cubicBezTo>
                      <a:pt x="24237" y="3830"/>
                      <a:pt x="19145" y="0"/>
                      <a:pt x="13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47"/>
              <p:cNvSpPr/>
              <p:nvPr/>
            </p:nvSpPr>
            <p:spPr>
              <a:xfrm>
                <a:off x="2849775" y="1800700"/>
                <a:ext cx="770700" cy="700600"/>
              </a:xfrm>
              <a:custGeom>
                <a:rect b="b" l="l" r="r" t="t"/>
                <a:pathLst>
                  <a:path extrusionOk="0" h="28024" w="30828">
                    <a:moveTo>
                      <a:pt x="15433" y="252"/>
                    </a:moveTo>
                    <a:cubicBezTo>
                      <a:pt x="17954" y="252"/>
                      <a:pt x="20429" y="953"/>
                      <a:pt x="22632" y="2309"/>
                    </a:cubicBezTo>
                    <a:cubicBezTo>
                      <a:pt x="25765" y="4239"/>
                      <a:pt x="27945" y="7272"/>
                      <a:pt x="28797" y="10856"/>
                    </a:cubicBezTo>
                    <a:cubicBezTo>
                      <a:pt x="29650" y="14415"/>
                      <a:pt x="29048" y="18124"/>
                      <a:pt x="27118" y="21257"/>
                    </a:cubicBezTo>
                    <a:cubicBezTo>
                      <a:pt x="25188" y="24365"/>
                      <a:pt x="22156" y="26570"/>
                      <a:pt x="18597" y="27422"/>
                    </a:cubicBezTo>
                    <a:cubicBezTo>
                      <a:pt x="17533" y="27675"/>
                      <a:pt x="16458" y="27800"/>
                      <a:pt x="15390" y="27800"/>
                    </a:cubicBezTo>
                    <a:cubicBezTo>
                      <a:pt x="12863" y="27800"/>
                      <a:pt x="10381" y="27100"/>
                      <a:pt x="8196" y="25743"/>
                    </a:cubicBezTo>
                    <a:cubicBezTo>
                      <a:pt x="5063" y="23813"/>
                      <a:pt x="2857" y="20781"/>
                      <a:pt x="2005" y="17197"/>
                    </a:cubicBezTo>
                    <a:cubicBezTo>
                      <a:pt x="251" y="9803"/>
                      <a:pt x="4837" y="2385"/>
                      <a:pt x="12231" y="630"/>
                    </a:cubicBezTo>
                    <a:cubicBezTo>
                      <a:pt x="13295" y="377"/>
                      <a:pt x="14368" y="252"/>
                      <a:pt x="15433" y="252"/>
                    </a:cubicBezTo>
                    <a:close/>
                    <a:moveTo>
                      <a:pt x="15412" y="1"/>
                    </a:moveTo>
                    <a:cubicBezTo>
                      <a:pt x="14346" y="1"/>
                      <a:pt x="13263" y="123"/>
                      <a:pt x="12181" y="380"/>
                    </a:cubicBezTo>
                    <a:cubicBezTo>
                      <a:pt x="4662" y="2184"/>
                      <a:pt x="0" y="9728"/>
                      <a:pt x="1780" y="17247"/>
                    </a:cubicBezTo>
                    <a:cubicBezTo>
                      <a:pt x="3309" y="23688"/>
                      <a:pt x="9073" y="28024"/>
                      <a:pt x="15414" y="28024"/>
                    </a:cubicBezTo>
                    <a:cubicBezTo>
                      <a:pt x="16467" y="28024"/>
                      <a:pt x="17569" y="27898"/>
                      <a:pt x="18647" y="27648"/>
                    </a:cubicBezTo>
                    <a:cubicBezTo>
                      <a:pt x="26166" y="25868"/>
                      <a:pt x="30828" y="18299"/>
                      <a:pt x="29048" y="10781"/>
                    </a:cubicBezTo>
                    <a:cubicBezTo>
                      <a:pt x="27525" y="4344"/>
                      <a:pt x="21758" y="1"/>
                      <a:pt x="154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47"/>
              <p:cNvSpPr/>
              <p:nvPr/>
            </p:nvSpPr>
            <p:spPr>
              <a:xfrm>
                <a:off x="3073438" y="1948600"/>
                <a:ext cx="311425" cy="411700"/>
              </a:xfrm>
              <a:custGeom>
                <a:rect b="b" l="l" r="r" t="t"/>
                <a:pathLst>
                  <a:path extrusionOk="0" h="16468" w="12457">
                    <a:moveTo>
                      <a:pt x="4662" y="4211"/>
                    </a:moveTo>
                    <a:lnTo>
                      <a:pt x="5264" y="6793"/>
                    </a:lnTo>
                    <a:cubicBezTo>
                      <a:pt x="4537" y="6642"/>
                      <a:pt x="4011" y="6367"/>
                      <a:pt x="3860" y="5715"/>
                    </a:cubicBezTo>
                    <a:cubicBezTo>
                      <a:pt x="3685" y="4988"/>
                      <a:pt x="4011" y="4487"/>
                      <a:pt x="4662" y="4211"/>
                    </a:cubicBezTo>
                    <a:close/>
                    <a:moveTo>
                      <a:pt x="7194" y="9625"/>
                    </a:moveTo>
                    <a:lnTo>
                      <a:pt x="7194" y="9625"/>
                    </a:lnTo>
                    <a:cubicBezTo>
                      <a:pt x="7971" y="9750"/>
                      <a:pt x="8547" y="10001"/>
                      <a:pt x="8698" y="10652"/>
                    </a:cubicBezTo>
                    <a:cubicBezTo>
                      <a:pt x="8873" y="11354"/>
                      <a:pt x="8522" y="11956"/>
                      <a:pt x="7820" y="12256"/>
                    </a:cubicBezTo>
                    <a:lnTo>
                      <a:pt x="7194" y="9625"/>
                    </a:lnTo>
                    <a:close/>
                    <a:moveTo>
                      <a:pt x="4913" y="1"/>
                    </a:moveTo>
                    <a:lnTo>
                      <a:pt x="3735" y="276"/>
                    </a:lnTo>
                    <a:lnTo>
                      <a:pt x="4086" y="1755"/>
                    </a:lnTo>
                    <a:cubicBezTo>
                      <a:pt x="1605" y="2532"/>
                      <a:pt x="1" y="4362"/>
                      <a:pt x="552" y="6667"/>
                    </a:cubicBezTo>
                    <a:cubicBezTo>
                      <a:pt x="1229" y="9550"/>
                      <a:pt x="3835" y="9525"/>
                      <a:pt x="5941" y="9575"/>
                    </a:cubicBezTo>
                    <a:lnTo>
                      <a:pt x="6617" y="12482"/>
                    </a:lnTo>
                    <a:cubicBezTo>
                      <a:pt x="5941" y="12432"/>
                      <a:pt x="5464" y="12056"/>
                      <a:pt x="5214" y="11304"/>
                    </a:cubicBezTo>
                    <a:lnTo>
                      <a:pt x="1855" y="12106"/>
                    </a:lnTo>
                    <a:cubicBezTo>
                      <a:pt x="2411" y="14113"/>
                      <a:pt x="4057" y="15047"/>
                      <a:pt x="6113" y="15047"/>
                    </a:cubicBezTo>
                    <a:cubicBezTo>
                      <a:pt x="6471" y="15047"/>
                      <a:pt x="6840" y="15019"/>
                      <a:pt x="7219" y="14963"/>
                    </a:cubicBezTo>
                    <a:lnTo>
                      <a:pt x="7570" y="16467"/>
                    </a:lnTo>
                    <a:lnTo>
                      <a:pt x="8748" y="16191"/>
                    </a:lnTo>
                    <a:lnTo>
                      <a:pt x="8397" y="14713"/>
                    </a:lnTo>
                    <a:cubicBezTo>
                      <a:pt x="11279" y="13886"/>
                      <a:pt x="12457" y="11755"/>
                      <a:pt x="11981" y="9775"/>
                    </a:cubicBezTo>
                    <a:cubicBezTo>
                      <a:pt x="11304" y="6918"/>
                      <a:pt x="8647" y="6968"/>
                      <a:pt x="6542" y="6893"/>
                    </a:cubicBezTo>
                    <a:lnTo>
                      <a:pt x="5865" y="4036"/>
                    </a:lnTo>
                    <a:lnTo>
                      <a:pt x="5865" y="4036"/>
                    </a:lnTo>
                    <a:cubicBezTo>
                      <a:pt x="6417" y="4086"/>
                      <a:pt x="6868" y="4437"/>
                      <a:pt x="7119" y="5089"/>
                    </a:cubicBezTo>
                    <a:lnTo>
                      <a:pt x="10477" y="4287"/>
                    </a:lnTo>
                    <a:cubicBezTo>
                      <a:pt x="9860" y="2350"/>
                      <a:pt x="8393" y="1389"/>
                      <a:pt x="6383" y="1389"/>
                    </a:cubicBezTo>
                    <a:cubicBezTo>
                      <a:pt x="6027" y="1389"/>
                      <a:pt x="5653" y="1419"/>
                      <a:pt x="5264" y="1479"/>
                    </a:cubicBezTo>
                    <a:lnTo>
                      <a:pt x="4913" y="1"/>
                    </a:lnTo>
                    <a:close/>
                  </a:path>
                </a:pathLst>
              </a:custGeom>
              <a:solidFill>
                <a:srgbClr val="C46302">
                  <a:alpha val="1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47"/>
              <p:cNvSpPr/>
              <p:nvPr/>
            </p:nvSpPr>
            <p:spPr>
              <a:xfrm>
                <a:off x="3085338" y="1942350"/>
                <a:ext cx="311450" cy="412300"/>
              </a:xfrm>
              <a:custGeom>
                <a:rect b="b" l="l" r="r" t="t"/>
                <a:pathLst>
                  <a:path extrusionOk="0" h="16492" w="12458">
                    <a:moveTo>
                      <a:pt x="4663" y="4236"/>
                    </a:moveTo>
                    <a:lnTo>
                      <a:pt x="5289" y="6792"/>
                    </a:lnTo>
                    <a:cubicBezTo>
                      <a:pt x="4537" y="6642"/>
                      <a:pt x="4011" y="6366"/>
                      <a:pt x="3861" y="5714"/>
                    </a:cubicBezTo>
                    <a:cubicBezTo>
                      <a:pt x="3685" y="5013"/>
                      <a:pt x="4011" y="4511"/>
                      <a:pt x="4663" y="4236"/>
                    </a:cubicBezTo>
                    <a:close/>
                    <a:moveTo>
                      <a:pt x="7194" y="9649"/>
                    </a:moveTo>
                    <a:lnTo>
                      <a:pt x="7194" y="9649"/>
                    </a:lnTo>
                    <a:cubicBezTo>
                      <a:pt x="7996" y="9750"/>
                      <a:pt x="8547" y="10000"/>
                      <a:pt x="8723" y="10677"/>
                    </a:cubicBezTo>
                    <a:cubicBezTo>
                      <a:pt x="8873" y="11354"/>
                      <a:pt x="8522" y="11955"/>
                      <a:pt x="7821" y="12256"/>
                    </a:cubicBezTo>
                    <a:lnTo>
                      <a:pt x="7194" y="9649"/>
                    </a:lnTo>
                    <a:close/>
                    <a:moveTo>
                      <a:pt x="4913" y="0"/>
                    </a:moveTo>
                    <a:lnTo>
                      <a:pt x="3735" y="276"/>
                    </a:lnTo>
                    <a:lnTo>
                      <a:pt x="4086" y="1780"/>
                    </a:lnTo>
                    <a:cubicBezTo>
                      <a:pt x="1630" y="2531"/>
                      <a:pt x="1" y="4361"/>
                      <a:pt x="552" y="6667"/>
                    </a:cubicBezTo>
                    <a:cubicBezTo>
                      <a:pt x="1254" y="9549"/>
                      <a:pt x="3836" y="9524"/>
                      <a:pt x="5941" y="9574"/>
                    </a:cubicBezTo>
                    <a:lnTo>
                      <a:pt x="6643" y="12481"/>
                    </a:lnTo>
                    <a:cubicBezTo>
                      <a:pt x="5966" y="12431"/>
                      <a:pt x="5490" y="12055"/>
                      <a:pt x="5214" y="11329"/>
                    </a:cubicBezTo>
                    <a:lnTo>
                      <a:pt x="1881" y="12105"/>
                    </a:lnTo>
                    <a:cubicBezTo>
                      <a:pt x="2436" y="14113"/>
                      <a:pt x="4064" y="15046"/>
                      <a:pt x="6115" y="15046"/>
                    </a:cubicBezTo>
                    <a:cubicBezTo>
                      <a:pt x="6472" y="15046"/>
                      <a:pt x="6841" y="15018"/>
                      <a:pt x="7219" y="14963"/>
                    </a:cubicBezTo>
                    <a:lnTo>
                      <a:pt x="7570" y="16491"/>
                    </a:lnTo>
                    <a:lnTo>
                      <a:pt x="8748" y="16216"/>
                    </a:lnTo>
                    <a:lnTo>
                      <a:pt x="8397" y="14712"/>
                    </a:lnTo>
                    <a:cubicBezTo>
                      <a:pt x="11279" y="13885"/>
                      <a:pt x="12457" y="11755"/>
                      <a:pt x="11981" y="9775"/>
                    </a:cubicBezTo>
                    <a:cubicBezTo>
                      <a:pt x="11304" y="6917"/>
                      <a:pt x="8648" y="6993"/>
                      <a:pt x="6542" y="6892"/>
                    </a:cubicBezTo>
                    <a:lnTo>
                      <a:pt x="5866" y="4035"/>
                    </a:lnTo>
                    <a:lnTo>
                      <a:pt x="5866" y="4035"/>
                    </a:lnTo>
                    <a:cubicBezTo>
                      <a:pt x="6442" y="4110"/>
                      <a:pt x="6893" y="4436"/>
                      <a:pt x="7119" y="5113"/>
                    </a:cubicBezTo>
                    <a:lnTo>
                      <a:pt x="10502" y="4311"/>
                    </a:lnTo>
                    <a:cubicBezTo>
                      <a:pt x="9887" y="2358"/>
                      <a:pt x="8408" y="1412"/>
                      <a:pt x="6401" y="1412"/>
                    </a:cubicBezTo>
                    <a:cubicBezTo>
                      <a:pt x="6039" y="1412"/>
                      <a:pt x="5659" y="1443"/>
                      <a:pt x="5264" y="1504"/>
                    </a:cubicBezTo>
                    <a:lnTo>
                      <a:pt x="49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Google Shape;1486;p48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654" y="1299405"/>
            <a:ext cx="4965126" cy="307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expenses</a:t>
            </a:r>
            <a:endParaRPr/>
          </a:p>
        </p:txBody>
      </p:sp>
      <p:sp>
        <p:nvSpPr>
          <p:cNvPr id="1488" name="Google Shape;1488;p48"/>
          <p:cNvSpPr txBox="1"/>
          <p:nvPr>
            <p:ph idx="4294967295" type="title"/>
          </p:nvPr>
        </p:nvSpPr>
        <p:spPr>
          <a:xfrm flipH="1">
            <a:off x="719999" y="1486125"/>
            <a:ext cx="14892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Labor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89" name="Google Shape;1489;p48"/>
          <p:cNvSpPr/>
          <p:nvPr/>
        </p:nvSpPr>
        <p:spPr>
          <a:xfrm flipH="1">
            <a:off x="2250388" y="1593230"/>
            <a:ext cx="183300" cy="1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48"/>
          <p:cNvSpPr txBox="1"/>
          <p:nvPr/>
        </p:nvSpPr>
        <p:spPr>
          <a:xfrm>
            <a:off x="981900" y="4399931"/>
            <a:ext cx="7180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Follow the link in the graph to modify its data and then paste the new one here. </a:t>
            </a:r>
            <a:r>
              <a:rPr b="1" lang="en" sz="1000" u="sng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b="1" sz="1000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491" name="Google Shape;1491;p48"/>
          <p:cNvSpPr txBox="1"/>
          <p:nvPr>
            <p:ph idx="4294967295" type="title"/>
          </p:nvPr>
        </p:nvSpPr>
        <p:spPr>
          <a:xfrm flipH="1">
            <a:off x="719999" y="2070593"/>
            <a:ext cx="14892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Materials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92" name="Google Shape;1492;p48"/>
          <p:cNvSpPr/>
          <p:nvPr/>
        </p:nvSpPr>
        <p:spPr>
          <a:xfrm flipH="1">
            <a:off x="2250388" y="2177695"/>
            <a:ext cx="183300" cy="18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48"/>
          <p:cNvSpPr txBox="1"/>
          <p:nvPr>
            <p:ph idx="4294967295" type="title"/>
          </p:nvPr>
        </p:nvSpPr>
        <p:spPr>
          <a:xfrm flipH="1">
            <a:off x="719999" y="2655062"/>
            <a:ext cx="14892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Equipment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94" name="Google Shape;1494;p48"/>
          <p:cNvSpPr/>
          <p:nvPr/>
        </p:nvSpPr>
        <p:spPr>
          <a:xfrm flipH="1">
            <a:off x="2250388" y="2762161"/>
            <a:ext cx="183300" cy="18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48"/>
          <p:cNvSpPr txBox="1"/>
          <p:nvPr>
            <p:ph idx="4294967295" type="title"/>
          </p:nvPr>
        </p:nvSpPr>
        <p:spPr>
          <a:xfrm flipH="1">
            <a:off x="719999" y="3239530"/>
            <a:ext cx="14892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Overhead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96" name="Google Shape;1496;p48"/>
          <p:cNvSpPr/>
          <p:nvPr/>
        </p:nvSpPr>
        <p:spPr>
          <a:xfrm flipH="1">
            <a:off x="2250388" y="3346627"/>
            <a:ext cx="183300" cy="18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48"/>
          <p:cNvSpPr txBox="1"/>
          <p:nvPr>
            <p:ph idx="4294967295" type="title"/>
          </p:nvPr>
        </p:nvSpPr>
        <p:spPr>
          <a:xfrm flipH="1">
            <a:off x="719999" y="3823998"/>
            <a:ext cx="14892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Other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98" name="Google Shape;1498;p48"/>
          <p:cNvSpPr/>
          <p:nvPr/>
        </p:nvSpPr>
        <p:spPr>
          <a:xfrm flipH="1">
            <a:off x="2250388" y="3931092"/>
            <a:ext cx="183300" cy="1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04" name="Google Shape;1504;p49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Vectors:</a:t>
            </a:r>
            <a:endParaRPr b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 Sans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Hand drawn reseller illustration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 Sans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Flat design cryptocurrency concept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Photos:</a:t>
            </a:r>
            <a:endParaRPr b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 Sans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Close up on young colleagues having a meeting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Couple getting a delivery of groceries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verage Sans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Medium shot employees working together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Side view employees working together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7"/>
          <p:cNvSpPr txBox="1"/>
          <p:nvPr>
            <p:ph type="title"/>
          </p:nvPr>
        </p:nvSpPr>
        <p:spPr>
          <a:xfrm>
            <a:off x="720000" y="3865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BFS X LBSA Social</a:t>
            </a:r>
            <a:endParaRPr/>
          </a:p>
        </p:txBody>
      </p:sp>
      <p:sp>
        <p:nvSpPr>
          <p:cNvPr id="1097" name="Google Shape;1097;p27"/>
          <p:cNvSpPr txBox="1"/>
          <p:nvPr/>
        </p:nvSpPr>
        <p:spPr>
          <a:xfrm>
            <a:off x="720000" y="1153275"/>
            <a:ext cx="44334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15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3"/>
              <a:buFont typeface="Average Sans"/>
              <a:buChar char="●"/>
            </a:pPr>
            <a:r>
              <a:rPr b="1" lang="en" sz="177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Date: October 22, 2025 from 6 - 8 pm</a:t>
            </a:r>
            <a:endParaRPr b="1" sz="177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4115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3"/>
              <a:buFont typeface="Average Sans"/>
              <a:buChar char="●"/>
            </a:pPr>
            <a:r>
              <a:rPr b="1" lang="en" sz="177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Location: </a:t>
            </a:r>
            <a:r>
              <a:rPr b="1" lang="en" sz="177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DipNMix in Westwood which serves smoothies and bowls</a:t>
            </a:r>
            <a:endParaRPr b="1" sz="177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4115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3"/>
              <a:buFont typeface="Average Sans"/>
              <a:buChar char="●"/>
            </a:pPr>
            <a:r>
              <a:rPr b="1" lang="en" sz="177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Get to know fellow BFS members as well as LBSA members who have similar interests in business and finance industries</a:t>
            </a:r>
            <a:endParaRPr b="1" sz="177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4115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3"/>
              <a:buFont typeface="Average Sans"/>
              <a:buChar char="●"/>
            </a:pPr>
            <a:r>
              <a:rPr b="1" lang="en" sz="177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Please fill out interest form to gage attendance! </a:t>
            </a:r>
            <a:endParaRPr b="1" sz="177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pic>
        <p:nvPicPr>
          <p:cNvPr id="1098" name="Google Shape;10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550" y="1811925"/>
            <a:ext cx="2547200" cy="25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27"/>
          <p:cNvSpPr txBox="1"/>
          <p:nvPr/>
        </p:nvSpPr>
        <p:spPr>
          <a:xfrm>
            <a:off x="5932600" y="1278500"/>
            <a:ext cx="21138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Interest Form!</a:t>
            </a:r>
            <a:endParaRPr b="1" sz="180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00" name="Google Shape;1100;p27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01" name="Google Shape;1101;p27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107" name="Google Shape;1107;p28"/>
          <p:cNvSpPr txBox="1"/>
          <p:nvPr/>
        </p:nvSpPr>
        <p:spPr>
          <a:xfrm>
            <a:off x="596600" y="2923081"/>
            <a:ext cx="18009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RESUME BASICS</a:t>
            </a:r>
            <a:endParaRPr b="1" sz="755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08" name="Google Shape;1108;p28"/>
          <p:cNvSpPr txBox="1"/>
          <p:nvPr/>
        </p:nvSpPr>
        <p:spPr>
          <a:xfrm>
            <a:off x="596700" y="3331600"/>
            <a:ext cx="1800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9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Go over the basic requirements for a perfect resume</a:t>
            </a:r>
            <a:endParaRPr sz="1509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09" name="Google Shape;1109;p28"/>
          <p:cNvSpPr txBox="1"/>
          <p:nvPr/>
        </p:nvSpPr>
        <p:spPr>
          <a:xfrm>
            <a:off x="875300" y="1814100"/>
            <a:ext cx="124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01</a:t>
            </a:r>
            <a:endParaRPr sz="5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0" name="Google Shape;1110;p28"/>
          <p:cNvSpPr txBox="1"/>
          <p:nvPr/>
        </p:nvSpPr>
        <p:spPr>
          <a:xfrm>
            <a:off x="2929093" y="1814100"/>
            <a:ext cx="124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02</a:t>
            </a:r>
            <a:endParaRPr sz="5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1" name="Google Shape;1111;p28"/>
          <p:cNvSpPr txBox="1"/>
          <p:nvPr/>
        </p:nvSpPr>
        <p:spPr>
          <a:xfrm>
            <a:off x="5014011" y="1814100"/>
            <a:ext cx="1243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03</a:t>
            </a:r>
            <a:endParaRPr sz="5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2" name="Google Shape;1112;p28"/>
          <p:cNvSpPr txBox="1"/>
          <p:nvPr/>
        </p:nvSpPr>
        <p:spPr>
          <a:xfrm>
            <a:off x="6760505" y="1814100"/>
            <a:ext cx="143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000" u="none" cap="none" strike="noStrik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rPr>
              <a:t>04</a:t>
            </a:r>
            <a:endParaRPr sz="5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3" name="Google Shape;1113;p28"/>
          <p:cNvSpPr txBox="1"/>
          <p:nvPr/>
        </p:nvSpPr>
        <p:spPr>
          <a:xfrm>
            <a:off x="2640591" y="2923081"/>
            <a:ext cx="19203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SAMPLE VIEWING</a:t>
            </a:r>
            <a:endParaRPr b="1" sz="755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4" name="Google Shape;1114;p28"/>
          <p:cNvSpPr txBox="1"/>
          <p:nvPr/>
        </p:nvSpPr>
        <p:spPr>
          <a:xfrm>
            <a:off x="2710091" y="3331600"/>
            <a:ext cx="1800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9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Critique a few resume samples together as a group</a:t>
            </a:r>
            <a:endParaRPr sz="1509">
              <a:solidFill>
                <a:schemeClr val="dk1"/>
              </a:solidFill>
            </a:endParaRPr>
          </a:p>
        </p:txBody>
      </p:sp>
      <p:sp>
        <p:nvSpPr>
          <p:cNvPr id="1115" name="Google Shape;1115;p28"/>
          <p:cNvSpPr txBox="1"/>
          <p:nvPr/>
        </p:nvSpPr>
        <p:spPr>
          <a:xfrm>
            <a:off x="4828961" y="2923082"/>
            <a:ext cx="16635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1-1 CRITIQUE</a:t>
            </a:r>
            <a:endParaRPr b="1" sz="755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6" name="Google Shape;1116;p28"/>
          <p:cNvSpPr txBox="1"/>
          <p:nvPr/>
        </p:nvSpPr>
        <p:spPr>
          <a:xfrm>
            <a:off x="4823591" y="3379975"/>
            <a:ext cx="1800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9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" sz="1509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oard members help critique individual resumes</a:t>
            </a:r>
            <a:endParaRPr sz="1509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17" name="Google Shape;1117;p28"/>
          <p:cNvSpPr txBox="1"/>
          <p:nvPr/>
        </p:nvSpPr>
        <p:spPr>
          <a:xfrm>
            <a:off x="6644997" y="2923082"/>
            <a:ext cx="16635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6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QUESTIONS?</a:t>
            </a:r>
            <a:endParaRPr b="1" sz="755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8" name="Google Shape;1118;p28"/>
          <p:cNvSpPr txBox="1"/>
          <p:nvPr/>
        </p:nvSpPr>
        <p:spPr>
          <a:xfrm>
            <a:off x="6645000" y="3379976"/>
            <a:ext cx="166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9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Network and answer residual questions</a:t>
            </a:r>
            <a:endParaRPr sz="1509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19" name="Google Shape;1119;p28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20" name="Google Shape;1120;p28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9"/>
          <p:cNvSpPr txBox="1"/>
          <p:nvPr>
            <p:ph type="title"/>
          </p:nvPr>
        </p:nvSpPr>
        <p:spPr>
          <a:xfrm>
            <a:off x="4047175" y="2271325"/>
            <a:ext cx="4383600" cy="16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Basics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6" name="Google Shape;1126;p29"/>
          <p:cNvSpPr txBox="1"/>
          <p:nvPr>
            <p:ph idx="2" type="title"/>
          </p:nvPr>
        </p:nvSpPr>
        <p:spPr>
          <a:xfrm>
            <a:off x="4047175" y="1245375"/>
            <a:ext cx="147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descr="Close up view human resource manager reading CV resumes of job candidate. (Provided by Getty Images)" id="1127" name="Google Shape;1127;p2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7365" r="27365" t="0"/>
          <a:stretch/>
        </p:blipFill>
        <p:spPr>
          <a:xfrm>
            <a:off x="713225" y="539500"/>
            <a:ext cx="2760600" cy="4064400"/>
          </a:xfrm>
          <a:prstGeom prst="roundRect">
            <a:avLst>
              <a:gd fmla="val 16667" name="adj"/>
            </a:avLst>
          </a:prstGeom>
        </p:spPr>
      </p:pic>
      <p:grpSp>
        <p:nvGrpSpPr>
          <p:cNvPr id="1128" name="Google Shape;1128;p29"/>
          <p:cNvGrpSpPr/>
          <p:nvPr/>
        </p:nvGrpSpPr>
        <p:grpSpPr>
          <a:xfrm>
            <a:off x="7307970" y="356936"/>
            <a:ext cx="1366090" cy="1243944"/>
            <a:chOff x="2801525" y="1800700"/>
            <a:chExt cx="818950" cy="745725"/>
          </a:xfrm>
        </p:grpSpPr>
        <p:sp>
          <p:nvSpPr>
            <p:cNvPr id="1129" name="Google Shape;1129;p29"/>
            <p:cNvSpPr/>
            <p:nvPr/>
          </p:nvSpPr>
          <p:spPr>
            <a:xfrm>
              <a:off x="2805900" y="1848250"/>
              <a:ext cx="763825" cy="694550"/>
            </a:xfrm>
            <a:custGeom>
              <a:rect b="b" l="l" r="r" t="t"/>
              <a:pathLst>
                <a:path extrusionOk="0" h="27782" w="30553">
                  <a:moveTo>
                    <a:pt x="15290" y="1"/>
                  </a:moveTo>
                  <a:cubicBezTo>
                    <a:pt x="14223" y="1"/>
                    <a:pt x="13139" y="124"/>
                    <a:pt x="12056" y="382"/>
                  </a:cubicBezTo>
                  <a:cubicBezTo>
                    <a:pt x="4612" y="2137"/>
                    <a:pt x="1" y="9630"/>
                    <a:pt x="1755" y="17099"/>
                  </a:cubicBezTo>
                  <a:cubicBezTo>
                    <a:pt x="3277" y="23485"/>
                    <a:pt x="8957" y="27782"/>
                    <a:pt x="15240" y="27782"/>
                  </a:cubicBezTo>
                  <a:cubicBezTo>
                    <a:pt x="16306" y="27782"/>
                    <a:pt x="17389" y="27658"/>
                    <a:pt x="18472" y="27400"/>
                  </a:cubicBezTo>
                  <a:cubicBezTo>
                    <a:pt x="25941" y="25621"/>
                    <a:pt x="30552" y="18152"/>
                    <a:pt x="28773" y="10683"/>
                  </a:cubicBezTo>
                  <a:cubicBezTo>
                    <a:pt x="27273" y="4298"/>
                    <a:pt x="21578" y="1"/>
                    <a:pt x="15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2801525" y="1844375"/>
              <a:ext cx="772575" cy="702050"/>
            </a:xfrm>
            <a:custGeom>
              <a:rect b="b" l="l" r="r" t="t"/>
              <a:pathLst>
                <a:path extrusionOk="0" h="28082" w="30903">
                  <a:moveTo>
                    <a:pt x="15455" y="314"/>
                  </a:moveTo>
                  <a:cubicBezTo>
                    <a:pt x="21671" y="314"/>
                    <a:pt x="27318" y="4579"/>
                    <a:pt x="28798" y="10863"/>
                  </a:cubicBezTo>
                  <a:cubicBezTo>
                    <a:pt x="30552" y="18232"/>
                    <a:pt x="25991" y="25650"/>
                    <a:pt x="18622" y="27405"/>
                  </a:cubicBezTo>
                  <a:cubicBezTo>
                    <a:pt x="17560" y="27658"/>
                    <a:pt x="16496" y="27779"/>
                    <a:pt x="15449" y="27779"/>
                  </a:cubicBezTo>
                  <a:cubicBezTo>
                    <a:pt x="9232" y="27779"/>
                    <a:pt x="3582" y="23510"/>
                    <a:pt x="2081" y="17204"/>
                  </a:cubicBezTo>
                  <a:cubicBezTo>
                    <a:pt x="351" y="9836"/>
                    <a:pt x="4913" y="2442"/>
                    <a:pt x="12281" y="688"/>
                  </a:cubicBezTo>
                  <a:cubicBezTo>
                    <a:pt x="13344" y="435"/>
                    <a:pt x="14408" y="314"/>
                    <a:pt x="15455" y="314"/>
                  </a:cubicBezTo>
                  <a:close/>
                  <a:moveTo>
                    <a:pt x="15469" y="0"/>
                  </a:moveTo>
                  <a:cubicBezTo>
                    <a:pt x="14392" y="0"/>
                    <a:pt x="13299" y="126"/>
                    <a:pt x="12206" y="387"/>
                  </a:cubicBezTo>
                  <a:cubicBezTo>
                    <a:pt x="4662" y="2166"/>
                    <a:pt x="0" y="9760"/>
                    <a:pt x="1780" y="17279"/>
                  </a:cubicBezTo>
                  <a:cubicBezTo>
                    <a:pt x="3309" y="23745"/>
                    <a:pt x="9098" y="28081"/>
                    <a:pt x="15439" y="28081"/>
                  </a:cubicBezTo>
                  <a:cubicBezTo>
                    <a:pt x="16517" y="28081"/>
                    <a:pt x="17595" y="27956"/>
                    <a:pt x="18697" y="27705"/>
                  </a:cubicBezTo>
                  <a:cubicBezTo>
                    <a:pt x="26216" y="25926"/>
                    <a:pt x="30903" y="18332"/>
                    <a:pt x="29123" y="10813"/>
                  </a:cubicBezTo>
                  <a:cubicBezTo>
                    <a:pt x="27580" y="4362"/>
                    <a:pt x="21822" y="0"/>
                    <a:pt x="15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2857925" y="1877225"/>
              <a:ext cx="270075" cy="198025"/>
            </a:xfrm>
            <a:custGeom>
              <a:rect b="b" l="l" r="r" t="t"/>
              <a:pathLst>
                <a:path extrusionOk="0" h="7921" w="10803">
                  <a:moveTo>
                    <a:pt x="10652" y="0"/>
                  </a:moveTo>
                  <a:lnTo>
                    <a:pt x="176" y="7494"/>
                  </a:lnTo>
                  <a:cubicBezTo>
                    <a:pt x="100" y="7644"/>
                    <a:pt x="50" y="7770"/>
                    <a:pt x="0" y="7920"/>
                  </a:cubicBezTo>
                  <a:lnTo>
                    <a:pt x="10802" y="2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2837875" y="1953025"/>
              <a:ext cx="290125" cy="211825"/>
            </a:xfrm>
            <a:custGeom>
              <a:rect b="b" l="l" r="r" t="t"/>
              <a:pathLst>
                <a:path extrusionOk="0" h="8473" w="11605">
                  <a:moveTo>
                    <a:pt x="11454" y="1"/>
                  </a:moveTo>
                  <a:lnTo>
                    <a:pt x="25" y="8146"/>
                  </a:lnTo>
                  <a:cubicBezTo>
                    <a:pt x="25" y="8272"/>
                    <a:pt x="25" y="8372"/>
                    <a:pt x="0" y="8472"/>
                  </a:cubicBezTo>
                  <a:lnTo>
                    <a:pt x="11604" y="176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2838500" y="2028225"/>
              <a:ext cx="289500" cy="211175"/>
            </a:xfrm>
            <a:custGeom>
              <a:rect b="b" l="l" r="r" t="t"/>
              <a:pathLst>
                <a:path extrusionOk="0" h="8447" w="11580">
                  <a:moveTo>
                    <a:pt x="11429" y="0"/>
                  </a:moveTo>
                  <a:lnTo>
                    <a:pt x="0" y="8171"/>
                  </a:lnTo>
                  <a:cubicBezTo>
                    <a:pt x="25" y="8271"/>
                    <a:pt x="25" y="8371"/>
                    <a:pt x="25" y="8447"/>
                  </a:cubicBezTo>
                  <a:lnTo>
                    <a:pt x="11579" y="20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2852275" y="2104025"/>
              <a:ext cx="275725" cy="200550"/>
            </a:xfrm>
            <a:custGeom>
              <a:rect b="b" l="l" r="r" t="t"/>
              <a:pathLst>
                <a:path extrusionOk="0" h="8022" w="11029">
                  <a:moveTo>
                    <a:pt x="10878" y="1"/>
                  </a:moveTo>
                  <a:lnTo>
                    <a:pt x="1" y="7770"/>
                  </a:lnTo>
                  <a:cubicBezTo>
                    <a:pt x="26" y="7871"/>
                    <a:pt x="51" y="7946"/>
                    <a:pt x="76" y="8021"/>
                  </a:cubicBezTo>
                  <a:lnTo>
                    <a:pt x="11028" y="201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2876075" y="2179850"/>
              <a:ext cx="251925" cy="182975"/>
            </a:xfrm>
            <a:custGeom>
              <a:rect b="b" l="l" r="r" t="t"/>
              <a:pathLst>
                <a:path extrusionOk="0" h="7319" w="10077">
                  <a:moveTo>
                    <a:pt x="9926" y="1"/>
                  </a:moveTo>
                  <a:lnTo>
                    <a:pt x="1" y="7093"/>
                  </a:lnTo>
                  <a:cubicBezTo>
                    <a:pt x="26" y="7169"/>
                    <a:pt x="76" y="7244"/>
                    <a:pt x="101" y="7319"/>
                  </a:cubicBezTo>
                  <a:lnTo>
                    <a:pt x="10076" y="176"/>
                  </a:lnTo>
                  <a:lnTo>
                    <a:pt x="9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2909300" y="2255050"/>
              <a:ext cx="218700" cy="158550"/>
            </a:xfrm>
            <a:custGeom>
              <a:rect b="b" l="l" r="r" t="t"/>
              <a:pathLst>
                <a:path extrusionOk="0" h="6342" w="8748">
                  <a:moveTo>
                    <a:pt x="8597" y="0"/>
                  </a:moveTo>
                  <a:lnTo>
                    <a:pt x="0" y="6166"/>
                  </a:lnTo>
                  <a:cubicBezTo>
                    <a:pt x="50" y="6216"/>
                    <a:pt x="100" y="6291"/>
                    <a:pt x="151" y="6341"/>
                  </a:cubicBezTo>
                  <a:lnTo>
                    <a:pt x="8747" y="201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2951275" y="2330850"/>
              <a:ext cx="176725" cy="127850"/>
            </a:xfrm>
            <a:custGeom>
              <a:rect b="b" l="l" r="r" t="t"/>
              <a:pathLst>
                <a:path extrusionOk="0" h="5114" w="7069">
                  <a:moveTo>
                    <a:pt x="6918" y="1"/>
                  </a:moveTo>
                  <a:lnTo>
                    <a:pt x="0" y="4963"/>
                  </a:lnTo>
                  <a:cubicBezTo>
                    <a:pt x="51" y="5013"/>
                    <a:pt x="126" y="5063"/>
                    <a:pt x="176" y="5114"/>
                  </a:cubicBezTo>
                  <a:lnTo>
                    <a:pt x="7068" y="201"/>
                  </a:lnTo>
                  <a:lnTo>
                    <a:pt x="6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2994500" y="2335875"/>
              <a:ext cx="216825" cy="156025"/>
            </a:xfrm>
            <a:custGeom>
              <a:rect b="b" l="l" r="r" t="t"/>
              <a:pathLst>
                <a:path extrusionOk="0" h="6241" w="8673">
                  <a:moveTo>
                    <a:pt x="8522" y="0"/>
                  </a:moveTo>
                  <a:lnTo>
                    <a:pt x="1" y="6090"/>
                  </a:lnTo>
                  <a:cubicBezTo>
                    <a:pt x="76" y="6141"/>
                    <a:pt x="151" y="6191"/>
                    <a:pt x="226" y="6241"/>
                  </a:cubicBezTo>
                  <a:lnTo>
                    <a:pt x="8673" y="20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3056525" y="2351525"/>
              <a:ext cx="240650" cy="172350"/>
            </a:xfrm>
            <a:custGeom>
              <a:rect b="b" l="l" r="r" t="t"/>
              <a:pathLst>
                <a:path extrusionOk="0" h="6894" w="9626">
                  <a:moveTo>
                    <a:pt x="9475" y="1"/>
                  </a:moveTo>
                  <a:lnTo>
                    <a:pt x="1" y="6793"/>
                  </a:lnTo>
                  <a:cubicBezTo>
                    <a:pt x="101" y="6818"/>
                    <a:pt x="176" y="6843"/>
                    <a:pt x="277" y="6893"/>
                  </a:cubicBezTo>
                  <a:lnTo>
                    <a:pt x="9625" y="201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3134850" y="2367200"/>
              <a:ext cx="248150" cy="176725"/>
            </a:xfrm>
            <a:custGeom>
              <a:rect b="b" l="l" r="r" t="t"/>
              <a:pathLst>
                <a:path extrusionOk="0" h="7069" w="9926">
                  <a:moveTo>
                    <a:pt x="9800" y="0"/>
                  </a:moveTo>
                  <a:lnTo>
                    <a:pt x="1" y="7018"/>
                  </a:lnTo>
                  <a:cubicBezTo>
                    <a:pt x="101" y="7018"/>
                    <a:pt x="226" y="7043"/>
                    <a:pt x="327" y="7068"/>
                  </a:cubicBezTo>
                  <a:lnTo>
                    <a:pt x="9926" y="20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3243250" y="2382850"/>
              <a:ext cx="226225" cy="159175"/>
            </a:xfrm>
            <a:custGeom>
              <a:rect b="b" l="l" r="r" t="t"/>
              <a:pathLst>
                <a:path extrusionOk="0" h="6367" w="9049">
                  <a:moveTo>
                    <a:pt x="8898" y="1"/>
                  </a:moveTo>
                  <a:lnTo>
                    <a:pt x="1" y="6367"/>
                  </a:lnTo>
                  <a:cubicBezTo>
                    <a:pt x="176" y="6342"/>
                    <a:pt x="377" y="6317"/>
                    <a:pt x="552" y="6267"/>
                  </a:cubicBezTo>
                  <a:lnTo>
                    <a:pt x="9048" y="201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2852900" y="1804000"/>
              <a:ext cx="764450" cy="694325"/>
            </a:xfrm>
            <a:custGeom>
              <a:rect b="b" l="l" r="r" t="t"/>
              <a:pathLst>
                <a:path extrusionOk="0" h="27773" w="30578">
                  <a:moveTo>
                    <a:pt x="15280" y="0"/>
                  </a:moveTo>
                  <a:cubicBezTo>
                    <a:pt x="14225" y="0"/>
                    <a:pt x="13153" y="121"/>
                    <a:pt x="12081" y="373"/>
                  </a:cubicBezTo>
                  <a:cubicBezTo>
                    <a:pt x="4612" y="2152"/>
                    <a:pt x="1" y="9621"/>
                    <a:pt x="1780" y="17090"/>
                  </a:cubicBezTo>
                  <a:cubicBezTo>
                    <a:pt x="3280" y="23475"/>
                    <a:pt x="8975" y="27772"/>
                    <a:pt x="15263" y="27772"/>
                  </a:cubicBezTo>
                  <a:cubicBezTo>
                    <a:pt x="16330" y="27772"/>
                    <a:pt x="17414" y="27649"/>
                    <a:pt x="18497" y="27391"/>
                  </a:cubicBezTo>
                  <a:cubicBezTo>
                    <a:pt x="25941" y="25636"/>
                    <a:pt x="30577" y="18142"/>
                    <a:pt x="28798" y="10674"/>
                  </a:cubicBezTo>
                  <a:cubicBezTo>
                    <a:pt x="27274" y="4298"/>
                    <a:pt x="21576" y="0"/>
                    <a:pt x="15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2902400" y="1848850"/>
              <a:ext cx="665450" cy="604825"/>
            </a:xfrm>
            <a:custGeom>
              <a:rect b="b" l="l" r="r" t="t"/>
              <a:pathLst>
                <a:path extrusionOk="0" h="24193" w="26618">
                  <a:moveTo>
                    <a:pt x="13319" y="0"/>
                  </a:moveTo>
                  <a:cubicBezTo>
                    <a:pt x="12390" y="0"/>
                    <a:pt x="11446" y="108"/>
                    <a:pt x="10502" y="333"/>
                  </a:cubicBezTo>
                  <a:cubicBezTo>
                    <a:pt x="4011" y="1862"/>
                    <a:pt x="1" y="8378"/>
                    <a:pt x="1529" y="14895"/>
                  </a:cubicBezTo>
                  <a:cubicBezTo>
                    <a:pt x="2860" y="20453"/>
                    <a:pt x="7829" y="24192"/>
                    <a:pt x="13306" y="24192"/>
                  </a:cubicBezTo>
                  <a:cubicBezTo>
                    <a:pt x="14225" y="24192"/>
                    <a:pt x="15158" y="24087"/>
                    <a:pt x="16091" y="23867"/>
                  </a:cubicBezTo>
                  <a:cubicBezTo>
                    <a:pt x="22582" y="22313"/>
                    <a:pt x="26617" y="15797"/>
                    <a:pt x="25063" y="9306"/>
                  </a:cubicBezTo>
                  <a:cubicBezTo>
                    <a:pt x="23756" y="3755"/>
                    <a:pt x="18802" y="0"/>
                    <a:pt x="13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2895500" y="1842700"/>
              <a:ext cx="679225" cy="617250"/>
            </a:xfrm>
            <a:custGeom>
              <a:rect b="b" l="l" r="r" t="t"/>
              <a:pathLst>
                <a:path extrusionOk="0" h="24690" w="27169">
                  <a:moveTo>
                    <a:pt x="13604" y="502"/>
                  </a:moveTo>
                  <a:cubicBezTo>
                    <a:pt x="18947" y="502"/>
                    <a:pt x="23803" y="4182"/>
                    <a:pt x="25089" y="9602"/>
                  </a:cubicBezTo>
                  <a:cubicBezTo>
                    <a:pt x="26618" y="15968"/>
                    <a:pt x="22658" y="22359"/>
                    <a:pt x="16317" y="23863"/>
                  </a:cubicBezTo>
                  <a:cubicBezTo>
                    <a:pt x="15400" y="24079"/>
                    <a:pt x="14483" y="24183"/>
                    <a:pt x="13580" y="24183"/>
                  </a:cubicBezTo>
                  <a:cubicBezTo>
                    <a:pt x="8212" y="24183"/>
                    <a:pt x="3343" y="20515"/>
                    <a:pt x="2056" y="15066"/>
                  </a:cubicBezTo>
                  <a:cubicBezTo>
                    <a:pt x="552" y="8725"/>
                    <a:pt x="4487" y="2334"/>
                    <a:pt x="10853" y="830"/>
                  </a:cubicBezTo>
                  <a:cubicBezTo>
                    <a:pt x="11774" y="608"/>
                    <a:pt x="12696" y="502"/>
                    <a:pt x="13604" y="502"/>
                  </a:cubicBezTo>
                  <a:close/>
                  <a:moveTo>
                    <a:pt x="13551" y="0"/>
                  </a:moveTo>
                  <a:cubicBezTo>
                    <a:pt x="12619" y="0"/>
                    <a:pt x="11673" y="107"/>
                    <a:pt x="10728" y="329"/>
                  </a:cubicBezTo>
                  <a:cubicBezTo>
                    <a:pt x="4111" y="1908"/>
                    <a:pt x="1" y="8574"/>
                    <a:pt x="1580" y="15191"/>
                  </a:cubicBezTo>
                  <a:cubicBezTo>
                    <a:pt x="2908" y="20855"/>
                    <a:pt x="7996" y="24690"/>
                    <a:pt x="13585" y="24690"/>
                  </a:cubicBezTo>
                  <a:cubicBezTo>
                    <a:pt x="14512" y="24690"/>
                    <a:pt x="15465" y="24564"/>
                    <a:pt x="16417" y="24339"/>
                  </a:cubicBezTo>
                  <a:cubicBezTo>
                    <a:pt x="23059" y="22785"/>
                    <a:pt x="27169" y="16118"/>
                    <a:pt x="25590" y="9502"/>
                  </a:cubicBezTo>
                  <a:cubicBezTo>
                    <a:pt x="24237" y="3830"/>
                    <a:pt x="19145" y="0"/>
                    <a:pt x="13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2849775" y="1800700"/>
              <a:ext cx="770700" cy="700600"/>
            </a:xfrm>
            <a:custGeom>
              <a:rect b="b" l="l" r="r" t="t"/>
              <a:pathLst>
                <a:path extrusionOk="0" h="28024" w="30828">
                  <a:moveTo>
                    <a:pt x="15433" y="252"/>
                  </a:moveTo>
                  <a:cubicBezTo>
                    <a:pt x="17954" y="252"/>
                    <a:pt x="20429" y="953"/>
                    <a:pt x="22632" y="2309"/>
                  </a:cubicBezTo>
                  <a:cubicBezTo>
                    <a:pt x="25765" y="4239"/>
                    <a:pt x="27945" y="7272"/>
                    <a:pt x="28797" y="10856"/>
                  </a:cubicBezTo>
                  <a:cubicBezTo>
                    <a:pt x="29650" y="14415"/>
                    <a:pt x="29048" y="18124"/>
                    <a:pt x="27118" y="21257"/>
                  </a:cubicBezTo>
                  <a:cubicBezTo>
                    <a:pt x="25188" y="24365"/>
                    <a:pt x="22156" y="26570"/>
                    <a:pt x="18597" y="27422"/>
                  </a:cubicBezTo>
                  <a:cubicBezTo>
                    <a:pt x="17533" y="27675"/>
                    <a:pt x="16458" y="27800"/>
                    <a:pt x="15390" y="27800"/>
                  </a:cubicBezTo>
                  <a:cubicBezTo>
                    <a:pt x="12863" y="27800"/>
                    <a:pt x="10381" y="27100"/>
                    <a:pt x="8196" y="25743"/>
                  </a:cubicBezTo>
                  <a:cubicBezTo>
                    <a:pt x="5063" y="23813"/>
                    <a:pt x="2857" y="20781"/>
                    <a:pt x="2005" y="17197"/>
                  </a:cubicBezTo>
                  <a:cubicBezTo>
                    <a:pt x="251" y="9803"/>
                    <a:pt x="4837" y="2385"/>
                    <a:pt x="12231" y="630"/>
                  </a:cubicBezTo>
                  <a:cubicBezTo>
                    <a:pt x="13295" y="377"/>
                    <a:pt x="14368" y="252"/>
                    <a:pt x="15433" y="252"/>
                  </a:cubicBezTo>
                  <a:close/>
                  <a:moveTo>
                    <a:pt x="15412" y="1"/>
                  </a:moveTo>
                  <a:cubicBezTo>
                    <a:pt x="14346" y="1"/>
                    <a:pt x="13263" y="123"/>
                    <a:pt x="12181" y="380"/>
                  </a:cubicBezTo>
                  <a:cubicBezTo>
                    <a:pt x="4662" y="2184"/>
                    <a:pt x="0" y="9728"/>
                    <a:pt x="1780" y="17247"/>
                  </a:cubicBezTo>
                  <a:cubicBezTo>
                    <a:pt x="3309" y="23688"/>
                    <a:pt x="9073" y="28024"/>
                    <a:pt x="15414" y="28024"/>
                  </a:cubicBezTo>
                  <a:cubicBezTo>
                    <a:pt x="16467" y="28024"/>
                    <a:pt x="17569" y="27898"/>
                    <a:pt x="18647" y="27648"/>
                  </a:cubicBezTo>
                  <a:cubicBezTo>
                    <a:pt x="26166" y="25868"/>
                    <a:pt x="30828" y="18299"/>
                    <a:pt x="29048" y="10781"/>
                  </a:cubicBezTo>
                  <a:cubicBezTo>
                    <a:pt x="27525" y="4344"/>
                    <a:pt x="21758" y="1"/>
                    <a:pt x="15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3073438" y="1948600"/>
              <a:ext cx="311425" cy="411700"/>
            </a:xfrm>
            <a:custGeom>
              <a:rect b="b" l="l" r="r" t="t"/>
              <a:pathLst>
                <a:path extrusionOk="0" h="16468" w="12457">
                  <a:moveTo>
                    <a:pt x="4662" y="4211"/>
                  </a:moveTo>
                  <a:lnTo>
                    <a:pt x="5264" y="6793"/>
                  </a:lnTo>
                  <a:cubicBezTo>
                    <a:pt x="4537" y="6642"/>
                    <a:pt x="4011" y="6367"/>
                    <a:pt x="3860" y="5715"/>
                  </a:cubicBezTo>
                  <a:cubicBezTo>
                    <a:pt x="3685" y="4988"/>
                    <a:pt x="4011" y="4487"/>
                    <a:pt x="4662" y="4211"/>
                  </a:cubicBezTo>
                  <a:close/>
                  <a:moveTo>
                    <a:pt x="7194" y="9625"/>
                  </a:moveTo>
                  <a:lnTo>
                    <a:pt x="7194" y="9625"/>
                  </a:lnTo>
                  <a:cubicBezTo>
                    <a:pt x="7971" y="9750"/>
                    <a:pt x="8547" y="10001"/>
                    <a:pt x="8698" y="10652"/>
                  </a:cubicBezTo>
                  <a:cubicBezTo>
                    <a:pt x="8873" y="11354"/>
                    <a:pt x="8522" y="11956"/>
                    <a:pt x="7820" y="12256"/>
                  </a:cubicBezTo>
                  <a:lnTo>
                    <a:pt x="7194" y="9625"/>
                  </a:lnTo>
                  <a:close/>
                  <a:moveTo>
                    <a:pt x="4913" y="1"/>
                  </a:moveTo>
                  <a:lnTo>
                    <a:pt x="3735" y="276"/>
                  </a:lnTo>
                  <a:lnTo>
                    <a:pt x="4086" y="1755"/>
                  </a:lnTo>
                  <a:cubicBezTo>
                    <a:pt x="1605" y="2532"/>
                    <a:pt x="1" y="4362"/>
                    <a:pt x="552" y="6667"/>
                  </a:cubicBezTo>
                  <a:cubicBezTo>
                    <a:pt x="1229" y="9550"/>
                    <a:pt x="3835" y="9525"/>
                    <a:pt x="5941" y="9575"/>
                  </a:cubicBezTo>
                  <a:lnTo>
                    <a:pt x="6617" y="12482"/>
                  </a:lnTo>
                  <a:cubicBezTo>
                    <a:pt x="5941" y="12432"/>
                    <a:pt x="5464" y="12056"/>
                    <a:pt x="5214" y="11304"/>
                  </a:cubicBezTo>
                  <a:lnTo>
                    <a:pt x="1855" y="12106"/>
                  </a:lnTo>
                  <a:cubicBezTo>
                    <a:pt x="2411" y="14113"/>
                    <a:pt x="4057" y="15047"/>
                    <a:pt x="6113" y="15047"/>
                  </a:cubicBezTo>
                  <a:cubicBezTo>
                    <a:pt x="6471" y="15047"/>
                    <a:pt x="6840" y="15019"/>
                    <a:pt x="7219" y="14963"/>
                  </a:cubicBezTo>
                  <a:lnTo>
                    <a:pt x="7570" y="16467"/>
                  </a:lnTo>
                  <a:lnTo>
                    <a:pt x="8748" y="16191"/>
                  </a:lnTo>
                  <a:lnTo>
                    <a:pt x="8397" y="14713"/>
                  </a:lnTo>
                  <a:cubicBezTo>
                    <a:pt x="11279" y="13886"/>
                    <a:pt x="12457" y="11755"/>
                    <a:pt x="11981" y="9775"/>
                  </a:cubicBezTo>
                  <a:cubicBezTo>
                    <a:pt x="11304" y="6918"/>
                    <a:pt x="8647" y="6968"/>
                    <a:pt x="6542" y="6893"/>
                  </a:cubicBezTo>
                  <a:lnTo>
                    <a:pt x="5865" y="4036"/>
                  </a:lnTo>
                  <a:lnTo>
                    <a:pt x="5865" y="4036"/>
                  </a:lnTo>
                  <a:cubicBezTo>
                    <a:pt x="6417" y="4086"/>
                    <a:pt x="6868" y="4437"/>
                    <a:pt x="7119" y="5089"/>
                  </a:cubicBezTo>
                  <a:lnTo>
                    <a:pt x="10477" y="4287"/>
                  </a:lnTo>
                  <a:cubicBezTo>
                    <a:pt x="9860" y="2350"/>
                    <a:pt x="8393" y="1389"/>
                    <a:pt x="6383" y="1389"/>
                  </a:cubicBezTo>
                  <a:cubicBezTo>
                    <a:pt x="6027" y="1389"/>
                    <a:pt x="5653" y="1419"/>
                    <a:pt x="5264" y="1479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rgbClr val="C46302">
                <a:alpha val="1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3085338" y="1942350"/>
              <a:ext cx="311450" cy="412300"/>
            </a:xfrm>
            <a:custGeom>
              <a:rect b="b" l="l" r="r" t="t"/>
              <a:pathLst>
                <a:path extrusionOk="0" h="16492" w="12458">
                  <a:moveTo>
                    <a:pt x="4663" y="4236"/>
                  </a:moveTo>
                  <a:lnTo>
                    <a:pt x="5289" y="6792"/>
                  </a:lnTo>
                  <a:cubicBezTo>
                    <a:pt x="4537" y="6642"/>
                    <a:pt x="4011" y="6366"/>
                    <a:pt x="3861" y="5714"/>
                  </a:cubicBezTo>
                  <a:cubicBezTo>
                    <a:pt x="3685" y="5013"/>
                    <a:pt x="4011" y="4511"/>
                    <a:pt x="4663" y="4236"/>
                  </a:cubicBezTo>
                  <a:close/>
                  <a:moveTo>
                    <a:pt x="7194" y="9649"/>
                  </a:moveTo>
                  <a:lnTo>
                    <a:pt x="7194" y="9649"/>
                  </a:lnTo>
                  <a:cubicBezTo>
                    <a:pt x="7996" y="9750"/>
                    <a:pt x="8547" y="10000"/>
                    <a:pt x="8723" y="10677"/>
                  </a:cubicBezTo>
                  <a:cubicBezTo>
                    <a:pt x="8873" y="11354"/>
                    <a:pt x="8522" y="11955"/>
                    <a:pt x="7821" y="12256"/>
                  </a:cubicBezTo>
                  <a:lnTo>
                    <a:pt x="7194" y="9649"/>
                  </a:lnTo>
                  <a:close/>
                  <a:moveTo>
                    <a:pt x="4913" y="0"/>
                  </a:moveTo>
                  <a:lnTo>
                    <a:pt x="3735" y="276"/>
                  </a:lnTo>
                  <a:lnTo>
                    <a:pt x="4086" y="1780"/>
                  </a:lnTo>
                  <a:cubicBezTo>
                    <a:pt x="1630" y="2531"/>
                    <a:pt x="1" y="4361"/>
                    <a:pt x="552" y="6667"/>
                  </a:cubicBezTo>
                  <a:cubicBezTo>
                    <a:pt x="1254" y="9549"/>
                    <a:pt x="3836" y="9524"/>
                    <a:pt x="5941" y="9574"/>
                  </a:cubicBezTo>
                  <a:lnTo>
                    <a:pt x="6643" y="12481"/>
                  </a:lnTo>
                  <a:cubicBezTo>
                    <a:pt x="5966" y="12431"/>
                    <a:pt x="5490" y="12055"/>
                    <a:pt x="5214" y="11329"/>
                  </a:cubicBezTo>
                  <a:lnTo>
                    <a:pt x="1881" y="12105"/>
                  </a:lnTo>
                  <a:cubicBezTo>
                    <a:pt x="2436" y="14113"/>
                    <a:pt x="4064" y="15046"/>
                    <a:pt x="6115" y="15046"/>
                  </a:cubicBezTo>
                  <a:cubicBezTo>
                    <a:pt x="6472" y="15046"/>
                    <a:pt x="6841" y="15018"/>
                    <a:pt x="7219" y="14963"/>
                  </a:cubicBezTo>
                  <a:lnTo>
                    <a:pt x="7570" y="16491"/>
                  </a:lnTo>
                  <a:lnTo>
                    <a:pt x="8748" y="16216"/>
                  </a:lnTo>
                  <a:lnTo>
                    <a:pt x="8397" y="14712"/>
                  </a:lnTo>
                  <a:cubicBezTo>
                    <a:pt x="11279" y="13885"/>
                    <a:pt x="12457" y="11755"/>
                    <a:pt x="11981" y="9775"/>
                  </a:cubicBezTo>
                  <a:cubicBezTo>
                    <a:pt x="11304" y="6917"/>
                    <a:pt x="8648" y="6993"/>
                    <a:pt x="6542" y="6892"/>
                  </a:cubicBezTo>
                  <a:lnTo>
                    <a:pt x="5866" y="4035"/>
                  </a:lnTo>
                  <a:lnTo>
                    <a:pt x="5866" y="4035"/>
                  </a:lnTo>
                  <a:cubicBezTo>
                    <a:pt x="6442" y="4110"/>
                    <a:pt x="6893" y="4436"/>
                    <a:pt x="7119" y="5113"/>
                  </a:cubicBezTo>
                  <a:lnTo>
                    <a:pt x="10502" y="4311"/>
                  </a:lnTo>
                  <a:cubicBezTo>
                    <a:pt x="9887" y="2358"/>
                    <a:pt x="8408" y="1412"/>
                    <a:pt x="6401" y="1412"/>
                  </a:cubicBezTo>
                  <a:cubicBezTo>
                    <a:pt x="6039" y="1412"/>
                    <a:pt x="5659" y="1443"/>
                    <a:pt x="5264" y="1504"/>
                  </a:cubicBezTo>
                  <a:lnTo>
                    <a:pt x="4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8" name="Google Shape;1148;p29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49" name="Google Shape;1149;p29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0"/>
          <p:cNvSpPr/>
          <p:nvPr/>
        </p:nvSpPr>
        <p:spPr>
          <a:xfrm>
            <a:off x="7082200" y="-40375"/>
            <a:ext cx="2207400" cy="1429500"/>
          </a:xfrm>
          <a:prstGeom prst="rect">
            <a:avLst/>
          </a:prstGeom>
          <a:solidFill>
            <a:srgbClr val="649DD1"/>
          </a:solidFill>
          <a:ln cap="flat" cmpd="sng" w="9525">
            <a:solidFill>
              <a:srgbClr val="649D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 Sans"/>
                <a:ea typeface="Average Sans"/>
                <a:cs typeface="Average Sans"/>
                <a:sym typeface="Average Sans"/>
              </a:rPr>
              <a:t> </a:t>
            </a:r>
            <a:endParaRPr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55" name="Google Shape;1155;p30"/>
          <p:cNvSpPr txBox="1"/>
          <p:nvPr/>
        </p:nvSpPr>
        <p:spPr>
          <a:xfrm>
            <a:off x="458107" y="379180"/>
            <a:ext cx="3260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What </a:t>
            </a:r>
            <a:r>
              <a:rPr b="1" lang="en" sz="3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goes on</a:t>
            </a:r>
            <a:endParaRPr b="1" sz="3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good resume?</a:t>
            </a:r>
            <a:endParaRPr b="1" sz="34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6" name="Google Shape;1156;p30"/>
          <p:cNvSpPr txBox="1"/>
          <p:nvPr/>
        </p:nvSpPr>
        <p:spPr>
          <a:xfrm>
            <a:off x="4339696" y="540824"/>
            <a:ext cx="22074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98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WORK EXPERIENCE</a:t>
            </a:r>
            <a:endParaRPr b="1" sz="1698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7" name="Google Shape;1157;p30"/>
          <p:cNvSpPr txBox="1"/>
          <p:nvPr/>
        </p:nvSpPr>
        <p:spPr>
          <a:xfrm>
            <a:off x="4339700" y="937025"/>
            <a:ext cx="4272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Bruin Finance Society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			         Los Angeles, CA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Intern					    </a:t>
            </a:r>
            <a:r>
              <a:rPr i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September 2025 - Present</a:t>
            </a:r>
            <a:endParaRPr i="1"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685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verage Sans"/>
              <a:buChar char="●"/>
            </a:pP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Created….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685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verage Sans"/>
              <a:buChar char="●"/>
            </a:pP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Pitched….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58" name="Google Shape;1158;p30"/>
          <p:cNvSpPr txBox="1"/>
          <p:nvPr/>
        </p:nvSpPr>
        <p:spPr>
          <a:xfrm>
            <a:off x="4325946" y="2928419"/>
            <a:ext cx="22074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98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SKILLS &amp; INTERESTS</a:t>
            </a:r>
            <a:endParaRPr b="1" sz="1698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9" name="Google Shape;1159;p30"/>
          <p:cNvSpPr txBox="1"/>
          <p:nvPr/>
        </p:nvSpPr>
        <p:spPr>
          <a:xfrm>
            <a:off x="4339696" y="1862967"/>
            <a:ext cx="37119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98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LEADERSHIP &amp; INVOLVEMENT</a:t>
            </a:r>
            <a:endParaRPr b="1" sz="1698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60" name="Google Shape;1160;p30"/>
          <p:cNvSpPr txBox="1"/>
          <p:nvPr/>
        </p:nvSpPr>
        <p:spPr>
          <a:xfrm>
            <a:off x="4339696" y="2210051"/>
            <a:ext cx="3906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685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verage Sans"/>
              <a:buChar char="●"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Bruin Finance Society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Family Head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685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verage Sans"/>
              <a:buChar char="●"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Bioelectronics Laboratory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Researcher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685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verage Sans"/>
              <a:buChar char="●"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Daily Bruin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Chief Editor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61" name="Google Shape;1161;p30"/>
          <p:cNvSpPr txBox="1"/>
          <p:nvPr/>
        </p:nvSpPr>
        <p:spPr>
          <a:xfrm>
            <a:off x="331275" y="2222211"/>
            <a:ext cx="21912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84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HEADER</a:t>
            </a:r>
            <a:endParaRPr b="1" sz="1584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-394700" y="4364175"/>
            <a:ext cx="1992300" cy="779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63" name="Google Shape;1163;p30"/>
          <p:cNvSpPr txBox="1"/>
          <p:nvPr/>
        </p:nvSpPr>
        <p:spPr>
          <a:xfrm>
            <a:off x="4351351" y="3324625"/>
            <a:ext cx="45270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Languages and Skills: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Microsoft Office Suite, C++, Python, Spanish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Interests:</a:t>
            </a:r>
            <a:r>
              <a:rPr lang="en" sz="1232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Poker, Travel Blogging, Basketball</a:t>
            </a:r>
            <a:endParaRPr sz="1232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pic>
        <p:nvPicPr>
          <p:cNvPr id="1164" name="Google Shape;1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50" y="2592095"/>
            <a:ext cx="3814921" cy="808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30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66" name="Google Shape;1166;p30" title="logo_darkTxt.png"/>
          <p:cNvPicPr preferRelativeResize="0"/>
          <p:nvPr/>
        </p:nvPicPr>
        <p:blipFill rotWithShape="1">
          <a:blip r:embed="rId4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30"/>
          <p:cNvSpPr txBox="1"/>
          <p:nvPr/>
        </p:nvSpPr>
        <p:spPr>
          <a:xfrm>
            <a:off x="265661" y="3596930"/>
            <a:ext cx="20598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84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EDUCATION</a:t>
            </a:r>
            <a:endParaRPr b="1" sz="1584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68" name="Google Shape;1168;p30"/>
          <p:cNvSpPr txBox="1"/>
          <p:nvPr/>
        </p:nvSpPr>
        <p:spPr>
          <a:xfrm>
            <a:off x="265650" y="3968219"/>
            <a:ext cx="61179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University</a:t>
            </a:r>
            <a:r>
              <a:rPr b="1"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of California, Los Angeles (UCLA); </a:t>
            </a: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Los Angeles, CA			</a:t>
            </a:r>
            <a:r>
              <a:rPr i="1"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Expected June 2028</a:t>
            </a:r>
            <a:endParaRPr i="1"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Bachelor’s Degree in Business Economics</a:t>
            </a: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 </a:t>
            </a:r>
            <a:endParaRPr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verage Sans"/>
              <a:buChar char="●"/>
            </a:pP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Cumulative GPA: 4.00/4.00</a:t>
            </a:r>
            <a:endParaRPr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verage Sans"/>
              <a:buChar char="●"/>
            </a:pP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College Honors; UCLA Alumni Scholar</a:t>
            </a:r>
            <a:endParaRPr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3016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Average Sans"/>
              <a:buChar char="●"/>
            </a:pPr>
            <a:r>
              <a:rPr lang="en" sz="1150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Relevant Coursework: Statistical Reasoning; Principles of Accounting</a:t>
            </a:r>
            <a:endParaRPr sz="1150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1"/>
          <p:cNvSpPr txBox="1"/>
          <p:nvPr>
            <p:ph type="title"/>
          </p:nvPr>
        </p:nvSpPr>
        <p:spPr>
          <a:xfrm>
            <a:off x="720000" y="358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elaborate effectively</a:t>
            </a:r>
            <a:endParaRPr/>
          </a:p>
        </p:txBody>
      </p:sp>
      <p:sp>
        <p:nvSpPr>
          <p:cNvPr id="1174" name="Google Shape;1174;p31"/>
          <p:cNvSpPr txBox="1"/>
          <p:nvPr/>
        </p:nvSpPr>
        <p:spPr>
          <a:xfrm>
            <a:off x="516252" y="2148800"/>
            <a:ext cx="29691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What were your responsibilities?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List all tasks, projects, and accomplishments from your internships and club involvement to help identify key points for your resume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75" name="Google Shape;1175;p31"/>
          <p:cNvSpPr txBox="1"/>
          <p:nvPr/>
        </p:nvSpPr>
        <p:spPr>
          <a:xfrm>
            <a:off x="516277" y="1660801"/>
            <a:ext cx="2480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WHAT</a:t>
            </a:r>
            <a:endParaRPr b="1" sz="106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76" name="Google Shape;1176;p31"/>
          <p:cNvSpPr txBox="1"/>
          <p:nvPr/>
        </p:nvSpPr>
        <p:spPr>
          <a:xfrm>
            <a:off x="3607024" y="2089320"/>
            <a:ext cx="27099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Be sure to quantify your work and achievements!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Write 3–4 bullet points for each activity or experience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**BE AS SPECIFIC AS POSSIBLE FOR THIS PART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77" name="Google Shape;1177;p31"/>
          <p:cNvSpPr txBox="1"/>
          <p:nvPr/>
        </p:nvSpPr>
        <p:spPr>
          <a:xfrm>
            <a:off x="3607036" y="1660801"/>
            <a:ext cx="2480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HOW</a:t>
            </a:r>
            <a:endParaRPr b="1" sz="106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78" name="Google Shape;1178;p31"/>
          <p:cNvSpPr txBox="1"/>
          <p:nvPr/>
        </p:nvSpPr>
        <p:spPr>
          <a:xfrm>
            <a:off x="6697775" y="2148800"/>
            <a:ext cx="18747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What were the results of your work?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End each point with the impact you made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79" name="Google Shape;1179;p31"/>
          <p:cNvSpPr txBox="1"/>
          <p:nvPr/>
        </p:nvSpPr>
        <p:spPr>
          <a:xfrm>
            <a:off x="6697783" y="1660801"/>
            <a:ext cx="2480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AND?</a:t>
            </a:r>
            <a:endParaRPr b="1" sz="1929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80" name="Google Shape;1180;p31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81" name="Google Shape;1181;p31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2"/>
          <p:cNvSpPr txBox="1"/>
          <p:nvPr/>
        </p:nvSpPr>
        <p:spPr>
          <a:xfrm>
            <a:off x="3279950" y="2089323"/>
            <a:ext cx="25401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Quantify, quantify, quantify!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3-4 bullets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Be specific!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87" name="Google Shape;1187;p32"/>
          <p:cNvSpPr txBox="1"/>
          <p:nvPr/>
        </p:nvSpPr>
        <p:spPr>
          <a:xfrm>
            <a:off x="630550" y="2148799"/>
            <a:ext cx="25986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Responsibilities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Tasks, projects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Accomplishments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What, specifically, did you do in this role? </a:t>
            </a:r>
            <a:endParaRPr b="1"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88" name="Google Shape;1188;p32"/>
          <p:cNvSpPr txBox="1"/>
          <p:nvPr>
            <p:ph type="title"/>
          </p:nvPr>
        </p:nvSpPr>
        <p:spPr>
          <a:xfrm>
            <a:off x="720000" y="358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Elaborating Effectively</a:t>
            </a:r>
            <a:endParaRPr sz="3100"/>
          </a:p>
        </p:txBody>
      </p:sp>
      <p:sp>
        <p:nvSpPr>
          <p:cNvPr id="1189" name="Google Shape;1189;p32"/>
          <p:cNvSpPr txBox="1"/>
          <p:nvPr/>
        </p:nvSpPr>
        <p:spPr>
          <a:xfrm>
            <a:off x="630572" y="1660800"/>
            <a:ext cx="21708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WHAT</a:t>
            </a:r>
            <a:endParaRPr b="1" sz="146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90" name="Google Shape;1190;p32"/>
          <p:cNvSpPr txBox="1"/>
          <p:nvPr/>
        </p:nvSpPr>
        <p:spPr>
          <a:xfrm>
            <a:off x="3279961" y="1660800"/>
            <a:ext cx="23247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HOW</a:t>
            </a:r>
            <a:endParaRPr b="1" sz="146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91" name="Google Shape;1191;p32"/>
          <p:cNvSpPr txBox="1"/>
          <p:nvPr/>
        </p:nvSpPr>
        <p:spPr>
          <a:xfrm>
            <a:off x="5832772" y="2148800"/>
            <a:ext cx="24420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So what? 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-211710" lvl="0" marL="22053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8"/>
              <a:buFont typeface="Average Sans"/>
              <a:buChar char="●"/>
            </a:pP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Highlight </a:t>
            </a:r>
            <a:r>
              <a:rPr b="1"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YOUR </a:t>
            </a:r>
            <a:r>
              <a:rPr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impact… not the organization’s</a:t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97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What did you contribute to the cause?</a:t>
            </a:r>
            <a:endParaRPr b="1" sz="1597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192" name="Google Shape;1192;p32"/>
          <p:cNvSpPr txBox="1"/>
          <p:nvPr/>
        </p:nvSpPr>
        <p:spPr>
          <a:xfrm>
            <a:off x="5832783" y="1660800"/>
            <a:ext cx="32307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29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AND?</a:t>
            </a:r>
            <a:endParaRPr b="1" sz="2329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93" name="Google Shape;1193;p32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94" name="Google Shape;1194;p32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3"/>
          <p:cNvSpPr txBox="1"/>
          <p:nvPr>
            <p:ph type="title"/>
          </p:nvPr>
        </p:nvSpPr>
        <p:spPr>
          <a:xfrm>
            <a:off x="720000" y="3160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 power verbs</a:t>
            </a:r>
            <a:endParaRPr/>
          </a:p>
        </p:txBody>
      </p:sp>
      <p:sp>
        <p:nvSpPr>
          <p:cNvPr id="1200" name="Google Shape;1200;p33"/>
          <p:cNvSpPr txBox="1"/>
          <p:nvPr/>
        </p:nvSpPr>
        <p:spPr>
          <a:xfrm>
            <a:off x="367475" y="1269475"/>
            <a:ext cx="15657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arranged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collected		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coordinated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dispensed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established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executed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implemented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installed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outlined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performed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1" name="Google Shape;1201;p33"/>
          <p:cNvSpPr txBox="1"/>
          <p:nvPr/>
        </p:nvSpPr>
        <p:spPr>
          <a:xfrm>
            <a:off x="1800448" y="1269475"/>
            <a:ext cx="15657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prepared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processed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provided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purchased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recorded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rendered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served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serviced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sourced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supported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2" name="Google Shape;1202;p33"/>
          <p:cNvSpPr txBox="1"/>
          <p:nvPr/>
        </p:nvSpPr>
        <p:spPr>
          <a:xfrm>
            <a:off x="3352815" y="1210350"/>
            <a:ext cx="15657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allocated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analyzed		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appraised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audited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balanced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budgeted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calculated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compiled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computed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controlled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3" name="Google Shape;1203;p33"/>
          <p:cNvSpPr txBox="1"/>
          <p:nvPr/>
        </p:nvSpPr>
        <p:spPr>
          <a:xfrm>
            <a:off x="4785788" y="1210350"/>
            <a:ext cx="15657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disbursed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distributed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estimated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figured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financed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forecasted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journalized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projected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reconciled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tabulated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4" name="Google Shape;1204;p33"/>
          <p:cNvSpPr txBox="1"/>
          <p:nvPr/>
        </p:nvSpPr>
        <p:spPr>
          <a:xfrm>
            <a:off x="6338176" y="1210350"/>
            <a:ext cx="29790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acquired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anticipated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catalogued		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categorized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classified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consolidated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delegated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directed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edited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eliminated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5" name="Google Shape;1205;p33"/>
          <p:cNvSpPr txBox="1"/>
          <p:nvPr/>
        </p:nvSpPr>
        <p:spPr>
          <a:xfrm>
            <a:off x="7771149" y="1210350"/>
            <a:ext cx="15657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47750" spcFirstLastPara="1" rIns="47750" wrap="square" tIns="477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7" u="sng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Arial"/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employed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Arial"/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grouped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initiated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Arial"/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managed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monitored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planned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recruited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regulated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scheduled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5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rPr>
              <a:t>structured</a:t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5">
              <a:solidFill>
                <a:schemeClr val="dk1"/>
              </a:solidFill>
              <a:latin typeface="Average Sans"/>
              <a:ea typeface="Average Sans"/>
              <a:cs typeface="Average Sans"/>
              <a:sym typeface="Average Sans"/>
            </a:endParaRPr>
          </a:p>
        </p:txBody>
      </p:sp>
      <p:sp>
        <p:nvSpPr>
          <p:cNvPr id="1206" name="Google Shape;1206;p33"/>
          <p:cNvSpPr txBox="1"/>
          <p:nvPr/>
        </p:nvSpPr>
        <p:spPr>
          <a:xfrm>
            <a:off x="114175" y="1151225"/>
            <a:ext cx="3000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67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Administrative</a:t>
            </a:r>
            <a:endParaRPr/>
          </a:p>
        </p:txBody>
      </p:sp>
      <p:sp>
        <p:nvSpPr>
          <p:cNvPr id="1207" name="Google Shape;1207;p33"/>
          <p:cNvSpPr txBox="1"/>
          <p:nvPr/>
        </p:nvSpPr>
        <p:spPr>
          <a:xfrm>
            <a:off x="3072000" y="1151225"/>
            <a:ext cx="3000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67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Financial</a:t>
            </a:r>
            <a:endParaRPr/>
          </a:p>
        </p:txBody>
      </p:sp>
      <p:sp>
        <p:nvSpPr>
          <p:cNvPr id="1208" name="Google Shape;1208;p33"/>
          <p:cNvSpPr txBox="1"/>
          <p:nvPr/>
        </p:nvSpPr>
        <p:spPr>
          <a:xfrm>
            <a:off x="5861275" y="1151225"/>
            <a:ext cx="3000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67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Organizationa</a:t>
            </a:r>
            <a:r>
              <a:rPr b="1" lang="en" sz="1567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</a:t>
            </a:r>
            <a:endParaRPr/>
          </a:p>
        </p:txBody>
      </p:sp>
      <p:sp>
        <p:nvSpPr>
          <p:cNvPr id="1209" name="Google Shape;1209;p33"/>
          <p:cNvSpPr/>
          <p:nvPr/>
        </p:nvSpPr>
        <p:spPr>
          <a:xfrm>
            <a:off x="8816775" y="0"/>
            <a:ext cx="327300" cy="327300"/>
          </a:xfrm>
          <a:prstGeom prst="ellipse">
            <a:avLst/>
          </a:prstGeom>
          <a:solidFill>
            <a:srgbClr val="FFFFFF">
              <a:alpha val="35850"/>
            </a:srgbClr>
          </a:solidFill>
          <a:ln cap="flat" cmpd="sng" w="37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900" lIns="35900" spcFirstLastPara="1" rIns="35900" wrap="square" tIns="3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9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10" name="Google Shape;1210;p33" title="logo_darkTxt.png"/>
          <p:cNvPicPr preferRelativeResize="0"/>
          <p:nvPr/>
        </p:nvPicPr>
        <p:blipFill rotWithShape="1">
          <a:blip r:embed="rId3">
            <a:alphaModFix/>
          </a:blip>
          <a:srcRect b="10610" l="0" r="0" t="0"/>
          <a:stretch/>
        </p:blipFill>
        <p:spPr>
          <a:xfrm>
            <a:off x="8816775" y="40245"/>
            <a:ext cx="306866" cy="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st Comparison Project Proposal by Slidesgo">
  <a:themeElements>
    <a:clrScheme name="Simple Light">
      <a:dk1>
        <a:srgbClr val="DAECFD"/>
      </a:dk1>
      <a:lt1>
        <a:srgbClr val="FFE599"/>
      </a:lt1>
      <a:dk2>
        <a:srgbClr val="3D85C6"/>
      </a:dk2>
      <a:lt2>
        <a:srgbClr val="F1C232"/>
      </a:lt2>
      <a:accent1>
        <a:srgbClr val="C9DAF8"/>
      </a:accent1>
      <a:accent2>
        <a:srgbClr val="6FA8DC"/>
      </a:accent2>
      <a:accent3>
        <a:srgbClr val="1155CC"/>
      </a:accent3>
      <a:accent4>
        <a:srgbClr val="FFE599"/>
      </a:accent4>
      <a:accent5>
        <a:srgbClr val="FFFFFF"/>
      </a:accent5>
      <a:accent6>
        <a:srgbClr val="FFFFFF"/>
      </a:accent6>
      <a:hlink>
        <a:srgbClr val="4043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