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y="5143500" cx="9144000"/>
  <p:notesSz cx="6858000" cy="9144000"/>
  <p:embeddedFontLst>
    <p:embeddedFont>
      <p:font typeface="Raleway"/>
      <p:regular r:id="rId37"/>
      <p:bold r:id="rId38"/>
      <p:italic r:id="rId39"/>
      <p:boldItalic r:id="rId40"/>
    </p:embeddedFont>
    <p:embeddedFont>
      <p:font typeface="Roboto"/>
      <p:regular r:id="rId41"/>
      <p:bold r:id="rId42"/>
      <p:italic r:id="rId43"/>
      <p:boldItalic r:id="rId44"/>
    </p:embeddedFont>
    <p:embeddedFont>
      <p:font typeface="Poppins"/>
      <p:regular r:id="rId45"/>
      <p:bold r:id="rId46"/>
      <p:italic r:id="rId47"/>
      <p:boldItalic r:id="rId48"/>
    </p:embeddedFont>
    <p:embeddedFont>
      <p:font typeface="Noto Sans"/>
      <p:regular r:id="rId49"/>
      <p:bold r:id="rId50"/>
      <p:italic r:id="rId51"/>
      <p:boldItalic r:id="rId52"/>
    </p:embeddedFont>
    <p:embeddedFont>
      <p:font typeface="Inter"/>
      <p:regular r:id="rId53"/>
      <p:bold r:id="rId54"/>
      <p:italic r:id="rId55"/>
      <p:boldItalic r:id="rId56"/>
    </p:embeddedFont>
    <p:embeddedFont>
      <p:font typeface="Anaheim"/>
      <p:regular r:id="rId57"/>
      <p:bold r:id="rId58"/>
    </p:embeddedFont>
    <p:embeddedFont>
      <p:font typeface="Spectral"/>
      <p:regular r:id="rId59"/>
      <p:bold r:id="rId60"/>
      <p:italic r:id="rId61"/>
      <p:boldItalic r:id="rId62"/>
    </p:embeddedFont>
    <p:embeddedFont>
      <p:font typeface="Poppins SemiBold"/>
      <p:regular r:id="rId63"/>
      <p:bold r:id="rId64"/>
      <p:italic r:id="rId65"/>
      <p:boldItalic r:id="rId66"/>
    </p:embeddedFont>
    <p:embeddedFont>
      <p:font typeface="Kanit"/>
      <p:regular r:id="rId67"/>
      <p:bold r:id="rId68"/>
      <p:italic r:id="rId69"/>
      <p:boldItalic r:id="rId70"/>
    </p:embeddedFont>
    <p:embeddedFont>
      <p:font typeface="Open Sans"/>
      <p:regular r:id="rId71"/>
      <p:bold r:id="rId72"/>
      <p:italic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aleway-boldItalic.fntdata"/><Relationship Id="rId42" Type="http://schemas.openxmlformats.org/officeDocument/2006/relationships/font" Target="fonts/Roboto-bold.fntdata"/><Relationship Id="rId41" Type="http://schemas.openxmlformats.org/officeDocument/2006/relationships/font" Target="fonts/Roboto-regular.fntdata"/><Relationship Id="rId44" Type="http://schemas.openxmlformats.org/officeDocument/2006/relationships/font" Target="fonts/Roboto-boldItalic.fntdata"/><Relationship Id="rId43" Type="http://schemas.openxmlformats.org/officeDocument/2006/relationships/font" Target="fonts/Roboto-italic.fntdata"/><Relationship Id="rId46" Type="http://schemas.openxmlformats.org/officeDocument/2006/relationships/font" Target="fonts/Poppins-bold.fntdata"/><Relationship Id="rId45" Type="http://schemas.openxmlformats.org/officeDocument/2006/relationships/font" Target="fonts/Poppins-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Poppins-boldItalic.fntdata"/><Relationship Id="rId47" Type="http://schemas.openxmlformats.org/officeDocument/2006/relationships/font" Target="fonts/Poppins-italic.fntdata"/><Relationship Id="rId49" Type="http://schemas.openxmlformats.org/officeDocument/2006/relationships/font" Target="fonts/NotoSans-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font" Target="fonts/OpenSans-italic.fntdata"/><Relationship Id="rId72" Type="http://schemas.openxmlformats.org/officeDocument/2006/relationships/font" Target="fonts/OpenSans-bold.fntdata"/><Relationship Id="rId31" Type="http://schemas.openxmlformats.org/officeDocument/2006/relationships/slide" Target="slides/slide27.xml"/><Relationship Id="rId30" Type="http://schemas.openxmlformats.org/officeDocument/2006/relationships/slide" Target="slides/slide26.xml"/><Relationship Id="rId74" Type="http://schemas.openxmlformats.org/officeDocument/2006/relationships/font" Target="fonts/OpenSans-boldItalic.fntdata"/><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71" Type="http://schemas.openxmlformats.org/officeDocument/2006/relationships/font" Target="fonts/OpenSans-regular.fntdata"/><Relationship Id="rId70" Type="http://schemas.openxmlformats.org/officeDocument/2006/relationships/font" Target="fonts/Kanit-boldItalic.fntdata"/><Relationship Id="rId37" Type="http://schemas.openxmlformats.org/officeDocument/2006/relationships/font" Target="fonts/Raleway-regular.fntdata"/><Relationship Id="rId36" Type="http://schemas.openxmlformats.org/officeDocument/2006/relationships/slide" Target="slides/slide32.xml"/><Relationship Id="rId39" Type="http://schemas.openxmlformats.org/officeDocument/2006/relationships/font" Target="fonts/Raleway-italic.fntdata"/><Relationship Id="rId38" Type="http://schemas.openxmlformats.org/officeDocument/2006/relationships/font" Target="fonts/Raleway-bold.fntdata"/><Relationship Id="rId62" Type="http://schemas.openxmlformats.org/officeDocument/2006/relationships/font" Target="fonts/Spectral-boldItalic.fntdata"/><Relationship Id="rId61" Type="http://schemas.openxmlformats.org/officeDocument/2006/relationships/font" Target="fonts/Spectral-italic.fntdata"/><Relationship Id="rId20" Type="http://schemas.openxmlformats.org/officeDocument/2006/relationships/slide" Target="slides/slide16.xml"/><Relationship Id="rId64" Type="http://schemas.openxmlformats.org/officeDocument/2006/relationships/font" Target="fonts/PoppinsSemiBold-bold.fntdata"/><Relationship Id="rId63" Type="http://schemas.openxmlformats.org/officeDocument/2006/relationships/font" Target="fonts/PoppinsSemiBold-regular.fntdata"/><Relationship Id="rId22" Type="http://schemas.openxmlformats.org/officeDocument/2006/relationships/slide" Target="slides/slide18.xml"/><Relationship Id="rId66" Type="http://schemas.openxmlformats.org/officeDocument/2006/relationships/font" Target="fonts/PoppinsSemiBold-boldItalic.fntdata"/><Relationship Id="rId21" Type="http://schemas.openxmlformats.org/officeDocument/2006/relationships/slide" Target="slides/slide17.xml"/><Relationship Id="rId65" Type="http://schemas.openxmlformats.org/officeDocument/2006/relationships/font" Target="fonts/PoppinsSemiBold-italic.fntdata"/><Relationship Id="rId24" Type="http://schemas.openxmlformats.org/officeDocument/2006/relationships/slide" Target="slides/slide20.xml"/><Relationship Id="rId68" Type="http://schemas.openxmlformats.org/officeDocument/2006/relationships/font" Target="fonts/Kanit-bold.fntdata"/><Relationship Id="rId23" Type="http://schemas.openxmlformats.org/officeDocument/2006/relationships/slide" Target="slides/slide19.xml"/><Relationship Id="rId67" Type="http://schemas.openxmlformats.org/officeDocument/2006/relationships/font" Target="fonts/Kanit-regular.fntdata"/><Relationship Id="rId60" Type="http://schemas.openxmlformats.org/officeDocument/2006/relationships/font" Target="fonts/Spectral-bold.fntdata"/><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font" Target="fonts/Kanit-italic.fntdata"/><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NotoSans-italic.fntdata"/><Relationship Id="rId50" Type="http://schemas.openxmlformats.org/officeDocument/2006/relationships/font" Target="fonts/NotoSans-bold.fntdata"/><Relationship Id="rId53" Type="http://schemas.openxmlformats.org/officeDocument/2006/relationships/font" Target="fonts/Inter-regular.fntdata"/><Relationship Id="rId52" Type="http://schemas.openxmlformats.org/officeDocument/2006/relationships/font" Target="fonts/NotoSans-boldItalic.fntdata"/><Relationship Id="rId11" Type="http://schemas.openxmlformats.org/officeDocument/2006/relationships/slide" Target="slides/slide7.xml"/><Relationship Id="rId55" Type="http://schemas.openxmlformats.org/officeDocument/2006/relationships/font" Target="fonts/Inter-italic.fntdata"/><Relationship Id="rId10" Type="http://schemas.openxmlformats.org/officeDocument/2006/relationships/slide" Target="slides/slide6.xml"/><Relationship Id="rId54" Type="http://schemas.openxmlformats.org/officeDocument/2006/relationships/font" Target="fonts/Inter-bold.fntdata"/><Relationship Id="rId13" Type="http://schemas.openxmlformats.org/officeDocument/2006/relationships/slide" Target="slides/slide9.xml"/><Relationship Id="rId57" Type="http://schemas.openxmlformats.org/officeDocument/2006/relationships/font" Target="fonts/Anaheim-regular.fntdata"/><Relationship Id="rId12" Type="http://schemas.openxmlformats.org/officeDocument/2006/relationships/slide" Target="slides/slide8.xml"/><Relationship Id="rId56" Type="http://schemas.openxmlformats.org/officeDocument/2006/relationships/font" Target="fonts/Inter-boldItalic.fntdata"/><Relationship Id="rId15" Type="http://schemas.openxmlformats.org/officeDocument/2006/relationships/slide" Target="slides/slide11.xml"/><Relationship Id="rId59" Type="http://schemas.openxmlformats.org/officeDocument/2006/relationships/font" Target="fonts/Spectral-regular.fntdata"/><Relationship Id="rId14" Type="http://schemas.openxmlformats.org/officeDocument/2006/relationships/slide" Target="slides/slide10.xml"/><Relationship Id="rId58" Type="http://schemas.openxmlformats.org/officeDocument/2006/relationships/font" Target="fonts/Anaheim-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ursera.org/learn/wharton-accounting/paidmedia?utm_medium=sem&amp;utm_source=gg&amp;utm_campaign=B2C_NAMER_wharton-business-foundations_penn_FTCOF_specializations_country-US-country-CA&amp;campaignid=19991395833&amp;adgroupid=149037865878&amp;device=c&amp;keyword=&amp;matchtype=&amp;network=g&amp;devicemodel=&amp;adposition=&amp;creativeid=655440122311&amp;hide_mobile_promo&amp;gad_source=1&amp;gclid=CjwKCAiAkc28BhB0EiwAM001TV6B2DjSdRw5gg1-_s9fgH_lH2Nh7AI4vxODquAR-deVCU7dtXojORoCZncQAvD_BwE"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admission.ucla.edu/"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184d99d1a7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7" name="Google Shape;627;g184d99d1a7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chemeClr val="dk1"/>
                </a:solidFill>
              </a:rPr>
              <a:t>Accounting firms are professional services organizations that advise businesses and individuals on financial matters.</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Core Services: They typically specialize in three main areas: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Audit &amp; Assurance: Providing independent verification of a client's financial statements to ensure accuracy and compliance.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Tax Services: Helping clients with tax planning, compliance, and preparation of tax returns.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Consulting/Advisory Services: Offering strategic advice on business processes, risk management, technology implementation, and mergers and acquisitions.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"Big Four": The global accounting landscape is dominated by the "Big Four" firms: Deloitte, PricewaterhouseCoopers (PwC), Ernst &amp; Young (EY), and Klynveld Peat Marwick Goerdeler (KPMG). These firms audit the vast majority of publicly traded companies worldwide and offer enormous opportunities for entry-level accountants.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Other Firms: Beyond the Big Four, there are numerous other firms, often categorized as "Mid-Tier" (like Crowe or Grant Thornton) and smaller regional/local firms, all providing essential accounting services tailored to different client sizes and needs.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3a46975ca59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5" name="Google Shape;645;g3a46975ca59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73763"/>
                </a:solidFill>
                <a:latin typeface="Noto Sans"/>
                <a:ea typeface="Noto Sans"/>
                <a:cs typeface="Noto Sans"/>
                <a:sym typeface="Noto Sans"/>
              </a:rPr>
              <a:t>Cisco - Co President of Bruin Finance Society</a:t>
            </a:r>
            <a:endParaRPr sz="1200">
              <a:solidFill>
                <a:srgbClr val="073763"/>
              </a:solidFill>
              <a:latin typeface="Noto Sans"/>
              <a:ea typeface="Noto Sans"/>
              <a:cs typeface="Noto Sans"/>
              <a:sym typeface="Noto Sans"/>
            </a:endParaRPr>
          </a:p>
          <a:p>
            <a:pPr indent="0" lvl="0" marL="0" rtl="0" algn="l">
              <a:spcBef>
                <a:spcPts val="0"/>
              </a:spcBef>
              <a:spcAft>
                <a:spcPts val="0"/>
              </a:spcAft>
              <a:buNone/>
            </a:pPr>
            <a:r>
              <a:t/>
            </a:r>
            <a:endParaRPr sz="1200">
              <a:solidFill>
                <a:srgbClr val="073763"/>
              </a:solidFill>
              <a:latin typeface="Noto Sans"/>
              <a:ea typeface="Noto Sans"/>
              <a:cs typeface="Noto Sans"/>
              <a:sym typeface="Noto Sans"/>
            </a:endParaRPr>
          </a:p>
          <a:p>
            <a:pPr indent="0" lvl="0" marL="0" rtl="0" algn="l">
              <a:spcBef>
                <a:spcPts val="0"/>
              </a:spcBef>
              <a:spcAft>
                <a:spcPts val="0"/>
              </a:spcAft>
              <a:buNone/>
            </a:pPr>
            <a:r>
              <a:rPr lang="en" sz="1200">
                <a:solidFill>
                  <a:srgbClr val="073763"/>
                </a:solidFill>
                <a:latin typeface="Noto Sans"/>
                <a:ea typeface="Noto Sans"/>
                <a:cs typeface="Noto Sans"/>
                <a:sym typeface="Noto Sans"/>
              </a:rPr>
              <a:t>2024: Rotational Internship</a:t>
            </a:r>
            <a:endParaRPr sz="1200">
              <a:solidFill>
                <a:srgbClr val="073763"/>
              </a:solidFill>
              <a:latin typeface="Noto Sans"/>
              <a:ea typeface="Noto Sans"/>
              <a:cs typeface="Noto Sans"/>
              <a:sym typeface="Noto Sans"/>
            </a:endParaRPr>
          </a:p>
          <a:p>
            <a:pPr indent="0" lvl="0" marL="0" rtl="0" algn="l">
              <a:spcBef>
                <a:spcPts val="0"/>
              </a:spcBef>
              <a:spcAft>
                <a:spcPts val="0"/>
              </a:spcAft>
              <a:buNone/>
            </a:pPr>
            <a:r>
              <a:t/>
            </a:r>
            <a:endParaRPr sz="1200">
              <a:solidFill>
                <a:srgbClr val="073763"/>
              </a:solidFill>
              <a:latin typeface="Noto Sans"/>
              <a:ea typeface="Noto Sans"/>
              <a:cs typeface="Noto Sans"/>
              <a:sym typeface="Noto Sans"/>
            </a:endParaRPr>
          </a:p>
          <a:p>
            <a:pPr indent="0" lvl="0" marL="0" rtl="0" algn="l">
              <a:spcBef>
                <a:spcPts val="0"/>
              </a:spcBef>
              <a:spcAft>
                <a:spcPts val="0"/>
              </a:spcAft>
              <a:buNone/>
            </a:pPr>
            <a:r>
              <a:rPr lang="en" sz="1200">
                <a:solidFill>
                  <a:srgbClr val="073763"/>
                </a:solidFill>
                <a:latin typeface="Noto Sans"/>
                <a:ea typeface="Noto Sans"/>
                <a:cs typeface="Noto Sans"/>
                <a:sym typeface="Noto Sans"/>
              </a:rPr>
              <a:t>2025: Audit Internship</a:t>
            </a:r>
            <a:endParaRPr sz="1200">
              <a:solidFill>
                <a:srgbClr val="073763"/>
              </a:solidFill>
              <a:latin typeface="Noto Sans"/>
              <a:ea typeface="Noto Sans"/>
              <a:cs typeface="Noto Sans"/>
              <a:sym typeface="Noto Sans"/>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sz="1200">
                <a:solidFill>
                  <a:srgbClr val="073763"/>
                </a:solidFill>
                <a:latin typeface="Noto Sans"/>
                <a:ea typeface="Noto Sans"/>
                <a:cs typeface="Noto Sans"/>
                <a:sym typeface="Noto Sans"/>
              </a:rPr>
              <a:t>Completed a 2024 rotational internship across Audit, Tax, and Consulting/Advisory, returned in 2025 as an Audit Intern supporting public and private clients.</a:t>
            </a:r>
            <a:br>
              <a:rPr lang="en" sz="1200">
                <a:solidFill>
                  <a:srgbClr val="073763"/>
                </a:solidFill>
                <a:latin typeface="Noto Sans"/>
                <a:ea typeface="Noto Sans"/>
                <a:cs typeface="Noto Sans"/>
                <a:sym typeface="Noto Sans"/>
              </a:rPr>
            </a:br>
            <a:endParaRPr sz="1200">
              <a:solidFill>
                <a:srgbClr val="073763"/>
              </a:solidFill>
              <a:latin typeface="Noto Sans"/>
              <a:ea typeface="Noto Sans"/>
              <a:cs typeface="Noto Sans"/>
              <a:sym typeface="Noto Sans"/>
            </a:endParaRPr>
          </a:p>
          <a:p>
            <a:pPr indent="0" lvl="0" marL="0" rtl="0" algn="l">
              <a:spcBef>
                <a:spcPts val="0"/>
              </a:spcBef>
              <a:spcAft>
                <a:spcPts val="0"/>
              </a:spcAft>
              <a:buNone/>
            </a:pPr>
            <a:r>
              <a:rPr lang="en" sz="1200">
                <a:solidFill>
                  <a:srgbClr val="073763"/>
                </a:solidFill>
                <a:latin typeface="Noto Sans"/>
                <a:ea typeface="Noto Sans"/>
                <a:cs typeface="Noto Sans"/>
                <a:sym typeface="Noto Sans"/>
              </a:rPr>
              <a:t>Some of the things he worked on include audit procedures for biotech and asset-management clients, including one of the largest multi-generational family offices in the U.S. He also contributed to an East Coast university M&amp;A engagement, assisting with synergy analysis, operational modeling, and integration considerations.</a:t>
            </a:r>
            <a:endParaRPr sz="1200">
              <a:solidFill>
                <a:srgbClr val="073763"/>
              </a:solidFill>
              <a:latin typeface="Noto Sans"/>
              <a:ea typeface="Noto Sans"/>
              <a:cs typeface="Noto Sans"/>
              <a:sym typeface="Noto Sans"/>
            </a:endParaRPr>
          </a:p>
          <a:p>
            <a:pPr indent="0" lvl="0" marL="0" rtl="0" algn="l">
              <a:spcBef>
                <a:spcPts val="0"/>
              </a:spcBef>
              <a:spcAft>
                <a:spcPts val="0"/>
              </a:spcAft>
              <a:buNone/>
            </a:pPr>
            <a:r>
              <a:t/>
            </a:r>
            <a:endParaRPr sz="1200">
              <a:solidFill>
                <a:srgbClr val="073763"/>
              </a:solidFill>
              <a:latin typeface="Noto Sans"/>
              <a:ea typeface="Noto Sans"/>
              <a:cs typeface="Noto Sans"/>
              <a:sym typeface="Noto Sans"/>
            </a:endParaRPr>
          </a:p>
          <a:p>
            <a:pPr indent="0" lvl="0" marL="0" rtl="0" algn="l">
              <a:spcBef>
                <a:spcPts val="0"/>
              </a:spcBef>
              <a:spcAft>
                <a:spcPts val="0"/>
              </a:spcAft>
              <a:buNone/>
            </a:pPr>
            <a:r>
              <a:rPr lang="en" sz="1200">
                <a:solidFill>
                  <a:srgbClr val="073763"/>
                </a:solidFill>
                <a:latin typeface="Noto Sans"/>
                <a:ea typeface="Noto Sans"/>
                <a:cs typeface="Noto Sans"/>
                <a:sym typeface="Noto Sans"/>
              </a:rPr>
              <a:t>Feel free to ask him any questions about his experience or recruitment process afterwards.</a:t>
            </a:r>
            <a:endParaRPr sz="1200">
              <a:solidFill>
                <a:srgbClr val="073763"/>
              </a:solidFill>
              <a:latin typeface="Noto Sans"/>
              <a:ea typeface="Noto Sans"/>
              <a:cs typeface="Noto Sans"/>
              <a:sym typeface="Noto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3a46975ca5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3a46975ca5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dk1"/>
              </a:buClr>
              <a:buSzPts val="1100"/>
              <a:buChar char="●"/>
            </a:pPr>
            <a:r>
              <a:rPr lang="en">
                <a:solidFill>
                  <a:schemeClr val="dk1"/>
                </a:solidFill>
              </a:rPr>
              <a:t>Other Firms: Beyond the Big Four, there are numerous other firms, often categorized as "Mid-Tier" (like Crowe or Grant Thornton) and smaller regional/local firms, all providing essential accounting services tailored to different client sizes and needs.</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3983af07236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7" name="Google Shape;667;g3983af07236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184d99d1a72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9" name="Google Shape;679;g184d99d1a72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b="1" lang="en" sz="1300">
                <a:solidFill>
                  <a:schemeClr val="dk1"/>
                </a:solidFill>
              </a:rPr>
              <a:t>1. Assets: Valuables you own</a:t>
            </a:r>
            <a:endParaRPr b="1" sz="1300">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Definition:</a:t>
            </a:r>
            <a:r>
              <a:rPr lang="en">
                <a:solidFill>
                  <a:schemeClr val="dk1"/>
                </a:solidFill>
              </a:rPr>
              <a:t> These are resources controlled by the company that are expected to provide future economic benefits. Think of them as anything the business </a:t>
            </a:r>
            <a:r>
              <a:rPr b="1" lang="en">
                <a:solidFill>
                  <a:schemeClr val="dk1"/>
                </a:solidFill>
              </a:rPr>
              <a:t>has</a:t>
            </a:r>
            <a:r>
              <a:rPr lang="en">
                <a:solidFill>
                  <a:schemeClr val="dk1"/>
                </a:solidFill>
              </a:rPr>
              <a:t> that can be turned into cash or used to make money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Examples:</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b="1" lang="en">
                <a:solidFill>
                  <a:schemeClr val="dk1"/>
                </a:solidFill>
              </a:rPr>
              <a:t>Cash</a:t>
            </a:r>
            <a:r>
              <a:rPr lang="en">
                <a:solidFill>
                  <a:schemeClr val="dk1"/>
                </a:solidFill>
              </a:rPr>
              <a:t> (money in the bank)</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b="1" lang="en">
                <a:solidFill>
                  <a:schemeClr val="dk1"/>
                </a:solidFill>
              </a:rPr>
              <a:t>Equipment</a:t>
            </a:r>
            <a:r>
              <a:rPr lang="en">
                <a:solidFill>
                  <a:schemeClr val="dk1"/>
                </a:solidFill>
              </a:rPr>
              <a:t> (computers, machinery)</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b="1" lang="en">
                <a:solidFill>
                  <a:schemeClr val="dk1"/>
                </a:solidFill>
              </a:rPr>
              <a:t>Accounts Receivable</a:t>
            </a:r>
            <a:r>
              <a:rPr lang="en">
                <a:solidFill>
                  <a:schemeClr val="dk1"/>
                </a:solidFill>
              </a:rPr>
              <a:t> (money that customers owe the business)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b="1" lang="en">
                <a:solidFill>
                  <a:schemeClr val="dk1"/>
                </a:solidFill>
              </a:rPr>
              <a:t>Buildings and Land</a:t>
            </a:r>
            <a:endParaRPr>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 sz="1300">
                <a:solidFill>
                  <a:schemeClr val="dk1"/>
                </a:solidFill>
              </a:rPr>
              <a:t>2. Liabilities: What you owe</a:t>
            </a:r>
            <a:endParaRPr b="1" sz="1300">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Definition:</a:t>
            </a:r>
            <a:r>
              <a:rPr lang="en">
                <a:solidFill>
                  <a:schemeClr val="dk1"/>
                </a:solidFill>
              </a:rPr>
              <a:t> These are the company’s obligations—things the business has to pay back to outside parties in the future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Examples:</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b="1" lang="en">
                <a:solidFill>
                  <a:schemeClr val="dk1"/>
                </a:solidFill>
              </a:rPr>
              <a:t>Accounts Payable</a:t>
            </a:r>
            <a:r>
              <a:rPr lang="en">
                <a:solidFill>
                  <a:schemeClr val="dk1"/>
                </a:solidFill>
              </a:rPr>
              <a:t> (money the business owes to its suppliers)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b="1" lang="en">
                <a:solidFill>
                  <a:schemeClr val="dk1"/>
                </a:solidFill>
              </a:rPr>
              <a:t>Salaries Payable</a:t>
            </a:r>
            <a:r>
              <a:rPr lang="en">
                <a:solidFill>
                  <a:schemeClr val="dk1"/>
                </a:solidFill>
              </a:rPr>
              <a:t> (money owed to employees)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b="1" lang="en">
                <a:solidFill>
                  <a:schemeClr val="dk1"/>
                </a:solidFill>
              </a:rPr>
              <a:t>Loans</a:t>
            </a:r>
            <a:r>
              <a:rPr lang="en">
                <a:solidFill>
                  <a:schemeClr val="dk1"/>
                </a:solidFill>
              </a:rPr>
              <a:t> (money borrowed from a bank)</a:t>
            </a:r>
            <a:endParaRPr>
              <a:solidFill>
                <a:schemeClr val="dk1"/>
              </a:solidFill>
            </a:endParaRPr>
          </a:p>
          <a:p>
            <a:pPr indent="0" lvl="0" marL="0" rtl="0" algn="l">
              <a:lnSpc>
                <a:spcPct val="115000"/>
              </a:lnSpc>
              <a:spcBef>
                <a:spcPts val="1400"/>
              </a:spcBef>
              <a:spcAft>
                <a:spcPts val="0"/>
              </a:spcAft>
              <a:buNone/>
            </a:pPr>
            <a:r>
              <a:rPr b="1" lang="en" sz="1300">
                <a:solidFill>
                  <a:schemeClr val="dk1"/>
                </a:solidFill>
              </a:rPr>
              <a:t>3. Equity: Owner's share of the business</a:t>
            </a:r>
            <a:endParaRPr b="1" sz="1300">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Definition:</a:t>
            </a:r>
            <a:r>
              <a:rPr lang="en">
                <a:solidFill>
                  <a:schemeClr val="dk1"/>
                </a:solidFill>
              </a:rPr>
              <a:t> This represents the amount of money invested in the business by its owners plus any profits the business has kept (retained earnings). It's the residual claim on assets after liabilities are paid off</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The Accounting Equation:</a:t>
            </a:r>
            <a:r>
              <a:rPr lang="en">
                <a:solidFill>
                  <a:schemeClr val="dk1"/>
                </a:solidFill>
              </a:rPr>
              <a:t> This is the core equation of accounting: </a:t>
            </a:r>
            <a:r>
              <a:rPr b="1" lang="en">
                <a:solidFill>
                  <a:schemeClr val="dk1"/>
                </a:solidFill>
              </a:rPr>
              <a:t>Assets = Liabilities + Equity.</a:t>
            </a:r>
            <a:r>
              <a:rPr lang="en">
                <a:solidFill>
                  <a:schemeClr val="dk1"/>
                </a:solidFill>
              </a:rPr>
              <a:t> Equity is what is left over for the owners if the company sold everything and paid all its debts</a:t>
            </a:r>
            <a:endParaRPr>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 sz="1300">
                <a:solidFill>
                  <a:schemeClr val="dk1"/>
                </a:solidFill>
              </a:rPr>
              <a:t>4. Revenue: Money earned from selling products or performing services</a:t>
            </a:r>
            <a:endParaRPr b="1" sz="1300">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Definition:</a:t>
            </a:r>
            <a:r>
              <a:rPr lang="en">
                <a:solidFill>
                  <a:schemeClr val="dk1"/>
                </a:solidFill>
              </a:rPr>
              <a:t> The income generated from the company's primary business activities. This is money coming </a:t>
            </a:r>
            <a:r>
              <a:rPr i="1" lang="en">
                <a:solidFill>
                  <a:schemeClr val="dk1"/>
                </a:solidFill>
              </a:rPr>
              <a:t>into</a:t>
            </a:r>
            <a:r>
              <a:rPr lang="en">
                <a:solidFill>
                  <a:schemeClr val="dk1"/>
                </a:solidFill>
              </a:rPr>
              <a:t> the business from sales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Examples:</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Selling a physical product (like a shirt)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Providing a service (like giving a haircut or consulting)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Subscription fees</a:t>
            </a:r>
            <a:endParaRPr>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 sz="1300">
                <a:solidFill>
                  <a:schemeClr val="dk1"/>
                </a:solidFill>
              </a:rPr>
              <a:t>5. Expenses: Costs incurred to run the business</a:t>
            </a:r>
            <a:endParaRPr b="1" sz="1300">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Definition:</a:t>
            </a:r>
            <a:r>
              <a:rPr lang="en">
                <a:solidFill>
                  <a:schemeClr val="dk1"/>
                </a:solidFill>
              </a:rPr>
              <a:t> The costs incurred to generate revenue. You have to spend money (expenses) to make money (revenue)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Examples:</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b="1" lang="en">
                <a:solidFill>
                  <a:schemeClr val="dk1"/>
                </a:solidFill>
              </a:rPr>
              <a:t>Rent</a:t>
            </a:r>
            <a:r>
              <a:rPr lang="en">
                <a:solidFill>
                  <a:schemeClr val="dk1"/>
                </a:solidFill>
              </a:rPr>
              <a:t> for the office or store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b="1" lang="en">
                <a:solidFill>
                  <a:schemeClr val="dk1"/>
                </a:solidFill>
              </a:rPr>
              <a:t>Salaries</a:t>
            </a:r>
            <a:r>
              <a:rPr lang="en">
                <a:solidFill>
                  <a:schemeClr val="dk1"/>
                </a:solidFill>
              </a:rPr>
              <a:t> and wages for employees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b="1" lang="en">
                <a:solidFill>
                  <a:schemeClr val="dk1"/>
                </a:solidFill>
              </a:rPr>
              <a:t>Utilities</a:t>
            </a:r>
            <a:r>
              <a:rPr lang="en">
                <a:solidFill>
                  <a:schemeClr val="dk1"/>
                </a:solidFill>
              </a:rPr>
              <a:t> (electricity, internet)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b="1" lang="en">
                <a:solidFill>
                  <a:schemeClr val="dk1"/>
                </a:solidFill>
              </a:rPr>
              <a:t>Supplies</a:t>
            </a:r>
            <a:r>
              <a:rPr lang="en">
                <a:solidFill>
                  <a:schemeClr val="dk1"/>
                </a:solidFill>
              </a:rPr>
              <a:t> and raw materials</a:t>
            </a:r>
            <a:endParaRPr>
              <a:solidFill>
                <a:schemeClr val="dk1"/>
              </a:solidFill>
            </a:endParaRPr>
          </a:p>
          <a:p>
            <a:pPr indent="0" lvl="0" marL="0" rtl="0" algn="l">
              <a:spcBef>
                <a:spcPts val="1200"/>
              </a:spcBef>
              <a:spcAft>
                <a:spcPts val="0"/>
              </a:spcAft>
              <a:buNone/>
            </a:pPr>
            <a:r>
              <a:t/>
            </a:r>
            <a:endParaRPr b="1" sz="10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3983af07236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8" name="Google Shape;698;g3983af07236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39f735a3293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0" name="Google Shape;710;g39f735a3293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highlight>
                  <a:srgbClr val="FFFF00"/>
                </a:highlight>
              </a:rPr>
              <a:t>Start of Melody’s slides:</a:t>
            </a:r>
            <a:endParaRPr b="1">
              <a:solidFill>
                <a:schemeClr val="dk1"/>
              </a:solidFill>
              <a:highlight>
                <a:srgbClr val="FFFF00"/>
              </a:highlight>
            </a:endParaRPr>
          </a:p>
          <a:p>
            <a:pPr indent="0" lvl="0" marL="0" rtl="0" algn="l">
              <a:spcBef>
                <a:spcPts val="0"/>
              </a:spcBef>
              <a:spcAft>
                <a:spcPts val="0"/>
              </a:spcAft>
              <a:buNone/>
            </a:pPr>
            <a:r>
              <a:rPr b="1" lang="en"/>
              <a:t>Financial Statements</a:t>
            </a:r>
            <a:endParaRPr b="1"/>
          </a:p>
          <a:p>
            <a:pPr indent="-298450" lvl="0" marL="457200" rtl="0" algn="l">
              <a:spcBef>
                <a:spcPts val="0"/>
              </a:spcBef>
              <a:spcAft>
                <a:spcPts val="0"/>
              </a:spcAft>
              <a:buSzPts val="1100"/>
              <a:buChar char="●"/>
            </a:pPr>
            <a:r>
              <a:rPr lang="en"/>
              <a:t>Summarize a company’s financial activities and performance</a:t>
            </a:r>
            <a:endParaRPr/>
          </a:p>
          <a:p>
            <a:pPr indent="-298450" lvl="0" marL="457200" rtl="0" algn="l">
              <a:spcBef>
                <a:spcPts val="0"/>
              </a:spcBef>
              <a:spcAft>
                <a:spcPts val="0"/>
              </a:spcAft>
              <a:buSzPts val="1100"/>
              <a:buChar char="●"/>
            </a:pPr>
            <a:r>
              <a:rPr lang="en"/>
              <a:t>Gives a comprehensive overview of business health</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3 main components:</a:t>
            </a:r>
            <a:r>
              <a:rPr lang="en"/>
              <a:t> income statement, balance sheet, cash flow statement</a:t>
            </a:r>
            <a:endParaRPr/>
          </a:p>
          <a:p>
            <a:pPr indent="-298450" lvl="0" marL="457200" rtl="0" algn="l">
              <a:spcBef>
                <a:spcPts val="0"/>
              </a:spcBef>
              <a:spcAft>
                <a:spcPts val="0"/>
              </a:spcAft>
              <a:buSzPts val="1100"/>
              <a:buChar char="●"/>
            </a:pPr>
            <a:r>
              <a:rPr lang="en"/>
              <a:t>Balance sheet includes a statement of shareholder’s equity (company net worth after all liabilities are paid)</a:t>
            </a:r>
            <a:endParaRPr/>
          </a:p>
          <a:p>
            <a:pPr indent="-298450" lvl="0" marL="457200" rtl="0" algn="l">
              <a:spcBef>
                <a:spcPts val="0"/>
              </a:spcBef>
              <a:spcAft>
                <a:spcPts val="0"/>
              </a:spcAft>
              <a:buSzPts val="1100"/>
              <a:buChar char="●"/>
            </a:pPr>
            <a:r>
              <a:rPr lang="en"/>
              <a:t>We will get into more specifics later in the presentation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Can help the business answer several </a:t>
            </a:r>
            <a:r>
              <a:rPr b="1" lang="en"/>
              <a:t>important questions:</a:t>
            </a:r>
            <a:endParaRPr b="1"/>
          </a:p>
          <a:p>
            <a:pPr indent="-298450" lvl="0" marL="457200" rtl="0" algn="l">
              <a:spcBef>
                <a:spcPts val="0"/>
              </a:spcBef>
              <a:spcAft>
                <a:spcPts val="0"/>
              </a:spcAft>
              <a:buSzPts val="1100"/>
              <a:buChar char="●"/>
            </a:pPr>
            <a:r>
              <a:rPr b="1" lang="en"/>
              <a:t>Profitability:</a:t>
            </a:r>
            <a:r>
              <a:rPr lang="en"/>
              <a:t> What are my margins?</a:t>
            </a:r>
            <a:endParaRPr/>
          </a:p>
          <a:p>
            <a:pPr indent="-298450" lvl="0" marL="457200" rtl="0" algn="l">
              <a:spcBef>
                <a:spcPts val="0"/>
              </a:spcBef>
              <a:spcAft>
                <a:spcPts val="0"/>
              </a:spcAft>
              <a:buSzPts val="1100"/>
              <a:buChar char="●"/>
            </a:pPr>
            <a:r>
              <a:rPr b="1" lang="en"/>
              <a:t>Liquidity:</a:t>
            </a:r>
            <a:r>
              <a:rPr lang="en"/>
              <a:t> Am I able to meet my business’ financial </a:t>
            </a:r>
            <a:r>
              <a:rPr lang="en"/>
              <a:t>obligations</a:t>
            </a:r>
            <a:r>
              <a:rPr lang="en"/>
              <a:t>?</a:t>
            </a:r>
            <a:endParaRPr/>
          </a:p>
          <a:p>
            <a:pPr indent="-298450" lvl="0" marL="457200" rtl="0" algn="l">
              <a:spcBef>
                <a:spcPts val="0"/>
              </a:spcBef>
              <a:spcAft>
                <a:spcPts val="0"/>
              </a:spcAft>
              <a:buSzPts val="1100"/>
              <a:buChar char="●"/>
            </a:pPr>
            <a:r>
              <a:rPr b="1" lang="en"/>
              <a:t>Solvency:</a:t>
            </a:r>
            <a:r>
              <a:rPr lang="en"/>
              <a:t> How stable is my business?</a:t>
            </a:r>
            <a:endParaRPr/>
          </a:p>
          <a:p>
            <a:pPr indent="-298450" lvl="0" marL="457200" rtl="0" algn="l">
              <a:spcBef>
                <a:spcPts val="0"/>
              </a:spcBef>
              <a:spcAft>
                <a:spcPts val="0"/>
              </a:spcAft>
              <a:buSzPts val="1100"/>
              <a:buChar char="●"/>
            </a:pPr>
            <a:r>
              <a:rPr b="1" lang="en"/>
              <a:t>Operational efficiency:</a:t>
            </a:r>
            <a:r>
              <a:rPr lang="en"/>
              <a:t> Am I getting the best return on investment I can?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184d99d1a7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2" name="Google Shape;722;g184d99d1a7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Financial health of a company</a:t>
            </a:r>
            <a:endParaRPr/>
          </a:p>
          <a:p>
            <a:pPr indent="0" lvl="0" marL="0" rtl="0" algn="l">
              <a:spcBef>
                <a:spcPts val="0"/>
              </a:spcBef>
              <a:spcAft>
                <a:spcPts val="0"/>
              </a:spcAft>
              <a:buNone/>
            </a:pPr>
            <a:r>
              <a:rPr lang="en"/>
              <a:t>Companies must file these regularly (10Q vs 10K)</a:t>
            </a:r>
            <a:endParaRPr/>
          </a:p>
          <a:p>
            <a:pPr indent="0" lvl="0" marL="0" rtl="0" algn="l">
              <a:spcBef>
                <a:spcPts val="0"/>
              </a:spcBef>
              <a:spcAft>
                <a:spcPts val="0"/>
              </a:spcAft>
              <a:buNone/>
            </a:pPr>
            <a:r>
              <a:rPr lang="en"/>
              <a:t>If the company is publicly traded, it’s public information</a:t>
            </a:r>
            <a:endParaRPr/>
          </a:p>
          <a:p>
            <a:pPr indent="0" lvl="0" marL="0" rtl="0" algn="l">
              <a:spcBef>
                <a:spcPts val="0"/>
              </a:spcBef>
              <a:spcAft>
                <a:spcPts val="0"/>
              </a:spcAft>
              <a:buNone/>
            </a:pPr>
            <a:r>
              <a:rPr lang="en"/>
              <a:t>Importance: Helps investors make better informed decisions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Financial statements are essential for several reasons: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Measure Impact:</a:t>
            </a:r>
            <a:endParaRPr/>
          </a:p>
          <a:p>
            <a:pPr indent="-298450" lvl="0" marL="457200" rtl="0" algn="l">
              <a:spcBef>
                <a:spcPts val="0"/>
              </a:spcBef>
              <a:spcAft>
                <a:spcPts val="0"/>
              </a:spcAft>
              <a:buSzPts val="1100"/>
              <a:buChar char="●"/>
            </a:pPr>
            <a:r>
              <a:rPr lang="en"/>
              <a:t>Give a clear picture of a company’s financial performance and position, helping business owners make informed decisions</a:t>
            </a:r>
            <a:endParaRPr/>
          </a:p>
          <a:p>
            <a:pPr indent="-298450" lvl="0" marL="457200" rtl="0" algn="l">
              <a:spcBef>
                <a:spcPts val="0"/>
              </a:spcBef>
              <a:spcAft>
                <a:spcPts val="0"/>
              </a:spcAft>
              <a:buSzPts val="1100"/>
              <a:buChar char="●"/>
            </a:pPr>
            <a:r>
              <a:rPr lang="en"/>
              <a:t>Monitor </a:t>
            </a:r>
            <a:r>
              <a:rPr lang="en"/>
              <a:t>financial</a:t>
            </a:r>
            <a:r>
              <a:rPr lang="en"/>
              <a:t> health and progress of a company</a:t>
            </a:r>
            <a:endParaRPr/>
          </a:p>
          <a:p>
            <a:pPr indent="-298450" lvl="0" marL="457200" rtl="0" algn="l">
              <a:spcBef>
                <a:spcPts val="0"/>
              </a:spcBef>
              <a:spcAft>
                <a:spcPts val="0"/>
              </a:spcAft>
              <a:buSzPts val="1100"/>
              <a:buChar char="●"/>
            </a:pPr>
            <a:r>
              <a:rPr lang="en"/>
              <a:t>Allows business owners to identify areas of improvement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Cut Unnecessary Costs:</a:t>
            </a:r>
            <a:endParaRPr/>
          </a:p>
          <a:p>
            <a:pPr indent="-298450" lvl="0" marL="457200" rtl="0" algn="l">
              <a:spcBef>
                <a:spcPts val="0"/>
              </a:spcBef>
              <a:spcAft>
                <a:spcPts val="0"/>
              </a:spcAft>
              <a:buSzPts val="1100"/>
              <a:buChar char="●"/>
            </a:pPr>
            <a:r>
              <a:rPr lang="en"/>
              <a:t>Allows you to see company expenses line by line</a:t>
            </a:r>
            <a:endParaRPr/>
          </a:p>
          <a:p>
            <a:pPr indent="-298450" lvl="0" marL="457200" rtl="0" algn="l">
              <a:spcBef>
                <a:spcPts val="0"/>
              </a:spcBef>
              <a:spcAft>
                <a:spcPts val="0"/>
              </a:spcAft>
              <a:buSzPts val="1100"/>
              <a:buChar char="●"/>
            </a:pPr>
            <a:r>
              <a:rPr lang="en"/>
              <a:t>Can highlight areas where it’s possible to cut costs</a:t>
            </a:r>
            <a:endParaRPr/>
          </a:p>
          <a:p>
            <a:pPr indent="-298450" lvl="0" marL="457200" rtl="0" algn="l">
              <a:spcBef>
                <a:spcPts val="0"/>
              </a:spcBef>
              <a:spcAft>
                <a:spcPts val="0"/>
              </a:spcAft>
              <a:buSzPts val="1100"/>
              <a:buChar char="●"/>
            </a:pPr>
            <a:r>
              <a:rPr lang="en"/>
              <a:t>Save money and </a:t>
            </a:r>
            <a:r>
              <a:rPr lang="en"/>
              <a:t>realocate</a:t>
            </a:r>
            <a:r>
              <a:rPr lang="en"/>
              <a:t> $$ to where it’s needed the most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Decision Making:</a:t>
            </a:r>
            <a:endParaRPr/>
          </a:p>
          <a:p>
            <a:pPr indent="-298450" lvl="0" marL="457200" rtl="0" algn="l">
              <a:spcBef>
                <a:spcPts val="0"/>
              </a:spcBef>
              <a:spcAft>
                <a:spcPts val="0"/>
              </a:spcAft>
              <a:buSzPts val="1100"/>
              <a:buChar char="●"/>
            </a:pPr>
            <a:r>
              <a:rPr lang="en"/>
              <a:t>Critical for decision </a:t>
            </a:r>
            <a:r>
              <a:rPr lang="en"/>
              <a:t>making</a:t>
            </a:r>
            <a:endParaRPr/>
          </a:p>
          <a:p>
            <a:pPr indent="-298450" lvl="0" marL="457200" rtl="0" algn="l">
              <a:spcBef>
                <a:spcPts val="0"/>
              </a:spcBef>
              <a:spcAft>
                <a:spcPts val="0"/>
              </a:spcAft>
              <a:buSzPts val="1100"/>
              <a:buChar char="●"/>
            </a:pPr>
            <a:r>
              <a:rPr lang="en"/>
              <a:t>Analysts and investors rely on company financial statements for evaluation</a:t>
            </a:r>
            <a:endParaRPr/>
          </a:p>
          <a:p>
            <a:pPr indent="-298450" lvl="1" marL="914400" rtl="0" algn="l">
              <a:spcBef>
                <a:spcPts val="0"/>
              </a:spcBef>
              <a:spcAft>
                <a:spcPts val="0"/>
              </a:spcAft>
              <a:buSzPts val="1100"/>
              <a:buChar char="○"/>
            </a:pPr>
            <a:r>
              <a:rPr lang="en"/>
              <a:t>Evaluate potential return on investment</a:t>
            </a:r>
            <a:endParaRPr/>
          </a:p>
          <a:p>
            <a:pPr indent="-298450" lvl="1" marL="914400" rtl="0" algn="l">
              <a:spcBef>
                <a:spcPts val="0"/>
              </a:spcBef>
              <a:spcAft>
                <a:spcPts val="0"/>
              </a:spcAft>
              <a:buSzPts val="1100"/>
              <a:buChar char="○"/>
            </a:pPr>
            <a:r>
              <a:rPr lang="en"/>
              <a:t>Assess associated risks</a:t>
            </a:r>
            <a:endParaRPr/>
          </a:p>
          <a:p>
            <a:pPr indent="-298450" lvl="1" marL="914400" rtl="0" algn="l">
              <a:spcBef>
                <a:spcPts val="0"/>
              </a:spcBef>
              <a:spcAft>
                <a:spcPts val="0"/>
              </a:spcAft>
              <a:buSzPts val="1100"/>
              <a:buChar char="○"/>
            </a:pPr>
            <a:r>
              <a:rPr lang="en"/>
              <a:t>Make informed </a:t>
            </a:r>
            <a:r>
              <a:rPr lang="en"/>
              <a:t>decisions to buy, hold, or sell stocks</a:t>
            </a:r>
            <a:endParaRPr/>
          </a:p>
          <a:p>
            <a:pPr indent="-298450" lvl="0" marL="457200" rtl="0" algn="l">
              <a:spcBef>
                <a:spcPts val="0"/>
              </a:spcBef>
              <a:spcAft>
                <a:spcPts val="0"/>
              </a:spcAft>
              <a:buSzPts val="1100"/>
              <a:buChar char="●"/>
            </a:pPr>
            <a:r>
              <a:rPr lang="en"/>
              <a:t>Lenders and creditors use financial statements to </a:t>
            </a:r>
            <a:r>
              <a:rPr lang="en"/>
              <a:t>determine the org’s creditworthiness and ability to pay loans</a:t>
            </a:r>
            <a:endParaRPr/>
          </a:p>
          <a:p>
            <a:pPr indent="-298450" lvl="0" marL="457200" rtl="0" algn="l">
              <a:spcBef>
                <a:spcPts val="0"/>
              </a:spcBef>
              <a:spcAft>
                <a:spcPts val="0"/>
              </a:spcAft>
              <a:buSzPts val="1100"/>
              <a:buChar char="●"/>
            </a:pPr>
            <a:r>
              <a:rPr lang="en"/>
              <a:t>Internally, managers use the info on financial statements to:</a:t>
            </a:r>
            <a:endParaRPr/>
          </a:p>
          <a:p>
            <a:pPr indent="-298450" lvl="1" marL="914400" rtl="0" algn="l">
              <a:spcBef>
                <a:spcPts val="0"/>
              </a:spcBef>
              <a:spcAft>
                <a:spcPts val="0"/>
              </a:spcAft>
              <a:buSzPts val="1100"/>
              <a:buChar char="○"/>
            </a:pPr>
            <a:r>
              <a:rPr lang="en"/>
              <a:t>Make strategic decisions</a:t>
            </a:r>
            <a:endParaRPr/>
          </a:p>
          <a:p>
            <a:pPr indent="-298450" lvl="1" marL="914400" rtl="0" algn="l">
              <a:spcBef>
                <a:spcPts val="0"/>
              </a:spcBef>
              <a:spcAft>
                <a:spcPts val="0"/>
              </a:spcAft>
              <a:buSzPts val="1100"/>
              <a:buChar char="○"/>
            </a:pPr>
            <a:r>
              <a:rPr lang="en"/>
              <a:t>Plan budgets</a:t>
            </a:r>
            <a:endParaRPr/>
          </a:p>
          <a:p>
            <a:pPr indent="-298450" lvl="1" marL="914400" rtl="0" algn="l">
              <a:spcBef>
                <a:spcPts val="0"/>
              </a:spcBef>
              <a:spcAft>
                <a:spcPts val="0"/>
              </a:spcAft>
              <a:buSzPts val="1100"/>
              <a:buChar char="○"/>
            </a:pPr>
            <a:r>
              <a:rPr lang="en"/>
              <a:t>Allocate resources</a:t>
            </a:r>
            <a:endParaRPr/>
          </a:p>
          <a:p>
            <a:pPr indent="-298450" lvl="1" marL="914400" rtl="0" algn="l">
              <a:spcBef>
                <a:spcPts val="0"/>
              </a:spcBef>
              <a:spcAft>
                <a:spcPts val="0"/>
              </a:spcAft>
              <a:buSzPts val="1100"/>
              <a:buChar char="○"/>
            </a:pPr>
            <a:r>
              <a:rPr lang="en"/>
              <a:t>Improve operational efficiency</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Team Motivation:</a:t>
            </a:r>
            <a:endParaRPr/>
          </a:p>
          <a:p>
            <a:pPr indent="-298450" lvl="0" marL="457200" rtl="0" algn="l">
              <a:spcBef>
                <a:spcPts val="0"/>
              </a:spcBef>
              <a:spcAft>
                <a:spcPts val="0"/>
              </a:spcAft>
              <a:buSzPts val="1100"/>
              <a:buChar char="●"/>
            </a:pPr>
            <a:r>
              <a:rPr lang="en"/>
              <a:t>Can show how employee projects positively impact company revenue</a:t>
            </a:r>
            <a:endParaRPr/>
          </a:p>
          <a:p>
            <a:pPr indent="-298450" lvl="1" marL="914400" rtl="0" algn="l">
              <a:spcBef>
                <a:spcPts val="0"/>
              </a:spcBef>
              <a:spcAft>
                <a:spcPts val="0"/>
              </a:spcAft>
              <a:buSzPts val="1100"/>
              <a:buChar char="○"/>
            </a:pPr>
            <a:r>
              <a:rPr lang="en"/>
              <a:t>Boost their performance and drive</a:t>
            </a:r>
            <a:endParaRPr/>
          </a:p>
          <a:p>
            <a:pPr indent="-298450" lvl="0" marL="457200" rtl="0" algn="l">
              <a:spcBef>
                <a:spcPts val="0"/>
              </a:spcBef>
              <a:spcAft>
                <a:spcPts val="0"/>
              </a:spcAft>
              <a:buSzPts val="1100"/>
              <a:buChar char="●"/>
            </a:pPr>
            <a:r>
              <a:rPr lang="en"/>
              <a:t>Provides context on why specific </a:t>
            </a:r>
            <a:r>
              <a:rPr lang="en"/>
              <a:t>benchmarks</a:t>
            </a:r>
            <a:r>
              <a:rPr lang="en"/>
              <a:t> were targeted and the thought process </a:t>
            </a:r>
            <a:r>
              <a:rPr lang="en"/>
              <a:t>behind</a:t>
            </a:r>
            <a:r>
              <a:rPr lang="en"/>
              <a:t> plans</a:t>
            </a:r>
            <a:endParaRPr/>
          </a:p>
          <a:p>
            <a:pPr indent="-298450" lvl="0" marL="457200" rtl="0" algn="l">
              <a:spcBef>
                <a:spcPts val="0"/>
              </a:spcBef>
              <a:spcAft>
                <a:spcPts val="0"/>
              </a:spcAft>
              <a:buSzPts val="1100"/>
              <a:buChar char="●"/>
            </a:pPr>
            <a:r>
              <a:rPr lang="en"/>
              <a:t>Gives employees big-picture mindset and knowledge that their efforts make a tangible difference to the company</a:t>
            </a:r>
            <a:endParaRPr/>
          </a:p>
          <a:p>
            <a:pPr indent="0" lvl="0" marL="457200" rtl="0" algn="l">
              <a:spcBef>
                <a:spcPts val="0"/>
              </a:spcBef>
              <a:spcAft>
                <a:spcPts val="0"/>
              </a:spcAft>
              <a:buNone/>
            </a:pPr>
            <a:r>
              <a:t/>
            </a:r>
            <a:endParaRPr/>
          </a:p>
          <a:p>
            <a:pPr indent="0" lvl="0" marL="0" rtl="0" algn="l">
              <a:spcBef>
                <a:spcPts val="0"/>
              </a:spcBef>
              <a:spcAft>
                <a:spcPts val="0"/>
              </a:spcAft>
              <a:buNone/>
            </a:pPr>
            <a:r>
              <a:rPr b="1" lang="en"/>
              <a:t>Helps Investors:</a:t>
            </a:r>
            <a:endParaRPr/>
          </a:p>
          <a:p>
            <a:pPr indent="-298450" lvl="0" marL="457200" rtl="0" algn="l">
              <a:spcBef>
                <a:spcPts val="0"/>
              </a:spcBef>
              <a:spcAft>
                <a:spcPts val="0"/>
              </a:spcAft>
              <a:buSzPts val="1100"/>
              <a:buChar char="●"/>
            </a:pPr>
            <a:r>
              <a:rPr lang="en"/>
              <a:t>Helps investors and stakeholders </a:t>
            </a:r>
            <a:r>
              <a:rPr lang="en"/>
              <a:t>understand</a:t>
            </a:r>
            <a:r>
              <a:rPr lang="en"/>
              <a:t> the financial standing of a company before making investments/partnerships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b="1" lang="en">
                <a:solidFill>
                  <a:schemeClr val="dk1"/>
                </a:solidFill>
              </a:rPr>
              <a:t>Required by Law:</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Required by law for businesses to assess their tax liabilities and comply with accounting regulations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Comply with accounting standards such as: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Generally Accepted Accounting Principles (GAAP)</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Framework of accounting standards, rules, and procedures used in the U.S.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International Financial Reporting Standards (IFRS)</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Globally recognized set of accounting standards used in many other countries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These standards are essential for meeting regulatory requirements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Helps ensure transparency and consistency in financial reporting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184d99d1a72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1" name="Google Shape;741;g184d99d1a72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an income statement? (otherwise known as a profit and loss statement (P&amp;L))</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Provide an overview of income and expenses</a:t>
            </a:r>
            <a:endParaRPr b="1"/>
          </a:p>
          <a:p>
            <a:pPr indent="-298450" lvl="0" marL="457200" rtl="0" algn="l">
              <a:spcBef>
                <a:spcPts val="0"/>
              </a:spcBef>
              <a:spcAft>
                <a:spcPts val="0"/>
              </a:spcAft>
              <a:buSzPts val="1100"/>
              <a:buChar char="●"/>
            </a:pPr>
            <a:r>
              <a:rPr lang="en"/>
              <a:t>Shows a business's revenue, expenses, gains, and losses</a:t>
            </a:r>
            <a:endParaRPr/>
          </a:p>
          <a:p>
            <a:pPr indent="-298450" lvl="1" marL="914400" rtl="0" algn="l">
              <a:spcBef>
                <a:spcPts val="0"/>
              </a:spcBef>
              <a:spcAft>
                <a:spcPts val="0"/>
              </a:spcAft>
              <a:buSzPts val="1100"/>
              <a:buChar char="○"/>
            </a:pPr>
            <a:r>
              <a:rPr lang="en"/>
              <a:t>Starts with revenue and ends with net income</a:t>
            </a:r>
            <a:endParaRPr/>
          </a:p>
          <a:p>
            <a:pPr indent="-298450" lvl="0" marL="457200" rtl="0" algn="l">
              <a:spcBef>
                <a:spcPts val="0"/>
              </a:spcBef>
              <a:spcAft>
                <a:spcPts val="0"/>
              </a:spcAft>
              <a:buSzPts val="1100"/>
              <a:buChar char="●"/>
            </a:pPr>
            <a:r>
              <a:rPr lang="en"/>
              <a:t>Help stakeholders assess </a:t>
            </a:r>
            <a:r>
              <a:rPr lang="en"/>
              <a:t>financial</a:t>
            </a:r>
            <a:r>
              <a:rPr lang="en"/>
              <a:t> </a:t>
            </a:r>
            <a:r>
              <a:rPr lang="en"/>
              <a:t>health</a:t>
            </a:r>
            <a:r>
              <a:rPr lang="en"/>
              <a:t> and management success</a:t>
            </a:r>
            <a:endParaRPr/>
          </a:p>
          <a:p>
            <a:pPr indent="-298450" lvl="0" marL="457200" rtl="0" algn="l">
              <a:spcBef>
                <a:spcPts val="0"/>
              </a:spcBef>
              <a:spcAft>
                <a:spcPts val="0"/>
              </a:spcAft>
              <a:buSzPts val="1100"/>
              <a:buChar char="●"/>
            </a:pPr>
            <a:r>
              <a:rPr lang="en"/>
              <a:t>Crucial for understanding a company’s profitability and ability to generate income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Comparison of trends in income/expenses</a:t>
            </a:r>
            <a:endParaRPr b="1"/>
          </a:p>
          <a:p>
            <a:pPr indent="-298450" lvl="0" marL="457200" rtl="0" algn="l">
              <a:spcBef>
                <a:spcPts val="0"/>
              </a:spcBef>
              <a:spcAft>
                <a:spcPts val="0"/>
              </a:spcAft>
              <a:buSzPts val="1100"/>
              <a:buChar char="●"/>
            </a:pPr>
            <a:r>
              <a:rPr lang="en"/>
              <a:t>Typically presented annually or quarterly</a:t>
            </a:r>
            <a:endParaRPr/>
          </a:p>
          <a:p>
            <a:pPr indent="-298450" lvl="0" marL="457200" rtl="0" algn="l">
              <a:spcBef>
                <a:spcPts val="0"/>
              </a:spcBef>
              <a:spcAft>
                <a:spcPts val="0"/>
              </a:spcAft>
              <a:buSzPts val="1100"/>
              <a:buChar char="●"/>
            </a:pPr>
            <a:r>
              <a:rPr lang="en"/>
              <a:t>Allows businesses to compare trends in income and expenses over time</a:t>
            </a:r>
            <a:endParaRPr/>
          </a:p>
          <a:p>
            <a:pPr indent="-298450" lvl="0" marL="457200" rtl="0" algn="l">
              <a:spcBef>
                <a:spcPts val="0"/>
              </a:spcBef>
              <a:spcAft>
                <a:spcPts val="0"/>
              </a:spcAft>
              <a:buSzPts val="1100"/>
              <a:buChar char="●"/>
            </a:pPr>
            <a:r>
              <a:rPr lang="en"/>
              <a:t>Can analyze trends in results of company operations</a:t>
            </a:r>
            <a:endParaRPr/>
          </a:p>
          <a:p>
            <a:pPr indent="-298450" lvl="0" marL="457200" rtl="0" algn="l">
              <a:spcBef>
                <a:spcPts val="0"/>
              </a:spcBef>
              <a:spcAft>
                <a:spcPts val="0"/>
              </a:spcAft>
              <a:buSzPts val="1100"/>
              <a:buChar char="●"/>
            </a:pPr>
            <a:r>
              <a:rPr lang="en"/>
              <a:t>Analyze proportions of expenses in a single reporting period</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Key Components</a:t>
            </a:r>
            <a:endParaRPr b="1"/>
          </a:p>
          <a:p>
            <a:pPr indent="-298450" lvl="0" marL="457200" rtl="0" algn="l">
              <a:spcBef>
                <a:spcPts val="0"/>
              </a:spcBef>
              <a:spcAft>
                <a:spcPts val="0"/>
              </a:spcAft>
              <a:buSzPts val="1100"/>
              <a:buChar char="●"/>
            </a:pPr>
            <a:r>
              <a:rPr b="1" lang="en"/>
              <a:t>Revenues:</a:t>
            </a:r>
            <a:r>
              <a:rPr lang="en"/>
              <a:t> inflows generated from primary operations</a:t>
            </a:r>
            <a:endParaRPr/>
          </a:p>
          <a:p>
            <a:pPr indent="-298450" lvl="0" marL="457200" rtl="0" algn="l">
              <a:spcBef>
                <a:spcPts val="0"/>
              </a:spcBef>
              <a:spcAft>
                <a:spcPts val="0"/>
              </a:spcAft>
              <a:buSzPts val="1100"/>
              <a:buChar char="●"/>
            </a:pPr>
            <a:r>
              <a:rPr b="1" lang="en"/>
              <a:t>Expenses:</a:t>
            </a:r>
            <a:r>
              <a:rPr lang="en"/>
              <a:t> outflows or use of assets generated from the ongoing operations</a:t>
            </a:r>
            <a:endParaRPr/>
          </a:p>
          <a:p>
            <a:pPr indent="-298450" lvl="0" marL="457200" rtl="0" algn="l">
              <a:spcBef>
                <a:spcPts val="0"/>
              </a:spcBef>
              <a:spcAft>
                <a:spcPts val="0"/>
              </a:spcAft>
              <a:buSzPts val="1100"/>
              <a:buChar char="●"/>
            </a:pPr>
            <a:r>
              <a:rPr b="1" lang="en"/>
              <a:t>Gains:</a:t>
            </a:r>
            <a:r>
              <a:rPr lang="en"/>
              <a:t> increase in equity related to non-operational transactions</a:t>
            </a:r>
            <a:endParaRPr/>
          </a:p>
          <a:p>
            <a:pPr indent="-298450" lvl="0" marL="457200" rtl="0" algn="l">
              <a:spcBef>
                <a:spcPts val="0"/>
              </a:spcBef>
              <a:spcAft>
                <a:spcPts val="0"/>
              </a:spcAft>
              <a:buSzPts val="1100"/>
              <a:buChar char="●"/>
            </a:pPr>
            <a:r>
              <a:rPr b="1" lang="en"/>
              <a:t>Losses:</a:t>
            </a:r>
            <a:r>
              <a:rPr lang="en"/>
              <a:t> decrease in equity related to the non-operational transactions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Answers the question: Did the company make money?</a:t>
            </a:r>
            <a:endParaRPr/>
          </a:p>
          <a:p>
            <a:pPr indent="0" lvl="0" marL="0" rtl="0" algn="l">
              <a:spcBef>
                <a:spcPts val="0"/>
              </a:spcBef>
              <a:spcAft>
                <a:spcPts val="0"/>
              </a:spcAft>
              <a:buNone/>
            </a:pPr>
            <a:r>
              <a:rPr lang="en"/>
              <a:t>Basically used to assess profitability</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g3983af07236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9" name="Google Shape;759;g3983af07236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Transitions move the red boxes down</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Header</a:t>
            </a:r>
            <a:endParaRPr/>
          </a:p>
          <a:p>
            <a:pPr indent="-298450" lvl="0" marL="457200" rtl="0" algn="l">
              <a:spcBef>
                <a:spcPts val="0"/>
              </a:spcBef>
              <a:spcAft>
                <a:spcPts val="0"/>
              </a:spcAft>
              <a:buSzPts val="1100"/>
              <a:buChar char="●"/>
            </a:pPr>
            <a:r>
              <a:rPr lang="en"/>
              <a:t>Company is Costco</a:t>
            </a:r>
            <a:endParaRPr/>
          </a:p>
          <a:p>
            <a:pPr indent="-298450" lvl="0" marL="457200" rtl="0" algn="l">
              <a:spcBef>
                <a:spcPts val="0"/>
              </a:spcBef>
              <a:spcAft>
                <a:spcPts val="0"/>
              </a:spcAft>
              <a:buSzPts val="1100"/>
              <a:buChar char="●"/>
            </a:pPr>
            <a:r>
              <a:rPr lang="en"/>
              <a:t>This is a report for a 12 week period (one quarter)</a:t>
            </a:r>
            <a:endParaRPr/>
          </a:p>
          <a:p>
            <a:pPr indent="-298450" lvl="0" marL="457200" rtl="0" algn="l">
              <a:spcBef>
                <a:spcPts val="0"/>
              </a:spcBef>
              <a:spcAft>
                <a:spcPts val="0"/>
              </a:spcAft>
              <a:buSzPts val="1100"/>
              <a:buChar char="●"/>
            </a:pPr>
            <a:r>
              <a:rPr lang="en"/>
              <a:t>Comparing numbers from two years: 2023 and 2024</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Top line: Revenue</a:t>
            </a:r>
            <a:endParaRPr b="1"/>
          </a:p>
          <a:p>
            <a:pPr indent="-298450" lvl="0" marL="457200" rtl="0" algn="l">
              <a:spcBef>
                <a:spcPts val="0"/>
              </a:spcBef>
              <a:spcAft>
                <a:spcPts val="0"/>
              </a:spcAft>
              <a:buSzPts val="1100"/>
              <a:buChar char="●"/>
            </a:pPr>
            <a:r>
              <a:rPr lang="en"/>
              <a:t>always displayed at the top</a:t>
            </a:r>
            <a:endParaRPr/>
          </a:p>
          <a:p>
            <a:pPr indent="-298450" lvl="0" marL="457200" rtl="0" algn="l">
              <a:spcBef>
                <a:spcPts val="0"/>
              </a:spcBef>
              <a:spcAft>
                <a:spcPts val="0"/>
              </a:spcAft>
              <a:buSzPts val="1100"/>
              <a:buChar char="●"/>
            </a:pPr>
            <a:r>
              <a:rPr lang="en"/>
              <a:t>Costco has 2 revenue streams: sales and membership fees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Operating Expenses</a:t>
            </a:r>
            <a:endParaRPr/>
          </a:p>
          <a:p>
            <a:pPr indent="-298450" lvl="0" marL="457200" rtl="0" algn="l">
              <a:spcBef>
                <a:spcPts val="0"/>
              </a:spcBef>
              <a:spcAft>
                <a:spcPts val="0"/>
              </a:spcAft>
              <a:buSzPts val="1100"/>
              <a:buChar char="●"/>
            </a:pPr>
            <a:r>
              <a:rPr lang="en"/>
              <a:t>Costs required to run the business</a:t>
            </a:r>
            <a:endParaRPr/>
          </a:p>
          <a:p>
            <a:pPr indent="-298450" lvl="0" marL="457200" rtl="0" algn="l">
              <a:spcBef>
                <a:spcPts val="0"/>
              </a:spcBef>
              <a:spcAft>
                <a:spcPts val="0"/>
              </a:spcAft>
              <a:buSzPts val="1100"/>
              <a:buChar char="●"/>
            </a:pPr>
            <a:r>
              <a:rPr b="1" lang="en"/>
              <a:t>Operating Income: </a:t>
            </a:r>
            <a:r>
              <a:rPr lang="en"/>
              <a:t>what’s left after subtracting the operating expenses from revenue</a:t>
            </a:r>
            <a:endParaRPr/>
          </a:p>
          <a:p>
            <a:pPr indent="-298450" lvl="1" marL="914400" rtl="0" algn="l">
              <a:spcBef>
                <a:spcPts val="0"/>
              </a:spcBef>
              <a:spcAft>
                <a:spcPts val="0"/>
              </a:spcAft>
              <a:buSzPts val="1100"/>
              <a:buChar char="○"/>
            </a:pPr>
            <a:r>
              <a:rPr lang="en"/>
              <a:t>62151 - 54109 - 5846 = 2196</a:t>
            </a:r>
            <a:endParaRPr/>
          </a:p>
          <a:p>
            <a:pPr indent="-298450" lvl="1" marL="914400" rtl="0" algn="l">
              <a:spcBef>
                <a:spcPts val="0"/>
              </a:spcBef>
              <a:spcAft>
                <a:spcPts val="0"/>
              </a:spcAft>
              <a:buSzPts val="1100"/>
              <a:buChar char="○"/>
            </a:pPr>
            <a:r>
              <a:rPr lang="en"/>
              <a:t>The profit from core business operations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Other Income (expense)</a:t>
            </a:r>
            <a:endParaRPr/>
          </a:p>
          <a:p>
            <a:pPr indent="-298450" lvl="0" marL="457200" rtl="0" algn="l">
              <a:spcBef>
                <a:spcPts val="0"/>
              </a:spcBef>
              <a:spcAft>
                <a:spcPts val="0"/>
              </a:spcAft>
              <a:buSzPts val="1100"/>
              <a:buChar char="●"/>
            </a:pPr>
            <a:r>
              <a:rPr lang="en"/>
              <a:t>Financial activities outside of core operations</a:t>
            </a:r>
            <a:endParaRPr/>
          </a:p>
          <a:p>
            <a:pPr indent="-298450" lvl="0" marL="457200" rtl="0" algn="l">
              <a:spcBef>
                <a:spcPts val="0"/>
              </a:spcBef>
              <a:spcAft>
                <a:spcPts val="0"/>
              </a:spcAft>
              <a:buSzPts val="1100"/>
              <a:buChar char="●"/>
            </a:pPr>
            <a:r>
              <a:rPr lang="en"/>
              <a:t>Debt, investment returns, non-operational income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Income before income taxes</a:t>
            </a:r>
            <a:endParaRPr/>
          </a:p>
          <a:p>
            <a:pPr indent="-298450" lvl="0" marL="457200" rtl="0" algn="l">
              <a:spcBef>
                <a:spcPts val="0"/>
              </a:spcBef>
              <a:spcAft>
                <a:spcPts val="0"/>
              </a:spcAft>
              <a:buSzPts val="1100"/>
              <a:buChar char="●"/>
            </a:pPr>
            <a:r>
              <a:rPr lang="en"/>
              <a:t>Operating profit adjusted for the non-operating items</a:t>
            </a:r>
            <a:endParaRPr/>
          </a:p>
          <a:p>
            <a:pPr indent="-298450" lvl="0" marL="457200" rtl="0" algn="l">
              <a:spcBef>
                <a:spcPts val="0"/>
              </a:spcBef>
              <a:spcAft>
                <a:spcPts val="0"/>
              </a:spcAft>
              <a:buSzPts val="1100"/>
              <a:buChar char="●"/>
            </a:pPr>
            <a:r>
              <a:rPr lang="en"/>
              <a:t>Also called pre-tax income or EBT (earnings before tax)</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Net Income</a:t>
            </a:r>
            <a:endParaRPr/>
          </a:p>
          <a:p>
            <a:pPr indent="-298450" lvl="0" marL="457200" rtl="0" algn="l">
              <a:spcBef>
                <a:spcPts val="0"/>
              </a:spcBef>
              <a:spcAft>
                <a:spcPts val="0"/>
              </a:spcAft>
              <a:buSzPts val="1100"/>
              <a:buChar char="●"/>
            </a:pPr>
            <a:r>
              <a:rPr lang="en"/>
              <a:t>The bottom line</a:t>
            </a:r>
            <a:endParaRPr/>
          </a:p>
          <a:p>
            <a:pPr indent="-298450" lvl="0" marL="457200" rtl="0" algn="l">
              <a:spcBef>
                <a:spcPts val="0"/>
              </a:spcBef>
              <a:spcAft>
                <a:spcPts val="0"/>
              </a:spcAft>
              <a:buSzPts val="1100"/>
              <a:buChar char="●"/>
            </a:pPr>
            <a:r>
              <a:rPr lang="en"/>
              <a:t>The final profit belonging to shareholders</a:t>
            </a:r>
            <a:endParaRPr/>
          </a:p>
          <a:p>
            <a:pPr indent="-298450" lvl="0" marL="457200" rtl="0" algn="l">
              <a:spcBef>
                <a:spcPts val="0"/>
              </a:spcBef>
              <a:spcAft>
                <a:spcPts val="0"/>
              </a:spcAft>
              <a:buSzPts val="1100"/>
              <a:buChar char="●"/>
            </a:pPr>
            <a:r>
              <a:rPr b="1" lang="en"/>
              <a:t>Net </a:t>
            </a:r>
            <a:r>
              <a:rPr b="1" lang="en"/>
              <a:t>income</a:t>
            </a:r>
            <a:r>
              <a:rPr b="1" lang="en"/>
              <a:t> per common share</a:t>
            </a:r>
            <a:endParaRPr/>
          </a:p>
          <a:p>
            <a:pPr indent="-298450" lvl="1" marL="914400" rtl="0" algn="l">
              <a:spcBef>
                <a:spcPts val="0"/>
              </a:spcBef>
              <a:spcAft>
                <a:spcPts val="0"/>
              </a:spcAft>
              <a:buSzPts val="1100"/>
              <a:buChar char="○"/>
            </a:pPr>
            <a:r>
              <a:rPr lang="en"/>
              <a:t>Shows profit per share of stock</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d431007ba2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d431007ba2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i="1" sz="1200">
              <a:solidFill>
                <a:srgbClr val="595959"/>
              </a:solidFill>
              <a:latin typeface="Anaheim"/>
              <a:ea typeface="Anaheim"/>
              <a:cs typeface="Anaheim"/>
              <a:sym typeface="Anaheim"/>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39f93129858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4" name="Google Shape;774;g39f93129858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Moving </a:t>
            </a:r>
            <a:r>
              <a:rPr lang="en"/>
              <a:t>forward</a:t>
            </a:r>
            <a:r>
              <a:rPr lang="en"/>
              <a:t> to the Balance Sheet…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statement shows a company’s financial position at a specific point in time, it is like a financial snapshot taken on a single day.</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Accounting Equation:</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
              <a:t>The foundation of the B/S is the equation: Assets = Liabilities + Shareholders’ Equity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relationship must always balance, as one side represents what the company currently owns and the other show how are those assets financed (either with debt or equity).</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Assets: </a:t>
            </a:r>
            <a:r>
              <a:rPr lang="en"/>
              <a:t>Resources owned by the company that provide it value (for example, Inventory and Lands)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Liabilities</a:t>
            </a:r>
            <a:r>
              <a:rPr b="1" lang="en"/>
              <a:t>: </a:t>
            </a:r>
            <a:r>
              <a:rPr lang="en"/>
              <a:t>Obligations the company must pay (can be short-term, within 12 months, or long-term)</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Equity: </a:t>
            </a:r>
            <a:r>
              <a:rPr lang="en"/>
              <a:t>The owners’ claim to the value generated after the liabilities have been paid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B/S provides </a:t>
            </a:r>
            <a:r>
              <a:rPr lang="en"/>
              <a:t>information</a:t>
            </a:r>
            <a:r>
              <a:rPr lang="en"/>
              <a:t> that allow analysts to evaluate its liquidity leverage and financial health</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39f93129858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7" name="Google Shape;787;g39f93129858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Assets: </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
              <a:t>Assets represents what the company owns that has measurable value and can generate future economic benefit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the top you can see current assets, these are items that are expected to be converted into cash within the operating period (usually 12 months), typical examples include: Accounts Receivable, Inventory, and </a:t>
            </a:r>
            <a:r>
              <a:rPr lang="en"/>
              <a:t>marketable</a:t>
            </a:r>
            <a:r>
              <a:rPr lang="en"/>
              <a:t> </a:t>
            </a:r>
            <a:r>
              <a:rPr lang="en"/>
              <a:t>securities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Below is the long-term assets section, which include property plant and equipment, good will, and other assets that provide value over many years.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Liabilities:</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
              <a:t>Shows what the company owes. These are obligations arising from past events that will require payment or use of resources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They are also broken into current (accounts payable) and long-term obligations (debt with maturity higher </a:t>
            </a:r>
            <a:r>
              <a:rPr lang="en"/>
              <a:t>than</a:t>
            </a:r>
            <a:r>
              <a:rPr lang="en"/>
              <a:t> 12 months).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Equity:</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
              <a:t>Represents</a:t>
            </a:r>
            <a:r>
              <a:rPr lang="en"/>
              <a:t> the owners’ share of the business, i.e. the funds provided by the shareholders plus the profits retained by the company.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Includes common stock, retained earnings, additional paid-in capital, and treasury stock.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Shows how much value belongs to the shareholders after all liabilities are paid</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39f93129858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8" name="Google Shape;798;g39f93129858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t>Statement of Cash Flows:</a:t>
            </a:r>
            <a:endParaRPr b="1"/>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None/>
            </a:pPr>
            <a:r>
              <a:rPr lang="en"/>
              <a:t>This statement shows how cash actually moves in and out of the business during a specific period</a:t>
            </a:r>
            <a:endParaRPr/>
          </a:p>
          <a:p>
            <a:pPr indent="0" lvl="0" marL="0" rtl="0" algn="l">
              <a:lnSpc>
                <a:spcPct val="115000"/>
              </a:lnSpc>
              <a:spcBef>
                <a:spcPts val="0"/>
              </a:spcBef>
              <a:spcAft>
                <a:spcPts val="0"/>
              </a:spcAft>
              <a:buNone/>
            </a:pPr>
            <a:br>
              <a:rPr lang="en"/>
            </a:br>
            <a:r>
              <a:rPr lang="en"/>
              <a:t>It focuses only on cash transactions, which makes it useful for understanding whether the company can meet its immediate financial needs</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None/>
            </a:pPr>
            <a:r>
              <a:rPr lang="en"/>
              <a:t>The statement is divided into three sections, each explaining a different source or use of cash</a:t>
            </a:r>
            <a:endParaRPr/>
          </a:p>
          <a:p>
            <a:pPr indent="0" lvl="0" marL="0" rtl="0" algn="l">
              <a:lnSpc>
                <a:spcPct val="115000"/>
              </a:lnSpc>
              <a:spcBef>
                <a:spcPts val="0"/>
              </a:spcBef>
              <a:spcAft>
                <a:spcPts val="0"/>
              </a:spcAft>
              <a:buNone/>
            </a:pPr>
            <a:br>
              <a:rPr lang="en"/>
            </a:br>
            <a:r>
              <a:rPr lang="en"/>
              <a:t>Together, they help determine if the company is generating enough cash to sustain its day-to-day operations and fund its growth</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None/>
            </a:pPr>
            <a:r>
              <a:rPr b="1" lang="en"/>
              <a:t>Cash from Operations:</a:t>
            </a:r>
            <a:endParaRPr b="1"/>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None/>
            </a:pPr>
            <a:r>
              <a:rPr lang="en"/>
              <a:t>This section reflects cash that comes directly from the company’s core business activities</a:t>
            </a:r>
            <a:endParaRPr/>
          </a:p>
          <a:p>
            <a:pPr indent="0" lvl="0" marL="0" rtl="0" algn="l">
              <a:lnSpc>
                <a:spcPct val="115000"/>
              </a:lnSpc>
              <a:spcBef>
                <a:spcPts val="0"/>
              </a:spcBef>
              <a:spcAft>
                <a:spcPts val="0"/>
              </a:spcAft>
              <a:buNone/>
            </a:pPr>
            <a:br>
              <a:rPr lang="en"/>
            </a:br>
            <a:r>
              <a:rPr lang="en"/>
              <a:t> It tells us whether the main operations generate more cash than they consume</a:t>
            </a:r>
            <a:endParaRPr/>
          </a:p>
          <a:p>
            <a:pPr indent="0" lvl="0" marL="0" rtl="0" algn="l">
              <a:lnSpc>
                <a:spcPct val="115000"/>
              </a:lnSpc>
              <a:spcBef>
                <a:spcPts val="0"/>
              </a:spcBef>
              <a:spcAft>
                <a:spcPts val="0"/>
              </a:spcAft>
              <a:buNone/>
            </a:pPr>
            <a:br>
              <a:rPr lang="en"/>
            </a:br>
            <a:r>
              <a:rPr lang="en"/>
              <a:t> Typical examples include cash collected from customers and cash paid to suppliers and employees</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None/>
            </a:pPr>
            <a:r>
              <a:rPr b="1" lang="en"/>
              <a:t>Cash from Investing:</a:t>
            </a:r>
            <a:endParaRPr b="1"/>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None/>
            </a:pPr>
            <a:r>
              <a:rPr lang="en"/>
              <a:t>This part shows how cash is used for long-term growth</a:t>
            </a:r>
            <a:endParaRPr/>
          </a:p>
          <a:p>
            <a:pPr indent="0" lvl="0" marL="0" rtl="0" algn="l">
              <a:lnSpc>
                <a:spcPct val="115000"/>
              </a:lnSpc>
              <a:spcBef>
                <a:spcPts val="0"/>
              </a:spcBef>
              <a:spcAft>
                <a:spcPts val="0"/>
              </a:spcAft>
              <a:buNone/>
            </a:pPr>
            <a:br>
              <a:rPr lang="en"/>
            </a:br>
            <a:r>
              <a:rPr lang="en"/>
              <a:t>It includes purchases or sales of long-term assets such as equipment, buildings, or financial investments</a:t>
            </a:r>
            <a:endParaRPr/>
          </a:p>
          <a:p>
            <a:pPr indent="0" lvl="0" marL="0" rtl="0" algn="l">
              <a:lnSpc>
                <a:spcPct val="115000"/>
              </a:lnSpc>
              <a:spcBef>
                <a:spcPts val="0"/>
              </a:spcBef>
              <a:spcAft>
                <a:spcPts val="0"/>
              </a:spcAft>
              <a:buNone/>
            </a:pPr>
            <a:br>
              <a:rPr lang="en"/>
            </a:br>
            <a:r>
              <a:rPr lang="en"/>
              <a:t>A negative number here often means the company is investing in its future, while a positive number suggests it is selling assets or reducing investment</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None/>
            </a:pPr>
            <a:r>
              <a:rPr b="1" lang="en"/>
              <a:t>Cash from Financing:</a:t>
            </a:r>
            <a:endParaRPr b="1"/>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None/>
            </a:pPr>
            <a:r>
              <a:rPr lang="en"/>
              <a:t>This section tracks cash movements between the company and its investors or lenders</a:t>
            </a:r>
            <a:endParaRPr/>
          </a:p>
          <a:p>
            <a:pPr indent="0" lvl="0" marL="0" rtl="0" algn="l">
              <a:lnSpc>
                <a:spcPct val="115000"/>
              </a:lnSpc>
              <a:spcBef>
                <a:spcPts val="0"/>
              </a:spcBef>
              <a:spcAft>
                <a:spcPts val="0"/>
              </a:spcAft>
              <a:buNone/>
            </a:pPr>
            <a:br>
              <a:rPr lang="en"/>
            </a:br>
            <a:r>
              <a:rPr lang="en"/>
              <a:t>It includes cash received from issuing debt or equity, as well as cash paid out for dividends or loan repayments</a:t>
            </a:r>
            <a:endParaRPr/>
          </a:p>
          <a:p>
            <a:pPr indent="0" lvl="0" marL="0" rtl="0" algn="l">
              <a:lnSpc>
                <a:spcPct val="115000"/>
              </a:lnSpc>
              <a:spcBef>
                <a:spcPts val="0"/>
              </a:spcBef>
              <a:spcAft>
                <a:spcPts val="0"/>
              </a:spcAft>
              <a:buClr>
                <a:schemeClr val="dk1"/>
              </a:buClr>
              <a:buSzPts val="1100"/>
              <a:buFont typeface="Arial"/>
              <a:buNone/>
            </a:pPr>
            <a:br>
              <a:rPr lang="en"/>
            </a:br>
            <a:r>
              <a:rPr lang="en"/>
              <a:t>It helps reveal how the company funds its operations and how reliant it is on external financing.</a:t>
            </a:r>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g39f93129858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5" name="Google Shape;815;g39f93129858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slide shows a real example of a company’s full cash flow statement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breaks down the actual cash entering and leaving the business across the three main sections: Operating, Investing, and Financing activities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the top, we see the beginning cash balance, which represents how much cash the company had at the start of the period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the bottom, the statement shows the ending cash balance, revealing how the company’s cash position changed over time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Operating Activities:</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This section starts with net income and then adjusts it for non-cash items and changes in working capital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Items such as depreciation, stock-based compensation, and movements in accounts receivable or payable help convert net income into operating cash flow</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final number here tells us whether the core business is generating positive cash</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
              <a:t>Investing Activities:</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These lines show how much cash the company spent on long-term assets or received from selling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Typical items include purchases of property and equipment or investment securities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negative number usually indicates the company is reinvesting in its operations, while a positive number may mean it is selling assets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Financing Activities:</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This section outlines cash flows linked to investors and lenders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includes issuing or repaying debt, buying back shares, paying dividends, or receiving proceeds from stock issuances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tells us how the company is funding itself and whether it relies more on debt, equity, or internal cash generation</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
              <a:t>Final Cash Position:</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The last line shows the total cash, cash equivalents, and restricted cash at the end of the period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Comparing the beginning and ending balances helps assess whether the company strengthened or weakened its liquidity during the period</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g39f93129858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3" name="Google Shape;823;g39f93129858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Statement of Owner’s Equity</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This statement shows how the owner’s capital changes over a specific period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tracks all movements that increase or decrease equity, making it easy to understand how much of the business value belongs to the owner at the end of the period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statement includes three main components: investments contributed by the owner, profits earned by the business, and withdrawals taken out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By listing these items separately, it becomes clear what drove the increase or decrease in equity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also explains why owner’s equity did not stay the same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example, equity grows when the business earns net income or when the owner makes additional investments.</a:t>
            </a:r>
            <a:endParaRPr/>
          </a:p>
          <a:p>
            <a:pPr indent="0" lvl="0" marL="0" rtl="0" algn="l">
              <a:spcBef>
                <a:spcPts val="0"/>
              </a:spcBef>
              <a:spcAft>
                <a:spcPts val="0"/>
              </a:spcAft>
              <a:buNone/>
            </a:pPr>
            <a:r>
              <a:rPr lang="en"/>
              <a:t>It decreases when the owner takes money out for personal use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the bottom of the statement, we see the final owner’s equity balance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the updated value of the owner’s claim on the business after all additions and withdrawals for the period</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Flow of Equity:</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The graphic at the bottom summarizes the process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start with beginning equity, add net income, add any new investments, subtract withdrawals, and the result is the ending owner’s equity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simple flow helps visualize how each component affects the final number</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39f93129858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1" name="Google Shape;841;g39f93129858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slide presents a real example of the Statement of Shareholders’ Equity of Walmart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shows how different components of equity changed during the period and what transactions caused those changes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the top, the statement begins with the opening balances for each equity account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include common stock, capital in excess of par value, retained earnings, accumulated other comprehensive loss, and noncontrolling interest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Each row then shows specific events that affected equity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Examples include net income, dividends paid, share repurchases, stock issuances, and movements in other comprehensive income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Every one of these items either increases or decreases the total equity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Retained earnings is one of the most important sections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grows when the company earns net income and shrinks when dividends are paid out to shareholders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makes retained earnings a key indicator of how much profit the company is keeping for reinvestment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can also see how share repurchases reduce equity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the company buys back its own stock, both cash and shareholders’ equity decline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the bottom, the statement presents the ending balance of each equity account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Adding all of them together gives the total shareholders’ equity at the end of the period, which shows the updated value belonging to the shareholders after all activity for the year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format allows investors to clearly track how the company created or used value over time and what drove the final equity position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g172b1845856_1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9" name="Google Shape;849;g172b1845856_1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73763"/>
              </a:buClr>
              <a:buSzPts val="1400"/>
              <a:buFont typeface="Noto Sans"/>
              <a:buChar char="-"/>
            </a:pPr>
            <a:r>
              <a:rPr lang="en" sz="1400">
                <a:solidFill>
                  <a:srgbClr val="073763"/>
                </a:solidFill>
                <a:latin typeface="Noto Sans"/>
                <a:ea typeface="Noto Sans"/>
                <a:cs typeface="Noto Sans"/>
                <a:sym typeface="Noto Sans"/>
              </a:rPr>
              <a:t>MGMT class series (accounting minor) which we will talk more about shortly</a:t>
            </a:r>
            <a:endParaRPr sz="1400">
              <a:solidFill>
                <a:srgbClr val="073763"/>
              </a:solidFill>
              <a:latin typeface="Noto Sans"/>
              <a:ea typeface="Noto Sans"/>
              <a:cs typeface="Noto Sans"/>
              <a:sym typeface="Noto Sans"/>
            </a:endParaRPr>
          </a:p>
          <a:p>
            <a:pPr indent="-317500" lvl="0" marL="457200" rtl="0" algn="l">
              <a:spcBef>
                <a:spcPts val="0"/>
              </a:spcBef>
              <a:spcAft>
                <a:spcPts val="0"/>
              </a:spcAft>
              <a:buClr>
                <a:srgbClr val="073763"/>
              </a:buClr>
              <a:buSzPts val="1400"/>
              <a:buFont typeface="Noto Sans"/>
              <a:buChar char="-"/>
            </a:pPr>
            <a:r>
              <a:rPr lang="en" sz="1400">
                <a:solidFill>
                  <a:srgbClr val="073763"/>
                </a:solidFill>
                <a:latin typeface="Noto Sans"/>
                <a:ea typeface="Noto Sans"/>
                <a:cs typeface="Noto Sans"/>
                <a:sym typeface="Noto Sans"/>
              </a:rPr>
              <a:t>Accounting canvas page hosted by Anderson </a:t>
            </a:r>
            <a:endParaRPr sz="1400">
              <a:solidFill>
                <a:srgbClr val="073763"/>
              </a:solidFill>
              <a:latin typeface="Noto Sans"/>
              <a:ea typeface="Noto Sans"/>
              <a:cs typeface="Noto Sans"/>
              <a:sym typeface="Noto Sans"/>
            </a:endParaRPr>
          </a:p>
          <a:p>
            <a:pPr indent="-317500" lvl="0" marL="457200" rtl="0" algn="l">
              <a:spcBef>
                <a:spcPts val="0"/>
              </a:spcBef>
              <a:spcAft>
                <a:spcPts val="0"/>
              </a:spcAft>
              <a:buClr>
                <a:srgbClr val="073763"/>
              </a:buClr>
              <a:buSzPts val="1400"/>
              <a:buFont typeface="Noto Sans"/>
              <a:buChar char="-"/>
            </a:pPr>
            <a:r>
              <a:rPr lang="en" sz="1400">
                <a:solidFill>
                  <a:srgbClr val="073763"/>
                </a:solidFill>
                <a:latin typeface="Noto Sans"/>
                <a:ea typeface="Noto Sans"/>
                <a:cs typeface="Noto Sans"/>
                <a:sym typeface="Noto Sans"/>
              </a:rPr>
              <a:t>UCLA BAY or VITA (tax) Which are clubs here on campus that relates to accounting</a:t>
            </a:r>
            <a:endParaRPr sz="1400">
              <a:solidFill>
                <a:srgbClr val="073763"/>
              </a:solidFill>
              <a:latin typeface="Noto Sans"/>
              <a:ea typeface="Noto Sans"/>
              <a:cs typeface="Noto Sans"/>
              <a:sym typeface="Noto Sans"/>
            </a:endParaRPr>
          </a:p>
          <a:p>
            <a:pPr indent="-317500" lvl="0" marL="457200" rtl="0" algn="l">
              <a:spcBef>
                <a:spcPts val="0"/>
              </a:spcBef>
              <a:spcAft>
                <a:spcPts val="0"/>
              </a:spcAft>
              <a:buClr>
                <a:srgbClr val="073763"/>
              </a:buClr>
              <a:buSzPts val="1400"/>
              <a:buFont typeface="Noto Sans"/>
              <a:buChar char="-"/>
            </a:pPr>
            <a:r>
              <a:rPr lang="en" sz="1400" u="sng">
                <a:solidFill>
                  <a:srgbClr val="073763"/>
                </a:solidFill>
                <a:latin typeface="Noto Sans"/>
                <a:ea typeface="Noto Sans"/>
                <a:cs typeface="Noto Sans"/>
                <a:sym typeface="Noto Sans"/>
                <a:hlinkClick r:id="rId2">
                  <a:extLst>
                    <a:ext uri="{A12FA001-AC4F-418D-AE19-62706E023703}">
                      <ahyp:hlinkClr val="tx"/>
                    </a:ext>
                  </a:extLst>
                </a:hlinkClick>
              </a:rPr>
              <a:t>Coursera</a:t>
            </a:r>
            <a:r>
              <a:rPr lang="en" sz="1400">
                <a:solidFill>
                  <a:srgbClr val="073763"/>
                </a:solidFill>
                <a:latin typeface="Noto Sans"/>
                <a:ea typeface="Noto Sans"/>
                <a:cs typeface="Noto Sans"/>
                <a:sym typeface="Noto Sans"/>
              </a:rPr>
              <a:t> : Website that gives you the information and intro courses for accounting</a:t>
            </a:r>
            <a:endParaRPr sz="1400">
              <a:solidFill>
                <a:srgbClr val="073763"/>
              </a:solidFill>
              <a:latin typeface="Noto Sans"/>
              <a:ea typeface="Noto Sans"/>
              <a:cs typeface="Noto Sans"/>
              <a:sym typeface="Noto Sans"/>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g172b1845856_1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8" name="Google Shape;858;g172b1845856_1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3B5C"/>
                </a:solidFill>
                <a:latin typeface="Poppins"/>
                <a:ea typeface="Poppins"/>
                <a:cs typeface="Poppins"/>
                <a:sym typeface="Poppins"/>
              </a:rPr>
              <a:t>The UCLA Anderson Accounting Minor program provides students with a comprehensive education in financial and managerial accounting, taxation, financial statement analysis and more. The Accounting Minor not only prepares students for a career as a CPA but can also help them acquire foundational analytical and financial skills for entry into varied roles within organizations, such as accounts payable/receivable, auditing, banking, bookkeeping, consulting, entrepreneurship, finance, investments, general management and taxation. The program also provides excellent preparation for graduate programs in accounting, business and law.</a:t>
            </a:r>
            <a:endParaRPr sz="1200">
              <a:latin typeface="Poppins"/>
              <a:ea typeface="Poppins"/>
              <a:cs typeface="Poppins"/>
              <a:sym typeface="Poppins"/>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g172b1845856_1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7" name="Google Shape;867;g172b1845856_1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350">
                <a:solidFill>
                  <a:schemeClr val="dk1"/>
                </a:solidFill>
                <a:latin typeface="Open Sans"/>
                <a:ea typeface="Open Sans"/>
                <a:cs typeface="Open Sans"/>
                <a:sym typeface="Open Sans"/>
              </a:rPr>
              <a:t>You must be a current full-time UCLA undergraduate student in good academic standing to apply. If you are not enrolled at UCLA, please visit the </a:t>
            </a:r>
            <a:r>
              <a:rPr lang="en" sz="1350" u="sng">
                <a:solidFill>
                  <a:schemeClr val="dk1"/>
                </a:solidFill>
                <a:latin typeface="Open Sans"/>
                <a:ea typeface="Open Sans"/>
                <a:cs typeface="Open Sans"/>
                <a:sym typeface="Open Sans"/>
                <a:hlinkClick r:id="rId2">
                  <a:extLst>
                    <a:ext uri="{A12FA001-AC4F-418D-AE19-62706E023703}">
                      <ahyp:hlinkClr val="tx"/>
                    </a:ext>
                  </a:extLst>
                </a:hlinkClick>
              </a:rPr>
              <a:t>UCLA admissions web page</a:t>
            </a:r>
            <a:r>
              <a:rPr lang="en" sz="1350">
                <a:solidFill>
                  <a:schemeClr val="dk1"/>
                </a:solidFill>
                <a:latin typeface="Open Sans"/>
                <a:ea typeface="Open Sans"/>
                <a:cs typeface="Open Sans"/>
                <a:sym typeface="Open Sans"/>
              </a:rPr>
              <a:t>.</a:t>
            </a:r>
            <a:endParaRPr sz="1350">
              <a:solidFill>
                <a:schemeClr val="dk1"/>
              </a:solidFill>
              <a:latin typeface="Open Sans"/>
              <a:ea typeface="Open Sans"/>
              <a:cs typeface="Open Sans"/>
              <a:sym typeface="Open Sans"/>
            </a:endParaRPr>
          </a:p>
          <a:p>
            <a:pPr indent="0" lvl="0" marL="0" rtl="0" algn="l">
              <a:lnSpc>
                <a:spcPct val="150000"/>
              </a:lnSpc>
              <a:spcBef>
                <a:spcPts val="800"/>
              </a:spcBef>
              <a:spcAft>
                <a:spcPts val="0"/>
              </a:spcAft>
              <a:buClr>
                <a:schemeClr val="dk1"/>
              </a:buClr>
              <a:buSzPts val="1100"/>
              <a:buFont typeface="Arial"/>
              <a:buNone/>
            </a:pPr>
            <a:r>
              <a:rPr lang="en" sz="1350">
                <a:solidFill>
                  <a:schemeClr val="dk1"/>
                </a:solidFill>
                <a:latin typeface="Open Sans"/>
                <a:ea typeface="Open Sans"/>
                <a:cs typeface="Open Sans"/>
                <a:sym typeface="Open Sans"/>
              </a:rPr>
              <a:t>To enter the minor, students must:</a:t>
            </a:r>
            <a:endParaRPr sz="1350">
              <a:solidFill>
                <a:schemeClr val="dk1"/>
              </a:solidFill>
              <a:latin typeface="Open Sans"/>
              <a:ea typeface="Open Sans"/>
              <a:cs typeface="Open Sans"/>
              <a:sym typeface="Open Sans"/>
            </a:endParaRPr>
          </a:p>
          <a:p>
            <a:pPr indent="-314325" lvl="0" marL="457200" rtl="0" algn="l">
              <a:lnSpc>
                <a:spcPct val="115000"/>
              </a:lnSpc>
              <a:spcBef>
                <a:spcPts val="800"/>
              </a:spcBef>
              <a:spcAft>
                <a:spcPts val="0"/>
              </a:spcAft>
              <a:buClr>
                <a:schemeClr val="dk1"/>
              </a:buClr>
              <a:buSzPts val="1350"/>
              <a:buFont typeface="Open Sans"/>
              <a:buAutoNum type="arabicPeriod"/>
            </a:pPr>
            <a:r>
              <a:rPr lang="en" sz="1350">
                <a:solidFill>
                  <a:schemeClr val="dk1"/>
                </a:solidFill>
                <a:latin typeface="Open Sans"/>
                <a:ea typeface="Open Sans"/>
                <a:cs typeface="Open Sans"/>
                <a:sym typeface="Open Sans"/>
              </a:rPr>
              <a:t>Have completed 90 units of study prior to entry into the minor at UCLA or as an accepted UCLA transfer student.</a:t>
            </a:r>
            <a:endParaRPr sz="1350">
              <a:solidFill>
                <a:schemeClr val="dk1"/>
              </a:solidFill>
              <a:latin typeface="Open Sans"/>
              <a:ea typeface="Open Sans"/>
              <a:cs typeface="Open Sans"/>
              <a:sym typeface="Open Sans"/>
            </a:endParaRPr>
          </a:p>
          <a:p>
            <a:pPr indent="-314325" lvl="0" marL="457200" rtl="0" algn="l">
              <a:lnSpc>
                <a:spcPct val="115000"/>
              </a:lnSpc>
              <a:spcBef>
                <a:spcPts val="0"/>
              </a:spcBef>
              <a:spcAft>
                <a:spcPts val="0"/>
              </a:spcAft>
              <a:buClr>
                <a:schemeClr val="dk1"/>
              </a:buClr>
              <a:buSzPts val="1350"/>
              <a:buFont typeface="Open Sans"/>
              <a:buAutoNum type="arabicPeriod"/>
            </a:pPr>
            <a:r>
              <a:rPr lang="en" sz="1350">
                <a:solidFill>
                  <a:schemeClr val="dk1"/>
                </a:solidFill>
                <a:latin typeface="Open Sans"/>
                <a:ea typeface="Open Sans"/>
                <a:cs typeface="Open Sans"/>
                <a:sym typeface="Open Sans"/>
              </a:rPr>
              <a:t>Be in good academic standing with a minimum cumulative UCLA grade-point average or equivalent (for transfer students) of 3.0 or better.</a:t>
            </a:r>
            <a:endParaRPr sz="1350">
              <a:solidFill>
                <a:schemeClr val="dk1"/>
              </a:solidFill>
              <a:latin typeface="Open Sans"/>
              <a:ea typeface="Open Sans"/>
              <a:cs typeface="Open Sans"/>
              <a:sym typeface="Open Sans"/>
            </a:endParaRPr>
          </a:p>
          <a:p>
            <a:pPr indent="-314325" lvl="0" marL="457200" rtl="0" algn="l">
              <a:lnSpc>
                <a:spcPct val="115000"/>
              </a:lnSpc>
              <a:spcBef>
                <a:spcPts val="0"/>
              </a:spcBef>
              <a:spcAft>
                <a:spcPts val="0"/>
              </a:spcAft>
              <a:buClr>
                <a:schemeClr val="dk1"/>
              </a:buClr>
              <a:buSzPts val="1350"/>
              <a:buFont typeface="Open Sans"/>
              <a:buAutoNum type="arabicPeriod"/>
            </a:pPr>
            <a:r>
              <a:rPr lang="en" sz="1350">
                <a:solidFill>
                  <a:schemeClr val="dk1"/>
                </a:solidFill>
                <a:latin typeface="Open Sans"/>
                <a:ea typeface="Open Sans"/>
                <a:cs typeface="Open Sans"/>
                <a:sym typeface="Open Sans"/>
              </a:rPr>
              <a:t>Transfer students whose GPA is not at least 3.0 UCLA GPA, may only apply to the minor after they have completed two regular academic quarters at UCLA, and have completed MGMT 120A Intermediate Financial Accounting I and MGMT 122 Management Accounting, with a grade of B or better in each.</a:t>
            </a:r>
            <a:endParaRPr sz="1350">
              <a:solidFill>
                <a:schemeClr val="dk1"/>
              </a:solidFill>
              <a:latin typeface="Open Sans"/>
              <a:ea typeface="Open Sans"/>
              <a:cs typeface="Open Sans"/>
              <a:sym typeface="Open Sans"/>
            </a:endParaRPr>
          </a:p>
          <a:p>
            <a:pPr indent="-314325" lvl="0" marL="457200" rtl="0" algn="l">
              <a:lnSpc>
                <a:spcPct val="115000"/>
              </a:lnSpc>
              <a:spcBef>
                <a:spcPts val="0"/>
              </a:spcBef>
              <a:spcAft>
                <a:spcPts val="0"/>
              </a:spcAft>
              <a:buClr>
                <a:schemeClr val="dk1"/>
              </a:buClr>
              <a:buSzPts val="1350"/>
              <a:buFont typeface="Open Sans"/>
              <a:buAutoNum type="arabicPeriod"/>
            </a:pPr>
            <a:r>
              <a:rPr lang="en" sz="1350">
                <a:solidFill>
                  <a:schemeClr val="dk1"/>
                </a:solidFill>
                <a:latin typeface="Open Sans"/>
                <a:ea typeface="Open Sans"/>
                <a:cs typeface="Open Sans"/>
                <a:sym typeface="Open Sans"/>
              </a:rPr>
              <a:t>Have achieved grades of B or better in both MGMT 1A Principles of Accounting and MGMT 1B Principles of Accounting or their equivalents. Students who did not achieve these grades must take MGMT 120A Intermediate Financial Accounting 1 and MGMT 122 Management Accounting and earn a grade of B or better in each before being admitted to the minor.</a:t>
            </a:r>
            <a:endParaRPr sz="1350">
              <a:solidFill>
                <a:schemeClr val="dk1"/>
              </a:solidFill>
              <a:latin typeface="Open Sans"/>
              <a:ea typeface="Open Sans"/>
              <a:cs typeface="Open Sans"/>
              <a:sym typeface="Open Sans"/>
            </a:endParaRPr>
          </a:p>
          <a:p>
            <a:pPr indent="-314325" lvl="0" marL="457200" rtl="0" algn="l">
              <a:lnSpc>
                <a:spcPct val="115000"/>
              </a:lnSpc>
              <a:spcBef>
                <a:spcPts val="0"/>
              </a:spcBef>
              <a:spcAft>
                <a:spcPts val="0"/>
              </a:spcAft>
              <a:buClr>
                <a:schemeClr val="dk1"/>
              </a:buClr>
              <a:buSzPts val="1350"/>
              <a:buFont typeface="Open Sans"/>
              <a:buAutoNum type="arabicPeriod"/>
            </a:pPr>
            <a:r>
              <a:rPr lang="en" sz="1350">
                <a:solidFill>
                  <a:schemeClr val="dk1"/>
                </a:solidFill>
                <a:latin typeface="Open Sans"/>
                <a:ea typeface="Open Sans"/>
                <a:cs typeface="Open Sans"/>
                <a:sym typeface="Open Sans"/>
              </a:rPr>
              <a:t>Have completed the Accounting Minor Interviewing Workshop.</a:t>
            </a:r>
            <a:endParaRPr sz="1350">
              <a:solidFill>
                <a:schemeClr val="dk1"/>
              </a:solidFill>
              <a:latin typeface="Open Sans"/>
              <a:ea typeface="Open Sans"/>
              <a:cs typeface="Open Sans"/>
              <a:sym typeface="Open Sans"/>
            </a:endParaRPr>
          </a:p>
          <a:p>
            <a:pPr indent="-314325" lvl="0" marL="457200" rtl="0" algn="l">
              <a:lnSpc>
                <a:spcPct val="115000"/>
              </a:lnSpc>
              <a:spcBef>
                <a:spcPts val="0"/>
              </a:spcBef>
              <a:spcAft>
                <a:spcPts val="0"/>
              </a:spcAft>
              <a:buClr>
                <a:schemeClr val="dk1"/>
              </a:buClr>
              <a:buSzPts val="1350"/>
              <a:buFont typeface="Open Sans"/>
              <a:buAutoNum type="arabicPeriod"/>
            </a:pPr>
            <a:r>
              <a:rPr lang="en" sz="1350">
                <a:solidFill>
                  <a:schemeClr val="dk1"/>
                </a:solidFill>
                <a:latin typeface="Open Sans"/>
                <a:ea typeface="Open Sans"/>
                <a:cs typeface="Open Sans"/>
                <a:sym typeface="Open Sans"/>
              </a:rPr>
              <a:t>Complete the minor application form.</a:t>
            </a:r>
            <a:endParaRPr sz="1350">
              <a:solidFill>
                <a:srgbClr val="FFFFFF"/>
              </a:solidFill>
              <a:highlight>
                <a:srgbClr val="FEFEFE"/>
              </a:highlight>
              <a:latin typeface="Open Sans"/>
              <a:ea typeface="Open Sans"/>
              <a:cs typeface="Open Sans"/>
              <a:sym typeface="Open Sans"/>
            </a:endParaRPr>
          </a:p>
          <a:p>
            <a:pPr indent="0" lvl="0" marL="0" rtl="0" algn="l">
              <a:spcBef>
                <a:spcPts val="120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g184d99d1a72_0_5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5" name="Google Shape;875;g184d99d1a72_0_5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3a359745159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3a35974515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i="1" sz="1200">
              <a:solidFill>
                <a:srgbClr val="595959"/>
              </a:solidFill>
              <a:latin typeface="Anaheim"/>
              <a:ea typeface="Anaheim"/>
              <a:cs typeface="Anaheim"/>
              <a:sym typeface="Anaheim"/>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g1e83c64506d_0_176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0" name="Google Shape;890;g1e83c64506d_0_176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3" name="Shape 1143"/>
        <p:cNvGrpSpPr/>
        <p:nvPr/>
      </p:nvGrpSpPr>
      <p:grpSpPr>
        <a:xfrm>
          <a:off x="0" y="0"/>
          <a:ext cx="0" cy="0"/>
          <a:chOff x="0" y="0"/>
          <a:chExt cx="0" cy="0"/>
        </a:xfrm>
      </p:grpSpPr>
      <p:sp>
        <p:nvSpPr>
          <p:cNvPr id="1144" name="Google Shape;1144;g39f735a329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5" name="Google Shape;1145;g39f735a32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5" name="Shape 1165"/>
        <p:cNvGrpSpPr/>
        <p:nvPr/>
      </p:nvGrpSpPr>
      <p:grpSpPr>
        <a:xfrm>
          <a:off x="0" y="0"/>
          <a:ext cx="0" cy="0"/>
          <a:chOff x="0" y="0"/>
          <a:chExt cx="0" cy="0"/>
        </a:xfrm>
      </p:grpSpPr>
      <p:sp>
        <p:nvSpPr>
          <p:cNvPr id="1166" name="Google Shape;1166;g1e83c64506d_0_176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7" name="Google Shape;1167;g1e83c64506d_0_176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d431007ba2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d431007ba2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3a35974515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3a35974515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i="1" sz="1200">
              <a:solidFill>
                <a:srgbClr val="595959"/>
              </a:solidFill>
              <a:latin typeface="Anaheim"/>
              <a:ea typeface="Anaheim"/>
              <a:cs typeface="Anaheim"/>
              <a:sym typeface="Anaheim"/>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54dda1946d_6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54dda1946d_6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54dda1946d_6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54dda1946d_6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Accounting is often called the "language of business." It involves the entire process of identifying, measuring, and communicating economic information to permit informed judgments and decisions by users of the information. Essentially, it transforms raw financial data (like sales, purchases, and expenses) into meaningful reports—primarily financial statements (the Balance Sheet, Income Statement, and Cash Flow Statement). These reports help various stakeholders, such as managers, investors, creditors, and regulators, understand a company's financial health, performance, and cash movements. It provides the crucial framework for budgeting, planning, and assessing profitability.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3983af07236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3983af07236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2400"/>
              </a:spcBef>
              <a:spcAft>
                <a:spcPts val="0"/>
              </a:spcAft>
              <a:buNone/>
            </a:pPr>
            <a:r>
              <a:rPr lang="en">
                <a:solidFill>
                  <a:schemeClr val="dk1"/>
                </a:solidFill>
              </a:rPr>
              <a:t>Managerial Accounting is for internal users—the company's managers. Its purpose is to provide timely, specific, and often forward-looking information to help managers with operational decisions, planning, and control. This includes things like budgeting, cost analysis (e.g., product pricing), performance evaluation, and segment reporting. It is not required to follow GAAP/IFRS and is tailored to the specific needs of management, allowing it to be more flexible and subjective. </a:t>
            </a:r>
            <a:endParaRPr>
              <a:solidFill>
                <a:schemeClr val="dk1"/>
              </a:solidFill>
            </a:endParaRPr>
          </a:p>
          <a:p>
            <a:pPr indent="0" lvl="0" marL="0" rtl="0" algn="l">
              <a:lnSpc>
                <a:spcPct val="115000"/>
              </a:lnSpc>
              <a:spcBef>
                <a:spcPts val="2400"/>
              </a:spcBef>
              <a:spcAft>
                <a:spcPts val="2400"/>
              </a:spcAft>
              <a:buClr>
                <a:schemeClr val="dk1"/>
              </a:buClr>
              <a:buSzPts val="1100"/>
              <a:buFont typeface="Arial"/>
              <a:buNone/>
            </a:pPr>
            <a:r>
              <a:rPr lang="en">
                <a:solidFill>
                  <a:schemeClr val="dk1"/>
                </a:solidFill>
              </a:rPr>
              <a:t>Financial Accounting is focused on providing information to external parties like investors, creditors, government agencies, and the general public. Its goal is to summarize the company's past financial performance and position using standardized, historical data. It must adhere to rigid rules, like Generally Accepted Accounting Principles (GAAP) or International Financial Reporting Standards (IFRS), to ensure reports (the financial statements) are credible and comparable across different companies.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54dda1946d_6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5" name="Google Shape;615;g54dda1946d_6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Key Responsibilities: An accountant's day-to-day work often involves auditing financial records, preparing tax returns, maintaining general ledgers, conducting financial analysis to identify trends, and creating budgets. For management, they provide strategic advice on business decisions, risk management, and profitability improvements.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in accounting demands meticulous attention to detail and a high degree of analytical and critical thinking skills to interpret complex data. Since they deal with sensitive information, integrity and ethical conduct is needed as well</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Career Diversity: The profession offers diverse paths, including public accounting (auditing and tax services), corporate accounting (working for a single company), forensic accounting (investigating fraud), and government accounting. It's a stable and respected career with significant opportunity for growth and specialization.</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713225" y="718700"/>
            <a:ext cx="4959000" cy="2308200"/>
          </a:xfrm>
          <a:prstGeom prst="rect">
            <a:avLst/>
          </a:prstGeom>
        </p:spPr>
        <p:txBody>
          <a:bodyPr anchorCtr="0" anchor="b" bIns="91425" lIns="91425" spcFirstLastPara="1" rIns="91425" wrap="square" tIns="91425">
            <a:noAutofit/>
          </a:bodyPr>
          <a:lstStyle>
            <a:lvl1pPr lvl="0">
              <a:lnSpc>
                <a:spcPct val="115000"/>
              </a:lnSpc>
              <a:spcBef>
                <a:spcPts val="0"/>
              </a:spcBef>
              <a:spcAft>
                <a:spcPts val="0"/>
              </a:spcAft>
              <a:buClr>
                <a:srgbClr val="191919"/>
              </a:buClr>
              <a:buSzPts val="5200"/>
              <a:buNone/>
              <a:defRPr sz="4000">
                <a:latin typeface="Poppins"/>
                <a:ea typeface="Poppins"/>
                <a:cs typeface="Poppins"/>
                <a:sym typeface="Poppins"/>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713225" y="3026850"/>
            <a:ext cx="2785200" cy="722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200"/>
              <a:buNone/>
              <a:defRPr sz="1600">
                <a:solidFill>
                  <a:schemeClr val="dk1"/>
                </a:solidFill>
                <a:latin typeface="Noto Sans"/>
                <a:ea typeface="Noto Sans"/>
                <a:cs typeface="Noto Sans"/>
                <a:sym typeface="Noto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11" name="Google Shape;11;p2"/>
          <p:cNvGrpSpPr/>
          <p:nvPr/>
        </p:nvGrpSpPr>
        <p:grpSpPr>
          <a:xfrm>
            <a:off x="152394" y="-212842"/>
            <a:ext cx="10276272" cy="6426229"/>
            <a:chOff x="152394" y="-212842"/>
            <a:chExt cx="10276272" cy="6426229"/>
          </a:xfrm>
        </p:grpSpPr>
        <p:grpSp>
          <p:nvGrpSpPr>
            <p:cNvPr id="12" name="Google Shape;12;p2"/>
            <p:cNvGrpSpPr/>
            <p:nvPr/>
          </p:nvGrpSpPr>
          <p:grpSpPr>
            <a:xfrm>
              <a:off x="4215932" y="-212842"/>
              <a:ext cx="6212734" cy="6426229"/>
              <a:chOff x="4215932" y="-212842"/>
              <a:chExt cx="6212734" cy="6426229"/>
            </a:xfrm>
          </p:grpSpPr>
          <p:grpSp>
            <p:nvGrpSpPr>
              <p:cNvPr id="13" name="Google Shape;13;p2"/>
              <p:cNvGrpSpPr/>
              <p:nvPr/>
            </p:nvGrpSpPr>
            <p:grpSpPr>
              <a:xfrm>
                <a:off x="4215932" y="-212842"/>
                <a:ext cx="5823827" cy="6426229"/>
                <a:chOff x="4215932" y="-212842"/>
                <a:chExt cx="5823827" cy="6426229"/>
              </a:xfrm>
            </p:grpSpPr>
            <p:sp>
              <p:nvSpPr>
                <p:cNvPr id="14" name="Google Shape;14;p2"/>
                <p:cNvSpPr/>
                <p:nvPr/>
              </p:nvSpPr>
              <p:spPr>
                <a:xfrm rot="4320580">
                  <a:off x="4538406" y="843942"/>
                  <a:ext cx="5178879" cy="4441445"/>
                </a:xfrm>
                <a:custGeom>
                  <a:rect b="b" l="l" r="r" t="t"/>
                  <a:pathLst>
                    <a:path extrusionOk="0" h="28217" w="32902">
                      <a:moveTo>
                        <a:pt x="8162" y="1"/>
                      </a:moveTo>
                      <a:cubicBezTo>
                        <a:pt x="6806" y="1"/>
                        <a:pt x="5518" y="753"/>
                        <a:pt x="4877" y="2023"/>
                      </a:cubicBezTo>
                      <a:lnTo>
                        <a:pt x="1257" y="9213"/>
                      </a:lnTo>
                      <a:cubicBezTo>
                        <a:pt x="0" y="11708"/>
                        <a:pt x="1867" y="14546"/>
                        <a:pt x="4517" y="14546"/>
                      </a:cubicBezTo>
                      <a:cubicBezTo>
                        <a:pt x="4716" y="14546"/>
                        <a:pt x="4920" y="14530"/>
                        <a:pt x="5127" y="14497"/>
                      </a:cubicBezTo>
                      <a:lnTo>
                        <a:pt x="7282" y="14145"/>
                      </a:lnTo>
                      <a:cubicBezTo>
                        <a:pt x="7479" y="14113"/>
                        <a:pt x="7675" y="14098"/>
                        <a:pt x="7869" y="14098"/>
                      </a:cubicBezTo>
                      <a:cubicBezTo>
                        <a:pt x="9350" y="14098"/>
                        <a:pt x="10713" y="14994"/>
                        <a:pt x="11280" y="16401"/>
                      </a:cubicBezTo>
                      <a:lnTo>
                        <a:pt x="15108" y="25913"/>
                      </a:lnTo>
                      <a:cubicBezTo>
                        <a:pt x="15678" y="27333"/>
                        <a:pt x="17050" y="28217"/>
                        <a:pt x="18515" y="28217"/>
                      </a:cubicBezTo>
                      <a:cubicBezTo>
                        <a:pt x="18850" y="28217"/>
                        <a:pt x="19189" y="28171"/>
                        <a:pt x="19525" y="28074"/>
                      </a:cubicBezTo>
                      <a:lnTo>
                        <a:pt x="29962" y="25089"/>
                      </a:lnTo>
                      <a:cubicBezTo>
                        <a:pt x="31775" y="24572"/>
                        <a:pt x="32901" y="22768"/>
                        <a:pt x="32569" y="20913"/>
                      </a:cubicBezTo>
                      <a:lnTo>
                        <a:pt x="30518" y="9415"/>
                      </a:lnTo>
                      <a:cubicBezTo>
                        <a:pt x="30284" y="8097"/>
                        <a:pt x="29353" y="7013"/>
                        <a:pt x="28087" y="6580"/>
                      </a:cubicBezTo>
                      <a:lnTo>
                        <a:pt x="9346" y="196"/>
                      </a:lnTo>
                      <a:cubicBezTo>
                        <a:pt x="8955" y="64"/>
                        <a:pt x="8556" y="1"/>
                        <a:pt x="81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7584688" y="-212842"/>
                  <a:ext cx="2204800" cy="2127025"/>
                </a:xfrm>
                <a:custGeom>
                  <a:rect b="b" l="l" r="r" t="t"/>
                  <a:pathLst>
                    <a:path extrusionOk="0" h="85081" w="88192">
                      <a:moveTo>
                        <a:pt x="37000" y="0"/>
                      </a:moveTo>
                      <a:cubicBezTo>
                        <a:pt x="31520" y="0"/>
                        <a:pt x="26251" y="2509"/>
                        <a:pt x="22802" y="6942"/>
                      </a:cubicBezTo>
                      <a:lnTo>
                        <a:pt x="5425" y="29280"/>
                      </a:lnTo>
                      <a:cubicBezTo>
                        <a:pt x="0" y="36228"/>
                        <a:pt x="436" y="46091"/>
                        <a:pt x="6426" y="52560"/>
                      </a:cubicBezTo>
                      <a:lnTo>
                        <a:pt x="31259" y="79322"/>
                      </a:lnTo>
                      <a:cubicBezTo>
                        <a:pt x="34728" y="83054"/>
                        <a:pt x="39539" y="85081"/>
                        <a:pt x="44464" y="85081"/>
                      </a:cubicBezTo>
                      <a:cubicBezTo>
                        <a:pt x="46354" y="85081"/>
                        <a:pt x="48261" y="84782"/>
                        <a:pt x="50115" y="84167"/>
                      </a:cubicBezTo>
                      <a:lnTo>
                        <a:pt x="73179" y="76523"/>
                      </a:lnTo>
                      <a:cubicBezTo>
                        <a:pt x="83158" y="73216"/>
                        <a:pt x="88191" y="62076"/>
                        <a:pt x="84057" y="52386"/>
                      </a:cubicBezTo>
                      <a:lnTo>
                        <a:pt x="67725" y="14093"/>
                      </a:lnTo>
                      <a:cubicBezTo>
                        <a:pt x="65462" y="8755"/>
                        <a:pt x="60748" y="4854"/>
                        <a:pt x="55091" y="3592"/>
                      </a:cubicBezTo>
                      <a:lnTo>
                        <a:pt x="40905" y="430"/>
                      </a:lnTo>
                      <a:cubicBezTo>
                        <a:pt x="39606" y="141"/>
                        <a:pt x="38297" y="0"/>
                        <a:pt x="3700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 name="Google Shape;16;p2"/>
              <p:cNvGrpSpPr/>
              <p:nvPr/>
            </p:nvGrpSpPr>
            <p:grpSpPr>
              <a:xfrm>
                <a:off x="4574757" y="2157510"/>
                <a:ext cx="5853909" cy="2904745"/>
                <a:chOff x="4574757" y="2157510"/>
                <a:chExt cx="5853909" cy="2904745"/>
              </a:xfrm>
            </p:grpSpPr>
            <p:sp>
              <p:nvSpPr>
                <p:cNvPr id="17" name="Google Shape;17;p2"/>
                <p:cNvSpPr/>
                <p:nvPr/>
              </p:nvSpPr>
              <p:spPr>
                <a:xfrm>
                  <a:off x="8430767" y="2157510"/>
                  <a:ext cx="1997899" cy="251543"/>
                </a:xfrm>
                <a:custGeom>
                  <a:rect b="b" l="l" r="r" t="t"/>
                  <a:pathLst>
                    <a:path extrusionOk="0" fill="none" h="1010" w="8022">
                      <a:moveTo>
                        <a:pt x="0" y="579"/>
                      </a:moveTo>
                      <a:cubicBezTo>
                        <a:pt x="785" y="163"/>
                        <a:pt x="1703" y="0"/>
                        <a:pt x="2582" y="134"/>
                      </a:cubicBezTo>
                      <a:cubicBezTo>
                        <a:pt x="3604" y="287"/>
                        <a:pt x="4548" y="820"/>
                        <a:pt x="5577" y="925"/>
                      </a:cubicBezTo>
                      <a:cubicBezTo>
                        <a:pt x="6433" y="1009"/>
                        <a:pt x="7315" y="778"/>
                        <a:pt x="8021" y="287"/>
                      </a:cubicBezTo>
                    </a:path>
                  </a:pathLst>
                </a:custGeom>
                <a:noFill/>
                <a:ln cap="rnd"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4574757" y="4810711"/>
                  <a:ext cx="1997899" cy="251543"/>
                </a:xfrm>
                <a:custGeom>
                  <a:rect b="b" l="l" r="r" t="t"/>
                  <a:pathLst>
                    <a:path extrusionOk="0" fill="none" h="1010" w="8022">
                      <a:moveTo>
                        <a:pt x="0" y="583"/>
                      </a:moveTo>
                      <a:cubicBezTo>
                        <a:pt x="785" y="163"/>
                        <a:pt x="1703" y="0"/>
                        <a:pt x="2582" y="134"/>
                      </a:cubicBezTo>
                      <a:cubicBezTo>
                        <a:pt x="3604" y="290"/>
                        <a:pt x="4545" y="824"/>
                        <a:pt x="5577" y="925"/>
                      </a:cubicBezTo>
                      <a:cubicBezTo>
                        <a:pt x="6433" y="1009"/>
                        <a:pt x="7315" y="778"/>
                        <a:pt x="8021" y="287"/>
                      </a:cubicBezTo>
                    </a:path>
                  </a:pathLst>
                </a:custGeom>
                <a:noFill/>
                <a:ln cap="rnd"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9" name="Google Shape;19;p2"/>
            <p:cNvGrpSpPr/>
            <p:nvPr/>
          </p:nvGrpSpPr>
          <p:grpSpPr>
            <a:xfrm>
              <a:off x="152394" y="152389"/>
              <a:ext cx="2607101" cy="4765872"/>
              <a:chOff x="152394" y="152389"/>
              <a:chExt cx="2607101" cy="4765872"/>
            </a:xfrm>
          </p:grpSpPr>
          <p:sp>
            <p:nvSpPr>
              <p:cNvPr id="20" name="Google Shape;20;p2"/>
              <p:cNvSpPr/>
              <p:nvPr/>
            </p:nvSpPr>
            <p:spPr>
              <a:xfrm flipH="1">
                <a:off x="502961" y="4289752"/>
                <a:ext cx="523917" cy="628510"/>
              </a:xfrm>
              <a:custGeom>
                <a:rect b="b" l="l" r="r" t="t"/>
                <a:pathLst>
                  <a:path extrusionOk="0" fill="none" h="7914" w="6597">
                    <a:moveTo>
                      <a:pt x="4135" y="0"/>
                    </a:moveTo>
                    <a:cubicBezTo>
                      <a:pt x="6004" y="1143"/>
                      <a:pt x="6596" y="3581"/>
                      <a:pt x="5453" y="5453"/>
                    </a:cubicBezTo>
                    <a:cubicBezTo>
                      <a:pt x="4311" y="7321"/>
                      <a:pt x="1873" y="7914"/>
                      <a:pt x="1" y="6771"/>
                    </a:cubicBezTo>
                  </a:path>
                </a:pathLst>
              </a:custGeom>
              <a:noFill/>
              <a:ln cap="flat"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 name="Google Shape;21;p2"/>
              <p:cNvGrpSpPr/>
              <p:nvPr/>
            </p:nvGrpSpPr>
            <p:grpSpPr>
              <a:xfrm>
                <a:off x="152394" y="152389"/>
                <a:ext cx="2607101" cy="258106"/>
                <a:chOff x="152394" y="152389"/>
                <a:chExt cx="2607101" cy="258106"/>
              </a:xfrm>
            </p:grpSpPr>
            <p:sp>
              <p:nvSpPr>
                <p:cNvPr id="22" name="Google Shape;22;p2"/>
                <p:cNvSpPr/>
                <p:nvPr/>
              </p:nvSpPr>
              <p:spPr>
                <a:xfrm>
                  <a:off x="152394" y="152389"/>
                  <a:ext cx="258018" cy="258018"/>
                </a:xfrm>
                <a:custGeom>
                  <a:rect b="b" l="l" r="r" t="t"/>
                  <a:pathLst>
                    <a:path extrusionOk="0" fill="none" h="1036" w="1036">
                      <a:moveTo>
                        <a:pt x="518" y="1"/>
                      </a:moveTo>
                      <a:lnTo>
                        <a:pt x="1035" y="518"/>
                      </a:lnTo>
                      <a:lnTo>
                        <a:pt x="518" y="1036"/>
                      </a:lnTo>
                      <a:lnTo>
                        <a:pt x="0" y="518"/>
                      </a:lnTo>
                      <a:close/>
                    </a:path>
                  </a:pathLst>
                </a:custGeom>
                <a:noFill/>
                <a:ln cap="flat"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2647264" y="300499"/>
                  <a:ext cx="112231" cy="109997"/>
                </a:xfrm>
                <a:custGeom>
                  <a:rect b="b" l="l" r="r" t="t"/>
                  <a:pathLst>
                    <a:path extrusionOk="0" h="642" w="655">
                      <a:moveTo>
                        <a:pt x="329" y="1"/>
                      </a:moveTo>
                      <a:cubicBezTo>
                        <a:pt x="160" y="1"/>
                        <a:pt x="0" y="150"/>
                        <a:pt x="10" y="323"/>
                      </a:cubicBezTo>
                      <a:cubicBezTo>
                        <a:pt x="17" y="495"/>
                        <a:pt x="150" y="642"/>
                        <a:pt x="329" y="642"/>
                      </a:cubicBezTo>
                      <a:cubicBezTo>
                        <a:pt x="495" y="642"/>
                        <a:pt x="655" y="495"/>
                        <a:pt x="648" y="323"/>
                      </a:cubicBezTo>
                      <a:cubicBezTo>
                        <a:pt x="642" y="147"/>
                        <a:pt x="508" y="1"/>
                        <a:pt x="3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1" name="Shape 111"/>
        <p:cNvGrpSpPr/>
        <p:nvPr/>
      </p:nvGrpSpPr>
      <p:grpSpPr>
        <a:xfrm>
          <a:off x="0" y="0"/>
          <a:ext cx="0" cy="0"/>
          <a:chOff x="0" y="0"/>
          <a:chExt cx="0" cy="0"/>
        </a:xfrm>
      </p:grpSpPr>
      <p:sp>
        <p:nvSpPr>
          <p:cNvPr id="112" name="Google Shape;112;p11"/>
          <p:cNvSpPr txBox="1"/>
          <p:nvPr>
            <p:ph hasCustomPrompt="1" type="title"/>
          </p:nvPr>
        </p:nvSpPr>
        <p:spPr>
          <a:xfrm>
            <a:off x="713225" y="903600"/>
            <a:ext cx="5357100" cy="844500"/>
          </a:xfrm>
          <a:prstGeom prst="rect">
            <a:avLst/>
          </a:prstGeom>
          <a:ln>
            <a:noFill/>
          </a:ln>
        </p:spPr>
        <p:txBody>
          <a:bodyPr anchorCtr="0" anchor="b" bIns="91425" lIns="91425" spcFirstLastPara="1" rIns="91425" wrap="square" tIns="91425">
            <a:noAutofit/>
          </a:bodyPr>
          <a:lstStyle>
            <a:lvl1pPr lvl="0">
              <a:spcBef>
                <a:spcPts val="0"/>
              </a:spcBef>
              <a:spcAft>
                <a:spcPts val="0"/>
              </a:spcAft>
              <a:buSzPts val="9600"/>
              <a:buNone/>
              <a:defRPr sz="39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13" name="Google Shape;113;p11"/>
          <p:cNvSpPr txBox="1"/>
          <p:nvPr>
            <p:ph idx="1" type="subTitle"/>
          </p:nvPr>
        </p:nvSpPr>
        <p:spPr>
          <a:xfrm>
            <a:off x="713225" y="1748150"/>
            <a:ext cx="3779400" cy="6846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grpSp>
        <p:nvGrpSpPr>
          <p:cNvPr id="114" name="Google Shape;114;p11"/>
          <p:cNvGrpSpPr/>
          <p:nvPr/>
        </p:nvGrpSpPr>
        <p:grpSpPr>
          <a:xfrm>
            <a:off x="114239" y="87299"/>
            <a:ext cx="10215979" cy="6689900"/>
            <a:chOff x="114239" y="87299"/>
            <a:chExt cx="10215979" cy="6689900"/>
          </a:xfrm>
        </p:grpSpPr>
        <p:grpSp>
          <p:nvGrpSpPr>
            <p:cNvPr id="115" name="Google Shape;115;p11"/>
            <p:cNvGrpSpPr/>
            <p:nvPr/>
          </p:nvGrpSpPr>
          <p:grpSpPr>
            <a:xfrm>
              <a:off x="4178237" y="1146659"/>
              <a:ext cx="6151981" cy="5630540"/>
              <a:chOff x="4178237" y="1146659"/>
              <a:chExt cx="6151981" cy="5630540"/>
            </a:xfrm>
          </p:grpSpPr>
          <p:sp>
            <p:nvSpPr>
              <p:cNvPr id="116" name="Google Shape;116;p11"/>
              <p:cNvSpPr/>
              <p:nvPr/>
            </p:nvSpPr>
            <p:spPr>
              <a:xfrm flipH="1" rot="-9899979">
                <a:off x="4664780" y="1741199"/>
                <a:ext cx="5178895" cy="4441459"/>
              </a:xfrm>
              <a:custGeom>
                <a:rect b="b" l="l" r="r" t="t"/>
                <a:pathLst>
                  <a:path extrusionOk="0" h="28217" w="32902">
                    <a:moveTo>
                      <a:pt x="8162" y="1"/>
                    </a:moveTo>
                    <a:cubicBezTo>
                      <a:pt x="6806" y="1"/>
                      <a:pt x="5518" y="753"/>
                      <a:pt x="4877" y="2023"/>
                    </a:cubicBezTo>
                    <a:lnTo>
                      <a:pt x="1257" y="9213"/>
                    </a:lnTo>
                    <a:cubicBezTo>
                      <a:pt x="0" y="11708"/>
                      <a:pt x="1867" y="14546"/>
                      <a:pt x="4517" y="14546"/>
                    </a:cubicBezTo>
                    <a:cubicBezTo>
                      <a:pt x="4716" y="14546"/>
                      <a:pt x="4920" y="14530"/>
                      <a:pt x="5127" y="14497"/>
                    </a:cubicBezTo>
                    <a:lnTo>
                      <a:pt x="7282" y="14145"/>
                    </a:lnTo>
                    <a:cubicBezTo>
                      <a:pt x="7479" y="14113"/>
                      <a:pt x="7675" y="14098"/>
                      <a:pt x="7869" y="14098"/>
                    </a:cubicBezTo>
                    <a:cubicBezTo>
                      <a:pt x="9350" y="14098"/>
                      <a:pt x="10713" y="14994"/>
                      <a:pt x="11280" y="16401"/>
                    </a:cubicBezTo>
                    <a:lnTo>
                      <a:pt x="15108" y="25913"/>
                    </a:lnTo>
                    <a:cubicBezTo>
                      <a:pt x="15678" y="27333"/>
                      <a:pt x="17050" y="28217"/>
                      <a:pt x="18515" y="28217"/>
                    </a:cubicBezTo>
                    <a:cubicBezTo>
                      <a:pt x="18850" y="28217"/>
                      <a:pt x="19189" y="28171"/>
                      <a:pt x="19525" y="28074"/>
                    </a:cubicBezTo>
                    <a:lnTo>
                      <a:pt x="29962" y="25089"/>
                    </a:lnTo>
                    <a:cubicBezTo>
                      <a:pt x="31775" y="24572"/>
                      <a:pt x="32901" y="22768"/>
                      <a:pt x="32569" y="20913"/>
                    </a:cubicBezTo>
                    <a:lnTo>
                      <a:pt x="30518" y="9415"/>
                    </a:lnTo>
                    <a:cubicBezTo>
                      <a:pt x="30284" y="8097"/>
                      <a:pt x="29353" y="7013"/>
                      <a:pt x="28087" y="6580"/>
                    </a:cubicBezTo>
                    <a:lnTo>
                      <a:pt x="9346" y="196"/>
                    </a:lnTo>
                    <a:cubicBezTo>
                      <a:pt x="8955" y="64"/>
                      <a:pt x="8556" y="1"/>
                      <a:pt x="81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780588" y="3239625"/>
                <a:ext cx="2204800" cy="2127025"/>
              </a:xfrm>
              <a:custGeom>
                <a:rect b="b" l="l" r="r" t="t"/>
                <a:pathLst>
                  <a:path extrusionOk="0" h="85081" w="88192">
                    <a:moveTo>
                      <a:pt x="37000" y="0"/>
                    </a:moveTo>
                    <a:cubicBezTo>
                      <a:pt x="31520" y="0"/>
                      <a:pt x="26251" y="2509"/>
                      <a:pt x="22802" y="6942"/>
                    </a:cubicBezTo>
                    <a:lnTo>
                      <a:pt x="5425" y="29280"/>
                    </a:lnTo>
                    <a:cubicBezTo>
                      <a:pt x="0" y="36228"/>
                      <a:pt x="436" y="46091"/>
                      <a:pt x="6426" y="52560"/>
                    </a:cubicBezTo>
                    <a:lnTo>
                      <a:pt x="31259" y="79322"/>
                    </a:lnTo>
                    <a:cubicBezTo>
                      <a:pt x="34728" y="83054"/>
                      <a:pt x="39539" y="85081"/>
                      <a:pt x="44464" y="85081"/>
                    </a:cubicBezTo>
                    <a:cubicBezTo>
                      <a:pt x="46354" y="85081"/>
                      <a:pt x="48261" y="84782"/>
                      <a:pt x="50115" y="84167"/>
                    </a:cubicBezTo>
                    <a:lnTo>
                      <a:pt x="73179" y="76523"/>
                    </a:lnTo>
                    <a:cubicBezTo>
                      <a:pt x="83158" y="73216"/>
                      <a:pt x="88191" y="62076"/>
                      <a:pt x="84057" y="52386"/>
                    </a:cubicBezTo>
                    <a:lnTo>
                      <a:pt x="67725" y="14093"/>
                    </a:lnTo>
                    <a:cubicBezTo>
                      <a:pt x="65462" y="8755"/>
                      <a:pt x="60748" y="4854"/>
                      <a:pt x="55091" y="3592"/>
                    </a:cubicBezTo>
                    <a:lnTo>
                      <a:pt x="40905" y="430"/>
                    </a:lnTo>
                    <a:cubicBezTo>
                      <a:pt x="39606" y="141"/>
                      <a:pt x="38297" y="0"/>
                      <a:pt x="3700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11"/>
            <p:cNvGrpSpPr/>
            <p:nvPr/>
          </p:nvGrpSpPr>
          <p:grpSpPr>
            <a:xfrm>
              <a:off x="114239" y="87299"/>
              <a:ext cx="9029752" cy="4830963"/>
              <a:chOff x="114239" y="87299"/>
              <a:chExt cx="9029752" cy="4830963"/>
            </a:xfrm>
          </p:grpSpPr>
          <p:sp>
            <p:nvSpPr>
              <p:cNvPr id="119" name="Google Shape;119;p11"/>
              <p:cNvSpPr/>
              <p:nvPr/>
            </p:nvSpPr>
            <p:spPr>
              <a:xfrm flipH="1">
                <a:off x="502961" y="4289752"/>
                <a:ext cx="523917" cy="628510"/>
              </a:xfrm>
              <a:custGeom>
                <a:rect b="b" l="l" r="r" t="t"/>
                <a:pathLst>
                  <a:path extrusionOk="0" fill="none" h="7914" w="6597">
                    <a:moveTo>
                      <a:pt x="4135" y="0"/>
                    </a:moveTo>
                    <a:cubicBezTo>
                      <a:pt x="6004" y="1143"/>
                      <a:pt x="6596" y="3581"/>
                      <a:pt x="5453" y="5453"/>
                    </a:cubicBezTo>
                    <a:cubicBezTo>
                      <a:pt x="4311" y="7321"/>
                      <a:pt x="1873" y="7914"/>
                      <a:pt x="1" y="6771"/>
                    </a:cubicBezTo>
                  </a:path>
                </a:pathLst>
              </a:custGeom>
              <a:noFill/>
              <a:ln cap="flat"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a:off x="7146092" y="158960"/>
                <a:ext cx="1997899" cy="251543"/>
              </a:xfrm>
              <a:custGeom>
                <a:rect b="b" l="l" r="r" t="t"/>
                <a:pathLst>
                  <a:path extrusionOk="0" fill="none" h="1010" w="8022">
                    <a:moveTo>
                      <a:pt x="0" y="579"/>
                    </a:moveTo>
                    <a:cubicBezTo>
                      <a:pt x="785" y="163"/>
                      <a:pt x="1703" y="0"/>
                      <a:pt x="2582" y="134"/>
                    </a:cubicBezTo>
                    <a:cubicBezTo>
                      <a:pt x="3604" y="287"/>
                      <a:pt x="4548" y="820"/>
                      <a:pt x="5577" y="925"/>
                    </a:cubicBezTo>
                    <a:cubicBezTo>
                      <a:pt x="6433" y="1009"/>
                      <a:pt x="7315" y="778"/>
                      <a:pt x="8021" y="287"/>
                    </a:cubicBezTo>
                  </a:path>
                </a:pathLst>
              </a:custGeom>
              <a:noFill/>
              <a:ln cap="rnd"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a:off x="584219" y="410489"/>
                <a:ext cx="258018" cy="258018"/>
              </a:xfrm>
              <a:custGeom>
                <a:rect b="b" l="l" r="r" t="t"/>
                <a:pathLst>
                  <a:path extrusionOk="0" fill="none" h="1036" w="1036">
                    <a:moveTo>
                      <a:pt x="518" y="1"/>
                    </a:moveTo>
                    <a:lnTo>
                      <a:pt x="1035" y="518"/>
                    </a:lnTo>
                    <a:lnTo>
                      <a:pt x="518" y="1036"/>
                    </a:lnTo>
                    <a:lnTo>
                      <a:pt x="0" y="518"/>
                    </a:lnTo>
                    <a:close/>
                  </a:path>
                </a:pathLst>
              </a:custGeom>
              <a:noFill/>
              <a:ln cap="flat"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a:off x="114239" y="87299"/>
                <a:ext cx="112231" cy="109997"/>
              </a:xfrm>
              <a:custGeom>
                <a:rect b="b" l="l" r="r" t="t"/>
                <a:pathLst>
                  <a:path extrusionOk="0" h="642" w="655">
                    <a:moveTo>
                      <a:pt x="329" y="1"/>
                    </a:moveTo>
                    <a:cubicBezTo>
                      <a:pt x="160" y="1"/>
                      <a:pt x="0" y="150"/>
                      <a:pt x="10" y="323"/>
                    </a:cubicBezTo>
                    <a:cubicBezTo>
                      <a:pt x="17" y="495"/>
                      <a:pt x="150" y="642"/>
                      <a:pt x="329" y="642"/>
                    </a:cubicBezTo>
                    <a:cubicBezTo>
                      <a:pt x="495" y="642"/>
                      <a:pt x="655" y="495"/>
                      <a:pt x="648" y="323"/>
                    </a:cubicBezTo>
                    <a:cubicBezTo>
                      <a:pt x="642" y="147"/>
                      <a:pt x="508" y="1"/>
                      <a:pt x="3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23" name="Shape 12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24" name="Shape 124"/>
        <p:cNvGrpSpPr/>
        <p:nvPr/>
      </p:nvGrpSpPr>
      <p:grpSpPr>
        <a:xfrm>
          <a:off x="0" y="0"/>
          <a:ext cx="0" cy="0"/>
          <a:chOff x="0" y="0"/>
          <a:chExt cx="0" cy="0"/>
        </a:xfrm>
      </p:grpSpPr>
      <p:sp>
        <p:nvSpPr>
          <p:cNvPr id="125" name="Google Shape;125;p1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26" name="Google Shape;126;p13"/>
          <p:cNvSpPr txBox="1"/>
          <p:nvPr>
            <p:ph hasCustomPrompt="1" idx="2" type="title"/>
          </p:nvPr>
        </p:nvSpPr>
        <p:spPr>
          <a:xfrm>
            <a:off x="721475" y="1526225"/>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7" name="Google Shape;127;p13"/>
          <p:cNvSpPr txBox="1"/>
          <p:nvPr>
            <p:ph hasCustomPrompt="1" idx="3" type="title"/>
          </p:nvPr>
        </p:nvSpPr>
        <p:spPr>
          <a:xfrm>
            <a:off x="4786541" y="1526225"/>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8" name="Google Shape;128;p13"/>
          <p:cNvSpPr txBox="1"/>
          <p:nvPr>
            <p:ph hasCustomPrompt="1" idx="4" type="title"/>
          </p:nvPr>
        </p:nvSpPr>
        <p:spPr>
          <a:xfrm>
            <a:off x="721475" y="2571850"/>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9" name="Google Shape;129;p13"/>
          <p:cNvSpPr txBox="1"/>
          <p:nvPr>
            <p:ph hasCustomPrompt="1" idx="5" type="title"/>
          </p:nvPr>
        </p:nvSpPr>
        <p:spPr>
          <a:xfrm>
            <a:off x="4786541" y="2571850"/>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0" name="Google Shape;130;p13"/>
          <p:cNvSpPr txBox="1"/>
          <p:nvPr>
            <p:ph hasCustomPrompt="1" idx="6" type="title"/>
          </p:nvPr>
        </p:nvSpPr>
        <p:spPr>
          <a:xfrm>
            <a:off x="721475" y="3617475"/>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1" name="Google Shape;131;p13"/>
          <p:cNvSpPr txBox="1"/>
          <p:nvPr>
            <p:ph hasCustomPrompt="1" idx="7" type="title"/>
          </p:nvPr>
        </p:nvSpPr>
        <p:spPr>
          <a:xfrm>
            <a:off x="4786541" y="3617475"/>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2" name="Google Shape;132;p13"/>
          <p:cNvSpPr txBox="1"/>
          <p:nvPr>
            <p:ph idx="1" type="subTitle"/>
          </p:nvPr>
        </p:nvSpPr>
        <p:spPr>
          <a:xfrm>
            <a:off x="1451659" y="1526225"/>
            <a:ext cx="2905800" cy="447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Poppins SemiBold"/>
                <a:ea typeface="Poppins SemiBold"/>
                <a:cs typeface="Poppins SemiBold"/>
                <a:sym typeface="Poppins SemiBold"/>
              </a:defRPr>
            </a:lvl1pPr>
            <a:lvl2pPr lvl="1" rtl="0">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133" name="Google Shape;133;p13"/>
          <p:cNvSpPr txBox="1"/>
          <p:nvPr>
            <p:ph idx="8" type="subTitle"/>
          </p:nvPr>
        </p:nvSpPr>
        <p:spPr>
          <a:xfrm>
            <a:off x="1451659" y="2571850"/>
            <a:ext cx="2905800" cy="447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Poppins SemiBold"/>
                <a:ea typeface="Poppins SemiBold"/>
                <a:cs typeface="Poppins SemiBold"/>
                <a:sym typeface="Poppins SemiBold"/>
              </a:defRPr>
            </a:lvl1pPr>
            <a:lvl2pPr lvl="1" rtl="0">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134" name="Google Shape;134;p13"/>
          <p:cNvSpPr txBox="1"/>
          <p:nvPr>
            <p:ph idx="9" type="subTitle"/>
          </p:nvPr>
        </p:nvSpPr>
        <p:spPr>
          <a:xfrm>
            <a:off x="1451659" y="3617475"/>
            <a:ext cx="2905800" cy="447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Poppins SemiBold"/>
                <a:ea typeface="Poppins SemiBold"/>
                <a:cs typeface="Poppins SemiBold"/>
                <a:sym typeface="Poppins SemiBold"/>
              </a:defRPr>
            </a:lvl1pPr>
            <a:lvl2pPr lvl="1" rtl="0">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135" name="Google Shape;135;p13"/>
          <p:cNvSpPr txBox="1"/>
          <p:nvPr>
            <p:ph idx="13" type="subTitle"/>
          </p:nvPr>
        </p:nvSpPr>
        <p:spPr>
          <a:xfrm>
            <a:off x="5516725" y="1526225"/>
            <a:ext cx="2905800" cy="447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Poppins SemiBold"/>
                <a:ea typeface="Poppins SemiBold"/>
                <a:cs typeface="Poppins SemiBold"/>
                <a:sym typeface="Poppins SemiBold"/>
              </a:defRPr>
            </a:lvl1pPr>
            <a:lvl2pPr lvl="1" rtl="0">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136" name="Google Shape;136;p13"/>
          <p:cNvSpPr txBox="1"/>
          <p:nvPr>
            <p:ph idx="14" type="subTitle"/>
          </p:nvPr>
        </p:nvSpPr>
        <p:spPr>
          <a:xfrm>
            <a:off x="5516725" y="2571850"/>
            <a:ext cx="2905800" cy="447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Poppins SemiBold"/>
                <a:ea typeface="Poppins SemiBold"/>
                <a:cs typeface="Poppins SemiBold"/>
                <a:sym typeface="Poppins SemiBold"/>
              </a:defRPr>
            </a:lvl1pPr>
            <a:lvl2pPr lvl="1" rtl="0">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137" name="Google Shape;137;p13"/>
          <p:cNvSpPr txBox="1"/>
          <p:nvPr>
            <p:ph idx="15" type="subTitle"/>
          </p:nvPr>
        </p:nvSpPr>
        <p:spPr>
          <a:xfrm>
            <a:off x="5516725" y="3617475"/>
            <a:ext cx="2905800" cy="447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Poppins SemiBold"/>
                <a:ea typeface="Poppins SemiBold"/>
                <a:cs typeface="Poppins SemiBold"/>
                <a:sym typeface="Poppins SemiBold"/>
              </a:defRPr>
            </a:lvl1pPr>
            <a:lvl2pPr lvl="1" rtl="0">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grpSp>
        <p:nvGrpSpPr>
          <p:cNvPr id="138" name="Google Shape;138;p13"/>
          <p:cNvGrpSpPr/>
          <p:nvPr/>
        </p:nvGrpSpPr>
        <p:grpSpPr>
          <a:xfrm>
            <a:off x="-395743" y="152410"/>
            <a:ext cx="11384069" cy="8753709"/>
            <a:chOff x="-395743" y="152410"/>
            <a:chExt cx="11384069" cy="8753709"/>
          </a:xfrm>
        </p:grpSpPr>
        <p:sp>
          <p:nvSpPr>
            <p:cNvPr id="139" name="Google Shape;139;p13"/>
            <p:cNvSpPr/>
            <p:nvPr/>
          </p:nvSpPr>
          <p:spPr>
            <a:xfrm>
              <a:off x="8767339" y="1316574"/>
              <a:ext cx="112231" cy="109997"/>
            </a:xfrm>
            <a:custGeom>
              <a:rect b="b" l="l" r="r" t="t"/>
              <a:pathLst>
                <a:path extrusionOk="0" h="642" w="655">
                  <a:moveTo>
                    <a:pt x="329" y="1"/>
                  </a:moveTo>
                  <a:cubicBezTo>
                    <a:pt x="160" y="1"/>
                    <a:pt x="0" y="150"/>
                    <a:pt x="10" y="323"/>
                  </a:cubicBezTo>
                  <a:cubicBezTo>
                    <a:pt x="17" y="495"/>
                    <a:pt x="150" y="642"/>
                    <a:pt x="329" y="642"/>
                  </a:cubicBezTo>
                  <a:cubicBezTo>
                    <a:pt x="495" y="642"/>
                    <a:pt x="655" y="495"/>
                    <a:pt x="648" y="323"/>
                  </a:cubicBezTo>
                  <a:cubicBezTo>
                    <a:pt x="642" y="147"/>
                    <a:pt x="508" y="1"/>
                    <a:pt x="3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0" name="Google Shape;140;p13"/>
            <p:cNvGrpSpPr/>
            <p:nvPr/>
          </p:nvGrpSpPr>
          <p:grpSpPr>
            <a:xfrm>
              <a:off x="-395743" y="152410"/>
              <a:ext cx="11384069" cy="8753709"/>
              <a:chOff x="-395743" y="152410"/>
              <a:chExt cx="11384069" cy="8753709"/>
            </a:xfrm>
          </p:grpSpPr>
          <p:sp>
            <p:nvSpPr>
              <p:cNvPr id="141" name="Google Shape;141;p13"/>
              <p:cNvSpPr/>
              <p:nvPr/>
            </p:nvSpPr>
            <p:spPr>
              <a:xfrm rot="6450876">
                <a:off x="5501864" y="3547714"/>
                <a:ext cx="5178845" cy="4441416"/>
              </a:xfrm>
              <a:custGeom>
                <a:rect b="b" l="l" r="r" t="t"/>
                <a:pathLst>
                  <a:path extrusionOk="0" h="28217" w="32902">
                    <a:moveTo>
                      <a:pt x="8162" y="1"/>
                    </a:moveTo>
                    <a:cubicBezTo>
                      <a:pt x="6806" y="1"/>
                      <a:pt x="5518" y="753"/>
                      <a:pt x="4877" y="2023"/>
                    </a:cubicBezTo>
                    <a:lnTo>
                      <a:pt x="1257" y="9213"/>
                    </a:lnTo>
                    <a:cubicBezTo>
                      <a:pt x="0" y="11708"/>
                      <a:pt x="1867" y="14546"/>
                      <a:pt x="4517" y="14546"/>
                    </a:cubicBezTo>
                    <a:cubicBezTo>
                      <a:pt x="4716" y="14546"/>
                      <a:pt x="4920" y="14530"/>
                      <a:pt x="5127" y="14497"/>
                    </a:cubicBezTo>
                    <a:lnTo>
                      <a:pt x="7282" y="14145"/>
                    </a:lnTo>
                    <a:cubicBezTo>
                      <a:pt x="7479" y="14113"/>
                      <a:pt x="7675" y="14098"/>
                      <a:pt x="7869" y="14098"/>
                    </a:cubicBezTo>
                    <a:cubicBezTo>
                      <a:pt x="9350" y="14098"/>
                      <a:pt x="10713" y="14994"/>
                      <a:pt x="11280" y="16401"/>
                    </a:cubicBezTo>
                    <a:lnTo>
                      <a:pt x="15108" y="25913"/>
                    </a:lnTo>
                    <a:cubicBezTo>
                      <a:pt x="15678" y="27333"/>
                      <a:pt x="17050" y="28217"/>
                      <a:pt x="18515" y="28217"/>
                    </a:cubicBezTo>
                    <a:cubicBezTo>
                      <a:pt x="18850" y="28217"/>
                      <a:pt x="19189" y="28171"/>
                      <a:pt x="19525" y="28074"/>
                    </a:cubicBezTo>
                    <a:lnTo>
                      <a:pt x="29962" y="25089"/>
                    </a:lnTo>
                    <a:cubicBezTo>
                      <a:pt x="31775" y="24572"/>
                      <a:pt x="32901" y="22768"/>
                      <a:pt x="32569" y="20913"/>
                    </a:cubicBezTo>
                    <a:lnTo>
                      <a:pt x="30518" y="9415"/>
                    </a:lnTo>
                    <a:cubicBezTo>
                      <a:pt x="30284" y="8097"/>
                      <a:pt x="29353" y="7013"/>
                      <a:pt x="28087" y="6580"/>
                    </a:cubicBezTo>
                    <a:lnTo>
                      <a:pt x="9346" y="196"/>
                    </a:lnTo>
                    <a:cubicBezTo>
                      <a:pt x="8955" y="64"/>
                      <a:pt x="8556" y="1"/>
                      <a:pt x="81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3"/>
              <p:cNvSpPr/>
              <p:nvPr/>
            </p:nvSpPr>
            <p:spPr>
              <a:xfrm rot="4653977">
                <a:off x="7635064" y="4307072"/>
                <a:ext cx="2204697" cy="2126925"/>
              </a:xfrm>
              <a:custGeom>
                <a:rect b="b" l="l" r="r" t="t"/>
                <a:pathLst>
                  <a:path extrusionOk="0" h="85081" w="88192">
                    <a:moveTo>
                      <a:pt x="37000" y="0"/>
                    </a:moveTo>
                    <a:cubicBezTo>
                      <a:pt x="31520" y="0"/>
                      <a:pt x="26251" y="2509"/>
                      <a:pt x="22802" y="6942"/>
                    </a:cubicBezTo>
                    <a:lnTo>
                      <a:pt x="5425" y="29280"/>
                    </a:lnTo>
                    <a:cubicBezTo>
                      <a:pt x="0" y="36228"/>
                      <a:pt x="436" y="46091"/>
                      <a:pt x="6426" y="52560"/>
                    </a:cubicBezTo>
                    <a:lnTo>
                      <a:pt x="31259" y="79322"/>
                    </a:lnTo>
                    <a:cubicBezTo>
                      <a:pt x="34728" y="83054"/>
                      <a:pt x="39539" y="85081"/>
                      <a:pt x="44464" y="85081"/>
                    </a:cubicBezTo>
                    <a:cubicBezTo>
                      <a:pt x="46354" y="85081"/>
                      <a:pt x="48261" y="84782"/>
                      <a:pt x="50115" y="84167"/>
                    </a:cubicBezTo>
                    <a:lnTo>
                      <a:pt x="73179" y="76523"/>
                    </a:lnTo>
                    <a:cubicBezTo>
                      <a:pt x="83158" y="73216"/>
                      <a:pt x="88191" y="62076"/>
                      <a:pt x="84057" y="52386"/>
                    </a:cubicBezTo>
                    <a:lnTo>
                      <a:pt x="67725" y="14093"/>
                    </a:lnTo>
                    <a:cubicBezTo>
                      <a:pt x="65462" y="8755"/>
                      <a:pt x="60748" y="4854"/>
                      <a:pt x="55091" y="3592"/>
                    </a:cubicBezTo>
                    <a:lnTo>
                      <a:pt x="40905" y="430"/>
                    </a:lnTo>
                    <a:cubicBezTo>
                      <a:pt x="39606" y="141"/>
                      <a:pt x="38297" y="0"/>
                      <a:pt x="3700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3" name="Google Shape;143;p13"/>
              <p:cNvGrpSpPr/>
              <p:nvPr/>
            </p:nvGrpSpPr>
            <p:grpSpPr>
              <a:xfrm>
                <a:off x="-395743" y="152410"/>
                <a:ext cx="10132109" cy="4883570"/>
                <a:chOff x="-395743" y="152410"/>
                <a:chExt cx="10132109" cy="4883570"/>
              </a:xfrm>
            </p:grpSpPr>
            <p:sp>
              <p:nvSpPr>
                <p:cNvPr id="144" name="Google Shape;144;p13"/>
                <p:cNvSpPr/>
                <p:nvPr/>
              </p:nvSpPr>
              <p:spPr>
                <a:xfrm>
                  <a:off x="7738467" y="152410"/>
                  <a:ext cx="1997899" cy="251543"/>
                </a:xfrm>
                <a:custGeom>
                  <a:rect b="b" l="l" r="r" t="t"/>
                  <a:pathLst>
                    <a:path extrusionOk="0" fill="none" h="1010" w="8022">
                      <a:moveTo>
                        <a:pt x="0" y="579"/>
                      </a:moveTo>
                      <a:cubicBezTo>
                        <a:pt x="785" y="163"/>
                        <a:pt x="1703" y="0"/>
                        <a:pt x="2582" y="134"/>
                      </a:cubicBezTo>
                      <a:cubicBezTo>
                        <a:pt x="3604" y="287"/>
                        <a:pt x="4548" y="820"/>
                        <a:pt x="5577" y="925"/>
                      </a:cubicBezTo>
                      <a:cubicBezTo>
                        <a:pt x="6433" y="1009"/>
                        <a:pt x="7315" y="778"/>
                        <a:pt x="8021" y="287"/>
                      </a:cubicBezTo>
                    </a:path>
                  </a:pathLst>
                </a:custGeom>
                <a:noFill/>
                <a:ln cap="rnd"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3"/>
                <p:cNvSpPr/>
                <p:nvPr/>
              </p:nvSpPr>
              <p:spPr>
                <a:xfrm>
                  <a:off x="-395743" y="4784436"/>
                  <a:ext cx="1997899" cy="251543"/>
                </a:xfrm>
                <a:custGeom>
                  <a:rect b="b" l="l" r="r" t="t"/>
                  <a:pathLst>
                    <a:path extrusionOk="0" fill="none" h="1010" w="8022">
                      <a:moveTo>
                        <a:pt x="0" y="583"/>
                      </a:moveTo>
                      <a:cubicBezTo>
                        <a:pt x="785" y="163"/>
                        <a:pt x="1703" y="0"/>
                        <a:pt x="2582" y="134"/>
                      </a:cubicBezTo>
                      <a:cubicBezTo>
                        <a:pt x="3604" y="290"/>
                        <a:pt x="4545" y="824"/>
                        <a:pt x="5577" y="925"/>
                      </a:cubicBezTo>
                      <a:cubicBezTo>
                        <a:pt x="6433" y="1009"/>
                        <a:pt x="7315" y="778"/>
                        <a:pt x="8021" y="287"/>
                      </a:cubicBezTo>
                    </a:path>
                  </a:pathLst>
                </a:custGeom>
                <a:noFill/>
                <a:ln cap="rnd"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46" name="Shape 146"/>
        <p:cNvGrpSpPr/>
        <p:nvPr/>
      </p:nvGrpSpPr>
      <p:grpSpPr>
        <a:xfrm>
          <a:off x="0" y="0"/>
          <a:ext cx="0" cy="0"/>
          <a:chOff x="0" y="0"/>
          <a:chExt cx="0" cy="0"/>
        </a:xfrm>
      </p:grpSpPr>
      <p:sp>
        <p:nvSpPr>
          <p:cNvPr id="147" name="Google Shape;147;p1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148" name="Google Shape;148;p14"/>
          <p:cNvGrpSpPr/>
          <p:nvPr/>
        </p:nvGrpSpPr>
        <p:grpSpPr>
          <a:xfrm flipH="1">
            <a:off x="-1113993" y="152410"/>
            <a:ext cx="12249994" cy="8598834"/>
            <a:chOff x="-2099868" y="152410"/>
            <a:chExt cx="12249994" cy="8598834"/>
          </a:xfrm>
        </p:grpSpPr>
        <p:grpSp>
          <p:nvGrpSpPr>
            <p:cNvPr id="149" name="Google Shape;149;p14"/>
            <p:cNvGrpSpPr/>
            <p:nvPr/>
          </p:nvGrpSpPr>
          <p:grpSpPr>
            <a:xfrm>
              <a:off x="-110570" y="152410"/>
              <a:ext cx="10260696" cy="4883570"/>
              <a:chOff x="-110570" y="152410"/>
              <a:chExt cx="10260696" cy="4883570"/>
            </a:xfrm>
          </p:grpSpPr>
          <p:sp>
            <p:nvSpPr>
              <p:cNvPr id="150" name="Google Shape;150;p14"/>
              <p:cNvSpPr/>
              <p:nvPr/>
            </p:nvSpPr>
            <p:spPr>
              <a:xfrm flipH="1">
                <a:off x="-110570" y="152410"/>
                <a:ext cx="1997899" cy="251543"/>
              </a:xfrm>
              <a:custGeom>
                <a:rect b="b" l="l" r="r" t="t"/>
                <a:pathLst>
                  <a:path extrusionOk="0" fill="none" h="1010" w="8022">
                    <a:moveTo>
                      <a:pt x="0" y="579"/>
                    </a:moveTo>
                    <a:cubicBezTo>
                      <a:pt x="785" y="163"/>
                      <a:pt x="1703" y="0"/>
                      <a:pt x="2582" y="134"/>
                    </a:cubicBezTo>
                    <a:cubicBezTo>
                      <a:pt x="3604" y="287"/>
                      <a:pt x="4548" y="820"/>
                      <a:pt x="5577" y="925"/>
                    </a:cubicBezTo>
                    <a:cubicBezTo>
                      <a:pt x="6433" y="1009"/>
                      <a:pt x="7315" y="778"/>
                      <a:pt x="8021" y="287"/>
                    </a:cubicBezTo>
                  </a:path>
                </a:pathLst>
              </a:custGeom>
              <a:noFill/>
              <a:ln cap="rnd"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4"/>
              <p:cNvSpPr/>
              <p:nvPr/>
            </p:nvSpPr>
            <p:spPr>
              <a:xfrm flipH="1">
                <a:off x="8152227" y="4784436"/>
                <a:ext cx="1997899" cy="251543"/>
              </a:xfrm>
              <a:custGeom>
                <a:rect b="b" l="l" r="r" t="t"/>
                <a:pathLst>
                  <a:path extrusionOk="0" fill="none" h="1010" w="8022">
                    <a:moveTo>
                      <a:pt x="0" y="583"/>
                    </a:moveTo>
                    <a:cubicBezTo>
                      <a:pt x="785" y="163"/>
                      <a:pt x="1703" y="0"/>
                      <a:pt x="2582" y="134"/>
                    </a:cubicBezTo>
                    <a:cubicBezTo>
                      <a:pt x="3604" y="290"/>
                      <a:pt x="4545" y="824"/>
                      <a:pt x="5577" y="925"/>
                    </a:cubicBezTo>
                    <a:cubicBezTo>
                      <a:pt x="6433" y="1009"/>
                      <a:pt x="7315" y="778"/>
                      <a:pt x="8021" y="287"/>
                    </a:cubicBezTo>
                  </a:path>
                </a:pathLst>
              </a:custGeom>
              <a:noFill/>
              <a:ln cap="rnd"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2" name="Google Shape;152;p14"/>
            <p:cNvSpPr/>
            <p:nvPr/>
          </p:nvSpPr>
          <p:spPr>
            <a:xfrm flipH="1">
              <a:off x="8748814" y="223174"/>
              <a:ext cx="112231" cy="109997"/>
            </a:xfrm>
            <a:custGeom>
              <a:rect b="b" l="l" r="r" t="t"/>
              <a:pathLst>
                <a:path extrusionOk="0" h="642" w="655">
                  <a:moveTo>
                    <a:pt x="329" y="1"/>
                  </a:moveTo>
                  <a:cubicBezTo>
                    <a:pt x="160" y="1"/>
                    <a:pt x="0" y="150"/>
                    <a:pt x="10" y="323"/>
                  </a:cubicBezTo>
                  <a:cubicBezTo>
                    <a:pt x="17" y="495"/>
                    <a:pt x="150" y="642"/>
                    <a:pt x="329" y="642"/>
                  </a:cubicBezTo>
                  <a:cubicBezTo>
                    <a:pt x="495" y="642"/>
                    <a:pt x="655" y="495"/>
                    <a:pt x="648" y="323"/>
                  </a:cubicBezTo>
                  <a:cubicBezTo>
                    <a:pt x="642" y="147"/>
                    <a:pt x="508" y="1"/>
                    <a:pt x="3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3" name="Google Shape;153;p14"/>
            <p:cNvGrpSpPr/>
            <p:nvPr/>
          </p:nvGrpSpPr>
          <p:grpSpPr>
            <a:xfrm>
              <a:off x="-2099868" y="2475850"/>
              <a:ext cx="5794081" cy="6275394"/>
              <a:chOff x="-2099868" y="2475850"/>
              <a:chExt cx="5794081" cy="6275394"/>
            </a:xfrm>
          </p:grpSpPr>
          <p:sp>
            <p:nvSpPr>
              <p:cNvPr id="154" name="Google Shape;154;p14"/>
              <p:cNvSpPr/>
              <p:nvPr/>
            </p:nvSpPr>
            <p:spPr>
              <a:xfrm flipH="1" rot="-6450876">
                <a:off x="-1792250" y="3392839"/>
                <a:ext cx="5178845" cy="4441416"/>
              </a:xfrm>
              <a:custGeom>
                <a:rect b="b" l="l" r="r" t="t"/>
                <a:pathLst>
                  <a:path extrusionOk="0" h="28217" w="32902">
                    <a:moveTo>
                      <a:pt x="8162" y="1"/>
                    </a:moveTo>
                    <a:cubicBezTo>
                      <a:pt x="6806" y="1"/>
                      <a:pt x="5518" y="753"/>
                      <a:pt x="4877" y="2023"/>
                    </a:cubicBezTo>
                    <a:lnTo>
                      <a:pt x="1257" y="9213"/>
                    </a:lnTo>
                    <a:cubicBezTo>
                      <a:pt x="0" y="11708"/>
                      <a:pt x="1867" y="14546"/>
                      <a:pt x="4517" y="14546"/>
                    </a:cubicBezTo>
                    <a:cubicBezTo>
                      <a:pt x="4716" y="14546"/>
                      <a:pt x="4920" y="14530"/>
                      <a:pt x="5127" y="14497"/>
                    </a:cubicBezTo>
                    <a:lnTo>
                      <a:pt x="7282" y="14145"/>
                    </a:lnTo>
                    <a:cubicBezTo>
                      <a:pt x="7479" y="14113"/>
                      <a:pt x="7675" y="14098"/>
                      <a:pt x="7869" y="14098"/>
                    </a:cubicBezTo>
                    <a:cubicBezTo>
                      <a:pt x="9350" y="14098"/>
                      <a:pt x="10713" y="14994"/>
                      <a:pt x="11280" y="16401"/>
                    </a:cubicBezTo>
                    <a:lnTo>
                      <a:pt x="15108" y="25913"/>
                    </a:lnTo>
                    <a:cubicBezTo>
                      <a:pt x="15678" y="27333"/>
                      <a:pt x="17050" y="28217"/>
                      <a:pt x="18515" y="28217"/>
                    </a:cubicBezTo>
                    <a:cubicBezTo>
                      <a:pt x="18850" y="28217"/>
                      <a:pt x="19189" y="28171"/>
                      <a:pt x="19525" y="28074"/>
                    </a:cubicBezTo>
                    <a:lnTo>
                      <a:pt x="29962" y="25089"/>
                    </a:lnTo>
                    <a:cubicBezTo>
                      <a:pt x="31775" y="24572"/>
                      <a:pt x="32901" y="22768"/>
                      <a:pt x="32569" y="20913"/>
                    </a:cubicBezTo>
                    <a:lnTo>
                      <a:pt x="30518" y="9415"/>
                    </a:lnTo>
                    <a:cubicBezTo>
                      <a:pt x="30284" y="8097"/>
                      <a:pt x="29353" y="7013"/>
                      <a:pt x="28087" y="6580"/>
                    </a:cubicBezTo>
                    <a:lnTo>
                      <a:pt x="9346" y="196"/>
                    </a:lnTo>
                    <a:cubicBezTo>
                      <a:pt x="8955" y="64"/>
                      <a:pt x="8556" y="1"/>
                      <a:pt x="81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4"/>
              <p:cNvSpPr/>
              <p:nvPr/>
            </p:nvSpPr>
            <p:spPr>
              <a:xfrm flipH="1" rot="-4653977">
                <a:off x="-1300552" y="4175997"/>
                <a:ext cx="2204697" cy="2126925"/>
              </a:xfrm>
              <a:custGeom>
                <a:rect b="b" l="l" r="r" t="t"/>
                <a:pathLst>
                  <a:path extrusionOk="0" h="85081" w="88192">
                    <a:moveTo>
                      <a:pt x="37000" y="0"/>
                    </a:moveTo>
                    <a:cubicBezTo>
                      <a:pt x="31520" y="0"/>
                      <a:pt x="26251" y="2509"/>
                      <a:pt x="22802" y="6942"/>
                    </a:cubicBezTo>
                    <a:lnTo>
                      <a:pt x="5425" y="29280"/>
                    </a:lnTo>
                    <a:cubicBezTo>
                      <a:pt x="0" y="36228"/>
                      <a:pt x="436" y="46091"/>
                      <a:pt x="6426" y="52560"/>
                    </a:cubicBezTo>
                    <a:lnTo>
                      <a:pt x="31259" y="79322"/>
                    </a:lnTo>
                    <a:cubicBezTo>
                      <a:pt x="34728" y="83054"/>
                      <a:pt x="39539" y="85081"/>
                      <a:pt x="44464" y="85081"/>
                    </a:cubicBezTo>
                    <a:cubicBezTo>
                      <a:pt x="46354" y="85081"/>
                      <a:pt x="48261" y="84782"/>
                      <a:pt x="50115" y="84167"/>
                    </a:cubicBezTo>
                    <a:lnTo>
                      <a:pt x="73179" y="76523"/>
                    </a:lnTo>
                    <a:cubicBezTo>
                      <a:pt x="83158" y="73216"/>
                      <a:pt x="88191" y="62076"/>
                      <a:pt x="84057" y="52386"/>
                    </a:cubicBezTo>
                    <a:lnTo>
                      <a:pt x="67725" y="14093"/>
                    </a:lnTo>
                    <a:cubicBezTo>
                      <a:pt x="65462" y="8755"/>
                      <a:pt x="60748" y="4854"/>
                      <a:pt x="55091" y="3592"/>
                    </a:cubicBezTo>
                    <a:lnTo>
                      <a:pt x="40905" y="430"/>
                    </a:lnTo>
                    <a:cubicBezTo>
                      <a:pt x="39606" y="141"/>
                      <a:pt x="38297" y="0"/>
                      <a:pt x="3700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4">
    <p:spTree>
      <p:nvGrpSpPr>
        <p:cNvPr id="156" name="Shape 156"/>
        <p:cNvGrpSpPr/>
        <p:nvPr/>
      </p:nvGrpSpPr>
      <p:grpSpPr>
        <a:xfrm>
          <a:off x="0" y="0"/>
          <a:ext cx="0" cy="0"/>
          <a:chOff x="0" y="0"/>
          <a:chExt cx="0" cy="0"/>
        </a:xfrm>
      </p:grpSpPr>
      <p:sp>
        <p:nvSpPr>
          <p:cNvPr id="157" name="Google Shape;157;p15"/>
          <p:cNvSpPr txBox="1"/>
          <p:nvPr>
            <p:ph type="title"/>
          </p:nvPr>
        </p:nvSpPr>
        <p:spPr>
          <a:xfrm>
            <a:off x="4212424" y="1794316"/>
            <a:ext cx="3233100" cy="572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58" name="Google Shape;158;p15"/>
          <p:cNvSpPr txBox="1"/>
          <p:nvPr>
            <p:ph idx="1" type="subTitle"/>
          </p:nvPr>
        </p:nvSpPr>
        <p:spPr>
          <a:xfrm>
            <a:off x="4212424" y="2362788"/>
            <a:ext cx="3233100" cy="9864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grpSp>
        <p:nvGrpSpPr>
          <p:cNvPr id="159" name="Google Shape;159;p15"/>
          <p:cNvGrpSpPr/>
          <p:nvPr/>
        </p:nvGrpSpPr>
        <p:grpSpPr>
          <a:xfrm>
            <a:off x="-610918" y="267661"/>
            <a:ext cx="10654149" cy="4462018"/>
            <a:chOff x="-610918" y="267661"/>
            <a:chExt cx="10654149" cy="4462018"/>
          </a:xfrm>
        </p:grpSpPr>
        <p:sp>
          <p:nvSpPr>
            <p:cNvPr id="160" name="Google Shape;160;p15"/>
            <p:cNvSpPr/>
            <p:nvPr/>
          </p:nvSpPr>
          <p:spPr>
            <a:xfrm>
              <a:off x="217519" y="410489"/>
              <a:ext cx="258018" cy="258018"/>
            </a:xfrm>
            <a:custGeom>
              <a:rect b="b" l="l" r="r" t="t"/>
              <a:pathLst>
                <a:path extrusionOk="0" fill="none" h="1036" w="1036">
                  <a:moveTo>
                    <a:pt x="518" y="1"/>
                  </a:moveTo>
                  <a:lnTo>
                    <a:pt x="1035" y="518"/>
                  </a:lnTo>
                  <a:lnTo>
                    <a:pt x="518" y="1036"/>
                  </a:lnTo>
                  <a:lnTo>
                    <a:pt x="0" y="518"/>
                  </a:lnTo>
                  <a:close/>
                </a:path>
              </a:pathLst>
            </a:custGeom>
            <a:noFill/>
            <a:ln cap="flat"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1" name="Google Shape;161;p15"/>
            <p:cNvGrpSpPr/>
            <p:nvPr/>
          </p:nvGrpSpPr>
          <p:grpSpPr>
            <a:xfrm>
              <a:off x="-610918" y="267661"/>
              <a:ext cx="10654149" cy="4462018"/>
              <a:chOff x="-610918" y="267661"/>
              <a:chExt cx="10654149" cy="4462018"/>
            </a:xfrm>
          </p:grpSpPr>
          <p:sp>
            <p:nvSpPr>
              <p:cNvPr id="162" name="Google Shape;162;p15"/>
              <p:cNvSpPr/>
              <p:nvPr/>
            </p:nvSpPr>
            <p:spPr>
              <a:xfrm>
                <a:off x="8045332" y="267661"/>
                <a:ext cx="1997899" cy="251543"/>
              </a:xfrm>
              <a:custGeom>
                <a:rect b="b" l="l" r="r" t="t"/>
                <a:pathLst>
                  <a:path extrusionOk="0" fill="none" h="1010" w="8022">
                    <a:moveTo>
                      <a:pt x="0" y="583"/>
                    </a:moveTo>
                    <a:cubicBezTo>
                      <a:pt x="785" y="163"/>
                      <a:pt x="1703" y="0"/>
                      <a:pt x="2582" y="134"/>
                    </a:cubicBezTo>
                    <a:cubicBezTo>
                      <a:pt x="3604" y="290"/>
                      <a:pt x="4545" y="824"/>
                      <a:pt x="5577" y="925"/>
                    </a:cubicBezTo>
                    <a:cubicBezTo>
                      <a:pt x="6433" y="1009"/>
                      <a:pt x="7315" y="778"/>
                      <a:pt x="8021" y="287"/>
                    </a:cubicBezTo>
                  </a:path>
                </a:pathLst>
              </a:custGeom>
              <a:noFill/>
              <a:ln cap="rnd"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5"/>
              <p:cNvSpPr/>
              <p:nvPr/>
            </p:nvSpPr>
            <p:spPr>
              <a:xfrm>
                <a:off x="-610918" y="4478136"/>
                <a:ext cx="1997899" cy="251543"/>
              </a:xfrm>
              <a:custGeom>
                <a:rect b="b" l="l" r="r" t="t"/>
                <a:pathLst>
                  <a:path extrusionOk="0" fill="none" h="1010" w="8022">
                    <a:moveTo>
                      <a:pt x="0" y="583"/>
                    </a:moveTo>
                    <a:cubicBezTo>
                      <a:pt x="785" y="163"/>
                      <a:pt x="1703" y="0"/>
                      <a:pt x="2582" y="134"/>
                    </a:cubicBezTo>
                    <a:cubicBezTo>
                      <a:pt x="3604" y="290"/>
                      <a:pt x="4545" y="824"/>
                      <a:pt x="5577" y="925"/>
                    </a:cubicBezTo>
                    <a:cubicBezTo>
                      <a:pt x="6433" y="1009"/>
                      <a:pt x="7315" y="778"/>
                      <a:pt x="8021" y="287"/>
                    </a:cubicBezTo>
                  </a:path>
                </a:pathLst>
              </a:custGeom>
              <a:noFill/>
              <a:ln cap="rnd"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_1">
    <p:spTree>
      <p:nvGrpSpPr>
        <p:cNvPr id="164" name="Shape 164"/>
        <p:cNvGrpSpPr/>
        <p:nvPr/>
      </p:nvGrpSpPr>
      <p:grpSpPr>
        <a:xfrm>
          <a:off x="0" y="0"/>
          <a:ext cx="0" cy="0"/>
          <a:chOff x="0" y="0"/>
          <a:chExt cx="0" cy="0"/>
        </a:xfrm>
      </p:grpSpPr>
      <p:sp>
        <p:nvSpPr>
          <p:cNvPr id="165" name="Google Shape;165;p16"/>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66" name="Google Shape;166;p16"/>
          <p:cNvSpPr txBox="1"/>
          <p:nvPr>
            <p:ph idx="1" type="subTitle"/>
          </p:nvPr>
        </p:nvSpPr>
        <p:spPr>
          <a:xfrm>
            <a:off x="713225" y="1046550"/>
            <a:ext cx="7717500" cy="12423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Char char="●"/>
              <a:defRPr sz="1400"/>
            </a:lvl1pPr>
            <a:lvl2pPr lvl="1" rtl="0">
              <a:spcBef>
                <a:spcPts val="0"/>
              </a:spcBef>
              <a:spcAft>
                <a:spcPts val="0"/>
              </a:spcAft>
              <a:buSzPts val="1200"/>
              <a:buChar char="○"/>
              <a:defRPr/>
            </a:lvl2pPr>
            <a:lvl3pPr lvl="2" rtl="0">
              <a:spcBef>
                <a:spcPts val="0"/>
              </a:spcBef>
              <a:spcAft>
                <a:spcPts val="0"/>
              </a:spcAft>
              <a:buSzPts val="1200"/>
              <a:buChar char="■"/>
              <a:defRPr/>
            </a:lvl3pPr>
            <a:lvl4pPr lvl="3" rtl="0">
              <a:spcBef>
                <a:spcPts val="0"/>
              </a:spcBef>
              <a:spcAft>
                <a:spcPts val="0"/>
              </a:spcAft>
              <a:buSzPts val="1200"/>
              <a:buChar char="●"/>
              <a:defRPr/>
            </a:lvl4pPr>
            <a:lvl5pPr lvl="4" rtl="0">
              <a:spcBef>
                <a:spcPts val="0"/>
              </a:spcBef>
              <a:spcAft>
                <a:spcPts val="0"/>
              </a:spcAft>
              <a:buSzPts val="1200"/>
              <a:buChar char="○"/>
              <a:defRPr/>
            </a:lvl5pPr>
            <a:lvl6pPr lvl="5" rtl="0">
              <a:spcBef>
                <a:spcPts val="0"/>
              </a:spcBef>
              <a:spcAft>
                <a:spcPts val="0"/>
              </a:spcAft>
              <a:buSzPts val="1200"/>
              <a:buChar char="■"/>
              <a:defRPr/>
            </a:lvl6pPr>
            <a:lvl7pPr lvl="6" rtl="0">
              <a:spcBef>
                <a:spcPts val="0"/>
              </a:spcBef>
              <a:spcAft>
                <a:spcPts val="0"/>
              </a:spcAft>
              <a:buSzPts val="1200"/>
              <a:buChar char="●"/>
              <a:defRPr/>
            </a:lvl7pPr>
            <a:lvl8pPr lvl="7" rtl="0">
              <a:spcBef>
                <a:spcPts val="0"/>
              </a:spcBef>
              <a:spcAft>
                <a:spcPts val="0"/>
              </a:spcAft>
              <a:buSzPts val="1200"/>
              <a:buChar char="○"/>
              <a:defRPr/>
            </a:lvl8pPr>
            <a:lvl9pPr lvl="8" rtl="0">
              <a:spcBef>
                <a:spcPts val="0"/>
              </a:spcBef>
              <a:spcAft>
                <a:spcPts val="0"/>
              </a:spcAft>
              <a:buSzPts val="1200"/>
              <a:buChar char="■"/>
              <a:defRPr/>
            </a:lvl9pPr>
          </a:lstStyle>
          <a:p/>
        </p:txBody>
      </p:sp>
      <p:grpSp>
        <p:nvGrpSpPr>
          <p:cNvPr id="167" name="Google Shape;167;p16"/>
          <p:cNvGrpSpPr/>
          <p:nvPr/>
        </p:nvGrpSpPr>
        <p:grpSpPr>
          <a:xfrm>
            <a:off x="-3677202" y="193486"/>
            <a:ext cx="13594483" cy="9553350"/>
            <a:chOff x="-3677202" y="193486"/>
            <a:chExt cx="13594483" cy="9553350"/>
          </a:xfrm>
        </p:grpSpPr>
        <p:grpSp>
          <p:nvGrpSpPr>
            <p:cNvPr id="168" name="Google Shape;168;p16"/>
            <p:cNvGrpSpPr/>
            <p:nvPr/>
          </p:nvGrpSpPr>
          <p:grpSpPr>
            <a:xfrm>
              <a:off x="-3677202" y="2081933"/>
              <a:ext cx="7802330" cy="7664904"/>
              <a:chOff x="-3677202" y="2081933"/>
              <a:chExt cx="7802330" cy="7664904"/>
            </a:xfrm>
          </p:grpSpPr>
          <p:sp>
            <p:nvSpPr>
              <p:cNvPr id="169" name="Google Shape;169;p16"/>
              <p:cNvSpPr/>
              <p:nvPr/>
            </p:nvSpPr>
            <p:spPr>
              <a:xfrm rot="-2980641">
                <a:off x="-2221498" y="2873081"/>
                <a:ext cx="4890923" cy="6082607"/>
              </a:xfrm>
              <a:custGeom>
                <a:rect b="b" l="l" r="r" t="t"/>
                <a:pathLst>
                  <a:path extrusionOk="0" h="45453" w="36548">
                    <a:moveTo>
                      <a:pt x="22658" y="1"/>
                    </a:moveTo>
                    <a:cubicBezTo>
                      <a:pt x="21878" y="1"/>
                      <a:pt x="21097" y="215"/>
                      <a:pt x="20408" y="645"/>
                    </a:cubicBezTo>
                    <a:lnTo>
                      <a:pt x="2692" y="11690"/>
                    </a:lnTo>
                    <a:cubicBezTo>
                      <a:pt x="371" y="13135"/>
                      <a:pt x="0" y="16364"/>
                      <a:pt x="1934" y="18301"/>
                    </a:cubicBezTo>
                    <a:lnTo>
                      <a:pt x="8724" y="25091"/>
                    </a:lnTo>
                    <a:cubicBezTo>
                      <a:pt x="9808" y="26179"/>
                      <a:pt x="10222" y="27764"/>
                      <a:pt x="9808" y="29242"/>
                    </a:cubicBezTo>
                    <a:lnTo>
                      <a:pt x="6788" y="40049"/>
                    </a:lnTo>
                    <a:cubicBezTo>
                      <a:pt x="5992" y="42893"/>
                      <a:pt x="8214" y="45452"/>
                      <a:pt x="10867" y="45452"/>
                    </a:cubicBezTo>
                    <a:cubicBezTo>
                      <a:pt x="11415" y="45452"/>
                      <a:pt x="11981" y="45343"/>
                      <a:pt x="12543" y="45105"/>
                    </a:cubicBezTo>
                    <a:lnTo>
                      <a:pt x="33250" y="36306"/>
                    </a:lnTo>
                    <a:cubicBezTo>
                      <a:pt x="35603" y="35306"/>
                      <a:pt x="36547" y="32474"/>
                      <a:pt x="35265" y="30264"/>
                    </a:cubicBezTo>
                    <a:lnTo>
                      <a:pt x="29669" y="20606"/>
                    </a:lnTo>
                    <a:cubicBezTo>
                      <a:pt x="28969" y="19401"/>
                      <a:pt x="28907" y="17933"/>
                      <a:pt x="29496" y="16673"/>
                    </a:cubicBezTo>
                    <a:lnTo>
                      <a:pt x="32553" y="10150"/>
                    </a:lnTo>
                    <a:cubicBezTo>
                      <a:pt x="33438" y="8259"/>
                      <a:pt x="32817" y="6003"/>
                      <a:pt x="31088" y="4828"/>
                    </a:cubicBezTo>
                    <a:lnTo>
                      <a:pt x="25040" y="733"/>
                    </a:lnTo>
                    <a:cubicBezTo>
                      <a:pt x="24322" y="245"/>
                      <a:pt x="23490" y="1"/>
                      <a:pt x="2265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6"/>
              <p:cNvSpPr/>
              <p:nvPr/>
            </p:nvSpPr>
            <p:spPr>
              <a:xfrm flipH="1" rot="4458764">
                <a:off x="-1159897" y="3657442"/>
                <a:ext cx="2204910" cy="2127131"/>
              </a:xfrm>
              <a:custGeom>
                <a:rect b="b" l="l" r="r" t="t"/>
                <a:pathLst>
                  <a:path extrusionOk="0" h="85081" w="88192">
                    <a:moveTo>
                      <a:pt x="37000" y="0"/>
                    </a:moveTo>
                    <a:cubicBezTo>
                      <a:pt x="31520" y="0"/>
                      <a:pt x="26251" y="2509"/>
                      <a:pt x="22802" y="6942"/>
                    </a:cubicBezTo>
                    <a:lnTo>
                      <a:pt x="5425" y="29280"/>
                    </a:lnTo>
                    <a:cubicBezTo>
                      <a:pt x="0" y="36228"/>
                      <a:pt x="436" y="46091"/>
                      <a:pt x="6426" y="52560"/>
                    </a:cubicBezTo>
                    <a:lnTo>
                      <a:pt x="31259" y="79322"/>
                    </a:lnTo>
                    <a:cubicBezTo>
                      <a:pt x="34728" y="83054"/>
                      <a:pt x="39539" y="85081"/>
                      <a:pt x="44464" y="85081"/>
                    </a:cubicBezTo>
                    <a:cubicBezTo>
                      <a:pt x="46354" y="85081"/>
                      <a:pt x="48261" y="84782"/>
                      <a:pt x="50115" y="84167"/>
                    </a:cubicBezTo>
                    <a:lnTo>
                      <a:pt x="73179" y="76523"/>
                    </a:lnTo>
                    <a:cubicBezTo>
                      <a:pt x="83158" y="73216"/>
                      <a:pt x="88191" y="62076"/>
                      <a:pt x="84057" y="52386"/>
                    </a:cubicBezTo>
                    <a:lnTo>
                      <a:pt x="67725" y="14093"/>
                    </a:lnTo>
                    <a:cubicBezTo>
                      <a:pt x="65462" y="8755"/>
                      <a:pt x="60748" y="4854"/>
                      <a:pt x="55091" y="3592"/>
                    </a:cubicBezTo>
                    <a:lnTo>
                      <a:pt x="40905" y="430"/>
                    </a:lnTo>
                    <a:cubicBezTo>
                      <a:pt x="39606" y="141"/>
                      <a:pt x="38297" y="0"/>
                      <a:pt x="3700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 name="Google Shape;171;p16"/>
            <p:cNvGrpSpPr/>
            <p:nvPr/>
          </p:nvGrpSpPr>
          <p:grpSpPr>
            <a:xfrm>
              <a:off x="65748" y="193486"/>
              <a:ext cx="9851533" cy="3442287"/>
              <a:chOff x="65748" y="193486"/>
              <a:chExt cx="9851533" cy="3442287"/>
            </a:xfrm>
          </p:grpSpPr>
          <p:sp>
            <p:nvSpPr>
              <p:cNvPr id="172" name="Google Shape;172;p16"/>
              <p:cNvSpPr/>
              <p:nvPr/>
            </p:nvSpPr>
            <p:spPr>
              <a:xfrm>
                <a:off x="65748" y="3525776"/>
                <a:ext cx="112402" cy="109997"/>
              </a:xfrm>
              <a:custGeom>
                <a:rect b="b" l="l" r="r" t="t"/>
                <a:pathLst>
                  <a:path extrusionOk="0" h="642" w="656">
                    <a:moveTo>
                      <a:pt x="330" y="0"/>
                    </a:moveTo>
                    <a:cubicBezTo>
                      <a:pt x="161" y="0"/>
                      <a:pt x="1" y="147"/>
                      <a:pt x="8" y="319"/>
                    </a:cubicBezTo>
                    <a:cubicBezTo>
                      <a:pt x="17" y="495"/>
                      <a:pt x="147" y="641"/>
                      <a:pt x="330" y="641"/>
                    </a:cubicBezTo>
                    <a:cubicBezTo>
                      <a:pt x="496" y="641"/>
                      <a:pt x="655" y="492"/>
                      <a:pt x="649" y="319"/>
                    </a:cubicBezTo>
                    <a:cubicBezTo>
                      <a:pt x="642" y="147"/>
                      <a:pt x="509" y="0"/>
                      <a:pt x="33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3" name="Google Shape;173;p16"/>
              <p:cNvGrpSpPr/>
              <p:nvPr/>
            </p:nvGrpSpPr>
            <p:grpSpPr>
              <a:xfrm>
                <a:off x="271464" y="193486"/>
                <a:ext cx="9645817" cy="251543"/>
                <a:chOff x="271464" y="193486"/>
                <a:chExt cx="9645817" cy="251543"/>
              </a:xfrm>
            </p:grpSpPr>
            <p:sp>
              <p:nvSpPr>
                <p:cNvPr id="174" name="Google Shape;174;p16"/>
                <p:cNvSpPr/>
                <p:nvPr/>
              </p:nvSpPr>
              <p:spPr>
                <a:xfrm>
                  <a:off x="7919382" y="193486"/>
                  <a:ext cx="1997899" cy="251543"/>
                </a:xfrm>
                <a:custGeom>
                  <a:rect b="b" l="l" r="r" t="t"/>
                  <a:pathLst>
                    <a:path extrusionOk="0" fill="none" h="1010" w="8022">
                      <a:moveTo>
                        <a:pt x="0" y="583"/>
                      </a:moveTo>
                      <a:cubicBezTo>
                        <a:pt x="785" y="163"/>
                        <a:pt x="1703" y="0"/>
                        <a:pt x="2582" y="134"/>
                      </a:cubicBezTo>
                      <a:cubicBezTo>
                        <a:pt x="3604" y="290"/>
                        <a:pt x="4545" y="824"/>
                        <a:pt x="5577" y="925"/>
                      </a:cubicBezTo>
                      <a:cubicBezTo>
                        <a:pt x="6433" y="1009"/>
                        <a:pt x="7315" y="778"/>
                        <a:pt x="8021" y="287"/>
                      </a:cubicBezTo>
                    </a:path>
                  </a:pathLst>
                </a:custGeom>
                <a:noFill/>
                <a:ln cap="rnd"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6"/>
                <p:cNvSpPr/>
                <p:nvPr/>
              </p:nvSpPr>
              <p:spPr>
                <a:xfrm>
                  <a:off x="271464" y="232699"/>
                  <a:ext cx="112231" cy="109997"/>
                </a:xfrm>
                <a:custGeom>
                  <a:rect b="b" l="l" r="r" t="t"/>
                  <a:pathLst>
                    <a:path extrusionOk="0" h="642" w="655">
                      <a:moveTo>
                        <a:pt x="329" y="1"/>
                      </a:moveTo>
                      <a:cubicBezTo>
                        <a:pt x="160" y="1"/>
                        <a:pt x="0" y="150"/>
                        <a:pt x="10" y="323"/>
                      </a:cubicBezTo>
                      <a:cubicBezTo>
                        <a:pt x="17" y="495"/>
                        <a:pt x="150" y="642"/>
                        <a:pt x="329" y="642"/>
                      </a:cubicBezTo>
                      <a:cubicBezTo>
                        <a:pt x="495" y="642"/>
                        <a:pt x="655" y="495"/>
                        <a:pt x="648" y="323"/>
                      </a:cubicBezTo>
                      <a:cubicBezTo>
                        <a:pt x="642" y="147"/>
                        <a:pt x="508" y="1"/>
                        <a:pt x="3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_1">
    <p:spTree>
      <p:nvGrpSpPr>
        <p:cNvPr id="176" name="Shape 176"/>
        <p:cNvGrpSpPr/>
        <p:nvPr/>
      </p:nvGrpSpPr>
      <p:grpSpPr>
        <a:xfrm>
          <a:off x="0" y="0"/>
          <a:ext cx="0" cy="0"/>
          <a:chOff x="0" y="0"/>
          <a:chExt cx="0" cy="0"/>
        </a:xfrm>
      </p:grpSpPr>
      <p:sp>
        <p:nvSpPr>
          <p:cNvPr id="177" name="Google Shape;177;p17"/>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78" name="Google Shape;178;p17"/>
          <p:cNvSpPr txBox="1"/>
          <p:nvPr>
            <p:ph idx="1" type="subTitle"/>
          </p:nvPr>
        </p:nvSpPr>
        <p:spPr>
          <a:xfrm>
            <a:off x="713225" y="1047869"/>
            <a:ext cx="7717500" cy="21003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Anaheim"/>
              <a:buChar char="●"/>
              <a:defRPr sz="1400"/>
            </a:lvl1pPr>
            <a:lvl2pPr lvl="1" rtl="0">
              <a:spcBef>
                <a:spcPts val="0"/>
              </a:spcBef>
              <a:spcAft>
                <a:spcPts val="0"/>
              </a:spcAft>
              <a:buSzPts val="1400"/>
              <a:buFont typeface="Anaheim"/>
              <a:buChar char="○"/>
              <a:defRPr/>
            </a:lvl2pPr>
            <a:lvl3pPr lvl="2" rtl="0">
              <a:spcBef>
                <a:spcPts val="0"/>
              </a:spcBef>
              <a:spcAft>
                <a:spcPts val="0"/>
              </a:spcAft>
              <a:buSzPts val="1400"/>
              <a:buFont typeface="Anaheim"/>
              <a:buChar char="■"/>
              <a:defRPr/>
            </a:lvl3pPr>
            <a:lvl4pPr lvl="3" rtl="0">
              <a:spcBef>
                <a:spcPts val="0"/>
              </a:spcBef>
              <a:spcAft>
                <a:spcPts val="0"/>
              </a:spcAft>
              <a:buSzPts val="1400"/>
              <a:buFont typeface="Anaheim"/>
              <a:buChar char="●"/>
              <a:defRPr/>
            </a:lvl4pPr>
            <a:lvl5pPr lvl="4" rtl="0">
              <a:spcBef>
                <a:spcPts val="0"/>
              </a:spcBef>
              <a:spcAft>
                <a:spcPts val="0"/>
              </a:spcAft>
              <a:buSzPts val="1400"/>
              <a:buFont typeface="Anaheim"/>
              <a:buChar char="○"/>
              <a:defRPr/>
            </a:lvl5pPr>
            <a:lvl6pPr lvl="5" rtl="0">
              <a:spcBef>
                <a:spcPts val="0"/>
              </a:spcBef>
              <a:spcAft>
                <a:spcPts val="0"/>
              </a:spcAft>
              <a:buSzPts val="1400"/>
              <a:buFont typeface="Anaheim"/>
              <a:buChar char="■"/>
              <a:defRPr/>
            </a:lvl6pPr>
            <a:lvl7pPr lvl="6" rtl="0">
              <a:spcBef>
                <a:spcPts val="0"/>
              </a:spcBef>
              <a:spcAft>
                <a:spcPts val="0"/>
              </a:spcAft>
              <a:buSzPts val="1400"/>
              <a:buFont typeface="Anaheim"/>
              <a:buChar char="●"/>
              <a:defRPr/>
            </a:lvl7pPr>
            <a:lvl8pPr lvl="7" rtl="0">
              <a:spcBef>
                <a:spcPts val="0"/>
              </a:spcBef>
              <a:spcAft>
                <a:spcPts val="0"/>
              </a:spcAft>
              <a:buSzPts val="1400"/>
              <a:buFont typeface="Anaheim"/>
              <a:buChar char="○"/>
              <a:defRPr/>
            </a:lvl8pPr>
            <a:lvl9pPr lvl="8" rtl="0">
              <a:spcBef>
                <a:spcPts val="0"/>
              </a:spcBef>
              <a:spcAft>
                <a:spcPts val="0"/>
              </a:spcAft>
              <a:buSzPts val="1400"/>
              <a:buFont typeface="Anaheim"/>
              <a:buChar char="■"/>
              <a:defRPr/>
            </a:lvl9pPr>
          </a:lstStyle>
          <a:p/>
        </p:txBody>
      </p:sp>
      <p:grpSp>
        <p:nvGrpSpPr>
          <p:cNvPr id="179" name="Google Shape;179;p17"/>
          <p:cNvGrpSpPr/>
          <p:nvPr/>
        </p:nvGrpSpPr>
        <p:grpSpPr>
          <a:xfrm>
            <a:off x="-15441" y="193486"/>
            <a:ext cx="12562983" cy="9852475"/>
            <a:chOff x="-15441" y="193486"/>
            <a:chExt cx="12562983" cy="9852475"/>
          </a:xfrm>
        </p:grpSpPr>
        <p:grpSp>
          <p:nvGrpSpPr>
            <p:cNvPr id="180" name="Google Shape;180;p17"/>
            <p:cNvGrpSpPr/>
            <p:nvPr/>
          </p:nvGrpSpPr>
          <p:grpSpPr>
            <a:xfrm>
              <a:off x="4745211" y="2381058"/>
              <a:ext cx="7802330" cy="7664904"/>
              <a:chOff x="4745211" y="2381058"/>
              <a:chExt cx="7802330" cy="7664904"/>
            </a:xfrm>
          </p:grpSpPr>
          <p:sp>
            <p:nvSpPr>
              <p:cNvPr id="181" name="Google Shape;181;p17"/>
              <p:cNvSpPr/>
              <p:nvPr/>
            </p:nvSpPr>
            <p:spPr>
              <a:xfrm flipH="1" rot="2980641">
                <a:off x="6200915" y="3172206"/>
                <a:ext cx="4890923" cy="6082607"/>
              </a:xfrm>
              <a:custGeom>
                <a:rect b="b" l="l" r="r" t="t"/>
                <a:pathLst>
                  <a:path extrusionOk="0" h="45453" w="36548">
                    <a:moveTo>
                      <a:pt x="22658" y="1"/>
                    </a:moveTo>
                    <a:cubicBezTo>
                      <a:pt x="21878" y="1"/>
                      <a:pt x="21097" y="215"/>
                      <a:pt x="20408" y="645"/>
                    </a:cubicBezTo>
                    <a:lnTo>
                      <a:pt x="2692" y="11690"/>
                    </a:lnTo>
                    <a:cubicBezTo>
                      <a:pt x="371" y="13135"/>
                      <a:pt x="0" y="16364"/>
                      <a:pt x="1934" y="18301"/>
                    </a:cubicBezTo>
                    <a:lnTo>
                      <a:pt x="8724" y="25091"/>
                    </a:lnTo>
                    <a:cubicBezTo>
                      <a:pt x="9808" y="26179"/>
                      <a:pt x="10222" y="27764"/>
                      <a:pt x="9808" y="29242"/>
                    </a:cubicBezTo>
                    <a:lnTo>
                      <a:pt x="6788" y="40049"/>
                    </a:lnTo>
                    <a:cubicBezTo>
                      <a:pt x="5992" y="42893"/>
                      <a:pt x="8214" y="45452"/>
                      <a:pt x="10867" y="45452"/>
                    </a:cubicBezTo>
                    <a:cubicBezTo>
                      <a:pt x="11415" y="45452"/>
                      <a:pt x="11981" y="45343"/>
                      <a:pt x="12543" y="45105"/>
                    </a:cubicBezTo>
                    <a:lnTo>
                      <a:pt x="33250" y="36306"/>
                    </a:lnTo>
                    <a:cubicBezTo>
                      <a:pt x="35603" y="35306"/>
                      <a:pt x="36547" y="32474"/>
                      <a:pt x="35265" y="30264"/>
                    </a:cubicBezTo>
                    <a:lnTo>
                      <a:pt x="29669" y="20606"/>
                    </a:lnTo>
                    <a:cubicBezTo>
                      <a:pt x="28969" y="19401"/>
                      <a:pt x="28907" y="17933"/>
                      <a:pt x="29496" y="16673"/>
                    </a:cubicBezTo>
                    <a:lnTo>
                      <a:pt x="32553" y="10150"/>
                    </a:lnTo>
                    <a:cubicBezTo>
                      <a:pt x="33438" y="8259"/>
                      <a:pt x="32817" y="6003"/>
                      <a:pt x="31088" y="4828"/>
                    </a:cubicBezTo>
                    <a:lnTo>
                      <a:pt x="25040" y="733"/>
                    </a:lnTo>
                    <a:cubicBezTo>
                      <a:pt x="24322" y="245"/>
                      <a:pt x="23490" y="1"/>
                      <a:pt x="2265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7"/>
              <p:cNvSpPr/>
              <p:nvPr/>
            </p:nvSpPr>
            <p:spPr>
              <a:xfrm rot="-4458764">
                <a:off x="7825326" y="3956567"/>
                <a:ext cx="2204910" cy="2127131"/>
              </a:xfrm>
              <a:custGeom>
                <a:rect b="b" l="l" r="r" t="t"/>
                <a:pathLst>
                  <a:path extrusionOk="0" h="85081" w="88192">
                    <a:moveTo>
                      <a:pt x="37000" y="0"/>
                    </a:moveTo>
                    <a:cubicBezTo>
                      <a:pt x="31520" y="0"/>
                      <a:pt x="26251" y="2509"/>
                      <a:pt x="22802" y="6942"/>
                    </a:cubicBezTo>
                    <a:lnTo>
                      <a:pt x="5425" y="29280"/>
                    </a:lnTo>
                    <a:cubicBezTo>
                      <a:pt x="0" y="36228"/>
                      <a:pt x="436" y="46091"/>
                      <a:pt x="6426" y="52560"/>
                    </a:cubicBezTo>
                    <a:lnTo>
                      <a:pt x="31259" y="79322"/>
                    </a:lnTo>
                    <a:cubicBezTo>
                      <a:pt x="34728" y="83054"/>
                      <a:pt x="39539" y="85081"/>
                      <a:pt x="44464" y="85081"/>
                    </a:cubicBezTo>
                    <a:cubicBezTo>
                      <a:pt x="46354" y="85081"/>
                      <a:pt x="48261" y="84782"/>
                      <a:pt x="50115" y="84167"/>
                    </a:cubicBezTo>
                    <a:lnTo>
                      <a:pt x="73179" y="76523"/>
                    </a:lnTo>
                    <a:cubicBezTo>
                      <a:pt x="83158" y="73216"/>
                      <a:pt x="88191" y="62076"/>
                      <a:pt x="84057" y="52386"/>
                    </a:cubicBezTo>
                    <a:lnTo>
                      <a:pt x="67725" y="14093"/>
                    </a:lnTo>
                    <a:cubicBezTo>
                      <a:pt x="65462" y="8755"/>
                      <a:pt x="60748" y="4854"/>
                      <a:pt x="55091" y="3592"/>
                    </a:cubicBezTo>
                    <a:lnTo>
                      <a:pt x="40905" y="430"/>
                    </a:lnTo>
                    <a:cubicBezTo>
                      <a:pt x="39606" y="141"/>
                      <a:pt x="38297" y="0"/>
                      <a:pt x="3700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 name="Google Shape;183;p17"/>
            <p:cNvGrpSpPr/>
            <p:nvPr/>
          </p:nvGrpSpPr>
          <p:grpSpPr>
            <a:xfrm>
              <a:off x="-15441" y="193486"/>
              <a:ext cx="8754230" cy="2790184"/>
              <a:chOff x="-15441" y="193486"/>
              <a:chExt cx="8754230" cy="2790184"/>
            </a:xfrm>
          </p:grpSpPr>
          <p:grpSp>
            <p:nvGrpSpPr>
              <p:cNvPr id="184" name="Google Shape;184;p17"/>
              <p:cNvGrpSpPr/>
              <p:nvPr/>
            </p:nvGrpSpPr>
            <p:grpSpPr>
              <a:xfrm>
                <a:off x="-15441" y="193486"/>
                <a:ext cx="8754230" cy="251543"/>
                <a:chOff x="-15441" y="193486"/>
                <a:chExt cx="8754230" cy="251543"/>
              </a:xfrm>
            </p:grpSpPr>
            <p:sp>
              <p:nvSpPr>
                <p:cNvPr id="185" name="Google Shape;185;p17"/>
                <p:cNvSpPr/>
                <p:nvPr/>
              </p:nvSpPr>
              <p:spPr>
                <a:xfrm flipH="1">
                  <a:off x="-15441" y="193486"/>
                  <a:ext cx="1997899" cy="251543"/>
                </a:xfrm>
                <a:custGeom>
                  <a:rect b="b" l="l" r="r" t="t"/>
                  <a:pathLst>
                    <a:path extrusionOk="0" fill="none" h="1010" w="8022">
                      <a:moveTo>
                        <a:pt x="0" y="583"/>
                      </a:moveTo>
                      <a:cubicBezTo>
                        <a:pt x="785" y="163"/>
                        <a:pt x="1703" y="0"/>
                        <a:pt x="2582" y="134"/>
                      </a:cubicBezTo>
                      <a:cubicBezTo>
                        <a:pt x="3604" y="290"/>
                        <a:pt x="4545" y="824"/>
                        <a:pt x="5577" y="925"/>
                      </a:cubicBezTo>
                      <a:cubicBezTo>
                        <a:pt x="6433" y="1009"/>
                        <a:pt x="7315" y="778"/>
                        <a:pt x="8021" y="287"/>
                      </a:cubicBezTo>
                    </a:path>
                  </a:pathLst>
                </a:custGeom>
                <a:noFill/>
                <a:ln cap="rnd"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7"/>
                <p:cNvSpPr/>
                <p:nvPr/>
              </p:nvSpPr>
              <p:spPr>
                <a:xfrm flipH="1">
                  <a:off x="8626558" y="264249"/>
                  <a:ext cx="112231" cy="109997"/>
                </a:xfrm>
                <a:custGeom>
                  <a:rect b="b" l="l" r="r" t="t"/>
                  <a:pathLst>
                    <a:path extrusionOk="0" h="642" w="655">
                      <a:moveTo>
                        <a:pt x="329" y="1"/>
                      </a:moveTo>
                      <a:cubicBezTo>
                        <a:pt x="160" y="1"/>
                        <a:pt x="0" y="150"/>
                        <a:pt x="10" y="323"/>
                      </a:cubicBezTo>
                      <a:cubicBezTo>
                        <a:pt x="17" y="495"/>
                        <a:pt x="150" y="642"/>
                        <a:pt x="329" y="642"/>
                      </a:cubicBezTo>
                      <a:cubicBezTo>
                        <a:pt x="495" y="642"/>
                        <a:pt x="655" y="495"/>
                        <a:pt x="648" y="323"/>
                      </a:cubicBezTo>
                      <a:cubicBezTo>
                        <a:pt x="642" y="147"/>
                        <a:pt x="508" y="1"/>
                        <a:pt x="3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7" name="Google Shape;187;p17"/>
              <p:cNvSpPr/>
              <p:nvPr/>
            </p:nvSpPr>
            <p:spPr>
              <a:xfrm flipH="1">
                <a:off x="281695" y="2873674"/>
                <a:ext cx="112231" cy="109997"/>
              </a:xfrm>
              <a:custGeom>
                <a:rect b="b" l="l" r="r" t="t"/>
                <a:pathLst>
                  <a:path extrusionOk="0" h="642" w="655">
                    <a:moveTo>
                      <a:pt x="329" y="1"/>
                    </a:moveTo>
                    <a:cubicBezTo>
                      <a:pt x="160" y="1"/>
                      <a:pt x="0" y="150"/>
                      <a:pt x="10" y="323"/>
                    </a:cubicBezTo>
                    <a:cubicBezTo>
                      <a:pt x="17" y="495"/>
                      <a:pt x="150" y="642"/>
                      <a:pt x="329" y="642"/>
                    </a:cubicBezTo>
                    <a:cubicBezTo>
                      <a:pt x="495" y="642"/>
                      <a:pt x="655" y="495"/>
                      <a:pt x="648" y="323"/>
                    </a:cubicBezTo>
                    <a:cubicBezTo>
                      <a:pt x="642" y="147"/>
                      <a:pt x="508" y="1"/>
                      <a:pt x="32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188" name="Shape 188"/>
        <p:cNvGrpSpPr/>
        <p:nvPr/>
      </p:nvGrpSpPr>
      <p:grpSpPr>
        <a:xfrm>
          <a:off x="0" y="0"/>
          <a:ext cx="0" cy="0"/>
          <a:chOff x="0" y="0"/>
          <a:chExt cx="0" cy="0"/>
        </a:xfrm>
      </p:grpSpPr>
      <p:sp>
        <p:nvSpPr>
          <p:cNvPr id="189" name="Google Shape;189;p1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90" name="Google Shape;190;p18"/>
          <p:cNvSpPr txBox="1"/>
          <p:nvPr>
            <p:ph idx="1" type="subTitle"/>
          </p:nvPr>
        </p:nvSpPr>
        <p:spPr>
          <a:xfrm>
            <a:off x="720062" y="2268526"/>
            <a:ext cx="2305500" cy="166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91" name="Google Shape;191;p18"/>
          <p:cNvSpPr txBox="1"/>
          <p:nvPr>
            <p:ph idx="2" type="subTitle"/>
          </p:nvPr>
        </p:nvSpPr>
        <p:spPr>
          <a:xfrm>
            <a:off x="3419263" y="2268526"/>
            <a:ext cx="2305500" cy="166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92" name="Google Shape;192;p18"/>
          <p:cNvSpPr txBox="1"/>
          <p:nvPr>
            <p:ph idx="3" type="subTitle"/>
          </p:nvPr>
        </p:nvSpPr>
        <p:spPr>
          <a:xfrm>
            <a:off x="6118464" y="2268526"/>
            <a:ext cx="2305500" cy="166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93" name="Google Shape;193;p18"/>
          <p:cNvSpPr txBox="1"/>
          <p:nvPr>
            <p:ph idx="4" type="subTitle"/>
          </p:nvPr>
        </p:nvSpPr>
        <p:spPr>
          <a:xfrm>
            <a:off x="720036" y="1760400"/>
            <a:ext cx="2305500" cy="622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Raleway"/>
              <a:buNone/>
              <a:defRPr sz="1800">
                <a:solidFill>
                  <a:srgbClr val="191919"/>
                </a:solidFill>
                <a:latin typeface="Poppins SemiBold"/>
                <a:ea typeface="Poppins SemiBold"/>
                <a:cs typeface="Poppins SemiBold"/>
                <a:sym typeface="Poppins Semi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194" name="Google Shape;194;p18"/>
          <p:cNvSpPr txBox="1"/>
          <p:nvPr>
            <p:ph idx="5" type="subTitle"/>
          </p:nvPr>
        </p:nvSpPr>
        <p:spPr>
          <a:xfrm>
            <a:off x="3419239" y="1760400"/>
            <a:ext cx="2305500" cy="622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Raleway"/>
              <a:buNone/>
              <a:defRPr sz="1800">
                <a:solidFill>
                  <a:srgbClr val="191919"/>
                </a:solidFill>
                <a:latin typeface="Poppins SemiBold"/>
                <a:ea typeface="Poppins SemiBold"/>
                <a:cs typeface="Poppins SemiBold"/>
                <a:sym typeface="Poppins Semi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195" name="Google Shape;195;p18"/>
          <p:cNvSpPr txBox="1"/>
          <p:nvPr>
            <p:ph idx="6" type="subTitle"/>
          </p:nvPr>
        </p:nvSpPr>
        <p:spPr>
          <a:xfrm>
            <a:off x="6118442" y="1760400"/>
            <a:ext cx="2305500" cy="622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Raleway"/>
              <a:buNone/>
              <a:defRPr sz="1800">
                <a:solidFill>
                  <a:srgbClr val="191919"/>
                </a:solidFill>
                <a:latin typeface="Poppins SemiBold"/>
                <a:ea typeface="Poppins SemiBold"/>
                <a:cs typeface="Poppins SemiBold"/>
                <a:sym typeface="Poppins Semi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grpSp>
        <p:nvGrpSpPr>
          <p:cNvPr id="196" name="Google Shape;196;p18"/>
          <p:cNvGrpSpPr/>
          <p:nvPr/>
        </p:nvGrpSpPr>
        <p:grpSpPr>
          <a:xfrm>
            <a:off x="-3677202" y="193486"/>
            <a:ext cx="13594483" cy="9553350"/>
            <a:chOff x="-3677202" y="193486"/>
            <a:chExt cx="13594483" cy="9553350"/>
          </a:xfrm>
        </p:grpSpPr>
        <p:grpSp>
          <p:nvGrpSpPr>
            <p:cNvPr id="197" name="Google Shape;197;p18"/>
            <p:cNvGrpSpPr/>
            <p:nvPr/>
          </p:nvGrpSpPr>
          <p:grpSpPr>
            <a:xfrm>
              <a:off x="-3677202" y="2081933"/>
              <a:ext cx="7802330" cy="7664904"/>
              <a:chOff x="-3677202" y="2081933"/>
              <a:chExt cx="7802330" cy="7664904"/>
            </a:xfrm>
          </p:grpSpPr>
          <p:grpSp>
            <p:nvGrpSpPr>
              <p:cNvPr id="198" name="Google Shape;198;p18"/>
              <p:cNvGrpSpPr/>
              <p:nvPr/>
            </p:nvGrpSpPr>
            <p:grpSpPr>
              <a:xfrm>
                <a:off x="-3677202" y="2081933"/>
                <a:ext cx="7802330" cy="7664904"/>
                <a:chOff x="-3677202" y="2081933"/>
                <a:chExt cx="7802330" cy="7664904"/>
              </a:xfrm>
            </p:grpSpPr>
            <p:sp>
              <p:nvSpPr>
                <p:cNvPr id="199" name="Google Shape;199;p18"/>
                <p:cNvSpPr/>
                <p:nvPr/>
              </p:nvSpPr>
              <p:spPr>
                <a:xfrm rot="-2980641">
                  <a:off x="-2221498" y="2873081"/>
                  <a:ext cx="4890923" cy="6082607"/>
                </a:xfrm>
                <a:custGeom>
                  <a:rect b="b" l="l" r="r" t="t"/>
                  <a:pathLst>
                    <a:path extrusionOk="0" h="45453" w="36548">
                      <a:moveTo>
                        <a:pt x="22658" y="1"/>
                      </a:moveTo>
                      <a:cubicBezTo>
                        <a:pt x="21878" y="1"/>
                        <a:pt x="21097" y="215"/>
                        <a:pt x="20408" y="645"/>
                      </a:cubicBezTo>
                      <a:lnTo>
                        <a:pt x="2692" y="11690"/>
                      </a:lnTo>
                      <a:cubicBezTo>
                        <a:pt x="371" y="13135"/>
                        <a:pt x="0" y="16364"/>
                        <a:pt x="1934" y="18301"/>
                      </a:cubicBezTo>
                      <a:lnTo>
                        <a:pt x="8724" y="25091"/>
                      </a:lnTo>
                      <a:cubicBezTo>
                        <a:pt x="9808" y="26179"/>
                        <a:pt x="10222" y="27764"/>
                        <a:pt x="9808" y="29242"/>
                      </a:cubicBezTo>
                      <a:lnTo>
                        <a:pt x="6788" y="40049"/>
                      </a:lnTo>
                      <a:cubicBezTo>
                        <a:pt x="5992" y="42893"/>
                        <a:pt x="8214" y="45452"/>
                        <a:pt x="10867" y="45452"/>
                      </a:cubicBezTo>
                      <a:cubicBezTo>
                        <a:pt x="11415" y="45452"/>
                        <a:pt x="11981" y="45343"/>
                        <a:pt x="12543" y="45105"/>
                      </a:cubicBezTo>
                      <a:lnTo>
                        <a:pt x="33250" y="36306"/>
                      </a:lnTo>
                      <a:cubicBezTo>
                        <a:pt x="35603" y="35306"/>
                        <a:pt x="36547" y="32474"/>
                        <a:pt x="35265" y="30264"/>
                      </a:cubicBezTo>
                      <a:lnTo>
                        <a:pt x="29669" y="20606"/>
                      </a:lnTo>
                      <a:cubicBezTo>
                        <a:pt x="28969" y="19401"/>
                        <a:pt x="28907" y="17933"/>
                        <a:pt x="29496" y="16673"/>
                      </a:cubicBezTo>
                      <a:lnTo>
                        <a:pt x="32553" y="10150"/>
                      </a:lnTo>
                      <a:cubicBezTo>
                        <a:pt x="33438" y="8259"/>
                        <a:pt x="32817" y="6003"/>
                        <a:pt x="31088" y="4828"/>
                      </a:cubicBezTo>
                      <a:lnTo>
                        <a:pt x="25040" y="733"/>
                      </a:lnTo>
                      <a:cubicBezTo>
                        <a:pt x="24322" y="245"/>
                        <a:pt x="23490" y="1"/>
                        <a:pt x="2265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8"/>
                <p:cNvSpPr/>
                <p:nvPr/>
              </p:nvSpPr>
              <p:spPr>
                <a:xfrm flipH="1" rot="4458764">
                  <a:off x="-1159897" y="3657442"/>
                  <a:ext cx="2204910" cy="2127131"/>
                </a:xfrm>
                <a:custGeom>
                  <a:rect b="b" l="l" r="r" t="t"/>
                  <a:pathLst>
                    <a:path extrusionOk="0" h="85081" w="88192">
                      <a:moveTo>
                        <a:pt x="37000" y="0"/>
                      </a:moveTo>
                      <a:cubicBezTo>
                        <a:pt x="31520" y="0"/>
                        <a:pt x="26251" y="2509"/>
                        <a:pt x="22802" y="6942"/>
                      </a:cubicBezTo>
                      <a:lnTo>
                        <a:pt x="5425" y="29280"/>
                      </a:lnTo>
                      <a:cubicBezTo>
                        <a:pt x="0" y="36228"/>
                        <a:pt x="436" y="46091"/>
                        <a:pt x="6426" y="52560"/>
                      </a:cubicBezTo>
                      <a:lnTo>
                        <a:pt x="31259" y="79322"/>
                      </a:lnTo>
                      <a:cubicBezTo>
                        <a:pt x="34728" y="83054"/>
                        <a:pt x="39539" y="85081"/>
                        <a:pt x="44464" y="85081"/>
                      </a:cubicBezTo>
                      <a:cubicBezTo>
                        <a:pt x="46354" y="85081"/>
                        <a:pt x="48261" y="84782"/>
                        <a:pt x="50115" y="84167"/>
                      </a:cubicBezTo>
                      <a:lnTo>
                        <a:pt x="73179" y="76523"/>
                      </a:lnTo>
                      <a:cubicBezTo>
                        <a:pt x="83158" y="73216"/>
                        <a:pt x="88191" y="62076"/>
                        <a:pt x="84057" y="52386"/>
                      </a:cubicBezTo>
                      <a:lnTo>
                        <a:pt x="67725" y="14093"/>
                      </a:lnTo>
                      <a:cubicBezTo>
                        <a:pt x="65462" y="8755"/>
                        <a:pt x="60748" y="4854"/>
                        <a:pt x="55091" y="3592"/>
                      </a:cubicBezTo>
                      <a:lnTo>
                        <a:pt x="40905" y="430"/>
                      </a:lnTo>
                      <a:cubicBezTo>
                        <a:pt x="39606" y="141"/>
                        <a:pt x="38297" y="0"/>
                        <a:pt x="3700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1" name="Google Shape;201;p18"/>
              <p:cNvSpPr/>
              <p:nvPr/>
            </p:nvSpPr>
            <p:spPr>
              <a:xfrm>
                <a:off x="65748" y="3525776"/>
                <a:ext cx="112402" cy="109997"/>
              </a:xfrm>
              <a:custGeom>
                <a:rect b="b" l="l" r="r" t="t"/>
                <a:pathLst>
                  <a:path extrusionOk="0" h="642" w="656">
                    <a:moveTo>
                      <a:pt x="330" y="0"/>
                    </a:moveTo>
                    <a:cubicBezTo>
                      <a:pt x="161" y="0"/>
                      <a:pt x="1" y="147"/>
                      <a:pt x="8" y="319"/>
                    </a:cubicBezTo>
                    <a:cubicBezTo>
                      <a:pt x="17" y="495"/>
                      <a:pt x="147" y="641"/>
                      <a:pt x="330" y="641"/>
                    </a:cubicBezTo>
                    <a:cubicBezTo>
                      <a:pt x="496" y="641"/>
                      <a:pt x="655" y="492"/>
                      <a:pt x="649" y="319"/>
                    </a:cubicBezTo>
                    <a:cubicBezTo>
                      <a:pt x="642" y="147"/>
                      <a:pt x="509" y="0"/>
                      <a:pt x="33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 name="Google Shape;202;p18"/>
            <p:cNvGrpSpPr/>
            <p:nvPr/>
          </p:nvGrpSpPr>
          <p:grpSpPr>
            <a:xfrm>
              <a:off x="271464" y="193486"/>
              <a:ext cx="9645817" cy="251543"/>
              <a:chOff x="271464" y="193486"/>
              <a:chExt cx="9645817" cy="251543"/>
            </a:xfrm>
          </p:grpSpPr>
          <p:sp>
            <p:nvSpPr>
              <p:cNvPr id="203" name="Google Shape;203;p18"/>
              <p:cNvSpPr/>
              <p:nvPr/>
            </p:nvSpPr>
            <p:spPr>
              <a:xfrm>
                <a:off x="7919382" y="193486"/>
                <a:ext cx="1997899" cy="251543"/>
              </a:xfrm>
              <a:custGeom>
                <a:rect b="b" l="l" r="r" t="t"/>
                <a:pathLst>
                  <a:path extrusionOk="0" fill="none" h="1010" w="8022">
                    <a:moveTo>
                      <a:pt x="0" y="583"/>
                    </a:moveTo>
                    <a:cubicBezTo>
                      <a:pt x="785" y="163"/>
                      <a:pt x="1703" y="0"/>
                      <a:pt x="2582" y="134"/>
                    </a:cubicBezTo>
                    <a:cubicBezTo>
                      <a:pt x="3604" y="290"/>
                      <a:pt x="4545" y="824"/>
                      <a:pt x="5577" y="925"/>
                    </a:cubicBezTo>
                    <a:cubicBezTo>
                      <a:pt x="6433" y="1009"/>
                      <a:pt x="7315" y="778"/>
                      <a:pt x="8021" y="287"/>
                    </a:cubicBezTo>
                  </a:path>
                </a:pathLst>
              </a:custGeom>
              <a:noFill/>
              <a:ln cap="rnd"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8"/>
              <p:cNvSpPr/>
              <p:nvPr/>
            </p:nvSpPr>
            <p:spPr>
              <a:xfrm>
                <a:off x="271464" y="232699"/>
                <a:ext cx="112231" cy="109997"/>
              </a:xfrm>
              <a:custGeom>
                <a:rect b="b" l="l" r="r" t="t"/>
                <a:pathLst>
                  <a:path extrusionOk="0" h="642" w="655">
                    <a:moveTo>
                      <a:pt x="329" y="1"/>
                    </a:moveTo>
                    <a:cubicBezTo>
                      <a:pt x="160" y="1"/>
                      <a:pt x="0" y="150"/>
                      <a:pt x="10" y="323"/>
                    </a:cubicBezTo>
                    <a:cubicBezTo>
                      <a:pt x="17" y="495"/>
                      <a:pt x="150" y="642"/>
                      <a:pt x="329" y="642"/>
                    </a:cubicBezTo>
                    <a:cubicBezTo>
                      <a:pt x="495" y="642"/>
                      <a:pt x="655" y="495"/>
                      <a:pt x="648" y="323"/>
                    </a:cubicBezTo>
                    <a:cubicBezTo>
                      <a:pt x="642" y="147"/>
                      <a:pt x="508" y="1"/>
                      <a:pt x="3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205" name="Shape 205"/>
        <p:cNvGrpSpPr/>
        <p:nvPr/>
      </p:nvGrpSpPr>
      <p:grpSpPr>
        <a:xfrm>
          <a:off x="0" y="0"/>
          <a:ext cx="0" cy="0"/>
          <a:chOff x="0" y="0"/>
          <a:chExt cx="0" cy="0"/>
        </a:xfrm>
      </p:grpSpPr>
      <p:sp>
        <p:nvSpPr>
          <p:cNvPr id="206" name="Google Shape;206;p1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07" name="Google Shape;207;p19"/>
          <p:cNvSpPr txBox="1"/>
          <p:nvPr>
            <p:ph idx="1" type="subTitle"/>
          </p:nvPr>
        </p:nvSpPr>
        <p:spPr>
          <a:xfrm>
            <a:off x="720000" y="1703568"/>
            <a:ext cx="2848200" cy="10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08" name="Google Shape;208;p19"/>
          <p:cNvSpPr txBox="1"/>
          <p:nvPr>
            <p:ph idx="2" type="subTitle"/>
          </p:nvPr>
        </p:nvSpPr>
        <p:spPr>
          <a:xfrm>
            <a:off x="4101626" y="1703568"/>
            <a:ext cx="2848200" cy="10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09" name="Google Shape;209;p19"/>
          <p:cNvSpPr txBox="1"/>
          <p:nvPr>
            <p:ph idx="3" type="subTitle"/>
          </p:nvPr>
        </p:nvSpPr>
        <p:spPr>
          <a:xfrm>
            <a:off x="720000" y="3490085"/>
            <a:ext cx="2848200" cy="10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10" name="Google Shape;210;p19"/>
          <p:cNvSpPr txBox="1"/>
          <p:nvPr>
            <p:ph idx="4" type="subTitle"/>
          </p:nvPr>
        </p:nvSpPr>
        <p:spPr>
          <a:xfrm>
            <a:off x="4101626" y="3490085"/>
            <a:ext cx="2848200" cy="10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11" name="Google Shape;211;p19"/>
          <p:cNvSpPr txBox="1"/>
          <p:nvPr>
            <p:ph idx="5" type="subTitle"/>
          </p:nvPr>
        </p:nvSpPr>
        <p:spPr>
          <a:xfrm>
            <a:off x="720000" y="1436195"/>
            <a:ext cx="2848200" cy="3771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Raleway"/>
              <a:buNone/>
              <a:defRPr sz="1800">
                <a:solidFill>
                  <a:srgbClr val="191919"/>
                </a:solidFill>
                <a:latin typeface="Poppins SemiBold"/>
                <a:ea typeface="Poppins SemiBold"/>
                <a:cs typeface="Poppins SemiBold"/>
                <a:sym typeface="Poppins Semi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212" name="Google Shape;212;p19"/>
          <p:cNvSpPr txBox="1"/>
          <p:nvPr>
            <p:ph idx="6" type="subTitle"/>
          </p:nvPr>
        </p:nvSpPr>
        <p:spPr>
          <a:xfrm>
            <a:off x="720000" y="3222787"/>
            <a:ext cx="2848200" cy="3771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Raleway"/>
              <a:buNone/>
              <a:defRPr sz="1800">
                <a:solidFill>
                  <a:srgbClr val="191919"/>
                </a:solidFill>
                <a:latin typeface="Poppins SemiBold"/>
                <a:ea typeface="Poppins SemiBold"/>
                <a:cs typeface="Poppins SemiBold"/>
                <a:sym typeface="Poppins Semi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213" name="Google Shape;213;p19"/>
          <p:cNvSpPr txBox="1"/>
          <p:nvPr>
            <p:ph idx="7" type="subTitle"/>
          </p:nvPr>
        </p:nvSpPr>
        <p:spPr>
          <a:xfrm>
            <a:off x="4101599" y="1436195"/>
            <a:ext cx="2848200" cy="3771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Raleway"/>
              <a:buNone/>
              <a:defRPr sz="1800">
                <a:solidFill>
                  <a:srgbClr val="191919"/>
                </a:solidFill>
                <a:latin typeface="Poppins SemiBold"/>
                <a:ea typeface="Poppins SemiBold"/>
                <a:cs typeface="Poppins SemiBold"/>
                <a:sym typeface="Poppins Semi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214" name="Google Shape;214;p19"/>
          <p:cNvSpPr txBox="1"/>
          <p:nvPr>
            <p:ph idx="8" type="subTitle"/>
          </p:nvPr>
        </p:nvSpPr>
        <p:spPr>
          <a:xfrm>
            <a:off x="4101599" y="3222787"/>
            <a:ext cx="2848200" cy="3771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Raleway"/>
              <a:buNone/>
              <a:defRPr sz="1800">
                <a:solidFill>
                  <a:srgbClr val="191919"/>
                </a:solidFill>
                <a:latin typeface="Poppins SemiBold"/>
                <a:ea typeface="Poppins SemiBold"/>
                <a:cs typeface="Poppins SemiBold"/>
                <a:sym typeface="Poppins Semi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grpSp>
        <p:nvGrpSpPr>
          <p:cNvPr id="215" name="Google Shape;215;p19"/>
          <p:cNvGrpSpPr/>
          <p:nvPr/>
        </p:nvGrpSpPr>
        <p:grpSpPr>
          <a:xfrm>
            <a:off x="-395743" y="152410"/>
            <a:ext cx="11384069" cy="8753709"/>
            <a:chOff x="-395743" y="152410"/>
            <a:chExt cx="11384069" cy="8753709"/>
          </a:xfrm>
        </p:grpSpPr>
        <p:grpSp>
          <p:nvGrpSpPr>
            <p:cNvPr id="216" name="Google Shape;216;p19"/>
            <p:cNvGrpSpPr/>
            <p:nvPr/>
          </p:nvGrpSpPr>
          <p:grpSpPr>
            <a:xfrm>
              <a:off x="291551" y="1211374"/>
              <a:ext cx="8462068" cy="1415372"/>
              <a:chOff x="291551" y="1211374"/>
              <a:chExt cx="8462068" cy="1415372"/>
            </a:xfrm>
          </p:grpSpPr>
          <p:sp>
            <p:nvSpPr>
              <p:cNvPr id="217" name="Google Shape;217;p19"/>
              <p:cNvSpPr/>
              <p:nvPr/>
            </p:nvSpPr>
            <p:spPr>
              <a:xfrm>
                <a:off x="8641389" y="2516749"/>
                <a:ext cx="112231" cy="109997"/>
              </a:xfrm>
              <a:custGeom>
                <a:rect b="b" l="l" r="r" t="t"/>
                <a:pathLst>
                  <a:path extrusionOk="0" h="642" w="655">
                    <a:moveTo>
                      <a:pt x="329" y="1"/>
                    </a:moveTo>
                    <a:cubicBezTo>
                      <a:pt x="160" y="1"/>
                      <a:pt x="0" y="150"/>
                      <a:pt x="10" y="323"/>
                    </a:cubicBezTo>
                    <a:cubicBezTo>
                      <a:pt x="17" y="495"/>
                      <a:pt x="150" y="642"/>
                      <a:pt x="329" y="642"/>
                    </a:cubicBezTo>
                    <a:cubicBezTo>
                      <a:pt x="495" y="642"/>
                      <a:pt x="655" y="495"/>
                      <a:pt x="648" y="323"/>
                    </a:cubicBezTo>
                    <a:cubicBezTo>
                      <a:pt x="642" y="147"/>
                      <a:pt x="508" y="1"/>
                      <a:pt x="3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9"/>
              <p:cNvSpPr/>
              <p:nvPr/>
            </p:nvSpPr>
            <p:spPr>
              <a:xfrm>
                <a:off x="291551" y="1211374"/>
                <a:ext cx="112231" cy="109997"/>
              </a:xfrm>
              <a:custGeom>
                <a:rect b="b" l="l" r="r" t="t"/>
                <a:pathLst>
                  <a:path extrusionOk="0" h="642" w="655">
                    <a:moveTo>
                      <a:pt x="329" y="1"/>
                    </a:moveTo>
                    <a:cubicBezTo>
                      <a:pt x="160" y="1"/>
                      <a:pt x="0" y="150"/>
                      <a:pt x="10" y="323"/>
                    </a:cubicBezTo>
                    <a:cubicBezTo>
                      <a:pt x="17" y="495"/>
                      <a:pt x="150" y="642"/>
                      <a:pt x="329" y="642"/>
                    </a:cubicBezTo>
                    <a:cubicBezTo>
                      <a:pt x="495" y="642"/>
                      <a:pt x="655" y="495"/>
                      <a:pt x="648" y="323"/>
                    </a:cubicBezTo>
                    <a:cubicBezTo>
                      <a:pt x="642" y="147"/>
                      <a:pt x="508" y="1"/>
                      <a:pt x="32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9"/>
            <p:cNvGrpSpPr/>
            <p:nvPr/>
          </p:nvGrpSpPr>
          <p:grpSpPr>
            <a:xfrm>
              <a:off x="-395743" y="152410"/>
              <a:ext cx="11384069" cy="8753709"/>
              <a:chOff x="-395743" y="152410"/>
              <a:chExt cx="11384069" cy="8753709"/>
            </a:xfrm>
          </p:grpSpPr>
          <p:sp>
            <p:nvSpPr>
              <p:cNvPr id="220" name="Google Shape;220;p19"/>
              <p:cNvSpPr/>
              <p:nvPr/>
            </p:nvSpPr>
            <p:spPr>
              <a:xfrm rot="6450876">
                <a:off x="5501864" y="3547714"/>
                <a:ext cx="5178845" cy="4441416"/>
              </a:xfrm>
              <a:custGeom>
                <a:rect b="b" l="l" r="r" t="t"/>
                <a:pathLst>
                  <a:path extrusionOk="0" h="28217" w="32902">
                    <a:moveTo>
                      <a:pt x="8162" y="1"/>
                    </a:moveTo>
                    <a:cubicBezTo>
                      <a:pt x="6806" y="1"/>
                      <a:pt x="5518" y="753"/>
                      <a:pt x="4877" y="2023"/>
                    </a:cubicBezTo>
                    <a:lnTo>
                      <a:pt x="1257" y="9213"/>
                    </a:lnTo>
                    <a:cubicBezTo>
                      <a:pt x="0" y="11708"/>
                      <a:pt x="1867" y="14546"/>
                      <a:pt x="4517" y="14546"/>
                    </a:cubicBezTo>
                    <a:cubicBezTo>
                      <a:pt x="4716" y="14546"/>
                      <a:pt x="4920" y="14530"/>
                      <a:pt x="5127" y="14497"/>
                    </a:cubicBezTo>
                    <a:lnTo>
                      <a:pt x="7282" y="14145"/>
                    </a:lnTo>
                    <a:cubicBezTo>
                      <a:pt x="7479" y="14113"/>
                      <a:pt x="7675" y="14098"/>
                      <a:pt x="7869" y="14098"/>
                    </a:cubicBezTo>
                    <a:cubicBezTo>
                      <a:pt x="9350" y="14098"/>
                      <a:pt x="10713" y="14994"/>
                      <a:pt x="11280" y="16401"/>
                    </a:cubicBezTo>
                    <a:lnTo>
                      <a:pt x="15108" y="25913"/>
                    </a:lnTo>
                    <a:cubicBezTo>
                      <a:pt x="15678" y="27333"/>
                      <a:pt x="17050" y="28217"/>
                      <a:pt x="18515" y="28217"/>
                    </a:cubicBezTo>
                    <a:cubicBezTo>
                      <a:pt x="18850" y="28217"/>
                      <a:pt x="19189" y="28171"/>
                      <a:pt x="19525" y="28074"/>
                    </a:cubicBezTo>
                    <a:lnTo>
                      <a:pt x="29962" y="25089"/>
                    </a:lnTo>
                    <a:cubicBezTo>
                      <a:pt x="31775" y="24572"/>
                      <a:pt x="32901" y="22768"/>
                      <a:pt x="32569" y="20913"/>
                    </a:cubicBezTo>
                    <a:lnTo>
                      <a:pt x="30518" y="9415"/>
                    </a:lnTo>
                    <a:cubicBezTo>
                      <a:pt x="30284" y="8097"/>
                      <a:pt x="29353" y="7013"/>
                      <a:pt x="28087" y="6580"/>
                    </a:cubicBezTo>
                    <a:lnTo>
                      <a:pt x="9346" y="196"/>
                    </a:lnTo>
                    <a:cubicBezTo>
                      <a:pt x="8955" y="64"/>
                      <a:pt x="8556" y="1"/>
                      <a:pt x="81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9"/>
              <p:cNvSpPr/>
              <p:nvPr/>
            </p:nvSpPr>
            <p:spPr>
              <a:xfrm rot="4653977">
                <a:off x="7635064" y="4307072"/>
                <a:ext cx="2204697" cy="2126925"/>
              </a:xfrm>
              <a:custGeom>
                <a:rect b="b" l="l" r="r" t="t"/>
                <a:pathLst>
                  <a:path extrusionOk="0" h="85081" w="88192">
                    <a:moveTo>
                      <a:pt x="37000" y="0"/>
                    </a:moveTo>
                    <a:cubicBezTo>
                      <a:pt x="31520" y="0"/>
                      <a:pt x="26251" y="2509"/>
                      <a:pt x="22802" y="6942"/>
                    </a:cubicBezTo>
                    <a:lnTo>
                      <a:pt x="5425" y="29280"/>
                    </a:lnTo>
                    <a:cubicBezTo>
                      <a:pt x="0" y="36228"/>
                      <a:pt x="436" y="46091"/>
                      <a:pt x="6426" y="52560"/>
                    </a:cubicBezTo>
                    <a:lnTo>
                      <a:pt x="31259" y="79322"/>
                    </a:lnTo>
                    <a:cubicBezTo>
                      <a:pt x="34728" y="83054"/>
                      <a:pt x="39539" y="85081"/>
                      <a:pt x="44464" y="85081"/>
                    </a:cubicBezTo>
                    <a:cubicBezTo>
                      <a:pt x="46354" y="85081"/>
                      <a:pt x="48261" y="84782"/>
                      <a:pt x="50115" y="84167"/>
                    </a:cubicBezTo>
                    <a:lnTo>
                      <a:pt x="73179" y="76523"/>
                    </a:lnTo>
                    <a:cubicBezTo>
                      <a:pt x="83158" y="73216"/>
                      <a:pt x="88191" y="62076"/>
                      <a:pt x="84057" y="52386"/>
                    </a:cubicBezTo>
                    <a:lnTo>
                      <a:pt x="67725" y="14093"/>
                    </a:lnTo>
                    <a:cubicBezTo>
                      <a:pt x="65462" y="8755"/>
                      <a:pt x="60748" y="4854"/>
                      <a:pt x="55091" y="3592"/>
                    </a:cubicBezTo>
                    <a:lnTo>
                      <a:pt x="40905" y="430"/>
                    </a:lnTo>
                    <a:cubicBezTo>
                      <a:pt x="39606" y="141"/>
                      <a:pt x="38297" y="0"/>
                      <a:pt x="3700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2" name="Google Shape;222;p19"/>
              <p:cNvGrpSpPr/>
              <p:nvPr/>
            </p:nvGrpSpPr>
            <p:grpSpPr>
              <a:xfrm>
                <a:off x="-395743" y="152410"/>
                <a:ext cx="10132109" cy="4883570"/>
                <a:chOff x="-395743" y="152410"/>
                <a:chExt cx="10132109" cy="4883570"/>
              </a:xfrm>
            </p:grpSpPr>
            <p:sp>
              <p:nvSpPr>
                <p:cNvPr id="223" name="Google Shape;223;p19"/>
                <p:cNvSpPr/>
                <p:nvPr/>
              </p:nvSpPr>
              <p:spPr>
                <a:xfrm>
                  <a:off x="7738467" y="152410"/>
                  <a:ext cx="1997899" cy="251543"/>
                </a:xfrm>
                <a:custGeom>
                  <a:rect b="b" l="l" r="r" t="t"/>
                  <a:pathLst>
                    <a:path extrusionOk="0" fill="none" h="1010" w="8022">
                      <a:moveTo>
                        <a:pt x="0" y="579"/>
                      </a:moveTo>
                      <a:cubicBezTo>
                        <a:pt x="785" y="163"/>
                        <a:pt x="1703" y="0"/>
                        <a:pt x="2582" y="134"/>
                      </a:cubicBezTo>
                      <a:cubicBezTo>
                        <a:pt x="3604" y="287"/>
                        <a:pt x="4548" y="820"/>
                        <a:pt x="5577" y="925"/>
                      </a:cubicBezTo>
                      <a:cubicBezTo>
                        <a:pt x="6433" y="1009"/>
                        <a:pt x="7315" y="778"/>
                        <a:pt x="8021" y="287"/>
                      </a:cubicBezTo>
                    </a:path>
                  </a:pathLst>
                </a:custGeom>
                <a:noFill/>
                <a:ln cap="rnd"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9"/>
                <p:cNvSpPr/>
                <p:nvPr/>
              </p:nvSpPr>
              <p:spPr>
                <a:xfrm>
                  <a:off x="-395743" y="4784436"/>
                  <a:ext cx="1997899" cy="251543"/>
                </a:xfrm>
                <a:custGeom>
                  <a:rect b="b" l="l" r="r" t="t"/>
                  <a:pathLst>
                    <a:path extrusionOk="0" fill="none" h="1010" w="8022">
                      <a:moveTo>
                        <a:pt x="0" y="583"/>
                      </a:moveTo>
                      <a:cubicBezTo>
                        <a:pt x="785" y="163"/>
                        <a:pt x="1703" y="0"/>
                        <a:pt x="2582" y="134"/>
                      </a:cubicBezTo>
                      <a:cubicBezTo>
                        <a:pt x="3604" y="290"/>
                        <a:pt x="4545" y="824"/>
                        <a:pt x="5577" y="925"/>
                      </a:cubicBezTo>
                      <a:cubicBezTo>
                        <a:pt x="6433" y="1009"/>
                        <a:pt x="7315" y="778"/>
                        <a:pt x="8021" y="287"/>
                      </a:cubicBezTo>
                    </a:path>
                  </a:pathLst>
                </a:custGeom>
                <a:noFill/>
                <a:ln cap="rnd"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225" name="Shape 225"/>
        <p:cNvGrpSpPr/>
        <p:nvPr/>
      </p:nvGrpSpPr>
      <p:grpSpPr>
        <a:xfrm>
          <a:off x="0" y="0"/>
          <a:ext cx="0" cy="0"/>
          <a:chOff x="0" y="0"/>
          <a:chExt cx="0" cy="0"/>
        </a:xfrm>
      </p:grpSpPr>
      <p:sp>
        <p:nvSpPr>
          <p:cNvPr id="226" name="Google Shape;226;p2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27" name="Google Shape;227;p20"/>
          <p:cNvSpPr txBox="1"/>
          <p:nvPr>
            <p:ph idx="1" type="subTitle"/>
          </p:nvPr>
        </p:nvSpPr>
        <p:spPr>
          <a:xfrm>
            <a:off x="720000" y="1710172"/>
            <a:ext cx="21444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28" name="Google Shape;228;p20"/>
          <p:cNvSpPr txBox="1"/>
          <p:nvPr>
            <p:ph idx="2" type="subTitle"/>
          </p:nvPr>
        </p:nvSpPr>
        <p:spPr>
          <a:xfrm>
            <a:off x="3499800" y="1710150"/>
            <a:ext cx="21444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29" name="Google Shape;229;p20"/>
          <p:cNvSpPr txBox="1"/>
          <p:nvPr>
            <p:ph idx="3" type="subTitle"/>
          </p:nvPr>
        </p:nvSpPr>
        <p:spPr>
          <a:xfrm>
            <a:off x="720000" y="3498804"/>
            <a:ext cx="21444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30" name="Google Shape;230;p20"/>
          <p:cNvSpPr txBox="1"/>
          <p:nvPr>
            <p:ph idx="4" type="subTitle"/>
          </p:nvPr>
        </p:nvSpPr>
        <p:spPr>
          <a:xfrm>
            <a:off x="3499800" y="3498800"/>
            <a:ext cx="21444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31" name="Google Shape;231;p20"/>
          <p:cNvSpPr txBox="1"/>
          <p:nvPr>
            <p:ph idx="5" type="subTitle"/>
          </p:nvPr>
        </p:nvSpPr>
        <p:spPr>
          <a:xfrm>
            <a:off x="6279600" y="1710150"/>
            <a:ext cx="21444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32" name="Google Shape;232;p20"/>
          <p:cNvSpPr txBox="1"/>
          <p:nvPr>
            <p:ph idx="6" type="subTitle"/>
          </p:nvPr>
        </p:nvSpPr>
        <p:spPr>
          <a:xfrm>
            <a:off x="6279600" y="3498800"/>
            <a:ext cx="21444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33" name="Google Shape;233;p20"/>
          <p:cNvSpPr txBox="1"/>
          <p:nvPr>
            <p:ph idx="7" type="subTitle"/>
          </p:nvPr>
        </p:nvSpPr>
        <p:spPr>
          <a:xfrm>
            <a:off x="720000" y="1119902"/>
            <a:ext cx="2144400" cy="69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Raleway"/>
              <a:buNone/>
              <a:defRPr sz="1800">
                <a:solidFill>
                  <a:srgbClr val="191919"/>
                </a:solidFill>
                <a:latin typeface="Poppins SemiBold"/>
                <a:ea typeface="Poppins SemiBold"/>
                <a:cs typeface="Poppins SemiBold"/>
                <a:sym typeface="Poppins Semi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234" name="Google Shape;234;p20"/>
          <p:cNvSpPr txBox="1"/>
          <p:nvPr>
            <p:ph idx="8" type="subTitle"/>
          </p:nvPr>
        </p:nvSpPr>
        <p:spPr>
          <a:xfrm>
            <a:off x="3499800" y="1119902"/>
            <a:ext cx="2144400" cy="69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Raleway"/>
              <a:buNone/>
              <a:defRPr sz="1800">
                <a:solidFill>
                  <a:srgbClr val="191919"/>
                </a:solidFill>
                <a:latin typeface="Poppins SemiBold"/>
                <a:ea typeface="Poppins SemiBold"/>
                <a:cs typeface="Poppins SemiBold"/>
                <a:sym typeface="Poppins Semi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235" name="Google Shape;235;p20"/>
          <p:cNvSpPr txBox="1"/>
          <p:nvPr>
            <p:ph idx="9" type="subTitle"/>
          </p:nvPr>
        </p:nvSpPr>
        <p:spPr>
          <a:xfrm>
            <a:off x="6279600" y="1119902"/>
            <a:ext cx="2144400" cy="69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Raleway"/>
              <a:buNone/>
              <a:defRPr sz="1800">
                <a:solidFill>
                  <a:srgbClr val="191919"/>
                </a:solidFill>
                <a:latin typeface="Poppins SemiBold"/>
                <a:ea typeface="Poppins SemiBold"/>
                <a:cs typeface="Poppins SemiBold"/>
                <a:sym typeface="Poppins Semi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236" name="Google Shape;236;p20"/>
          <p:cNvSpPr txBox="1"/>
          <p:nvPr>
            <p:ph idx="13" type="subTitle"/>
          </p:nvPr>
        </p:nvSpPr>
        <p:spPr>
          <a:xfrm>
            <a:off x="720000" y="2905277"/>
            <a:ext cx="2144400" cy="69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Raleway"/>
              <a:buNone/>
              <a:defRPr sz="1800">
                <a:solidFill>
                  <a:srgbClr val="191919"/>
                </a:solidFill>
                <a:latin typeface="Poppins SemiBold"/>
                <a:ea typeface="Poppins SemiBold"/>
                <a:cs typeface="Poppins SemiBold"/>
                <a:sym typeface="Poppins Semi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237" name="Google Shape;237;p20"/>
          <p:cNvSpPr txBox="1"/>
          <p:nvPr>
            <p:ph idx="14" type="subTitle"/>
          </p:nvPr>
        </p:nvSpPr>
        <p:spPr>
          <a:xfrm>
            <a:off x="3499800" y="2905277"/>
            <a:ext cx="2144400" cy="69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Raleway"/>
              <a:buNone/>
              <a:defRPr sz="1800">
                <a:solidFill>
                  <a:srgbClr val="191919"/>
                </a:solidFill>
                <a:latin typeface="Poppins SemiBold"/>
                <a:ea typeface="Poppins SemiBold"/>
                <a:cs typeface="Poppins SemiBold"/>
                <a:sym typeface="Poppins Semi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238" name="Google Shape;238;p20"/>
          <p:cNvSpPr txBox="1"/>
          <p:nvPr>
            <p:ph idx="15" type="subTitle"/>
          </p:nvPr>
        </p:nvSpPr>
        <p:spPr>
          <a:xfrm>
            <a:off x="6279600" y="2905277"/>
            <a:ext cx="2144400" cy="69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Raleway"/>
              <a:buNone/>
              <a:defRPr sz="1800">
                <a:solidFill>
                  <a:srgbClr val="191919"/>
                </a:solidFill>
                <a:latin typeface="Poppins SemiBold"/>
                <a:ea typeface="Poppins SemiBold"/>
                <a:cs typeface="Poppins SemiBold"/>
                <a:sym typeface="Poppins Semi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grpSp>
        <p:nvGrpSpPr>
          <p:cNvPr id="239" name="Google Shape;239;p20"/>
          <p:cNvGrpSpPr/>
          <p:nvPr/>
        </p:nvGrpSpPr>
        <p:grpSpPr>
          <a:xfrm>
            <a:off x="-4025200" y="267649"/>
            <a:ext cx="14068431" cy="9444862"/>
            <a:chOff x="-4025200" y="267649"/>
            <a:chExt cx="14068431" cy="9444862"/>
          </a:xfrm>
        </p:grpSpPr>
        <p:grpSp>
          <p:nvGrpSpPr>
            <p:cNvPr id="240" name="Google Shape;240;p20"/>
            <p:cNvGrpSpPr/>
            <p:nvPr/>
          </p:nvGrpSpPr>
          <p:grpSpPr>
            <a:xfrm>
              <a:off x="-4025200" y="267649"/>
              <a:ext cx="7527146" cy="9444862"/>
              <a:chOff x="-4025200" y="267649"/>
              <a:chExt cx="7527146" cy="9444862"/>
            </a:xfrm>
          </p:grpSpPr>
          <p:grpSp>
            <p:nvGrpSpPr>
              <p:cNvPr id="241" name="Google Shape;241;p20"/>
              <p:cNvGrpSpPr/>
              <p:nvPr/>
            </p:nvGrpSpPr>
            <p:grpSpPr>
              <a:xfrm>
                <a:off x="-4025200" y="1917770"/>
                <a:ext cx="7527146" cy="7794741"/>
                <a:chOff x="-4025200" y="1917770"/>
                <a:chExt cx="7527146" cy="7794741"/>
              </a:xfrm>
            </p:grpSpPr>
            <p:sp>
              <p:nvSpPr>
                <p:cNvPr id="242" name="Google Shape;242;p20"/>
                <p:cNvSpPr/>
                <p:nvPr/>
              </p:nvSpPr>
              <p:spPr>
                <a:xfrm rot="-2151821">
                  <a:off x="-2707065" y="2773866"/>
                  <a:ext cx="4890877" cy="6082549"/>
                </a:xfrm>
                <a:custGeom>
                  <a:rect b="b" l="l" r="r" t="t"/>
                  <a:pathLst>
                    <a:path extrusionOk="0" h="45453" w="36548">
                      <a:moveTo>
                        <a:pt x="22658" y="1"/>
                      </a:moveTo>
                      <a:cubicBezTo>
                        <a:pt x="21878" y="1"/>
                        <a:pt x="21097" y="215"/>
                        <a:pt x="20408" y="645"/>
                      </a:cubicBezTo>
                      <a:lnTo>
                        <a:pt x="2692" y="11690"/>
                      </a:lnTo>
                      <a:cubicBezTo>
                        <a:pt x="371" y="13135"/>
                        <a:pt x="0" y="16364"/>
                        <a:pt x="1934" y="18301"/>
                      </a:cubicBezTo>
                      <a:lnTo>
                        <a:pt x="8724" y="25091"/>
                      </a:lnTo>
                      <a:cubicBezTo>
                        <a:pt x="9808" y="26179"/>
                        <a:pt x="10222" y="27764"/>
                        <a:pt x="9808" y="29242"/>
                      </a:cubicBezTo>
                      <a:lnTo>
                        <a:pt x="6788" y="40049"/>
                      </a:lnTo>
                      <a:cubicBezTo>
                        <a:pt x="5992" y="42893"/>
                        <a:pt x="8214" y="45452"/>
                        <a:pt x="10867" y="45452"/>
                      </a:cubicBezTo>
                      <a:cubicBezTo>
                        <a:pt x="11415" y="45452"/>
                        <a:pt x="11981" y="45343"/>
                        <a:pt x="12543" y="45105"/>
                      </a:cubicBezTo>
                      <a:lnTo>
                        <a:pt x="33250" y="36306"/>
                      </a:lnTo>
                      <a:cubicBezTo>
                        <a:pt x="35603" y="35306"/>
                        <a:pt x="36547" y="32474"/>
                        <a:pt x="35265" y="30264"/>
                      </a:cubicBezTo>
                      <a:lnTo>
                        <a:pt x="29669" y="20606"/>
                      </a:lnTo>
                      <a:cubicBezTo>
                        <a:pt x="28969" y="19401"/>
                        <a:pt x="28907" y="17933"/>
                        <a:pt x="29496" y="16673"/>
                      </a:cubicBezTo>
                      <a:lnTo>
                        <a:pt x="32553" y="10150"/>
                      </a:lnTo>
                      <a:cubicBezTo>
                        <a:pt x="33438" y="8259"/>
                        <a:pt x="32817" y="6003"/>
                        <a:pt x="31088" y="4828"/>
                      </a:cubicBezTo>
                      <a:lnTo>
                        <a:pt x="25040" y="733"/>
                      </a:lnTo>
                      <a:cubicBezTo>
                        <a:pt x="24322" y="245"/>
                        <a:pt x="23490" y="1"/>
                        <a:pt x="2265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0"/>
                <p:cNvSpPr/>
                <p:nvPr/>
              </p:nvSpPr>
              <p:spPr>
                <a:xfrm flipH="1" rot="4458764">
                  <a:off x="-1711272" y="3713342"/>
                  <a:ext cx="2204910" cy="2127131"/>
                </a:xfrm>
                <a:custGeom>
                  <a:rect b="b" l="l" r="r" t="t"/>
                  <a:pathLst>
                    <a:path extrusionOk="0" h="85081" w="88192">
                      <a:moveTo>
                        <a:pt x="37000" y="0"/>
                      </a:moveTo>
                      <a:cubicBezTo>
                        <a:pt x="31520" y="0"/>
                        <a:pt x="26251" y="2509"/>
                        <a:pt x="22802" y="6942"/>
                      </a:cubicBezTo>
                      <a:lnTo>
                        <a:pt x="5425" y="29280"/>
                      </a:lnTo>
                      <a:cubicBezTo>
                        <a:pt x="0" y="36228"/>
                        <a:pt x="436" y="46091"/>
                        <a:pt x="6426" y="52560"/>
                      </a:cubicBezTo>
                      <a:lnTo>
                        <a:pt x="31259" y="79322"/>
                      </a:lnTo>
                      <a:cubicBezTo>
                        <a:pt x="34728" y="83054"/>
                        <a:pt x="39539" y="85081"/>
                        <a:pt x="44464" y="85081"/>
                      </a:cubicBezTo>
                      <a:cubicBezTo>
                        <a:pt x="46354" y="85081"/>
                        <a:pt x="48261" y="84782"/>
                        <a:pt x="50115" y="84167"/>
                      </a:cubicBezTo>
                      <a:lnTo>
                        <a:pt x="73179" y="76523"/>
                      </a:lnTo>
                      <a:cubicBezTo>
                        <a:pt x="83158" y="73216"/>
                        <a:pt x="88191" y="62076"/>
                        <a:pt x="84057" y="52386"/>
                      </a:cubicBezTo>
                      <a:lnTo>
                        <a:pt x="67725" y="14093"/>
                      </a:lnTo>
                      <a:cubicBezTo>
                        <a:pt x="65462" y="8755"/>
                        <a:pt x="60748" y="4854"/>
                        <a:pt x="55091" y="3592"/>
                      </a:cubicBezTo>
                      <a:lnTo>
                        <a:pt x="40905" y="430"/>
                      </a:lnTo>
                      <a:cubicBezTo>
                        <a:pt x="39606" y="141"/>
                        <a:pt x="38297" y="0"/>
                        <a:pt x="3700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 name="Google Shape;244;p20"/>
              <p:cNvGrpSpPr/>
              <p:nvPr/>
            </p:nvGrpSpPr>
            <p:grpSpPr>
              <a:xfrm>
                <a:off x="123148" y="267649"/>
                <a:ext cx="260572" cy="4391350"/>
                <a:chOff x="123148" y="267649"/>
                <a:chExt cx="260572" cy="4391350"/>
              </a:xfrm>
            </p:grpSpPr>
            <p:sp>
              <p:nvSpPr>
                <p:cNvPr id="245" name="Google Shape;245;p20"/>
                <p:cNvSpPr/>
                <p:nvPr/>
              </p:nvSpPr>
              <p:spPr>
                <a:xfrm>
                  <a:off x="123148" y="4549001"/>
                  <a:ext cx="112402" cy="109997"/>
                </a:xfrm>
                <a:custGeom>
                  <a:rect b="b" l="l" r="r" t="t"/>
                  <a:pathLst>
                    <a:path extrusionOk="0" h="642" w="656">
                      <a:moveTo>
                        <a:pt x="330" y="0"/>
                      </a:moveTo>
                      <a:cubicBezTo>
                        <a:pt x="161" y="0"/>
                        <a:pt x="1" y="147"/>
                        <a:pt x="8" y="319"/>
                      </a:cubicBezTo>
                      <a:cubicBezTo>
                        <a:pt x="17" y="495"/>
                        <a:pt x="147" y="641"/>
                        <a:pt x="330" y="641"/>
                      </a:cubicBezTo>
                      <a:cubicBezTo>
                        <a:pt x="496" y="641"/>
                        <a:pt x="655" y="492"/>
                        <a:pt x="649" y="319"/>
                      </a:cubicBezTo>
                      <a:cubicBezTo>
                        <a:pt x="642" y="147"/>
                        <a:pt x="509" y="0"/>
                        <a:pt x="33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0"/>
                <p:cNvSpPr/>
                <p:nvPr/>
              </p:nvSpPr>
              <p:spPr>
                <a:xfrm>
                  <a:off x="271489" y="267649"/>
                  <a:ext cx="112231" cy="109997"/>
                </a:xfrm>
                <a:custGeom>
                  <a:rect b="b" l="l" r="r" t="t"/>
                  <a:pathLst>
                    <a:path extrusionOk="0" h="642" w="655">
                      <a:moveTo>
                        <a:pt x="329" y="1"/>
                      </a:moveTo>
                      <a:cubicBezTo>
                        <a:pt x="160" y="1"/>
                        <a:pt x="0" y="150"/>
                        <a:pt x="10" y="323"/>
                      </a:cubicBezTo>
                      <a:cubicBezTo>
                        <a:pt x="17" y="495"/>
                        <a:pt x="150" y="642"/>
                        <a:pt x="329" y="642"/>
                      </a:cubicBezTo>
                      <a:cubicBezTo>
                        <a:pt x="495" y="642"/>
                        <a:pt x="655" y="495"/>
                        <a:pt x="648" y="323"/>
                      </a:cubicBezTo>
                      <a:cubicBezTo>
                        <a:pt x="642" y="147"/>
                        <a:pt x="508" y="1"/>
                        <a:pt x="3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47" name="Google Shape;247;p20"/>
            <p:cNvSpPr/>
            <p:nvPr/>
          </p:nvSpPr>
          <p:spPr>
            <a:xfrm>
              <a:off x="8045332" y="267661"/>
              <a:ext cx="1997899" cy="251543"/>
            </a:xfrm>
            <a:custGeom>
              <a:rect b="b" l="l" r="r" t="t"/>
              <a:pathLst>
                <a:path extrusionOk="0" fill="none" h="1010" w="8022">
                  <a:moveTo>
                    <a:pt x="0" y="583"/>
                  </a:moveTo>
                  <a:cubicBezTo>
                    <a:pt x="785" y="163"/>
                    <a:pt x="1703" y="0"/>
                    <a:pt x="2582" y="134"/>
                  </a:cubicBezTo>
                  <a:cubicBezTo>
                    <a:pt x="3604" y="290"/>
                    <a:pt x="4545" y="824"/>
                    <a:pt x="5577" y="925"/>
                  </a:cubicBezTo>
                  <a:cubicBezTo>
                    <a:pt x="6433" y="1009"/>
                    <a:pt x="7315" y="778"/>
                    <a:pt x="8021" y="287"/>
                  </a:cubicBezTo>
                </a:path>
              </a:pathLst>
            </a:custGeom>
            <a:noFill/>
            <a:ln cap="rnd"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grpSp>
        <p:nvGrpSpPr>
          <p:cNvPr id="25" name="Google Shape;25;p3"/>
          <p:cNvGrpSpPr/>
          <p:nvPr/>
        </p:nvGrpSpPr>
        <p:grpSpPr>
          <a:xfrm>
            <a:off x="6872433" y="-224176"/>
            <a:ext cx="5831251" cy="6808998"/>
            <a:chOff x="6643833" y="-224176"/>
            <a:chExt cx="5831251" cy="6808998"/>
          </a:xfrm>
        </p:grpSpPr>
        <p:grpSp>
          <p:nvGrpSpPr>
            <p:cNvPr id="26" name="Google Shape;26;p3"/>
            <p:cNvGrpSpPr/>
            <p:nvPr/>
          </p:nvGrpSpPr>
          <p:grpSpPr>
            <a:xfrm>
              <a:off x="6643833" y="-224176"/>
              <a:ext cx="5831251" cy="6808998"/>
              <a:chOff x="6643833" y="-224176"/>
              <a:chExt cx="5831251" cy="6808998"/>
            </a:xfrm>
          </p:grpSpPr>
          <p:sp>
            <p:nvSpPr>
              <p:cNvPr id="27" name="Google Shape;27;p3"/>
              <p:cNvSpPr/>
              <p:nvPr/>
            </p:nvSpPr>
            <p:spPr>
              <a:xfrm flipH="1" rot="572290">
                <a:off x="7113986" y="139005"/>
                <a:ext cx="4890946" cy="6082636"/>
              </a:xfrm>
              <a:custGeom>
                <a:rect b="b" l="l" r="r" t="t"/>
                <a:pathLst>
                  <a:path extrusionOk="0" h="45453" w="36548">
                    <a:moveTo>
                      <a:pt x="22658" y="1"/>
                    </a:moveTo>
                    <a:cubicBezTo>
                      <a:pt x="21878" y="1"/>
                      <a:pt x="21097" y="215"/>
                      <a:pt x="20408" y="645"/>
                    </a:cubicBezTo>
                    <a:lnTo>
                      <a:pt x="2692" y="11690"/>
                    </a:lnTo>
                    <a:cubicBezTo>
                      <a:pt x="371" y="13135"/>
                      <a:pt x="0" y="16364"/>
                      <a:pt x="1934" y="18301"/>
                    </a:cubicBezTo>
                    <a:lnTo>
                      <a:pt x="8724" y="25091"/>
                    </a:lnTo>
                    <a:cubicBezTo>
                      <a:pt x="9808" y="26179"/>
                      <a:pt x="10222" y="27764"/>
                      <a:pt x="9808" y="29242"/>
                    </a:cubicBezTo>
                    <a:lnTo>
                      <a:pt x="6788" y="40049"/>
                    </a:lnTo>
                    <a:cubicBezTo>
                      <a:pt x="5992" y="42893"/>
                      <a:pt x="8214" y="45452"/>
                      <a:pt x="10867" y="45452"/>
                    </a:cubicBezTo>
                    <a:cubicBezTo>
                      <a:pt x="11415" y="45452"/>
                      <a:pt x="11981" y="45343"/>
                      <a:pt x="12543" y="45105"/>
                    </a:cubicBezTo>
                    <a:lnTo>
                      <a:pt x="33250" y="36306"/>
                    </a:lnTo>
                    <a:cubicBezTo>
                      <a:pt x="35603" y="35306"/>
                      <a:pt x="36547" y="32474"/>
                      <a:pt x="35265" y="30264"/>
                    </a:cubicBezTo>
                    <a:lnTo>
                      <a:pt x="29669" y="20606"/>
                    </a:lnTo>
                    <a:cubicBezTo>
                      <a:pt x="28969" y="19401"/>
                      <a:pt x="28907" y="17933"/>
                      <a:pt x="29496" y="16673"/>
                    </a:cubicBezTo>
                    <a:lnTo>
                      <a:pt x="32553" y="10150"/>
                    </a:lnTo>
                    <a:cubicBezTo>
                      <a:pt x="33438" y="8259"/>
                      <a:pt x="32817" y="6003"/>
                      <a:pt x="31088" y="4828"/>
                    </a:cubicBezTo>
                    <a:lnTo>
                      <a:pt x="25040" y="733"/>
                    </a:lnTo>
                    <a:cubicBezTo>
                      <a:pt x="24322" y="245"/>
                      <a:pt x="23490" y="1"/>
                      <a:pt x="2265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rot="-5627724">
                <a:off x="7941142" y="2794972"/>
                <a:ext cx="2205006" cy="2127224"/>
              </a:xfrm>
              <a:custGeom>
                <a:rect b="b" l="l" r="r" t="t"/>
                <a:pathLst>
                  <a:path extrusionOk="0" h="85081" w="88192">
                    <a:moveTo>
                      <a:pt x="37000" y="0"/>
                    </a:moveTo>
                    <a:cubicBezTo>
                      <a:pt x="31520" y="0"/>
                      <a:pt x="26251" y="2509"/>
                      <a:pt x="22802" y="6942"/>
                    </a:cubicBezTo>
                    <a:lnTo>
                      <a:pt x="5425" y="29280"/>
                    </a:lnTo>
                    <a:cubicBezTo>
                      <a:pt x="0" y="36228"/>
                      <a:pt x="436" y="46091"/>
                      <a:pt x="6426" y="52560"/>
                    </a:cubicBezTo>
                    <a:lnTo>
                      <a:pt x="31259" y="79322"/>
                    </a:lnTo>
                    <a:cubicBezTo>
                      <a:pt x="34728" y="83054"/>
                      <a:pt x="39539" y="85081"/>
                      <a:pt x="44464" y="85081"/>
                    </a:cubicBezTo>
                    <a:cubicBezTo>
                      <a:pt x="46354" y="85081"/>
                      <a:pt x="48261" y="84782"/>
                      <a:pt x="50115" y="84167"/>
                    </a:cubicBezTo>
                    <a:lnTo>
                      <a:pt x="73179" y="76523"/>
                    </a:lnTo>
                    <a:cubicBezTo>
                      <a:pt x="83158" y="73216"/>
                      <a:pt x="88191" y="62076"/>
                      <a:pt x="84057" y="52386"/>
                    </a:cubicBezTo>
                    <a:lnTo>
                      <a:pt x="67725" y="14093"/>
                    </a:lnTo>
                    <a:cubicBezTo>
                      <a:pt x="65462" y="8755"/>
                      <a:pt x="60748" y="4854"/>
                      <a:pt x="55091" y="3592"/>
                    </a:cubicBezTo>
                    <a:lnTo>
                      <a:pt x="40905" y="430"/>
                    </a:lnTo>
                    <a:cubicBezTo>
                      <a:pt x="39606" y="141"/>
                      <a:pt x="38297" y="0"/>
                      <a:pt x="3700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 name="Google Shape;29;p3"/>
            <p:cNvSpPr/>
            <p:nvPr/>
          </p:nvSpPr>
          <p:spPr>
            <a:xfrm flipH="1" rot="-1168912">
              <a:off x="8570736" y="3886105"/>
              <a:ext cx="112402" cy="109996"/>
            </a:xfrm>
            <a:custGeom>
              <a:rect b="b" l="l" r="r" t="t"/>
              <a:pathLst>
                <a:path extrusionOk="0" h="642" w="656">
                  <a:moveTo>
                    <a:pt x="330" y="0"/>
                  </a:moveTo>
                  <a:cubicBezTo>
                    <a:pt x="161" y="0"/>
                    <a:pt x="1" y="147"/>
                    <a:pt x="8" y="319"/>
                  </a:cubicBezTo>
                  <a:cubicBezTo>
                    <a:pt x="17" y="495"/>
                    <a:pt x="147" y="641"/>
                    <a:pt x="330" y="641"/>
                  </a:cubicBezTo>
                  <a:cubicBezTo>
                    <a:pt x="496" y="641"/>
                    <a:pt x="655" y="492"/>
                    <a:pt x="649" y="319"/>
                  </a:cubicBezTo>
                  <a:cubicBezTo>
                    <a:pt x="642" y="147"/>
                    <a:pt x="509" y="0"/>
                    <a:pt x="33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 name="Google Shape;30;p3"/>
          <p:cNvSpPr txBox="1"/>
          <p:nvPr>
            <p:ph type="title"/>
          </p:nvPr>
        </p:nvSpPr>
        <p:spPr>
          <a:xfrm>
            <a:off x="4014325" y="2336900"/>
            <a:ext cx="3979800" cy="1904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31" name="Google Shape;31;p3"/>
          <p:cNvSpPr txBox="1"/>
          <p:nvPr>
            <p:ph hasCustomPrompt="1" idx="2" type="title"/>
          </p:nvPr>
        </p:nvSpPr>
        <p:spPr>
          <a:xfrm>
            <a:off x="4014325" y="1273013"/>
            <a:ext cx="1332600" cy="8418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60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32" name="Google Shape;32;p3"/>
          <p:cNvSpPr/>
          <p:nvPr>
            <p:ph idx="3" type="pic"/>
          </p:nvPr>
        </p:nvSpPr>
        <p:spPr>
          <a:xfrm>
            <a:off x="-5535" y="0"/>
            <a:ext cx="3500100" cy="5143500"/>
          </a:xfrm>
          <a:prstGeom prst="rect">
            <a:avLst/>
          </a:prstGeom>
          <a:no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248" name="Shape 248"/>
        <p:cNvGrpSpPr/>
        <p:nvPr/>
      </p:nvGrpSpPr>
      <p:grpSpPr>
        <a:xfrm>
          <a:off x="0" y="0"/>
          <a:ext cx="0" cy="0"/>
          <a:chOff x="0" y="0"/>
          <a:chExt cx="0" cy="0"/>
        </a:xfrm>
      </p:grpSpPr>
      <p:grpSp>
        <p:nvGrpSpPr>
          <p:cNvPr id="249" name="Google Shape;249;p21"/>
          <p:cNvGrpSpPr/>
          <p:nvPr/>
        </p:nvGrpSpPr>
        <p:grpSpPr>
          <a:xfrm>
            <a:off x="55042" y="192797"/>
            <a:ext cx="2704453" cy="4643599"/>
            <a:chOff x="55042" y="192797"/>
            <a:chExt cx="2704453" cy="4643599"/>
          </a:xfrm>
        </p:grpSpPr>
        <p:grpSp>
          <p:nvGrpSpPr>
            <p:cNvPr id="250" name="Google Shape;250;p21"/>
            <p:cNvGrpSpPr/>
            <p:nvPr/>
          </p:nvGrpSpPr>
          <p:grpSpPr>
            <a:xfrm>
              <a:off x="55042" y="192797"/>
              <a:ext cx="2704453" cy="251543"/>
              <a:chOff x="55042" y="192797"/>
              <a:chExt cx="2704453" cy="251543"/>
            </a:xfrm>
          </p:grpSpPr>
          <p:sp>
            <p:nvSpPr>
              <p:cNvPr id="251" name="Google Shape;251;p21"/>
              <p:cNvSpPr/>
              <p:nvPr/>
            </p:nvSpPr>
            <p:spPr>
              <a:xfrm>
                <a:off x="55042" y="192797"/>
                <a:ext cx="1997899" cy="251543"/>
              </a:xfrm>
              <a:custGeom>
                <a:rect b="b" l="l" r="r" t="t"/>
                <a:pathLst>
                  <a:path extrusionOk="0" fill="none" h="1010" w="8022">
                    <a:moveTo>
                      <a:pt x="0" y="579"/>
                    </a:moveTo>
                    <a:cubicBezTo>
                      <a:pt x="785" y="163"/>
                      <a:pt x="1703" y="0"/>
                      <a:pt x="2582" y="134"/>
                    </a:cubicBezTo>
                    <a:cubicBezTo>
                      <a:pt x="3604" y="287"/>
                      <a:pt x="4548" y="820"/>
                      <a:pt x="5577" y="925"/>
                    </a:cubicBezTo>
                    <a:cubicBezTo>
                      <a:pt x="6433" y="1009"/>
                      <a:pt x="7315" y="778"/>
                      <a:pt x="8021" y="287"/>
                    </a:cubicBezTo>
                  </a:path>
                </a:pathLst>
              </a:custGeom>
              <a:noFill/>
              <a:ln cap="rnd"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1"/>
              <p:cNvSpPr/>
              <p:nvPr/>
            </p:nvSpPr>
            <p:spPr>
              <a:xfrm>
                <a:off x="2647264" y="300499"/>
                <a:ext cx="112231" cy="109997"/>
              </a:xfrm>
              <a:custGeom>
                <a:rect b="b" l="l" r="r" t="t"/>
                <a:pathLst>
                  <a:path extrusionOk="0" h="642" w="655">
                    <a:moveTo>
                      <a:pt x="329" y="1"/>
                    </a:moveTo>
                    <a:cubicBezTo>
                      <a:pt x="160" y="1"/>
                      <a:pt x="0" y="150"/>
                      <a:pt x="10" y="323"/>
                    </a:cubicBezTo>
                    <a:cubicBezTo>
                      <a:pt x="17" y="495"/>
                      <a:pt x="150" y="642"/>
                      <a:pt x="329" y="642"/>
                    </a:cubicBezTo>
                    <a:cubicBezTo>
                      <a:pt x="495" y="642"/>
                      <a:pt x="655" y="495"/>
                      <a:pt x="648" y="323"/>
                    </a:cubicBezTo>
                    <a:cubicBezTo>
                      <a:pt x="642" y="147"/>
                      <a:pt x="508" y="1"/>
                      <a:pt x="3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3" name="Google Shape;253;p21"/>
            <p:cNvSpPr/>
            <p:nvPr/>
          </p:nvSpPr>
          <p:spPr>
            <a:xfrm>
              <a:off x="310101" y="4726399"/>
              <a:ext cx="112231" cy="109997"/>
            </a:xfrm>
            <a:custGeom>
              <a:rect b="b" l="l" r="r" t="t"/>
              <a:pathLst>
                <a:path extrusionOk="0" h="642" w="655">
                  <a:moveTo>
                    <a:pt x="329" y="1"/>
                  </a:moveTo>
                  <a:cubicBezTo>
                    <a:pt x="160" y="1"/>
                    <a:pt x="0" y="150"/>
                    <a:pt x="10" y="323"/>
                  </a:cubicBezTo>
                  <a:cubicBezTo>
                    <a:pt x="17" y="495"/>
                    <a:pt x="150" y="642"/>
                    <a:pt x="329" y="642"/>
                  </a:cubicBezTo>
                  <a:cubicBezTo>
                    <a:pt x="495" y="642"/>
                    <a:pt x="655" y="495"/>
                    <a:pt x="648" y="323"/>
                  </a:cubicBezTo>
                  <a:cubicBezTo>
                    <a:pt x="642" y="147"/>
                    <a:pt x="508" y="1"/>
                    <a:pt x="32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4" name="Google Shape;254;p21"/>
          <p:cNvSpPr txBox="1"/>
          <p:nvPr>
            <p:ph type="title"/>
          </p:nvPr>
        </p:nvSpPr>
        <p:spPr>
          <a:xfrm>
            <a:off x="711750" y="540000"/>
            <a:ext cx="4945800" cy="1058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6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55" name="Google Shape;255;p21"/>
          <p:cNvSpPr txBox="1"/>
          <p:nvPr>
            <p:ph idx="1" type="subTitle"/>
          </p:nvPr>
        </p:nvSpPr>
        <p:spPr>
          <a:xfrm>
            <a:off x="711750" y="1512374"/>
            <a:ext cx="4945800" cy="132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56" name="Google Shape;256;p21"/>
          <p:cNvSpPr txBox="1"/>
          <p:nvPr/>
        </p:nvSpPr>
        <p:spPr>
          <a:xfrm>
            <a:off x="711756" y="3671280"/>
            <a:ext cx="4945800" cy="556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000">
                <a:solidFill>
                  <a:schemeClr val="dk1"/>
                </a:solidFill>
                <a:latin typeface="Noto Sans"/>
                <a:ea typeface="Noto Sans"/>
                <a:cs typeface="Noto Sans"/>
                <a:sym typeface="Noto Sans"/>
              </a:rPr>
              <a:t>CREDITS:</a:t>
            </a:r>
            <a:r>
              <a:rPr lang="en" sz="1000">
                <a:solidFill>
                  <a:schemeClr val="dk1"/>
                </a:solidFill>
                <a:latin typeface="Noto Sans"/>
                <a:ea typeface="Noto Sans"/>
                <a:cs typeface="Noto Sans"/>
                <a:sym typeface="Noto Sans"/>
              </a:rPr>
              <a:t> This presentation template was created by </a:t>
            </a:r>
            <a:r>
              <a:rPr b="1" lang="en" sz="1000" u="sng">
                <a:solidFill>
                  <a:schemeClr val="dk1"/>
                </a:solidFill>
                <a:latin typeface="Noto Sans"/>
                <a:ea typeface="Noto Sans"/>
                <a:cs typeface="Noto Sans"/>
                <a:sym typeface="Noto Sans"/>
                <a:hlinkClick r:id="rId2">
                  <a:extLst>
                    <a:ext uri="{A12FA001-AC4F-418D-AE19-62706E023703}">
                      <ahyp:hlinkClr val="tx"/>
                    </a:ext>
                  </a:extLst>
                </a:hlinkClick>
              </a:rPr>
              <a:t>Slideshow</a:t>
            </a:r>
            <a:r>
              <a:rPr lang="en" sz="1000">
                <a:solidFill>
                  <a:schemeClr val="dk1"/>
                </a:solidFill>
                <a:latin typeface="Noto Sans"/>
                <a:ea typeface="Noto Sans"/>
                <a:cs typeface="Noto Sans"/>
                <a:sym typeface="Noto Sans"/>
              </a:rPr>
              <a:t>, and includes icons by </a:t>
            </a:r>
            <a:r>
              <a:rPr b="1" lang="en" sz="1000" u="sng">
                <a:solidFill>
                  <a:schemeClr val="dk1"/>
                </a:solidFill>
                <a:latin typeface="Noto Sans"/>
                <a:ea typeface="Noto Sans"/>
                <a:cs typeface="Noto Sans"/>
                <a:sym typeface="Noto Sans"/>
                <a:hlinkClick r:id="rId3">
                  <a:extLst>
                    <a:ext uri="{A12FA001-AC4F-418D-AE19-62706E023703}">
                      <ahyp:hlinkClr val="tx"/>
                    </a:ext>
                  </a:extLst>
                </a:hlinkClick>
              </a:rPr>
              <a:t>Flaticon</a:t>
            </a:r>
            <a:r>
              <a:rPr lang="en" sz="1000">
                <a:solidFill>
                  <a:schemeClr val="dk1"/>
                </a:solidFill>
                <a:latin typeface="Noto Sans"/>
                <a:ea typeface="Noto Sans"/>
                <a:cs typeface="Noto Sans"/>
                <a:sym typeface="Noto Sans"/>
              </a:rPr>
              <a:t>, and infographics &amp; images by </a:t>
            </a:r>
            <a:r>
              <a:rPr b="1" lang="en" sz="1000" u="sng">
                <a:solidFill>
                  <a:schemeClr val="dk1"/>
                </a:solidFill>
                <a:latin typeface="Noto Sans"/>
                <a:ea typeface="Noto Sans"/>
                <a:cs typeface="Noto Sans"/>
                <a:sym typeface="Noto Sans"/>
                <a:hlinkClick r:id="rId4">
                  <a:extLst>
                    <a:ext uri="{A12FA001-AC4F-418D-AE19-62706E023703}">
                      <ahyp:hlinkClr val="tx"/>
                    </a:ext>
                  </a:extLst>
                </a:hlinkClick>
              </a:rPr>
              <a:t>Freepik</a:t>
            </a:r>
            <a:r>
              <a:rPr b="1" lang="en" sz="1000" u="sng">
                <a:solidFill>
                  <a:schemeClr val="dk1"/>
                </a:solidFill>
                <a:latin typeface="Noto Sans"/>
                <a:ea typeface="Noto Sans"/>
                <a:cs typeface="Noto Sans"/>
                <a:sym typeface="Noto Sans"/>
              </a:rPr>
              <a:t> </a:t>
            </a:r>
            <a:endParaRPr b="1" sz="1000" u="sng">
              <a:solidFill>
                <a:schemeClr val="dk1"/>
              </a:solidFill>
              <a:latin typeface="Noto Sans"/>
              <a:ea typeface="Noto Sans"/>
              <a:cs typeface="Noto Sans"/>
              <a:sym typeface="Noto Sa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257" name="Shape 257"/>
        <p:cNvGrpSpPr/>
        <p:nvPr/>
      </p:nvGrpSpPr>
      <p:grpSpPr>
        <a:xfrm>
          <a:off x="0" y="0"/>
          <a:ext cx="0" cy="0"/>
          <a:chOff x="0" y="0"/>
          <a:chExt cx="0" cy="0"/>
        </a:xfrm>
      </p:grpSpPr>
      <p:grpSp>
        <p:nvGrpSpPr>
          <p:cNvPr id="258" name="Google Shape;258;p22"/>
          <p:cNvGrpSpPr/>
          <p:nvPr/>
        </p:nvGrpSpPr>
        <p:grpSpPr>
          <a:xfrm>
            <a:off x="63336" y="119989"/>
            <a:ext cx="10782373" cy="6484173"/>
            <a:chOff x="63336" y="119989"/>
            <a:chExt cx="10782373" cy="6484173"/>
          </a:xfrm>
        </p:grpSpPr>
        <p:grpSp>
          <p:nvGrpSpPr>
            <p:cNvPr id="259" name="Google Shape;259;p22"/>
            <p:cNvGrpSpPr/>
            <p:nvPr/>
          </p:nvGrpSpPr>
          <p:grpSpPr>
            <a:xfrm>
              <a:off x="5021882" y="229888"/>
              <a:ext cx="5823827" cy="6374275"/>
              <a:chOff x="4215932" y="-160887"/>
              <a:chExt cx="5823827" cy="6374275"/>
            </a:xfrm>
          </p:grpSpPr>
          <p:grpSp>
            <p:nvGrpSpPr>
              <p:cNvPr id="260" name="Google Shape;260;p22"/>
              <p:cNvGrpSpPr/>
              <p:nvPr/>
            </p:nvGrpSpPr>
            <p:grpSpPr>
              <a:xfrm>
                <a:off x="4215932" y="-160887"/>
                <a:ext cx="5823827" cy="6374275"/>
                <a:chOff x="4215932" y="-160887"/>
                <a:chExt cx="5823827" cy="6374275"/>
              </a:xfrm>
            </p:grpSpPr>
            <p:sp>
              <p:nvSpPr>
                <p:cNvPr id="261" name="Google Shape;261;p22"/>
                <p:cNvSpPr/>
                <p:nvPr/>
              </p:nvSpPr>
              <p:spPr>
                <a:xfrm rot="4320580">
                  <a:off x="4538406" y="843942"/>
                  <a:ext cx="5178879" cy="4441445"/>
                </a:xfrm>
                <a:custGeom>
                  <a:rect b="b" l="l" r="r" t="t"/>
                  <a:pathLst>
                    <a:path extrusionOk="0" h="28217" w="32902">
                      <a:moveTo>
                        <a:pt x="8162" y="1"/>
                      </a:moveTo>
                      <a:cubicBezTo>
                        <a:pt x="6806" y="1"/>
                        <a:pt x="5518" y="753"/>
                        <a:pt x="4877" y="2023"/>
                      </a:cubicBezTo>
                      <a:lnTo>
                        <a:pt x="1257" y="9213"/>
                      </a:lnTo>
                      <a:cubicBezTo>
                        <a:pt x="0" y="11708"/>
                        <a:pt x="1867" y="14546"/>
                        <a:pt x="4517" y="14546"/>
                      </a:cubicBezTo>
                      <a:cubicBezTo>
                        <a:pt x="4716" y="14546"/>
                        <a:pt x="4920" y="14530"/>
                        <a:pt x="5127" y="14497"/>
                      </a:cubicBezTo>
                      <a:lnTo>
                        <a:pt x="7282" y="14145"/>
                      </a:lnTo>
                      <a:cubicBezTo>
                        <a:pt x="7479" y="14113"/>
                        <a:pt x="7675" y="14098"/>
                        <a:pt x="7869" y="14098"/>
                      </a:cubicBezTo>
                      <a:cubicBezTo>
                        <a:pt x="9350" y="14098"/>
                        <a:pt x="10713" y="14994"/>
                        <a:pt x="11280" y="16401"/>
                      </a:cubicBezTo>
                      <a:lnTo>
                        <a:pt x="15108" y="25913"/>
                      </a:lnTo>
                      <a:cubicBezTo>
                        <a:pt x="15678" y="27333"/>
                        <a:pt x="17050" y="28217"/>
                        <a:pt x="18515" y="28217"/>
                      </a:cubicBezTo>
                      <a:cubicBezTo>
                        <a:pt x="18850" y="28217"/>
                        <a:pt x="19189" y="28171"/>
                        <a:pt x="19525" y="28074"/>
                      </a:cubicBezTo>
                      <a:lnTo>
                        <a:pt x="29962" y="25089"/>
                      </a:lnTo>
                      <a:cubicBezTo>
                        <a:pt x="31775" y="24572"/>
                        <a:pt x="32901" y="22768"/>
                        <a:pt x="32569" y="20913"/>
                      </a:cubicBezTo>
                      <a:lnTo>
                        <a:pt x="30518" y="9415"/>
                      </a:lnTo>
                      <a:cubicBezTo>
                        <a:pt x="30284" y="8097"/>
                        <a:pt x="29353" y="7013"/>
                        <a:pt x="28087" y="6580"/>
                      </a:cubicBezTo>
                      <a:lnTo>
                        <a:pt x="9346" y="196"/>
                      </a:lnTo>
                      <a:cubicBezTo>
                        <a:pt x="8955" y="64"/>
                        <a:pt x="8556" y="1"/>
                        <a:pt x="81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2"/>
                <p:cNvSpPr/>
                <p:nvPr/>
              </p:nvSpPr>
              <p:spPr>
                <a:xfrm>
                  <a:off x="7584688" y="-160887"/>
                  <a:ext cx="2204800" cy="2127025"/>
                </a:xfrm>
                <a:custGeom>
                  <a:rect b="b" l="l" r="r" t="t"/>
                  <a:pathLst>
                    <a:path extrusionOk="0" h="85081" w="88192">
                      <a:moveTo>
                        <a:pt x="37000" y="0"/>
                      </a:moveTo>
                      <a:cubicBezTo>
                        <a:pt x="31520" y="0"/>
                        <a:pt x="26251" y="2509"/>
                        <a:pt x="22802" y="6942"/>
                      </a:cubicBezTo>
                      <a:lnTo>
                        <a:pt x="5425" y="29280"/>
                      </a:lnTo>
                      <a:cubicBezTo>
                        <a:pt x="0" y="36228"/>
                        <a:pt x="436" y="46091"/>
                        <a:pt x="6426" y="52560"/>
                      </a:cubicBezTo>
                      <a:lnTo>
                        <a:pt x="31259" y="79322"/>
                      </a:lnTo>
                      <a:cubicBezTo>
                        <a:pt x="34728" y="83054"/>
                        <a:pt x="39539" y="85081"/>
                        <a:pt x="44464" y="85081"/>
                      </a:cubicBezTo>
                      <a:cubicBezTo>
                        <a:pt x="46354" y="85081"/>
                        <a:pt x="48261" y="84782"/>
                        <a:pt x="50115" y="84167"/>
                      </a:cubicBezTo>
                      <a:lnTo>
                        <a:pt x="73179" y="76523"/>
                      </a:lnTo>
                      <a:cubicBezTo>
                        <a:pt x="83158" y="73216"/>
                        <a:pt x="88191" y="62076"/>
                        <a:pt x="84057" y="52386"/>
                      </a:cubicBezTo>
                      <a:lnTo>
                        <a:pt x="67725" y="14093"/>
                      </a:lnTo>
                      <a:cubicBezTo>
                        <a:pt x="65462" y="8755"/>
                        <a:pt x="60748" y="4854"/>
                        <a:pt x="55091" y="3592"/>
                      </a:cubicBezTo>
                      <a:lnTo>
                        <a:pt x="40905" y="430"/>
                      </a:lnTo>
                      <a:cubicBezTo>
                        <a:pt x="39606" y="141"/>
                        <a:pt x="38297" y="0"/>
                        <a:pt x="3700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3" name="Google Shape;263;p22"/>
              <p:cNvSpPr/>
              <p:nvPr/>
            </p:nvSpPr>
            <p:spPr>
              <a:xfrm>
                <a:off x="6625867" y="22960"/>
                <a:ext cx="1997899" cy="251543"/>
              </a:xfrm>
              <a:custGeom>
                <a:rect b="b" l="l" r="r" t="t"/>
                <a:pathLst>
                  <a:path extrusionOk="0" fill="none" h="1010" w="8022">
                    <a:moveTo>
                      <a:pt x="0" y="579"/>
                    </a:moveTo>
                    <a:cubicBezTo>
                      <a:pt x="785" y="163"/>
                      <a:pt x="1703" y="0"/>
                      <a:pt x="2582" y="134"/>
                    </a:cubicBezTo>
                    <a:cubicBezTo>
                      <a:pt x="3604" y="287"/>
                      <a:pt x="4548" y="820"/>
                      <a:pt x="5577" y="925"/>
                    </a:cubicBezTo>
                    <a:cubicBezTo>
                      <a:pt x="6433" y="1009"/>
                      <a:pt x="7315" y="778"/>
                      <a:pt x="8021" y="287"/>
                    </a:cubicBezTo>
                  </a:path>
                </a:pathLst>
              </a:custGeom>
              <a:noFill/>
              <a:ln cap="rnd"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 name="Google Shape;264;p22"/>
            <p:cNvGrpSpPr/>
            <p:nvPr/>
          </p:nvGrpSpPr>
          <p:grpSpPr>
            <a:xfrm>
              <a:off x="63336" y="119989"/>
              <a:ext cx="523917" cy="4798272"/>
              <a:chOff x="393061" y="-160886"/>
              <a:chExt cx="523917" cy="4798272"/>
            </a:xfrm>
          </p:grpSpPr>
          <p:sp>
            <p:nvSpPr>
              <p:cNvPr id="265" name="Google Shape;265;p22"/>
              <p:cNvSpPr/>
              <p:nvPr/>
            </p:nvSpPr>
            <p:spPr>
              <a:xfrm flipH="1">
                <a:off x="393061" y="4008877"/>
                <a:ext cx="523917" cy="628510"/>
              </a:xfrm>
              <a:custGeom>
                <a:rect b="b" l="l" r="r" t="t"/>
                <a:pathLst>
                  <a:path extrusionOk="0" fill="none" h="7914" w="6597">
                    <a:moveTo>
                      <a:pt x="4135" y="0"/>
                    </a:moveTo>
                    <a:cubicBezTo>
                      <a:pt x="6004" y="1143"/>
                      <a:pt x="6596" y="3581"/>
                      <a:pt x="5453" y="5453"/>
                    </a:cubicBezTo>
                    <a:cubicBezTo>
                      <a:pt x="4311" y="7321"/>
                      <a:pt x="1873" y="7914"/>
                      <a:pt x="1" y="6771"/>
                    </a:cubicBezTo>
                  </a:path>
                </a:pathLst>
              </a:custGeom>
              <a:noFill/>
              <a:ln cap="flat"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2"/>
              <p:cNvSpPr/>
              <p:nvPr/>
            </p:nvSpPr>
            <p:spPr>
              <a:xfrm>
                <a:off x="584219" y="-160886"/>
                <a:ext cx="258018" cy="258018"/>
              </a:xfrm>
              <a:custGeom>
                <a:rect b="b" l="l" r="r" t="t"/>
                <a:pathLst>
                  <a:path extrusionOk="0" fill="none" h="1036" w="1036">
                    <a:moveTo>
                      <a:pt x="518" y="1"/>
                    </a:moveTo>
                    <a:lnTo>
                      <a:pt x="1035" y="518"/>
                    </a:lnTo>
                    <a:lnTo>
                      <a:pt x="518" y="1036"/>
                    </a:lnTo>
                    <a:lnTo>
                      <a:pt x="0" y="518"/>
                    </a:lnTo>
                    <a:close/>
                  </a:path>
                </a:pathLst>
              </a:custGeom>
              <a:noFill/>
              <a:ln cap="flat"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267" name="Shape 267"/>
        <p:cNvGrpSpPr/>
        <p:nvPr/>
      </p:nvGrpSpPr>
      <p:grpSpPr>
        <a:xfrm>
          <a:off x="0" y="0"/>
          <a:ext cx="0" cy="0"/>
          <a:chOff x="0" y="0"/>
          <a:chExt cx="0" cy="0"/>
        </a:xfrm>
      </p:grpSpPr>
      <p:grpSp>
        <p:nvGrpSpPr>
          <p:cNvPr id="268" name="Google Shape;268;p23"/>
          <p:cNvGrpSpPr/>
          <p:nvPr/>
        </p:nvGrpSpPr>
        <p:grpSpPr>
          <a:xfrm>
            <a:off x="-2586982" y="130385"/>
            <a:ext cx="11783748" cy="6986652"/>
            <a:chOff x="-2586982" y="130385"/>
            <a:chExt cx="11783748" cy="6986652"/>
          </a:xfrm>
        </p:grpSpPr>
        <p:grpSp>
          <p:nvGrpSpPr>
            <p:cNvPr id="269" name="Google Shape;269;p23"/>
            <p:cNvGrpSpPr/>
            <p:nvPr/>
          </p:nvGrpSpPr>
          <p:grpSpPr>
            <a:xfrm flipH="1">
              <a:off x="-2586982" y="819592"/>
              <a:ext cx="5823827" cy="6297446"/>
              <a:chOff x="4863157" y="-340508"/>
              <a:chExt cx="5823827" cy="6297446"/>
            </a:xfrm>
          </p:grpSpPr>
          <p:sp>
            <p:nvSpPr>
              <p:cNvPr id="270" name="Google Shape;270;p23"/>
              <p:cNvSpPr/>
              <p:nvPr/>
            </p:nvSpPr>
            <p:spPr>
              <a:xfrm rot="4320580">
                <a:off x="5185631" y="587492"/>
                <a:ext cx="5178879" cy="4441445"/>
              </a:xfrm>
              <a:custGeom>
                <a:rect b="b" l="l" r="r" t="t"/>
                <a:pathLst>
                  <a:path extrusionOk="0" h="28217" w="32902">
                    <a:moveTo>
                      <a:pt x="8162" y="1"/>
                    </a:moveTo>
                    <a:cubicBezTo>
                      <a:pt x="6806" y="1"/>
                      <a:pt x="5518" y="753"/>
                      <a:pt x="4877" y="2023"/>
                    </a:cubicBezTo>
                    <a:lnTo>
                      <a:pt x="1257" y="9213"/>
                    </a:lnTo>
                    <a:cubicBezTo>
                      <a:pt x="0" y="11708"/>
                      <a:pt x="1867" y="14546"/>
                      <a:pt x="4517" y="14546"/>
                    </a:cubicBezTo>
                    <a:cubicBezTo>
                      <a:pt x="4716" y="14546"/>
                      <a:pt x="4920" y="14530"/>
                      <a:pt x="5127" y="14497"/>
                    </a:cubicBezTo>
                    <a:lnTo>
                      <a:pt x="7282" y="14145"/>
                    </a:lnTo>
                    <a:cubicBezTo>
                      <a:pt x="7479" y="14113"/>
                      <a:pt x="7675" y="14098"/>
                      <a:pt x="7869" y="14098"/>
                    </a:cubicBezTo>
                    <a:cubicBezTo>
                      <a:pt x="9350" y="14098"/>
                      <a:pt x="10713" y="14994"/>
                      <a:pt x="11280" y="16401"/>
                    </a:cubicBezTo>
                    <a:lnTo>
                      <a:pt x="15108" y="25913"/>
                    </a:lnTo>
                    <a:cubicBezTo>
                      <a:pt x="15678" y="27333"/>
                      <a:pt x="17050" y="28217"/>
                      <a:pt x="18515" y="28217"/>
                    </a:cubicBezTo>
                    <a:cubicBezTo>
                      <a:pt x="18850" y="28217"/>
                      <a:pt x="19189" y="28171"/>
                      <a:pt x="19525" y="28074"/>
                    </a:cubicBezTo>
                    <a:lnTo>
                      <a:pt x="29962" y="25089"/>
                    </a:lnTo>
                    <a:cubicBezTo>
                      <a:pt x="31775" y="24572"/>
                      <a:pt x="32901" y="22768"/>
                      <a:pt x="32569" y="20913"/>
                    </a:cubicBezTo>
                    <a:lnTo>
                      <a:pt x="30518" y="9415"/>
                    </a:lnTo>
                    <a:cubicBezTo>
                      <a:pt x="30284" y="8097"/>
                      <a:pt x="29353" y="7013"/>
                      <a:pt x="28087" y="6580"/>
                    </a:cubicBezTo>
                    <a:lnTo>
                      <a:pt x="9346" y="196"/>
                    </a:lnTo>
                    <a:cubicBezTo>
                      <a:pt x="8955" y="64"/>
                      <a:pt x="8556" y="1"/>
                      <a:pt x="81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3"/>
              <p:cNvSpPr/>
              <p:nvPr/>
            </p:nvSpPr>
            <p:spPr>
              <a:xfrm>
                <a:off x="7125338" y="2123938"/>
                <a:ext cx="2204800" cy="2127025"/>
              </a:xfrm>
              <a:custGeom>
                <a:rect b="b" l="l" r="r" t="t"/>
                <a:pathLst>
                  <a:path extrusionOk="0" h="85081" w="88192">
                    <a:moveTo>
                      <a:pt x="37000" y="0"/>
                    </a:moveTo>
                    <a:cubicBezTo>
                      <a:pt x="31520" y="0"/>
                      <a:pt x="26251" y="2509"/>
                      <a:pt x="22802" y="6942"/>
                    </a:cubicBezTo>
                    <a:lnTo>
                      <a:pt x="5425" y="29280"/>
                    </a:lnTo>
                    <a:cubicBezTo>
                      <a:pt x="0" y="36228"/>
                      <a:pt x="436" y="46091"/>
                      <a:pt x="6426" y="52560"/>
                    </a:cubicBezTo>
                    <a:lnTo>
                      <a:pt x="31259" y="79322"/>
                    </a:lnTo>
                    <a:cubicBezTo>
                      <a:pt x="34728" y="83054"/>
                      <a:pt x="39539" y="85081"/>
                      <a:pt x="44464" y="85081"/>
                    </a:cubicBezTo>
                    <a:cubicBezTo>
                      <a:pt x="46354" y="85081"/>
                      <a:pt x="48261" y="84782"/>
                      <a:pt x="50115" y="84167"/>
                    </a:cubicBezTo>
                    <a:lnTo>
                      <a:pt x="73179" y="76523"/>
                    </a:lnTo>
                    <a:cubicBezTo>
                      <a:pt x="83158" y="73216"/>
                      <a:pt x="88191" y="62076"/>
                      <a:pt x="84057" y="52386"/>
                    </a:cubicBezTo>
                    <a:lnTo>
                      <a:pt x="67725" y="14093"/>
                    </a:lnTo>
                    <a:cubicBezTo>
                      <a:pt x="65462" y="8755"/>
                      <a:pt x="60748" y="4854"/>
                      <a:pt x="55091" y="3592"/>
                    </a:cubicBezTo>
                    <a:lnTo>
                      <a:pt x="40905" y="430"/>
                    </a:lnTo>
                    <a:cubicBezTo>
                      <a:pt x="39606" y="141"/>
                      <a:pt x="38297" y="0"/>
                      <a:pt x="3700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 name="Google Shape;272;p23"/>
            <p:cNvGrpSpPr/>
            <p:nvPr/>
          </p:nvGrpSpPr>
          <p:grpSpPr>
            <a:xfrm>
              <a:off x="-501189" y="130385"/>
              <a:ext cx="9697955" cy="5132223"/>
              <a:chOff x="-501189" y="130385"/>
              <a:chExt cx="9697955" cy="5132223"/>
            </a:xfrm>
          </p:grpSpPr>
          <p:sp>
            <p:nvSpPr>
              <p:cNvPr id="273" name="Google Shape;273;p23"/>
              <p:cNvSpPr/>
              <p:nvPr/>
            </p:nvSpPr>
            <p:spPr>
              <a:xfrm flipH="1">
                <a:off x="-501189" y="130385"/>
                <a:ext cx="1997899" cy="251543"/>
              </a:xfrm>
              <a:custGeom>
                <a:rect b="b" l="l" r="r" t="t"/>
                <a:pathLst>
                  <a:path extrusionOk="0" fill="none" h="1010" w="8022">
                    <a:moveTo>
                      <a:pt x="0" y="579"/>
                    </a:moveTo>
                    <a:cubicBezTo>
                      <a:pt x="785" y="163"/>
                      <a:pt x="1703" y="0"/>
                      <a:pt x="2582" y="134"/>
                    </a:cubicBezTo>
                    <a:cubicBezTo>
                      <a:pt x="3604" y="287"/>
                      <a:pt x="4548" y="820"/>
                      <a:pt x="5577" y="925"/>
                    </a:cubicBezTo>
                    <a:cubicBezTo>
                      <a:pt x="6433" y="1009"/>
                      <a:pt x="7315" y="778"/>
                      <a:pt x="8021" y="287"/>
                    </a:cubicBezTo>
                  </a:path>
                </a:pathLst>
              </a:custGeom>
              <a:noFill/>
              <a:ln cap="rnd"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4" name="Google Shape;274;p23"/>
              <p:cNvGrpSpPr/>
              <p:nvPr/>
            </p:nvGrpSpPr>
            <p:grpSpPr>
              <a:xfrm flipH="1">
                <a:off x="4998640" y="1078127"/>
                <a:ext cx="4198126" cy="4184481"/>
                <a:chOff x="-1084539" y="1078127"/>
                <a:chExt cx="4198126" cy="4184481"/>
              </a:xfrm>
            </p:grpSpPr>
            <p:sp>
              <p:nvSpPr>
                <p:cNvPr id="275" name="Google Shape;275;p23"/>
                <p:cNvSpPr/>
                <p:nvPr/>
              </p:nvSpPr>
              <p:spPr>
                <a:xfrm flipH="1">
                  <a:off x="-1084539" y="1078127"/>
                  <a:ext cx="523917" cy="628510"/>
                </a:xfrm>
                <a:custGeom>
                  <a:rect b="b" l="l" r="r" t="t"/>
                  <a:pathLst>
                    <a:path extrusionOk="0" fill="none" h="7914" w="6597">
                      <a:moveTo>
                        <a:pt x="4135" y="0"/>
                      </a:moveTo>
                      <a:cubicBezTo>
                        <a:pt x="6004" y="1143"/>
                        <a:pt x="6596" y="3581"/>
                        <a:pt x="5453" y="5453"/>
                      </a:cubicBezTo>
                      <a:cubicBezTo>
                        <a:pt x="4311" y="7321"/>
                        <a:pt x="1873" y="7914"/>
                        <a:pt x="1" y="6771"/>
                      </a:cubicBezTo>
                    </a:path>
                  </a:pathLst>
                </a:custGeom>
                <a:noFill/>
                <a:ln cap="flat"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3"/>
                <p:cNvSpPr/>
                <p:nvPr/>
              </p:nvSpPr>
              <p:spPr>
                <a:xfrm>
                  <a:off x="2855569" y="5004589"/>
                  <a:ext cx="258018" cy="258018"/>
                </a:xfrm>
                <a:custGeom>
                  <a:rect b="b" l="l" r="r" t="t"/>
                  <a:pathLst>
                    <a:path extrusionOk="0" fill="none" h="1036" w="1036">
                      <a:moveTo>
                        <a:pt x="518" y="1"/>
                      </a:moveTo>
                      <a:lnTo>
                        <a:pt x="1035" y="518"/>
                      </a:lnTo>
                      <a:lnTo>
                        <a:pt x="518" y="1036"/>
                      </a:lnTo>
                      <a:lnTo>
                        <a:pt x="0" y="518"/>
                      </a:lnTo>
                      <a:close/>
                    </a:path>
                  </a:pathLst>
                </a:custGeom>
                <a:noFill/>
                <a:ln cap="flat"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 name="Shape 33"/>
        <p:cNvGrpSpPr/>
        <p:nvPr/>
      </p:nvGrpSpPr>
      <p:grpSpPr>
        <a:xfrm>
          <a:off x="0" y="0"/>
          <a:ext cx="0" cy="0"/>
          <a:chOff x="0" y="0"/>
          <a:chExt cx="0" cy="0"/>
        </a:xfrm>
      </p:grpSpPr>
      <p:sp>
        <p:nvSpPr>
          <p:cNvPr id="34" name="Google Shape;34;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5" name="Google Shape;35;p4"/>
          <p:cNvSpPr txBox="1"/>
          <p:nvPr>
            <p:ph idx="1" type="subTitle"/>
          </p:nvPr>
        </p:nvSpPr>
        <p:spPr>
          <a:xfrm>
            <a:off x="720000" y="1259825"/>
            <a:ext cx="7717500" cy="336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b="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grpSp>
        <p:nvGrpSpPr>
          <p:cNvPr id="36" name="Google Shape;36;p4"/>
          <p:cNvGrpSpPr/>
          <p:nvPr/>
        </p:nvGrpSpPr>
        <p:grpSpPr>
          <a:xfrm>
            <a:off x="-543643" y="-2879370"/>
            <a:ext cx="12378985" cy="8222456"/>
            <a:chOff x="-543643" y="-2879370"/>
            <a:chExt cx="12378985" cy="8222456"/>
          </a:xfrm>
        </p:grpSpPr>
        <p:grpSp>
          <p:nvGrpSpPr>
            <p:cNvPr id="37" name="Google Shape;37;p4"/>
            <p:cNvGrpSpPr/>
            <p:nvPr/>
          </p:nvGrpSpPr>
          <p:grpSpPr>
            <a:xfrm>
              <a:off x="-543643" y="11"/>
              <a:ext cx="9378709" cy="5343075"/>
              <a:chOff x="-543643" y="11"/>
              <a:chExt cx="9378709" cy="5343075"/>
            </a:xfrm>
          </p:grpSpPr>
          <p:sp>
            <p:nvSpPr>
              <p:cNvPr id="38" name="Google Shape;38;p4"/>
              <p:cNvSpPr/>
              <p:nvPr/>
            </p:nvSpPr>
            <p:spPr>
              <a:xfrm flipH="1">
                <a:off x="8311149" y="4714577"/>
                <a:ext cx="523917" cy="628510"/>
              </a:xfrm>
              <a:custGeom>
                <a:rect b="b" l="l" r="r" t="t"/>
                <a:pathLst>
                  <a:path extrusionOk="0" fill="none" h="7914" w="6597">
                    <a:moveTo>
                      <a:pt x="4135" y="0"/>
                    </a:moveTo>
                    <a:cubicBezTo>
                      <a:pt x="6004" y="1143"/>
                      <a:pt x="6596" y="3581"/>
                      <a:pt x="5453" y="5453"/>
                    </a:cubicBezTo>
                    <a:cubicBezTo>
                      <a:pt x="4311" y="7321"/>
                      <a:pt x="1873" y="7914"/>
                      <a:pt x="1" y="6771"/>
                    </a:cubicBezTo>
                  </a:path>
                </a:pathLst>
              </a:custGeom>
              <a:noFill/>
              <a:ln cap="flat"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4"/>
              <p:cNvSpPr/>
              <p:nvPr/>
            </p:nvSpPr>
            <p:spPr>
              <a:xfrm>
                <a:off x="584219" y="4978614"/>
                <a:ext cx="258018" cy="258018"/>
              </a:xfrm>
              <a:custGeom>
                <a:rect b="b" l="l" r="r" t="t"/>
                <a:pathLst>
                  <a:path extrusionOk="0" fill="none" h="1036" w="1036">
                    <a:moveTo>
                      <a:pt x="518" y="1"/>
                    </a:moveTo>
                    <a:lnTo>
                      <a:pt x="1035" y="518"/>
                    </a:lnTo>
                    <a:lnTo>
                      <a:pt x="518" y="1036"/>
                    </a:lnTo>
                    <a:lnTo>
                      <a:pt x="0" y="518"/>
                    </a:lnTo>
                    <a:close/>
                  </a:path>
                </a:pathLst>
              </a:custGeom>
              <a:noFill/>
              <a:ln cap="flat"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p:nvPr/>
            </p:nvSpPr>
            <p:spPr>
              <a:xfrm>
                <a:off x="-543643" y="11"/>
                <a:ext cx="1997899" cy="251543"/>
              </a:xfrm>
              <a:custGeom>
                <a:rect b="b" l="l" r="r" t="t"/>
                <a:pathLst>
                  <a:path extrusionOk="0" fill="none" h="1010" w="8022">
                    <a:moveTo>
                      <a:pt x="0" y="583"/>
                    </a:moveTo>
                    <a:cubicBezTo>
                      <a:pt x="785" y="163"/>
                      <a:pt x="1703" y="0"/>
                      <a:pt x="2582" y="134"/>
                    </a:cubicBezTo>
                    <a:cubicBezTo>
                      <a:pt x="3604" y="290"/>
                      <a:pt x="4545" y="824"/>
                      <a:pt x="5577" y="925"/>
                    </a:cubicBezTo>
                    <a:cubicBezTo>
                      <a:pt x="6433" y="1009"/>
                      <a:pt x="7315" y="778"/>
                      <a:pt x="8021" y="287"/>
                    </a:cubicBezTo>
                  </a:path>
                </a:pathLst>
              </a:custGeom>
              <a:noFill/>
              <a:ln cap="rnd"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 name="Google Shape;41;p4"/>
            <p:cNvGrpSpPr/>
            <p:nvPr/>
          </p:nvGrpSpPr>
          <p:grpSpPr>
            <a:xfrm>
              <a:off x="5310875" y="-2879370"/>
              <a:ext cx="6524468" cy="5140602"/>
              <a:chOff x="5310875" y="-2879370"/>
              <a:chExt cx="6524468" cy="5140602"/>
            </a:xfrm>
          </p:grpSpPr>
          <p:grpSp>
            <p:nvGrpSpPr>
              <p:cNvPr id="42" name="Google Shape;42;p4"/>
              <p:cNvGrpSpPr/>
              <p:nvPr/>
            </p:nvGrpSpPr>
            <p:grpSpPr>
              <a:xfrm>
                <a:off x="5310875" y="-2879370"/>
                <a:ext cx="6524468" cy="5140602"/>
                <a:chOff x="5310875" y="-2879370"/>
                <a:chExt cx="6524468" cy="5140602"/>
              </a:xfrm>
            </p:grpSpPr>
            <p:sp>
              <p:nvSpPr>
                <p:cNvPr id="43" name="Google Shape;43;p4"/>
                <p:cNvSpPr/>
                <p:nvPr/>
              </p:nvSpPr>
              <p:spPr>
                <a:xfrm flipH="1" rot="968176">
                  <a:off x="5711705" y="-2156919"/>
                  <a:ext cx="5722807" cy="3695702"/>
                </a:xfrm>
                <a:custGeom>
                  <a:rect b="b" l="l" r="r" t="t"/>
                  <a:pathLst>
                    <a:path extrusionOk="0" h="29101" w="45063">
                      <a:moveTo>
                        <a:pt x="31226" y="0"/>
                      </a:moveTo>
                      <a:cubicBezTo>
                        <a:pt x="30583" y="0"/>
                        <a:pt x="29934" y="128"/>
                        <a:pt x="29317" y="393"/>
                      </a:cubicBezTo>
                      <a:lnTo>
                        <a:pt x="3728" y="11370"/>
                      </a:lnTo>
                      <a:cubicBezTo>
                        <a:pt x="1075" y="12506"/>
                        <a:pt x="0" y="15696"/>
                        <a:pt x="1423" y="18209"/>
                      </a:cubicBezTo>
                      <a:lnTo>
                        <a:pt x="6205" y="26643"/>
                      </a:lnTo>
                      <a:cubicBezTo>
                        <a:pt x="7118" y="28254"/>
                        <a:pt x="8765" y="29101"/>
                        <a:pt x="10427" y="29101"/>
                      </a:cubicBezTo>
                      <a:cubicBezTo>
                        <a:pt x="11716" y="29101"/>
                        <a:pt x="13014" y="28592"/>
                        <a:pt x="13985" y="27535"/>
                      </a:cubicBezTo>
                      <a:lnTo>
                        <a:pt x="19395" y="21646"/>
                      </a:lnTo>
                      <a:cubicBezTo>
                        <a:pt x="20330" y="20627"/>
                        <a:pt x="21631" y="20079"/>
                        <a:pt x="22960" y="20079"/>
                      </a:cubicBezTo>
                      <a:cubicBezTo>
                        <a:pt x="23567" y="20079"/>
                        <a:pt x="24180" y="20193"/>
                        <a:pt x="24766" y="20429"/>
                      </a:cubicBezTo>
                      <a:lnTo>
                        <a:pt x="35909" y="24902"/>
                      </a:lnTo>
                      <a:cubicBezTo>
                        <a:pt x="36502" y="25140"/>
                        <a:pt x="37113" y="25252"/>
                        <a:pt x="37714" y="25252"/>
                      </a:cubicBezTo>
                      <a:cubicBezTo>
                        <a:pt x="39675" y="25252"/>
                        <a:pt x="41526" y="24052"/>
                        <a:pt x="42254" y="22099"/>
                      </a:cubicBezTo>
                      <a:lnTo>
                        <a:pt x="44435" y="16239"/>
                      </a:lnTo>
                      <a:cubicBezTo>
                        <a:pt x="45063" y="14556"/>
                        <a:pt x="44705" y="12662"/>
                        <a:pt x="43507" y="11321"/>
                      </a:cubicBezTo>
                      <a:lnTo>
                        <a:pt x="34838" y="1617"/>
                      </a:lnTo>
                      <a:cubicBezTo>
                        <a:pt x="33899" y="565"/>
                        <a:pt x="32576" y="0"/>
                        <a:pt x="3122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rot="6385953">
                  <a:off x="8079144" y="-1518262"/>
                  <a:ext cx="2204907" cy="2127128"/>
                </a:xfrm>
                <a:custGeom>
                  <a:rect b="b" l="l" r="r" t="t"/>
                  <a:pathLst>
                    <a:path extrusionOk="0" h="85081" w="88192">
                      <a:moveTo>
                        <a:pt x="37000" y="0"/>
                      </a:moveTo>
                      <a:cubicBezTo>
                        <a:pt x="31520" y="0"/>
                        <a:pt x="26251" y="2509"/>
                        <a:pt x="22802" y="6942"/>
                      </a:cubicBezTo>
                      <a:lnTo>
                        <a:pt x="5425" y="29280"/>
                      </a:lnTo>
                      <a:cubicBezTo>
                        <a:pt x="0" y="36228"/>
                        <a:pt x="436" y="46091"/>
                        <a:pt x="6426" y="52560"/>
                      </a:cubicBezTo>
                      <a:lnTo>
                        <a:pt x="31259" y="79322"/>
                      </a:lnTo>
                      <a:cubicBezTo>
                        <a:pt x="34728" y="83054"/>
                        <a:pt x="39539" y="85081"/>
                        <a:pt x="44464" y="85081"/>
                      </a:cubicBezTo>
                      <a:cubicBezTo>
                        <a:pt x="46354" y="85081"/>
                        <a:pt x="48261" y="84782"/>
                        <a:pt x="50115" y="84167"/>
                      </a:cubicBezTo>
                      <a:lnTo>
                        <a:pt x="73179" y="76523"/>
                      </a:lnTo>
                      <a:cubicBezTo>
                        <a:pt x="83158" y="73216"/>
                        <a:pt x="88191" y="62076"/>
                        <a:pt x="84057" y="52386"/>
                      </a:cubicBezTo>
                      <a:lnTo>
                        <a:pt x="67725" y="14093"/>
                      </a:lnTo>
                      <a:cubicBezTo>
                        <a:pt x="65462" y="8755"/>
                        <a:pt x="60748" y="4854"/>
                        <a:pt x="55091" y="3592"/>
                      </a:cubicBezTo>
                      <a:lnTo>
                        <a:pt x="40905" y="430"/>
                      </a:lnTo>
                      <a:cubicBezTo>
                        <a:pt x="39606" y="141"/>
                        <a:pt x="38297" y="0"/>
                        <a:pt x="3700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p:nvPr/>
            </p:nvSpPr>
            <p:spPr>
              <a:xfrm>
                <a:off x="8887961" y="70776"/>
                <a:ext cx="112402" cy="109997"/>
              </a:xfrm>
              <a:custGeom>
                <a:rect b="b" l="l" r="r" t="t"/>
                <a:pathLst>
                  <a:path extrusionOk="0" h="642" w="656">
                    <a:moveTo>
                      <a:pt x="330" y="0"/>
                    </a:moveTo>
                    <a:cubicBezTo>
                      <a:pt x="161" y="0"/>
                      <a:pt x="1" y="147"/>
                      <a:pt x="8" y="319"/>
                    </a:cubicBezTo>
                    <a:cubicBezTo>
                      <a:pt x="17" y="495"/>
                      <a:pt x="147" y="641"/>
                      <a:pt x="330" y="641"/>
                    </a:cubicBezTo>
                    <a:cubicBezTo>
                      <a:pt x="496" y="641"/>
                      <a:pt x="655" y="492"/>
                      <a:pt x="649" y="319"/>
                    </a:cubicBezTo>
                    <a:cubicBezTo>
                      <a:pt x="642" y="147"/>
                      <a:pt x="509" y="0"/>
                      <a:pt x="33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6" name="Shape 46"/>
        <p:cNvGrpSpPr/>
        <p:nvPr/>
      </p:nvGrpSpPr>
      <p:grpSpPr>
        <a:xfrm>
          <a:off x="0" y="0"/>
          <a:ext cx="0" cy="0"/>
          <a:chOff x="0" y="0"/>
          <a:chExt cx="0" cy="0"/>
        </a:xfrm>
      </p:grpSpPr>
      <p:sp>
        <p:nvSpPr>
          <p:cNvPr id="47" name="Google Shape;47;p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8" name="Google Shape;48;p5"/>
          <p:cNvSpPr txBox="1"/>
          <p:nvPr>
            <p:ph idx="1" type="subTitle"/>
          </p:nvPr>
        </p:nvSpPr>
        <p:spPr>
          <a:xfrm>
            <a:off x="720000" y="3368725"/>
            <a:ext cx="4302600" cy="123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b="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9" name="Google Shape;49;p5"/>
          <p:cNvSpPr txBox="1"/>
          <p:nvPr>
            <p:ph idx="2" type="subTitle"/>
          </p:nvPr>
        </p:nvSpPr>
        <p:spPr>
          <a:xfrm>
            <a:off x="720000" y="1697062"/>
            <a:ext cx="4302600" cy="123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b="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50" name="Google Shape;50;p5"/>
          <p:cNvSpPr txBox="1"/>
          <p:nvPr>
            <p:ph idx="3" type="subTitle"/>
          </p:nvPr>
        </p:nvSpPr>
        <p:spPr>
          <a:xfrm>
            <a:off x="720000" y="1421118"/>
            <a:ext cx="4302600" cy="3933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Poppins SemiBold"/>
                <a:ea typeface="Poppins SemiBold"/>
                <a:cs typeface="Poppins SemiBold"/>
                <a:sym typeface="Poppins Semi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51" name="Google Shape;51;p5"/>
          <p:cNvSpPr txBox="1"/>
          <p:nvPr>
            <p:ph idx="4" type="subTitle"/>
          </p:nvPr>
        </p:nvSpPr>
        <p:spPr>
          <a:xfrm>
            <a:off x="720000" y="3092780"/>
            <a:ext cx="4302600" cy="3933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Poppins SemiBold"/>
                <a:ea typeface="Poppins SemiBold"/>
                <a:cs typeface="Poppins SemiBold"/>
                <a:sym typeface="Poppins Semi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grpSp>
        <p:nvGrpSpPr>
          <p:cNvPr id="52" name="Google Shape;52;p5"/>
          <p:cNvGrpSpPr/>
          <p:nvPr/>
        </p:nvGrpSpPr>
        <p:grpSpPr>
          <a:xfrm>
            <a:off x="-395743" y="152410"/>
            <a:ext cx="11460719" cy="6574909"/>
            <a:chOff x="-395743" y="152410"/>
            <a:chExt cx="11460719" cy="6574909"/>
          </a:xfrm>
        </p:grpSpPr>
        <p:grpSp>
          <p:nvGrpSpPr>
            <p:cNvPr id="53" name="Google Shape;53;p5"/>
            <p:cNvGrpSpPr/>
            <p:nvPr/>
          </p:nvGrpSpPr>
          <p:grpSpPr>
            <a:xfrm>
              <a:off x="5270896" y="451925"/>
              <a:ext cx="5794081" cy="6275394"/>
              <a:chOff x="5270896" y="451925"/>
              <a:chExt cx="5794081" cy="6275394"/>
            </a:xfrm>
          </p:grpSpPr>
          <p:sp>
            <p:nvSpPr>
              <p:cNvPr id="54" name="Google Shape;54;p5"/>
              <p:cNvSpPr/>
              <p:nvPr/>
            </p:nvSpPr>
            <p:spPr>
              <a:xfrm rot="6450876">
                <a:off x="5578514" y="1368914"/>
                <a:ext cx="5178845" cy="4441416"/>
              </a:xfrm>
              <a:custGeom>
                <a:rect b="b" l="l" r="r" t="t"/>
                <a:pathLst>
                  <a:path extrusionOk="0" h="28217" w="32902">
                    <a:moveTo>
                      <a:pt x="8162" y="1"/>
                    </a:moveTo>
                    <a:cubicBezTo>
                      <a:pt x="6806" y="1"/>
                      <a:pt x="5518" y="753"/>
                      <a:pt x="4877" y="2023"/>
                    </a:cubicBezTo>
                    <a:lnTo>
                      <a:pt x="1257" y="9213"/>
                    </a:lnTo>
                    <a:cubicBezTo>
                      <a:pt x="0" y="11708"/>
                      <a:pt x="1867" y="14546"/>
                      <a:pt x="4517" y="14546"/>
                    </a:cubicBezTo>
                    <a:cubicBezTo>
                      <a:pt x="4716" y="14546"/>
                      <a:pt x="4920" y="14530"/>
                      <a:pt x="5127" y="14497"/>
                    </a:cubicBezTo>
                    <a:lnTo>
                      <a:pt x="7282" y="14145"/>
                    </a:lnTo>
                    <a:cubicBezTo>
                      <a:pt x="7479" y="14113"/>
                      <a:pt x="7675" y="14098"/>
                      <a:pt x="7869" y="14098"/>
                    </a:cubicBezTo>
                    <a:cubicBezTo>
                      <a:pt x="9350" y="14098"/>
                      <a:pt x="10713" y="14994"/>
                      <a:pt x="11280" y="16401"/>
                    </a:cubicBezTo>
                    <a:lnTo>
                      <a:pt x="15108" y="25913"/>
                    </a:lnTo>
                    <a:cubicBezTo>
                      <a:pt x="15678" y="27333"/>
                      <a:pt x="17050" y="28217"/>
                      <a:pt x="18515" y="28217"/>
                    </a:cubicBezTo>
                    <a:cubicBezTo>
                      <a:pt x="18850" y="28217"/>
                      <a:pt x="19189" y="28171"/>
                      <a:pt x="19525" y="28074"/>
                    </a:cubicBezTo>
                    <a:lnTo>
                      <a:pt x="29962" y="25089"/>
                    </a:lnTo>
                    <a:cubicBezTo>
                      <a:pt x="31775" y="24572"/>
                      <a:pt x="32901" y="22768"/>
                      <a:pt x="32569" y="20913"/>
                    </a:cubicBezTo>
                    <a:lnTo>
                      <a:pt x="30518" y="9415"/>
                    </a:lnTo>
                    <a:cubicBezTo>
                      <a:pt x="30284" y="8097"/>
                      <a:pt x="29353" y="7013"/>
                      <a:pt x="28087" y="6580"/>
                    </a:cubicBezTo>
                    <a:lnTo>
                      <a:pt x="9346" y="196"/>
                    </a:lnTo>
                    <a:cubicBezTo>
                      <a:pt x="8955" y="64"/>
                      <a:pt x="8556" y="1"/>
                      <a:pt x="81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5"/>
              <p:cNvSpPr/>
              <p:nvPr/>
            </p:nvSpPr>
            <p:spPr>
              <a:xfrm rot="4653977">
                <a:off x="7635077" y="3334785"/>
                <a:ext cx="2204697" cy="2126925"/>
              </a:xfrm>
              <a:custGeom>
                <a:rect b="b" l="l" r="r" t="t"/>
                <a:pathLst>
                  <a:path extrusionOk="0" h="85081" w="88192">
                    <a:moveTo>
                      <a:pt x="37000" y="0"/>
                    </a:moveTo>
                    <a:cubicBezTo>
                      <a:pt x="31520" y="0"/>
                      <a:pt x="26251" y="2509"/>
                      <a:pt x="22802" y="6942"/>
                    </a:cubicBezTo>
                    <a:lnTo>
                      <a:pt x="5425" y="29280"/>
                    </a:lnTo>
                    <a:cubicBezTo>
                      <a:pt x="0" y="36228"/>
                      <a:pt x="436" y="46091"/>
                      <a:pt x="6426" y="52560"/>
                    </a:cubicBezTo>
                    <a:lnTo>
                      <a:pt x="31259" y="79322"/>
                    </a:lnTo>
                    <a:cubicBezTo>
                      <a:pt x="34728" y="83054"/>
                      <a:pt x="39539" y="85081"/>
                      <a:pt x="44464" y="85081"/>
                    </a:cubicBezTo>
                    <a:cubicBezTo>
                      <a:pt x="46354" y="85081"/>
                      <a:pt x="48261" y="84782"/>
                      <a:pt x="50115" y="84167"/>
                    </a:cubicBezTo>
                    <a:lnTo>
                      <a:pt x="73179" y="76523"/>
                    </a:lnTo>
                    <a:cubicBezTo>
                      <a:pt x="83158" y="73216"/>
                      <a:pt x="88191" y="62076"/>
                      <a:pt x="84057" y="52386"/>
                    </a:cubicBezTo>
                    <a:lnTo>
                      <a:pt x="67725" y="14093"/>
                    </a:lnTo>
                    <a:cubicBezTo>
                      <a:pt x="65462" y="8755"/>
                      <a:pt x="60748" y="4854"/>
                      <a:pt x="55091" y="3592"/>
                    </a:cubicBezTo>
                    <a:lnTo>
                      <a:pt x="40905" y="430"/>
                    </a:lnTo>
                    <a:cubicBezTo>
                      <a:pt x="39606" y="141"/>
                      <a:pt x="38297" y="0"/>
                      <a:pt x="3700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 name="Google Shape;56;p5"/>
            <p:cNvGrpSpPr/>
            <p:nvPr/>
          </p:nvGrpSpPr>
          <p:grpSpPr>
            <a:xfrm>
              <a:off x="-395743" y="152410"/>
              <a:ext cx="10132109" cy="4883570"/>
              <a:chOff x="-395743" y="152410"/>
              <a:chExt cx="10132109" cy="4883570"/>
            </a:xfrm>
          </p:grpSpPr>
          <p:sp>
            <p:nvSpPr>
              <p:cNvPr id="57" name="Google Shape;57;p5"/>
              <p:cNvSpPr/>
              <p:nvPr/>
            </p:nvSpPr>
            <p:spPr>
              <a:xfrm>
                <a:off x="294276" y="254574"/>
                <a:ext cx="112231" cy="109997"/>
              </a:xfrm>
              <a:custGeom>
                <a:rect b="b" l="l" r="r" t="t"/>
                <a:pathLst>
                  <a:path extrusionOk="0" h="642" w="655">
                    <a:moveTo>
                      <a:pt x="329" y="1"/>
                    </a:moveTo>
                    <a:cubicBezTo>
                      <a:pt x="160" y="1"/>
                      <a:pt x="0" y="150"/>
                      <a:pt x="10" y="323"/>
                    </a:cubicBezTo>
                    <a:cubicBezTo>
                      <a:pt x="17" y="495"/>
                      <a:pt x="150" y="642"/>
                      <a:pt x="329" y="642"/>
                    </a:cubicBezTo>
                    <a:cubicBezTo>
                      <a:pt x="495" y="642"/>
                      <a:pt x="655" y="495"/>
                      <a:pt x="648" y="323"/>
                    </a:cubicBezTo>
                    <a:cubicBezTo>
                      <a:pt x="642" y="147"/>
                      <a:pt x="508" y="1"/>
                      <a:pt x="32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 name="Google Shape;58;p5"/>
              <p:cNvGrpSpPr/>
              <p:nvPr/>
            </p:nvGrpSpPr>
            <p:grpSpPr>
              <a:xfrm>
                <a:off x="-395743" y="152410"/>
                <a:ext cx="10132109" cy="4883570"/>
                <a:chOff x="-395743" y="152410"/>
                <a:chExt cx="10132109" cy="4883570"/>
              </a:xfrm>
            </p:grpSpPr>
            <p:sp>
              <p:nvSpPr>
                <p:cNvPr id="59" name="Google Shape;59;p5"/>
                <p:cNvSpPr/>
                <p:nvPr/>
              </p:nvSpPr>
              <p:spPr>
                <a:xfrm>
                  <a:off x="7738467" y="152410"/>
                  <a:ext cx="1997899" cy="251543"/>
                </a:xfrm>
                <a:custGeom>
                  <a:rect b="b" l="l" r="r" t="t"/>
                  <a:pathLst>
                    <a:path extrusionOk="0" fill="none" h="1010" w="8022">
                      <a:moveTo>
                        <a:pt x="0" y="579"/>
                      </a:moveTo>
                      <a:cubicBezTo>
                        <a:pt x="785" y="163"/>
                        <a:pt x="1703" y="0"/>
                        <a:pt x="2582" y="134"/>
                      </a:cubicBezTo>
                      <a:cubicBezTo>
                        <a:pt x="3604" y="287"/>
                        <a:pt x="4548" y="820"/>
                        <a:pt x="5577" y="925"/>
                      </a:cubicBezTo>
                      <a:cubicBezTo>
                        <a:pt x="6433" y="1009"/>
                        <a:pt x="7315" y="778"/>
                        <a:pt x="8021" y="287"/>
                      </a:cubicBezTo>
                    </a:path>
                  </a:pathLst>
                </a:custGeom>
                <a:noFill/>
                <a:ln cap="rnd"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p:nvPr/>
              </p:nvSpPr>
              <p:spPr>
                <a:xfrm>
                  <a:off x="-395743" y="4784436"/>
                  <a:ext cx="1997899" cy="251543"/>
                </a:xfrm>
                <a:custGeom>
                  <a:rect b="b" l="l" r="r" t="t"/>
                  <a:pathLst>
                    <a:path extrusionOk="0" fill="none" h="1010" w="8022">
                      <a:moveTo>
                        <a:pt x="0" y="583"/>
                      </a:moveTo>
                      <a:cubicBezTo>
                        <a:pt x="785" y="163"/>
                        <a:pt x="1703" y="0"/>
                        <a:pt x="2582" y="134"/>
                      </a:cubicBezTo>
                      <a:cubicBezTo>
                        <a:pt x="3604" y="290"/>
                        <a:pt x="4545" y="824"/>
                        <a:pt x="5577" y="925"/>
                      </a:cubicBezTo>
                      <a:cubicBezTo>
                        <a:pt x="6433" y="1009"/>
                        <a:pt x="7315" y="778"/>
                        <a:pt x="8021" y="287"/>
                      </a:cubicBezTo>
                    </a:path>
                  </a:pathLst>
                </a:custGeom>
                <a:noFill/>
                <a:ln cap="rnd"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63" name="Google Shape;63;p6"/>
          <p:cNvGrpSpPr/>
          <p:nvPr/>
        </p:nvGrpSpPr>
        <p:grpSpPr>
          <a:xfrm>
            <a:off x="-2028393" y="152410"/>
            <a:ext cx="12178519" cy="8690659"/>
            <a:chOff x="-2028393" y="152410"/>
            <a:chExt cx="12178519" cy="8690659"/>
          </a:xfrm>
        </p:grpSpPr>
        <p:grpSp>
          <p:nvGrpSpPr>
            <p:cNvPr id="64" name="Google Shape;64;p6"/>
            <p:cNvGrpSpPr/>
            <p:nvPr/>
          </p:nvGrpSpPr>
          <p:grpSpPr>
            <a:xfrm>
              <a:off x="18018" y="152410"/>
              <a:ext cx="10132109" cy="4883570"/>
              <a:chOff x="18018" y="152410"/>
              <a:chExt cx="10132109" cy="4883570"/>
            </a:xfrm>
          </p:grpSpPr>
          <p:sp>
            <p:nvSpPr>
              <p:cNvPr id="65" name="Google Shape;65;p6"/>
              <p:cNvSpPr/>
              <p:nvPr/>
            </p:nvSpPr>
            <p:spPr>
              <a:xfrm flipH="1">
                <a:off x="18018" y="152410"/>
                <a:ext cx="1997899" cy="251543"/>
              </a:xfrm>
              <a:custGeom>
                <a:rect b="b" l="l" r="r" t="t"/>
                <a:pathLst>
                  <a:path extrusionOk="0" fill="none" h="1010" w="8022">
                    <a:moveTo>
                      <a:pt x="0" y="579"/>
                    </a:moveTo>
                    <a:cubicBezTo>
                      <a:pt x="785" y="163"/>
                      <a:pt x="1703" y="0"/>
                      <a:pt x="2582" y="134"/>
                    </a:cubicBezTo>
                    <a:cubicBezTo>
                      <a:pt x="3604" y="287"/>
                      <a:pt x="4548" y="820"/>
                      <a:pt x="5577" y="925"/>
                    </a:cubicBezTo>
                    <a:cubicBezTo>
                      <a:pt x="6433" y="1009"/>
                      <a:pt x="7315" y="778"/>
                      <a:pt x="8021" y="287"/>
                    </a:cubicBezTo>
                  </a:path>
                </a:pathLst>
              </a:custGeom>
              <a:noFill/>
              <a:ln cap="rnd"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flipH="1">
                <a:off x="8152227" y="4784436"/>
                <a:ext cx="1997899" cy="251543"/>
              </a:xfrm>
              <a:custGeom>
                <a:rect b="b" l="l" r="r" t="t"/>
                <a:pathLst>
                  <a:path extrusionOk="0" fill="none" h="1010" w="8022">
                    <a:moveTo>
                      <a:pt x="0" y="583"/>
                    </a:moveTo>
                    <a:cubicBezTo>
                      <a:pt x="785" y="163"/>
                      <a:pt x="1703" y="0"/>
                      <a:pt x="2582" y="134"/>
                    </a:cubicBezTo>
                    <a:cubicBezTo>
                      <a:pt x="3604" y="290"/>
                      <a:pt x="4545" y="824"/>
                      <a:pt x="5577" y="925"/>
                    </a:cubicBezTo>
                    <a:cubicBezTo>
                      <a:pt x="6433" y="1009"/>
                      <a:pt x="7315" y="778"/>
                      <a:pt x="8021" y="287"/>
                    </a:cubicBezTo>
                  </a:path>
                </a:pathLst>
              </a:custGeom>
              <a:noFill/>
              <a:ln cap="rnd"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 name="Google Shape;67;p6"/>
            <p:cNvSpPr/>
            <p:nvPr/>
          </p:nvSpPr>
          <p:spPr>
            <a:xfrm flipH="1">
              <a:off x="8748814" y="223174"/>
              <a:ext cx="112231" cy="109997"/>
            </a:xfrm>
            <a:custGeom>
              <a:rect b="b" l="l" r="r" t="t"/>
              <a:pathLst>
                <a:path extrusionOk="0" h="642" w="655">
                  <a:moveTo>
                    <a:pt x="329" y="1"/>
                  </a:moveTo>
                  <a:cubicBezTo>
                    <a:pt x="160" y="1"/>
                    <a:pt x="0" y="150"/>
                    <a:pt x="10" y="323"/>
                  </a:cubicBezTo>
                  <a:cubicBezTo>
                    <a:pt x="17" y="495"/>
                    <a:pt x="150" y="642"/>
                    <a:pt x="329" y="642"/>
                  </a:cubicBezTo>
                  <a:cubicBezTo>
                    <a:pt x="495" y="642"/>
                    <a:pt x="655" y="495"/>
                    <a:pt x="648" y="323"/>
                  </a:cubicBezTo>
                  <a:cubicBezTo>
                    <a:pt x="642" y="147"/>
                    <a:pt x="508" y="1"/>
                    <a:pt x="3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 name="Google Shape;68;p6"/>
            <p:cNvGrpSpPr/>
            <p:nvPr/>
          </p:nvGrpSpPr>
          <p:grpSpPr>
            <a:xfrm>
              <a:off x="-2028393" y="2567675"/>
              <a:ext cx="5794081" cy="6275394"/>
              <a:chOff x="-2028393" y="2567675"/>
              <a:chExt cx="5794081" cy="6275394"/>
            </a:xfrm>
          </p:grpSpPr>
          <p:sp>
            <p:nvSpPr>
              <p:cNvPr id="69" name="Google Shape;69;p6"/>
              <p:cNvSpPr/>
              <p:nvPr/>
            </p:nvSpPr>
            <p:spPr>
              <a:xfrm flipH="1" rot="-6450876">
                <a:off x="-1720775" y="3484664"/>
                <a:ext cx="5178845" cy="4441416"/>
              </a:xfrm>
              <a:custGeom>
                <a:rect b="b" l="l" r="r" t="t"/>
                <a:pathLst>
                  <a:path extrusionOk="0" h="28217" w="32902">
                    <a:moveTo>
                      <a:pt x="8162" y="1"/>
                    </a:moveTo>
                    <a:cubicBezTo>
                      <a:pt x="6806" y="1"/>
                      <a:pt x="5518" y="753"/>
                      <a:pt x="4877" y="2023"/>
                    </a:cubicBezTo>
                    <a:lnTo>
                      <a:pt x="1257" y="9213"/>
                    </a:lnTo>
                    <a:cubicBezTo>
                      <a:pt x="0" y="11708"/>
                      <a:pt x="1867" y="14546"/>
                      <a:pt x="4517" y="14546"/>
                    </a:cubicBezTo>
                    <a:cubicBezTo>
                      <a:pt x="4716" y="14546"/>
                      <a:pt x="4920" y="14530"/>
                      <a:pt x="5127" y="14497"/>
                    </a:cubicBezTo>
                    <a:lnTo>
                      <a:pt x="7282" y="14145"/>
                    </a:lnTo>
                    <a:cubicBezTo>
                      <a:pt x="7479" y="14113"/>
                      <a:pt x="7675" y="14098"/>
                      <a:pt x="7869" y="14098"/>
                    </a:cubicBezTo>
                    <a:cubicBezTo>
                      <a:pt x="9350" y="14098"/>
                      <a:pt x="10713" y="14994"/>
                      <a:pt x="11280" y="16401"/>
                    </a:cubicBezTo>
                    <a:lnTo>
                      <a:pt x="15108" y="25913"/>
                    </a:lnTo>
                    <a:cubicBezTo>
                      <a:pt x="15678" y="27333"/>
                      <a:pt x="17050" y="28217"/>
                      <a:pt x="18515" y="28217"/>
                    </a:cubicBezTo>
                    <a:cubicBezTo>
                      <a:pt x="18850" y="28217"/>
                      <a:pt x="19189" y="28171"/>
                      <a:pt x="19525" y="28074"/>
                    </a:cubicBezTo>
                    <a:lnTo>
                      <a:pt x="29962" y="25089"/>
                    </a:lnTo>
                    <a:cubicBezTo>
                      <a:pt x="31775" y="24572"/>
                      <a:pt x="32901" y="22768"/>
                      <a:pt x="32569" y="20913"/>
                    </a:cubicBezTo>
                    <a:lnTo>
                      <a:pt x="30518" y="9415"/>
                    </a:lnTo>
                    <a:cubicBezTo>
                      <a:pt x="30284" y="8097"/>
                      <a:pt x="29353" y="7013"/>
                      <a:pt x="28087" y="6580"/>
                    </a:cubicBezTo>
                    <a:lnTo>
                      <a:pt x="9346" y="196"/>
                    </a:lnTo>
                    <a:cubicBezTo>
                      <a:pt x="8955" y="64"/>
                      <a:pt x="8556" y="1"/>
                      <a:pt x="81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6"/>
              <p:cNvSpPr/>
              <p:nvPr/>
            </p:nvSpPr>
            <p:spPr>
              <a:xfrm flipH="1" rot="-4653977">
                <a:off x="-879827" y="4244022"/>
                <a:ext cx="2204697" cy="2126925"/>
              </a:xfrm>
              <a:custGeom>
                <a:rect b="b" l="l" r="r" t="t"/>
                <a:pathLst>
                  <a:path extrusionOk="0" h="85081" w="88192">
                    <a:moveTo>
                      <a:pt x="37000" y="0"/>
                    </a:moveTo>
                    <a:cubicBezTo>
                      <a:pt x="31520" y="0"/>
                      <a:pt x="26251" y="2509"/>
                      <a:pt x="22802" y="6942"/>
                    </a:cubicBezTo>
                    <a:lnTo>
                      <a:pt x="5425" y="29280"/>
                    </a:lnTo>
                    <a:cubicBezTo>
                      <a:pt x="0" y="36228"/>
                      <a:pt x="436" y="46091"/>
                      <a:pt x="6426" y="52560"/>
                    </a:cubicBezTo>
                    <a:lnTo>
                      <a:pt x="31259" y="79322"/>
                    </a:lnTo>
                    <a:cubicBezTo>
                      <a:pt x="34728" y="83054"/>
                      <a:pt x="39539" y="85081"/>
                      <a:pt x="44464" y="85081"/>
                    </a:cubicBezTo>
                    <a:cubicBezTo>
                      <a:pt x="46354" y="85081"/>
                      <a:pt x="48261" y="84782"/>
                      <a:pt x="50115" y="84167"/>
                    </a:cubicBezTo>
                    <a:lnTo>
                      <a:pt x="73179" y="76523"/>
                    </a:lnTo>
                    <a:cubicBezTo>
                      <a:pt x="83158" y="73216"/>
                      <a:pt x="88191" y="62076"/>
                      <a:pt x="84057" y="52386"/>
                    </a:cubicBezTo>
                    <a:lnTo>
                      <a:pt x="67725" y="14093"/>
                    </a:lnTo>
                    <a:cubicBezTo>
                      <a:pt x="65462" y="8755"/>
                      <a:pt x="60748" y="4854"/>
                      <a:pt x="55091" y="3592"/>
                    </a:cubicBezTo>
                    <a:lnTo>
                      <a:pt x="40905" y="430"/>
                    </a:lnTo>
                    <a:cubicBezTo>
                      <a:pt x="39606" y="141"/>
                      <a:pt x="38297" y="0"/>
                      <a:pt x="3700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1" name="Shape 71"/>
        <p:cNvGrpSpPr/>
        <p:nvPr/>
      </p:nvGrpSpPr>
      <p:grpSpPr>
        <a:xfrm>
          <a:off x="0" y="0"/>
          <a:ext cx="0" cy="0"/>
          <a:chOff x="0" y="0"/>
          <a:chExt cx="0" cy="0"/>
        </a:xfrm>
      </p:grpSpPr>
      <p:sp>
        <p:nvSpPr>
          <p:cNvPr id="72" name="Google Shape;72;p7"/>
          <p:cNvSpPr txBox="1"/>
          <p:nvPr>
            <p:ph idx="1" type="subTitle"/>
          </p:nvPr>
        </p:nvSpPr>
        <p:spPr>
          <a:xfrm>
            <a:off x="713450" y="1753475"/>
            <a:ext cx="4294800" cy="21003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73" name="Google Shape;73;p7"/>
          <p:cNvSpPr txBox="1"/>
          <p:nvPr>
            <p:ph type="title"/>
          </p:nvPr>
        </p:nvSpPr>
        <p:spPr>
          <a:xfrm>
            <a:off x="713441" y="516670"/>
            <a:ext cx="42948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4" name="Google Shape;74;p7"/>
          <p:cNvSpPr/>
          <p:nvPr>
            <p:ph idx="2" type="pic"/>
          </p:nvPr>
        </p:nvSpPr>
        <p:spPr>
          <a:xfrm>
            <a:off x="5643775" y="0"/>
            <a:ext cx="3500100" cy="5143500"/>
          </a:xfrm>
          <a:prstGeom prst="rect">
            <a:avLst/>
          </a:prstGeom>
          <a:noFill/>
          <a:ln>
            <a:noFill/>
          </a:ln>
        </p:spPr>
      </p:sp>
      <p:grpSp>
        <p:nvGrpSpPr>
          <p:cNvPr id="75" name="Google Shape;75;p7"/>
          <p:cNvGrpSpPr/>
          <p:nvPr/>
        </p:nvGrpSpPr>
        <p:grpSpPr>
          <a:xfrm>
            <a:off x="-3677202" y="267649"/>
            <a:ext cx="7802330" cy="9479188"/>
            <a:chOff x="-3677202" y="267649"/>
            <a:chExt cx="7802330" cy="9479188"/>
          </a:xfrm>
        </p:grpSpPr>
        <p:grpSp>
          <p:nvGrpSpPr>
            <p:cNvPr id="76" name="Google Shape;76;p7"/>
            <p:cNvGrpSpPr/>
            <p:nvPr/>
          </p:nvGrpSpPr>
          <p:grpSpPr>
            <a:xfrm>
              <a:off x="-3677202" y="2081933"/>
              <a:ext cx="7802330" cy="7664904"/>
              <a:chOff x="-3677202" y="2081933"/>
              <a:chExt cx="7802330" cy="7664904"/>
            </a:xfrm>
          </p:grpSpPr>
          <p:grpSp>
            <p:nvGrpSpPr>
              <p:cNvPr id="77" name="Google Shape;77;p7"/>
              <p:cNvGrpSpPr/>
              <p:nvPr/>
            </p:nvGrpSpPr>
            <p:grpSpPr>
              <a:xfrm>
                <a:off x="-3677202" y="2081933"/>
                <a:ext cx="7802330" cy="7664904"/>
                <a:chOff x="-3677202" y="2081933"/>
                <a:chExt cx="7802330" cy="7664904"/>
              </a:xfrm>
            </p:grpSpPr>
            <p:sp>
              <p:nvSpPr>
                <p:cNvPr id="78" name="Google Shape;78;p7"/>
                <p:cNvSpPr/>
                <p:nvPr/>
              </p:nvSpPr>
              <p:spPr>
                <a:xfrm rot="-2980641">
                  <a:off x="-2221498" y="2873081"/>
                  <a:ext cx="4890923" cy="6082607"/>
                </a:xfrm>
                <a:custGeom>
                  <a:rect b="b" l="l" r="r" t="t"/>
                  <a:pathLst>
                    <a:path extrusionOk="0" h="45453" w="36548">
                      <a:moveTo>
                        <a:pt x="22658" y="1"/>
                      </a:moveTo>
                      <a:cubicBezTo>
                        <a:pt x="21878" y="1"/>
                        <a:pt x="21097" y="215"/>
                        <a:pt x="20408" y="645"/>
                      </a:cubicBezTo>
                      <a:lnTo>
                        <a:pt x="2692" y="11690"/>
                      </a:lnTo>
                      <a:cubicBezTo>
                        <a:pt x="371" y="13135"/>
                        <a:pt x="0" y="16364"/>
                        <a:pt x="1934" y="18301"/>
                      </a:cubicBezTo>
                      <a:lnTo>
                        <a:pt x="8724" y="25091"/>
                      </a:lnTo>
                      <a:cubicBezTo>
                        <a:pt x="9808" y="26179"/>
                        <a:pt x="10222" y="27764"/>
                        <a:pt x="9808" y="29242"/>
                      </a:cubicBezTo>
                      <a:lnTo>
                        <a:pt x="6788" y="40049"/>
                      </a:lnTo>
                      <a:cubicBezTo>
                        <a:pt x="5992" y="42893"/>
                        <a:pt x="8214" y="45452"/>
                        <a:pt x="10867" y="45452"/>
                      </a:cubicBezTo>
                      <a:cubicBezTo>
                        <a:pt x="11415" y="45452"/>
                        <a:pt x="11981" y="45343"/>
                        <a:pt x="12543" y="45105"/>
                      </a:cubicBezTo>
                      <a:lnTo>
                        <a:pt x="33250" y="36306"/>
                      </a:lnTo>
                      <a:cubicBezTo>
                        <a:pt x="35603" y="35306"/>
                        <a:pt x="36547" y="32474"/>
                        <a:pt x="35265" y="30264"/>
                      </a:cubicBezTo>
                      <a:lnTo>
                        <a:pt x="29669" y="20606"/>
                      </a:lnTo>
                      <a:cubicBezTo>
                        <a:pt x="28969" y="19401"/>
                        <a:pt x="28907" y="17933"/>
                        <a:pt x="29496" y="16673"/>
                      </a:cubicBezTo>
                      <a:lnTo>
                        <a:pt x="32553" y="10150"/>
                      </a:lnTo>
                      <a:cubicBezTo>
                        <a:pt x="33438" y="8259"/>
                        <a:pt x="32817" y="6003"/>
                        <a:pt x="31088" y="4828"/>
                      </a:cubicBezTo>
                      <a:lnTo>
                        <a:pt x="25040" y="733"/>
                      </a:lnTo>
                      <a:cubicBezTo>
                        <a:pt x="24322" y="245"/>
                        <a:pt x="23490" y="1"/>
                        <a:pt x="2265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7"/>
                <p:cNvSpPr/>
                <p:nvPr/>
              </p:nvSpPr>
              <p:spPr>
                <a:xfrm flipH="1" rot="4458764">
                  <a:off x="-1159897" y="3657442"/>
                  <a:ext cx="2204910" cy="2127131"/>
                </a:xfrm>
                <a:custGeom>
                  <a:rect b="b" l="l" r="r" t="t"/>
                  <a:pathLst>
                    <a:path extrusionOk="0" h="85081" w="88192">
                      <a:moveTo>
                        <a:pt x="37000" y="0"/>
                      </a:moveTo>
                      <a:cubicBezTo>
                        <a:pt x="31520" y="0"/>
                        <a:pt x="26251" y="2509"/>
                        <a:pt x="22802" y="6942"/>
                      </a:cubicBezTo>
                      <a:lnTo>
                        <a:pt x="5425" y="29280"/>
                      </a:lnTo>
                      <a:cubicBezTo>
                        <a:pt x="0" y="36228"/>
                        <a:pt x="436" y="46091"/>
                        <a:pt x="6426" y="52560"/>
                      </a:cubicBezTo>
                      <a:lnTo>
                        <a:pt x="31259" y="79322"/>
                      </a:lnTo>
                      <a:cubicBezTo>
                        <a:pt x="34728" y="83054"/>
                        <a:pt x="39539" y="85081"/>
                        <a:pt x="44464" y="85081"/>
                      </a:cubicBezTo>
                      <a:cubicBezTo>
                        <a:pt x="46354" y="85081"/>
                        <a:pt x="48261" y="84782"/>
                        <a:pt x="50115" y="84167"/>
                      </a:cubicBezTo>
                      <a:lnTo>
                        <a:pt x="73179" y="76523"/>
                      </a:lnTo>
                      <a:cubicBezTo>
                        <a:pt x="83158" y="73216"/>
                        <a:pt x="88191" y="62076"/>
                        <a:pt x="84057" y="52386"/>
                      </a:cubicBezTo>
                      <a:lnTo>
                        <a:pt x="67725" y="14093"/>
                      </a:lnTo>
                      <a:cubicBezTo>
                        <a:pt x="65462" y="8755"/>
                        <a:pt x="60748" y="4854"/>
                        <a:pt x="55091" y="3592"/>
                      </a:cubicBezTo>
                      <a:lnTo>
                        <a:pt x="40905" y="430"/>
                      </a:lnTo>
                      <a:cubicBezTo>
                        <a:pt x="39606" y="141"/>
                        <a:pt x="38297" y="0"/>
                        <a:pt x="3700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 name="Google Shape;80;p7"/>
              <p:cNvSpPr/>
              <p:nvPr/>
            </p:nvSpPr>
            <p:spPr>
              <a:xfrm>
                <a:off x="65748" y="3525776"/>
                <a:ext cx="112402" cy="109997"/>
              </a:xfrm>
              <a:custGeom>
                <a:rect b="b" l="l" r="r" t="t"/>
                <a:pathLst>
                  <a:path extrusionOk="0" h="642" w="656">
                    <a:moveTo>
                      <a:pt x="330" y="0"/>
                    </a:moveTo>
                    <a:cubicBezTo>
                      <a:pt x="161" y="0"/>
                      <a:pt x="1" y="147"/>
                      <a:pt x="8" y="319"/>
                    </a:cubicBezTo>
                    <a:cubicBezTo>
                      <a:pt x="17" y="495"/>
                      <a:pt x="147" y="641"/>
                      <a:pt x="330" y="641"/>
                    </a:cubicBezTo>
                    <a:cubicBezTo>
                      <a:pt x="496" y="641"/>
                      <a:pt x="655" y="492"/>
                      <a:pt x="649" y="319"/>
                    </a:cubicBezTo>
                    <a:cubicBezTo>
                      <a:pt x="642" y="147"/>
                      <a:pt x="509" y="0"/>
                      <a:pt x="33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 name="Google Shape;81;p7"/>
            <p:cNvSpPr/>
            <p:nvPr/>
          </p:nvSpPr>
          <p:spPr>
            <a:xfrm>
              <a:off x="271489" y="267649"/>
              <a:ext cx="112231" cy="109997"/>
            </a:xfrm>
            <a:custGeom>
              <a:rect b="b" l="l" r="r" t="t"/>
              <a:pathLst>
                <a:path extrusionOk="0" h="642" w="655">
                  <a:moveTo>
                    <a:pt x="329" y="1"/>
                  </a:moveTo>
                  <a:cubicBezTo>
                    <a:pt x="160" y="1"/>
                    <a:pt x="0" y="150"/>
                    <a:pt x="10" y="323"/>
                  </a:cubicBezTo>
                  <a:cubicBezTo>
                    <a:pt x="17" y="495"/>
                    <a:pt x="150" y="642"/>
                    <a:pt x="329" y="642"/>
                  </a:cubicBezTo>
                  <a:cubicBezTo>
                    <a:pt x="495" y="642"/>
                    <a:pt x="655" y="495"/>
                    <a:pt x="648" y="323"/>
                  </a:cubicBezTo>
                  <a:cubicBezTo>
                    <a:pt x="642" y="147"/>
                    <a:pt x="508" y="1"/>
                    <a:pt x="3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2" name="Shape 82"/>
        <p:cNvGrpSpPr/>
        <p:nvPr/>
      </p:nvGrpSpPr>
      <p:grpSpPr>
        <a:xfrm>
          <a:off x="0" y="0"/>
          <a:ext cx="0" cy="0"/>
          <a:chOff x="0" y="0"/>
          <a:chExt cx="0" cy="0"/>
        </a:xfrm>
      </p:grpSpPr>
      <p:sp>
        <p:nvSpPr>
          <p:cNvPr id="83" name="Google Shape;83;p8"/>
          <p:cNvSpPr txBox="1"/>
          <p:nvPr>
            <p:ph type="title"/>
          </p:nvPr>
        </p:nvSpPr>
        <p:spPr>
          <a:xfrm>
            <a:off x="2317950" y="1307100"/>
            <a:ext cx="4508100" cy="25293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60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84" name="Google Shape;84;p8"/>
          <p:cNvSpPr/>
          <p:nvPr/>
        </p:nvSpPr>
        <p:spPr>
          <a:xfrm flipH="1">
            <a:off x="7299146" y="4529836"/>
            <a:ext cx="1997899" cy="251543"/>
          </a:xfrm>
          <a:custGeom>
            <a:rect b="b" l="l" r="r" t="t"/>
            <a:pathLst>
              <a:path extrusionOk="0" fill="none" h="1010" w="8022">
                <a:moveTo>
                  <a:pt x="0" y="583"/>
                </a:moveTo>
                <a:cubicBezTo>
                  <a:pt x="785" y="163"/>
                  <a:pt x="1703" y="0"/>
                  <a:pt x="2582" y="134"/>
                </a:cubicBezTo>
                <a:cubicBezTo>
                  <a:pt x="3604" y="290"/>
                  <a:pt x="4545" y="824"/>
                  <a:pt x="5577" y="925"/>
                </a:cubicBezTo>
                <a:cubicBezTo>
                  <a:pt x="6433" y="1009"/>
                  <a:pt x="7315" y="778"/>
                  <a:pt x="8021" y="287"/>
                </a:cubicBezTo>
              </a:path>
            </a:pathLst>
          </a:custGeom>
          <a:noFill/>
          <a:ln cap="rnd"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2586982" y="130385"/>
            <a:ext cx="11783748" cy="6986652"/>
            <a:chOff x="-2586982" y="130385"/>
            <a:chExt cx="11783748" cy="6986652"/>
          </a:xfrm>
        </p:grpSpPr>
        <p:grpSp>
          <p:nvGrpSpPr>
            <p:cNvPr id="86" name="Google Shape;86;p8"/>
            <p:cNvGrpSpPr/>
            <p:nvPr/>
          </p:nvGrpSpPr>
          <p:grpSpPr>
            <a:xfrm flipH="1">
              <a:off x="-2586982" y="819592"/>
              <a:ext cx="5823827" cy="6297446"/>
              <a:chOff x="4863157" y="-340508"/>
              <a:chExt cx="5823827" cy="6297446"/>
            </a:xfrm>
          </p:grpSpPr>
          <p:sp>
            <p:nvSpPr>
              <p:cNvPr id="87" name="Google Shape;87;p8"/>
              <p:cNvSpPr/>
              <p:nvPr/>
            </p:nvSpPr>
            <p:spPr>
              <a:xfrm rot="4320580">
                <a:off x="5185631" y="587492"/>
                <a:ext cx="5178879" cy="4441445"/>
              </a:xfrm>
              <a:custGeom>
                <a:rect b="b" l="l" r="r" t="t"/>
                <a:pathLst>
                  <a:path extrusionOk="0" h="28217" w="32902">
                    <a:moveTo>
                      <a:pt x="8162" y="1"/>
                    </a:moveTo>
                    <a:cubicBezTo>
                      <a:pt x="6806" y="1"/>
                      <a:pt x="5518" y="753"/>
                      <a:pt x="4877" y="2023"/>
                    </a:cubicBezTo>
                    <a:lnTo>
                      <a:pt x="1257" y="9213"/>
                    </a:lnTo>
                    <a:cubicBezTo>
                      <a:pt x="0" y="11708"/>
                      <a:pt x="1867" y="14546"/>
                      <a:pt x="4517" y="14546"/>
                    </a:cubicBezTo>
                    <a:cubicBezTo>
                      <a:pt x="4716" y="14546"/>
                      <a:pt x="4920" y="14530"/>
                      <a:pt x="5127" y="14497"/>
                    </a:cubicBezTo>
                    <a:lnTo>
                      <a:pt x="7282" y="14145"/>
                    </a:lnTo>
                    <a:cubicBezTo>
                      <a:pt x="7479" y="14113"/>
                      <a:pt x="7675" y="14098"/>
                      <a:pt x="7869" y="14098"/>
                    </a:cubicBezTo>
                    <a:cubicBezTo>
                      <a:pt x="9350" y="14098"/>
                      <a:pt x="10713" y="14994"/>
                      <a:pt x="11280" y="16401"/>
                    </a:cubicBezTo>
                    <a:lnTo>
                      <a:pt x="15108" y="25913"/>
                    </a:lnTo>
                    <a:cubicBezTo>
                      <a:pt x="15678" y="27333"/>
                      <a:pt x="17050" y="28217"/>
                      <a:pt x="18515" y="28217"/>
                    </a:cubicBezTo>
                    <a:cubicBezTo>
                      <a:pt x="18850" y="28217"/>
                      <a:pt x="19189" y="28171"/>
                      <a:pt x="19525" y="28074"/>
                    </a:cubicBezTo>
                    <a:lnTo>
                      <a:pt x="29962" y="25089"/>
                    </a:lnTo>
                    <a:cubicBezTo>
                      <a:pt x="31775" y="24572"/>
                      <a:pt x="32901" y="22768"/>
                      <a:pt x="32569" y="20913"/>
                    </a:cubicBezTo>
                    <a:lnTo>
                      <a:pt x="30518" y="9415"/>
                    </a:lnTo>
                    <a:cubicBezTo>
                      <a:pt x="30284" y="8097"/>
                      <a:pt x="29353" y="7013"/>
                      <a:pt x="28087" y="6580"/>
                    </a:cubicBezTo>
                    <a:lnTo>
                      <a:pt x="9346" y="196"/>
                    </a:lnTo>
                    <a:cubicBezTo>
                      <a:pt x="8955" y="64"/>
                      <a:pt x="8556" y="1"/>
                      <a:pt x="81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7125338" y="2123938"/>
                <a:ext cx="2204800" cy="2127025"/>
              </a:xfrm>
              <a:custGeom>
                <a:rect b="b" l="l" r="r" t="t"/>
                <a:pathLst>
                  <a:path extrusionOk="0" h="85081" w="88192">
                    <a:moveTo>
                      <a:pt x="37000" y="0"/>
                    </a:moveTo>
                    <a:cubicBezTo>
                      <a:pt x="31520" y="0"/>
                      <a:pt x="26251" y="2509"/>
                      <a:pt x="22802" y="6942"/>
                    </a:cubicBezTo>
                    <a:lnTo>
                      <a:pt x="5425" y="29280"/>
                    </a:lnTo>
                    <a:cubicBezTo>
                      <a:pt x="0" y="36228"/>
                      <a:pt x="436" y="46091"/>
                      <a:pt x="6426" y="52560"/>
                    </a:cubicBezTo>
                    <a:lnTo>
                      <a:pt x="31259" y="79322"/>
                    </a:lnTo>
                    <a:cubicBezTo>
                      <a:pt x="34728" y="83054"/>
                      <a:pt x="39539" y="85081"/>
                      <a:pt x="44464" y="85081"/>
                    </a:cubicBezTo>
                    <a:cubicBezTo>
                      <a:pt x="46354" y="85081"/>
                      <a:pt x="48261" y="84782"/>
                      <a:pt x="50115" y="84167"/>
                    </a:cubicBezTo>
                    <a:lnTo>
                      <a:pt x="73179" y="76523"/>
                    </a:lnTo>
                    <a:cubicBezTo>
                      <a:pt x="83158" y="73216"/>
                      <a:pt x="88191" y="62076"/>
                      <a:pt x="84057" y="52386"/>
                    </a:cubicBezTo>
                    <a:lnTo>
                      <a:pt x="67725" y="14093"/>
                    </a:lnTo>
                    <a:cubicBezTo>
                      <a:pt x="65462" y="8755"/>
                      <a:pt x="60748" y="4854"/>
                      <a:pt x="55091" y="3592"/>
                    </a:cubicBezTo>
                    <a:lnTo>
                      <a:pt x="40905" y="430"/>
                    </a:lnTo>
                    <a:cubicBezTo>
                      <a:pt x="39606" y="141"/>
                      <a:pt x="38297" y="0"/>
                      <a:pt x="3700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01189" y="130385"/>
              <a:ext cx="9697955" cy="5132223"/>
              <a:chOff x="-501189" y="130385"/>
              <a:chExt cx="9697955" cy="5132223"/>
            </a:xfrm>
          </p:grpSpPr>
          <p:sp>
            <p:nvSpPr>
              <p:cNvPr id="90" name="Google Shape;90;p8"/>
              <p:cNvSpPr/>
              <p:nvPr/>
            </p:nvSpPr>
            <p:spPr>
              <a:xfrm flipH="1">
                <a:off x="-501189" y="130385"/>
                <a:ext cx="1997899" cy="251543"/>
              </a:xfrm>
              <a:custGeom>
                <a:rect b="b" l="l" r="r" t="t"/>
                <a:pathLst>
                  <a:path extrusionOk="0" fill="none" h="1010" w="8022">
                    <a:moveTo>
                      <a:pt x="0" y="579"/>
                    </a:moveTo>
                    <a:cubicBezTo>
                      <a:pt x="785" y="163"/>
                      <a:pt x="1703" y="0"/>
                      <a:pt x="2582" y="134"/>
                    </a:cubicBezTo>
                    <a:cubicBezTo>
                      <a:pt x="3604" y="287"/>
                      <a:pt x="4548" y="820"/>
                      <a:pt x="5577" y="925"/>
                    </a:cubicBezTo>
                    <a:cubicBezTo>
                      <a:pt x="6433" y="1009"/>
                      <a:pt x="7315" y="778"/>
                      <a:pt x="8021" y="287"/>
                    </a:cubicBezTo>
                  </a:path>
                </a:pathLst>
              </a:custGeom>
              <a:noFill/>
              <a:ln cap="rnd"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 name="Google Shape;91;p8"/>
              <p:cNvGrpSpPr/>
              <p:nvPr/>
            </p:nvGrpSpPr>
            <p:grpSpPr>
              <a:xfrm flipH="1">
                <a:off x="1618932" y="1078127"/>
                <a:ext cx="7577834" cy="4184481"/>
                <a:chOff x="-1084539" y="1078127"/>
                <a:chExt cx="7577834" cy="4184481"/>
              </a:xfrm>
            </p:grpSpPr>
            <p:sp>
              <p:nvSpPr>
                <p:cNvPr id="92" name="Google Shape;92;p8"/>
                <p:cNvSpPr/>
                <p:nvPr/>
              </p:nvSpPr>
              <p:spPr>
                <a:xfrm flipH="1">
                  <a:off x="-1084539" y="1078127"/>
                  <a:ext cx="523917" cy="628510"/>
                </a:xfrm>
                <a:custGeom>
                  <a:rect b="b" l="l" r="r" t="t"/>
                  <a:pathLst>
                    <a:path extrusionOk="0" fill="none" h="7914" w="6597">
                      <a:moveTo>
                        <a:pt x="4135" y="0"/>
                      </a:moveTo>
                      <a:cubicBezTo>
                        <a:pt x="6004" y="1143"/>
                        <a:pt x="6596" y="3581"/>
                        <a:pt x="5453" y="5453"/>
                      </a:cubicBezTo>
                      <a:cubicBezTo>
                        <a:pt x="4311" y="7321"/>
                        <a:pt x="1873" y="7914"/>
                        <a:pt x="1" y="6771"/>
                      </a:cubicBezTo>
                    </a:path>
                  </a:pathLst>
                </a:custGeom>
                <a:noFill/>
                <a:ln cap="flat"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 name="Google Shape;93;p8"/>
                <p:cNvGrpSpPr/>
                <p:nvPr/>
              </p:nvGrpSpPr>
              <p:grpSpPr>
                <a:xfrm>
                  <a:off x="2855569" y="1519699"/>
                  <a:ext cx="3637726" cy="3742909"/>
                  <a:chOff x="2855569" y="1519699"/>
                  <a:chExt cx="3637726" cy="3742909"/>
                </a:xfrm>
              </p:grpSpPr>
              <p:sp>
                <p:nvSpPr>
                  <p:cNvPr id="94" name="Google Shape;94;p8"/>
                  <p:cNvSpPr/>
                  <p:nvPr/>
                </p:nvSpPr>
                <p:spPr>
                  <a:xfrm>
                    <a:off x="2855569" y="5004589"/>
                    <a:ext cx="258018" cy="258018"/>
                  </a:xfrm>
                  <a:custGeom>
                    <a:rect b="b" l="l" r="r" t="t"/>
                    <a:pathLst>
                      <a:path extrusionOk="0" fill="none" h="1036" w="1036">
                        <a:moveTo>
                          <a:pt x="518" y="1"/>
                        </a:moveTo>
                        <a:lnTo>
                          <a:pt x="1035" y="518"/>
                        </a:lnTo>
                        <a:lnTo>
                          <a:pt x="518" y="1036"/>
                        </a:lnTo>
                        <a:lnTo>
                          <a:pt x="0" y="518"/>
                        </a:lnTo>
                        <a:close/>
                      </a:path>
                    </a:pathLst>
                  </a:custGeom>
                  <a:noFill/>
                  <a:ln cap="flat"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8"/>
                  <p:cNvSpPr/>
                  <p:nvPr/>
                </p:nvSpPr>
                <p:spPr>
                  <a:xfrm>
                    <a:off x="6381064" y="1519699"/>
                    <a:ext cx="112231" cy="109997"/>
                  </a:xfrm>
                  <a:custGeom>
                    <a:rect b="b" l="l" r="r" t="t"/>
                    <a:pathLst>
                      <a:path extrusionOk="0" h="642" w="655">
                        <a:moveTo>
                          <a:pt x="329" y="1"/>
                        </a:moveTo>
                        <a:cubicBezTo>
                          <a:pt x="160" y="1"/>
                          <a:pt x="0" y="150"/>
                          <a:pt x="10" y="323"/>
                        </a:cubicBezTo>
                        <a:cubicBezTo>
                          <a:pt x="17" y="495"/>
                          <a:pt x="150" y="642"/>
                          <a:pt x="329" y="642"/>
                        </a:cubicBezTo>
                        <a:cubicBezTo>
                          <a:pt x="495" y="642"/>
                          <a:pt x="655" y="495"/>
                          <a:pt x="648" y="323"/>
                        </a:cubicBezTo>
                        <a:cubicBezTo>
                          <a:pt x="642" y="147"/>
                          <a:pt x="508" y="1"/>
                          <a:pt x="3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6" name="Shape 96"/>
        <p:cNvGrpSpPr/>
        <p:nvPr/>
      </p:nvGrpSpPr>
      <p:grpSpPr>
        <a:xfrm>
          <a:off x="0" y="0"/>
          <a:ext cx="0" cy="0"/>
          <a:chOff x="0" y="0"/>
          <a:chExt cx="0" cy="0"/>
        </a:xfrm>
      </p:grpSpPr>
      <p:sp>
        <p:nvSpPr>
          <p:cNvPr id="97" name="Google Shape;97;p9"/>
          <p:cNvSpPr txBox="1"/>
          <p:nvPr>
            <p:ph type="title"/>
          </p:nvPr>
        </p:nvSpPr>
        <p:spPr>
          <a:xfrm>
            <a:off x="713375" y="1189100"/>
            <a:ext cx="7717500" cy="1964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sp>
        <p:nvSpPr>
          <p:cNvPr id="98" name="Google Shape;98;p9"/>
          <p:cNvSpPr txBox="1"/>
          <p:nvPr>
            <p:ph idx="1" type="subTitle"/>
          </p:nvPr>
        </p:nvSpPr>
        <p:spPr>
          <a:xfrm>
            <a:off x="2135550" y="3153500"/>
            <a:ext cx="4872900" cy="67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6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grpSp>
        <p:nvGrpSpPr>
          <p:cNvPr id="99" name="Google Shape;99;p9"/>
          <p:cNvGrpSpPr/>
          <p:nvPr/>
        </p:nvGrpSpPr>
        <p:grpSpPr>
          <a:xfrm>
            <a:off x="-236993" y="102174"/>
            <a:ext cx="11460719" cy="6472745"/>
            <a:chOff x="-395743" y="254574"/>
            <a:chExt cx="11460719" cy="6472745"/>
          </a:xfrm>
        </p:grpSpPr>
        <p:grpSp>
          <p:nvGrpSpPr>
            <p:cNvPr id="100" name="Google Shape;100;p9"/>
            <p:cNvGrpSpPr/>
            <p:nvPr/>
          </p:nvGrpSpPr>
          <p:grpSpPr>
            <a:xfrm>
              <a:off x="5270896" y="451925"/>
              <a:ext cx="5794081" cy="6275394"/>
              <a:chOff x="5270896" y="451925"/>
              <a:chExt cx="5794081" cy="6275394"/>
            </a:xfrm>
          </p:grpSpPr>
          <p:sp>
            <p:nvSpPr>
              <p:cNvPr id="101" name="Google Shape;101;p9"/>
              <p:cNvSpPr/>
              <p:nvPr/>
            </p:nvSpPr>
            <p:spPr>
              <a:xfrm rot="6450876">
                <a:off x="5578514" y="1368914"/>
                <a:ext cx="5178845" cy="4441416"/>
              </a:xfrm>
              <a:custGeom>
                <a:rect b="b" l="l" r="r" t="t"/>
                <a:pathLst>
                  <a:path extrusionOk="0" h="28217" w="32902">
                    <a:moveTo>
                      <a:pt x="8162" y="1"/>
                    </a:moveTo>
                    <a:cubicBezTo>
                      <a:pt x="6806" y="1"/>
                      <a:pt x="5518" y="753"/>
                      <a:pt x="4877" y="2023"/>
                    </a:cubicBezTo>
                    <a:lnTo>
                      <a:pt x="1257" y="9213"/>
                    </a:lnTo>
                    <a:cubicBezTo>
                      <a:pt x="0" y="11708"/>
                      <a:pt x="1867" y="14546"/>
                      <a:pt x="4517" y="14546"/>
                    </a:cubicBezTo>
                    <a:cubicBezTo>
                      <a:pt x="4716" y="14546"/>
                      <a:pt x="4920" y="14530"/>
                      <a:pt x="5127" y="14497"/>
                    </a:cubicBezTo>
                    <a:lnTo>
                      <a:pt x="7282" y="14145"/>
                    </a:lnTo>
                    <a:cubicBezTo>
                      <a:pt x="7479" y="14113"/>
                      <a:pt x="7675" y="14098"/>
                      <a:pt x="7869" y="14098"/>
                    </a:cubicBezTo>
                    <a:cubicBezTo>
                      <a:pt x="9350" y="14098"/>
                      <a:pt x="10713" y="14994"/>
                      <a:pt x="11280" y="16401"/>
                    </a:cubicBezTo>
                    <a:lnTo>
                      <a:pt x="15108" y="25913"/>
                    </a:lnTo>
                    <a:cubicBezTo>
                      <a:pt x="15678" y="27333"/>
                      <a:pt x="17050" y="28217"/>
                      <a:pt x="18515" y="28217"/>
                    </a:cubicBezTo>
                    <a:cubicBezTo>
                      <a:pt x="18850" y="28217"/>
                      <a:pt x="19189" y="28171"/>
                      <a:pt x="19525" y="28074"/>
                    </a:cubicBezTo>
                    <a:lnTo>
                      <a:pt x="29962" y="25089"/>
                    </a:lnTo>
                    <a:cubicBezTo>
                      <a:pt x="31775" y="24572"/>
                      <a:pt x="32901" y="22768"/>
                      <a:pt x="32569" y="20913"/>
                    </a:cubicBezTo>
                    <a:lnTo>
                      <a:pt x="30518" y="9415"/>
                    </a:lnTo>
                    <a:cubicBezTo>
                      <a:pt x="30284" y="8097"/>
                      <a:pt x="29353" y="7013"/>
                      <a:pt x="28087" y="6580"/>
                    </a:cubicBezTo>
                    <a:lnTo>
                      <a:pt x="9346" y="196"/>
                    </a:lnTo>
                    <a:cubicBezTo>
                      <a:pt x="8955" y="64"/>
                      <a:pt x="8556" y="1"/>
                      <a:pt x="81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9"/>
              <p:cNvSpPr/>
              <p:nvPr/>
            </p:nvSpPr>
            <p:spPr>
              <a:xfrm rot="4653977">
                <a:off x="7635077" y="3334785"/>
                <a:ext cx="2204697" cy="2126925"/>
              </a:xfrm>
              <a:custGeom>
                <a:rect b="b" l="l" r="r" t="t"/>
                <a:pathLst>
                  <a:path extrusionOk="0" h="85081" w="88192">
                    <a:moveTo>
                      <a:pt x="37000" y="0"/>
                    </a:moveTo>
                    <a:cubicBezTo>
                      <a:pt x="31520" y="0"/>
                      <a:pt x="26251" y="2509"/>
                      <a:pt x="22802" y="6942"/>
                    </a:cubicBezTo>
                    <a:lnTo>
                      <a:pt x="5425" y="29280"/>
                    </a:lnTo>
                    <a:cubicBezTo>
                      <a:pt x="0" y="36228"/>
                      <a:pt x="436" y="46091"/>
                      <a:pt x="6426" y="52560"/>
                    </a:cubicBezTo>
                    <a:lnTo>
                      <a:pt x="31259" y="79322"/>
                    </a:lnTo>
                    <a:cubicBezTo>
                      <a:pt x="34728" y="83054"/>
                      <a:pt x="39539" y="85081"/>
                      <a:pt x="44464" y="85081"/>
                    </a:cubicBezTo>
                    <a:cubicBezTo>
                      <a:pt x="46354" y="85081"/>
                      <a:pt x="48261" y="84782"/>
                      <a:pt x="50115" y="84167"/>
                    </a:cubicBezTo>
                    <a:lnTo>
                      <a:pt x="73179" y="76523"/>
                    </a:lnTo>
                    <a:cubicBezTo>
                      <a:pt x="83158" y="73216"/>
                      <a:pt x="88191" y="62076"/>
                      <a:pt x="84057" y="52386"/>
                    </a:cubicBezTo>
                    <a:lnTo>
                      <a:pt x="67725" y="14093"/>
                    </a:lnTo>
                    <a:cubicBezTo>
                      <a:pt x="65462" y="8755"/>
                      <a:pt x="60748" y="4854"/>
                      <a:pt x="55091" y="3592"/>
                    </a:cubicBezTo>
                    <a:lnTo>
                      <a:pt x="40905" y="430"/>
                    </a:lnTo>
                    <a:cubicBezTo>
                      <a:pt x="39606" y="141"/>
                      <a:pt x="38297" y="0"/>
                      <a:pt x="3700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 name="Google Shape;103;p9"/>
            <p:cNvGrpSpPr/>
            <p:nvPr/>
          </p:nvGrpSpPr>
          <p:grpSpPr>
            <a:xfrm>
              <a:off x="-395743" y="254574"/>
              <a:ext cx="10009984" cy="4781406"/>
              <a:chOff x="-395743" y="254574"/>
              <a:chExt cx="10009984" cy="4781406"/>
            </a:xfrm>
          </p:grpSpPr>
          <p:sp>
            <p:nvSpPr>
              <p:cNvPr id="104" name="Google Shape;104;p9"/>
              <p:cNvSpPr/>
              <p:nvPr/>
            </p:nvSpPr>
            <p:spPr>
              <a:xfrm>
                <a:off x="294276" y="254574"/>
                <a:ext cx="112231" cy="109997"/>
              </a:xfrm>
              <a:custGeom>
                <a:rect b="b" l="l" r="r" t="t"/>
                <a:pathLst>
                  <a:path extrusionOk="0" h="642" w="655">
                    <a:moveTo>
                      <a:pt x="329" y="1"/>
                    </a:moveTo>
                    <a:cubicBezTo>
                      <a:pt x="160" y="1"/>
                      <a:pt x="0" y="150"/>
                      <a:pt x="10" y="323"/>
                    </a:cubicBezTo>
                    <a:cubicBezTo>
                      <a:pt x="17" y="495"/>
                      <a:pt x="150" y="642"/>
                      <a:pt x="329" y="642"/>
                    </a:cubicBezTo>
                    <a:cubicBezTo>
                      <a:pt x="495" y="642"/>
                      <a:pt x="655" y="495"/>
                      <a:pt x="648" y="323"/>
                    </a:cubicBezTo>
                    <a:cubicBezTo>
                      <a:pt x="642" y="147"/>
                      <a:pt x="508" y="1"/>
                      <a:pt x="32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 name="Google Shape;105;p9"/>
              <p:cNvGrpSpPr/>
              <p:nvPr/>
            </p:nvGrpSpPr>
            <p:grpSpPr>
              <a:xfrm>
                <a:off x="-395743" y="254585"/>
                <a:ext cx="10009984" cy="4781395"/>
                <a:chOff x="-395743" y="254585"/>
                <a:chExt cx="10009984" cy="4781395"/>
              </a:xfrm>
            </p:grpSpPr>
            <p:sp>
              <p:nvSpPr>
                <p:cNvPr id="106" name="Google Shape;106;p9"/>
                <p:cNvSpPr/>
                <p:nvPr/>
              </p:nvSpPr>
              <p:spPr>
                <a:xfrm>
                  <a:off x="7616342" y="254585"/>
                  <a:ext cx="1997899" cy="251543"/>
                </a:xfrm>
                <a:custGeom>
                  <a:rect b="b" l="l" r="r" t="t"/>
                  <a:pathLst>
                    <a:path extrusionOk="0" fill="none" h="1010" w="8022">
                      <a:moveTo>
                        <a:pt x="0" y="579"/>
                      </a:moveTo>
                      <a:cubicBezTo>
                        <a:pt x="785" y="163"/>
                        <a:pt x="1703" y="0"/>
                        <a:pt x="2582" y="134"/>
                      </a:cubicBezTo>
                      <a:cubicBezTo>
                        <a:pt x="3604" y="287"/>
                        <a:pt x="4548" y="820"/>
                        <a:pt x="5577" y="925"/>
                      </a:cubicBezTo>
                      <a:cubicBezTo>
                        <a:pt x="6433" y="1009"/>
                        <a:pt x="7315" y="778"/>
                        <a:pt x="8021" y="287"/>
                      </a:cubicBezTo>
                    </a:path>
                  </a:pathLst>
                </a:custGeom>
                <a:noFill/>
                <a:ln cap="rnd"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9"/>
                <p:cNvSpPr/>
                <p:nvPr/>
              </p:nvSpPr>
              <p:spPr>
                <a:xfrm>
                  <a:off x="-395743" y="4784436"/>
                  <a:ext cx="1997899" cy="251543"/>
                </a:xfrm>
                <a:custGeom>
                  <a:rect b="b" l="l" r="r" t="t"/>
                  <a:pathLst>
                    <a:path extrusionOk="0" fill="none" h="1010" w="8022">
                      <a:moveTo>
                        <a:pt x="0" y="583"/>
                      </a:moveTo>
                      <a:cubicBezTo>
                        <a:pt x="785" y="163"/>
                        <a:pt x="1703" y="0"/>
                        <a:pt x="2582" y="134"/>
                      </a:cubicBezTo>
                      <a:cubicBezTo>
                        <a:pt x="3604" y="290"/>
                        <a:pt x="4545" y="824"/>
                        <a:pt x="5577" y="925"/>
                      </a:cubicBezTo>
                      <a:cubicBezTo>
                        <a:pt x="6433" y="1009"/>
                        <a:pt x="7315" y="778"/>
                        <a:pt x="8021" y="287"/>
                      </a:cubicBezTo>
                    </a:path>
                  </a:pathLst>
                </a:custGeom>
                <a:noFill/>
                <a:ln cap="rnd"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8" name="Shape 108"/>
        <p:cNvGrpSpPr/>
        <p:nvPr/>
      </p:nvGrpSpPr>
      <p:grpSpPr>
        <a:xfrm>
          <a:off x="0" y="0"/>
          <a:ext cx="0" cy="0"/>
          <a:chOff x="0" y="0"/>
          <a:chExt cx="0" cy="0"/>
        </a:xfrm>
      </p:grpSpPr>
      <p:sp>
        <p:nvSpPr>
          <p:cNvPr id="109" name="Google Shape;109;p10"/>
          <p:cNvSpPr/>
          <p:nvPr>
            <p:ph idx="2" type="pic"/>
          </p:nvPr>
        </p:nvSpPr>
        <p:spPr>
          <a:xfrm>
            <a:off x="0" y="0"/>
            <a:ext cx="9144000" cy="5143500"/>
          </a:xfrm>
          <a:prstGeom prst="rect">
            <a:avLst/>
          </a:prstGeom>
          <a:noFill/>
          <a:ln>
            <a:noFill/>
          </a:ln>
        </p:spPr>
      </p:sp>
      <p:sp>
        <p:nvSpPr>
          <p:cNvPr id="110" name="Google Shape;110;p10"/>
          <p:cNvSpPr txBox="1"/>
          <p:nvPr>
            <p:ph type="title"/>
          </p:nvPr>
        </p:nvSpPr>
        <p:spPr>
          <a:xfrm>
            <a:off x="720000" y="4014450"/>
            <a:ext cx="7704000" cy="572700"/>
          </a:xfrm>
          <a:prstGeom prst="rect">
            <a:avLst/>
          </a:prstGeom>
          <a:solidFill>
            <a:schemeClr val="accent4"/>
          </a:solidFill>
        </p:spPr>
        <p:txBody>
          <a:bodyPr anchorCtr="0" anchor="t"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Poppins"/>
              <a:buNone/>
              <a:defRPr b="1" sz="3000">
                <a:solidFill>
                  <a:schemeClr val="dk1"/>
                </a:solidFill>
                <a:latin typeface="Poppins"/>
                <a:ea typeface="Poppins"/>
                <a:cs typeface="Poppins"/>
                <a:sym typeface="Poppins"/>
              </a:defRPr>
            </a:lvl1pPr>
            <a:lvl2pPr lvl="1" rtl="0">
              <a:spcBef>
                <a:spcPts val="0"/>
              </a:spcBef>
              <a:spcAft>
                <a:spcPts val="0"/>
              </a:spcAft>
              <a:buClr>
                <a:schemeClr val="dk1"/>
              </a:buClr>
              <a:buSzPts val="3000"/>
              <a:buFont typeface="Poppins"/>
              <a:buNone/>
              <a:defRPr b="1" sz="3000">
                <a:solidFill>
                  <a:schemeClr val="dk1"/>
                </a:solidFill>
                <a:latin typeface="Poppins"/>
                <a:ea typeface="Poppins"/>
                <a:cs typeface="Poppins"/>
                <a:sym typeface="Poppins"/>
              </a:defRPr>
            </a:lvl2pPr>
            <a:lvl3pPr lvl="2" rtl="0">
              <a:spcBef>
                <a:spcPts val="0"/>
              </a:spcBef>
              <a:spcAft>
                <a:spcPts val="0"/>
              </a:spcAft>
              <a:buClr>
                <a:schemeClr val="dk1"/>
              </a:buClr>
              <a:buSzPts val="3000"/>
              <a:buFont typeface="Poppins"/>
              <a:buNone/>
              <a:defRPr b="1" sz="3000">
                <a:solidFill>
                  <a:schemeClr val="dk1"/>
                </a:solidFill>
                <a:latin typeface="Poppins"/>
                <a:ea typeface="Poppins"/>
                <a:cs typeface="Poppins"/>
                <a:sym typeface="Poppins"/>
              </a:defRPr>
            </a:lvl3pPr>
            <a:lvl4pPr lvl="3" rtl="0">
              <a:spcBef>
                <a:spcPts val="0"/>
              </a:spcBef>
              <a:spcAft>
                <a:spcPts val="0"/>
              </a:spcAft>
              <a:buClr>
                <a:schemeClr val="dk1"/>
              </a:buClr>
              <a:buSzPts val="3000"/>
              <a:buFont typeface="Poppins"/>
              <a:buNone/>
              <a:defRPr b="1" sz="3000">
                <a:solidFill>
                  <a:schemeClr val="dk1"/>
                </a:solidFill>
                <a:latin typeface="Poppins"/>
                <a:ea typeface="Poppins"/>
                <a:cs typeface="Poppins"/>
                <a:sym typeface="Poppins"/>
              </a:defRPr>
            </a:lvl4pPr>
            <a:lvl5pPr lvl="4" rtl="0">
              <a:spcBef>
                <a:spcPts val="0"/>
              </a:spcBef>
              <a:spcAft>
                <a:spcPts val="0"/>
              </a:spcAft>
              <a:buClr>
                <a:schemeClr val="dk1"/>
              </a:buClr>
              <a:buSzPts val="3000"/>
              <a:buFont typeface="Poppins"/>
              <a:buNone/>
              <a:defRPr b="1" sz="3000">
                <a:solidFill>
                  <a:schemeClr val="dk1"/>
                </a:solidFill>
                <a:latin typeface="Poppins"/>
                <a:ea typeface="Poppins"/>
                <a:cs typeface="Poppins"/>
                <a:sym typeface="Poppins"/>
              </a:defRPr>
            </a:lvl5pPr>
            <a:lvl6pPr lvl="5" rtl="0">
              <a:spcBef>
                <a:spcPts val="0"/>
              </a:spcBef>
              <a:spcAft>
                <a:spcPts val="0"/>
              </a:spcAft>
              <a:buClr>
                <a:schemeClr val="dk1"/>
              </a:buClr>
              <a:buSzPts val="3000"/>
              <a:buFont typeface="Poppins"/>
              <a:buNone/>
              <a:defRPr b="1" sz="3000">
                <a:solidFill>
                  <a:schemeClr val="dk1"/>
                </a:solidFill>
                <a:latin typeface="Poppins"/>
                <a:ea typeface="Poppins"/>
                <a:cs typeface="Poppins"/>
                <a:sym typeface="Poppins"/>
              </a:defRPr>
            </a:lvl6pPr>
            <a:lvl7pPr lvl="6" rtl="0">
              <a:spcBef>
                <a:spcPts val="0"/>
              </a:spcBef>
              <a:spcAft>
                <a:spcPts val="0"/>
              </a:spcAft>
              <a:buClr>
                <a:schemeClr val="dk1"/>
              </a:buClr>
              <a:buSzPts val="3000"/>
              <a:buFont typeface="Poppins"/>
              <a:buNone/>
              <a:defRPr b="1" sz="3000">
                <a:solidFill>
                  <a:schemeClr val="dk1"/>
                </a:solidFill>
                <a:latin typeface="Poppins"/>
                <a:ea typeface="Poppins"/>
                <a:cs typeface="Poppins"/>
                <a:sym typeface="Poppins"/>
              </a:defRPr>
            </a:lvl7pPr>
            <a:lvl8pPr lvl="7" rtl="0">
              <a:spcBef>
                <a:spcPts val="0"/>
              </a:spcBef>
              <a:spcAft>
                <a:spcPts val="0"/>
              </a:spcAft>
              <a:buClr>
                <a:schemeClr val="dk1"/>
              </a:buClr>
              <a:buSzPts val="3000"/>
              <a:buFont typeface="Poppins"/>
              <a:buNone/>
              <a:defRPr b="1" sz="3000">
                <a:solidFill>
                  <a:schemeClr val="dk1"/>
                </a:solidFill>
                <a:latin typeface="Poppins"/>
                <a:ea typeface="Poppins"/>
                <a:cs typeface="Poppins"/>
                <a:sym typeface="Poppins"/>
              </a:defRPr>
            </a:lvl8pPr>
            <a:lvl9pPr lvl="8" rtl="0">
              <a:spcBef>
                <a:spcPts val="0"/>
              </a:spcBef>
              <a:spcAft>
                <a:spcPts val="0"/>
              </a:spcAft>
              <a:buClr>
                <a:schemeClr val="dk1"/>
              </a:buClr>
              <a:buSzPts val="3000"/>
              <a:buFont typeface="Poppins"/>
              <a:buNone/>
              <a:defRPr b="1" sz="3000">
                <a:solidFill>
                  <a:schemeClr val="dk1"/>
                </a:solidFill>
                <a:latin typeface="Poppins"/>
                <a:ea typeface="Poppins"/>
                <a:cs typeface="Poppins"/>
                <a:sym typeface="Poppins"/>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1"/>
              </a:buClr>
              <a:buSzPts val="1200"/>
              <a:buFont typeface="Noto Sans"/>
              <a:buChar char="●"/>
              <a:defRPr sz="1200">
                <a:solidFill>
                  <a:schemeClr val="dk1"/>
                </a:solidFill>
                <a:latin typeface="Noto Sans"/>
                <a:ea typeface="Noto Sans"/>
                <a:cs typeface="Noto Sans"/>
                <a:sym typeface="Noto Sans"/>
              </a:defRPr>
            </a:lvl1pPr>
            <a:lvl2pPr indent="-304800" lvl="1" marL="914400">
              <a:lnSpc>
                <a:spcPct val="100000"/>
              </a:lnSpc>
              <a:spcBef>
                <a:spcPts val="0"/>
              </a:spcBef>
              <a:spcAft>
                <a:spcPts val="0"/>
              </a:spcAft>
              <a:buClr>
                <a:schemeClr val="dk1"/>
              </a:buClr>
              <a:buSzPts val="1200"/>
              <a:buFont typeface="Noto Sans"/>
              <a:buChar char="○"/>
              <a:defRPr sz="1200">
                <a:solidFill>
                  <a:schemeClr val="dk1"/>
                </a:solidFill>
                <a:latin typeface="Noto Sans"/>
                <a:ea typeface="Noto Sans"/>
                <a:cs typeface="Noto Sans"/>
                <a:sym typeface="Noto Sans"/>
              </a:defRPr>
            </a:lvl2pPr>
            <a:lvl3pPr indent="-304800" lvl="2" marL="1371600">
              <a:lnSpc>
                <a:spcPct val="100000"/>
              </a:lnSpc>
              <a:spcBef>
                <a:spcPts val="0"/>
              </a:spcBef>
              <a:spcAft>
                <a:spcPts val="0"/>
              </a:spcAft>
              <a:buClr>
                <a:schemeClr val="dk1"/>
              </a:buClr>
              <a:buSzPts val="1200"/>
              <a:buFont typeface="Noto Sans"/>
              <a:buChar char="■"/>
              <a:defRPr sz="1200">
                <a:solidFill>
                  <a:schemeClr val="dk1"/>
                </a:solidFill>
                <a:latin typeface="Noto Sans"/>
                <a:ea typeface="Noto Sans"/>
                <a:cs typeface="Noto Sans"/>
                <a:sym typeface="Noto Sans"/>
              </a:defRPr>
            </a:lvl3pPr>
            <a:lvl4pPr indent="-304800" lvl="3" marL="1828800">
              <a:lnSpc>
                <a:spcPct val="100000"/>
              </a:lnSpc>
              <a:spcBef>
                <a:spcPts val="0"/>
              </a:spcBef>
              <a:spcAft>
                <a:spcPts val="0"/>
              </a:spcAft>
              <a:buClr>
                <a:schemeClr val="dk1"/>
              </a:buClr>
              <a:buSzPts val="1200"/>
              <a:buFont typeface="Noto Sans"/>
              <a:buChar char="●"/>
              <a:defRPr sz="1200">
                <a:solidFill>
                  <a:schemeClr val="dk1"/>
                </a:solidFill>
                <a:latin typeface="Noto Sans"/>
                <a:ea typeface="Noto Sans"/>
                <a:cs typeface="Noto Sans"/>
                <a:sym typeface="Noto Sans"/>
              </a:defRPr>
            </a:lvl4pPr>
            <a:lvl5pPr indent="-304800" lvl="4" marL="2286000">
              <a:lnSpc>
                <a:spcPct val="100000"/>
              </a:lnSpc>
              <a:spcBef>
                <a:spcPts val="0"/>
              </a:spcBef>
              <a:spcAft>
                <a:spcPts val="0"/>
              </a:spcAft>
              <a:buClr>
                <a:schemeClr val="dk1"/>
              </a:buClr>
              <a:buSzPts val="1200"/>
              <a:buFont typeface="Noto Sans"/>
              <a:buChar char="○"/>
              <a:defRPr sz="1200">
                <a:solidFill>
                  <a:schemeClr val="dk1"/>
                </a:solidFill>
                <a:latin typeface="Noto Sans"/>
                <a:ea typeface="Noto Sans"/>
                <a:cs typeface="Noto Sans"/>
                <a:sym typeface="Noto Sans"/>
              </a:defRPr>
            </a:lvl5pPr>
            <a:lvl6pPr indent="-304800" lvl="5" marL="2743200">
              <a:lnSpc>
                <a:spcPct val="100000"/>
              </a:lnSpc>
              <a:spcBef>
                <a:spcPts val="0"/>
              </a:spcBef>
              <a:spcAft>
                <a:spcPts val="0"/>
              </a:spcAft>
              <a:buClr>
                <a:schemeClr val="dk1"/>
              </a:buClr>
              <a:buSzPts val="1200"/>
              <a:buFont typeface="Noto Sans"/>
              <a:buChar char="■"/>
              <a:defRPr sz="1200">
                <a:solidFill>
                  <a:schemeClr val="dk1"/>
                </a:solidFill>
                <a:latin typeface="Noto Sans"/>
                <a:ea typeface="Noto Sans"/>
                <a:cs typeface="Noto Sans"/>
                <a:sym typeface="Noto Sans"/>
              </a:defRPr>
            </a:lvl6pPr>
            <a:lvl7pPr indent="-304800" lvl="6" marL="3200400">
              <a:lnSpc>
                <a:spcPct val="100000"/>
              </a:lnSpc>
              <a:spcBef>
                <a:spcPts val="0"/>
              </a:spcBef>
              <a:spcAft>
                <a:spcPts val="0"/>
              </a:spcAft>
              <a:buClr>
                <a:schemeClr val="dk1"/>
              </a:buClr>
              <a:buSzPts val="1200"/>
              <a:buFont typeface="Noto Sans"/>
              <a:buChar char="●"/>
              <a:defRPr sz="1200">
                <a:solidFill>
                  <a:schemeClr val="dk1"/>
                </a:solidFill>
                <a:latin typeface="Noto Sans"/>
                <a:ea typeface="Noto Sans"/>
                <a:cs typeface="Noto Sans"/>
                <a:sym typeface="Noto Sans"/>
              </a:defRPr>
            </a:lvl7pPr>
            <a:lvl8pPr indent="-304800" lvl="7" marL="3657600">
              <a:lnSpc>
                <a:spcPct val="100000"/>
              </a:lnSpc>
              <a:spcBef>
                <a:spcPts val="0"/>
              </a:spcBef>
              <a:spcAft>
                <a:spcPts val="0"/>
              </a:spcAft>
              <a:buClr>
                <a:schemeClr val="dk1"/>
              </a:buClr>
              <a:buSzPts val="1200"/>
              <a:buFont typeface="Noto Sans"/>
              <a:buChar char="○"/>
              <a:defRPr sz="1200">
                <a:solidFill>
                  <a:schemeClr val="dk1"/>
                </a:solidFill>
                <a:latin typeface="Noto Sans"/>
                <a:ea typeface="Noto Sans"/>
                <a:cs typeface="Noto Sans"/>
                <a:sym typeface="Noto Sans"/>
              </a:defRPr>
            </a:lvl8pPr>
            <a:lvl9pPr indent="-304800" lvl="8" marL="4114800">
              <a:lnSpc>
                <a:spcPct val="100000"/>
              </a:lnSpc>
              <a:spcBef>
                <a:spcPts val="0"/>
              </a:spcBef>
              <a:spcAft>
                <a:spcPts val="0"/>
              </a:spcAft>
              <a:buClr>
                <a:schemeClr val="dk1"/>
              </a:buClr>
              <a:buSzPts val="1200"/>
              <a:buFont typeface="Noto Sans"/>
              <a:buChar char="■"/>
              <a:defRPr sz="1200">
                <a:solidFill>
                  <a:schemeClr val="dk1"/>
                </a:solidFill>
                <a:latin typeface="Noto Sans"/>
                <a:ea typeface="Noto Sans"/>
                <a:cs typeface="Noto Sans"/>
                <a:sym typeface="Noto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19.png"/><Relationship Id="rId7" Type="http://schemas.openxmlformats.org/officeDocument/2006/relationships/image" Target="../media/image5.png"/><Relationship Id="rId8"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4.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12.png"/><Relationship Id="rId6" Type="http://schemas.openxmlformats.org/officeDocument/2006/relationships/image" Target="../media/image11.png"/><Relationship Id="rId7" Type="http://schemas.openxmlformats.org/officeDocument/2006/relationships/image" Target="../media/image7.png"/><Relationship Id="rId8"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jp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26.png"/><Relationship Id="rId6" Type="http://schemas.openxmlformats.org/officeDocument/2006/relationships/image" Target="../media/image25.png"/><Relationship Id="rId7" Type="http://schemas.openxmlformats.org/officeDocument/2006/relationships/image" Target="../media/image24.png"/><Relationship Id="rId8"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jp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6.png"/><Relationship Id="rId4" Type="http://schemas.openxmlformats.org/officeDocument/2006/relationships/image" Target="../media/image27.png"/><Relationship Id="rId5" Type="http://schemas.openxmlformats.org/officeDocument/2006/relationships/image" Target="../media/image23.png"/><Relationship Id="rId6"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35.png"/><Relationship Id="rId5"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44.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hyperlink" Target="https://bruinlearn.ucla.edu/enroll/EKHAJ7" TargetMode="External"/><Relationship Id="rId5" Type="http://schemas.openxmlformats.org/officeDocument/2006/relationships/hyperlink" Target="https://www.coursera.org/learn/wharton-accounting/paidmedia?utm_medium=sem&amp;utm_source=gg&amp;utm_campaign=B2C_NAMER_wharton-business-foundations_penn_FTCOF_specializations_country-US-country-CA&amp;campaignid=19991395833&amp;adgroupid=149037865878&amp;device=c&amp;keyword=&amp;matchtype=&amp;network=g&amp;devicemodel=&amp;adposition=&amp;creativeid=655440122311&amp;hide_mobile_promo&amp;gad_source=1&amp;gclid=CjwKCAiAkc28BhB0EiwAM001TV6B2DjSdRw5gg1-_s9fgH_lH2Nh7AI4vxODquAR-deVCU7dtXojORoCZncQAvD_BwE" TargetMode="External"/><Relationship Id="rId6"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hyperlink" Target="https://www.anderson.ucla.edu/specialized-academic-programs/accounting-minor-program" TargetMode="External"/><Relationship Id="rId5"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hyperlink" Target="https://www.instagram.com/bruinfinance/?hl=en" TargetMode="External"/><Relationship Id="rId5" Type="http://schemas.openxmlformats.org/officeDocument/2006/relationships/hyperlink" Target="https://substack.com/@bruinfinance" TargetMode="External"/><Relationship Id="rId6"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 Id="rId3" Type="http://schemas.openxmlformats.org/officeDocument/2006/relationships/hyperlink" Target="https://www.freepik.com/free-vector/online-tax-concept-illustration_58379956.htm/?utm_source=slidesgo_template&amp;utm_medium=referral-link&amp;utm_campaign=sg_resources&amp;utm_content=freepik" TargetMode="Externa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4" Type="http://schemas.openxmlformats.org/officeDocument/2006/relationships/hyperlink" Target="https://docs.google.com/spreadsheets/d/1i_lL_5HUDAvrLvQDw5geMtnnA_2qQjUiGpmtrJJ9mws/copy" TargetMode="External"/><Relationship Id="rId5" Type="http://schemas.openxmlformats.org/officeDocument/2006/relationships/image" Target="../media/image30.png"/><Relationship Id="rId6"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2.xml"/><Relationship Id="rId3" Type="http://schemas.openxmlformats.org/officeDocument/2006/relationships/hyperlink" Target="https://www.freepik.com/free-vector/financial-accounting-instagram-stories_65693774.htm/?utm_source=slidesgo_template&amp;utm_medium=referral-link&amp;utm_campaign=sg_resources&amp;utm_content=freepik" TargetMode="External"/><Relationship Id="rId4" Type="http://schemas.openxmlformats.org/officeDocument/2006/relationships/hyperlink" Target="https://www.freepik.com/free-photo/medium-shot-smiley-colleagues-working-together_24238622.htm/?utm_source=slidesgo_template&amp;utm_medium=referral-link&amp;utm_campaign=sg_resources&amp;utm_content=freepik" TargetMode="External"/><Relationship Id="rId5" Type="http://schemas.openxmlformats.org/officeDocument/2006/relationships/hyperlink" Target="https://www.freepik.com/free-photo/side-view-men-working-together_31124065.htm/?utm_source=slidesgo_template&amp;utm_medium=referral-link&amp;utm_campaign=sg_resources&amp;utm_content=freepik" TargetMode="External"/><Relationship Id="rId6" Type="http://schemas.openxmlformats.org/officeDocument/2006/relationships/hyperlink" Target="https://www.freepik.com/free-photo/medium-shot-smiley-people-fist-bump_24238656.htm/?utm_source=slidesgo_template&amp;utm_medium=referral-link&amp;utm_campaign=sg_resources&amp;utm_content=freepik" TargetMode="External"/><Relationship Id="rId7"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8.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0" name="Shape 280"/>
        <p:cNvGrpSpPr/>
        <p:nvPr/>
      </p:nvGrpSpPr>
      <p:grpSpPr>
        <a:xfrm>
          <a:off x="0" y="0"/>
          <a:ext cx="0" cy="0"/>
          <a:chOff x="0" y="0"/>
          <a:chExt cx="0" cy="0"/>
        </a:xfrm>
      </p:grpSpPr>
      <p:sp>
        <p:nvSpPr>
          <p:cNvPr id="281" name="Google Shape;281;p24"/>
          <p:cNvSpPr txBox="1"/>
          <p:nvPr>
            <p:ph type="ctrTitle"/>
          </p:nvPr>
        </p:nvSpPr>
        <p:spPr>
          <a:xfrm>
            <a:off x="713225" y="718700"/>
            <a:ext cx="4959000" cy="230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1C4587"/>
                </a:solidFill>
              </a:rPr>
              <a:t>Accounting</a:t>
            </a:r>
            <a:r>
              <a:rPr lang="en">
                <a:solidFill>
                  <a:srgbClr val="1C4587"/>
                </a:solidFill>
              </a:rPr>
              <a:t> </a:t>
            </a:r>
            <a:r>
              <a:rPr b="0" lang="en">
                <a:solidFill>
                  <a:srgbClr val="1C4587"/>
                </a:solidFill>
              </a:rPr>
              <a:t>Workshop</a:t>
            </a:r>
            <a:endParaRPr b="0">
              <a:solidFill>
                <a:srgbClr val="1C4587"/>
              </a:solidFill>
            </a:endParaRPr>
          </a:p>
        </p:txBody>
      </p:sp>
      <p:sp>
        <p:nvSpPr>
          <p:cNvPr id="282" name="Google Shape;282;p24"/>
          <p:cNvSpPr txBox="1"/>
          <p:nvPr>
            <p:ph idx="1" type="subTitle"/>
          </p:nvPr>
        </p:nvSpPr>
        <p:spPr>
          <a:xfrm>
            <a:off x="713225" y="3026850"/>
            <a:ext cx="4653600" cy="72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15153E"/>
              </a:buClr>
              <a:buSzPts val="1100"/>
              <a:buFont typeface="Arial"/>
              <a:buNone/>
            </a:pPr>
            <a:r>
              <a:rPr lang="en">
                <a:solidFill>
                  <a:srgbClr val="1C4587"/>
                </a:solidFill>
              </a:rPr>
              <a:t>BFS Fall 2025 | November 17, 2025</a:t>
            </a:r>
            <a:endParaRPr>
              <a:solidFill>
                <a:srgbClr val="1C4587"/>
              </a:solidFill>
            </a:endParaRPr>
          </a:p>
          <a:p>
            <a:pPr indent="0" lvl="0" marL="0" rtl="0" algn="l">
              <a:spcBef>
                <a:spcPts val="0"/>
              </a:spcBef>
              <a:spcAft>
                <a:spcPts val="0"/>
              </a:spcAft>
              <a:buNone/>
            </a:pPr>
            <a:r>
              <a:t/>
            </a:r>
            <a:endParaRPr/>
          </a:p>
        </p:txBody>
      </p:sp>
      <p:grpSp>
        <p:nvGrpSpPr>
          <p:cNvPr id="283" name="Google Shape;283;p24"/>
          <p:cNvGrpSpPr/>
          <p:nvPr/>
        </p:nvGrpSpPr>
        <p:grpSpPr>
          <a:xfrm>
            <a:off x="6995401" y="1301924"/>
            <a:ext cx="371199" cy="308400"/>
            <a:chOff x="6995401" y="1301924"/>
            <a:chExt cx="371199" cy="308400"/>
          </a:xfrm>
        </p:grpSpPr>
        <p:sp>
          <p:nvSpPr>
            <p:cNvPr id="284" name="Google Shape;284;p24"/>
            <p:cNvSpPr/>
            <p:nvPr/>
          </p:nvSpPr>
          <p:spPr>
            <a:xfrm>
              <a:off x="6995401" y="1301924"/>
              <a:ext cx="112231" cy="109997"/>
            </a:xfrm>
            <a:custGeom>
              <a:rect b="b" l="l" r="r" t="t"/>
              <a:pathLst>
                <a:path extrusionOk="0" h="642" w="655">
                  <a:moveTo>
                    <a:pt x="329" y="1"/>
                  </a:moveTo>
                  <a:cubicBezTo>
                    <a:pt x="160" y="1"/>
                    <a:pt x="0" y="150"/>
                    <a:pt x="10" y="323"/>
                  </a:cubicBezTo>
                  <a:cubicBezTo>
                    <a:pt x="17" y="495"/>
                    <a:pt x="150" y="642"/>
                    <a:pt x="329" y="642"/>
                  </a:cubicBezTo>
                  <a:cubicBezTo>
                    <a:pt x="495" y="642"/>
                    <a:pt x="655" y="495"/>
                    <a:pt x="648" y="323"/>
                  </a:cubicBezTo>
                  <a:cubicBezTo>
                    <a:pt x="642" y="147"/>
                    <a:pt x="508" y="1"/>
                    <a:pt x="3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4"/>
            <p:cNvSpPr/>
            <p:nvPr/>
          </p:nvSpPr>
          <p:spPr>
            <a:xfrm>
              <a:off x="7254198" y="1500326"/>
              <a:ext cx="112402" cy="109997"/>
            </a:xfrm>
            <a:custGeom>
              <a:rect b="b" l="l" r="r" t="t"/>
              <a:pathLst>
                <a:path extrusionOk="0" h="642" w="656">
                  <a:moveTo>
                    <a:pt x="330" y="0"/>
                  </a:moveTo>
                  <a:cubicBezTo>
                    <a:pt x="161" y="0"/>
                    <a:pt x="1" y="147"/>
                    <a:pt x="8" y="319"/>
                  </a:cubicBezTo>
                  <a:cubicBezTo>
                    <a:pt x="17" y="495"/>
                    <a:pt x="147" y="641"/>
                    <a:pt x="330" y="641"/>
                  </a:cubicBezTo>
                  <a:cubicBezTo>
                    <a:pt x="496" y="641"/>
                    <a:pt x="655" y="492"/>
                    <a:pt x="649" y="319"/>
                  </a:cubicBezTo>
                  <a:cubicBezTo>
                    <a:pt x="642" y="147"/>
                    <a:pt x="509" y="0"/>
                    <a:pt x="33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6" name="Google Shape;286;p24"/>
          <p:cNvSpPr/>
          <p:nvPr/>
        </p:nvSpPr>
        <p:spPr>
          <a:xfrm>
            <a:off x="-246977" y="3175934"/>
            <a:ext cx="249" cy="249"/>
          </a:xfrm>
          <a:custGeom>
            <a:rect b="b" l="l" r="r" t="t"/>
            <a:pathLst>
              <a:path extrusionOk="0" fill="none" h="1" w="1">
                <a:moveTo>
                  <a:pt x="1" y="0"/>
                </a:moveTo>
                <a:lnTo>
                  <a:pt x="1" y="0"/>
                </a:lnTo>
                <a:close/>
              </a:path>
            </a:pathLst>
          </a:custGeom>
          <a:noFill/>
          <a:ln cap="rnd" cmpd="sng" w="4075">
            <a:solidFill>
              <a:schemeClr val="dk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4"/>
          <p:cNvSpPr/>
          <p:nvPr/>
        </p:nvSpPr>
        <p:spPr>
          <a:xfrm>
            <a:off x="713225" y="2900502"/>
            <a:ext cx="249" cy="249"/>
          </a:xfrm>
          <a:custGeom>
            <a:rect b="b" l="l" r="r" t="t"/>
            <a:pathLst>
              <a:path extrusionOk="0" fill="none" h="1" w="1">
                <a:moveTo>
                  <a:pt x="1" y="0"/>
                </a:moveTo>
                <a:lnTo>
                  <a:pt x="1" y="0"/>
                </a:lnTo>
                <a:close/>
              </a:path>
            </a:pathLst>
          </a:custGeom>
          <a:noFill/>
          <a:ln cap="rnd" cmpd="sng" w="4075">
            <a:solidFill>
              <a:srgbClr val="FFFFFF"/>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88" name="Google Shape;288;p24"/>
          <p:cNvSpPr/>
          <p:nvPr/>
        </p:nvSpPr>
        <p:spPr>
          <a:xfrm>
            <a:off x="3765876" y="4351824"/>
            <a:ext cx="112231" cy="109997"/>
          </a:xfrm>
          <a:custGeom>
            <a:rect b="b" l="l" r="r" t="t"/>
            <a:pathLst>
              <a:path extrusionOk="0" h="642" w="655">
                <a:moveTo>
                  <a:pt x="329" y="1"/>
                </a:moveTo>
                <a:cubicBezTo>
                  <a:pt x="160" y="1"/>
                  <a:pt x="0" y="150"/>
                  <a:pt x="10" y="323"/>
                </a:cubicBezTo>
                <a:cubicBezTo>
                  <a:pt x="17" y="495"/>
                  <a:pt x="150" y="642"/>
                  <a:pt x="329" y="642"/>
                </a:cubicBezTo>
                <a:cubicBezTo>
                  <a:pt x="495" y="642"/>
                  <a:pt x="655" y="495"/>
                  <a:pt x="648" y="323"/>
                </a:cubicBezTo>
                <a:cubicBezTo>
                  <a:pt x="642" y="147"/>
                  <a:pt x="508" y="1"/>
                  <a:pt x="32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9" name="Google Shape;289;p24"/>
          <p:cNvGrpSpPr/>
          <p:nvPr/>
        </p:nvGrpSpPr>
        <p:grpSpPr>
          <a:xfrm>
            <a:off x="6278678" y="2458214"/>
            <a:ext cx="975527" cy="1052377"/>
            <a:chOff x="6278678" y="2458214"/>
            <a:chExt cx="975527" cy="1052377"/>
          </a:xfrm>
        </p:grpSpPr>
        <p:grpSp>
          <p:nvGrpSpPr>
            <p:cNvPr id="290" name="Google Shape;290;p24"/>
            <p:cNvGrpSpPr/>
            <p:nvPr/>
          </p:nvGrpSpPr>
          <p:grpSpPr>
            <a:xfrm>
              <a:off x="6744290" y="3061509"/>
              <a:ext cx="509915" cy="449083"/>
              <a:chOff x="6151015" y="3668334"/>
              <a:chExt cx="509915" cy="449083"/>
            </a:xfrm>
          </p:grpSpPr>
          <p:sp>
            <p:nvSpPr>
              <p:cNvPr id="291" name="Google Shape;291;p24"/>
              <p:cNvSpPr/>
              <p:nvPr/>
            </p:nvSpPr>
            <p:spPr>
              <a:xfrm>
                <a:off x="6151015" y="3668334"/>
                <a:ext cx="509915" cy="449083"/>
              </a:xfrm>
              <a:custGeom>
                <a:rect b="b" l="l" r="r" t="t"/>
                <a:pathLst>
                  <a:path extrusionOk="0" h="4399" w="4995">
                    <a:moveTo>
                      <a:pt x="2498" y="1"/>
                    </a:moveTo>
                    <a:cubicBezTo>
                      <a:pt x="1636" y="1"/>
                      <a:pt x="818" y="512"/>
                      <a:pt x="466" y="1357"/>
                    </a:cubicBezTo>
                    <a:cubicBezTo>
                      <a:pt x="1" y="2480"/>
                      <a:pt x="535" y="3766"/>
                      <a:pt x="1655" y="4231"/>
                    </a:cubicBezTo>
                    <a:cubicBezTo>
                      <a:pt x="1930" y="4345"/>
                      <a:pt x="2214" y="4398"/>
                      <a:pt x="2495" y="4398"/>
                    </a:cubicBezTo>
                    <a:cubicBezTo>
                      <a:pt x="3358" y="4398"/>
                      <a:pt x="4178" y="3888"/>
                      <a:pt x="4529" y="3040"/>
                    </a:cubicBezTo>
                    <a:cubicBezTo>
                      <a:pt x="4995" y="1920"/>
                      <a:pt x="4461" y="634"/>
                      <a:pt x="3338" y="169"/>
                    </a:cubicBezTo>
                    <a:cubicBezTo>
                      <a:pt x="3063" y="55"/>
                      <a:pt x="2778" y="1"/>
                      <a:pt x="249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4"/>
              <p:cNvSpPr/>
              <p:nvPr/>
            </p:nvSpPr>
            <p:spPr>
              <a:xfrm>
                <a:off x="6194299" y="3706106"/>
                <a:ext cx="423449" cy="373334"/>
              </a:xfrm>
              <a:custGeom>
                <a:rect b="b" l="l" r="r" t="t"/>
                <a:pathLst>
                  <a:path extrusionOk="0" h="3657" w="4148">
                    <a:moveTo>
                      <a:pt x="2073" y="0"/>
                    </a:moveTo>
                    <a:cubicBezTo>
                      <a:pt x="1356" y="0"/>
                      <a:pt x="677" y="425"/>
                      <a:pt x="384" y="1130"/>
                    </a:cubicBezTo>
                    <a:cubicBezTo>
                      <a:pt x="0" y="2061"/>
                      <a:pt x="443" y="3132"/>
                      <a:pt x="1374" y="3516"/>
                    </a:cubicBezTo>
                    <a:cubicBezTo>
                      <a:pt x="1603" y="3612"/>
                      <a:pt x="1840" y="3657"/>
                      <a:pt x="2073" y="3657"/>
                    </a:cubicBezTo>
                    <a:cubicBezTo>
                      <a:pt x="2790" y="3657"/>
                      <a:pt x="3470" y="3232"/>
                      <a:pt x="3760" y="2530"/>
                    </a:cubicBezTo>
                    <a:cubicBezTo>
                      <a:pt x="4147" y="1596"/>
                      <a:pt x="3705" y="528"/>
                      <a:pt x="2774" y="141"/>
                    </a:cubicBezTo>
                    <a:cubicBezTo>
                      <a:pt x="2544" y="46"/>
                      <a:pt x="2307" y="0"/>
                      <a:pt x="207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4"/>
              <p:cNvSpPr/>
              <p:nvPr/>
            </p:nvSpPr>
            <p:spPr>
              <a:xfrm>
                <a:off x="6239114" y="3724686"/>
                <a:ext cx="333716" cy="333826"/>
              </a:xfrm>
              <a:custGeom>
                <a:rect b="b" l="l" r="r" t="t"/>
                <a:pathLst>
                  <a:path extrusionOk="0" fill="none" h="3270" w="3269">
                    <a:moveTo>
                      <a:pt x="3135" y="1391"/>
                    </a:moveTo>
                    <a:cubicBezTo>
                      <a:pt x="3269" y="2221"/>
                      <a:pt x="2706" y="3002"/>
                      <a:pt x="1879" y="3136"/>
                    </a:cubicBezTo>
                    <a:cubicBezTo>
                      <a:pt x="1052" y="3269"/>
                      <a:pt x="271" y="2706"/>
                      <a:pt x="137" y="1879"/>
                    </a:cubicBezTo>
                    <a:cubicBezTo>
                      <a:pt x="1" y="1049"/>
                      <a:pt x="564" y="271"/>
                      <a:pt x="1391" y="134"/>
                    </a:cubicBezTo>
                    <a:cubicBezTo>
                      <a:pt x="2221" y="1"/>
                      <a:pt x="3002" y="564"/>
                      <a:pt x="3135" y="1391"/>
                    </a:cubicBezTo>
                    <a:close/>
                  </a:path>
                </a:pathLst>
              </a:custGeom>
              <a:solidFill>
                <a:schemeClr val="dk1"/>
              </a:solidFill>
              <a:ln cap="flat" cmpd="sng" w="9525">
                <a:solidFill>
                  <a:schemeClr val="dk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4"/>
              <p:cNvSpPr/>
              <p:nvPr/>
            </p:nvSpPr>
            <p:spPr>
              <a:xfrm>
                <a:off x="6360391" y="3795841"/>
                <a:ext cx="91162" cy="193864"/>
              </a:xfrm>
              <a:custGeom>
                <a:rect b="b" l="l" r="r" t="t"/>
                <a:pathLst>
                  <a:path extrusionOk="0" h="1899" w="893">
                    <a:moveTo>
                      <a:pt x="424" y="232"/>
                    </a:moveTo>
                    <a:lnTo>
                      <a:pt x="424" y="915"/>
                    </a:lnTo>
                    <a:cubicBezTo>
                      <a:pt x="343" y="893"/>
                      <a:pt x="274" y="866"/>
                      <a:pt x="222" y="840"/>
                    </a:cubicBezTo>
                    <a:cubicBezTo>
                      <a:pt x="170" y="818"/>
                      <a:pt x="128" y="782"/>
                      <a:pt x="95" y="736"/>
                    </a:cubicBezTo>
                    <a:cubicBezTo>
                      <a:pt x="63" y="687"/>
                      <a:pt x="46" y="629"/>
                      <a:pt x="46" y="551"/>
                    </a:cubicBezTo>
                    <a:cubicBezTo>
                      <a:pt x="46" y="450"/>
                      <a:pt x="79" y="372"/>
                      <a:pt x="144" y="316"/>
                    </a:cubicBezTo>
                    <a:cubicBezTo>
                      <a:pt x="209" y="258"/>
                      <a:pt x="297" y="232"/>
                      <a:pt x="408" y="232"/>
                    </a:cubicBezTo>
                    <a:close/>
                    <a:moveTo>
                      <a:pt x="470" y="971"/>
                    </a:moveTo>
                    <a:cubicBezTo>
                      <a:pt x="551" y="997"/>
                      <a:pt x="616" y="1019"/>
                      <a:pt x="668" y="1046"/>
                    </a:cubicBezTo>
                    <a:cubicBezTo>
                      <a:pt x="720" y="1072"/>
                      <a:pt x="763" y="1111"/>
                      <a:pt x="798" y="1159"/>
                    </a:cubicBezTo>
                    <a:cubicBezTo>
                      <a:pt x="831" y="1208"/>
                      <a:pt x="850" y="1273"/>
                      <a:pt x="850" y="1352"/>
                    </a:cubicBezTo>
                    <a:cubicBezTo>
                      <a:pt x="850" y="1449"/>
                      <a:pt x="818" y="1531"/>
                      <a:pt x="756" y="1592"/>
                    </a:cubicBezTo>
                    <a:cubicBezTo>
                      <a:pt x="691" y="1658"/>
                      <a:pt x="603" y="1690"/>
                      <a:pt x="483" y="1690"/>
                    </a:cubicBezTo>
                    <a:lnTo>
                      <a:pt x="470" y="1690"/>
                    </a:lnTo>
                    <a:lnTo>
                      <a:pt x="470" y="971"/>
                    </a:lnTo>
                    <a:close/>
                    <a:moveTo>
                      <a:pt x="424" y="1"/>
                    </a:moveTo>
                    <a:lnTo>
                      <a:pt x="424" y="193"/>
                    </a:lnTo>
                    <a:lnTo>
                      <a:pt x="408" y="193"/>
                    </a:lnTo>
                    <a:cubicBezTo>
                      <a:pt x="277" y="193"/>
                      <a:pt x="177" y="225"/>
                      <a:pt x="108" y="294"/>
                    </a:cubicBezTo>
                    <a:cubicBezTo>
                      <a:pt x="37" y="362"/>
                      <a:pt x="1" y="447"/>
                      <a:pt x="1" y="551"/>
                    </a:cubicBezTo>
                    <a:cubicBezTo>
                      <a:pt x="1" y="639"/>
                      <a:pt x="20" y="710"/>
                      <a:pt x="59" y="762"/>
                    </a:cubicBezTo>
                    <a:cubicBezTo>
                      <a:pt x="98" y="814"/>
                      <a:pt x="144" y="853"/>
                      <a:pt x="203" y="880"/>
                    </a:cubicBezTo>
                    <a:cubicBezTo>
                      <a:pt x="258" y="906"/>
                      <a:pt x="333" y="932"/>
                      <a:pt x="424" y="958"/>
                    </a:cubicBezTo>
                    <a:lnTo>
                      <a:pt x="424" y="1687"/>
                    </a:lnTo>
                    <a:cubicBezTo>
                      <a:pt x="346" y="1680"/>
                      <a:pt x="281" y="1658"/>
                      <a:pt x="225" y="1618"/>
                    </a:cubicBezTo>
                    <a:cubicBezTo>
                      <a:pt x="173" y="1583"/>
                      <a:pt x="131" y="1540"/>
                      <a:pt x="102" y="1491"/>
                    </a:cubicBezTo>
                    <a:cubicBezTo>
                      <a:pt x="72" y="1443"/>
                      <a:pt x="56" y="1397"/>
                      <a:pt x="50" y="1352"/>
                    </a:cubicBezTo>
                    <a:lnTo>
                      <a:pt x="7" y="1352"/>
                    </a:lnTo>
                    <a:cubicBezTo>
                      <a:pt x="14" y="1413"/>
                      <a:pt x="37" y="1469"/>
                      <a:pt x="72" y="1524"/>
                    </a:cubicBezTo>
                    <a:cubicBezTo>
                      <a:pt x="105" y="1579"/>
                      <a:pt x="154" y="1625"/>
                      <a:pt x="216" y="1661"/>
                    </a:cubicBezTo>
                    <a:cubicBezTo>
                      <a:pt x="277" y="1697"/>
                      <a:pt x="346" y="1719"/>
                      <a:pt x="424" y="1726"/>
                    </a:cubicBezTo>
                    <a:lnTo>
                      <a:pt x="424" y="1898"/>
                    </a:lnTo>
                    <a:lnTo>
                      <a:pt x="466" y="1898"/>
                    </a:lnTo>
                    <a:lnTo>
                      <a:pt x="466" y="1729"/>
                    </a:lnTo>
                    <a:lnTo>
                      <a:pt x="483" y="1729"/>
                    </a:lnTo>
                    <a:cubicBezTo>
                      <a:pt x="577" y="1729"/>
                      <a:pt x="655" y="1710"/>
                      <a:pt x="717" y="1674"/>
                    </a:cubicBezTo>
                    <a:cubicBezTo>
                      <a:pt x="779" y="1635"/>
                      <a:pt x="821" y="1589"/>
                      <a:pt x="850" y="1531"/>
                    </a:cubicBezTo>
                    <a:cubicBezTo>
                      <a:pt x="876" y="1475"/>
                      <a:pt x="893" y="1413"/>
                      <a:pt x="893" y="1352"/>
                    </a:cubicBezTo>
                    <a:cubicBezTo>
                      <a:pt x="893" y="1260"/>
                      <a:pt x="873" y="1189"/>
                      <a:pt x="834" y="1133"/>
                    </a:cubicBezTo>
                    <a:cubicBezTo>
                      <a:pt x="795" y="1078"/>
                      <a:pt x="746" y="1039"/>
                      <a:pt x="691" y="1010"/>
                    </a:cubicBezTo>
                    <a:cubicBezTo>
                      <a:pt x="632" y="984"/>
                      <a:pt x="557" y="954"/>
                      <a:pt x="466" y="928"/>
                    </a:cubicBezTo>
                    <a:lnTo>
                      <a:pt x="466" y="232"/>
                    </a:lnTo>
                    <a:cubicBezTo>
                      <a:pt x="567" y="245"/>
                      <a:pt x="645" y="281"/>
                      <a:pt x="704" y="336"/>
                    </a:cubicBezTo>
                    <a:cubicBezTo>
                      <a:pt x="759" y="394"/>
                      <a:pt x="795" y="456"/>
                      <a:pt x="811" y="518"/>
                    </a:cubicBezTo>
                    <a:lnTo>
                      <a:pt x="854" y="518"/>
                    </a:lnTo>
                    <a:cubicBezTo>
                      <a:pt x="837" y="440"/>
                      <a:pt x="795" y="368"/>
                      <a:pt x="733" y="307"/>
                    </a:cubicBezTo>
                    <a:cubicBezTo>
                      <a:pt x="668" y="241"/>
                      <a:pt x="580" y="206"/>
                      <a:pt x="466" y="196"/>
                    </a:cubicBezTo>
                    <a:lnTo>
                      <a:pt x="466"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4"/>
              <p:cNvSpPr/>
              <p:nvPr/>
            </p:nvSpPr>
            <p:spPr>
              <a:xfrm>
                <a:off x="6205222" y="3692120"/>
                <a:ext cx="401500" cy="401612"/>
              </a:xfrm>
              <a:custGeom>
                <a:rect b="b" l="l" r="r" t="t"/>
                <a:pathLst>
                  <a:path extrusionOk="0" fill="none" h="3934" w="3933">
                    <a:moveTo>
                      <a:pt x="3933" y="1967"/>
                    </a:moveTo>
                    <a:cubicBezTo>
                      <a:pt x="3933" y="3051"/>
                      <a:pt x="3051" y="3933"/>
                      <a:pt x="1967" y="3933"/>
                    </a:cubicBezTo>
                    <a:cubicBezTo>
                      <a:pt x="880" y="3933"/>
                      <a:pt x="1" y="3051"/>
                      <a:pt x="1" y="1967"/>
                    </a:cubicBezTo>
                    <a:cubicBezTo>
                      <a:pt x="1" y="880"/>
                      <a:pt x="880" y="1"/>
                      <a:pt x="1967" y="1"/>
                    </a:cubicBezTo>
                    <a:cubicBezTo>
                      <a:pt x="3051" y="1"/>
                      <a:pt x="3933" y="880"/>
                      <a:pt x="3933" y="1967"/>
                    </a:cubicBezTo>
                    <a:close/>
                  </a:path>
                </a:pathLst>
              </a:custGeom>
              <a:noFill/>
              <a:ln cap="flat" cmpd="sng" w="9525">
                <a:solidFill>
                  <a:schemeClr val="lt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4"/>
              <p:cNvSpPr/>
              <p:nvPr/>
            </p:nvSpPr>
            <p:spPr>
              <a:xfrm>
                <a:off x="6405921" y="3674255"/>
                <a:ext cx="102" cy="17967"/>
              </a:xfrm>
              <a:custGeom>
                <a:rect b="b" l="l" r="r" t="t"/>
                <a:pathLst>
                  <a:path extrusionOk="0" fill="none" h="176" w="1">
                    <a:moveTo>
                      <a:pt x="1" y="0"/>
                    </a:moveTo>
                    <a:lnTo>
                      <a:pt x="1" y="176"/>
                    </a:lnTo>
                  </a:path>
                </a:pathLst>
              </a:custGeom>
              <a:noFill/>
              <a:ln cap="flat" cmpd="sng" w="2025">
                <a:solidFill>
                  <a:schemeClr val="lt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4"/>
              <p:cNvSpPr/>
              <p:nvPr/>
            </p:nvSpPr>
            <p:spPr>
              <a:xfrm>
                <a:off x="6606620" y="3892926"/>
                <a:ext cx="18069" cy="102"/>
              </a:xfrm>
              <a:custGeom>
                <a:rect b="b" l="l" r="r" t="t"/>
                <a:pathLst>
                  <a:path extrusionOk="0" fill="none" h="1" w="177">
                    <a:moveTo>
                      <a:pt x="177" y="0"/>
                    </a:moveTo>
                    <a:lnTo>
                      <a:pt x="1" y="0"/>
                    </a:lnTo>
                  </a:path>
                </a:pathLst>
              </a:custGeom>
              <a:noFill/>
              <a:ln cap="flat" cmpd="sng" w="2025">
                <a:solidFill>
                  <a:srgbClr val="FFFFFF"/>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4"/>
              <p:cNvSpPr/>
              <p:nvPr/>
            </p:nvSpPr>
            <p:spPr>
              <a:xfrm>
                <a:off x="6187255" y="3892926"/>
                <a:ext cx="18069" cy="102"/>
              </a:xfrm>
              <a:custGeom>
                <a:rect b="b" l="l" r="r" t="t"/>
                <a:pathLst>
                  <a:path extrusionOk="0" fill="none" h="1" w="177">
                    <a:moveTo>
                      <a:pt x="177" y="0"/>
                    </a:moveTo>
                    <a:lnTo>
                      <a:pt x="1" y="0"/>
                    </a:lnTo>
                  </a:path>
                </a:pathLst>
              </a:custGeom>
              <a:noFill/>
              <a:ln cap="flat" cmpd="sng" w="2025">
                <a:solidFill>
                  <a:schemeClr val="lt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4"/>
              <p:cNvSpPr/>
              <p:nvPr/>
            </p:nvSpPr>
            <p:spPr>
              <a:xfrm>
                <a:off x="6547820" y="3738366"/>
                <a:ext cx="12761" cy="12761"/>
              </a:xfrm>
              <a:custGeom>
                <a:rect b="b" l="l" r="r" t="t"/>
                <a:pathLst>
                  <a:path extrusionOk="0" fill="none" h="125" w="125">
                    <a:moveTo>
                      <a:pt x="124" y="0"/>
                    </a:moveTo>
                    <a:lnTo>
                      <a:pt x="1" y="124"/>
                    </a:lnTo>
                  </a:path>
                </a:pathLst>
              </a:custGeom>
              <a:noFill/>
              <a:ln cap="flat" cmpd="sng" w="2025">
                <a:solidFill>
                  <a:schemeClr val="lt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4"/>
              <p:cNvSpPr/>
              <p:nvPr/>
            </p:nvSpPr>
            <p:spPr>
              <a:xfrm>
                <a:off x="6251467" y="4034828"/>
                <a:ext cx="12659" cy="12659"/>
              </a:xfrm>
              <a:custGeom>
                <a:rect b="b" l="l" r="r" t="t"/>
                <a:pathLst>
                  <a:path extrusionOk="0" fill="none" h="124" w="124">
                    <a:moveTo>
                      <a:pt x="124" y="0"/>
                    </a:moveTo>
                    <a:lnTo>
                      <a:pt x="0" y="124"/>
                    </a:lnTo>
                  </a:path>
                </a:pathLst>
              </a:custGeom>
              <a:noFill/>
              <a:ln cap="flat" cmpd="sng" w="2025">
                <a:solidFill>
                  <a:schemeClr val="lt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4"/>
              <p:cNvSpPr/>
              <p:nvPr/>
            </p:nvSpPr>
            <p:spPr>
              <a:xfrm>
                <a:off x="6547820" y="4034828"/>
                <a:ext cx="12761" cy="12659"/>
              </a:xfrm>
              <a:custGeom>
                <a:rect b="b" l="l" r="r" t="t"/>
                <a:pathLst>
                  <a:path extrusionOk="0" fill="none" h="124" w="125">
                    <a:moveTo>
                      <a:pt x="124" y="124"/>
                    </a:moveTo>
                    <a:lnTo>
                      <a:pt x="1" y="0"/>
                    </a:lnTo>
                  </a:path>
                </a:pathLst>
              </a:custGeom>
              <a:noFill/>
              <a:ln cap="flat" cmpd="sng" w="2025">
                <a:solidFill>
                  <a:schemeClr val="lt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4"/>
              <p:cNvSpPr/>
              <p:nvPr/>
            </p:nvSpPr>
            <p:spPr>
              <a:xfrm>
                <a:off x="6251467" y="3738366"/>
                <a:ext cx="12659" cy="12761"/>
              </a:xfrm>
              <a:custGeom>
                <a:rect b="b" l="l" r="r" t="t"/>
                <a:pathLst>
                  <a:path extrusionOk="0" fill="none" h="125" w="124">
                    <a:moveTo>
                      <a:pt x="124" y="124"/>
                    </a:moveTo>
                    <a:lnTo>
                      <a:pt x="0" y="0"/>
                    </a:lnTo>
                  </a:path>
                </a:pathLst>
              </a:custGeom>
              <a:noFill/>
              <a:ln cap="flat" cmpd="sng" w="2025">
                <a:solidFill>
                  <a:schemeClr val="lt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4"/>
              <p:cNvSpPr/>
              <p:nvPr/>
            </p:nvSpPr>
            <p:spPr>
              <a:xfrm>
                <a:off x="6485041" y="3691862"/>
                <a:ext cx="6840" cy="16640"/>
              </a:xfrm>
              <a:custGeom>
                <a:rect b="b" l="l" r="r" t="t"/>
                <a:pathLst>
                  <a:path extrusionOk="0" fill="none" h="163" w="67">
                    <a:moveTo>
                      <a:pt x="66" y="0"/>
                    </a:moveTo>
                    <a:lnTo>
                      <a:pt x="1" y="163"/>
                    </a:lnTo>
                  </a:path>
                </a:pathLst>
              </a:custGeom>
              <a:noFill/>
              <a:ln cap="flat" cmpd="sng" w="2025">
                <a:solidFill>
                  <a:schemeClr val="lt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4"/>
              <p:cNvSpPr/>
              <p:nvPr/>
            </p:nvSpPr>
            <p:spPr>
              <a:xfrm>
                <a:off x="6592329" y="3967348"/>
                <a:ext cx="16742" cy="6738"/>
              </a:xfrm>
              <a:custGeom>
                <a:rect b="b" l="l" r="r" t="t"/>
                <a:pathLst>
                  <a:path extrusionOk="0" fill="none" h="66" w="164">
                    <a:moveTo>
                      <a:pt x="164" y="65"/>
                    </a:moveTo>
                    <a:lnTo>
                      <a:pt x="1" y="0"/>
                    </a:lnTo>
                  </a:path>
                </a:pathLst>
              </a:custGeom>
              <a:noFill/>
              <a:ln cap="flat" cmpd="sng" w="2025">
                <a:solidFill>
                  <a:schemeClr val="lt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4"/>
              <p:cNvSpPr/>
              <p:nvPr/>
            </p:nvSpPr>
            <p:spPr>
              <a:xfrm>
                <a:off x="6202874" y="3811767"/>
                <a:ext cx="16742" cy="6738"/>
              </a:xfrm>
              <a:custGeom>
                <a:rect b="b" l="l" r="r" t="t"/>
                <a:pathLst>
                  <a:path extrusionOk="0" fill="none" h="66" w="164">
                    <a:moveTo>
                      <a:pt x="164" y="66"/>
                    </a:moveTo>
                    <a:lnTo>
                      <a:pt x="1" y="1"/>
                    </a:lnTo>
                  </a:path>
                </a:pathLst>
              </a:custGeom>
              <a:noFill/>
              <a:ln cap="flat" cmpd="sng" w="2025">
                <a:solidFill>
                  <a:schemeClr val="lt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4"/>
              <p:cNvSpPr/>
              <p:nvPr/>
            </p:nvSpPr>
            <p:spPr>
              <a:xfrm>
                <a:off x="6590389" y="3806458"/>
                <a:ext cx="16334" cy="7146"/>
              </a:xfrm>
              <a:custGeom>
                <a:rect b="b" l="l" r="r" t="t"/>
                <a:pathLst>
                  <a:path extrusionOk="0" fill="none" h="70" w="160">
                    <a:moveTo>
                      <a:pt x="160" y="1"/>
                    </a:moveTo>
                    <a:lnTo>
                      <a:pt x="0" y="69"/>
                    </a:lnTo>
                  </a:path>
                </a:pathLst>
              </a:custGeom>
              <a:noFill/>
              <a:ln cap="flat" cmpd="sng" w="2025">
                <a:solidFill>
                  <a:schemeClr val="lt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4"/>
              <p:cNvSpPr/>
              <p:nvPr/>
            </p:nvSpPr>
            <p:spPr>
              <a:xfrm>
                <a:off x="6204916" y="3971942"/>
                <a:ext cx="16742" cy="7146"/>
              </a:xfrm>
              <a:custGeom>
                <a:rect b="b" l="l" r="r" t="t"/>
                <a:pathLst>
                  <a:path extrusionOk="0" fill="none" h="70" w="164">
                    <a:moveTo>
                      <a:pt x="163" y="1"/>
                    </a:moveTo>
                    <a:lnTo>
                      <a:pt x="0" y="69"/>
                    </a:lnTo>
                  </a:path>
                </a:pathLst>
              </a:custGeom>
              <a:noFill/>
              <a:ln cap="flat" cmpd="sng" w="2025">
                <a:solidFill>
                  <a:schemeClr val="lt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4"/>
              <p:cNvSpPr/>
              <p:nvPr/>
            </p:nvSpPr>
            <p:spPr>
              <a:xfrm>
                <a:off x="6319557" y="3691814"/>
                <a:ext cx="7350" cy="16742"/>
              </a:xfrm>
              <a:custGeom>
                <a:rect b="b" l="l" r="r" t="t"/>
                <a:pathLst>
                  <a:path extrusionOk="0" fill="none" h="164" w="72">
                    <a:moveTo>
                      <a:pt x="72" y="163"/>
                    </a:moveTo>
                    <a:lnTo>
                      <a:pt x="0" y="1"/>
                    </a:lnTo>
                  </a:path>
                </a:pathLst>
              </a:custGeom>
              <a:noFill/>
              <a:ln cap="flat" cmpd="sng" w="2025">
                <a:solidFill>
                  <a:schemeClr val="lt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 name="Google Shape;309;p24"/>
            <p:cNvGrpSpPr/>
            <p:nvPr/>
          </p:nvGrpSpPr>
          <p:grpSpPr>
            <a:xfrm rot="754256">
              <a:off x="6334080" y="2529320"/>
              <a:ext cx="718147" cy="588551"/>
              <a:chOff x="7029063" y="4082988"/>
              <a:chExt cx="1281175" cy="1050200"/>
            </a:xfrm>
          </p:grpSpPr>
          <p:sp>
            <p:nvSpPr>
              <p:cNvPr id="310" name="Google Shape;310;p24"/>
              <p:cNvSpPr/>
              <p:nvPr/>
            </p:nvSpPr>
            <p:spPr>
              <a:xfrm>
                <a:off x="7029063" y="4082988"/>
                <a:ext cx="1281175" cy="1050200"/>
              </a:xfrm>
              <a:custGeom>
                <a:rect b="b" l="l" r="r" t="t"/>
                <a:pathLst>
                  <a:path extrusionOk="0" h="42008" w="51247">
                    <a:moveTo>
                      <a:pt x="40484" y="1"/>
                    </a:moveTo>
                    <a:lnTo>
                      <a:pt x="0" y="23252"/>
                    </a:lnTo>
                    <a:lnTo>
                      <a:pt x="10778" y="42007"/>
                    </a:lnTo>
                    <a:lnTo>
                      <a:pt x="51247" y="18770"/>
                    </a:lnTo>
                    <a:lnTo>
                      <a:pt x="4048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4"/>
              <p:cNvSpPr/>
              <p:nvPr/>
            </p:nvSpPr>
            <p:spPr>
              <a:xfrm>
                <a:off x="7093963" y="4146463"/>
                <a:ext cx="1151375" cy="923625"/>
              </a:xfrm>
              <a:custGeom>
                <a:rect b="b" l="l" r="r" t="t"/>
                <a:pathLst>
                  <a:path extrusionOk="0" h="36945" w="46055">
                    <a:moveTo>
                      <a:pt x="35515" y="2634"/>
                    </a:moveTo>
                    <a:cubicBezTo>
                      <a:pt x="36309" y="2634"/>
                      <a:pt x="37078" y="3047"/>
                      <a:pt x="37496" y="3786"/>
                    </a:cubicBezTo>
                    <a:lnTo>
                      <a:pt x="42994" y="13359"/>
                    </a:lnTo>
                    <a:cubicBezTo>
                      <a:pt x="43632" y="14462"/>
                      <a:pt x="43255" y="15869"/>
                      <a:pt x="42153" y="16507"/>
                    </a:cubicBezTo>
                    <a:lnTo>
                      <a:pt x="11692" y="33985"/>
                    </a:lnTo>
                    <a:cubicBezTo>
                      <a:pt x="11328" y="34196"/>
                      <a:pt x="10932" y="34296"/>
                      <a:pt x="10541" y="34296"/>
                    </a:cubicBezTo>
                    <a:cubicBezTo>
                      <a:pt x="9747" y="34296"/>
                      <a:pt x="8977" y="33883"/>
                      <a:pt x="8559" y="33144"/>
                    </a:cubicBezTo>
                    <a:lnTo>
                      <a:pt x="3061" y="23571"/>
                    </a:lnTo>
                    <a:cubicBezTo>
                      <a:pt x="2423" y="22468"/>
                      <a:pt x="2800" y="21061"/>
                      <a:pt x="3917" y="20423"/>
                    </a:cubicBezTo>
                    <a:lnTo>
                      <a:pt x="34363" y="2945"/>
                    </a:lnTo>
                    <a:cubicBezTo>
                      <a:pt x="34727" y="2734"/>
                      <a:pt x="35124" y="2634"/>
                      <a:pt x="35515" y="2634"/>
                    </a:cubicBezTo>
                    <a:close/>
                    <a:moveTo>
                      <a:pt x="37061" y="0"/>
                    </a:moveTo>
                    <a:lnTo>
                      <a:pt x="1" y="21279"/>
                    </a:lnTo>
                    <a:lnTo>
                      <a:pt x="8994" y="36944"/>
                    </a:lnTo>
                    <a:lnTo>
                      <a:pt x="46054" y="15651"/>
                    </a:lnTo>
                    <a:lnTo>
                      <a:pt x="37061" y="0"/>
                    </a:lnTo>
                    <a:close/>
                  </a:path>
                </a:pathLst>
              </a:custGeom>
              <a:solidFill>
                <a:srgbClr val="AFAFCC">
                  <a:alpha val="26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4"/>
              <p:cNvSpPr/>
              <p:nvPr/>
            </p:nvSpPr>
            <p:spPr>
              <a:xfrm>
                <a:off x="7154538" y="4204113"/>
                <a:ext cx="1030250" cy="807950"/>
              </a:xfrm>
              <a:custGeom>
                <a:rect b="b" l="l" r="r" t="t"/>
                <a:pathLst>
                  <a:path extrusionOk="0" fill="none" h="32318" w="41210">
                    <a:moveTo>
                      <a:pt x="1480" y="18132"/>
                    </a:moveTo>
                    <a:lnTo>
                      <a:pt x="31955" y="639"/>
                    </a:lnTo>
                    <a:cubicBezTo>
                      <a:pt x="33043" y="0"/>
                      <a:pt x="34450" y="378"/>
                      <a:pt x="35073" y="1480"/>
                    </a:cubicBezTo>
                    <a:lnTo>
                      <a:pt x="40585" y="11068"/>
                    </a:lnTo>
                    <a:cubicBezTo>
                      <a:pt x="41209" y="12170"/>
                      <a:pt x="40832" y="13563"/>
                      <a:pt x="39730" y="14186"/>
                    </a:cubicBezTo>
                    <a:lnTo>
                      <a:pt x="9269" y="31694"/>
                    </a:lnTo>
                    <a:cubicBezTo>
                      <a:pt x="8167" y="32318"/>
                      <a:pt x="6774" y="31940"/>
                      <a:pt x="6136" y="30853"/>
                    </a:cubicBezTo>
                    <a:lnTo>
                      <a:pt x="638" y="21265"/>
                    </a:lnTo>
                    <a:cubicBezTo>
                      <a:pt x="0" y="20162"/>
                      <a:pt x="377" y="18770"/>
                      <a:pt x="1480" y="18132"/>
                    </a:cubicBezTo>
                    <a:close/>
                  </a:path>
                </a:pathLst>
              </a:custGeom>
              <a:noFill/>
              <a:ln cap="flat" cmpd="sng" w="9075">
                <a:solidFill>
                  <a:schemeClr val="dk1"/>
                </a:solidFill>
                <a:prstDash val="solid"/>
                <a:miter lim="1450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4"/>
              <p:cNvSpPr/>
              <p:nvPr/>
            </p:nvSpPr>
            <p:spPr>
              <a:xfrm>
                <a:off x="7500838" y="4439463"/>
                <a:ext cx="337625" cy="337250"/>
              </a:xfrm>
              <a:custGeom>
                <a:rect b="b" l="l" r="r" t="t"/>
                <a:pathLst>
                  <a:path extrusionOk="0" fill="none" h="13490" w="13505">
                    <a:moveTo>
                      <a:pt x="12257" y="4497"/>
                    </a:moveTo>
                    <a:cubicBezTo>
                      <a:pt x="13505" y="7528"/>
                      <a:pt x="12040" y="11009"/>
                      <a:pt x="9008" y="12242"/>
                    </a:cubicBezTo>
                    <a:cubicBezTo>
                      <a:pt x="5962" y="13490"/>
                      <a:pt x="2495" y="12039"/>
                      <a:pt x="1248" y="8993"/>
                    </a:cubicBezTo>
                    <a:cubicBezTo>
                      <a:pt x="1" y="5962"/>
                      <a:pt x="1466" y="2481"/>
                      <a:pt x="4497" y="1248"/>
                    </a:cubicBezTo>
                    <a:cubicBezTo>
                      <a:pt x="7543" y="0"/>
                      <a:pt x="11010" y="1451"/>
                      <a:pt x="12257" y="4497"/>
                    </a:cubicBezTo>
                    <a:close/>
                  </a:path>
                </a:pathLst>
              </a:custGeom>
              <a:noFill/>
              <a:ln cap="flat" cmpd="sng" w="9075">
                <a:solidFill>
                  <a:schemeClr val="dk1"/>
                </a:solidFill>
                <a:prstDash val="solid"/>
                <a:miter lim="1450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4"/>
              <p:cNvSpPr/>
              <p:nvPr/>
            </p:nvSpPr>
            <p:spPr>
              <a:xfrm>
                <a:off x="7289438" y="4703088"/>
                <a:ext cx="193300" cy="136000"/>
              </a:xfrm>
              <a:custGeom>
                <a:rect b="b" l="l" r="r" t="t"/>
                <a:pathLst>
                  <a:path extrusionOk="0" h="5440" w="7732">
                    <a:moveTo>
                      <a:pt x="6861" y="0"/>
                    </a:moveTo>
                    <a:lnTo>
                      <a:pt x="0" y="3946"/>
                    </a:lnTo>
                    <a:lnTo>
                      <a:pt x="856" y="5440"/>
                    </a:lnTo>
                    <a:lnTo>
                      <a:pt x="7731" y="1509"/>
                    </a:lnTo>
                    <a:lnTo>
                      <a:pt x="6861" y="0"/>
                    </a:lnTo>
                    <a:close/>
                  </a:path>
                </a:pathLst>
              </a:custGeom>
              <a:solidFill>
                <a:srgbClr val="AFAFCC">
                  <a:alpha val="26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4"/>
              <p:cNvSpPr/>
              <p:nvPr/>
            </p:nvSpPr>
            <p:spPr>
              <a:xfrm>
                <a:off x="7851863" y="4379988"/>
                <a:ext cx="193300" cy="136000"/>
              </a:xfrm>
              <a:custGeom>
                <a:rect b="b" l="l" r="r" t="t"/>
                <a:pathLst>
                  <a:path extrusionOk="0" h="5440" w="7732">
                    <a:moveTo>
                      <a:pt x="6861" y="0"/>
                    </a:moveTo>
                    <a:lnTo>
                      <a:pt x="0" y="3946"/>
                    </a:lnTo>
                    <a:lnTo>
                      <a:pt x="856" y="5440"/>
                    </a:lnTo>
                    <a:lnTo>
                      <a:pt x="7732" y="1509"/>
                    </a:lnTo>
                    <a:lnTo>
                      <a:pt x="6861" y="0"/>
                    </a:lnTo>
                    <a:close/>
                  </a:path>
                </a:pathLst>
              </a:custGeom>
              <a:solidFill>
                <a:srgbClr val="AFAFCC">
                  <a:alpha val="26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4"/>
              <p:cNvSpPr/>
              <p:nvPr/>
            </p:nvSpPr>
            <p:spPr>
              <a:xfrm>
                <a:off x="7606363" y="4526838"/>
                <a:ext cx="125850" cy="162500"/>
              </a:xfrm>
              <a:custGeom>
                <a:rect b="b" l="l" r="r" t="t"/>
                <a:pathLst>
                  <a:path extrusionOk="0" h="6500" w="5034">
                    <a:moveTo>
                      <a:pt x="1088" y="1074"/>
                    </a:moveTo>
                    <a:lnTo>
                      <a:pt x="2263" y="3119"/>
                    </a:lnTo>
                    <a:cubicBezTo>
                      <a:pt x="2002" y="3177"/>
                      <a:pt x="1785" y="3206"/>
                      <a:pt x="1596" y="3221"/>
                    </a:cubicBezTo>
                    <a:cubicBezTo>
                      <a:pt x="1563" y="3223"/>
                      <a:pt x="1531" y="3225"/>
                      <a:pt x="1498" y="3225"/>
                    </a:cubicBezTo>
                    <a:cubicBezTo>
                      <a:pt x="1332" y="3225"/>
                      <a:pt x="1174" y="3192"/>
                      <a:pt x="1016" y="3119"/>
                    </a:cubicBezTo>
                    <a:cubicBezTo>
                      <a:pt x="842" y="3047"/>
                      <a:pt x="697" y="2887"/>
                      <a:pt x="552" y="2655"/>
                    </a:cubicBezTo>
                    <a:cubicBezTo>
                      <a:pt x="378" y="2351"/>
                      <a:pt x="349" y="2061"/>
                      <a:pt x="450" y="1785"/>
                    </a:cubicBezTo>
                    <a:cubicBezTo>
                      <a:pt x="552" y="1509"/>
                      <a:pt x="769" y="1263"/>
                      <a:pt x="1088" y="1074"/>
                    </a:cubicBezTo>
                    <a:close/>
                    <a:moveTo>
                      <a:pt x="3438" y="3235"/>
                    </a:moveTo>
                    <a:cubicBezTo>
                      <a:pt x="3641" y="3235"/>
                      <a:pt x="3844" y="3264"/>
                      <a:pt x="4018" y="3366"/>
                    </a:cubicBezTo>
                    <a:cubicBezTo>
                      <a:pt x="4207" y="3453"/>
                      <a:pt x="4367" y="3613"/>
                      <a:pt x="4512" y="3845"/>
                    </a:cubicBezTo>
                    <a:cubicBezTo>
                      <a:pt x="4686" y="4149"/>
                      <a:pt x="4729" y="4439"/>
                      <a:pt x="4642" y="4744"/>
                    </a:cubicBezTo>
                    <a:cubicBezTo>
                      <a:pt x="4570" y="5034"/>
                      <a:pt x="4352" y="5281"/>
                      <a:pt x="4018" y="5498"/>
                    </a:cubicBezTo>
                    <a:lnTo>
                      <a:pt x="2771" y="3337"/>
                    </a:lnTo>
                    <a:cubicBezTo>
                      <a:pt x="3032" y="3279"/>
                      <a:pt x="3250" y="3250"/>
                      <a:pt x="3438" y="3235"/>
                    </a:cubicBezTo>
                    <a:close/>
                    <a:moveTo>
                      <a:pt x="856" y="1"/>
                    </a:moveTo>
                    <a:lnTo>
                      <a:pt x="566" y="175"/>
                    </a:lnTo>
                    <a:lnTo>
                      <a:pt x="929" y="799"/>
                    </a:lnTo>
                    <a:cubicBezTo>
                      <a:pt x="494" y="1045"/>
                      <a:pt x="218" y="1364"/>
                      <a:pt x="117" y="1727"/>
                    </a:cubicBezTo>
                    <a:cubicBezTo>
                      <a:pt x="1" y="2104"/>
                      <a:pt x="59" y="2467"/>
                      <a:pt x="262" y="2829"/>
                    </a:cubicBezTo>
                    <a:cubicBezTo>
                      <a:pt x="436" y="3134"/>
                      <a:pt x="639" y="3337"/>
                      <a:pt x="885" y="3439"/>
                    </a:cubicBezTo>
                    <a:cubicBezTo>
                      <a:pt x="1088" y="3527"/>
                      <a:pt x="1303" y="3572"/>
                      <a:pt x="1518" y="3572"/>
                    </a:cubicBezTo>
                    <a:cubicBezTo>
                      <a:pt x="1549" y="3572"/>
                      <a:pt x="1580" y="3571"/>
                      <a:pt x="1611" y="3569"/>
                    </a:cubicBezTo>
                    <a:cubicBezTo>
                      <a:pt x="1828" y="3540"/>
                      <a:pt x="2104" y="3497"/>
                      <a:pt x="2437" y="3424"/>
                    </a:cubicBezTo>
                    <a:lnTo>
                      <a:pt x="3714" y="5643"/>
                    </a:lnTo>
                    <a:cubicBezTo>
                      <a:pt x="3519" y="5716"/>
                      <a:pt x="3345" y="5748"/>
                      <a:pt x="3175" y="5748"/>
                    </a:cubicBezTo>
                    <a:cubicBezTo>
                      <a:pt x="3142" y="5748"/>
                      <a:pt x="3109" y="5747"/>
                      <a:pt x="3076" y="5745"/>
                    </a:cubicBezTo>
                    <a:cubicBezTo>
                      <a:pt x="2844" y="5730"/>
                      <a:pt x="2640" y="5672"/>
                      <a:pt x="2466" y="5571"/>
                    </a:cubicBezTo>
                    <a:cubicBezTo>
                      <a:pt x="2292" y="5469"/>
                      <a:pt x="2162" y="5368"/>
                      <a:pt x="2060" y="5237"/>
                    </a:cubicBezTo>
                    <a:lnTo>
                      <a:pt x="2017" y="5179"/>
                    </a:lnTo>
                    <a:lnTo>
                      <a:pt x="1727" y="5353"/>
                    </a:lnTo>
                    <a:lnTo>
                      <a:pt x="1785" y="5426"/>
                    </a:lnTo>
                    <a:cubicBezTo>
                      <a:pt x="1930" y="5614"/>
                      <a:pt x="2118" y="5774"/>
                      <a:pt x="2336" y="5890"/>
                    </a:cubicBezTo>
                    <a:cubicBezTo>
                      <a:pt x="2568" y="6020"/>
                      <a:pt x="2829" y="6078"/>
                      <a:pt x="3105" y="6078"/>
                    </a:cubicBezTo>
                    <a:cubicBezTo>
                      <a:pt x="3131" y="6080"/>
                      <a:pt x="3158" y="6081"/>
                      <a:pt x="3184" y="6081"/>
                    </a:cubicBezTo>
                    <a:cubicBezTo>
                      <a:pt x="3416" y="6081"/>
                      <a:pt x="3639" y="6025"/>
                      <a:pt x="3873" y="5933"/>
                    </a:cubicBezTo>
                    <a:lnTo>
                      <a:pt x="4207" y="6499"/>
                    </a:lnTo>
                    <a:lnTo>
                      <a:pt x="4497" y="6325"/>
                    </a:lnTo>
                    <a:lnTo>
                      <a:pt x="4178" y="5774"/>
                    </a:lnTo>
                    <a:cubicBezTo>
                      <a:pt x="4483" y="5600"/>
                      <a:pt x="4700" y="5382"/>
                      <a:pt x="4831" y="5136"/>
                    </a:cubicBezTo>
                    <a:cubicBezTo>
                      <a:pt x="4976" y="4889"/>
                      <a:pt x="5034" y="4628"/>
                      <a:pt x="5019" y="4381"/>
                    </a:cubicBezTo>
                    <a:cubicBezTo>
                      <a:pt x="5005" y="4135"/>
                      <a:pt x="4932" y="3888"/>
                      <a:pt x="4802" y="3685"/>
                    </a:cubicBezTo>
                    <a:cubicBezTo>
                      <a:pt x="4628" y="3366"/>
                      <a:pt x="4410" y="3148"/>
                      <a:pt x="4178" y="3047"/>
                    </a:cubicBezTo>
                    <a:cubicBezTo>
                      <a:pt x="3962" y="2945"/>
                      <a:pt x="3746" y="2899"/>
                      <a:pt x="3529" y="2899"/>
                    </a:cubicBezTo>
                    <a:cubicBezTo>
                      <a:pt x="3499" y="2899"/>
                      <a:pt x="3469" y="2900"/>
                      <a:pt x="3438" y="2902"/>
                    </a:cubicBezTo>
                    <a:cubicBezTo>
                      <a:pt x="3206" y="2916"/>
                      <a:pt x="2931" y="2960"/>
                      <a:pt x="2611" y="3032"/>
                    </a:cubicBezTo>
                    <a:lnTo>
                      <a:pt x="1393" y="929"/>
                    </a:lnTo>
                    <a:cubicBezTo>
                      <a:pt x="1575" y="856"/>
                      <a:pt x="1746" y="824"/>
                      <a:pt x="1909" y="824"/>
                    </a:cubicBezTo>
                    <a:cubicBezTo>
                      <a:pt x="2005" y="824"/>
                      <a:pt x="2099" y="835"/>
                      <a:pt x="2191" y="857"/>
                    </a:cubicBezTo>
                    <a:cubicBezTo>
                      <a:pt x="2466" y="944"/>
                      <a:pt x="2698" y="1060"/>
                      <a:pt x="2844" y="1219"/>
                    </a:cubicBezTo>
                    <a:lnTo>
                      <a:pt x="2902" y="1277"/>
                    </a:lnTo>
                    <a:lnTo>
                      <a:pt x="3192" y="1103"/>
                    </a:lnTo>
                    <a:lnTo>
                      <a:pt x="3119" y="1016"/>
                    </a:lnTo>
                    <a:cubicBezTo>
                      <a:pt x="2902" y="784"/>
                      <a:pt x="2626" y="625"/>
                      <a:pt x="2278" y="538"/>
                    </a:cubicBezTo>
                    <a:cubicBezTo>
                      <a:pt x="2161" y="506"/>
                      <a:pt x="2038" y="489"/>
                      <a:pt x="1911" y="489"/>
                    </a:cubicBezTo>
                    <a:cubicBezTo>
                      <a:pt x="1693" y="489"/>
                      <a:pt x="1463" y="538"/>
                      <a:pt x="1233" y="639"/>
                    </a:cubicBezTo>
                    <a:lnTo>
                      <a:pt x="85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4"/>
              <p:cNvSpPr/>
              <p:nvPr/>
            </p:nvSpPr>
            <p:spPr>
              <a:xfrm>
                <a:off x="7324963" y="4683513"/>
                <a:ext cx="49700" cy="50050"/>
              </a:xfrm>
              <a:custGeom>
                <a:rect b="b" l="l" r="r" t="t"/>
                <a:pathLst>
                  <a:path extrusionOk="0" fill="none" h="2002" w="1988">
                    <a:moveTo>
                      <a:pt x="421" y="0"/>
                    </a:moveTo>
                    <a:lnTo>
                      <a:pt x="1988" y="435"/>
                    </a:lnTo>
                    <a:lnTo>
                      <a:pt x="1567" y="2002"/>
                    </a:lnTo>
                    <a:lnTo>
                      <a:pt x="1" y="1567"/>
                    </a:lnTo>
                    <a:close/>
                  </a:path>
                </a:pathLst>
              </a:custGeom>
              <a:noFill/>
              <a:ln cap="flat" cmpd="sng" w="9075">
                <a:solidFill>
                  <a:schemeClr val="dk1"/>
                </a:solidFill>
                <a:prstDash val="solid"/>
                <a:miter lim="1450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4"/>
              <p:cNvSpPr/>
              <p:nvPr/>
            </p:nvSpPr>
            <p:spPr>
              <a:xfrm>
                <a:off x="7958113" y="4483338"/>
                <a:ext cx="49700" cy="49700"/>
              </a:xfrm>
              <a:custGeom>
                <a:rect b="b" l="l" r="r" t="t"/>
                <a:pathLst>
                  <a:path extrusionOk="0" fill="none" h="1988" w="1988">
                    <a:moveTo>
                      <a:pt x="421" y="0"/>
                    </a:moveTo>
                    <a:lnTo>
                      <a:pt x="1988" y="421"/>
                    </a:lnTo>
                    <a:lnTo>
                      <a:pt x="1567" y="1987"/>
                    </a:lnTo>
                    <a:lnTo>
                      <a:pt x="0" y="1567"/>
                    </a:lnTo>
                    <a:close/>
                  </a:path>
                </a:pathLst>
              </a:custGeom>
              <a:noFill/>
              <a:ln cap="flat" cmpd="sng" w="9075">
                <a:solidFill>
                  <a:schemeClr val="dk1"/>
                </a:solidFill>
                <a:prstDash val="solid"/>
                <a:miter lim="1450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19" name="Google Shape;319;p24"/>
          <p:cNvGrpSpPr/>
          <p:nvPr/>
        </p:nvGrpSpPr>
        <p:grpSpPr>
          <a:xfrm>
            <a:off x="4818377" y="2313028"/>
            <a:ext cx="3880997" cy="2383361"/>
            <a:chOff x="4501775" y="2700325"/>
            <a:chExt cx="855750" cy="525525"/>
          </a:xfrm>
        </p:grpSpPr>
        <p:sp>
          <p:nvSpPr>
            <p:cNvPr id="320" name="Google Shape;320;p24"/>
            <p:cNvSpPr/>
            <p:nvPr/>
          </p:nvSpPr>
          <p:spPr>
            <a:xfrm>
              <a:off x="4501775" y="3204250"/>
              <a:ext cx="855750" cy="25"/>
            </a:xfrm>
            <a:custGeom>
              <a:rect b="b" l="l" r="r" t="t"/>
              <a:pathLst>
                <a:path extrusionOk="0" fill="none" h="1" w="34230">
                  <a:moveTo>
                    <a:pt x="0" y="1"/>
                  </a:moveTo>
                  <a:lnTo>
                    <a:pt x="34229" y="1"/>
                  </a:lnTo>
                </a:path>
              </a:pathLst>
            </a:custGeom>
            <a:noFill/>
            <a:ln cap="flat" cmpd="sng" w="9525">
              <a:solidFill>
                <a:srgbClr val="242526"/>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4"/>
            <p:cNvSpPr/>
            <p:nvPr/>
          </p:nvSpPr>
          <p:spPr>
            <a:xfrm>
              <a:off x="5086250" y="3141350"/>
              <a:ext cx="22500" cy="64950"/>
            </a:xfrm>
            <a:custGeom>
              <a:rect b="b" l="l" r="r" t="t"/>
              <a:pathLst>
                <a:path extrusionOk="0" fill="none" h="2598" w="900">
                  <a:moveTo>
                    <a:pt x="1" y="0"/>
                  </a:moveTo>
                  <a:lnTo>
                    <a:pt x="899" y="2598"/>
                  </a:lnTo>
                </a:path>
              </a:pathLst>
            </a:custGeom>
            <a:noFill/>
            <a:ln cap="flat" cmpd="sng" w="2025">
              <a:solidFill>
                <a:srgbClr val="242526"/>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4"/>
            <p:cNvSpPr/>
            <p:nvPr/>
          </p:nvSpPr>
          <p:spPr>
            <a:xfrm>
              <a:off x="5031575" y="2700325"/>
              <a:ext cx="183500" cy="172150"/>
            </a:xfrm>
            <a:custGeom>
              <a:rect b="b" l="l" r="r" t="t"/>
              <a:pathLst>
                <a:path extrusionOk="0" h="6886" w="7340">
                  <a:moveTo>
                    <a:pt x="2908" y="0"/>
                  </a:moveTo>
                  <a:cubicBezTo>
                    <a:pt x="2725" y="0"/>
                    <a:pt x="2525" y="19"/>
                    <a:pt x="2311" y="66"/>
                  </a:cubicBezTo>
                  <a:cubicBezTo>
                    <a:pt x="1296" y="291"/>
                    <a:pt x="602" y="1219"/>
                    <a:pt x="300" y="2215"/>
                  </a:cubicBezTo>
                  <a:cubicBezTo>
                    <a:pt x="0" y="3198"/>
                    <a:pt x="169" y="5297"/>
                    <a:pt x="7" y="6886"/>
                  </a:cubicBezTo>
                  <a:lnTo>
                    <a:pt x="6628" y="6831"/>
                  </a:lnTo>
                  <a:cubicBezTo>
                    <a:pt x="6136" y="4958"/>
                    <a:pt x="7340" y="327"/>
                    <a:pt x="4348" y="327"/>
                  </a:cubicBezTo>
                  <a:cubicBezTo>
                    <a:pt x="4287" y="327"/>
                    <a:pt x="4225" y="329"/>
                    <a:pt x="4160" y="333"/>
                  </a:cubicBezTo>
                  <a:cubicBezTo>
                    <a:pt x="4160" y="333"/>
                    <a:pt x="3677" y="0"/>
                    <a:pt x="29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4"/>
            <p:cNvSpPr/>
            <p:nvPr/>
          </p:nvSpPr>
          <p:spPr>
            <a:xfrm>
              <a:off x="5062075" y="2726675"/>
              <a:ext cx="83700" cy="130600"/>
            </a:xfrm>
            <a:custGeom>
              <a:rect b="b" l="l" r="r" t="t"/>
              <a:pathLst>
                <a:path extrusionOk="0" h="5224" w="3348">
                  <a:moveTo>
                    <a:pt x="1645" y="1"/>
                  </a:moveTo>
                  <a:cubicBezTo>
                    <a:pt x="1528" y="1"/>
                    <a:pt x="1404" y="10"/>
                    <a:pt x="1274" y="31"/>
                  </a:cubicBezTo>
                  <a:cubicBezTo>
                    <a:pt x="1274" y="31"/>
                    <a:pt x="183" y="301"/>
                    <a:pt x="95" y="1486"/>
                  </a:cubicBezTo>
                  <a:lnTo>
                    <a:pt x="20" y="2518"/>
                  </a:lnTo>
                  <a:cubicBezTo>
                    <a:pt x="1" y="2769"/>
                    <a:pt x="7" y="3023"/>
                    <a:pt x="37" y="3270"/>
                  </a:cubicBezTo>
                  <a:cubicBezTo>
                    <a:pt x="66" y="3495"/>
                    <a:pt x="111" y="3713"/>
                    <a:pt x="183" y="3928"/>
                  </a:cubicBezTo>
                  <a:cubicBezTo>
                    <a:pt x="199" y="3980"/>
                    <a:pt x="219" y="4035"/>
                    <a:pt x="242" y="4090"/>
                  </a:cubicBezTo>
                  <a:cubicBezTo>
                    <a:pt x="346" y="4364"/>
                    <a:pt x="499" y="4647"/>
                    <a:pt x="714" y="4898"/>
                  </a:cubicBezTo>
                  <a:cubicBezTo>
                    <a:pt x="896" y="5109"/>
                    <a:pt x="1193" y="5224"/>
                    <a:pt x="1484" y="5224"/>
                  </a:cubicBezTo>
                  <a:cubicBezTo>
                    <a:pt x="1645" y="5224"/>
                    <a:pt x="1804" y="5189"/>
                    <a:pt x="1941" y="5116"/>
                  </a:cubicBezTo>
                  <a:cubicBezTo>
                    <a:pt x="2289" y="4930"/>
                    <a:pt x="2670" y="4631"/>
                    <a:pt x="2950" y="4178"/>
                  </a:cubicBezTo>
                  <a:cubicBezTo>
                    <a:pt x="3224" y="3742"/>
                    <a:pt x="3347" y="3225"/>
                    <a:pt x="3334" y="2707"/>
                  </a:cubicBezTo>
                  <a:lnTo>
                    <a:pt x="3298" y="1314"/>
                  </a:lnTo>
                  <a:cubicBezTo>
                    <a:pt x="3282" y="1086"/>
                    <a:pt x="3175" y="682"/>
                    <a:pt x="3005" y="529"/>
                  </a:cubicBezTo>
                  <a:cubicBezTo>
                    <a:pt x="2746" y="292"/>
                    <a:pt x="2297" y="1"/>
                    <a:pt x="1645" y="1"/>
                  </a:cubicBezTo>
                  <a:close/>
                </a:path>
              </a:pathLst>
            </a:custGeom>
            <a:solidFill>
              <a:srgbClr val="8A5A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4"/>
            <p:cNvSpPr/>
            <p:nvPr/>
          </p:nvSpPr>
          <p:spPr>
            <a:xfrm>
              <a:off x="5132225" y="2778200"/>
              <a:ext cx="44375" cy="37475"/>
            </a:xfrm>
            <a:custGeom>
              <a:rect b="b" l="l" r="r" t="t"/>
              <a:pathLst>
                <a:path extrusionOk="0" h="1499" w="1775">
                  <a:moveTo>
                    <a:pt x="972" y="1"/>
                  </a:moveTo>
                  <a:cubicBezTo>
                    <a:pt x="931" y="1"/>
                    <a:pt x="889" y="4"/>
                    <a:pt x="847" y="11"/>
                  </a:cubicBezTo>
                  <a:cubicBezTo>
                    <a:pt x="440" y="76"/>
                    <a:pt x="1" y="421"/>
                    <a:pt x="69" y="831"/>
                  </a:cubicBezTo>
                  <a:cubicBezTo>
                    <a:pt x="128" y="1201"/>
                    <a:pt x="588" y="1498"/>
                    <a:pt x="977" y="1498"/>
                  </a:cubicBezTo>
                  <a:cubicBezTo>
                    <a:pt x="1016" y="1498"/>
                    <a:pt x="1054" y="1495"/>
                    <a:pt x="1091" y="1489"/>
                  </a:cubicBezTo>
                  <a:cubicBezTo>
                    <a:pt x="1498" y="1421"/>
                    <a:pt x="1775" y="1037"/>
                    <a:pt x="1710" y="626"/>
                  </a:cubicBezTo>
                  <a:cubicBezTo>
                    <a:pt x="1648" y="261"/>
                    <a:pt x="1333" y="1"/>
                    <a:pt x="972" y="1"/>
                  </a:cubicBezTo>
                  <a:close/>
                </a:path>
              </a:pathLst>
            </a:custGeom>
            <a:solidFill>
              <a:srgbClr val="8A5A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4"/>
            <p:cNvSpPr/>
            <p:nvPr/>
          </p:nvSpPr>
          <p:spPr>
            <a:xfrm>
              <a:off x="5049050" y="2710425"/>
              <a:ext cx="90450" cy="70750"/>
            </a:xfrm>
            <a:custGeom>
              <a:rect b="b" l="l" r="r" t="t"/>
              <a:pathLst>
                <a:path extrusionOk="0" h="2830" w="3618">
                  <a:moveTo>
                    <a:pt x="2181" y="0"/>
                  </a:moveTo>
                  <a:cubicBezTo>
                    <a:pt x="2057" y="0"/>
                    <a:pt x="1934" y="14"/>
                    <a:pt x="1814" y="40"/>
                  </a:cubicBezTo>
                  <a:cubicBezTo>
                    <a:pt x="1218" y="170"/>
                    <a:pt x="714" y="597"/>
                    <a:pt x="411" y="1124"/>
                  </a:cubicBezTo>
                  <a:cubicBezTo>
                    <a:pt x="108" y="1651"/>
                    <a:pt x="1" y="2221"/>
                    <a:pt x="7" y="2830"/>
                  </a:cubicBezTo>
                  <a:cubicBezTo>
                    <a:pt x="2921" y="2533"/>
                    <a:pt x="3416" y="1410"/>
                    <a:pt x="3416" y="1410"/>
                  </a:cubicBezTo>
                  <a:cubicBezTo>
                    <a:pt x="3481" y="1150"/>
                    <a:pt x="3618" y="802"/>
                    <a:pt x="3455" y="587"/>
                  </a:cubicBezTo>
                  <a:cubicBezTo>
                    <a:pt x="3156" y="203"/>
                    <a:pt x="2667" y="0"/>
                    <a:pt x="218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4"/>
            <p:cNvSpPr/>
            <p:nvPr/>
          </p:nvSpPr>
          <p:spPr>
            <a:xfrm>
              <a:off x="5127525" y="2729125"/>
              <a:ext cx="55525" cy="57750"/>
            </a:xfrm>
            <a:custGeom>
              <a:rect b="b" l="l" r="r" t="t"/>
              <a:pathLst>
                <a:path extrusionOk="0" h="2310" w="2221">
                  <a:moveTo>
                    <a:pt x="474" y="1"/>
                  </a:moveTo>
                  <a:cubicBezTo>
                    <a:pt x="411" y="1"/>
                    <a:pt x="347" y="5"/>
                    <a:pt x="283" y="15"/>
                  </a:cubicBezTo>
                  <a:cubicBezTo>
                    <a:pt x="124" y="317"/>
                    <a:pt x="75" y="662"/>
                    <a:pt x="33" y="1001"/>
                  </a:cubicBezTo>
                  <a:cubicBezTo>
                    <a:pt x="0" y="1278"/>
                    <a:pt x="81" y="1567"/>
                    <a:pt x="254" y="1789"/>
                  </a:cubicBezTo>
                  <a:cubicBezTo>
                    <a:pt x="426" y="2010"/>
                    <a:pt x="690" y="2156"/>
                    <a:pt x="967" y="2192"/>
                  </a:cubicBezTo>
                  <a:cubicBezTo>
                    <a:pt x="1020" y="2199"/>
                    <a:pt x="1073" y="2202"/>
                    <a:pt x="1126" y="2202"/>
                  </a:cubicBezTo>
                  <a:cubicBezTo>
                    <a:pt x="1279" y="2202"/>
                    <a:pt x="1434" y="2180"/>
                    <a:pt x="1589" y="2173"/>
                  </a:cubicBezTo>
                  <a:cubicBezTo>
                    <a:pt x="1609" y="2172"/>
                    <a:pt x="1630" y="2172"/>
                    <a:pt x="1651" y="2172"/>
                  </a:cubicBezTo>
                  <a:cubicBezTo>
                    <a:pt x="1840" y="2172"/>
                    <a:pt x="2032" y="2201"/>
                    <a:pt x="2184" y="2309"/>
                  </a:cubicBezTo>
                  <a:cubicBezTo>
                    <a:pt x="2220" y="1750"/>
                    <a:pt x="2077" y="1125"/>
                    <a:pt x="1745" y="672"/>
                  </a:cubicBezTo>
                  <a:cubicBezTo>
                    <a:pt x="1451" y="271"/>
                    <a:pt x="968" y="1"/>
                    <a:pt x="4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4"/>
            <p:cNvSpPr/>
            <p:nvPr/>
          </p:nvSpPr>
          <p:spPr>
            <a:xfrm>
              <a:off x="5046375" y="2750475"/>
              <a:ext cx="84900" cy="34850"/>
            </a:xfrm>
            <a:custGeom>
              <a:rect b="b" l="l" r="r" t="t"/>
              <a:pathLst>
                <a:path extrusionOk="0" fill="none" h="1394" w="3396">
                  <a:moveTo>
                    <a:pt x="1" y="1394"/>
                  </a:moveTo>
                  <a:cubicBezTo>
                    <a:pt x="1" y="1394"/>
                    <a:pt x="2494" y="1276"/>
                    <a:pt x="3396" y="0"/>
                  </a:cubicBezTo>
                </a:path>
              </a:pathLst>
            </a:custGeom>
            <a:noFill/>
            <a:ln cap="flat" cmpd="sng" w="2025">
              <a:solidFill>
                <a:schemeClr val="dk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4"/>
            <p:cNvSpPr/>
            <p:nvPr/>
          </p:nvSpPr>
          <p:spPr>
            <a:xfrm>
              <a:off x="5151925" y="2791000"/>
              <a:ext cx="9950" cy="8325"/>
            </a:xfrm>
            <a:custGeom>
              <a:rect b="b" l="l" r="r" t="t"/>
              <a:pathLst>
                <a:path extrusionOk="0" fill="none" h="333" w="398">
                  <a:moveTo>
                    <a:pt x="320" y="0"/>
                  </a:moveTo>
                  <a:lnTo>
                    <a:pt x="43" y="206"/>
                  </a:lnTo>
                  <a:cubicBezTo>
                    <a:pt x="1" y="238"/>
                    <a:pt x="20" y="306"/>
                    <a:pt x="75" y="310"/>
                  </a:cubicBezTo>
                  <a:lnTo>
                    <a:pt x="398" y="333"/>
                  </a:lnTo>
                </a:path>
              </a:pathLst>
            </a:custGeom>
            <a:noFill/>
            <a:ln cap="flat" cmpd="sng" w="9525">
              <a:solidFill>
                <a:schemeClr val="dk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4"/>
            <p:cNvSpPr/>
            <p:nvPr/>
          </p:nvSpPr>
          <p:spPr>
            <a:xfrm>
              <a:off x="5148500" y="2811275"/>
              <a:ext cx="16300" cy="16300"/>
            </a:xfrm>
            <a:custGeom>
              <a:rect b="b" l="l" r="r" t="t"/>
              <a:pathLst>
                <a:path extrusionOk="0" fill="none" h="652" w="652">
                  <a:moveTo>
                    <a:pt x="1" y="326"/>
                  </a:moveTo>
                  <a:cubicBezTo>
                    <a:pt x="1" y="505"/>
                    <a:pt x="147" y="651"/>
                    <a:pt x="326" y="651"/>
                  </a:cubicBezTo>
                  <a:cubicBezTo>
                    <a:pt x="505" y="651"/>
                    <a:pt x="652" y="505"/>
                    <a:pt x="652" y="326"/>
                  </a:cubicBezTo>
                  <a:cubicBezTo>
                    <a:pt x="652" y="147"/>
                    <a:pt x="505" y="0"/>
                    <a:pt x="326" y="0"/>
                  </a:cubicBezTo>
                </a:path>
              </a:pathLst>
            </a:cu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4"/>
            <p:cNvSpPr/>
            <p:nvPr/>
          </p:nvSpPr>
          <p:spPr>
            <a:xfrm>
              <a:off x="4759250" y="2961575"/>
              <a:ext cx="74175" cy="55600"/>
            </a:xfrm>
            <a:custGeom>
              <a:rect b="b" l="l" r="r" t="t"/>
              <a:pathLst>
                <a:path extrusionOk="0" h="2224" w="2967">
                  <a:moveTo>
                    <a:pt x="1" y="0"/>
                  </a:moveTo>
                  <a:lnTo>
                    <a:pt x="2306" y="2224"/>
                  </a:lnTo>
                  <a:lnTo>
                    <a:pt x="2967" y="1573"/>
                  </a:lnTo>
                  <a:lnTo>
                    <a:pt x="2742" y="372"/>
                  </a:lnTo>
                  <a:lnTo>
                    <a:pt x="1" y="0"/>
                  </a:lnTo>
                  <a:close/>
                </a:path>
              </a:pathLst>
            </a:custGeom>
            <a:solidFill>
              <a:srgbClr val="8A5A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4"/>
            <p:cNvSpPr/>
            <p:nvPr/>
          </p:nvSpPr>
          <p:spPr>
            <a:xfrm>
              <a:off x="4714350" y="2878575"/>
              <a:ext cx="130625" cy="134275"/>
            </a:xfrm>
            <a:custGeom>
              <a:rect b="b" l="l" r="r" t="t"/>
              <a:pathLst>
                <a:path extrusionOk="0" h="5371" w="5225">
                  <a:moveTo>
                    <a:pt x="2878" y="0"/>
                  </a:moveTo>
                  <a:cubicBezTo>
                    <a:pt x="2836" y="0"/>
                    <a:pt x="2794" y="12"/>
                    <a:pt x="2757" y="36"/>
                  </a:cubicBezTo>
                  <a:lnTo>
                    <a:pt x="130" y="1748"/>
                  </a:lnTo>
                  <a:cubicBezTo>
                    <a:pt x="26" y="1813"/>
                    <a:pt x="0" y="1950"/>
                    <a:pt x="65" y="2051"/>
                  </a:cubicBezTo>
                  <a:lnTo>
                    <a:pt x="2162" y="5270"/>
                  </a:lnTo>
                  <a:cubicBezTo>
                    <a:pt x="2203" y="5335"/>
                    <a:pt x="2274" y="5370"/>
                    <a:pt x="2346" y="5370"/>
                  </a:cubicBezTo>
                  <a:cubicBezTo>
                    <a:pt x="2387" y="5370"/>
                    <a:pt x="2428" y="5359"/>
                    <a:pt x="2464" y="5335"/>
                  </a:cubicBezTo>
                  <a:lnTo>
                    <a:pt x="5095" y="3623"/>
                  </a:lnTo>
                  <a:cubicBezTo>
                    <a:pt x="5195" y="3555"/>
                    <a:pt x="5225" y="3421"/>
                    <a:pt x="5160" y="3317"/>
                  </a:cubicBezTo>
                  <a:lnTo>
                    <a:pt x="3063" y="101"/>
                  </a:lnTo>
                  <a:cubicBezTo>
                    <a:pt x="3020" y="35"/>
                    <a:pt x="2949" y="0"/>
                    <a:pt x="28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4"/>
            <p:cNvSpPr/>
            <p:nvPr/>
          </p:nvSpPr>
          <p:spPr>
            <a:xfrm>
              <a:off x="4767250" y="2976700"/>
              <a:ext cx="25650" cy="24450"/>
            </a:xfrm>
            <a:custGeom>
              <a:rect b="b" l="l" r="r" t="t"/>
              <a:pathLst>
                <a:path extrusionOk="0" h="978" w="1026">
                  <a:moveTo>
                    <a:pt x="680" y="1"/>
                  </a:moveTo>
                  <a:lnTo>
                    <a:pt x="0" y="444"/>
                  </a:lnTo>
                  <a:lnTo>
                    <a:pt x="345" y="977"/>
                  </a:lnTo>
                  <a:lnTo>
                    <a:pt x="1025" y="535"/>
                  </a:lnTo>
                  <a:lnTo>
                    <a:pt x="68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4"/>
            <p:cNvSpPr/>
            <p:nvPr/>
          </p:nvSpPr>
          <p:spPr>
            <a:xfrm>
              <a:off x="4737950" y="2931800"/>
              <a:ext cx="25725" cy="24425"/>
            </a:xfrm>
            <a:custGeom>
              <a:rect b="b" l="l" r="r" t="t"/>
              <a:pathLst>
                <a:path extrusionOk="0" h="977" w="1029">
                  <a:moveTo>
                    <a:pt x="680" y="0"/>
                  </a:moveTo>
                  <a:lnTo>
                    <a:pt x="0" y="443"/>
                  </a:lnTo>
                  <a:lnTo>
                    <a:pt x="348" y="977"/>
                  </a:lnTo>
                  <a:lnTo>
                    <a:pt x="1029" y="534"/>
                  </a:lnTo>
                  <a:lnTo>
                    <a:pt x="680" y="0"/>
                  </a:lnTo>
                  <a:close/>
                </a:path>
              </a:pathLst>
            </a:custGeom>
            <a:solidFill>
              <a:srgbClr val="86A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4"/>
            <p:cNvSpPr/>
            <p:nvPr/>
          </p:nvSpPr>
          <p:spPr>
            <a:xfrm>
              <a:off x="4747700" y="2946750"/>
              <a:ext cx="25750" cy="24450"/>
            </a:xfrm>
            <a:custGeom>
              <a:rect b="b" l="l" r="r" t="t"/>
              <a:pathLst>
                <a:path extrusionOk="0" h="978" w="1030">
                  <a:moveTo>
                    <a:pt x="681" y="1"/>
                  </a:moveTo>
                  <a:lnTo>
                    <a:pt x="1" y="444"/>
                  </a:lnTo>
                  <a:lnTo>
                    <a:pt x="349" y="978"/>
                  </a:lnTo>
                  <a:lnTo>
                    <a:pt x="1029" y="535"/>
                  </a:lnTo>
                  <a:lnTo>
                    <a:pt x="68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4"/>
            <p:cNvSpPr/>
            <p:nvPr/>
          </p:nvSpPr>
          <p:spPr>
            <a:xfrm>
              <a:off x="4757475" y="2961725"/>
              <a:ext cx="25750" cy="24450"/>
            </a:xfrm>
            <a:custGeom>
              <a:rect b="b" l="l" r="r" t="t"/>
              <a:pathLst>
                <a:path extrusionOk="0" h="978" w="1030">
                  <a:moveTo>
                    <a:pt x="681" y="1"/>
                  </a:moveTo>
                  <a:lnTo>
                    <a:pt x="0" y="444"/>
                  </a:lnTo>
                  <a:lnTo>
                    <a:pt x="345" y="978"/>
                  </a:lnTo>
                  <a:lnTo>
                    <a:pt x="1029" y="535"/>
                  </a:lnTo>
                  <a:lnTo>
                    <a:pt x="68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4"/>
            <p:cNvSpPr/>
            <p:nvPr/>
          </p:nvSpPr>
          <p:spPr>
            <a:xfrm>
              <a:off x="4757075" y="2919325"/>
              <a:ext cx="25650" cy="24450"/>
            </a:xfrm>
            <a:custGeom>
              <a:rect b="b" l="l" r="r" t="t"/>
              <a:pathLst>
                <a:path extrusionOk="0" h="978" w="1026">
                  <a:moveTo>
                    <a:pt x="680" y="1"/>
                  </a:moveTo>
                  <a:lnTo>
                    <a:pt x="0" y="444"/>
                  </a:lnTo>
                  <a:lnTo>
                    <a:pt x="345" y="978"/>
                  </a:lnTo>
                  <a:lnTo>
                    <a:pt x="1026" y="535"/>
                  </a:lnTo>
                  <a:lnTo>
                    <a:pt x="68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4"/>
            <p:cNvSpPr/>
            <p:nvPr/>
          </p:nvSpPr>
          <p:spPr>
            <a:xfrm>
              <a:off x="4766750" y="2934300"/>
              <a:ext cx="25750" cy="24450"/>
            </a:xfrm>
            <a:custGeom>
              <a:rect b="b" l="l" r="r" t="t"/>
              <a:pathLst>
                <a:path extrusionOk="0" h="978" w="1030">
                  <a:moveTo>
                    <a:pt x="681" y="1"/>
                  </a:moveTo>
                  <a:lnTo>
                    <a:pt x="0" y="444"/>
                  </a:lnTo>
                  <a:lnTo>
                    <a:pt x="349" y="978"/>
                  </a:lnTo>
                  <a:lnTo>
                    <a:pt x="1029" y="535"/>
                  </a:lnTo>
                  <a:lnTo>
                    <a:pt x="68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4"/>
            <p:cNvSpPr/>
            <p:nvPr/>
          </p:nvSpPr>
          <p:spPr>
            <a:xfrm>
              <a:off x="4776525" y="2949375"/>
              <a:ext cx="25725" cy="24350"/>
            </a:xfrm>
            <a:custGeom>
              <a:rect b="b" l="l" r="r" t="t"/>
              <a:pathLst>
                <a:path extrusionOk="0" h="974" w="1029">
                  <a:moveTo>
                    <a:pt x="680" y="0"/>
                  </a:moveTo>
                  <a:lnTo>
                    <a:pt x="0" y="443"/>
                  </a:lnTo>
                  <a:lnTo>
                    <a:pt x="348" y="973"/>
                  </a:lnTo>
                  <a:lnTo>
                    <a:pt x="1029" y="531"/>
                  </a:lnTo>
                  <a:lnTo>
                    <a:pt x="68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4"/>
            <p:cNvSpPr/>
            <p:nvPr/>
          </p:nvSpPr>
          <p:spPr>
            <a:xfrm>
              <a:off x="4786275" y="2964250"/>
              <a:ext cx="25750" cy="24450"/>
            </a:xfrm>
            <a:custGeom>
              <a:rect b="b" l="l" r="r" t="t"/>
              <a:pathLst>
                <a:path extrusionOk="0" h="978" w="1030">
                  <a:moveTo>
                    <a:pt x="681" y="1"/>
                  </a:moveTo>
                  <a:lnTo>
                    <a:pt x="1" y="444"/>
                  </a:lnTo>
                  <a:lnTo>
                    <a:pt x="349" y="977"/>
                  </a:lnTo>
                  <a:lnTo>
                    <a:pt x="1029" y="535"/>
                  </a:lnTo>
                  <a:lnTo>
                    <a:pt x="68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4"/>
            <p:cNvSpPr/>
            <p:nvPr/>
          </p:nvSpPr>
          <p:spPr>
            <a:xfrm>
              <a:off x="4776100" y="2906975"/>
              <a:ext cx="25750" cy="24425"/>
            </a:xfrm>
            <a:custGeom>
              <a:rect b="b" l="l" r="r" t="t"/>
              <a:pathLst>
                <a:path extrusionOk="0" h="977" w="1030">
                  <a:moveTo>
                    <a:pt x="681" y="0"/>
                  </a:moveTo>
                  <a:lnTo>
                    <a:pt x="1" y="443"/>
                  </a:lnTo>
                  <a:lnTo>
                    <a:pt x="349" y="977"/>
                  </a:lnTo>
                  <a:lnTo>
                    <a:pt x="1029" y="531"/>
                  </a:lnTo>
                  <a:lnTo>
                    <a:pt x="6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4"/>
            <p:cNvSpPr/>
            <p:nvPr/>
          </p:nvSpPr>
          <p:spPr>
            <a:xfrm>
              <a:off x="4785875" y="2921950"/>
              <a:ext cx="25650" cy="24425"/>
            </a:xfrm>
            <a:custGeom>
              <a:rect b="b" l="l" r="r" t="t"/>
              <a:pathLst>
                <a:path extrusionOk="0" h="977" w="1026">
                  <a:moveTo>
                    <a:pt x="681" y="0"/>
                  </a:moveTo>
                  <a:lnTo>
                    <a:pt x="0" y="443"/>
                  </a:lnTo>
                  <a:lnTo>
                    <a:pt x="346" y="977"/>
                  </a:lnTo>
                  <a:lnTo>
                    <a:pt x="1026" y="531"/>
                  </a:lnTo>
                  <a:lnTo>
                    <a:pt x="68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4"/>
            <p:cNvSpPr/>
            <p:nvPr/>
          </p:nvSpPr>
          <p:spPr>
            <a:xfrm>
              <a:off x="4795550" y="2936825"/>
              <a:ext cx="25750" cy="24450"/>
            </a:xfrm>
            <a:custGeom>
              <a:rect b="b" l="l" r="r" t="t"/>
              <a:pathLst>
                <a:path extrusionOk="0" h="978" w="1030">
                  <a:moveTo>
                    <a:pt x="684" y="1"/>
                  </a:moveTo>
                  <a:lnTo>
                    <a:pt x="1" y="447"/>
                  </a:lnTo>
                  <a:lnTo>
                    <a:pt x="349" y="977"/>
                  </a:lnTo>
                  <a:lnTo>
                    <a:pt x="1029" y="535"/>
                  </a:lnTo>
                  <a:lnTo>
                    <a:pt x="68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4"/>
            <p:cNvSpPr/>
            <p:nvPr/>
          </p:nvSpPr>
          <p:spPr>
            <a:xfrm>
              <a:off x="4805325" y="2951800"/>
              <a:ext cx="25750" cy="24450"/>
            </a:xfrm>
            <a:custGeom>
              <a:rect b="b" l="l" r="r" t="t"/>
              <a:pathLst>
                <a:path extrusionOk="0" h="978" w="1030">
                  <a:moveTo>
                    <a:pt x="681" y="1"/>
                  </a:moveTo>
                  <a:lnTo>
                    <a:pt x="0" y="447"/>
                  </a:lnTo>
                  <a:lnTo>
                    <a:pt x="349" y="977"/>
                  </a:lnTo>
                  <a:lnTo>
                    <a:pt x="1029" y="535"/>
                  </a:lnTo>
                  <a:lnTo>
                    <a:pt x="681" y="1"/>
                  </a:lnTo>
                  <a:close/>
                </a:path>
              </a:pathLst>
            </a:custGeom>
            <a:solidFill>
              <a:srgbClr val="86A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4"/>
            <p:cNvSpPr/>
            <p:nvPr/>
          </p:nvSpPr>
          <p:spPr>
            <a:xfrm>
              <a:off x="4727025" y="2889625"/>
              <a:ext cx="64900" cy="50250"/>
            </a:xfrm>
            <a:custGeom>
              <a:rect b="b" l="l" r="r" t="t"/>
              <a:pathLst>
                <a:path extrusionOk="0" h="2010" w="2596">
                  <a:moveTo>
                    <a:pt x="2237" y="1"/>
                  </a:moveTo>
                  <a:lnTo>
                    <a:pt x="1" y="1459"/>
                  </a:lnTo>
                  <a:lnTo>
                    <a:pt x="359" y="2009"/>
                  </a:lnTo>
                  <a:lnTo>
                    <a:pt x="2595" y="554"/>
                  </a:lnTo>
                  <a:lnTo>
                    <a:pt x="223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4"/>
            <p:cNvSpPr/>
            <p:nvPr/>
          </p:nvSpPr>
          <p:spPr>
            <a:xfrm>
              <a:off x="4785800" y="2891575"/>
              <a:ext cx="73825" cy="111925"/>
            </a:xfrm>
            <a:custGeom>
              <a:rect b="b" l="l" r="r" t="t"/>
              <a:pathLst>
                <a:path extrusionOk="0" h="4477" w="2953">
                  <a:moveTo>
                    <a:pt x="2953" y="3259"/>
                  </a:moveTo>
                  <a:lnTo>
                    <a:pt x="2952" y="3260"/>
                  </a:lnTo>
                  <a:lnTo>
                    <a:pt x="2953" y="3263"/>
                  </a:lnTo>
                  <a:lnTo>
                    <a:pt x="2953" y="3259"/>
                  </a:lnTo>
                  <a:close/>
                  <a:moveTo>
                    <a:pt x="0" y="1"/>
                  </a:moveTo>
                  <a:cubicBezTo>
                    <a:pt x="0" y="1"/>
                    <a:pt x="86" y="1434"/>
                    <a:pt x="1353" y="1434"/>
                  </a:cubicBezTo>
                  <a:cubicBezTo>
                    <a:pt x="1393" y="1434"/>
                    <a:pt x="1435" y="1433"/>
                    <a:pt x="1478" y="1430"/>
                  </a:cubicBezTo>
                  <a:lnTo>
                    <a:pt x="1478" y="1430"/>
                  </a:lnTo>
                  <a:cubicBezTo>
                    <a:pt x="1478" y="1430"/>
                    <a:pt x="544" y="3071"/>
                    <a:pt x="1478" y="4076"/>
                  </a:cubicBezTo>
                  <a:lnTo>
                    <a:pt x="1804" y="4477"/>
                  </a:lnTo>
                  <a:lnTo>
                    <a:pt x="2952" y="3260"/>
                  </a:lnTo>
                  <a:lnTo>
                    <a:pt x="2539" y="691"/>
                  </a:lnTo>
                  <a:lnTo>
                    <a:pt x="0" y="1"/>
                  </a:lnTo>
                  <a:close/>
                </a:path>
              </a:pathLst>
            </a:custGeom>
            <a:solidFill>
              <a:srgbClr val="8A5A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4"/>
            <p:cNvSpPr/>
            <p:nvPr/>
          </p:nvSpPr>
          <p:spPr>
            <a:xfrm>
              <a:off x="4785800" y="2896050"/>
              <a:ext cx="36975" cy="94450"/>
            </a:xfrm>
            <a:custGeom>
              <a:rect b="b" l="l" r="r" t="t"/>
              <a:pathLst>
                <a:path extrusionOk="0" fill="none" h="3778" w="1479">
                  <a:moveTo>
                    <a:pt x="0" y="1"/>
                  </a:moveTo>
                  <a:cubicBezTo>
                    <a:pt x="0" y="1"/>
                    <a:pt x="241" y="1355"/>
                    <a:pt x="1478" y="1251"/>
                  </a:cubicBezTo>
                  <a:cubicBezTo>
                    <a:pt x="1478" y="1251"/>
                    <a:pt x="557" y="2729"/>
                    <a:pt x="1377" y="3777"/>
                  </a:cubicBezTo>
                </a:path>
              </a:pathLst>
            </a:custGeom>
            <a:noFill/>
            <a:ln cap="flat" cmpd="sng" w="2025">
              <a:solidFill>
                <a:srgbClr val="242526"/>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4"/>
            <p:cNvSpPr/>
            <p:nvPr/>
          </p:nvSpPr>
          <p:spPr>
            <a:xfrm>
              <a:off x="5059325" y="2806450"/>
              <a:ext cx="123875" cy="120675"/>
            </a:xfrm>
            <a:custGeom>
              <a:rect b="b" l="l" r="r" t="t"/>
              <a:pathLst>
                <a:path extrusionOk="0" h="4827" w="4955">
                  <a:moveTo>
                    <a:pt x="3177" y="1"/>
                  </a:moveTo>
                  <a:lnTo>
                    <a:pt x="1657" y="424"/>
                  </a:lnTo>
                  <a:lnTo>
                    <a:pt x="1260" y="3409"/>
                  </a:lnTo>
                  <a:lnTo>
                    <a:pt x="0" y="3705"/>
                  </a:lnTo>
                  <a:cubicBezTo>
                    <a:pt x="237" y="4016"/>
                    <a:pt x="982" y="4827"/>
                    <a:pt x="2282" y="4827"/>
                  </a:cubicBezTo>
                  <a:cubicBezTo>
                    <a:pt x="3000" y="4827"/>
                    <a:pt x="3889" y="4579"/>
                    <a:pt x="4955" y="3862"/>
                  </a:cubicBezTo>
                  <a:lnTo>
                    <a:pt x="3493" y="3478"/>
                  </a:lnTo>
                  <a:lnTo>
                    <a:pt x="3177" y="1"/>
                  </a:lnTo>
                  <a:close/>
                </a:path>
              </a:pathLst>
            </a:custGeom>
            <a:solidFill>
              <a:srgbClr val="8A5A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4"/>
            <p:cNvSpPr/>
            <p:nvPr/>
          </p:nvSpPr>
          <p:spPr>
            <a:xfrm>
              <a:off x="5093425" y="2822750"/>
              <a:ext cx="47450" cy="49025"/>
            </a:xfrm>
            <a:custGeom>
              <a:rect b="b" l="l" r="r" t="t"/>
              <a:pathLst>
                <a:path extrusionOk="0" h="1961" w="1898">
                  <a:moveTo>
                    <a:pt x="1872" y="0"/>
                  </a:moveTo>
                  <a:cubicBezTo>
                    <a:pt x="1823" y="114"/>
                    <a:pt x="1764" y="228"/>
                    <a:pt x="1696" y="335"/>
                  </a:cubicBezTo>
                  <a:cubicBezTo>
                    <a:pt x="1413" y="788"/>
                    <a:pt x="1035" y="1087"/>
                    <a:pt x="684" y="1276"/>
                  </a:cubicBezTo>
                  <a:cubicBezTo>
                    <a:pt x="549" y="1347"/>
                    <a:pt x="392" y="1381"/>
                    <a:pt x="233" y="1381"/>
                  </a:cubicBezTo>
                  <a:cubicBezTo>
                    <a:pt x="182" y="1381"/>
                    <a:pt x="130" y="1378"/>
                    <a:pt x="78" y="1370"/>
                  </a:cubicBezTo>
                  <a:lnTo>
                    <a:pt x="0" y="1950"/>
                  </a:lnTo>
                  <a:cubicBezTo>
                    <a:pt x="52" y="1957"/>
                    <a:pt x="105" y="1961"/>
                    <a:pt x="158" y="1961"/>
                  </a:cubicBezTo>
                  <a:cubicBezTo>
                    <a:pt x="318" y="1961"/>
                    <a:pt x="478" y="1927"/>
                    <a:pt x="615" y="1856"/>
                  </a:cubicBezTo>
                  <a:cubicBezTo>
                    <a:pt x="964" y="1667"/>
                    <a:pt x="1345" y="1367"/>
                    <a:pt x="1624" y="918"/>
                  </a:cubicBezTo>
                  <a:cubicBezTo>
                    <a:pt x="1745" y="723"/>
                    <a:pt x="1836" y="514"/>
                    <a:pt x="1898" y="300"/>
                  </a:cubicBezTo>
                  <a:lnTo>
                    <a:pt x="1872" y="0"/>
                  </a:lnTo>
                  <a:close/>
                </a:path>
              </a:pathLst>
            </a:custGeom>
            <a:solidFill>
              <a:srgbClr val="2425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4"/>
            <p:cNvSpPr/>
            <p:nvPr/>
          </p:nvSpPr>
          <p:spPr>
            <a:xfrm>
              <a:off x="4802400" y="2899075"/>
              <a:ext cx="492775" cy="320750"/>
            </a:xfrm>
            <a:custGeom>
              <a:rect b="b" l="l" r="r" t="t"/>
              <a:pathLst>
                <a:path extrusionOk="0" h="12830" w="19711">
                  <a:moveTo>
                    <a:pt x="10274" y="0"/>
                  </a:moveTo>
                  <a:lnTo>
                    <a:pt x="9216" y="251"/>
                  </a:lnTo>
                  <a:cubicBezTo>
                    <a:pt x="8679" y="378"/>
                    <a:pt x="8226" y="746"/>
                    <a:pt x="7992" y="1247"/>
                  </a:cubicBezTo>
                  <a:lnTo>
                    <a:pt x="5619" y="6335"/>
                  </a:lnTo>
                  <a:lnTo>
                    <a:pt x="2289" y="2963"/>
                  </a:lnTo>
                  <a:lnTo>
                    <a:pt x="0" y="5323"/>
                  </a:lnTo>
                  <a:lnTo>
                    <a:pt x="5183" y="11635"/>
                  </a:lnTo>
                  <a:lnTo>
                    <a:pt x="10137" y="9955"/>
                  </a:lnTo>
                  <a:lnTo>
                    <a:pt x="11211" y="12829"/>
                  </a:lnTo>
                  <a:lnTo>
                    <a:pt x="18308" y="11254"/>
                  </a:lnTo>
                  <a:cubicBezTo>
                    <a:pt x="19157" y="11088"/>
                    <a:pt x="19711" y="10261"/>
                    <a:pt x="19538" y="9411"/>
                  </a:cubicBezTo>
                  <a:lnTo>
                    <a:pt x="18034" y="1941"/>
                  </a:lnTo>
                  <a:cubicBezTo>
                    <a:pt x="17898" y="1263"/>
                    <a:pt x="17387" y="723"/>
                    <a:pt x="16719" y="547"/>
                  </a:cubicBezTo>
                  <a:lnTo>
                    <a:pt x="15232" y="157"/>
                  </a:lnTo>
                  <a:cubicBezTo>
                    <a:pt x="14166" y="874"/>
                    <a:pt x="13277" y="1122"/>
                    <a:pt x="12558" y="1122"/>
                  </a:cubicBezTo>
                  <a:cubicBezTo>
                    <a:pt x="11257" y="1122"/>
                    <a:pt x="10511" y="311"/>
                    <a:pt x="102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4"/>
            <p:cNvSpPr/>
            <p:nvPr/>
          </p:nvSpPr>
          <p:spPr>
            <a:xfrm>
              <a:off x="4928375" y="3101800"/>
              <a:ext cx="150500" cy="124050"/>
            </a:xfrm>
            <a:custGeom>
              <a:rect b="b" l="l" r="r" t="t"/>
              <a:pathLst>
                <a:path extrusionOk="0" h="4962" w="6020">
                  <a:moveTo>
                    <a:pt x="2396" y="0"/>
                  </a:moveTo>
                  <a:cubicBezTo>
                    <a:pt x="2396" y="0"/>
                    <a:pt x="1973" y="739"/>
                    <a:pt x="2517" y="1185"/>
                  </a:cubicBezTo>
                  <a:lnTo>
                    <a:pt x="1547" y="765"/>
                  </a:lnTo>
                  <a:lnTo>
                    <a:pt x="0" y="1266"/>
                  </a:lnTo>
                  <a:cubicBezTo>
                    <a:pt x="0" y="1266"/>
                    <a:pt x="39" y="1563"/>
                    <a:pt x="355" y="1742"/>
                  </a:cubicBezTo>
                  <a:cubicBezTo>
                    <a:pt x="478" y="1810"/>
                    <a:pt x="616" y="1842"/>
                    <a:pt x="756" y="1842"/>
                  </a:cubicBezTo>
                  <a:cubicBezTo>
                    <a:pt x="790" y="1842"/>
                    <a:pt x="825" y="1840"/>
                    <a:pt x="860" y="1836"/>
                  </a:cubicBezTo>
                  <a:lnTo>
                    <a:pt x="1465" y="1670"/>
                  </a:lnTo>
                  <a:lnTo>
                    <a:pt x="1000" y="2914"/>
                  </a:lnTo>
                  <a:lnTo>
                    <a:pt x="1687" y="4538"/>
                  </a:lnTo>
                  <a:lnTo>
                    <a:pt x="2380" y="4961"/>
                  </a:lnTo>
                  <a:cubicBezTo>
                    <a:pt x="2380" y="4961"/>
                    <a:pt x="2680" y="4561"/>
                    <a:pt x="2465" y="4258"/>
                  </a:cubicBezTo>
                  <a:lnTo>
                    <a:pt x="2927" y="3656"/>
                  </a:lnTo>
                  <a:cubicBezTo>
                    <a:pt x="2927" y="3656"/>
                    <a:pt x="2933" y="3666"/>
                    <a:pt x="2943" y="3685"/>
                  </a:cubicBezTo>
                  <a:cubicBezTo>
                    <a:pt x="3304" y="4253"/>
                    <a:pt x="3925" y="4581"/>
                    <a:pt x="4575" y="4581"/>
                  </a:cubicBezTo>
                  <a:cubicBezTo>
                    <a:pt x="4734" y="4581"/>
                    <a:pt x="4894" y="4562"/>
                    <a:pt x="5053" y="4522"/>
                  </a:cubicBezTo>
                  <a:lnTo>
                    <a:pt x="6019" y="4300"/>
                  </a:lnTo>
                  <a:lnTo>
                    <a:pt x="5095" y="1846"/>
                  </a:lnTo>
                  <a:lnTo>
                    <a:pt x="5098" y="1846"/>
                  </a:lnTo>
                  <a:lnTo>
                    <a:pt x="2396" y="0"/>
                  </a:lnTo>
                  <a:close/>
                </a:path>
              </a:pathLst>
            </a:custGeom>
            <a:solidFill>
              <a:srgbClr val="8A5A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4"/>
            <p:cNvSpPr/>
            <p:nvPr/>
          </p:nvSpPr>
          <p:spPr>
            <a:xfrm>
              <a:off x="4965000" y="3143550"/>
              <a:ext cx="34025" cy="8800"/>
            </a:xfrm>
            <a:custGeom>
              <a:rect b="b" l="l" r="r" t="t"/>
              <a:pathLst>
                <a:path extrusionOk="0" fill="none" h="352" w="1361">
                  <a:moveTo>
                    <a:pt x="1361" y="352"/>
                  </a:moveTo>
                  <a:lnTo>
                    <a:pt x="0" y="0"/>
                  </a:lnTo>
                </a:path>
              </a:pathLst>
            </a:custGeom>
            <a:noFill/>
            <a:ln cap="flat" cmpd="sng" w="2025">
              <a:solidFill>
                <a:srgbClr val="242526"/>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4"/>
            <p:cNvSpPr/>
            <p:nvPr/>
          </p:nvSpPr>
          <p:spPr>
            <a:xfrm>
              <a:off x="4958475" y="3159975"/>
              <a:ext cx="50250" cy="29975"/>
            </a:xfrm>
            <a:custGeom>
              <a:rect b="b" l="l" r="r" t="t"/>
              <a:pathLst>
                <a:path extrusionOk="0" fill="none" h="1199" w="2010">
                  <a:moveTo>
                    <a:pt x="2009" y="203"/>
                  </a:moveTo>
                  <a:lnTo>
                    <a:pt x="697" y="1"/>
                  </a:lnTo>
                  <a:lnTo>
                    <a:pt x="1" y="1199"/>
                  </a:lnTo>
                </a:path>
              </a:pathLst>
            </a:custGeom>
            <a:noFill/>
            <a:ln cap="flat" cmpd="sng" w="2025">
              <a:solidFill>
                <a:srgbClr val="242526"/>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4"/>
            <p:cNvSpPr/>
            <p:nvPr/>
          </p:nvSpPr>
          <p:spPr>
            <a:xfrm>
              <a:off x="4967275" y="3175200"/>
              <a:ext cx="52025" cy="34125"/>
            </a:xfrm>
            <a:custGeom>
              <a:rect b="b" l="l" r="r" t="t"/>
              <a:pathLst>
                <a:path extrusionOk="0" fill="none" h="1365" w="2081">
                  <a:moveTo>
                    <a:pt x="2081" y="258"/>
                  </a:moveTo>
                  <a:lnTo>
                    <a:pt x="899" y="0"/>
                  </a:lnTo>
                  <a:lnTo>
                    <a:pt x="0" y="1364"/>
                  </a:lnTo>
                </a:path>
              </a:pathLst>
            </a:custGeom>
            <a:noFill/>
            <a:ln cap="flat" cmpd="sng" w="2025">
              <a:solidFill>
                <a:srgbClr val="242526"/>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4"/>
            <p:cNvSpPr/>
            <p:nvPr/>
          </p:nvSpPr>
          <p:spPr>
            <a:xfrm>
              <a:off x="4991350" y="3131425"/>
              <a:ext cx="29500" cy="11650"/>
            </a:xfrm>
            <a:custGeom>
              <a:rect b="b" l="l" r="r" t="t"/>
              <a:pathLst>
                <a:path extrusionOk="0" fill="none" h="466" w="1180">
                  <a:moveTo>
                    <a:pt x="1179" y="466"/>
                  </a:moveTo>
                  <a:lnTo>
                    <a:pt x="1" y="0"/>
                  </a:lnTo>
                </a:path>
              </a:pathLst>
            </a:custGeom>
            <a:noFill/>
            <a:ln cap="flat" cmpd="sng" w="2025">
              <a:solidFill>
                <a:srgbClr val="242526"/>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4"/>
            <p:cNvSpPr/>
            <p:nvPr/>
          </p:nvSpPr>
          <p:spPr>
            <a:xfrm>
              <a:off x="5055725" y="3112300"/>
              <a:ext cx="164500" cy="35650"/>
            </a:xfrm>
            <a:custGeom>
              <a:rect b="b" l="l" r="r" t="t"/>
              <a:pathLst>
                <a:path extrusionOk="0" fill="none" h="1426" w="6580">
                  <a:moveTo>
                    <a:pt x="6580" y="0"/>
                  </a:moveTo>
                  <a:lnTo>
                    <a:pt x="1" y="1426"/>
                  </a:lnTo>
                </a:path>
              </a:pathLst>
            </a:custGeom>
            <a:noFill/>
            <a:ln cap="flat" cmpd="sng" w="9525">
              <a:solidFill>
                <a:schemeClr val="dk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4"/>
            <p:cNvSpPr/>
            <p:nvPr/>
          </p:nvSpPr>
          <p:spPr>
            <a:xfrm>
              <a:off x="5201000" y="3045400"/>
              <a:ext cx="4900" cy="69025"/>
            </a:xfrm>
            <a:custGeom>
              <a:rect b="b" l="l" r="r" t="t"/>
              <a:pathLst>
                <a:path extrusionOk="0" fill="none" h="2761" w="196">
                  <a:moveTo>
                    <a:pt x="1" y="0"/>
                  </a:moveTo>
                  <a:lnTo>
                    <a:pt x="196" y="2761"/>
                  </a:lnTo>
                </a:path>
              </a:pathLst>
            </a:custGeom>
            <a:noFill/>
            <a:ln cap="flat" cmpd="sng" w="9525">
              <a:solidFill>
                <a:schemeClr val="dk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4"/>
            <p:cNvSpPr/>
            <p:nvPr/>
          </p:nvSpPr>
          <p:spPr>
            <a:xfrm>
              <a:off x="5024250" y="2976550"/>
              <a:ext cx="15075" cy="156100"/>
            </a:xfrm>
            <a:custGeom>
              <a:rect b="b" l="l" r="r" t="t"/>
              <a:pathLst>
                <a:path extrusionOk="0" fill="none" h="6244" w="603">
                  <a:moveTo>
                    <a:pt x="602" y="0"/>
                  </a:moveTo>
                  <a:lnTo>
                    <a:pt x="0" y="2526"/>
                  </a:lnTo>
                  <a:lnTo>
                    <a:pt x="365" y="6244"/>
                  </a:lnTo>
                </a:path>
              </a:pathLst>
            </a:custGeom>
            <a:noFill/>
            <a:ln cap="flat" cmpd="sng" w="9525">
              <a:solidFill>
                <a:schemeClr val="dk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4"/>
            <p:cNvSpPr/>
            <p:nvPr/>
          </p:nvSpPr>
          <p:spPr>
            <a:xfrm>
              <a:off x="4942850" y="3057450"/>
              <a:ext cx="24450" cy="27275"/>
            </a:xfrm>
            <a:custGeom>
              <a:rect b="b" l="l" r="r" t="t"/>
              <a:pathLst>
                <a:path extrusionOk="0" fill="none" h="1091" w="978">
                  <a:moveTo>
                    <a:pt x="977" y="1091"/>
                  </a:moveTo>
                  <a:lnTo>
                    <a:pt x="1" y="0"/>
                  </a:lnTo>
                </a:path>
              </a:pathLst>
            </a:custGeom>
            <a:noFill/>
            <a:ln cap="flat" cmpd="sng" w="9525">
              <a:solidFill>
                <a:schemeClr val="dk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4"/>
            <p:cNvSpPr/>
            <p:nvPr/>
          </p:nvSpPr>
          <p:spPr>
            <a:xfrm>
              <a:off x="5075175" y="2797025"/>
              <a:ext cx="4500" cy="4500"/>
            </a:xfrm>
            <a:custGeom>
              <a:rect b="b" l="l" r="r" t="t"/>
              <a:pathLst>
                <a:path extrusionOk="0" h="180" w="180">
                  <a:moveTo>
                    <a:pt x="89" y="0"/>
                  </a:moveTo>
                  <a:cubicBezTo>
                    <a:pt x="40" y="0"/>
                    <a:pt x="1" y="43"/>
                    <a:pt x="1" y="92"/>
                  </a:cubicBezTo>
                  <a:cubicBezTo>
                    <a:pt x="1" y="140"/>
                    <a:pt x="40" y="179"/>
                    <a:pt x="89" y="179"/>
                  </a:cubicBezTo>
                  <a:cubicBezTo>
                    <a:pt x="138" y="179"/>
                    <a:pt x="180" y="140"/>
                    <a:pt x="180" y="92"/>
                  </a:cubicBezTo>
                  <a:cubicBezTo>
                    <a:pt x="180" y="43"/>
                    <a:pt x="138" y="0"/>
                    <a:pt x="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4"/>
            <p:cNvSpPr/>
            <p:nvPr/>
          </p:nvSpPr>
          <p:spPr>
            <a:xfrm>
              <a:off x="5106425" y="2797025"/>
              <a:ext cx="4500" cy="4500"/>
            </a:xfrm>
            <a:custGeom>
              <a:rect b="b" l="l" r="r" t="t"/>
              <a:pathLst>
                <a:path extrusionOk="0" h="180" w="180">
                  <a:moveTo>
                    <a:pt x="89" y="0"/>
                  </a:moveTo>
                  <a:cubicBezTo>
                    <a:pt x="40" y="0"/>
                    <a:pt x="1" y="43"/>
                    <a:pt x="1" y="92"/>
                  </a:cubicBezTo>
                  <a:cubicBezTo>
                    <a:pt x="1" y="140"/>
                    <a:pt x="40" y="179"/>
                    <a:pt x="89" y="179"/>
                  </a:cubicBezTo>
                  <a:cubicBezTo>
                    <a:pt x="138" y="179"/>
                    <a:pt x="180" y="140"/>
                    <a:pt x="180" y="92"/>
                  </a:cubicBezTo>
                  <a:cubicBezTo>
                    <a:pt x="180" y="43"/>
                    <a:pt x="138" y="0"/>
                    <a:pt x="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4"/>
            <p:cNvSpPr/>
            <p:nvPr/>
          </p:nvSpPr>
          <p:spPr>
            <a:xfrm>
              <a:off x="5087225" y="2823150"/>
              <a:ext cx="19075" cy="9100"/>
            </a:xfrm>
            <a:custGeom>
              <a:rect b="b" l="l" r="r" t="t"/>
              <a:pathLst>
                <a:path extrusionOk="0" h="364" w="763">
                  <a:moveTo>
                    <a:pt x="557" y="0"/>
                  </a:moveTo>
                  <a:lnTo>
                    <a:pt x="313" y="82"/>
                  </a:lnTo>
                  <a:lnTo>
                    <a:pt x="199" y="23"/>
                  </a:lnTo>
                  <a:lnTo>
                    <a:pt x="2" y="155"/>
                  </a:lnTo>
                  <a:lnTo>
                    <a:pt x="2" y="155"/>
                  </a:lnTo>
                  <a:cubicBezTo>
                    <a:pt x="2" y="155"/>
                    <a:pt x="1" y="154"/>
                    <a:pt x="1" y="153"/>
                  </a:cubicBezTo>
                  <a:lnTo>
                    <a:pt x="1" y="157"/>
                  </a:lnTo>
                  <a:lnTo>
                    <a:pt x="2" y="155"/>
                  </a:lnTo>
                  <a:lnTo>
                    <a:pt x="2" y="155"/>
                  </a:lnTo>
                  <a:cubicBezTo>
                    <a:pt x="124" y="311"/>
                    <a:pt x="247" y="364"/>
                    <a:pt x="357" y="364"/>
                  </a:cubicBezTo>
                  <a:cubicBezTo>
                    <a:pt x="587" y="364"/>
                    <a:pt x="762" y="134"/>
                    <a:pt x="762" y="134"/>
                  </a:cubicBezTo>
                  <a:lnTo>
                    <a:pt x="557" y="0"/>
                  </a:lnTo>
                  <a:close/>
                </a:path>
              </a:pathLst>
            </a:custGeom>
            <a:solidFill>
              <a:srgbClr val="573718"/>
            </a:solidFill>
            <a:ln cap="flat" cmpd="sng" w="19050">
              <a:solidFill>
                <a:srgbClr val="57371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4"/>
            <p:cNvSpPr/>
            <p:nvPr/>
          </p:nvSpPr>
          <p:spPr>
            <a:xfrm>
              <a:off x="5109600" y="2804225"/>
              <a:ext cx="23225" cy="21175"/>
            </a:xfrm>
            <a:custGeom>
              <a:rect b="b" l="l" r="r" t="t"/>
              <a:pathLst>
                <a:path extrusionOk="0" h="847" w="929">
                  <a:moveTo>
                    <a:pt x="465" y="1"/>
                  </a:moveTo>
                  <a:cubicBezTo>
                    <a:pt x="433" y="1"/>
                    <a:pt x="401" y="5"/>
                    <a:pt x="369" y="12"/>
                  </a:cubicBezTo>
                  <a:cubicBezTo>
                    <a:pt x="141" y="67"/>
                    <a:pt x="1" y="295"/>
                    <a:pt x="53" y="520"/>
                  </a:cubicBezTo>
                  <a:cubicBezTo>
                    <a:pt x="101" y="715"/>
                    <a:pt x="275" y="846"/>
                    <a:pt x="466" y="846"/>
                  </a:cubicBezTo>
                  <a:cubicBezTo>
                    <a:pt x="497" y="846"/>
                    <a:pt x="529" y="843"/>
                    <a:pt x="561" y="835"/>
                  </a:cubicBezTo>
                  <a:cubicBezTo>
                    <a:pt x="789" y="780"/>
                    <a:pt x="929" y="555"/>
                    <a:pt x="877" y="328"/>
                  </a:cubicBezTo>
                  <a:cubicBezTo>
                    <a:pt x="832" y="132"/>
                    <a:pt x="657" y="1"/>
                    <a:pt x="465" y="1"/>
                  </a:cubicBezTo>
                  <a:close/>
                </a:path>
              </a:pathLst>
            </a:custGeom>
            <a:solidFill>
              <a:srgbClr val="C984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4"/>
            <p:cNvSpPr/>
            <p:nvPr/>
          </p:nvSpPr>
          <p:spPr>
            <a:xfrm>
              <a:off x="5062975" y="2808000"/>
              <a:ext cx="13700" cy="20950"/>
            </a:xfrm>
            <a:custGeom>
              <a:rect b="b" l="l" r="r" t="t"/>
              <a:pathLst>
                <a:path extrusionOk="0" h="838" w="548">
                  <a:moveTo>
                    <a:pt x="124" y="1"/>
                  </a:moveTo>
                  <a:cubicBezTo>
                    <a:pt x="82" y="1"/>
                    <a:pt x="40" y="7"/>
                    <a:pt x="1" y="17"/>
                  </a:cubicBezTo>
                  <a:cubicBezTo>
                    <a:pt x="30" y="242"/>
                    <a:pt x="79" y="460"/>
                    <a:pt x="147" y="675"/>
                  </a:cubicBezTo>
                  <a:cubicBezTo>
                    <a:pt x="167" y="727"/>
                    <a:pt x="186" y="782"/>
                    <a:pt x="206" y="837"/>
                  </a:cubicBezTo>
                  <a:cubicBezTo>
                    <a:pt x="401" y="798"/>
                    <a:pt x="548" y="629"/>
                    <a:pt x="548" y="421"/>
                  </a:cubicBezTo>
                  <a:cubicBezTo>
                    <a:pt x="548" y="190"/>
                    <a:pt x="359" y="1"/>
                    <a:pt x="124" y="1"/>
                  </a:cubicBezTo>
                  <a:close/>
                </a:path>
              </a:pathLst>
            </a:custGeom>
            <a:solidFill>
              <a:srgbClr val="C984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4"/>
            <p:cNvSpPr/>
            <p:nvPr/>
          </p:nvSpPr>
          <p:spPr>
            <a:xfrm>
              <a:off x="5079650" y="2794500"/>
              <a:ext cx="37550" cy="36650"/>
            </a:xfrm>
            <a:custGeom>
              <a:rect b="b" l="l" r="r" t="t"/>
              <a:pathLst>
                <a:path extrusionOk="0" fill="none" h="1466" w="1502">
                  <a:moveTo>
                    <a:pt x="444" y="0"/>
                  </a:moveTo>
                  <a:lnTo>
                    <a:pt x="1" y="925"/>
                  </a:lnTo>
                  <a:lnTo>
                    <a:pt x="440" y="951"/>
                  </a:lnTo>
                  <a:lnTo>
                    <a:pt x="219" y="1286"/>
                  </a:lnTo>
                  <a:cubicBezTo>
                    <a:pt x="219" y="1286"/>
                    <a:pt x="1157" y="1465"/>
                    <a:pt x="1502" y="1019"/>
                  </a:cubicBezTo>
                </a:path>
              </a:pathLst>
            </a:custGeom>
            <a:noFill/>
            <a:ln cap="flat" cmpd="sng" w="9525">
              <a:solidFill>
                <a:schemeClr val="dk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4"/>
            <p:cNvSpPr/>
            <p:nvPr/>
          </p:nvSpPr>
          <p:spPr>
            <a:xfrm>
              <a:off x="5103250" y="2779925"/>
              <a:ext cx="18275" cy="8000"/>
            </a:xfrm>
            <a:custGeom>
              <a:rect b="b" l="l" r="r" t="t"/>
              <a:pathLst>
                <a:path extrusionOk="0" fill="none" h="320" w="731">
                  <a:moveTo>
                    <a:pt x="1" y="151"/>
                  </a:moveTo>
                  <a:cubicBezTo>
                    <a:pt x="1" y="151"/>
                    <a:pt x="427" y="1"/>
                    <a:pt x="730" y="320"/>
                  </a:cubicBezTo>
                </a:path>
              </a:pathLst>
            </a:custGeom>
            <a:noFill/>
            <a:ln cap="flat" cmpd="sng" w="9525">
              <a:solidFill>
                <a:schemeClr val="dk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4"/>
            <p:cNvSpPr/>
            <p:nvPr/>
          </p:nvSpPr>
          <p:spPr>
            <a:xfrm>
              <a:off x="5066725" y="2780675"/>
              <a:ext cx="18175" cy="8000"/>
            </a:xfrm>
            <a:custGeom>
              <a:rect b="b" l="l" r="r" t="t"/>
              <a:pathLst>
                <a:path extrusionOk="0" fill="none" h="320" w="727">
                  <a:moveTo>
                    <a:pt x="726" y="150"/>
                  </a:moveTo>
                  <a:cubicBezTo>
                    <a:pt x="726" y="150"/>
                    <a:pt x="303" y="0"/>
                    <a:pt x="0" y="319"/>
                  </a:cubicBezTo>
                </a:path>
              </a:pathLst>
            </a:custGeom>
            <a:noFill/>
            <a:ln cap="flat" cmpd="sng" w="9525">
              <a:solidFill>
                <a:schemeClr val="dk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4"/>
            <p:cNvSpPr/>
            <p:nvPr/>
          </p:nvSpPr>
          <p:spPr>
            <a:xfrm>
              <a:off x="4819075" y="3001950"/>
              <a:ext cx="47875" cy="50475"/>
            </a:xfrm>
            <a:custGeom>
              <a:rect b="b" l="l" r="r" t="t"/>
              <a:pathLst>
                <a:path extrusionOk="0" fill="none" h="2019" w="1915">
                  <a:moveTo>
                    <a:pt x="1915" y="0"/>
                  </a:moveTo>
                  <a:lnTo>
                    <a:pt x="1" y="2018"/>
                  </a:lnTo>
                </a:path>
              </a:pathLst>
            </a:custGeom>
            <a:noFill/>
            <a:ln cap="flat" cmpd="sng" w="9525">
              <a:solidFill>
                <a:schemeClr val="dk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4"/>
            <p:cNvSpPr/>
            <p:nvPr/>
          </p:nvSpPr>
          <p:spPr>
            <a:xfrm>
              <a:off x="5045650" y="2902325"/>
              <a:ext cx="151625" cy="39100"/>
            </a:xfrm>
            <a:custGeom>
              <a:rect b="b" l="l" r="r" t="t"/>
              <a:pathLst>
                <a:path extrusionOk="0" fill="none" h="1564" w="6065">
                  <a:moveTo>
                    <a:pt x="0" y="1"/>
                  </a:moveTo>
                  <a:cubicBezTo>
                    <a:pt x="0" y="1"/>
                    <a:pt x="850" y="1563"/>
                    <a:pt x="3024" y="1501"/>
                  </a:cubicBezTo>
                  <a:cubicBezTo>
                    <a:pt x="5196" y="1439"/>
                    <a:pt x="6065" y="173"/>
                    <a:pt x="6065" y="173"/>
                  </a:cubicBezTo>
                </a:path>
              </a:pathLst>
            </a:custGeom>
            <a:noFill/>
            <a:ln cap="flat" cmpd="sng" w="9525">
              <a:solidFill>
                <a:schemeClr val="dk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4"/>
            <p:cNvSpPr/>
            <p:nvPr/>
          </p:nvSpPr>
          <p:spPr>
            <a:xfrm>
              <a:off x="4611875" y="3182125"/>
              <a:ext cx="339550" cy="21250"/>
            </a:xfrm>
            <a:custGeom>
              <a:rect b="b" l="l" r="r" t="t"/>
              <a:pathLst>
                <a:path extrusionOk="0" h="850" w="13582">
                  <a:moveTo>
                    <a:pt x="1" y="0"/>
                  </a:moveTo>
                  <a:lnTo>
                    <a:pt x="1" y="850"/>
                  </a:lnTo>
                  <a:lnTo>
                    <a:pt x="13582" y="850"/>
                  </a:lnTo>
                  <a:lnTo>
                    <a:pt x="1358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4"/>
            <p:cNvSpPr/>
            <p:nvPr/>
          </p:nvSpPr>
          <p:spPr>
            <a:xfrm>
              <a:off x="4522675" y="3037100"/>
              <a:ext cx="278525" cy="166275"/>
            </a:xfrm>
            <a:custGeom>
              <a:rect b="b" l="l" r="r" t="t"/>
              <a:pathLst>
                <a:path extrusionOk="0" h="6651" w="11141">
                  <a:moveTo>
                    <a:pt x="1" y="0"/>
                  </a:moveTo>
                  <a:lnTo>
                    <a:pt x="2140" y="6651"/>
                  </a:lnTo>
                  <a:lnTo>
                    <a:pt x="11140" y="6651"/>
                  </a:lnTo>
                  <a:lnTo>
                    <a:pt x="900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4"/>
            <p:cNvSpPr/>
            <p:nvPr/>
          </p:nvSpPr>
          <p:spPr>
            <a:xfrm>
              <a:off x="4626850" y="3100175"/>
              <a:ext cx="36725" cy="39575"/>
            </a:xfrm>
            <a:custGeom>
              <a:rect b="b" l="l" r="r" t="t"/>
              <a:pathLst>
                <a:path extrusionOk="0" fill="none" h="1583" w="1469">
                  <a:moveTo>
                    <a:pt x="1391" y="658"/>
                  </a:moveTo>
                  <a:cubicBezTo>
                    <a:pt x="1469" y="1055"/>
                    <a:pt x="1244" y="1436"/>
                    <a:pt x="883" y="1507"/>
                  </a:cubicBezTo>
                  <a:cubicBezTo>
                    <a:pt x="522" y="1582"/>
                    <a:pt x="163" y="1322"/>
                    <a:pt x="82" y="925"/>
                  </a:cubicBezTo>
                  <a:cubicBezTo>
                    <a:pt x="1" y="527"/>
                    <a:pt x="229" y="147"/>
                    <a:pt x="590" y="72"/>
                  </a:cubicBezTo>
                  <a:cubicBezTo>
                    <a:pt x="951" y="0"/>
                    <a:pt x="1309" y="261"/>
                    <a:pt x="1391" y="658"/>
                  </a:cubicBezTo>
                  <a:close/>
                </a:path>
              </a:pathLst>
            </a:custGeom>
            <a:noFill/>
            <a:ln cap="flat" cmpd="sng" w="9525">
              <a:solidFill>
                <a:schemeClr val="dk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4"/>
            <p:cNvSpPr/>
            <p:nvPr/>
          </p:nvSpPr>
          <p:spPr>
            <a:xfrm>
              <a:off x="4749575" y="3042950"/>
              <a:ext cx="50000" cy="155225"/>
            </a:xfrm>
            <a:custGeom>
              <a:rect b="b" l="l" r="r" t="t"/>
              <a:pathLst>
                <a:path extrusionOk="0" fill="none" h="6209" w="2000">
                  <a:moveTo>
                    <a:pt x="1999" y="6208"/>
                  </a:moveTo>
                  <a:lnTo>
                    <a:pt x="1" y="1"/>
                  </a:lnTo>
                </a:path>
              </a:pathLst>
            </a:custGeom>
            <a:noFill/>
            <a:ln cap="flat" cmpd="sng" w="9525">
              <a:solidFill>
                <a:schemeClr val="dk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3" name="Google Shape;373;p24"/>
          <p:cNvSpPr/>
          <p:nvPr/>
        </p:nvSpPr>
        <p:spPr>
          <a:xfrm>
            <a:off x="8630700" y="66925"/>
            <a:ext cx="454500" cy="454500"/>
          </a:xfrm>
          <a:prstGeom prst="ellipse">
            <a:avLst/>
          </a:prstGeom>
          <a:solidFill>
            <a:srgbClr val="FFFFFF">
              <a:alpha val="35850"/>
            </a:srgbClr>
          </a:solidFill>
          <a:ln cap="flat" cmpd="sng" w="5200">
            <a:solidFill>
              <a:srgbClr val="FFFFFF"/>
            </a:solidFill>
            <a:prstDash val="solid"/>
            <a:round/>
            <a:headEnd len="sm" w="sm" type="none"/>
            <a:tailEnd len="sm" w="sm" type="none"/>
          </a:ln>
        </p:spPr>
        <p:txBody>
          <a:bodyPr anchorCtr="0" anchor="ctr" bIns="49875" lIns="49875" spcFirstLastPara="1" rIns="49875" wrap="square" tIns="49875">
            <a:noAutofit/>
          </a:bodyPr>
          <a:lstStyle/>
          <a:p>
            <a:pPr indent="0" lvl="0" marL="0" rtl="0" algn="ctr">
              <a:spcBef>
                <a:spcPts val="0"/>
              </a:spcBef>
              <a:spcAft>
                <a:spcPts val="0"/>
              </a:spcAft>
              <a:buNone/>
            </a:pPr>
            <a:r>
              <a:t/>
            </a:r>
            <a:endParaRPr sz="763">
              <a:latin typeface="Inter"/>
              <a:ea typeface="Inter"/>
              <a:cs typeface="Inter"/>
              <a:sym typeface="Inter"/>
            </a:endParaRPr>
          </a:p>
        </p:txBody>
      </p:sp>
      <p:pic>
        <p:nvPicPr>
          <p:cNvPr id="374" name="Google Shape;374;p24" title="logo_darkTxt.png"/>
          <p:cNvPicPr preferRelativeResize="0"/>
          <p:nvPr/>
        </p:nvPicPr>
        <p:blipFill rotWithShape="1">
          <a:blip r:embed="rId3">
            <a:alphaModFix/>
          </a:blip>
          <a:srcRect b="10610" l="0" r="0" t="0"/>
          <a:stretch/>
        </p:blipFill>
        <p:spPr>
          <a:xfrm>
            <a:off x="8630700" y="122830"/>
            <a:ext cx="426268" cy="38487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3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300"/>
              <a:t>Accounting firms</a:t>
            </a:r>
            <a:endParaRPr sz="3300"/>
          </a:p>
        </p:txBody>
      </p:sp>
      <p:sp>
        <p:nvSpPr>
          <p:cNvPr id="630" name="Google Shape;630;p33"/>
          <p:cNvSpPr txBox="1"/>
          <p:nvPr>
            <p:ph idx="4" type="subTitle"/>
          </p:nvPr>
        </p:nvSpPr>
        <p:spPr>
          <a:xfrm>
            <a:off x="1266898" y="1172350"/>
            <a:ext cx="2625600" cy="709200"/>
          </a:xfrm>
          <a:prstGeom prst="rect">
            <a:avLst/>
          </a:prstGeom>
        </p:spPr>
        <p:txBody>
          <a:bodyPr anchorCtr="0" anchor="b" bIns="104125" lIns="104125" spcFirstLastPara="1" rIns="104125" wrap="square" tIns="104125">
            <a:noAutofit/>
          </a:bodyPr>
          <a:lstStyle/>
          <a:p>
            <a:pPr indent="0" lvl="0" marL="0" rtl="0" algn="ctr">
              <a:spcBef>
                <a:spcPts val="0"/>
              </a:spcBef>
              <a:spcAft>
                <a:spcPts val="0"/>
              </a:spcAft>
              <a:buNone/>
            </a:pPr>
            <a:r>
              <a:rPr b="1" lang="en" sz="2749">
                <a:solidFill>
                  <a:schemeClr val="dk1"/>
                </a:solidFill>
                <a:latin typeface="Noto Sans"/>
                <a:ea typeface="Noto Sans"/>
                <a:cs typeface="Noto Sans"/>
                <a:sym typeface="Noto Sans"/>
              </a:rPr>
              <a:t>Big Four</a:t>
            </a:r>
            <a:endParaRPr b="1" sz="2749">
              <a:solidFill>
                <a:schemeClr val="dk1"/>
              </a:solidFill>
              <a:latin typeface="Noto Sans"/>
              <a:ea typeface="Noto Sans"/>
              <a:cs typeface="Noto Sans"/>
              <a:sym typeface="Noto Sans"/>
            </a:endParaRPr>
          </a:p>
        </p:txBody>
      </p:sp>
      <p:sp>
        <p:nvSpPr>
          <p:cNvPr id="631" name="Google Shape;631;p33"/>
          <p:cNvSpPr txBox="1"/>
          <p:nvPr>
            <p:ph idx="1" type="subTitle"/>
          </p:nvPr>
        </p:nvSpPr>
        <p:spPr>
          <a:xfrm>
            <a:off x="1490731" y="2110794"/>
            <a:ext cx="2625600" cy="1899900"/>
          </a:xfrm>
          <a:prstGeom prst="rect">
            <a:avLst/>
          </a:prstGeom>
        </p:spPr>
        <p:txBody>
          <a:bodyPr anchorCtr="0" anchor="t" bIns="104125" lIns="104125" spcFirstLastPara="1" rIns="104125" wrap="square" tIns="104125">
            <a:noAutofit/>
          </a:bodyPr>
          <a:lstStyle/>
          <a:p>
            <a:pPr indent="0" lvl="0" marL="0" rtl="0" algn="l">
              <a:spcBef>
                <a:spcPts val="0"/>
              </a:spcBef>
              <a:spcAft>
                <a:spcPts val="0"/>
              </a:spcAft>
              <a:buNone/>
            </a:pPr>
            <a:r>
              <a:rPr lang="en" sz="1366"/>
              <a:t>]</a:t>
            </a:r>
            <a:endParaRPr sz="1366"/>
          </a:p>
        </p:txBody>
      </p:sp>
      <p:sp>
        <p:nvSpPr>
          <p:cNvPr id="632" name="Google Shape;632;p33"/>
          <p:cNvSpPr txBox="1"/>
          <p:nvPr>
            <p:ph idx="3" type="subTitle"/>
          </p:nvPr>
        </p:nvSpPr>
        <p:spPr>
          <a:xfrm>
            <a:off x="6118464" y="2268526"/>
            <a:ext cx="2305500" cy="166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Analyze the competitive landscape for your industry, identify key competitors and their strengths and weaknesses. Then, you can explain how you plan to differentiate yourself and your business from them</a:t>
            </a:r>
            <a:endParaRPr/>
          </a:p>
        </p:txBody>
      </p:sp>
      <p:sp>
        <p:nvSpPr>
          <p:cNvPr id="633" name="Google Shape;633;p33"/>
          <p:cNvSpPr txBox="1"/>
          <p:nvPr>
            <p:ph idx="6" type="subTitle"/>
          </p:nvPr>
        </p:nvSpPr>
        <p:spPr>
          <a:xfrm>
            <a:off x="6118442" y="1760400"/>
            <a:ext cx="2305500" cy="622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Competitive landscape</a:t>
            </a:r>
            <a:endParaRPr/>
          </a:p>
        </p:txBody>
      </p:sp>
      <p:sp>
        <p:nvSpPr>
          <p:cNvPr id="634" name="Google Shape;634;p33"/>
          <p:cNvSpPr/>
          <p:nvPr/>
        </p:nvSpPr>
        <p:spPr>
          <a:xfrm>
            <a:off x="5501094" y="4474989"/>
            <a:ext cx="258018" cy="258018"/>
          </a:xfrm>
          <a:custGeom>
            <a:rect b="b" l="l" r="r" t="t"/>
            <a:pathLst>
              <a:path extrusionOk="0" fill="none" h="1036" w="1036">
                <a:moveTo>
                  <a:pt x="518" y="1"/>
                </a:moveTo>
                <a:lnTo>
                  <a:pt x="1035" y="518"/>
                </a:lnTo>
                <a:lnTo>
                  <a:pt x="518" y="1036"/>
                </a:lnTo>
                <a:lnTo>
                  <a:pt x="0" y="518"/>
                </a:lnTo>
                <a:close/>
              </a:path>
            </a:pathLst>
          </a:custGeom>
          <a:noFill/>
          <a:ln cap="flat"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3"/>
          <p:cNvSpPr/>
          <p:nvPr/>
        </p:nvSpPr>
        <p:spPr>
          <a:xfrm>
            <a:off x="6626789" y="1267824"/>
            <a:ext cx="112231" cy="109997"/>
          </a:xfrm>
          <a:custGeom>
            <a:rect b="b" l="l" r="r" t="t"/>
            <a:pathLst>
              <a:path extrusionOk="0" h="642" w="655">
                <a:moveTo>
                  <a:pt x="329" y="1"/>
                </a:moveTo>
                <a:cubicBezTo>
                  <a:pt x="160" y="1"/>
                  <a:pt x="0" y="150"/>
                  <a:pt x="10" y="323"/>
                </a:cubicBezTo>
                <a:cubicBezTo>
                  <a:pt x="17" y="495"/>
                  <a:pt x="150" y="642"/>
                  <a:pt x="329" y="642"/>
                </a:cubicBezTo>
                <a:cubicBezTo>
                  <a:pt x="495" y="642"/>
                  <a:pt x="655" y="495"/>
                  <a:pt x="648" y="323"/>
                </a:cubicBezTo>
                <a:cubicBezTo>
                  <a:pt x="642" y="147"/>
                  <a:pt x="508" y="1"/>
                  <a:pt x="32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3"/>
          <p:cNvSpPr/>
          <p:nvPr/>
        </p:nvSpPr>
        <p:spPr>
          <a:xfrm>
            <a:off x="8630700" y="66925"/>
            <a:ext cx="454500" cy="454500"/>
          </a:xfrm>
          <a:prstGeom prst="ellipse">
            <a:avLst/>
          </a:prstGeom>
          <a:solidFill>
            <a:srgbClr val="FFFFFF">
              <a:alpha val="35850"/>
            </a:srgbClr>
          </a:solidFill>
          <a:ln cap="flat" cmpd="sng" w="5200">
            <a:solidFill>
              <a:srgbClr val="FFFFFF"/>
            </a:solidFill>
            <a:prstDash val="solid"/>
            <a:round/>
            <a:headEnd len="sm" w="sm" type="none"/>
            <a:tailEnd len="sm" w="sm" type="none"/>
          </a:ln>
        </p:spPr>
        <p:txBody>
          <a:bodyPr anchorCtr="0" anchor="ctr" bIns="49875" lIns="49875" spcFirstLastPara="1" rIns="49875" wrap="square" tIns="49875">
            <a:noAutofit/>
          </a:bodyPr>
          <a:lstStyle/>
          <a:p>
            <a:pPr indent="0" lvl="0" marL="0" rtl="0" algn="ctr">
              <a:spcBef>
                <a:spcPts val="0"/>
              </a:spcBef>
              <a:spcAft>
                <a:spcPts val="0"/>
              </a:spcAft>
              <a:buNone/>
            </a:pPr>
            <a:r>
              <a:t/>
            </a:r>
            <a:endParaRPr sz="763">
              <a:latin typeface="Inter"/>
              <a:ea typeface="Inter"/>
              <a:cs typeface="Inter"/>
              <a:sym typeface="Inter"/>
            </a:endParaRPr>
          </a:p>
        </p:txBody>
      </p:sp>
      <p:pic>
        <p:nvPicPr>
          <p:cNvPr id="637" name="Google Shape;637;p33" title="logo_darkTxt.png"/>
          <p:cNvPicPr preferRelativeResize="0"/>
          <p:nvPr/>
        </p:nvPicPr>
        <p:blipFill rotWithShape="1">
          <a:blip r:embed="rId3">
            <a:alphaModFix/>
          </a:blip>
          <a:srcRect b="10610" l="0" r="0" t="0"/>
          <a:stretch/>
        </p:blipFill>
        <p:spPr>
          <a:xfrm>
            <a:off x="8630700" y="122830"/>
            <a:ext cx="426268" cy="384872"/>
          </a:xfrm>
          <a:prstGeom prst="rect">
            <a:avLst/>
          </a:prstGeom>
          <a:noFill/>
          <a:ln>
            <a:noFill/>
          </a:ln>
        </p:spPr>
      </p:pic>
      <p:pic>
        <p:nvPicPr>
          <p:cNvPr id="638" name="Google Shape;638;p33"/>
          <p:cNvPicPr preferRelativeResize="0"/>
          <p:nvPr/>
        </p:nvPicPr>
        <p:blipFill>
          <a:blip r:embed="rId4">
            <a:alphaModFix/>
          </a:blip>
          <a:stretch>
            <a:fillRect/>
          </a:stretch>
        </p:blipFill>
        <p:spPr>
          <a:xfrm>
            <a:off x="5396538" y="1476647"/>
            <a:ext cx="3749325" cy="3666850"/>
          </a:xfrm>
          <a:prstGeom prst="rect">
            <a:avLst/>
          </a:prstGeom>
          <a:noFill/>
          <a:ln>
            <a:noFill/>
          </a:ln>
        </p:spPr>
      </p:pic>
      <p:pic>
        <p:nvPicPr>
          <p:cNvPr id="639" name="Google Shape;639;p33"/>
          <p:cNvPicPr preferRelativeResize="0"/>
          <p:nvPr/>
        </p:nvPicPr>
        <p:blipFill>
          <a:blip r:embed="rId5">
            <a:alphaModFix/>
          </a:blip>
          <a:stretch>
            <a:fillRect/>
          </a:stretch>
        </p:blipFill>
        <p:spPr>
          <a:xfrm>
            <a:off x="1081124" y="2036172"/>
            <a:ext cx="1282657" cy="948477"/>
          </a:xfrm>
          <a:prstGeom prst="rect">
            <a:avLst/>
          </a:prstGeom>
          <a:noFill/>
          <a:ln>
            <a:noFill/>
          </a:ln>
        </p:spPr>
      </p:pic>
      <p:pic>
        <p:nvPicPr>
          <p:cNvPr id="640" name="Google Shape;640;p33"/>
          <p:cNvPicPr preferRelativeResize="0"/>
          <p:nvPr/>
        </p:nvPicPr>
        <p:blipFill>
          <a:blip r:embed="rId6">
            <a:alphaModFix/>
          </a:blip>
          <a:stretch>
            <a:fillRect/>
          </a:stretch>
        </p:blipFill>
        <p:spPr>
          <a:xfrm>
            <a:off x="2822854" y="2036172"/>
            <a:ext cx="1282657" cy="948478"/>
          </a:xfrm>
          <a:prstGeom prst="rect">
            <a:avLst/>
          </a:prstGeom>
          <a:noFill/>
          <a:ln>
            <a:noFill/>
          </a:ln>
        </p:spPr>
      </p:pic>
      <p:pic>
        <p:nvPicPr>
          <p:cNvPr id="641" name="Google Shape;641;p33"/>
          <p:cNvPicPr preferRelativeResize="0"/>
          <p:nvPr/>
        </p:nvPicPr>
        <p:blipFill>
          <a:blip r:embed="rId7">
            <a:alphaModFix/>
          </a:blip>
          <a:stretch>
            <a:fillRect/>
          </a:stretch>
        </p:blipFill>
        <p:spPr>
          <a:xfrm>
            <a:off x="1124330" y="3270401"/>
            <a:ext cx="1066044" cy="1080425"/>
          </a:xfrm>
          <a:prstGeom prst="rect">
            <a:avLst/>
          </a:prstGeom>
          <a:noFill/>
          <a:ln>
            <a:noFill/>
          </a:ln>
        </p:spPr>
      </p:pic>
      <p:pic>
        <p:nvPicPr>
          <p:cNvPr id="642" name="Google Shape;642;p33"/>
          <p:cNvPicPr preferRelativeResize="0"/>
          <p:nvPr/>
        </p:nvPicPr>
        <p:blipFill>
          <a:blip r:embed="rId8">
            <a:alphaModFix/>
          </a:blip>
          <a:stretch>
            <a:fillRect/>
          </a:stretch>
        </p:blipFill>
        <p:spPr>
          <a:xfrm>
            <a:off x="2440089" y="3204414"/>
            <a:ext cx="2048186" cy="108043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3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Cisco’s Experience - KPMG</a:t>
            </a:r>
            <a:endParaRPr/>
          </a:p>
        </p:txBody>
      </p:sp>
      <p:pic>
        <p:nvPicPr>
          <p:cNvPr id="648" name="Google Shape;648;p34" title="cisco headshot.jpg"/>
          <p:cNvPicPr preferRelativeResize="0"/>
          <p:nvPr/>
        </p:nvPicPr>
        <p:blipFill>
          <a:blip r:embed="rId3">
            <a:alphaModFix/>
          </a:blip>
          <a:stretch>
            <a:fillRect/>
          </a:stretch>
        </p:blipFill>
        <p:spPr>
          <a:xfrm>
            <a:off x="1653700" y="1328163"/>
            <a:ext cx="2324126" cy="2324126"/>
          </a:xfrm>
          <a:prstGeom prst="rect">
            <a:avLst/>
          </a:prstGeom>
          <a:noFill/>
          <a:ln>
            <a:noFill/>
          </a:ln>
        </p:spPr>
      </p:pic>
      <p:pic>
        <p:nvPicPr>
          <p:cNvPr id="649" name="Google Shape;649;p34"/>
          <p:cNvPicPr preferRelativeResize="0"/>
          <p:nvPr/>
        </p:nvPicPr>
        <p:blipFill>
          <a:blip r:embed="rId4">
            <a:alphaModFix/>
          </a:blip>
          <a:stretch>
            <a:fillRect/>
          </a:stretch>
        </p:blipFill>
        <p:spPr>
          <a:xfrm>
            <a:off x="5173225" y="1289700"/>
            <a:ext cx="2324125" cy="2324125"/>
          </a:xfrm>
          <a:prstGeom prst="rect">
            <a:avLst/>
          </a:prstGeom>
          <a:noFill/>
          <a:ln>
            <a:noFill/>
          </a:ln>
        </p:spPr>
      </p:pic>
      <p:sp>
        <p:nvSpPr>
          <p:cNvPr id="650" name="Google Shape;650;p34"/>
          <p:cNvSpPr txBox="1"/>
          <p:nvPr/>
        </p:nvSpPr>
        <p:spPr>
          <a:xfrm>
            <a:off x="4887625" y="3885800"/>
            <a:ext cx="4348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solidFill>
                <a:schemeClr val="dk1"/>
              </a:solidFill>
              <a:latin typeface="Noto Sans"/>
              <a:ea typeface="Noto Sans"/>
              <a:cs typeface="Noto Sans"/>
              <a:sym typeface="Noto Sans"/>
            </a:endParaRPr>
          </a:p>
          <a:p>
            <a:pPr indent="0" lvl="0" marL="457200" rtl="0" algn="l">
              <a:spcBef>
                <a:spcPts val="0"/>
              </a:spcBef>
              <a:spcAft>
                <a:spcPts val="0"/>
              </a:spcAft>
              <a:buNone/>
            </a:pPr>
            <a:r>
              <a:t/>
            </a:r>
            <a:endParaRPr sz="1200">
              <a:solidFill>
                <a:schemeClr val="dk1"/>
              </a:solidFill>
              <a:latin typeface="Noto Sans"/>
              <a:ea typeface="Noto Sans"/>
              <a:cs typeface="Noto Sans"/>
              <a:sym typeface="Noto Sans"/>
            </a:endParaRPr>
          </a:p>
        </p:txBody>
      </p:sp>
      <p:sp>
        <p:nvSpPr>
          <p:cNvPr id="651" name="Google Shape;651;p34"/>
          <p:cNvSpPr/>
          <p:nvPr/>
        </p:nvSpPr>
        <p:spPr>
          <a:xfrm>
            <a:off x="4129775" y="2322725"/>
            <a:ext cx="935100" cy="423000"/>
          </a:xfrm>
          <a:prstGeom prst="rightArrow">
            <a:avLst>
              <a:gd fmla="val 50000" name="adj1"/>
              <a:gd fmla="val 50000" name="adj2"/>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oto Sans"/>
              <a:ea typeface="Noto Sans"/>
              <a:cs typeface="Noto Sans"/>
              <a:sym typeface="Noto Sans"/>
            </a:endParaRPr>
          </a:p>
        </p:txBody>
      </p:sp>
      <p:sp>
        <p:nvSpPr>
          <p:cNvPr id="652" name="Google Shape;652;p34"/>
          <p:cNvSpPr txBox="1"/>
          <p:nvPr/>
        </p:nvSpPr>
        <p:spPr>
          <a:xfrm>
            <a:off x="1625500" y="3784525"/>
            <a:ext cx="2380500" cy="42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chemeClr val="dk1"/>
                </a:solidFill>
                <a:latin typeface="Noto Sans"/>
                <a:ea typeface="Noto Sans"/>
                <a:cs typeface="Noto Sans"/>
                <a:sym typeface="Noto Sans"/>
              </a:rPr>
              <a:t>Co-President of Bruin Finance Society</a:t>
            </a:r>
            <a:endParaRPr b="1" sz="1200">
              <a:solidFill>
                <a:schemeClr val="dk1"/>
              </a:solidFill>
              <a:latin typeface="Noto Sans"/>
              <a:ea typeface="Noto Sans"/>
              <a:cs typeface="Noto Sans"/>
              <a:sym typeface="No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3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300"/>
              <a:t>Accounting firms (Cont.)</a:t>
            </a:r>
            <a:endParaRPr/>
          </a:p>
        </p:txBody>
      </p:sp>
      <p:pic>
        <p:nvPicPr>
          <p:cNvPr id="658" name="Google Shape;658;p35"/>
          <p:cNvPicPr preferRelativeResize="0"/>
          <p:nvPr/>
        </p:nvPicPr>
        <p:blipFill>
          <a:blip r:embed="rId3">
            <a:alphaModFix/>
          </a:blip>
          <a:stretch>
            <a:fillRect/>
          </a:stretch>
        </p:blipFill>
        <p:spPr>
          <a:xfrm>
            <a:off x="624950" y="1981451"/>
            <a:ext cx="1808300" cy="1808300"/>
          </a:xfrm>
          <a:prstGeom prst="rect">
            <a:avLst/>
          </a:prstGeom>
          <a:noFill/>
          <a:ln>
            <a:noFill/>
          </a:ln>
        </p:spPr>
      </p:pic>
      <p:sp>
        <p:nvSpPr>
          <p:cNvPr id="659" name="Google Shape;659;p35"/>
          <p:cNvSpPr txBox="1"/>
          <p:nvPr/>
        </p:nvSpPr>
        <p:spPr>
          <a:xfrm>
            <a:off x="1876825" y="1305175"/>
            <a:ext cx="3034500" cy="7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49">
                <a:solidFill>
                  <a:schemeClr val="dk1"/>
                </a:solidFill>
                <a:latin typeface="Noto Sans"/>
                <a:ea typeface="Noto Sans"/>
                <a:cs typeface="Noto Sans"/>
                <a:sym typeface="Noto Sans"/>
              </a:rPr>
              <a:t>Mid-Tier </a:t>
            </a:r>
            <a:endParaRPr b="1" sz="3000">
              <a:solidFill>
                <a:schemeClr val="dk1"/>
              </a:solidFill>
              <a:latin typeface="Poppins"/>
              <a:ea typeface="Poppins"/>
              <a:cs typeface="Poppins"/>
              <a:sym typeface="Poppins"/>
            </a:endParaRPr>
          </a:p>
          <a:p>
            <a:pPr indent="0" lvl="0" marL="0" rtl="0" algn="l">
              <a:spcBef>
                <a:spcPts val="0"/>
              </a:spcBef>
              <a:spcAft>
                <a:spcPts val="0"/>
              </a:spcAft>
              <a:buNone/>
            </a:pPr>
            <a:r>
              <a:t/>
            </a:r>
            <a:endParaRPr sz="1200">
              <a:solidFill>
                <a:schemeClr val="dk1"/>
              </a:solidFill>
              <a:latin typeface="Noto Sans"/>
              <a:ea typeface="Noto Sans"/>
              <a:cs typeface="Noto Sans"/>
              <a:sym typeface="Noto Sans"/>
            </a:endParaRPr>
          </a:p>
        </p:txBody>
      </p:sp>
      <p:pic>
        <p:nvPicPr>
          <p:cNvPr id="660" name="Google Shape;660;p35"/>
          <p:cNvPicPr preferRelativeResize="0"/>
          <p:nvPr/>
        </p:nvPicPr>
        <p:blipFill>
          <a:blip r:embed="rId4">
            <a:alphaModFix/>
          </a:blip>
          <a:stretch>
            <a:fillRect/>
          </a:stretch>
        </p:blipFill>
        <p:spPr>
          <a:xfrm>
            <a:off x="2609500" y="1981450"/>
            <a:ext cx="2125575" cy="1106674"/>
          </a:xfrm>
          <a:prstGeom prst="rect">
            <a:avLst/>
          </a:prstGeom>
          <a:noFill/>
          <a:ln>
            <a:noFill/>
          </a:ln>
        </p:spPr>
      </p:pic>
      <p:pic>
        <p:nvPicPr>
          <p:cNvPr id="661" name="Google Shape;661;p35"/>
          <p:cNvPicPr preferRelativeResize="0"/>
          <p:nvPr/>
        </p:nvPicPr>
        <p:blipFill>
          <a:blip r:embed="rId5">
            <a:alphaModFix/>
          </a:blip>
          <a:stretch>
            <a:fillRect/>
          </a:stretch>
        </p:blipFill>
        <p:spPr>
          <a:xfrm>
            <a:off x="2609500" y="3202350"/>
            <a:ext cx="2125577" cy="1106676"/>
          </a:xfrm>
          <a:prstGeom prst="rect">
            <a:avLst/>
          </a:prstGeom>
          <a:noFill/>
          <a:ln>
            <a:noFill/>
          </a:ln>
        </p:spPr>
      </p:pic>
      <p:pic>
        <p:nvPicPr>
          <p:cNvPr id="662" name="Google Shape;662;p35"/>
          <p:cNvPicPr preferRelativeResize="0"/>
          <p:nvPr/>
        </p:nvPicPr>
        <p:blipFill>
          <a:blip r:embed="rId6">
            <a:alphaModFix/>
          </a:blip>
          <a:stretch>
            <a:fillRect/>
          </a:stretch>
        </p:blipFill>
        <p:spPr>
          <a:xfrm>
            <a:off x="4495925" y="736607"/>
            <a:ext cx="2653550" cy="1516318"/>
          </a:xfrm>
          <a:prstGeom prst="rect">
            <a:avLst/>
          </a:prstGeom>
          <a:noFill/>
          <a:ln>
            <a:noFill/>
          </a:ln>
        </p:spPr>
      </p:pic>
      <p:pic>
        <p:nvPicPr>
          <p:cNvPr id="663" name="Google Shape;663;p35"/>
          <p:cNvPicPr preferRelativeResize="0"/>
          <p:nvPr/>
        </p:nvPicPr>
        <p:blipFill>
          <a:blip r:embed="rId7">
            <a:alphaModFix/>
          </a:blip>
          <a:stretch>
            <a:fillRect/>
          </a:stretch>
        </p:blipFill>
        <p:spPr>
          <a:xfrm>
            <a:off x="4911324" y="1981450"/>
            <a:ext cx="2653548" cy="1386476"/>
          </a:xfrm>
          <a:prstGeom prst="rect">
            <a:avLst/>
          </a:prstGeom>
          <a:noFill/>
          <a:ln>
            <a:noFill/>
          </a:ln>
        </p:spPr>
      </p:pic>
      <p:pic>
        <p:nvPicPr>
          <p:cNvPr id="664" name="Google Shape;664;p35"/>
          <p:cNvPicPr preferRelativeResize="0"/>
          <p:nvPr/>
        </p:nvPicPr>
        <p:blipFill>
          <a:blip r:embed="rId8">
            <a:alphaModFix/>
          </a:blip>
          <a:stretch>
            <a:fillRect/>
          </a:stretch>
        </p:blipFill>
        <p:spPr>
          <a:xfrm>
            <a:off x="4911325" y="3466900"/>
            <a:ext cx="3152175" cy="1050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36"/>
          <p:cNvSpPr txBox="1"/>
          <p:nvPr>
            <p:ph type="title"/>
          </p:nvPr>
        </p:nvSpPr>
        <p:spPr>
          <a:xfrm>
            <a:off x="4014325" y="2336900"/>
            <a:ext cx="3979800" cy="190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Basic Ideas</a:t>
            </a:r>
            <a:endParaRPr/>
          </a:p>
        </p:txBody>
      </p:sp>
      <p:sp>
        <p:nvSpPr>
          <p:cNvPr id="670" name="Google Shape;670;p36"/>
          <p:cNvSpPr txBox="1"/>
          <p:nvPr>
            <p:ph idx="2" type="title"/>
          </p:nvPr>
        </p:nvSpPr>
        <p:spPr>
          <a:xfrm>
            <a:off x="4014325" y="1273013"/>
            <a:ext cx="1332600" cy="84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02</a:t>
            </a:r>
            <a:endParaRPr/>
          </a:p>
        </p:txBody>
      </p:sp>
      <p:pic>
        <p:nvPicPr>
          <p:cNvPr descr="Close up Businessman and partner using calculator and laptop for calaulating finance, tax, accounting, statistics and analytic research concept (Provided by Getty Images)" id="671" name="Google Shape;671;p36"/>
          <p:cNvPicPr preferRelativeResize="0"/>
          <p:nvPr>
            <p:ph idx="3" type="pic"/>
          </p:nvPr>
        </p:nvPicPr>
        <p:blipFill rotWithShape="1">
          <a:blip r:embed="rId3">
            <a:alphaModFix/>
          </a:blip>
          <a:srcRect b="0" l="27322" r="27322" t="0"/>
          <a:stretch/>
        </p:blipFill>
        <p:spPr>
          <a:xfrm>
            <a:off x="-5535" y="0"/>
            <a:ext cx="3500099" cy="5143501"/>
          </a:xfrm>
          <a:prstGeom prst="rect">
            <a:avLst/>
          </a:prstGeom>
        </p:spPr>
      </p:pic>
      <p:sp>
        <p:nvSpPr>
          <p:cNvPr id="672" name="Google Shape;672;p36"/>
          <p:cNvSpPr/>
          <p:nvPr/>
        </p:nvSpPr>
        <p:spPr>
          <a:xfrm>
            <a:off x="3902101" y="484499"/>
            <a:ext cx="112231" cy="109997"/>
          </a:xfrm>
          <a:custGeom>
            <a:rect b="b" l="l" r="r" t="t"/>
            <a:pathLst>
              <a:path extrusionOk="0" h="642" w="655">
                <a:moveTo>
                  <a:pt x="329" y="1"/>
                </a:moveTo>
                <a:cubicBezTo>
                  <a:pt x="160" y="1"/>
                  <a:pt x="0" y="150"/>
                  <a:pt x="10" y="323"/>
                </a:cubicBezTo>
                <a:cubicBezTo>
                  <a:pt x="17" y="495"/>
                  <a:pt x="150" y="642"/>
                  <a:pt x="329" y="642"/>
                </a:cubicBezTo>
                <a:cubicBezTo>
                  <a:pt x="495" y="642"/>
                  <a:pt x="655" y="495"/>
                  <a:pt x="648" y="323"/>
                </a:cubicBezTo>
                <a:cubicBezTo>
                  <a:pt x="642" y="147"/>
                  <a:pt x="508" y="1"/>
                  <a:pt x="3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6"/>
          <p:cNvSpPr/>
          <p:nvPr/>
        </p:nvSpPr>
        <p:spPr>
          <a:xfrm>
            <a:off x="6086244" y="4474989"/>
            <a:ext cx="258018" cy="258018"/>
          </a:xfrm>
          <a:custGeom>
            <a:rect b="b" l="l" r="r" t="t"/>
            <a:pathLst>
              <a:path extrusionOk="0" fill="none" h="1036" w="1036">
                <a:moveTo>
                  <a:pt x="518" y="1"/>
                </a:moveTo>
                <a:lnTo>
                  <a:pt x="1035" y="518"/>
                </a:lnTo>
                <a:lnTo>
                  <a:pt x="518" y="1036"/>
                </a:lnTo>
                <a:lnTo>
                  <a:pt x="0" y="518"/>
                </a:lnTo>
                <a:close/>
              </a:path>
            </a:pathLst>
          </a:custGeom>
          <a:noFill/>
          <a:ln cap="flat"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6"/>
          <p:cNvSpPr/>
          <p:nvPr/>
        </p:nvSpPr>
        <p:spPr>
          <a:xfrm>
            <a:off x="745582" y="4604011"/>
            <a:ext cx="1997899" cy="251543"/>
          </a:xfrm>
          <a:custGeom>
            <a:rect b="b" l="l" r="r" t="t"/>
            <a:pathLst>
              <a:path extrusionOk="0" fill="none" h="1010" w="8022">
                <a:moveTo>
                  <a:pt x="0" y="583"/>
                </a:moveTo>
                <a:cubicBezTo>
                  <a:pt x="785" y="163"/>
                  <a:pt x="1703" y="0"/>
                  <a:pt x="2582" y="134"/>
                </a:cubicBezTo>
                <a:cubicBezTo>
                  <a:pt x="3604" y="290"/>
                  <a:pt x="4545" y="824"/>
                  <a:pt x="5577" y="925"/>
                </a:cubicBezTo>
                <a:cubicBezTo>
                  <a:pt x="6433" y="1009"/>
                  <a:pt x="7315" y="778"/>
                  <a:pt x="8021" y="287"/>
                </a:cubicBezTo>
              </a:path>
            </a:pathLst>
          </a:custGeom>
          <a:noFill/>
          <a:ln cap="rnd"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6"/>
          <p:cNvSpPr/>
          <p:nvPr/>
        </p:nvSpPr>
        <p:spPr>
          <a:xfrm>
            <a:off x="8630700" y="66925"/>
            <a:ext cx="454500" cy="454500"/>
          </a:xfrm>
          <a:prstGeom prst="ellipse">
            <a:avLst/>
          </a:prstGeom>
          <a:solidFill>
            <a:srgbClr val="FFFFFF">
              <a:alpha val="35850"/>
            </a:srgbClr>
          </a:solidFill>
          <a:ln cap="flat" cmpd="sng" w="5200">
            <a:solidFill>
              <a:srgbClr val="FFFFFF"/>
            </a:solidFill>
            <a:prstDash val="solid"/>
            <a:round/>
            <a:headEnd len="sm" w="sm" type="none"/>
            <a:tailEnd len="sm" w="sm" type="none"/>
          </a:ln>
        </p:spPr>
        <p:txBody>
          <a:bodyPr anchorCtr="0" anchor="ctr" bIns="49875" lIns="49875" spcFirstLastPara="1" rIns="49875" wrap="square" tIns="49875">
            <a:noAutofit/>
          </a:bodyPr>
          <a:lstStyle/>
          <a:p>
            <a:pPr indent="0" lvl="0" marL="0" rtl="0" algn="ctr">
              <a:spcBef>
                <a:spcPts val="0"/>
              </a:spcBef>
              <a:spcAft>
                <a:spcPts val="0"/>
              </a:spcAft>
              <a:buNone/>
            </a:pPr>
            <a:r>
              <a:t/>
            </a:r>
            <a:endParaRPr sz="763">
              <a:latin typeface="Inter"/>
              <a:ea typeface="Inter"/>
              <a:cs typeface="Inter"/>
              <a:sym typeface="Inter"/>
            </a:endParaRPr>
          </a:p>
        </p:txBody>
      </p:sp>
      <p:pic>
        <p:nvPicPr>
          <p:cNvPr id="676" name="Google Shape;676;p36" title="logo_darkTxt.png"/>
          <p:cNvPicPr preferRelativeResize="0"/>
          <p:nvPr/>
        </p:nvPicPr>
        <p:blipFill rotWithShape="1">
          <a:blip r:embed="rId4">
            <a:alphaModFix/>
          </a:blip>
          <a:srcRect b="10610" l="0" r="0" t="0"/>
          <a:stretch/>
        </p:blipFill>
        <p:spPr>
          <a:xfrm>
            <a:off x="8630700" y="122830"/>
            <a:ext cx="426268" cy="3848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37"/>
          <p:cNvSpPr/>
          <p:nvPr/>
        </p:nvSpPr>
        <p:spPr>
          <a:xfrm>
            <a:off x="3880275" y="999600"/>
            <a:ext cx="4952700" cy="4214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oto Sans"/>
              <a:ea typeface="Noto Sans"/>
              <a:cs typeface="Noto Sans"/>
              <a:sym typeface="Noto Sans"/>
            </a:endParaRPr>
          </a:p>
        </p:txBody>
      </p:sp>
      <p:sp>
        <p:nvSpPr>
          <p:cNvPr id="682" name="Google Shape;682;p37"/>
          <p:cNvSpPr/>
          <p:nvPr/>
        </p:nvSpPr>
        <p:spPr>
          <a:xfrm>
            <a:off x="580850" y="883775"/>
            <a:ext cx="2991900" cy="4143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oto Sans"/>
              <a:ea typeface="Noto Sans"/>
              <a:cs typeface="Noto Sans"/>
              <a:sym typeface="Noto Sans"/>
            </a:endParaRPr>
          </a:p>
        </p:txBody>
      </p:sp>
      <p:sp>
        <p:nvSpPr>
          <p:cNvPr id="683" name="Google Shape;683;p37"/>
          <p:cNvSpPr txBox="1"/>
          <p:nvPr>
            <p:ph idx="6" type="subTitle"/>
          </p:nvPr>
        </p:nvSpPr>
        <p:spPr>
          <a:xfrm>
            <a:off x="6125200" y="3061100"/>
            <a:ext cx="2549400" cy="253500"/>
          </a:xfrm>
          <a:prstGeom prst="rect">
            <a:avLst/>
          </a:prstGeom>
        </p:spPr>
        <p:txBody>
          <a:bodyPr anchorCtr="0" anchor="b" bIns="96150" lIns="96150" spcFirstLastPara="1" rIns="96150" wrap="square" tIns="96150">
            <a:noAutofit/>
          </a:bodyPr>
          <a:lstStyle/>
          <a:p>
            <a:pPr indent="0" lvl="0" marL="0" rtl="0" algn="ctr">
              <a:spcBef>
                <a:spcPts val="0"/>
              </a:spcBef>
              <a:spcAft>
                <a:spcPts val="0"/>
              </a:spcAft>
              <a:buNone/>
            </a:pPr>
            <a:r>
              <a:rPr lang="en" sz="1892">
                <a:solidFill>
                  <a:schemeClr val="dk1"/>
                </a:solidFill>
              </a:rPr>
              <a:t>Equity</a:t>
            </a:r>
            <a:endParaRPr sz="1892">
              <a:solidFill>
                <a:schemeClr val="dk1"/>
              </a:solidFill>
            </a:endParaRPr>
          </a:p>
        </p:txBody>
      </p:sp>
      <p:sp>
        <p:nvSpPr>
          <p:cNvPr id="684" name="Google Shape;684;p37"/>
          <p:cNvSpPr txBox="1"/>
          <p:nvPr>
            <p:ph type="title"/>
          </p:nvPr>
        </p:nvSpPr>
        <p:spPr>
          <a:xfrm>
            <a:off x="720000" y="2375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Key terms</a:t>
            </a:r>
            <a:endParaRPr sz="3600"/>
          </a:p>
        </p:txBody>
      </p:sp>
      <p:sp>
        <p:nvSpPr>
          <p:cNvPr id="685" name="Google Shape;685;p37"/>
          <p:cNvSpPr txBox="1"/>
          <p:nvPr>
            <p:ph idx="5" type="subTitle"/>
          </p:nvPr>
        </p:nvSpPr>
        <p:spPr>
          <a:xfrm>
            <a:off x="4703463" y="1227875"/>
            <a:ext cx="3306300" cy="437700"/>
          </a:xfrm>
          <a:prstGeom prst="rect">
            <a:avLst/>
          </a:prstGeom>
        </p:spPr>
        <p:txBody>
          <a:bodyPr anchorCtr="0" anchor="b" bIns="106125" lIns="106125" spcFirstLastPara="1" rIns="106125" wrap="square" tIns="106125">
            <a:noAutofit/>
          </a:bodyPr>
          <a:lstStyle/>
          <a:p>
            <a:pPr indent="0" lvl="0" marL="0" rtl="0" algn="ctr">
              <a:spcBef>
                <a:spcPts val="0"/>
              </a:spcBef>
              <a:spcAft>
                <a:spcPts val="0"/>
              </a:spcAft>
              <a:buNone/>
            </a:pPr>
            <a:r>
              <a:rPr lang="en" sz="1900">
                <a:solidFill>
                  <a:schemeClr val="dk1"/>
                </a:solidFill>
              </a:rPr>
              <a:t>Assets</a:t>
            </a:r>
            <a:endParaRPr sz="1900">
              <a:solidFill>
                <a:schemeClr val="dk1"/>
              </a:solidFill>
            </a:endParaRPr>
          </a:p>
        </p:txBody>
      </p:sp>
      <p:sp>
        <p:nvSpPr>
          <p:cNvPr id="686" name="Google Shape;686;p37"/>
          <p:cNvSpPr txBox="1"/>
          <p:nvPr>
            <p:ph idx="7" type="subTitle"/>
          </p:nvPr>
        </p:nvSpPr>
        <p:spPr>
          <a:xfrm>
            <a:off x="3711900" y="2965487"/>
            <a:ext cx="3381900" cy="400200"/>
          </a:xfrm>
          <a:prstGeom prst="rect">
            <a:avLst/>
          </a:prstGeom>
        </p:spPr>
        <p:txBody>
          <a:bodyPr anchorCtr="0" anchor="b" bIns="97025" lIns="97025" spcFirstLastPara="1" rIns="97025" wrap="square" tIns="97025">
            <a:noAutofit/>
          </a:bodyPr>
          <a:lstStyle/>
          <a:p>
            <a:pPr indent="0" lvl="0" marL="0" rtl="0" algn="ctr">
              <a:spcBef>
                <a:spcPts val="0"/>
              </a:spcBef>
              <a:spcAft>
                <a:spcPts val="0"/>
              </a:spcAft>
              <a:buNone/>
            </a:pPr>
            <a:r>
              <a:rPr lang="en" sz="1910">
                <a:solidFill>
                  <a:schemeClr val="dk1"/>
                </a:solidFill>
              </a:rPr>
              <a:t>Liabilities</a:t>
            </a:r>
            <a:endParaRPr sz="1910">
              <a:solidFill>
                <a:schemeClr val="dk1"/>
              </a:solidFill>
            </a:endParaRPr>
          </a:p>
        </p:txBody>
      </p:sp>
      <p:sp>
        <p:nvSpPr>
          <p:cNvPr id="687" name="Google Shape;687;p37"/>
          <p:cNvSpPr txBox="1"/>
          <p:nvPr>
            <p:ph idx="8" type="subTitle"/>
          </p:nvPr>
        </p:nvSpPr>
        <p:spPr>
          <a:xfrm>
            <a:off x="348506" y="1220141"/>
            <a:ext cx="3411600" cy="377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900">
                <a:solidFill>
                  <a:schemeClr val="dk1"/>
                </a:solidFill>
              </a:rPr>
              <a:t>Revenue</a:t>
            </a:r>
            <a:endParaRPr sz="1900">
              <a:solidFill>
                <a:schemeClr val="dk1"/>
              </a:solidFill>
            </a:endParaRPr>
          </a:p>
        </p:txBody>
      </p:sp>
      <p:sp>
        <p:nvSpPr>
          <p:cNvPr id="688" name="Google Shape;688;p37"/>
          <p:cNvSpPr/>
          <p:nvPr/>
        </p:nvSpPr>
        <p:spPr>
          <a:xfrm>
            <a:off x="8630700" y="66925"/>
            <a:ext cx="454500" cy="454500"/>
          </a:xfrm>
          <a:prstGeom prst="ellipse">
            <a:avLst/>
          </a:prstGeom>
          <a:solidFill>
            <a:srgbClr val="FFFFFF">
              <a:alpha val="35850"/>
            </a:srgbClr>
          </a:solidFill>
          <a:ln cap="flat" cmpd="sng" w="5200">
            <a:solidFill>
              <a:srgbClr val="FFFFFF"/>
            </a:solidFill>
            <a:prstDash val="solid"/>
            <a:round/>
            <a:headEnd len="sm" w="sm" type="none"/>
            <a:tailEnd len="sm" w="sm" type="none"/>
          </a:ln>
        </p:spPr>
        <p:txBody>
          <a:bodyPr anchorCtr="0" anchor="ctr" bIns="49875" lIns="49875" spcFirstLastPara="1" rIns="49875" wrap="square" tIns="49875">
            <a:noAutofit/>
          </a:bodyPr>
          <a:lstStyle/>
          <a:p>
            <a:pPr indent="0" lvl="0" marL="0" rtl="0" algn="ctr">
              <a:spcBef>
                <a:spcPts val="0"/>
              </a:spcBef>
              <a:spcAft>
                <a:spcPts val="0"/>
              </a:spcAft>
              <a:buNone/>
            </a:pPr>
            <a:r>
              <a:t/>
            </a:r>
            <a:endParaRPr sz="763">
              <a:latin typeface="Inter"/>
              <a:ea typeface="Inter"/>
              <a:cs typeface="Inter"/>
              <a:sym typeface="Inter"/>
            </a:endParaRPr>
          </a:p>
        </p:txBody>
      </p:sp>
      <p:pic>
        <p:nvPicPr>
          <p:cNvPr id="689" name="Google Shape;689;p37" title="logo_darkTxt.png"/>
          <p:cNvPicPr preferRelativeResize="0"/>
          <p:nvPr/>
        </p:nvPicPr>
        <p:blipFill rotWithShape="1">
          <a:blip r:embed="rId3">
            <a:alphaModFix/>
          </a:blip>
          <a:srcRect b="10610" l="0" r="0" t="0"/>
          <a:stretch/>
        </p:blipFill>
        <p:spPr>
          <a:xfrm>
            <a:off x="8630700" y="122830"/>
            <a:ext cx="426268" cy="384872"/>
          </a:xfrm>
          <a:prstGeom prst="rect">
            <a:avLst/>
          </a:prstGeom>
          <a:noFill/>
          <a:ln>
            <a:noFill/>
          </a:ln>
        </p:spPr>
      </p:pic>
      <p:pic>
        <p:nvPicPr>
          <p:cNvPr id="690" name="Google Shape;690;p37" title="Screenshot 2025-11-04 at 12.27.32 PM.png"/>
          <p:cNvPicPr preferRelativeResize="0"/>
          <p:nvPr/>
        </p:nvPicPr>
        <p:blipFill>
          <a:blip r:embed="rId4">
            <a:alphaModFix/>
          </a:blip>
          <a:stretch>
            <a:fillRect/>
          </a:stretch>
        </p:blipFill>
        <p:spPr>
          <a:xfrm>
            <a:off x="1443250" y="1597250"/>
            <a:ext cx="1267100" cy="1196285"/>
          </a:xfrm>
          <a:prstGeom prst="rect">
            <a:avLst/>
          </a:prstGeom>
          <a:noFill/>
          <a:ln>
            <a:noFill/>
          </a:ln>
        </p:spPr>
      </p:pic>
      <p:pic>
        <p:nvPicPr>
          <p:cNvPr id="691" name="Google Shape;691;p37" title="Screenshot 2025-11-04 at 12.33.10 PM.png"/>
          <p:cNvPicPr preferRelativeResize="0"/>
          <p:nvPr/>
        </p:nvPicPr>
        <p:blipFill>
          <a:blip r:embed="rId5">
            <a:alphaModFix/>
          </a:blip>
          <a:stretch>
            <a:fillRect/>
          </a:stretch>
        </p:blipFill>
        <p:spPr>
          <a:xfrm>
            <a:off x="6766350" y="3272014"/>
            <a:ext cx="1267100" cy="1279990"/>
          </a:xfrm>
          <a:prstGeom prst="rect">
            <a:avLst/>
          </a:prstGeom>
          <a:noFill/>
          <a:ln>
            <a:noFill/>
          </a:ln>
        </p:spPr>
      </p:pic>
      <p:pic>
        <p:nvPicPr>
          <p:cNvPr id="692" name="Google Shape;692;p37" title="Screenshot 2025-11-04 at 12.34.08 PM.png"/>
          <p:cNvPicPr preferRelativeResize="0"/>
          <p:nvPr/>
        </p:nvPicPr>
        <p:blipFill>
          <a:blip r:embed="rId6">
            <a:alphaModFix/>
          </a:blip>
          <a:stretch>
            <a:fillRect/>
          </a:stretch>
        </p:blipFill>
        <p:spPr>
          <a:xfrm>
            <a:off x="4703464" y="3310224"/>
            <a:ext cx="1267110" cy="1241775"/>
          </a:xfrm>
          <a:prstGeom prst="rect">
            <a:avLst/>
          </a:prstGeom>
          <a:noFill/>
          <a:ln>
            <a:noFill/>
          </a:ln>
        </p:spPr>
      </p:pic>
      <p:pic>
        <p:nvPicPr>
          <p:cNvPr id="693" name="Google Shape;693;p37" title="Screenshot 2025-11-04 at 12.36.09 PM.png"/>
          <p:cNvPicPr preferRelativeResize="0"/>
          <p:nvPr/>
        </p:nvPicPr>
        <p:blipFill>
          <a:blip r:embed="rId7">
            <a:alphaModFix/>
          </a:blip>
          <a:stretch>
            <a:fillRect/>
          </a:stretch>
        </p:blipFill>
        <p:spPr>
          <a:xfrm>
            <a:off x="5723075" y="1612450"/>
            <a:ext cx="1267100" cy="1241933"/>
          </a:xfrm>
          <a:prstGeom prst="rect">
            <a:avLst/>
          </a:prstGeom>
          <a:noFill/>
          <a:ln>
            <a:noFill/>
          </a:ln>
        </p:spPr>
      </p:pic>
      <p:pic>
        <p:nvPicPr>
          <p:cNvPr id="694" name="Google Shape;694;p37" title="Screenshot 2025-11-04 at 12.29.16 PM.png"/>
          <p:cNvPicPr preferRelativeResize="0"/>
          <p:nvPr/>
        </p:nvPicPr>
        <p:blipFill>
          <a:blip r:embed="rId8">
            <a:alphaModFix/>
          </a:blip>
          <a:stretch>
            <a:fillRect/>
          </a:stretch>
        </p:blipFill>
        <p:spPr>
          <a:xfrm>
            <a:off x="1443250" y="3417150"/>
            <a:ext cx="1267100" cy="1267100"/>
          </a:xfrm>
          <a:prstGeom prst="rect">
            <a:avLst/>
          </a:prstGeom>
          <a:noFill/>
          <a:ln>
            <a:noFill/>
          </a:ln>
        </p:spPr>
      </p:pic>
      <p:sp>
        <p:nvSpPr>
          <p:cNvPr id="695" name="Google Shape;695;p37"/>
          <p:cNvSpPr txBox="1"/>
          <p:nvPr/>
        </p:nvSpPr>
        <p:spPr>
          <a:xfrm>
            <a:off x="722977" y="2965467"/>
            <a:ext cx="26823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900">
                <a:solidFill>
                  <a:schemeClr val="dk1"/>
                </a:solidFill>
                <a:latin typeface="Poppins SemiBold"/>
                <a:ea typeface="Poppins SemiBold"/>
                <a:cs typeface="Poppins SemiBold"/>
                <a:sym typeface="Poppins SemiBold"/>
              </a:rPr>
              <a:t>Expenses</a:t>
            </a:r>
            <a:endParaRPr sz="1900">
              <a:solidFill>
                <a:schemeClr val="dk1"/>
              </a:solidFill>
              <a:latin typeface="Poppins SemiBold"/>
              <a:ea typeface="Poppins SemiBold"/>
              <a:cs typeface="Poppins SemiBold"/>
              <a:sym typeface="Poppins SemiBo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38"/>
          <p:cNvSpPr txBox="1"/>
          <p:nvPr>
            <p:ph type="title"/>
          </p:nvPr>
        </p:nvSpPr>
        <p:spPr>
          <a:xfrm>
            <a:off x="4014325" y="2336900"/>
            <a:ext cx="3979800" cy="190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Financial Statements</a:t>
            </a:r>
            <a:endParaRPr/>
          </a:p>
        </p:txBody>
      </p:sp>
      <p:sp>
        <p:nvSpPr>
          <p:cNvPr id="701" name="Google Shape;701;p38"/>
          <p:cNvSpPr txBox="1"/>
          <p:nvPr>
            <p:ph idx="2" type="title"/>
          </p:nvPr>
        </p:nvSpPr>
        <p:spPr>
          <a:xfrm>
            <a:off x="4014325" y="1273013"/>
            <a:ext cx="1332600" cy="84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03</a:t>
            </a:r>
            <a:endParaRPr/>
          </a:p>
        </p:txBody>
      </p:sp>
      <p:pic>
        <p:nvPicPr>
          <p:cNvPr descr="Smiling coworkers working on a laptop together in an office (Provided by Getty Images)" id="702" name="Google Shape;702;p38"/>
          <p:cNvPicPr preferRelativeResize="0"/>
          <p:nvPr>
            <p:ph idx="3" type="pic"/>
          </p:nvPr>
        </p:nvPicPr>
        <p:blipFill rotWithShape="1">
          <a:blip r:embed="rId3">
            <a:alphaModFix/>
          </a:blip>
          <a:srcRect b="0" l="20503" r="34075" t="0"/>
          <a:stretch/>
        </p:blipFill>
        <p:spPr>
          <a:xfrm>
            <a:off x="-5535" y="0"/>
            <a:ext cx="3500099" cy="5143502"/>
          </a:xfrm>
          <a:prstGeom prst="rect">
            <a:avLst/>
          </a:prstGeom>
        </p:spPr>
      </p:pic>
      <p:sp>
        <p:nvSpPr>
          <p:cNvPr id="703" name="Google Shape;703;p38"/>
          <p:cNvSpPr/>
          <p:nvPr/>
        </p:nvSpPr>
        <p:spPr>
          <a:xfrm>
            <a:off x="3902101" y="484499"/>
            <a:ext cx="112231" cy="109997"/>
          </a:xfrm>
          <a:custGeom>
            <a:rect b="b" l="l" r="r" t="t"/>
            <a:pathLst>
              <a:path extrusionOk="0" h="642" w="655">
                <a:moveTo>
                  <a:pt x="329" y="1"/>
                </a:moveTo>
                <a:cubicBezTo>
                  <a:pt x="160" y="1"/>
                  <a:pt x="0" y="150"/>
                  <a:pt x="10" y="323"/>
                </a:cubicBezTo>
                <a:cubicBezTo>
                  <a:pt x="17" y="495"/>
                  <a:pt x="150" y="642"/>
                  <a:pt x="329" y="642"/>
                </a:cubicBezTo>
                <a:cubicBezTo>
                  <a:pt x="495" y="642"/>
                  <a:pt x="655" y="495"/>
                  <a:pt x="648" y="323"/>
                </a:cubicBezTo>
                <a:cubicBezTo>
                  <a:pt x="642" y="147"/>
                  <a:pt x="508" y="1"/>
                  <a:pt x="3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8"/>
          <p:cNvSpPr/>
          <p:nvPr/>
        </p:nvSpPr>
        <p:spPr>
          <a:xfrm>
            <a:off x="6086244" y="4474989"/>
            <a:ext cx="258018" cy="258018"/>
          </a:xfrm>
          <a:custGeom>
            <a:rect b="b" l="l" r="r" t="t"/>
            <a:pathLst>
              <a:path extrusionOk="0" fill="none" h="1036" w="1036">
                <a:moveTo>
                  <a:pt x="518" y="1"/>
                </a:moveTo>
                <a:lnTo>
                  <a:pt x="1035" y="518"/>
                </a:lnTo>
                <a:lnTo>
                  <a:pt x="518" y="1036"/>
                </a:lnTo>
                <a:lnTo>
                  <a:pt x="0" y="518"/>
                </a:lnTo>
                <a:close/>
              </a:path>
            </a:pathLst>
          </a:custGeom>
          <a:noFill/>
          <a:ln cap="flat"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8"/>
          <p:cNvSpPr/>
          <p:nvPr/>
        </p:nvSpPr>
        <p:spPr>
          <a:xfrm>
            <a:off x="745582" y="4604011"/>
            <a:ext cx="1997899" cy="251543"/>
          </a:xfrm>
          <a:custGeom>
            <a:rect b="b" l="l" r="r" t="t"/>
            <a:pathLst>
              <a:path extrusionOk="0" fill="none" h="1010" w="8022">
                <a:moveTo>
                  <a:pt x="0" y="583"/>
                </a:moveTo>
                <a:cubicBezTo>
                  <a:pt x="785" y="163"/>
                  <a:pt x="1703" y="0"/>
                  <a:pt x="2582" y="134"/>
                </a:cubicBezTo>
                <a:cubicBezTo>
                  <a:pt x="3604" y="290"/>
                  <a:pt x="4545" y="824"/>
                  <a:pt x="5577" y="925"/>
                </a:cubicBezTo>
                <a:cubicBezTo>
                  <a:pt x="6433" y="1009"/>
                  <a:pt x="7315" y="778"/>
                  <a:pt x="8021" y="287"/>
                </a:cubicBezTo>
              </a:path>
            </a:pathLst>
          </a:custGeom>
          <a:noFill/>
          <a:ln cap="rnd"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8"/>
          <p:cNvSpPr/>
          <p:nvPr/>
        </p:nvSpPr>
        <p:spPr>
          <a:xfrm>
            <a:off x="8630700" y="66925"/>
            <a:ext cx="454500" cy="454500"/>
          </a:xfrm>
          <a:prstGeom prst="ellipse">
            <a:avLst/>
          </a:prstGeom>
          <a:solidFill>
            <a:srgbClr val="FFFFFF">
              <a:alpha val="35850"/>
            </a:srgbClr>
          </a:solidFill>
          <a:ln cap="flat" cmpd="sng" w="5200">
            <a:solidFill>
              <a:srgbClr val="FFFFFF"/>
            </a:solidFill>
            <a:prstDash val="solid"/>
            <a:round/>
            <a:headEnd len="sm" w="sm" type="none"/>
            <a:tailEnd len="sm" w="sm" type="none"/>
          </a:ln>
        </p:spPr>
        <p:txBody>
          <a:bodyPr anchorCtr="0" anchor="ctr" bIns="49875" lIns="49875" spcFirstLastPara="1" rIns="49875" wrap="square" tIns="49875">
            <a:noAutofit/>
          </a:bodyPr>
          <a:lstStyle/>
          <a:p>
            <a:pPr indent="0" lvl="0" marL="0" rtl="0" algn="ctr">
              <a:spcBef>
                <a:spcPts val="0"/>
              </a:spcBef>
              <a:spcAft>
                <a:spcPts val="0"/>
              </a:spcAft>
              <a:buNone/>
            </a:pPr>
            <a:r>
              <a:t/>
            </a:r>
            <a:endParaRPr sz="763">
              <a:latin typeface="Inter"/>
              <a:ea typeface="Inter"/>
              <a:cs typeface="Inter"/>
              <a:sym typeface="Inter"/>
            </a:endParaRPr>
          </a:p>
        </p:txBody>
      </p:sp>
      <p:pic>
        <p:nvPicPr>
          <p:cNvPr id="707" name="Google Shape;707;p38" title="logo_darkTxt.png"/>
          <p:cNvPicPr preferRelativeResize="0"/>
          <p:nvPr/>
        </p:nvPicPr>
        <p:blipFill rotWithShape="1">
          <a:blip r:embed="rId4">
            <a:alphaModFix/>
          </a:blip>
          <a:srcRect b="10610" l="0" r="0" t="0"/>
          <a:stretch/>
        </p:blipFill>
        <p:spPr>
          <a:xfrm>
            <a:off x="8630700" y="122830"/>
            <a:ext cx="426268" cy="38487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3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financial statements?</a:t>
            </a:r>
            <a:endParaRPr/>
          </a:p>
        </p:txBody>
      </p:sp>
      <p:pic>
        <p:nvPicPr>
          <p:cNvPr id="713" name="Google Shape;713;p39"/>
          <p:cNvPicPr preferRelativeResize="0"/>
          <p:nvPr/>
        </p:nvPicPr>
        <p:blipFill rotWithShape="1">
          <a:blip r:embed="rId3">
            <a:alphaModFix/>
          </a:blip>
          <a:srcRect b="0" l="17305" r="16591" t="0"/>
          <a:stretch/>
        </p:blipFill>
        <p:spPr>
          <a:xfrm>
            <a:off x="5322425" y="1179506"/>
            <a:ext cx="3383050" cy="3408144"/>
          </a:xfrm>
          <a:prstGeom prst="rect">
            <a:avLst/>
          </a:prstGeom>
          <a:noFill/>
          <a:ln>
            <a:noFill/>
          </a:ln>
        </p:spPr>
      </p:pic>
      <p:sp>
        <p:nvSpPr>
          <p:cNvPr id="714" name="Google Shape;714;p39"/>
          <p:cNvSpPr txBox="1"/>
          <p:nvPr>
            <p:ph idx="1" type="subTitle"/>
          </p:nvPr>
        </p:nvSpPr>
        <p:spPr>
          <a:xfrm>
            <a:off x="720000" y="1259825"/>
            <a:ext cx="4547400" cy="3247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Summarize </a:t>
            </a:r>
            <a:r>
              <a:rPr lang="en" sz="1800"/>
              <a:t>a company’s </a:t>
            </a:r>
            <a:r>
              <a:rPr b="1" lang="en" sz="1800"/>
              <a:t>financial activities and performance</a:t>
            </a:r>
            <a:endParaRPr b="1" sz="1800"/>
          </a:p>
          <a:p>
            <a:pPr indent="0" lvl="0" marL="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Comprehensive overview of </a:t>
            </a:r>
            <a:r>
              <a:rPr b="1" lang="en" sz="1800"/>
              <a:t>business health</a:t>
            </a:r>
            <a:endParaRPr b="1"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342900" lvl="0" marL="1828800" rtl="0" algn="l">
              <a:spcBef>
                <a:spcPts val="0"/>
              </a:spcBef>
              <a:spcAft>
                <a:spcPts val="0"/>
              </a:spcAft>
              <a:buSzPts val="1800"/>
              <a:buChar char="●"/>
            </a:pPr>
            <a:r>
              <a:rPr lang="en" sz="1800"/>
              <a:t>Profitability</a:t>
            </a:r>
            <a:endParaRPr sz="1800"/>
          </a:p>
          <a:p>
            <a:pPr indent="-342900" lvl="0" marL="1828800" rtl="0" algn="l">
              <a:spcBef>
                <a:spcPts val="0"/>
              </a:spcBef>
              <a:spcAft>
                <a:spcPts val="0"/>
              </a:spcAft>
              <a:buSzPts val="1800"/>
              <a:buChar char="●"/>
            </a:pPr>
            <a:r>
              <a:rPr lang="en" sz="1800"/>
              <a:t>Liquidity</a:t>
            </a:r>
            <a:endParaRPr sz="1800"/>
          </a:p>
          <a:p>
            <a:pPr indent="-342900" lvl="0" marL="1828800" rtl="0" algn="l">
              <a:spcBef>
                <a:spcPts val="0"/>
              </a:spcBef>
              <a:spcAft>
                <a:spcPts val="0"/>
              </a:spcAft>
              <a:buSzPts val="1800"/>
              <a:buChar char="●"/>
            </a:pPr>
            <a:r>
              <a:rPr lang="en" sz="1800"/>
              <a:t>Solvency</a:t>
            </a:r>
            <a:endParaRPr sz="1800"/>
          </a:p>
          <a:p>
            <a:pPr indent="-342900" lvl="0" marL="1828800" rtl="0" algn="l">
              <a:spcBef>
                <a:spcPts val="0"/>
              </a:spcBef>
              <a:spcAft>
                <a:spcPts val="0"/>
              </a:spcAft>
              <a:buSzPts val="1800"/>
              <a:buChar char="●"/>
            </a:pPr>
            <a:r>
              <a:rPr lang="en" sz="1800"/>
              <a:t>Operational efficiency</a:t>
            </a:r>
            <a:endParaRPr sz="1800"/>
          </a:p>
        </p:txBody>
      </p:sp>
      <p:pic>
        <p:nvPicPr>
          <p:cNvPr id="715" name="Google Shape;715;p39"/>
          <p:cNvPicPr preferRelativeResize="0"/>
          <p:nvPr/>
        </p:nvPicPr>
        <p:blipFill>
          <a:blip r:embed="rId4">
            <a:alphaModFix/>
          </a:blip>
          <a:stretch>
            <a:fillRect/>
          </a:stretch>
        </p:blipFill>
        <p:spPr>
          <a:xfrm>
            <a:off x="818045" y="3257001"/>
            <a:ext cx="1138500" cy="1138500"/>
          </a:xfrm>
          <a:prstGeom prst="rect">
            <a:avLst/>
          </a:prstGeom>
          <a:noFill/>
          <a:ln>
            <a:noFill/>
          </a:ln>
        </p:spPr>
      </p:pic>
      <p:sp>
        <p:nvSpPr>
          <p:cNvPr id="716" name="Google Shape;716;p39"/>
          <p:cNvSpPr txBox="1"/>
          <p:nvPr/>
        </p:nvSpPr>
        <p:spPr>
          <a:xfrm>
            <a:off x="7767150" y="1092925"/>
            <a:ext cx="12210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oto Sans"/>
                <a:ea typeface="Noto Sans"/>
                <a:cs typeface="Noto Sans"/>
                <a:sym typeface="Noto Sans"/>
              </a:rPr>
              <a:t>Shareholder’s equity</a:t>
            </a:r>
            <a:endParaRPr sz="1200">
              <a:solidFill>
                <a:schemeClr val="dk1"/>
              </a:solidFill>
              <a:latin typeface="Noto Sans"/>
              <a:ea typeface="Noto Sans"/>
              <a:cs typeface="Noto Sans"/>
              <a:sym typeface="Noto Sans"/>
            </a:endParaRPr>
          </a:p>
        </p:txBody>
      </p:sp>
      <p:pic>
        <p:nvPicPr>
          <p:cNvPr id="717" name="Google Shape;717;p39"/>
          <p:cNvPicPr preferRelativeResize="0"/>
          <p:nvPr/>
        </p:nvPicPr>
        <p:blipFill rotWithShape="1">
          <a:blip r:embed="rId5">
            <a:alphaModFix/>
          </a:blip>
          <a:srcRect b="0" l="44888" r="0" t="2704"/>
          <a:stretch/>
        </p:blipFill>
        <p:spPr>
          <a:xfrm rot="3767461">
            <a:off x="8407566" y="1533540"/>
            <a:ext cx="379096" cy="466620"/>
          </a:xfrm>
          <a:prstGeom prst="rect">
            <a:avLst/>
          </a:prstGeom>
          <a:noFill/>
          <a:ln>
            <a:noFill/>
          </a:ln>
        </p:spPr>
      </p:pic>
      <p:sp>
        <p:nvSpPr>
          <p:cNvPr id="718" name="Google Shape;718;p39"/>
          <p:cNvSpPr/>
          <p:nvPr/>
        </p:nvSpPr>
        <p:spPr>
          <a:xfrm>
            <a:off x="8630700" y="66925"/>
            <a:ext cx="454500" cy="454500"/>
          </a:xfrm>
          <a:prstGeom prst="ellipse">
            <a:avLst/>
          </a:prstGeom>
          <a:solidFill>
            <a:srgbClr val="FFFFFF">
              <a:alpha val="35850"/>
            </a:srgbClr>
          </a:solidFill>
          <a:ln cap="flat" cmpd="sng" w="5200">
            <a:solidFill>
              <a:srgbClr val="FFFFFF"/>
            </a:solidFill>
            <a:prstDash val="solid"/>
            <a:round/>
            <a:headEnd len="sm" w="sm" type="none"/>
            <a:tailEnd len="sm" w="sm" type="none"/>
          </a:ln>
        </p:spPr>
        <p:txBody>
          <a:bodyPr anchorCtr="0" anchor="ctr" bIns="49875" lIns="49875" spcFirstLastPara="1" rIns="49875" wrap="square" tIns="49875">
            <a:noAutofit/>
          </a:bodyPr>
          <a:lstStyle/>
          <a:p>
            <a:pPr indent="0" lvl="0" marL="0" rtl="0" algn="ctr">
              <a:spcBef>
                <a:spcPts val="0"/>
              </a:spcBef>
              <a:spcAft>
                <a:spcPts val="0"/>
              </a:spcAft>
              <a:buNone/>
            </a:pPr>
            <a:r>
              <a:t/>
            </a:r>
            <a:endParaRPr sz="763">
              <a:latin typeface="Inter"/>
              <a:ea typeface="Inter"/>
              <a:cs typeface="Inter"/>
              <a:sym typeface="Inter"/>
            </a:endParaRPr>
          </a:p>
        </p:txBody>
      </p:sp>
      <p:pic>
        <p:nvPicPr>
          <p:cNvPr id="719" name="Google Shape;719;p39" title="logo_darkTxt.png"/>
          <p:cNvPicPr preferRelativeResize="0"/>
          <p:nvPr/>
        </p:nvPicPr>
        <p:blipFill rotWithShape="1">
          <a:blip r:embed="rId6">
            <a:alphaModFix/>
          </a:blip>
          <a:srcRect b="10610" l="0" r="0" t="0"/>
          <a:stretch/>
        </p:blipFill>
        <p:spPr>
          <a:xfrm>
            <a:off x="8630700" y="122830"/>
            <a:ext cx="426268" cy="38487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4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Purpose?</a:t>
            </a:r>
            <a:endParaRPr/>
          </a:p>
        </p:txBody>
      </p:sp>
      <p:sp>
        <p:nvSpPr>
          <p:cNvPr id="725" name="Google Shape;725;p40"/>
          <p:cNvSpPr txBox="1"/>
          <p:nvPr>
            <p:ph idx="1" type="subTitle"/>
          </p:nvPr>
        </p:nvSpPr>
        <p:spPr>
          <a:xfrm>
            <a:off x="720000" y="1710172"/>
            <a:ext cx="2144400" cy="110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Clear picture of financial performance and position</a:t>
            </a:r>
            <a:endParaRPr sz="1400"/>
          </a:p>
        </p:txBody>
      </p:sp>
      <p:sp>
        <p:nvSpPr>
          <p:cNvPr id="726" name="Google Shape;726;p40"/>
          <p:cNvSpPr txBox="1"/>
          <p:nvPr>
            <p:ph idx="2" type="subTitle"/>
          </p:nvPr>
        </p:nvSpPr>
        <p:spPr>
          <a:xfrm>
            <a:off x="3499800" y="1710150"/>
            <a:ext cx="2144400" cy="110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See company expenses line by line</a:t>
            </a:r>
            <a:endParaRPr sz="1400"/>
          </a:p>
        </p:txBody>
      </p:sp>
      <p:sp>
        <p:nvSpPr>
          <p:cNvPr id="727" name="Google Shape;727;p40"/>
          <p:cNvSpPr txBox="1"/>
          <p:nvPr>
            <p:ph idx="3" type="subTitle"/>
          </p:nvPr>
        </p:nvSpPr>
        <p:spPr>
          <a:xfrm>
            <a:off x="720000" y="3498804"/>
            <a:ext cx="2144400" cy="110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Gives big-picture </a:t>
            </a:r>
            <a:r>
              <a:rPr lang="en" sz="1400"/>
              <a:t>mindset</a:t>
            </a:r>
            <a:r>
              <a:rPr lang="en" sz="1400"/>
              <a:t> and can see tangible impact</a:t>
            </a:r>
            <a:endParaRPr sz="1400"/>
          </a:p>
        </p:txBody>
      </p:sp>
      <p:sp>
        <p:nvSpPr>
          <p:cNvPr id="728" name="Google Shape;728;p40"/>
          <p:cNvSpPr txBox="1"/>
          <p:nvPr>
            <p:ph idx="4" type="subTitle"/>
          </p:nvPr>
        </p:nvSpPr>
        <p:spPr>
          <a:xfrm>
            <a:off x="3499800" y="3498800"/>
            <a:ext cx="2144400" cy="110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Understand financial standing of companies</a:t>
            </a:r>
            <a:endParaRPr sz="1400"/>
          </a:p>
        </p:txBody>
      </p:sp>
      <p:sp>
        <p:nvSpPr>
          <p:cNvPr id="729" name="Google Shape;729;p40"/>
          <p:cNvSpPr txBox="1"/>
          <p:nvPr>
            <p:ph idx="7" type="subTitle"/>
          </p:nvPr>
        </p:nvSpPr>
        <p:spPr>
          <a:xfrm>
            <a:off x="720000" y="1119902"/>
            <a:ext cx="2144400" cy="69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1"/>
                </a:solidFill>
              </a:rPr>
              <a:t>Measure Impact</a:t>
            </a:r>
            <a:endParaRPr>
              <a:solidFill>
                <a:schemeClr val="dk1"/>
              </a:solidFill>
            </a:endParaRPr>
          </a:p>
        </p:txBody>
      </p:sp>
      <p:sp>
        <p:nvSpPr>
          <p:cNvPr id="730" name="Google Shape;730;p40"/>
          <p:cNvSpPr txBox="1"/>
          <p:nvPr>
            <p:ph idx="8" type="subTitle"/>
          </p:nvPr>
        </p:nvSpPr>
        <p:spPr>
          <a:xfrm>
            <a:off x="3499800" y="1119900"/>
            <a:ext cx="2229600" cy="69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1"/>
                </a:solidFill>
              </a:rPr>
              <a:t>Cut Costs</a:t>
            </a:r>
            <a:endParaRPr>
              <a:solidFill>
                <a:schemeClr val="dk1"/>
              </a:solidFill>
            </a:endParaRPr>
          </a:p>
        </p:txBody>
      </p:sp>
      <p:sp>
        <p:nvSpPr>
          <p:cNvPr id="731" name="Google Shape;731;p40"/>
          <p:cNvSpPr txBox="1"/>
          <p:nvPr>
            <p:ph idx="9" type="subTitle"/>
          </p:nvPr>
        </p:nvSpPr>
        <p:spPr>
          <a:xfrm>
            <a:off x="6279600" y="1119900"/>
            <a:ext cx="2229600" cy="69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1"/>
                </a:solidFill>
              </a:rPr>
              <a:t>Decision Making</a:t>
            </a:r>
            <a:endParaRPr>
              <a:solidFill>
                <a:schemeClr val="dk1"/>
              </a:solidFill>
            </a:endParaRPr>
          </a:p>
        </p:txBody>
      </p:sp>
      <p:sp>
        <p:nvSpPr>
          <p:cNvPr id="732" name="Google Shape;732;p40"/>
          <p:cNvSpPr txBox="1"/>
          <p:nvPr>
            <p:ph idx="5" type="subTitle"/>
          </p:nvPr>
        </p:nvSpPr>
        <p:spPr>
          <a:xfrm>
            <a:off x="6279600" y="1710150"/>
            <a:ext cx="2144400" cy="110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Used by analysts, lenders, creditors, and managers</a:t>
            </a:r>
            <a:endParaRPr sz="1400"/>
          </a:p>
        </p:txBody>
      </p:sp>
      <p:sp>
        <p:nvSpPr>
          <p:cNvPr id="733" name="Google Shape;733;p40"/>
          <p:cNvSpPr txBox="1"/>
          <p:nvPr>
            <p:ph idx="6" type="subTitle"/>
          </p:nvPr>
        </p:nvSpPr>
        <p:spPr>
          <a:xfrm>
            <a:off x="6279600" y="3498800"/>
            <a:ext cx="2144400" cy="110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Accounting standards (GAAP, IFRS)</a:t>
            </a:r>
            <a:endParaRPr sz="1400"/>
          </a:p>
        </p:txBody>
      </p:sp>
      <p:sp>
        <p:nvSpPr>
          <p:cNvPr id="734" name="Google Shape;734;p40"/>
          <p:cNvSpPr txBox="1"/>
          <p:nvPr>
            <p:ph idx="13" type="subTitle"/>
          </p:nvPr>
        </p:nvSpPr>
        <p:spPr>
          <a:xfrm>
            <a:off x="720000" y="2905275"/>
            <a:ext cx="2229600" cy="69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1"/>
                </a:solidFill>
              </a:rPr>
              <a:t>Team Motivation</a:t>
            </a:r>
            <a:endParaRPr>
              <a:solidFill>
                <a:schemeClr val="dk1"/>
              </a:solidFill>
            </a:endParaRPr>
          </a:p>
        </p:txBody>
      </p:sp>
      <p:sp>
        <p:nvSpPr>
          <p:cNvPr id="735" name="Google Shape;735;p40"/>
          <p:cNvSpPr txBox="1"/>
          <p:nvPr>
            <p:ph idx="14" type="subTitle"/>
          </p:nvPr>
        </p:nvSpPr>
        <p:spPr>
          <a:xfrm>
            <a:off x="3499800" y="2905277"/>
            <a:ext cx="2144400" cy="69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1"/>
                </a:solidFill>
              </a:rPr>
              <a:t>Helps Investors</a:t>
            </a:r>
            <a:endParaRPr>
              <a:solidFill>
                <a:schemeClr val="dk1"/>
              </a:solidFill>
            </a:endParaRPr>
          </a:p>
        </p:txBody>
      </p:sp>
      <p:sp>
        <p:nvSpPr>
          <p:cNvPr id="736" name="Google Shape;736;p40"/>
          <p:cNvSpPr txBox="1"/>
          <p:nvPr>
            <p:ph idx="15" type="subTitle"/>
          </p:nvPr>
        </p:nvSpPr>
        <p:spPr>
          <a:xfrm>
            <a:off x="6279600" y="2905277"/>
            <a:ext cx="2144400" cy="69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1"/>
                </a:solidFill>
              </a:rPr>
              <a:t>It’s the Law</a:t>
            </a:r>
            <a:endParaRPr>
              <a:solidFill>
                <a:schemeClr val="dk1"/>
              </a:solidFill>
            </a:endParaRPr>
          </a:p>
        </p:txBody>
      </p:sp>
      <p:sp>
        <p:nvSpPr>
          <p:cNvPr id="737" name="Google Shape;737;p40"/>
          <p:cNvSpPr/>
          <p:nvPr/>
        </p:nvSpPr>
        <p:spPr>
          <a:xfrm>
            <a:off x="8630700" y="66925"/>
            <a:ext cx="454500" cy="454500"/>
          </a:xfrm>
          <a:prstGeom prst="ellipse">
            <a:avLst/>
          </a:prstGeom>
          <a:solidFill>
            <a:srgbClr val="FFFFFF">
              <a:alpha val="35850"/>
            </a:srgbClr>
          </a:solidFill>
          <a:ln cap="flat" cmpd="sng" w="5200">
            <a:solidFill>
              <a:srgbClr val="FFFFFF"/>
            </a:solidFill>
            <a:prstDash val="solid"/>
            <a:round/>
            <a:headEnd len="sm" w="sm" type="none"/>
            <a:tailEnd len="sm" w="sm" type="none"/>
          </a:ln>
        </p:spPr>
        <p:txBody>
          <a:bodyPr anchorCtr="0" anchor="ctr" bIns="49875" lIns="49875" spcFirstLastPara="1" rIns="49875" wrap="square" tIns="49875">
            <a:noAutofit/>
          </a:bodyPr>
          <a:lstStyle/>
          <a:p>
            <a:pPr indent="0" lvl="0" marL="0" rtl="0" algn="ctr">
              <a:spcBef>
                <a:spcPts val="0"/>
              </a:spcBef>
              <a:spcAft>
                <a:spcPts val="0"/>
              </a:spcAft>
              <a:buNone/>
            </a:pPr>
            <a:r>
              <a:t/>
            </a:r>
            <a:endParaRPr sz="763">
              <a:latin typeface="Inter"/>
              <a:ea typeface="Inter"/>
              <a:cs typeface="Inter"/>
              <a:sym typeface="Inter"/>
            </a:endParaRPr>
          </a:p>
        </p:txBody>
      </p:sp>
      <p:pic>
        <p:nvPicPr>
          <p:cNvPr id="738" name="Google Shape;738;p40" title="logo_darkTxt.png"/>
          <p:cNvPicPr preferRelativeResize="0"/>
          <p:nvPr/>
        </p:nvPicPr>
        <p:blipFill rotWithShape="1">
          <a:blip r:embed="rId3">
            <a:alphaModFix/>
          </a:blip>
          <a:srcRect b="10610" l="0" r="0" t="0"/>
          <a:stretch/>
        </p:blipFill>
        <p:spPr>
          <a:xfrm>
            <a:off x="8630700" y="122830"/>
            <a:ext cx="426268" cy="38487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4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Income Statement</a:t>
            </a:r>
            <a:endParaRPr/>
          </a:p>
        </p:txBody>
      </p:sp>
      <p:sp>
        <p:nvSpPr>
          <p:cNvPr id="744" name="Google Shape;744;p41"/>
          <p:cNvSpPr txBox="1"/>
          <p:nvPr>
            <p:ph idx="4294967295" type="title"/>
          </p:nvPr>
        </p:nvSpPr>
        <p:spPr>
          <a:xfrm>
            <a:off x="1294425" y="3454878"/>
            <a:ext cx="6453900" cy="671100"/>
          </a:xfrm>
          <a:prstGeom prst="rect">
            <a:avLst/>
          </a:prstGeom>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1800"/>
              <a:t>Key components:</a:t>
            </a:r>
            <a:endParaRPr sz="1800"/>
          </a:p>
          <a:p>
            <a:pPr indent="0" lvl="0" marL="0" rtl="0" algn="l">
              <a:spcBef>
                <a:spcPts val="0"/>
              </a:spcBef>
              <a:spcAft>
                <a:spcPts val="0"/>
              </a:spcAft>
              <a:buNone/>
            </a:pPr>
            <a:r>
              <a:rPr b="0" lang="en" sz="1800"/>
              <a:t>revenues, expenses, gains, losses</a:t>
            </a:r>
            <a:endParaRPr b="0" sz="1800"/>
          </a:p>
        </p:txBody>
      </p:sp>
      <p:sp>
        <p:nvSpPr>
          <p:cNvPr id="745" name="Google Shape;745;p41"/>
          <p:cNvSpPr txBox="1"/>
          <p:nvPr>
            <p:ph idx="4294967295" type="title"/>
          </p:nvPr>
        </p:nvSpPr>
        <p:spPr>
          <a:xfrm>
            <a:off x="1294400" y="2865325"/>
            <a:ext cx="4346700" cy="358800"/>
          </a:xfrm>
          <a:prstGeom prst="rect">
            <a:avLst/>
          </a:prstGeom>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1800"/>
              <a:t>Analysis of income/expense trends</a:t>
            </a:r>
            <a:endParaRPr sz="1800"/>
          </a:p>
        </p:txBody>
      </p:sp>
      <p:sp>
        <p:nvSpPr>
          <p:cNvPr id="746" name="Google Shape;746;p41"/>
          <p:cNvSpPr txBox="1"/>
          <p:nvPr>
            <p:ph idx="4294967295" type="title"/>
          </p:nvPr>
        </p:nvSpPr>
        <p:spPr>
          <a:xfrm>
            <a:off x="1294424" y="2110991"/>
            <a:ext cx="4346700" cy="358800"/>
          </a:xfrm>
          <a:prstGeom prst="rect">
            <a:avLst/>
          </a:prstGeom>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1800"/>
              <a:t>Overview of income and expenses</a:t>
            </a:r>
            <a:endParaRPr sz="1800"/>
          </a:p>
        </p:txBody>
      </p:sp>
      <p:sp>
        <p:nvSpPr>
          <p:cNvPr id="747" name="Google Shape;747;p41"/>
          <p:cNvSpPr txBox="1"/>
          <p:nvPr>
            <p:ph idx="4294967295" type="title"/>
          </p:nvPr>
        </p:nvSpPr>
        <p:spPr>
          <a:xfrm>
            <a:off x="1294424" y="1356666"/>
            <a:ext cx="4868400" cy="358800"/>
          </a:xfrm>
          <a:prstGeom prst="rect">
            <a:avLst/>
          </a:prstGeom>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1800"/>
              <a:t>Profit and Loss Statement (P&amp;L)</a:t>
            </a:r>
            <a:endParaRPr sz="1800"/>
          </a:p>
        </p:txBody>
      </p:sp>
      <p:sp>
        <p:nvSpPr>
          <p:cNvPr id="748" name="Google Shape;748;p41"/>
          <p:cNvSpPr/>
          <p:nvPr/>
        </p:nvSpPr>
        <p:spPr>
          <a:xfrm>
            <a:off x="847603" y="1339175"/>
            <a:ext cx="305100" cy="305100"/>
          </a:xfrm>
          <a:prstGeom prst="diamond">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41"/>
          <p:cNvSpPr/>
          <p:nvPr/>
        </p:nvSpPr>
        <p:spPr>
          <a:xfrm>
            <a:off x="847603" y="2093500"/>
            <a:ext cx="305100" cy="305100"/>
          </a:xfrm>
          <a:prstGeom prst="diamond">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41"/>
          <p:cNvSpPr/>
          <p:nvPr/>
        </p:nvSpPr>
        <p:spPr>
          <a:xfrm>
            <a:off x="847603" y="2847824"/>
            <a:ext cx="305100" cy="305100"/>
          </a:xfrm>
          <a:prstGeom prst="diamond">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41"/>
          <p:cNvSpPr/>
          <p:nvPr/>
        </p:nvSpPr>
        <p:spPr>
          <a:xfrm>
            <a:off x="847603" y="3602149"/>
            <a:ext cx="305100" cy="305100"/>
          </a:xfrm>
          <a:prstGeom prst="diamond">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41"/>
          <p:cNvSpPr/>
          <p:nvPr/>
        </p:nvSpPr>
        <p:spPr>
          <a:xfrm flipH="1">
            <a:off x="3272176" y="4373974"/>
            <a:ext cx="112231" cy="109997"/>
          </a:xfrm>
          <a:custGeom>
            <a:rect b="b" l="l" r="r" t="t"/>
            <a:pathLst>
              <a:path extrusionOk="0" h="642" w="655">
                <a:moveTo>
                  <a:pt x="329" y="1"/>
                </a:moveTo>
                <a:cubicBezTo>
                  <a:pt x="160" y="1"/>
                  <a:pt x="0" y="150"/>
                  <a:pt x="10" y="323"/>
                </a:cubicBezTo>
                <a:cubicBezTo>
                  <a:pt x="17" y="495"/>
                  <a:pt x="150" y="642"/>
                  <a:pt x="329" y="642"/>
                </a:cubicBezTo>
                <a:cubicBezTo>
                  <a:pt x="495" y="642"/>
                  <a:pt x="655" y="495"/>
                  <a:pt x="648" y="323"/>
                </a:cubicBezTo>
                <a:cubicBezTo>
                  <a:pt x="642" y="147"/>
                  <a:pt x="508" y="1"/>
                  <a:pt x="32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41"/>
          <p:cNvSpPr/>
          <p:nvPr/>
        </p:nvSpPr>
        <p:spPr>
          <a:xfrm>
            <a:off x="8630700" y="66925"/>
            <a:ext cx="454500" cy="454500"/>
          </a:xfrm>
          <a:prstGeom prst="ellipse">
            <a:avLst/>
          </a:prstGeom>
          <a:solidFill>
            <a:srgbClr val="FFFFFF">
              <a:alpha val="35850"/>
            </a:srgbClr>
          </a:solidFill>
          <a:ln cap="flat" cmpd="sng" w="5200">
            <a:solidFill>
              <a:srgbClr val="FFFFFF"/>
            </a:solidFill>
            <a:prstDash val="solid"/>
            <a:round/>
            <a:headEnd len="sm" w="sm" type="none"/>
            <a:tailEnd len="sm" w="sm" type="none"/>
          </a:ln>
        </p:spPr>
        <p:txBody>
          <a:bodyPr anchorCtr="0" anchor="ctr" bIns="49875" lIns="49875" spcFirstLastPara="1" rIns="49875" wrap="square" tIns="49875">
            <a:noAutofit/>
          </a:bodyPr>
          <a:lstStyle/>
          <a:p>
            <a:pPr indent="0" lvl="0" marL="0" rtl="0" algn="ctr">
              <a:spcBef>
                <a:spcPts val="0"/>
              </a:spcBef>
              <a:spcAft>
                <a:spcPts val="0"/>
              </a:spcAft>
              <a:buNone/>
            </a:pPr>
            <a:r>
              <a:t/>
            </a:r>
            <a:endParaRPr sz="763">
              <a:latin typeface="Inter"/>
              <a:ea typeface="Inter"/>
              <a:cs typeface="Inter"/>
              <a:sym typeface="Inter"/>
            </a:endParaRPr>
          </a:p>
        </p:txBody>
      </p:sp>
      <p:pic>
        <p:nvPicPr>
          <p:cNvPr id="754" name="Google Shape;754;p41" title="logo_darkTxt.png"/>
          <p:cNvPicPr preferRelativeResize="0"/>
          <p:nvPr/>
        </p:nvPicPr>
        <p:blipFill rotWithShape="1">
          <a:blip r:embed="rId3">
            <a:alphaModFix/>
          </a:blip>
          <a:srcRect b="10610" l="0" r="0" t="0"/>
          <a:stretch/>
        </p:blipFill>
        <p:spPr>
          <a:xfrm>
            <a:off x="8630700" y="122830"/>
            <a:ext cx="426268" cy="384872"/>
          </a:xfrm>
          <a:prstGeom prst="rect">
            <a:avLst/>
          </a:prstGeom>
          <a:noFill/>
          <a:ln>
            <a:noFill/>
          </a:ln>
        </p:spPr>
      </p:pic>
      <p:pic>
        <p:nvPicPr>
          <p:cNvPr id="755" name="Google Shape;755;p41"/>
          <p:cNvPicPr preferRelativeResize="0"/>
          <p:nvPr/>
        </p:nvPicPr>
        <p:blipFill>
          <a:blip r:embed="rId4">
            <a:alphaModFix/>
          </a:blip>
          <a:stretch>
            <a:fillRect/>
          </a:stretch>
        </p:blipFill>
        <p:spPr>
          <a:xfrm>
            <a:off x="10202525" y="1181650"/>
            <a:ext cx="2780175" cy="2780175"/>
          </a:xfrm>
          <a:prstGeom prst="rect">
            <a:avLst/>
          </a:prstGeom>
          <a:noFill/>
          <a:ln>
            <a:noFill/>
          </a:ln>
        </p:spPr>
      </p:pic>
      <p:pic>
        <p:nvPicPr>
          <p:cNvPr id="756" name="Google Shape;756;p41"/>
          <p:cNvPicPr preferRelativeResize="0"/>
          <p:nvPr/>
        </p:nvPicPr>
        <p:blipFill>
          <a:blip r:embed="rId5">
            <a:alphaModFix/>
          </a:blip>
          <a:stretch>
            <a:fillRect/>
          </a:stretch>
        </p:blipFill>
        <p:spPr>
          <a:xfrm>
            <a:off x="5981000" y="1356676"/>
            <a:ext cx="2780175" cy="2780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4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Income Statement</a:t>
            </a:r>
            <a:endParaRPr/>
          </a:p>
        </p:txBody>
      </p:sp>
      <p:sp>
        <p:nvSpPr>
          <p:cNvPr id="762" name="Google Shape;762;p42"/>
          <p:cNvSpPr/>
          <p:nvPr/>
        </p:nvSpPr>
        <p:spPr>
          <a:xfrm>
            <a:off x="8630700" y="66925"/>
            <a:ext cx="454500" cy="454500"/>
          </a:xfrm>
          <a:prstGeom prst="ellipse">
            <a:avLst/>
          </a:prstGeom>
          <a:solidFill>
            <a:srgbClr val="FFFFFF">
              <a:alpha val="35850"/>
            </a:srgbClr>
          </a:solidFill>
          <a:ln cap="flat" cmpd="sng" w="5200">
            <a:solidFill>
              <a:srgbClr val="FFFFFF"/>
            </a:solidFill>
            <a:prstDash val="solid"/>
            <a:round/>
            <a:headEnd len="sm" w="sm" type="none"/>
            <a:tailEnd len="sm" w="sm" type="none"/>
          </a:ln>
        </p:spPr>
        <p:txBody>
          <a:bodyPr anchorCtr="0" anchor="ctr" bIns="49875" lIns="49875" spcFirstLastPara="1" rIns="49875" wrap="square" tIns="49875">
            <a:noAutofit/>
          </a:bodyPr>
          <a:lstStyle/>
          <a:p>
            <a:pPr indent="0" lvl="0" marL="0" rtl="0" algn="ctr">
              <a:spcBef>
                <a:spcPts val="0"/>
              </a:spcBef>
              <a:spcAft>
                <a:spcPts val="0"/>
              </a:spcAft>
              <a:buNone/>
            </a:pPr>
            <a:r>
              <a:t/>
            </a:r>
            <a:endParaRPr sz="763">
              <a:latin typeface="Inter"/>
              <a:ea typeface="Inter"/>
              <a:cs typeface="Inter"/>
              <a:sym typeface="Inter"/>
            </a:endParaRPr>
          </a:p>
        </p:txBody>
      </p:sp>
      <p:pic>
        <p:nvPicPr>
          <p:cNvPr id="763" name="Google Shape;763;p42" title="logo_darkTxt.png"/>
          <p:cNvPicPr preferRelativeResize="0"/>
          <p:nvPr/>
        </p:nvPicPr>
        <p:blipFill rotWithShape="1">
          <a:blip r:embed="rId3">
            <a:alphaModFix/>
          </a:blip>
          <a:srcRect b="10610" l="0" r="0" t="0"/>
          <a:stretch/>
        </p:blipFill>
        <p:spPr>
          <a:xfrm>
            <a:off x="8630700" y="122830"/>
            <a:ext cx="426268" cy="384872"/>
          </a:xfrm>
          <a:prstGeom prst="rect">
            <a:avLst/>
          </a:prstGeom>
          <a:noFill/>
          <a:ln>
            <a:noFill/>
          </a:ln>
        </p:spPr>
      </p:pic>
      <p:pic>
        <p:nvPicPr>
          <p:cNvPr id="764" name="Google Shape;764;p42"/>
          <p:cNvPicPr preferRelativeResize="0"/>
          <p:nvPr>
            <p:ph idx="2" type="pic"/>
          </p:nvPr>
        </p:nvPicPr>
        <p:blipFill rotWithShape="1">
          <a:blip r:embed="rId4">
            <a:alphaModFix/>
          </a:blip>
          <a:srcRect b="6338" l="0" r="0" t="4882"/>
          <a:stretch/>
        </p:blipFill>
        <p:spPr>
          <a:xfrm>
            <a:off x="1293450" y="1219221"/>
            <a:ext cx="6557100" cy="3337800"/>
          </a:xfrm>
          <a:prstGeom prst="roundRect">
            <a:avLst>
              <a:gd fmla="val 710" name="adj"/>
            </a:avLst>
          </a:prstGeom>
          <a:noFill/>
          <a:ln>
            <a:noFill/>
          </a:ln>
        </p:spPr>
      </p:pic>
      <p:sp>
        <p:nvSpPr>
          <p:cNvPr id="765" name="Google Shape;765;p42"/>
          <p:cNvSpPr/>
          <p:nvPr/>
        </p:nvSpPr>
        <p:spPr>
          <a:xfrm>
            <a:off x="1293450" y="2023350"/>
            <a:ext cx="6557100" cy="5037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oto Sans"/>
              <a:ea typeface="Noto Sans"/>
              <a:cs typeface="Noto Sans"/>
              <a:sym typeface="Noto Sans"/>
            </a:endParaRPr>
          </a:p>
        </p:txBody>
      </p:sp>
      <p:sp>
        <p:nvSpPr>
          <p:cNvPr id="766" name="Google Shape;766;p42"/>
          <p:cNvSpPr/>
          <p:nvPr/>
        </p:nvSpPr>
        <p:spPr>
          <a:xfrm>
            <a:off x="1293450" y="2527100"/>
            <a:ext cx="6557100" cy="4809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oto Sans"/>
              <a:ea typeface="Noto Sans"/>
              <a:cs typeface="Noto Sans"/>
              <a:sym typeface="Noto Sans"/>
            </a:endParaRPr>
          </a:p>
        </p:txBody>
      </p:sp>
      <p:sp>
        <p:nvSpPr>
          <p:cNvPr id="767" name="Google Shape;767;p42"/>
          <p:cNvSpPr/>
          <p:nvPr/>
        </p:nvSpPr>
        <p:spPr>
          <a:xfrm>
            <a:off x="1293450" y="1219225"/>
            <a:ext cx="6557100" cy="8040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oto Sans"/>
              <a:ea typeface="Noto Sans"/>
              <a:cs typeface="Noto Sans"/>
              <a:sym typeface="Noto Sans"/>
            </a:endParaRPr>
          </a:p>
        </p:txBody>
      </p:sp>
      <p:sp>
        <p:nvSpPr>
          <p:cNvPr id="768" name="Google Shape;768;p42"/>
          <p:cNvSpPr/>
          <p:nvPr/>
        </p:nvSpPr>
        <p:spPr>
          <a:xfrm>
            <a:off x="1293450" y="3621171"/>
            <a:ext cx="6557100" cy="9357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oto Sans"/>
              <a:ea typeface="Noto Sans"/>
              <a:cs typeface="Noto Sans"/>
              <a:sym typeface="Noto Sans"/>
            </a:endParaRPr>
          </a:p>
        </p:txBody>
      </p:sp>
      <p:sp>
        <p:nvSpPr>
          <p:cNvPr id="769" name="Google Shape;769;p42"/>
          <p:cNvSpPr/>
          <p:nvPr/>
        </p:nvSpPr>
        <p:spPr>
          <a:xfrm>
            <a:off x="1293450" y="3383297"/>
            <a:ext cx="6557100" cy="2379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oto Sans"/>
              <a:ea typeface="Noto Sans"/>
              <a:cs typeface="Noto Sans"/>
              <a:sym typeface="Noto Sans"/>
            </a:endParaRPr>
          </a:p>
        </p:txBody>
      </p:sp>
      <p:sp>
        <p:nvSpPr>
          <p:cNvPr id="770" name="Google Shape;770;p42"/>
          <p:cNvSpPr/>
          <p:nvPr/>
        </p:nvSpPr>
        <p:spPr>
          <a:xfrm>
            <a:off x="1348300" y="2893375"/>
            <a:ext cx="6402300" cy="114600"/>
          </a:xfrm>
          <a:prstGeom prst="rect">
            <a:avLst/>
          </a:prstGeom>
          <a:solidFill>
            <a:srgbClr val="FFCB00">
              <a:alpha val="5949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oto Sans"/>
              <a:ea typeface="Noto Sans"/>
              <a:cs typeface="Noto Sans"/>
              <a:sym typeface="Noto Sans"/>
            </a:endParaRPr>
          </a:p>
        </p:txBody>
      </p:sp>
      <p:sp>
        <p:nvSpPr>
          <p:cNvPr id="771" name="Google Shape;771;p42"/>
          <p:cNvSpPr/>
          <p:nvPr/>
        </p:nvSpPr>
        <p:spPr>
          <a:xfrm>
            <a:off x="1293450" y="3008050"/>
            <a:ext cx="6557100" cy="375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oto Sans"/>
              <a:ea typeface="Noto Sans"/>
              <a:cs typeface="Noto Sans"/>
              <a:sym typeface="Noto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767"/>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7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765"/>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7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76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770"/>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7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771"/>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7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769"/>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7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25"/>
          <p:cNvSpPr txBox="1"/>
          <p:nvPr>
            <p:ph type="title"/>
          </p:nvPr>
        </p:nvSpPr>
        <p:spPr>
          <a:xfrm>
            <a:off x="635975" y="234650"/>
            <a:ext cx="7704000" cy="572700"/>
          </a:xfrm>
          <a:prstGeom prst="rect">
            <a:avLst/>
          </a:prstGeom>
        </p:spPr>
        <p:txBody>
          <a:bodyPr anchorCtr="0" anchor="t" bIns="91425" lIns="91425" spcFirstLastPara="1" rIns="91425" wrap="square" tIns="91425">
            <a:noAutofit/>
          </a:bodyPr>
          <a:lstStyle/>
          <a:p>
            <a:pPr indent="0" lvl="0" marL="0" rtl="0" algn="l">
              <a:lnSpc>
                <a:spcPct val="116000"/>
              </a:lnSpc>
              <a:spcBef>
                <a:spcPts val="1700"/>
              </a:spcBef>
              <a:spcAft>
                <a:spcPts val="0"/>
              </a:spcAft>
              <a:buNone/>
            </a:pPr>
            <a:r>
              <a:rPr lang="en" sz="2750"/>
              <a:t> BFS Family Clay &amp; Cookies Event</a:t>
            </a:r>
            <a:endParaRPr sz="2750"/>
          </a:p>
          <a:p>
            <a:pPr indent="0" lvl="0" marL="0" rtl="0" algn="l">
              <a:spcBef>
                <a:spcPts val="1100"/>
              </a:spcBef>
              <a:spcAft>
                <a:spcPts val="0"/>
              </a:spcAft>
              <a:buNone/>
            </a:pPr>
            <a:r>
              <a:t/>
            </a:r>
            <a:endParaRPr/>
          </a:p>
        </p:txBody>
      </p:sp>
      <p:sp>
        <p:nvSpPr>
          <p:cNvPr id="380" name="Google Shape;380;p25"/>
          <p:cNvSpPr/>
          <p:nvPr/>
        </p:nvSpPr>
        <p:spPr>
          <a:xfrm rot="5734381">
            <a:off x="2079252" y="4669299"/>
            <a:ext cx="112231" cy="109997"/>
          </a:xfrm>
          <a:custGeom>
            <a:rect b="b" l="l" r="r" t="t"/>
            <a:pathLst>
              <a:path extrusionOk="0" h="642" w="655">
                <a:moveTo>
                  <a:pt x="329" y="1"/>
                </a:moveTo>
                <a:cubicBezTo>
                  <a:pt x="160" y="1"/>
                  <a:pt x="0" y="150"/>
                  <a:pt x="10" y="323"/>
                </a:cubicBezTo>
                <a:cubicBezTo>
                  <a:pt x="17" y="495"/>
                  <a:pt x="150" y="642"/>
                  <a:pt x="329" y="642"/>
                </a:cubicBezTo>
                <a:cubicBezTo>
                  <a:pt x="495" y="642"/>
                  <a:pt x="655" y="495"/>
                  <a:pt x="648" y="323"/>
                </a:cubicBezTo>
                <a:cubicBezTo>
                  <a:pt x="642" y="147"/>
                  <a:pt x="508" y="1"/>
                  <a:pt x="32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p>
        </p:txBody>
      </p:sp>
      <p:sp>
        <p:nvSpPr>
          <p:cNvPr id="381" name="Google Shape;381;p25"/>
          <p:cNvSpPr/>
          <p:nvPr/>
        </p:nvSpPr>
        <p:spPr>
          <a:xfrm>
            <a:off x="8630700" y="66925"/>
            <a:ext cx="454500" cy="454500"/>
          </a:xfrm>
          <a:prstGeom prst="ellipse">
            <a:avLst/>
          </a:prstGeom>
          <a:solidFill>
            <a:srgbClr val="FFFFFF">
              <a:alpha val="35850"/>
            </a:srgbClr>
          </a:solidFill>
          <a:ln cap="flat" cmpd="sng" w="5200">
            <a:solidFill>
              <a:srgbClr val="FFFFFF"/>
            </a:solidFill>
            <a:prstDash val="solid"/>
            <a:round/>
            <a:headEnd len="sm" w="sm" type="none"/>
            <a:tailEnd len="sm" w="sm" type="none"/>
          </a:ln>
        </p:spPr>
        <p:txBody>
          <a:bodyPr anchorCtr="0" anchor="ctr" bIns="49875" lIns="49875" spcFirstLastPara="1" rIns="49875" wrap="square" tIns="49875">
            <a:noAutofit/>
          </a:bodyPr>
          <a:lstStyle/>
          <a:p>
            <a:pPr indent="0" lvl="0" marL="0" rtl="0" algn="ctr">
              <a:spcBef>
                <a:spcPts val="0"/>
              </a:spcBef>
              <a:spcAft>
                <a:spcPts val="0"/>
              </a:spcAft>
              <a:buNone/>
            </a:pPr>
            <a:r>
              <a:t/>
            </a:r>
            <a:endParaRPr sz="763">
              <a:latin typeface="Inter"/>
              <a:ea typeface="Inter"/>
              <a:cs typeface="Inter"/>
              <a:sym typeface="Inter"/>
            </a:endParaRPr>
          </a:p>
        </p:txBody>
      </p:sp>
      <p:pic>
        <p:nvPicPr>
          <p:cNvPr id="382" name="Google Shape;382;p25" title="logo_darkTxt.png"/>
          <p:cNvPicPr preferRelativeResize="0"/>
          <p:nvPr/>
        </p:nvPicPr>
        <p:blipFill rotWithShape="1">
          <a:blip r:embed="rId3">
            <a:alphaModFix/>
          </a:blip>
          <a:srcRect b="10610" l="0" r="0" t="0"/>
          <a:stretch/>
        </p:blipFill>
        <p:spPr>
          <a:xfrm>
            <a:off x="8630700" y="122830"/>
            <a:ext cx="426268" cy="384872"/>
          </a:xfrm>
          <a:prstGeom prst="rect">
            <a:avLst/>
          </a:prstGeom>
          <a:noFill/>
          <a:ln>
            <a:noFill/>
          </a:ln>
        </p:spPr>
      </p:pic>
      <p:sp>
        <p:nvSpPr>
          <p:cNvPr id="383" name="Google Shape;383;p25"/>
          <p:cNvSpPr txBox="1"/>
          <p:nvPr/>
        </p:nvSpPr>
        <p:spPr>
          <a:xfrm>
            <a:off x="720000" y="1291450"/>
            <a:ext cx="7910700" cy="2280900"/>
          </a:xfrm>
          <a:prstGeom prst="rect">
            <a:avLst/>
          </a:prstGeom>
          <a:noFill/>
          <a:ln>
            <a:noFill/>
          </a:ln>
        </p:spPr>
        <p:txBody>
          <a:bodyPr anchorCtr="0" anchor="t" bIns="91425" lIns="91425" spcFirstLastPara="1" rIns="91425" wrap="square" tIns="91425">
            <a:noAutofit/>
          </a:bodyPr>
          <a:lstStyle/>
          <a:p>
            <a:pPr indent="0" lvl="0" marL="0" marR="1714500" rtl="0" algn="l">
              <a:lnSpc>
                <a:spcPct val="160000"/>
              </a:lnSpc>
              <a:spcBef>
                <a:spcPts val="0"/>
              </a:spcBef>
              <a:spcAft>
                <a:spcPts val="0"/>
              </a:spcAft>
              <a:buNone/>
            </a:pPr>
            <a:r>
              <a:rPr b="1" lang="en" sz="1450">
                <a:solidFill>
                  <a:schemeClr val="dk1"/>
                </a:solidFill>
                <a:latin typeface="Poppins"/>
                <a:ea typeface="Poppins"/>
                <a:cs typeface="Poppins"/>
                <a:sym typeface="Poppins"/>
              </a:rPr>
              <a:t>📅 </a:t>
            </a:r>
            <a:r>
              <a:rPr b="1" lang="en" sz="1650">
                <a:solidFill>
                  <a:schemeClr val="dk1"/>
                </a:solidFill>
                <a:latin typeface="Poppins"/>
                <a:ea typeface="Poppins"/>
                <a:cs typeface="Poppins"/>
                <a:sym typeface="Poppins"/>
              </a:rPr>
              <a:t>Friday, November 21</a:t>
            </a:r>
            <a:br>
              <a:rPr b="1" lang="en" sz="1650">
                <a:solidFill>
                  <a:schemeClr val="dk1"/>
                </a:solidFill>
                <a:latin typeface="Poppins"/>
                <a:ea typeface="Poppins"/>
                <a:cs typeface="Poppins"/>
                <a:sym typeface="Poppins"/>
              </a:rPr>
            </a:br>
            <a:r>
              <a:rPr b="1" lang="en" sz="1650">
                <a:solidFill>
                  <a:schemeClr val="dk1"/>
                </a:solidFill>
                <a:latin typeface="Poppins"/>
                <a:ea typeface="Poppins"/>
                <a:cs typeface="Poppins"/>
                <a:sym typeface="Poppins"/>
              </a:rPr>
              <a:t>🕓 6:30–7:30 PM</a:t>
            </a:r>
            <a:br>
              <a:rPr b="1" lang="en" sz="1650">
                <a:solidFill>
                  <a:schemeClr val="dk1"/>
                </a:solidFill>
                <a:latin typeface="Poppins"/>
                <a:ea typeface="Poppins"/>
                <a:cs typeface="Poppins"/>
                <a:sym typeface="Poppins"/>
              </a:rPr>
            </a:br>
            <a:r>
              <a:rPr b="1" lang="en" sz="1650">
                <a:solidFill>
                  <a:schemeClr val="dk1"/>
                </a:solidFill>
                <a:latin typeface="Poppins"/>
                <a:ea typeface="Poppins"/>
                <a:cs typeface="Poppins"/>
                <a:sym typeface="Poppins"/>
              </a:rPr>
              <a:t>📍 Hitch Lounge</a:t>
            </a:r>
            <a:endParaRPr b="1" sz="1650">
              <a:solidFill>
                <a:schemeClr val="dk1"/>
              </a:solidFill>
              <a:latin typeface="Poppins"/>
              <a:ea typeface="Poppins"/>
              <a:cs typeface="Poppins"/>
              <a:sym typeface="Poppins"/>
            </a:endParaRPr>
          </a:p>
          <a:p>
            <a:pPr indent="0" lvl="0" marL="0" marR="1714500" rtl="0" algn="l">
              <a:lnSpc>
                <a:spcPct val="160000"/>
              </a:lnSpc>
              <a:spcBef>
                <a:spcPts val="1500"/>
              </a:spcBef>
              <a:spcAft>
                <a:spcPts val="0"/>
              </a:spcAft>
              <a:buNone/>
            </a:pPr>
            <a:r>
              <a:rPr lang="en" sz="1650">
                <a:solidFill>
                  <a:schemeClr val="dk1"/>
                </a:solidFill>
                <a:latin typeface="Poppins"/>
                <a:ea typeface="Poppins"/>
                <a:cs typeface="Poppins"/>
                <a:sym typeface="Poppins"/>
              </a:rPr>
              <a:t>Bring your BFS family and unwind with a cozy evening of </a:t>
            </a:r>
            <a:r>
              <a:rPr b="1" lang="en" sz="1650">
                <a:solidFill>
                  <a:schemeClr val="dk1"/>
                </a:solidFill>
                <a:latin typeface="Poppins"/>
                <a:ea typeface="Poppins"/>
                <a:cs typeface="Poppins"/>
                <a:sym typeface="Poppins"/>
              </a:rPr>
              <a:t>clay-making</a:t>
            </a:r>
            <a:r>
              <a:rPr lang="en" sz="1650">
                <a:solidFill>
                  <a:schemeClr val="dk1"/>
                </a:solidFill>
                <a:latin typeface="Poppins"/>
                <a:ea typeface="Poppins"/>
                <a:cs typeface="Poppins"/>
                <a:sym typeface="Poppins"/>
              </a:rPr>
              <a:t> and a </a:t>
            </a:r>
            <a:r>
              <a:rPr b="1" lang="en" sz="1650">
                <a:solidFill>
                  <a:schemeClr val="dk1"/>
                </a:solidFill>
                <a:latin typeface="Poppins"/>
                <a:ea typeface="Poppins"/>
                <a:cs typeface="Poppins"/>
                <a:sym typeface="Poppins"/>
              </a:rPr>
              <a:t>cookie bake sale</a:t>
            </a:r>
            <a:r>
              <a:rPr lang="en" sz="1650">
                <a:solidFill>
                  <a:schemeClr val="dk1"/>
                </a:solidFill>
                <a:latin typeface="Poppins"/>
                <a:ea typeface="Poppins"/>
                <a:cs typeface="Poppins"/>
                <a:sym typeface="Poppins"/>
              </a:rPr>
              <a:t>!</a:t>
            </a:r>
            <a:endParaRPr sz="1650">
              <a:solidFill>
                <a:schemeClr val="dk1"/>
              </a:solidFill>
              <a:latin typeface="Poppins"/>
              <a:ea typeface="Poppins"/>
              <a:cs typeface="Poppins"/>
              <a:sym typeface="Poppins"/>
            </a:endParaRPr>
          </a:p>
          <a:p>
            <a:pPr indent="0" lvl="0" marL="0" marR="1714500" rtl="0" algn="l">
              <a:lnSpc>
                <a:spcPct val="160000"/>
              </a:lnSpc>
              <a:spcBef>
                <a:spcPts val="1500"/>
              </a:spcBef>
              <a:spcAft>
                <a:spcPts val="0"/>
              </a:spcAft>
              <a:buNone/>
            </a:pPr>
            <a:r>
              <a:rPr lang="en" sz="1650">
                <a:solidFill>
                  <a:schemeClr val="dk1"/>
                </a:solidFill>
                <a:latin typeface="Poppins"/>
                <a:ea typeface="Poppins"/>
                <a:cs typeface="Poppins"/>
                <a:sym typeface="Poppins"/>
              </a:rPr>
              <a:t>🎯 </a:t>
            </a:r>
            <a:r>
              <a:rPr b="1" lang="en" sz="1650">
                <a:solidFill>
                  <a:schemeClr val="dk1"/>
                </a:solidFill>
                <a:latin typeface="Poppins"/>
                <a:ea typeface="Poppins"/>
                <a:cs typeface="Poppins"/>
                <a:sym typeface="Poppins"/>
              </a:rPr>
              <a:t>20 points</a:t>
            </a:r>
            <a:r>
              <a:rPr lang="en" sz="1650">
                <a:solidFill>
                  <a:schemeClr val="dk1"/>
                </a:solidFill>
                <a:latin typeface="Poppins"/>
                <a:ea typeface="Poppins"/>
                <a:cs typeface="Poppins"/>
                <a:sym typeface="Poppins"/>
              </a:rPr>
              <a:t> awarded </a:t>
            </a:r>
            <a:r>
              <a:rPr b="1" lang="en" sz="1650">
                <a:solidFill>
                  <a:schemeClr val="dk1"/>
                </a:solidFill>
                <a:latin typeface="Poppins"/>
                <a:ea typeface="Poppins"/>
                <a:cs typeface="Poppins"/>
                <a:sym typeface="Poppins"/>
              </a:rPr>
              <a:t>per family member who attends</a:t>
            </a:r>
            <a:endParaRPr b="1" sz="1650">
              <a:solidFill>
                <a:schemeClr val="dk1"/>
              </a:solidFill>
              <a:latin typeface="Poppins"/>
              <a:ea typeface="Poppins"/>
              <a:cs typeface="Poppins"/>
              <a:sym typeface="Poppins"/>
            </a:endParaRPr>
          </a:p>
          <a:p>
            <a:pPr indent="0" lvl="0" marL="0" rtl="0" algn="l">
              <a:spcBef>
                <a:spcPts val="1500"/>
              </a:spcBef>
              <a:spcAft>
                <a:spcPts val="0"/>
              </a:spcAft>
              <a:buNone/>
            </a:pPr>
            <a:r>
              <a:t/>
            </a:r>
            <a:endParaRPr sz="1200">
              <a:solidFill>
                <a:schemeClr val="dk1"/>
              </a:solidFill>
              <a:latin typeface="Noto Sans"/>
              <a:ea typeface="Noto Sans"/>
              <a:cs typeface="Noto Sans"/>
              <a:sym typeface="Noto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4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Balance Sheet </a:t>
            </a:r>
            <a:endParaRPr/>
          </a:p>
        </p:txBody>
      </p:sp>
      <p:sp>
        <p:nvSpPr>
          <p:cNvPr id="777" name="Google Shape;777;p43"/>
          <p:cNvSpPr txBox="1"/>
          <p:nvPr/>
        </p:nvSpPr>
        <p:spPr>
          <a:xfrm>
            <a:off x="476925" y="1312475"/>
            <a:ext cx="5430000" cy="29718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Noto Sans"/>
              <a:buChar char="●"/>
            </a:pPr>
            <a:r>
              <a:rPr lang="en" sz="1600">
                <a:solidFill>
                  <a:schemeClr val="dk1"/>
                </a:solidFill>
                <a:latin typeface="Noto Sans"/>
                <a:ea typeface="Noto Sans"/>
                <a:cs typeface="Noto Sans"/>
                <a:sym typeface="Noto Sans"/>
              </a:rPr>
              <a:t>Shows a company’s </a:t>
            </a:r>
            <a:r>
              <a:rPr b="1" lang="en" sz="1600">
                <a:solidFill>
                  <a:schemeClr val="dk1"/>
                </a:solidFill>
                <a:latin typeface="Noto Sans"/>
                <a:ea typeface="Noto Sans"/>
                <a:cs typeface="Noto Sans"/>
                <a:sym typeface="Noto Sans"/>
              </a:rPr>
              <a:t>financial position at a specific point in time</a:t>
            </a:r>
            <a:endParaRPr b="1" sz="1600">
              <a:solidFill>
                <a:schemeClr val="dk1"/>
              </a:solidFill>
              <a:latin typeface="Noto Sans"/>
              <a:ea typeface="Noto Sans"/>
              <a:cs typeface="Noto Sans"/>
              <a:sym typeface="Noto Sans"/>
            </a:endParaRPr>
          </a:p>
          <a:p>
            <a:pPr indent="0" lvl="0" marL="0" rtl="0" algn="l">
              <a:spcBef>
                <a:spcPts val="0"/>
              </a:spcBef>
              <a:spcAft>
                <a:spcPts val="0"/>
              </a:spcAft>
              <a:buNone/>
            </a:pPr>
            <a:r>
              <a:t/>
            </a:r>
            <a:endParaRPr sz="1600">
              <a:solidFill>
                <a:schemeClr val="dk1"/>
              </a:solidFill>
              <a:latin typeface="Noto Sans"/>
              <a:ea typeface="Noto Sans"/>
              <a:cs typeface="Noto Sans"/>
              <a:sym typeface="Noto Sans"/>
            </a:endParaRPr>
          </a:p>
          <a:p>
            <a:pPr indent="-330200" lvl="0" marL="457200" rtl="0" algn="l">
              <a:spcBef>
                <a:spcPts val="0"/>
              </a:spcBef>
              <a:spcAft>
                <a:spcPts val="0"/>
              </a:spcAft>
              <a:buClr>
                <a:schemeClr val="dk1"/>
              </a:buClr>
              <a:buSzPts val="1600"/>
              <a:buFont typeface="Noto Sans"/>
              <a:buChar char="●"/>
            </a:pPr>
            <a:r>
              <a:rPr b="1" lang="en" sz="1600">
                <a:solidFill>
                  <a:schemeClr val="dk1"/>
                </a:solidFill>
                <a:latin typeface="Noto Sans"/>
                <a:ea typeface="Noto Sans"/>
                <a:cs typeface="Noto Sans"/>
                <a:sym typeface="Noto Sans"/>
              </a:rPr>
              <a:t>Assets = Liabilities + Shareholders’ Equity</a:t>
            </a:r>
            <a:endParaRPr b="1" sz="1600">
              <a:solidFill>
                <a:schemeClr val="dk1"/>
              </a:solidFill>
              <a:latin typeface="Noto Sans"/>
              <a:ea typeface="Noto Sans"/>
              <a:cs typeface="Noto Sans"/>
              <a:sym typeface="Noto Sans"/>
            </a:endParaRPr>
          </a:p>
          <a:p>
            <a:pPr indent="0" lvl="0" marL="0" rtl="0" algn="l">
              <a:spcBef>
                <a:spcPts val="0"/>
              </a:spcBef>
              <a:spcAft>
                <a:spcPts val="0"/>
              </a:spcAft>
              <a:buNone/>
            </a:pPr>
            <a:r>
              <a:t/>
            </a:r>
            <a:endParaRPr sz="1600">
              <a:solidFill>
                <a:schemeClr val="dk1"/>
              </a:solidFill>
              <a:latin typeface="Noto Sans"/>
              <a:ea typeface="Noto Sans"/>
              <a:cs typeface="Noto Sans"/>
              <a:sym typeface="Noto Sans"/>
            </a:endParaRPr>
          </a:p>
          <a:p>
            <a:pPr indent="-330200" lvl="0" marL="457200" rtl="0" algn="l">
              <a:spcBef>
                <a:spcPts val="0"/>
              </a:spcBef>
              <a:spcAft>
                <a:spcPts val="0"/>
              </a:spcAft>
              <a:buClr>
                <a:schemeClr val="dk1"/>
              </a:buClr>
              <a:buSzPts val="1600"/>
              <a:buFont typeface="Noto Sans"/>
              <a:buChar char="●"/>
            </a:pPr>
            <a:r>
              <a:rPr lang="en" sz="1600">
                <a:solidFill>
                  <a:schemeClr val="dk1"/>
                </a:solidFill>
                <a:latin typeface="Noto Sans"/>
                <a:ea typeface="Noto Sans"/>
                <a:cs typeface="Noto Sans"/>
                <a:sym typeface="Noto Sans"/>
              </a:rPr>
              <a:t>Divides resources into what the company </a:t>
            </a:r>
            <a:r>
              <a:rPr b="1" lang="en" sz="1600">
                <a:solidFill>
                  <a:schemeClr val="dk1"/>
                </a:solidFill>
                <a:latin typeface="Noto Sans"/>
                <a:ea typeface="Noto Sans"/>
                <a:cs typeface="Noto Sans"/>
                <a:sym typeface="Noto Sans"/>
              </a:rPr>
              <a:t>owns, </a:t>
            </a:r>
            <a:r>
              <a:rPr b="1" lang="en" sz="1600">
                <a:solidFill>
                  <a:schemeClr val="dk1"/>
                </a:solidFill>
                <a:latin typeface="Noto Sans"/>
                <a:ea typeface="Noto Sans"/>
                <a:cs typeface="Noto Sans"/>
                <a:sym typeface="Noto Sans"/>
              </a:rPr>
              <a:t>owes</a:t>
            </a:r>
            <a:r>
              <a:rPr b="1" lang="en" sz="1600">
                <a:solidFill>
                  <a:schemeClr val="dk1"/>
                </a:solidFill>
                <a:latin typeface="Noto Sans"/>
                <a:ea typeface="Noto Sans"/>
                <a:cs typeface="Noto Sans"/>
                <a:sym typeface="Noto Sans"/>
              </a:rPr>
              <a:t>, and retains</a:t>
            </a:r>
            <a:endParaRPr b="1" sz="1600">
              <a:solidFill>
                <a:schemeClr val="dk1"/>
              </a:solidFill>
              <a:latin typeface="Noto Sans"/>
              <a:ea typeface="Noto Sans"/>
              <a:cs typeface="Noto Sans"/>
              <a:sym typeface="Noto Sans"/>
            </a:endParaRPr>
          </a:p>
          <a:p>
            <a:pPr indent="0" lvl="0" marL="457200" rtl="0" algn="l">
              <a:spcBef>
                <a:spcPts val="0"/>
              </a:spcBef>
              <a:spcAft>
                <a:spcPts val="0"/>
              </a:spcAft>
              <a:buNone/>
            </a:pPr>
            <a:r>
              <a:t/>
            </a:r>
            <a:endParaRPr sz="1600">
              <a:solidFill>
                <a:schemeClr val="dk1"/>
              </a:solidFill>
              <a:latin typeface="Noto Sans"/>
              <a:ea typeface="Noto Sans"/>
              <a:cs typeface="Noto Sans"/>
              <a:sym typeface="Noto Sans"/>
            </a:endParaRPr>
          </a:p>
          <a:p>
            <a:pPr indent="-330200" lvl="0" marL="457200" rtl="0" algn="l">
              <a:spcBef>
                <a:spcPts val="0"/>
              </a:spcBef>
              <a:spcAft>
                <a:spcPts val="0"/>
              </a:spcAft>
              <a:buClr>
                <a:schemeClr val="dk1"/>
              </a:buClr>
              <a:buSzPts val="1600"/>
              <a:buFont typeface="Noto Sans"/>
              <a:buChar char="●"/>
            </a:pPr>
            <a:r>
              <a:rPr lang="en" sz="1600">
                <a:solidFill>
                  <a:schemeClr val="dk1"/>
                </a:solidFill>
                <a:latin typeface="Noto Sans"/>
                <a:ea typeface="Noto Sans"/>
                <a:cs typeface="Noto Sans"/>
                <a:sym typeface="Noto Sans"/>
              </a:rPr>
              <a:t>Helps evaluate </a:t>
            </a:r>
            <a:r>
              <a:rPr b="1" lang="en" sz="1600">
                <a:solidFill>
                  <a:schemeClr val="dk1"/>
                </a:solidFill>
                <a:latin typeface="Noto Sans"/>
                <a:ea typeface="Noto Sans"/>
                <a:cs typeface="Noto Sans"/>
                <a:sym typeface="Noto Sans"/>
              </a:rPr>
              <a:t>liquidity, leverage, and overall financial health</a:t>
            </a:r>
            <a:endParaRPr b="1" sz="1600">
              <a:solidFill>
                <a:schemeClr val="dk1"/>
              </a:solidFill>
              <a:latin typeface="Noto Sans"/>
              <a:ea typeface="Noto Sans"/>
              <a:cs typeface="Noto Sans"/>
              <a:sym typeface="Noto Sans"/>
            </a:endParaRPr>
          </a:p>
        </p:txBody>
      </p:sp>
      <p:sp>
        <p:nvSpPr>
          <p:cNvPr id="778" name="Google Shape;778;p43"/>
          <p:cNvSpPr/>
          <p:nvPr/>
        </p:nvSpPr>
        <p:spPr>
          <a:xfrm>
            <a:off x="596400" y="1392625"/>
            <a:ext cx="325200" cy="325200"/>
          </a:xfrm>
          <a:prstGeom prst="diamond">
            <a:avLst/>
          </a:prstGeom>
          <a:solidFill>
            <a:schemeClr val="dk2"/>
          </a:solidFill>
          <a:ln>
            <a:noFill/>
          </a:ln>
        </p:spPr>
        <p:txBody>
          <a:bodyPr anchorCtr="0" anchor="ctr" bIns="97500" lIns="97500" spcFirstLastPara="1" rIns="97500" wrap="square" tIns="97500">
            <a:noAutofit/>
          </a:bodyPr>
          <a:lstStyle/>
          <a:p>
            <a:pPr indent="0" lvl="0" marL="0" rtl="0" algn="l">
              <a:spcBef>
                <a:spcPts val="0"/>
              </a:spcBef>
              <a:spcAft>
                <a:spcPts val="0"/>
              </a:spcAft>
              <a:buNone/>
            </a:pPr>
            <a:r>
              <a:t/>
            </a:r>
            <a:endParaRPr/>
          </a:p>
        </p:txBody>
      </p:sp>
      <p:sp>
        <p:nvSpPr>
          <p:cNvPr id="779" name="Google Shape;779;p43"/>
          <p:cNvSpPr/>
          <p:nvPr/>
        </p:nvSpPr>
        <p:spPr>
          <a:xfrm>
            <a:off x="596400" y="2093705"/>
            <a:ext cx="325200" cy="325200"/>
          </a:xfrm>
          <a:prstGeom prst="diamond">
            <a:avLst/>
          </a:prstGeom>
          <a:solidFill>
            <a:schemeClr val="lt2"/>
          </a:solidFill>
          <a:ln>
            <a:noFill/>
          </a:ln>
        </p:spPr>
        <p:txBody>
          <a:bodyPr anchorCtr="0" anchor="ctr" bIns="97500" lIns="97500" spcFirstLastPara="1" rIns="97500" wrap="square" tIns="97500">
            <a:noAutofit/>
          </a:bodyPr>
          <a:lstStyle/>
          <a:p>
            <a:pPr indent="0" lvl="0" marL="0" rtl="0" algn="l">
              <a:spcBef>
                <a:spcPts val="0"/>
              </a:spcBef>
              <a:spcAft>
                <a:spcPts val="0"/>
              </a:spcAft>
              <a:buNone/>
            </a:pPr>
            <a:r>
              <a:t/>
            </a:r>
            <a:endParaRPr/>
          </a:p>
        </p:txBody>
      </p:sp>
      <p:sp>
        <p:nvSpPr>
          <p:cNvPr id="780" name="Google Shape;780;p43"/>
          <p:cNvSpPr/>
          <p:nvPr/>
        </p:nvSpPr>
        <p:spPr>
          <a:xfrm>
            <a:off x="596400" y="2635785"/>
            <a:ext cx="325200" cy="325200"/>
          </a:xfrm>
          <a:prstGeom prst="diamond">
            <a:avLst/>
          </a:prstGeom>
          <a:solidFill>
            <a:schemeClr val="accent1"/>
          </a:solidFill>
          <a:ln>
            <a:noFill/>
          </a:ln>
        </p:spPr>
        <p:txBody>
          <a:bodyPr anchorCtr="0" anchor="ctr" bIns="97500" lIns="97500" spcFirstLastPara="1" rIns="97500" wrap="square" tIns="97500">
            <a:noAutofit/>
          </a:bodyPr>
          <a:lstStyle/>
          <a:p>
            <a:pPr indent="0" lvl="0" marL="0" rtl="0" algn="l">
              <a:spcBef>
                <a:spcPts val="0"/>
              </a:spcBef>
              <a:spcAft>
                <a:spcPts val="0"/>
              </a:spcAft>
              <a:buNone/>
            </a:pPr>
            <a:r>
              <a:t/>
            </a:r>
            <a:endParaRPr/>
          </a:p>
        </p:txBody>
      </p:sp>
      <p:sp>
        <p:nvSpPr>
          <p:cNvPr id="781" name="Google Shape;781;p43"/>
          <p:cNvSpPr/>
          <p:nvPr/>
        </p:nvSpPr>
        <p:spPr>
          <a:xfrm>
            <a:off x="596400" y="3343839"/>
            <a:ext cx="325200" cy="325200"/>
          </a:xfrm>
          <a:prstGeom prst="diamond">
            <a:avLst/>
          </a:prstGeom>
          <a:solidFill>
            <a:schemeClr val="accent2"/>
          </a:solidFill>
          <a:ln>
            <a:noFill/>
          </a:ln>
        </p:spPr>
        <p:txBody>
          <a:bodyPr anchorCtr="0" anchor="ctr" bIns="97500" lIns="97500" spcFirstLastPara="1" rIns="97500" wrap="square" tIns="97500">
            <a:noAutofit/>
          </a:bodyPr>
          <a:lstStyle/>
          <a:p>
            <a:pPr indent="0" lvl="0" marL="0" rtl="0" algn="l">
              <a:spcBef>
                <a:spcPts val="0"/>
              </a:spcBef>
              <a:spcAft>
                <a:spcPts val="0"/>
              </a:spcAft>
              <a:buNone/>
            </a:pPr>
            <a:r>
              <a:t/>
            </a:r>
            <a:endParaRPr/>
          </a:p>
        </p:txBody>
      </p:sp>
      <p:pic>
        <p:nvPicPr>
          <p:cNvPr id="782" name="Google Shape;782;p43"/>
          <p:cNvPicPr preferRelativeResize="0"/>
          <p:nvPr/>
        </p:nvPicPr>
        <p:blipFill>
          <a:blip r:embed="rId3">
            <a:alphaModFix/>
          </a:blip>
          <a:stretch>
            <a:fillRect/>
          </a:stretch>
        </p:blipFill>
        <p:spPr>
          <a:xfrm>
            <a:off x="5324199" y="1246350"/>
            <a:ext cx="3867000" cy="2325024"/>
          </a:xfrm>
          <a:prstGeom prst="rect">
            <a:avLst/>
          </a:prstGeom>
          <a:noFill/>
          <a:ln>
            <a:noFill/>
          </a:ln>
        </p:spPr>
      </p:pic>
      <p:sp>
        <p:nvSpPr>
          <p:cNvPr id="783" name="Google Shape;783;p43"/>
          <p:cNvSpPr/>
          <p:nvPr/>
        </p:nvSpPr>
        <p:spPr>
          <a:xfrm>
            <a:off x="8630700" y="66925"/>
            <a:ext cx="454500" cy="454500"/>
          </a:xfrm>
          <a:prstGeom prst="ellipse">
            <a:avLst/>
          </a:prstGeom>
          <a:solidFill>
            <a:srgbClr val="FFFFFF">
              <a:alpha val="35850"/>
            </a:srgbClr>
          </a:solidFill>
          <a:ln cap="flat" cmpd="sng" w="5200">
            <a:solidFill>
              <a:srgbClr val="FFFFFF"/>
            </a:solidFill>
            <a:prstDash val="solid"/>
            <a:round/>
            <a:headEnd len="sm" w="sm" type="none"/>
            <a:tailEnd len="sm" w="sm" type="none"/>
          </a:ln>
        </p:spPr>
        <p:txBody>
          <a:bodyPr anchorCtr="0" anchor="ctr" bIns="49875" lIns="49875" spcFirstLastPara="1" rIns="49875" wrap="square" tIns="49875">
            <a:noAutofit/>
          </a:bodyPr>
          <a:lstStyle/>
          <a:p>
            <a:pPr indent="0" lvl="0" marL="0" rtl="0" algn="ctr">
              <a:spcBef>
                <a:spcPts val="0"/>
              </a:spcBef>
              <a:spcAft>
                <a:spcPts val="0"/>
              </a:spcAft>
              <a:buNone/>
            </a:pPr>
            <a:r>
              <a:t/>
            </a:r>
            <a:endParaRPr sz="763">
              <a:latin typeface="Inter"/>
              <a:ea typeface="Inter"/>
              <a:cs typeface="Inter"/>
              <a:sym typeface="Inter"/>
            </a:endParaRPr>
          </a:p>
        </p:txBody>
      </p:sp>
      <p:pic>
        <p:nvPicPr>
          <p:cNvPr id="784" name="Google Shape;784;p43" title="logo_darkTxt.png"/>
          <p:cNvPicPr preferRelativeResize="0"/>
          <p:nvPr/>
        </p:nvPicPr>
        <p:blipFill rotWithShape="1">
          <a:blip r:embed="rId4">
            <a:alphaModFix/>
          </a:blip>
          <a:srcRect b="10610" l="0" r="0" t="0"/>
          <a:stretch/>
        </p:blipFill>
        <p:spPr>
          <a:xfrm>
            <a:off x="8630700" y="122830"/>
            <a:ext cx="426268" cy="38487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4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Balance Sheet</a:t>
            </a:r>
            <a:endParaRPr/>
          </a:p>
        </p:txBody>
      </p:sp>
      <p:sp>
        <p:nvSpPr>
          <p:cNvPr id="790" name="Google Shape;790;p44"/>
          <p:cNvSpPr/>
          <p:nvPr/>
        </p:nvSpPr>
        <p:spPr>
          <a:xfrm>
            <a:off x="8630700" y="66925"/>
            <a:ext cx="454500" cy="454500"/>
          </a:xfrm>
          <a:prstGeom prst="ellipse">
            <a:avLst/>
          </a:prstGeom>
          <a:solidFill>
            <a:srgbClr val="FFFFFF">
              <a:alpha val="35850"/>
            </a:srgbClr>
          </a:solidFill>
          <a:ln cap="flat" cmpd="sng" w="5200">
            <a:solidFill>
              <a:srgbClr val="FFFFFF"/>
            </a:solidFill>
            <a:prstDash val="solid"/>
            <a:round/>
            <a:headEnd len="sm" w="sm" type="none"/>
            <a:tailEnd len="sm" w="sm" type="none"/>
          </a:ln>
        </p:spPr>
        <p:txBody>
          <a:bodyPr anchorCtr="0" anchor="ctr" bIns="49875" lIns="49875" spcFirstLastPara="1" rIns="49875" wrap="square" tIns="49875">
            <a:noAutofit/>
          </a:bodyPr>
          <a:lstStyle/>
          <a:p>
            <a:pPr indent="0" lvl="0" marL="0" rtl="0" algn="ctr">
              <a:spcBef>
                <a:spcPts val="0"/>
              </a:spcBef>
              <a:spcAft>
                <a:spcPts val="0"/>
              </a:spcAft>
              <a:buNone/>
            </a:pPr>
            <a:r>
              <a:t/>
            </a:r>
            <a:endParaRPr sz="763">
              <a:latin typeface="Inter"/>
              <a:ea typeface="Inter"/>
              <a:cs typeface="Inter"/>
              <a:sym typeface="Inter"/>
            </a:endParaRPr>
          </a:p>
        </p:txBody>
      </p:sp>
      <p:pic>
        <p:nvPicPr>
          <p:cNvPr id="791" name="Google Shape;791;p44" title="logo_darkTxt.png"/>
          <p:cNvPicPr preferRelativeResize="0"/>
          <p:nvPr/>
        </p:nvPicPr>
        <p:blipFill rotWithShape="1">
          <a:blip r:embed="rId3">
            <a:alphaModFix/>
          </a:blip>
          <a:srcRect b="10610" l="0" r="0" t="0"/>
          <a:stretch/>
        </p:blipFill>
        <p:spPr>
          <a:xfrm>
            <a:off x="8630700" y="122830"/>
            <a:ext cx="426268" cy="384872"/>
          </a:xfrm>
          <a:prstGeom prst="rect">
            <a:avLst/>
          </a:prstGeom>
          <a:noFill/>
          <a:ln>
            <a:noFill/>
          </a:ln>
        </p:spPr>
      </p:pic>
      <p:pic>
        <p:nvPicPr>
          <p:cNvPr id="792" name="Google Shape;792;p44"/>
          <p:cNvPicPr preferRelativeResize="0"/>
          <p:nvPr/>
        </p:nvPicPr>
        <p:blipFill rotWithShape="1">
          <a:blip r:embed="rId4">
            <a:alphaModFix/>
          </a:blip>
          <a:srcRect b="0" l="0" r="0" t="-999"/>
          <a:stretch/>
        </p:blipFill>
        <p:spPr>
          <a:xfrm>
            <a:off x="720000" y="1017725"/>
            <a:ext cx="4969950" cy="3812224"/>
          </a:xfrm>
          <a:prstGeom prst="rect">
            <a:avLst/>
          </a:prstGeom>
          <a:noFill/>
          <a:ln>
            <a:noFill/>
          </a:ln>
          <a:effectLst>
            <a:outerShdw blurRad="157163" rotWithShape="0" algn="bl" dir="5400000" dist="19050">
              <a:srgbClr val="000000">
                <a:alpha val="50000"/>
              </a:srgbClr>
            </a:outerShdw>
          </a:effectLst>
        </p:spPr>
      </p:pic>
      <p:sp>
        <p:nvSpPr>
          <p:cNvPr id="793" name="Google Shape;793;p44"/>
          <p:cNvSpPr/>
          <p:nvPr/>
        </p:nvSpPr>
        <p:spPr>
          <a:xfrm>
            <a:off x="6061943" y="1017725"/>
            <a:ext cx="2747700" cy="1020000"/>
          </a:xfrm>
          <a:prstGeom prst="wedgeRectCallout">
            <a:avLst>
              <a:gd fmla="val -60798" name="adj1"/>
              <a:gd fmla="val -20164" name="adj2"/>
            </a:avLst>
          </a:prstGeom>
          <a:solidFill>
            <a:schemeClr val="dk2"/>
          </a:solidFill>
          <a:ln cap="flat" cmpd="sng" w="9025">
            <a:solidFill>
              <a:schemeClr val="dk2"/>
            </a:solidFill>
            <a:prstDash val="solid"/>
            <a:round/>
            <a:headEnd len="sm" w="sm" type="none"/>
            <a:tailEnd len="sm" w="sm" type="none"/>
          </a:ln>
        </p:spPr>
        <p:txBody>
          <a:bodyPr anchorCtr="0" anchor="ctr" bIns="86700" lIns="86700" spcFirstLastPara="1" rIns="86700" wrap="square" tIns="86700">
            <a:noAutofit/>
          </a:bodyPr>
          <a:lstStyle/>
          <a:p>
            <a:pPr indent="0" lvl="0" marL="0" rtl="0" algn="ctr">
              <a:spcBef>
                <a:spcPts val="0"/>
              </a:spcBef>
              <a:spcAft>
                <a:spcPts val="0"/>
              </a:spcAft>
              <a:buNone/>
            </a:pPr>
            <a:r>
              <a:rPr b="1" lang="en" sz="1232">
                <a:latin typeface="Noto Sans"/>
                <a:ea typeface="Noto Sans"/>
                <a:cs typeface="Noto Sans"/>
                <a:sym typeface="Noto Sans"/>
              </a:rPr>
              <a:t>Assets:</a:t>
            </a:r>
            <a:r>
              <a:rPr lang="en" sz="1232">
                <a:latin typeface="Noto Sans"/>
                <a:ea typeface="Noto Sans"/>
                <a:cs typeface="Noto Sans"/>
                <a:sym typeface="Noto Sans"/>
              </a:rPr>
              <a:t> What the company owns or controls that has measurable value and can bring future economic benefit</a:t>
            </a:r>
            <a:endParaRPr sz="1232">
              <a:latin typeface="Noto Sans"/>
              <a:ea typeface="Noto Sans"/>
              <a:cs typeface="Noto Sans"/>
              <a:sym typeface="Noto Sans"/>
            </a:endParaRPr>
          </a:p>
        </p:txBody>
      </p:sp>
      <p:sp>
        <p:nvSpPr>
          <p:cNvPr id="794" name="Google Shape;794;p44"/>
          <p:cNvSpPr/>
          <p:nvPr/>
        </p:nvSpPr>
        <p:spPr>
          <a:xfrm>
            <a:off x="6103198" y="2348333"/>
            <a:ext cx="2665200" cy="1020000"/>
          </a:xfrm>
          <a:prstGeom prst="wedgeRectCallout">
            <a:avLst>
              <a:gd fmla="val -60432" name="adj1"/>
              <a:gd fmla="val -12901" name="adj2"/>
            </a:avLst>
          </a:prstGeom>
          <a:solidFill>
            <a:schemeClr val="dk2"/>
          </a:solidFill>
          <a:ln cap="flat" cmpd="sng" w="9025">
            <a:solidFill>
              <a:schemeClr val="dk2"/>
            </a:solidFill>
            <a:prstDash val="solid"/>
            <a:round/>
            <a:headEnd len="sm" w="sm" type="none"/>
            <a:tailEnd len="sm" w="sm" type="none"/>
          </a:ln>
        </p:spPr>
        <p:txBody>
          <a:bodyPr anchorCtr="0" anchor="ctr" bIns="86700" lIns="86700" spcFirstLastPara="1" rIns="86700" wrap="square" tIns="86700">
            <a:noAutofit/>
          </a:bodyPr>
          <a:lstStyle/>
          <a:p>
            <a:pPr indent="0" lvl="0" marL="0" rtl="0" algn="ctr">
              <a:spcBef>
                <a:spcPts val="0"/>
              </a:spcBef>
              <a:spcAft>
                <a:spcPts val="0"/>
              </a:spcAft>
              <a:buNone/>
            </a:pPr>
            <a:r>
              <a:rPr b="1" lang="en" sz="1232">
                <a:latin typeface="Noto Sans"/>
                <a:ea typeface="Noto Sans"/>
                <a:cs typeface="Noto Sans"/>
                <a:sym typeface="Noto Sans"/>
              </a:rPr>
              <a:t>Liabilities: </a:t>
            </a:r>
            <a:r>
              <a:rPr lang="en" sz="1232">
                <a:latin typeface="Noto Sans"/>
                <a:ea typeface="Noto Sans"/>
                <a:cs typeface="Noto Sans"/>
                <a:sym typeface="Noto Sans"/>
              </a:rPr>
              <a:t>What the company owes, obligations from past events that will require future payment or resources</a:t>
            </a:r>
            <a:endParaRPr sz="1232">
              <a:latin typeface="Noto Sans"/>
              <a:ea typeface="Noto Sans"/>
              <a:cs typeface="Noto Sans"/>
              <a:sym typeface="Noto Sans"/>
            </a:endParaRPr>
          </a:p>
        </p:txBody>
      </p:sp>
      <p:sp>
        <p:nvSpPr>
          <p:cNvPr id="795" name="Google Shape;795;p44"/>
          <p:cNvSpPr/>
          <p:nvPr/>
        </p:nvSpPr>
        <p:spPr>
          <a:xfrm>
            <a:off x="5929525" y="3531562"/>
            <a:ext cx="2256900" cy="1103400"/>
          </a:xfrm>
          <a:prstGeom prst="wedgeRectCallout">
            <a:avLst>
              <a:gd fmla="val -55005" name="adj1"/>
              <a:gd fmla="val -32788" name="adj2"/>
            </a:avLst>
          </a:prstGeom>
          <a:solidFill>
            <a:schemeClr val="dk2"/>
          </a:solidFill>
          <a:ln cap="flat" cmpd="sng" w="9025">
            <a:solidFill>
              <a:schemeClr val="dk2"/>
            </a:solidFill>
            <a:prstDash val="solid"/>
            <a:round/>
            <a:headEnd len="sm" w="sm" type="none"/>
            <a:tailEnd len="sm" w="sm" type="none"/>
          </a:ln>
        </p:spPr>
        <p:txBody>
          <a:bodyPr anchorCtr="0" anchor="ctr" bIns="86700" lIns="86700" spcFirstLastPara="1" rIns="86700" wrap="square" tIns="86700">
            <a:noAutofit/>
          </a:bodyPr>
          <a:lstStyle/>
          <a:p>
            <a:pPr indent="0" lvl="0" marL="0" rtl="0" algn="ctr">
              <a:spcBef>
                <a:spcPts val="0"/>
              </a:spcBef>
              <a:spcAft>
                <a:spcPts val="0"/>
              </a:spcAft>
              <a:buNone/>
            </a:pPr>
            <a:r>
              <a:t/>
            </a:r>
            <a:endParaRPr b="1" sz="1232">
              <a:latin typeface="Noto Sans"/>
              <a:ea typeface="Noto Sans"/>
              <a:cs typeface="Noto Sans"/>
              <a:sym typeface="Noto Sans"/>
            </a:endParaRPr>
          </a:p>
          <a:p>
            <a:pPr indent="0" lvl="0" marL="0" rtl="0" algn="ctr">
              <a:spcBef>
                <a:spcPts val="0"/>
              </a:spcBef>
              <a:spcAft>
                <a:spcPts val="0"/>
              </a:spcAft>
              <a:buNone/>
            </a:pPr>
            <a:r>
              <a:rPr b="1" lang="en" sz="1232">
                <a:latin typeface="Noto Sans"/>
                <a:ea typeface="Noto Sans"/>
                <a:cs typeface="Noto Sans"/>
                <a:sym typeface="Noto Sans"/>
              </a:rPr>
              <a:t>Equity: </a:t>
            </a:r>
            <a:r>
              <a:rPr lang="en" sz="1232">
                <a:latin typeface="Noto Sans"/>
                <a:ea typeface="Noto Sans"/>
                <a:cs typeface="Noto Sans"/>
                <a:sym typeface="Noto Sans"/>
              </a:rPr>
              <a:t>The </a:t>
            </a:r>
            <a:r>
              <a:rPr lang="en" sz="1232">
                <a:latin typeface="Noto Sans"/>
                <a:ea typeface="Noto Sans"/>
                <a:cs typeface="Noto Sans"/>
                <a:sym typeface="Noto Sans"/>
              </a:rPr>
              <a:t>owner's</a:t>
            </a:r>
            <a:r>
              <a:rPr lang="en" sz="1232">
                <a:latin typeface="Noto Sans"/>
                <a:ea typeface="Noto Sans"/>
                <a:cs typeface="Noto Sans"/>
                <a:sym typeface="Noto Sans"/>
              </a:rPr>
              <a:t>’ share of the company, funds from shareholders and profits kept in the business.</a:t>
            </a:r>
            <a:endParaRPr sz="1232">
              <a:latin typeface="Noto Sans"/>
              <a:ea typeface="Noto Sans"/>
              <a:cs typeface="Noto Sans"/>
              <a:sym typeface="Noto Sans"/>
            </a:endParaRPr>
          </a:p>
          <a:p>
            <a:pPr indent="0" lvl="0" marL="0" rtl="0" algn="ctr">
              <a:spcBef>
                <a:spcPts val="0"/>
              </a:spcBef>
              <a:spcAft>
                <a:spcPts val="0"/>
              </a:spcAft>
              <a:buNone/>
            </a:pPr>
            <a:r>
              <a:t/>
            </a:r>
            <a:endParaRPr b="1" sz="1232">
              <a:latin typeface="Noto Sans"/>
              <a:ea typeface="Noto Sans"/>
              <a:cs typeface="Noto Sans"/>
              <a:sym typeface="Noto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4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Statement of Cash Flows</a:t>
            </a:r>
            <a:endParaRPr/>
          </a:p>
        </p:txBody>
      </p:sp>
      <p:sp>
        <p:nvSpPr>
          <p:cNvPr id="801" name="Google Shape;801;p45"/>
          <p:cNvSpPr/>
          <p:nvPr/>
        </p:nvSpPr>
        <p:spPr>
          <a:xfrm>
            <a:off x="8630700" y="66925"/>
            <a:ext cx="454500" cy="454500"/>
          </a:xfrm>
          <a:prstGeom prst="ellipse">
            <a:avLst/>
          </a:prstGeom>
          <a:solidFill>
            <a:srgbClr val="FFFFFF">
              <a:alpha val="35850"/>
            </a:srgbClr>
          </a:solidFill>
          <a:ln cap="flat" cmpd="sng" w="5200">
            <a:solidFill>
              <a:srgbClr val="FFFFFF"/>
            </a:solidFill>
            <a:prstDash val="solid"/>
            <a:round/>
            <a:headEnd len="sm" w="sm" type="none"/>
            <a:tailEnd len="sm" w="sm" type="none"/>
          </a:ln>
        </p:spPr>
        <p:txBody>
          <a:bodyPr anchorCtr="0" anchor="ctr" bIns="49875" lIns="49875" spcFirstLastPara="1" rIns="49875" wrap="square" tIns="49875">
            <a:noAutofit/>
          </a:bodyPr>
          <a:lstStyle/>
          <a:p>
            <a:pPr indent="0" lvl="0" marL="0" rtl="0" algn="ctr">
              <a:spcBef>
                <a:spcPts val="0"/>
              </a:spcBef>
              <a:spcAft>
                <a:spcPts val="0"/>
              </a:spcAft>
              <a:buNone/>
            </a:pPr>
            <a:r>
              <a:t/>
            </a:r>
            <a:endParaRPr sz="763">
              <a:latin typeface="Inter"/>
              <a:ea typeface="Inter"/>
              <a:cs typeface="Inter"/>
              <a:sym typeface="Inter"/>
            </a:endParaRPr>
          </a:p>
        </p:txBody>
      </p:sp>
      <p:pic>
        <p:nvPicPr>
          <p:cNvPr id="802" name="Google Shape;802;p45" title="logo_darkTxt.png"/>
          <p:cNvPicPr preferRelativeResize="0"/>
          <p:nvPr/>
        </p:nvPicPr>
        <p:blipFill rotWithShape="1">
          <a:blip r:embed="rId3">
            <a:alphaModFix/>
          </a:blip>
          <a:srcRect b="10610" l="0" r="0" t="0"/>
          <a:stretch/>
        </p:blipFill>
        <p:spPr>
          <a:xfrm>
            <a:off x="8630700" y="122830"/>
            <a:ext cx="426268" cy="384872"/>
          </a:xfrm>
          <a:prstGeom prst="rect">
            <a:avLst/>
          </a:prstGeom>
          <a:noFill/>
          <a:ln>
            <a:noFill/>
          </a:ln>
        </p:spPr>
      </p:pic>
      <p:sp>
        <p:nvSpPr>
          <p:cNvPr id="803" name="Google Shape;803;p45"/>
          <p:cNvSpPr txBox="1"/>
          <p:nvPr/>
        </p:nvSpPr>
        <p:spPr>
          <a:xfrm>
            <a:off x="720000" y="1174900"/>
            <a:ext cx="7910700" cy="1209600"/>
          </a:xfrm>
          <a:prstGeom prst="rect">
            <a:avLst/>
          </a:prstGeom>
          <a:noFill/>
          <a:ln>
            <a:noFill/>
          </a:ln>
        </p:spPr>
        <p:txBody>
          <a:bodyPr anchorCtr="0" anchor="t" bIns="91425" lIns="91425" spcFirstLastPara="1" rIns="91425" wrap="square" tIns="91425">
            <a:noAutofit/>
          </a:bodyPr>
          <a:lstStyle/>
          <a:p>
            <a:pPr indent="-330200" lvl="0" marL="457200" rtl="0" algn="l">
              <a:lnSpc>
                <a:spcPct val="200000"/>
              </a:lnSpc>
              <a:spcBef>
                <a:spcPts val="0"/>
              </a:spcBef>
              <a:spcAft>
                <a:spcPts val="0"/>
              </a:spcAft>
              <a:buClr>
                <a:schemeClr val="dk1"/>
              </a:buClr>
              <a:buSzPts val="1600"/>
              <a:buFont typeface="Noto Sans"/>
              <a:buChar char="●"/>
            </a:pPr>
            <a:r>
              <a:rPr lang="en" sz="1600">
                <a:solidFill>
                  <a:schemeClr val="dk1"/>
                </a:solidFill>
                <a:latin typeface="Noto Sans"/>
                <a:ea typeface="Noto Sans"/>
                <a:cs typeface="Noto Sans"/>
                <a:sym typeface="Noto Sans"/>
              </a:rPr>
              <a:t>Shows how </a:t>
            </a:r>
            <a:r>
              <a:rPr b="1" lang="en" sz="1600">
                <a:solidFill>
                  <a:schemeClr val="dk1"/>
                </a:solidFill>
                <a:latin typeface="Noto Sans"/>
                <a:ea typeface="Noto Sans"/>
                <a:cs typeface="Noto Sans"/>
                <a:sym typeface="Noto Sans"/>
              </a:rPr>
              <a:t>cash moves in and out </a:t>
            </a:r>
            <a:r>
              <a:rPr lang="en" sz="1600">
                <a:solidFill>
                  <a:schemeClr val="dk1"/>
                </a:solidFill>
                <a:latin typeface="Noto Sans"/>
                <a:ea typeface="Noto Sans"/>
                <a:cs typeface="Noto Sans"/>
                <a:sym typeface="Noto Sans"/>
              </a:rPr>
              <a:t>of the business during a period</a:t>
            </a:r>
            <a:endParaRPr sz="1600">
              <a:solidFill>
                <a:schemeClr val="dk1"/>
              </a:solidFill>
              <a:latin typeface="Noto Sans"/>
              <a:ea typeface="Noto Sans"/>
              <a:cs typeface="Noto Sans"/>
              <a:sym typeface="Noto Sans"/>
            </a:endParaRPr>
          </a:p>
          <a:p>
            <a:pPr indent="-330200" lvl="0" marL="457200" rtl="0" algn="l">
              <a:lnSpc>
                <a:spcPct val="200000"/>
              </a:lnSpc>
              <a:spcBef>
                <a:spcPts val="0"/>
              </a:spcBef>
              <a:spcAft>
                <a:spcPts val="0"/>
              </a:spcAft>
              <a:buClr>
                <a:schemeClr val="dk1"/>
              </a:buClr>
              <a:buSzPts val="1600"/>
              <a:buFont typeface="Noto Sans"/>
              <a:buChar char="●"/>
            </a:pPr>
            <a:r>
              <a:rPr lang="en" sz="1600">
                <a:solidFill>
                  <a:schemeClr val="dk1"/>
                </a:solidFill>
                <a:latin typeface="Noto Sans"/>
                <a:ea typeface="Noto Sans"/>
                <a:cs typeface="Noto Sans"/>
                <a:sym typeface="Noto Sans"/>
              </a:rPr>
              <a:t>Divided into </a:t>
            </a:r>
            <a:r>
              <a:rPr b="1" lang="en" sz="1600">
                <a:solidFill>
                  <a:schemeClr val="dk1"/>
                </a:solidFill>
                <a:latin typeface="Noto Sans"/>
                <a:ea typeface="Noto Sans"/>
                <a:cs typeface="Noto Sans"/>
                <a:sym typeface="Noto Sans"/>
              </a:rPr>
              <a:t>Operating, Investing, and Financing activities</a:t>
            </a:r>
            <a:endParaRPr b="1" sz="1600">
              <a:solidFill>
                <a:schemeClr val="dk1"/>
              </a:solidFill>
              <a:latin typeface="Noto Sans"/>
              <a:ea typeface="Noto Sans"/>
              <a:cs typeface="Noto Sans"/>
              <a:sym typeface="Noto Sans"/>
            </a:endParaRPr>
          </a:p>
          <a:p>
            <a:pPr indent="-330200" lvl="0" marL="457200" rtl="0" algn="l">
              <a:lnSpc>
                <a:spcPct val="200000"/>
              </a:lnSpc>
              <a:spcBef>
                <a:spcPts val="0"/>
              </a:spcBef>
              <a:spcAft>
                <a:spcPts val="0"/>
              </a:spcAft>
              <a:buClr>
                <a:schemeClr val="dk1"/>
              </a:buClr>
              <a:buSzPts val="1600"/>
              <a:buFont typeface="Noto Sans"/>
              <a:buChar char="●"/>
            </a:pPr>
            <a:r>
              <a:rPr lang="en" sz="1600">
                <a:solidFill>
                  <a:schemeClr val="dk1"/>
                </a:solidFill>
                <a:latin typeface="Noto Sans"/>
                <a:ea typeface="Noto Sans"/>
                <a:cs typeface="Noto Sans"/>
                <a:sym typeface="Noto Sans"/>
              </a:rPr>
              <a:t>Helps reveal if a company is generating enough cash to </a:t>
            </a:r>
            <a:r>
              <a:rPr b="1" lang="en" sz="1600">
                <a:solidFill>
                  <a:schemeClr val="dk1"/>
                </a:solidFill>
                <a:latin typeface="Noto Sans"/>
                <a:ea typeface="Noto Sans"/>
                <a:cs typeface="Noto Sans"/>
                <a:sym typeface="Noto Sans"/>
              </a:rPr>
              <a:t>sustain operations</a:t>
            </a:r>
            <a:endParaRPr sz="1600">
              <a:solidFill>
                <a:schemeClr val="dk1"/>
              </a:solidFill>
              <a:latin typeface="Noto Sans"/>
              <a:ea typeface="Noto Sans"/>
              <a:cs typeface="Noto Sans"/>
              <a:sym typeface="Noto Sans"/>
            </a:endParaRPr>
          </a:p>
        </p:txBody>
      </p:sp>
      <p:sp>
        <p:nvSpPr>
          <p:cNvPr id="804" name="Google Shape;804;p45"/>
          <p:cNvSpPr/>
          <p:nvPr/>
        </p:nvSpPr>
        <p:spPr>
          <a:xfrm>
            <a:off x="800100" y="2811375"/>
            <a:ext cx="2458800" cy="38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Noto Sans"/>
                <a:ea typeface="Noto Sans"/>
                <a:cs typeface="Noto Sans"/>
                <a:sym typeface="Noto Sans"/>
              </a:rPr>
              <a:t>Cash from Operations</a:t>
            </a:r>
            <a:endParaRPr b="1">
              <a:latin typeface="Noto Sans"/>
              <a:ea typeface="Noto Sans"/>
              <a:cs typeface="Noto Sans"/>
              <a:sym typeface="Noto Sans"/>
            </a:endParaRPr>
          </a:p>
        </p:txBody>
      </p:sp>
      <p:sp>
        <p:nvSpPr>
          <p:cNvPr id="805" name="Google Shape;805;p45"/>
          <p:cNvSpPr/>
          <p:nvPr/>
        </p:nvSpPr>
        <p:spPr>
          <a:xfrm>
            <a:off x="800100" y="3288125"/>
            <a:ext cx="2458800" cy="12096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SzPts val="1200"/>
              <a:buFont typeface="Noto Sans"/>
              <a:buChar char="●"/>
            </a:pPr>
            <a:r>
              <a:rPr lang="en" sz="1200">
                <a:latin typeface="Noto Sans"/>
                <a:ea typeface="Noto Sans"/>
                <a:cs typeface="Noto Sans"/>
                <a:sym typeface="Noto Sans"/>
              </a:rPr>
              <a:t>Cash made or spent from the company’s main business </a:t>
            </a:r>
            <a:endParaRPr sz="1200">
              <a:latin typeface="Noto Sans"/>
              <a:ea typeface="Noto Sans"/>
              <a:cs typeface="Noto Sans"/>
              <a:sym typeface="Noto Sans"/>
            </a:endParaRPr>
          </a:p>
          <a:p>
            <a:pPr indent="-304800" lvl="0" marL="457200" rtl="0" algn="l">
              <a:lnSpc>
                <a:spcPct val="115000"/>
              </a:lnSpc>
              <a:spcBef>
                <a:spcPts val="0"/>
              </a:spcBef>
              <a:spcAft>
                <a:spcPts val="0"/>
              </a:spcAft>
              <a:buSzPts val="1200"/>
              <a:buFont typeface="Noto Sans"/>
              <a:buChar char="●"/>
            </a:pPr>
            <a:r>
              <a:rPr lang="en" sz="1200">
                <a:latin typeface="Noto Sans"/>
                <a:ea typeface="Noto Sans"/>
                <a:cs typeface="Noto Sans"/>
                <a:sym typeface="Noto Sans"/>
              </a:rPr>
              <a:t>Shows if the core business brings in cash</a:t>
            </a:r>
            <a:endParaRPr sz="1200">
              <a:latin typeface="Noto Sans"/>
              <a:ea typeface="Noto Sans"/>
              <a:cs typeface="Noto Sans"/>
              <a:sym typeface="Noto Sans"/>
            </a:endParaRPr>
          </a:p>
        </p:txBody>
      </p:sp>
      <p:sp>
        <p:nvSpPr>
          <p:cNvPr id="806" name="Google Shape;806;p45"/>
          <p:cNvSpPr/>
          <p:nvPr/>
        </p:nvSpPr>
        <p:spPr>
          <a:xfrm>
            <a:off x="3486000" y="2811375"/>
            <a:ext cx="2458800" cy="38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Noto Sans"/>
                <a:ea typeface="Noto Sans"/>
                <a:cs typeface="Noto Sans"/>
                <a:sym typeface="Noto Sans"/>
              </a:rPr>
              <a:t>Cash from Investing</a:t>
            </a:r>
            <a:endParaRPr b="1">
              <a:latin typeface="Noto Sans"/>
              <a:ea typeface="Noto Sans"/>
              <a:cs typeface="Noto Sans"/>
              <a:sym typeface="Noto Sans"/>
            </a:endParaRPr>
          </a:p>
        </p:txBody>
      </p:sp>
      <p:sp>
        <p:nvSpPr>
          <p:cNvPr id="807" name="Google Shape;807;p45"/>
          <p:cNvSpPr/>
          <p:nvPr/>
        </p:nvSpPr>
        <p:spPr>
          <a:xfrm>
            <a:off x="3504325" y="3288125"/>
            <a:ext cx="2458800" cy="12096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SzPts val="1200"/>
              <a:buFont typeface="Noto Sans"/>
              <a:buChar char="●"/>
            </a:pPr>
            <a:r>
              <a:rPr lang="en" sz="1200">
                <a:latin typeface="Noto Sans"/>
                <a:ea typeface="Noto Sans"/>
                <a:cs typeface="Noto Sans"/>
                <a:sym typeface="Noto Sans"/>
              </a:rPr>
              <a:t>Cash used to buy or sell LT assets like equipment, buildings, or investments</a:t>
            </a:r>
            <a:endParaRPr sz="1200">
              <a:latin typeface="Noto Sans"/>
              <a:ea typeface="Noto Sans"/>
              <a:cs typeface="Noto Sans"/>
              <a:sym typeface="Noto Sans"/>
            </a:endParaRPr>
          </a:p>
          <a:p>
            <a:pPr indent="-304800" lvl="0" marL="457200" rtl="0" algn="l">
              <a:lnSpc>
                <a:spcPct val="115000"/>
              </a:lnSpc>
              <a:spcBef>
                <a:spcPts val="0"/>
              </a:spcBef>
              <a:spcAft>
                <a:spcPts val="0"/>
              </a:spcAft>
              <a:buSzPts val="1200"/>
              <a:buFont typeface="Noto Sans"/>
              <a:buChar char="●"/>
            </a:pPr>
            <a:r>
              <a:rPr lang="en" sz="1200">
                <a:latin typeface="Noto Sans"/>
                <a:ea typeface="Noto Sans"/>
                <a:cs typeface="Noto Sans"/>
                <a:sym typeface="Noto Sans"/>
              </a:rPr>
              <a:t>How the company grows or shrinks its assets</a:t>
            </a:r>
            <a:endParaRPr sz="1200">
              <a:latin typeface="Noto Sans"/>
              <a:ea typeface="Noto Sans"/>
              <a:cs typeface="Noto Sans"/>
              <a:sym typeface="Noto Sans"/>
            </a:endParaRPr>
          </a:p>
        </p:txBody>
      </p:sp>
      <p:sp>
        <p:nvSpPr>
          <p:cNvPr id="808" name="Google Shape;808;p45"/>
          <p:cNvSpPr/>
          <p:nvPr/>
        </p:nvSpPr>
        <p:spPr>
          <a:xfrm>
            <a:off x="6171900" y="2811375"/>
            <a:ext cx="2458800" cy="38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Noto Sans"/>
                <a:ea typeface="Noto Sans"/>
                <a:cs typeface="Noto Sans"/>
                <a:sym typeface="Noto Sans"/>
              </a:rPr>
              <a:t>Cash from Financing</a:t>
            </a:r>
            <a:endParaRPr b="1">
              <a:latin typeface="Noto Sans"/>
              <a:ea typeface="Noto Sans"/>
              <a:cs typeface="Noto Sans"/>
              <a:sym typeface="Noto Sans"/>
            </a:endParaRPr>
          </a:p>
        </p:txBody>
      </p:sp>
      <p:sp>
        <p:nvSpPr>
          <p:cNvPr id="809" name="Google Shape;809;p45"/>
          <p:cNvSpPr/>
          <p:nvPr/>
        </p:nvSpPr>
        <p:spPr>
          <a:xfrm>
            <a:off x="6171900" y="3288125"/>
            <a:ext cx="2458800" cy="12096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SzPts val="1200"/>
              <a:buFont typeface="Noto Sans"/>
              <a:buChar char="●"/>
            </a:pPr>
            <a:r>
              <a:rPr lang="en" sz="1200">
                <a:latin typeface="Noto Sans"/>
                <a:ea typeface="Noto Sans"/>
                <a:cs typeface="Noto Sans"/>
                <a:sym typeface="Noto Sans"/>
              </a:rPr>
              <a:t>Cash received from or paid to investors and lenders</a:t>
            </a:r>
            <a:endParaRPr sz="1200">
              <a:latin typeface="Noto Sans"/>
              <a:ea typeface="Noto Sans"/>
              <a:cs typeface="Noto Sans"/>
              <a:sym typeface="Noto Sans"/>
            </a:endParaRPr>
          </a:p>
          <a:p>
            <a:pPr indent="-304800" lvl="0" marL="457200" rtl="0" algn="l">
              <a:lnSpc>
                <a:spcPct val="115000"/>
              </a:lnSpc>
              <a:spcBef>
                <a:spcPts val="0"/>
              </a:spcBef>
              <a:spcAft>
                <a:spcPts val="0"/>
              </a:spcAft>
              <a:buSzPts val="1200"/>
              <a:buFont typeface="Noto Sans"/>
              <a:buChar char="●"/>
            </a:pPr>
            <a:r>
              <a:rPr lang="en" sz="1200">
                <a:latin typeface="Noto Sans"/>
                <a:ea typeface="Noto Sans"/>
                <a:cs typeface="Noto Sans"/>
                <a:sym typeface="Noto Sans"/>
              </a:rPr>
              <a:t>Shows how the company funds its operations</a:t>
            </a:r>
            <a:endParaRPr sz="1200">
              <a:latin typeface="Noto Sans"/>
              <a:ea typeface="Noto Sans"/>
              <a:cs typeface="Noto Sans"/>
              <a:sym typeface="Noto Sans"/>
            </a:endParaRPr>
          </a:p>
        </p:txBody>
      </p:sp>
      <p:sp>
        <p:nvSpPr>
          <p:cNvPr id="810" name="Google Shape;810;p45"/>
          <p:cNvSpPr/>
          <p:nvPr/>
        </p:nvSpPr>
        <p:spPr>
          <a:xfrm>
            <a:off x="859788" y="1299088"/>
            <a:ext cx="237900" cy="237900"/>
          </a:xfrm>
          <a:prstGeom prst="diamond">
            <a:avLst/>
          </a:prstGeom>
          <a:solidFill>
            <a:schemeClr val="dk2"/>
          </a:solidFill>
          <a:ln>
            <a:noFill/>
          </a:ln>
        </p:spPr>
        <p:txBody>
          <a:bodyPr anchorCtr="0" anchor="ctr" bIns="71300" lIns="71300" spcFirstLastPara="1" rIns="71300" wrap="square" tIns="71300">
            <a:noAutofit/>
          </a:bodyPr>
          <a:lstStyle/>
          <a:p>
            <a:pPr indent="0" lvl="0" marL="0" rtl="0" algn="l">
              <a:spcBef>
                <a:spcPts val="0"/>
              </a:spcBef>
              <a:spcAft>
                <a:spcPts val="0"/>
              </a:spcAft>
              <a:buNone/>
            </a:pPr>
            <a:r>
              <a:t/>
            </a:r>
            <a:endParaRPr/>
          </a:p>
        </p:txBody>
      </p:sp>
      <p:sp>
        <p:nvSpPr>
          <p:cNvPr id="811" name="Google Shape;811;p45"/>
          <p:cNvSpPr/>
          <p:nvPr/>
        </p:nvSpPr>
        <p:spPr>
          <a:xfrm>
            <a:off x="859788" y="1779665"/>
            <a:ext cx="237900" cy="237900"/>
          </a:xfrm>
          <a:prstGeom prst="diamond">
            <a:avLst/>
          </a:prstGeom>
          <a:solidFill>
            <a:schemeClr val="lt2"/>
          </a:solidFill>
          <a:ln>
            <a:noFill/>
          </a:ln>
        </p:spPr>
        <p:txBody>
          <a:bodyPr anchorCtr="0" anchor="ctr" bIns="71300" lIns="71300" spcFirstLastPara="1" rIns="71300" wrap="square" tIns="71300">
            <a:noAutofit/>
          </a:bodyPr>
          <a:lstStyle/>
          <a:p>
            <a:pPr indent="0" lvl="0" marL="0" rtl="0" algn="l">
              <a:spcBef>
                <a:spcPts val="0"/>
              </a:spcBef>
              <a:spcAft>
                <a:spcPts val="0"/>
              </a:spcAft>
              <a:buNone/>
            </a:pPr>
            <a:r>
              <a:t/>
            </a:r>
            <a:endParaRPr sz="1147"/>
          </a:p>
        </p:txBody>
      </p:sp>
      <p:sp>
        <p:nvSpPr>
          <p:cNvPr id="812" name="Google Shape;812;p45"/>
          <p:cNvSpPr/>
          <p:nvPr/>
        </p:nvSpPr>
        <p:spPr>
          <a:xfrm>
            <a:off x="859788" y="2260242"/>
            <a:ext cx="237900" cy="237900"/>
          </a:xfrm>
          <a:prstGeom prst="diamond">
            <a:avLst/>
          </a:prstGeom>
          <a:solidFill>
            <a:schemeClr val="accent1"/>
          </a:solidFill>
          <a:ln>
            <a:noFill/>
          </a:ln>
        </p:spPr>
        <p:txBody>
          <a:bodyPr anchorCtr="0" anchor="ctr" bIns="71300" lIns="71300" spcFirstLastPara="1" rIns="71300" wrap="square" tIns="71300">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4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Statement of Cash Flows</a:t>
            </a:r>
            <a:endParaRPr/>
          </a:p>
        </p:txBody>
      </p:sp>
      <p:sp>
        <p:nvSpPr>
          <p:cNvPr id="818" name="Google Shape;818;p46"/>
          <p:cNvSpPr/>
          <p:nvPr/>
        </p:nvSpPr>
        <p:spPr>
          <a:xfrm>
            <a:off x="8630700" y="66925"/>
            <a:ext cx="454500" cy="454500"/>
          </a:xfrm>
          <a:prstGeom prst="ellipse">
            <a:avLst/>
          </a:prstGeom>
          <a:solidFill>
            <a:srgbClr val="FFFFFF">
              <a:alpha val="35850"/>
            </a:srgbClr>
          </a:solidFill>
          <a:ln cap="flat" cmpd="sng" w="5200">
            <a:solidFill>
              <a:srgbClr val="FFFFFF"/>
            </a:solidFill>
            <a:prstDash val="solid"/>
            <a:round/>
            <a:headEnd len="sm" w="sm" type="none"/>
            <a:tailEnd len="sm" w="sm" type="none"/>
          </a:ln>
        </p:spPr>
        <p:txBody>
          <a:bodyPr anchorCtr="0" anchor="ctr" bIns="49875" lIns="49875" spcFirstLastPara="1" rIns="49875" wrap="square" tIns="49875">
            <a:noAutofit/>
          </a:bodyPr>
          <a:lstStyle/>
          <a:p>
            <a:pPr indent="0" lvl="0" marL="0" rtl="0" algn="ctr">
              <a:spcBef>
                <a:spcPts val="0"/>
              </a:spcBef>
              <a:spcAft>
                <a:spcPts val="0"/>
              </a:spcAft>
              <a:buNone/>
            </a:pPr>
            <a:r>
              <a:t/>
            </a:r>
            <a:endParaRPr sz="763">
              <a:latin typeface="Inter"/>
              <a:ea typeface="Inter"/>
              <a:cs typeface="Inter"/>
              <a:sym typeface="Inter"/>
            </a:endParaRPr>
          </a:p>
        </p:txBody>
      </p:sp>
      <p:pic>
        <p:nvPicPr>
          <p:cNvPr id="819" name="Google Shape;819;p46" title="logo_darkTxt.png"/>
          <p:cNvPicPr preferRelativeResize="0"/>
          <p:nvPr/>
        </p:nvPicPr>
        <p:blipFill rotWithShape="1">
          <a:blip r:embed="rId3">
            <a:alphaModFix/>
          </a:blip>
          <a:srcRect b="10610" l="0" r="0" t="0"/>
          <a:stretch/>
        </p:blipFill>
        <p:spPr>
          <a:xfrm>
            <a:off x="8630700" y="122830"/>
            <a:ext cx="426268" cy="384872"/>
          </a:xfrm>
          <a:prstGeom prst="rect">
            <a:avLst/>
          </a:prstGeom>
          <a:noFill/>
          <a:ln>
            <a:noFill/>
          </a:ln>
        </p:spPr>
      </p:pic>
      <p:pic>
        <p:nvPicPr>
          <p:cNvPr id="820" name="Google Shape;820;p46"/>
          <p:cNvPicPr preferRelativeResize="0"/>
          <p:nvPr/>
        </p:nvPicPr>
        <p:blipFill rotWithShape="1">
          <a:blip r:embed="rId4">
            <a:alphaModFix/>
          </a:blip>
          <a:srcRect b="0" l="2018" r="0" t="1097"/>
          <a:stretch/>
        </p:blipFill>
        <p:spPr>
          <a:xfrm>
            <a:off x="2034050" y="1099700"/>
            <a:ext cx="5075899" cy="3687949"/>
          </a:xfrm>
          <a:prstGeom prst="rect">
            <a:avLst/>
          </a:prstGeom>
          <a:noFill/>
          <a:ln>
            <a:noFill/>
          </a:ln>
          <a:effectLst>
            <a:outerShdw blurRad="385763" rotWithShape="0" algn="bl" dir="5400000" dist="28575">
              <a:srgbClr val="000000">
                <a:alpha val="5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4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Statement of Owner’s Equity</a:t>
            </a:r>
            <a:endParaRPr/>
          </a:p>
        </p:txBody>
      </p:sp>
      <p:sp>
        <p:nvSpPr>
          <p:cNvPr id="826" name="Google Shape;826;p47"/>
          <p:cNvSpPr/>
          <p:nvPr/>
        </p:nvSpPr>
        <p:spPr>
          <a:xfrm>
            <a:off x="8630700" y="66925"/>
            <a:ext cx="454500" cy="454500"/>
          </a:xfrm>
          <a:prstGeom prst="ellipse">
            <a:avLst/>
          </a:prstGeom>
          <a:solidFill>
            <a:srgbClr val="FFFFFF">
              <a:alpha val="35850"/>
            </a:srgbClr>
          </a:solidFill>
          <a:ln cap="flat" cmpd="sng" w="5200">
            <a:solidFill>
              <a:srgbClr val="FFFFFF"/>
            </a:solidFill>
            <a:prstDash val="solid"/>
            <a:round/>
            <a:headEnd len="sm" w="sm" type="none"/>
            <a:tailEnd len="sm" w="sm" type="none"/>
          </a:ln>
        </p:spPr>
        <p:txBody>
          <a:bodyPr anchorCtr="0" anchor="ctr" bIns="49875" lIns="49875" spcFirstLastPara="1" rIns="49875" wrap="square" tIns="49875">
            <a:noAutofit/>
          </a:bodyPr>
          <a:lstStyle/>
          <a:p>
            <a:pPr indent="0" lvl="0" marL="0" rtl="0" algn="ctr">
              <a:spcBef>
                <a:spcPts val="0"/>
              </a:spcBef>
              <a:spcAft>
                <a:spcPts val="0"/>
              </a:spcAft>
              <a:buNone/>
            </a:pPr>
            <a:r>
              <a:t/>
            </a:r>
            <a:endParaRPr sz="763">
              <a:latin typeface="Inter"/>
              <a:ea typeface="Inter"/>
              <a:cs typeface="Inter"/>
              <a:sym typeface="Inter"/>
            </a:endParaRPr>
          </a:p>
        </p:txBody>
      </p:sp>
      <p:pic>
        <p:nvPicPr>
          <p:cNvPr id="827" name="Google Shape;827;p47" title="logo_darkTxt.png"/>
          <p:cNvPicPr preferRelativeResize="0"/>
          <p:nvPr/>
        </p:nvPicPr>
        <p:blipFill rotWithShape="1">
          <a:blip r:embed="rId3">
            <a:alphaModFix/>
          </a:blip>
          <a:srcRect b="10610" l="0" r="0" t="0"/>
          <a:stretch/>
        </p:blipFill>
        <p:spPr>
          <a:xfrm>
            <a:off x="8630700" y="122830"/>
            <a:ext cx="426268" cy="384872"/>
          </a:xfrm>
          <a:prstGeom prst="rect">
            <a:avLst/>
          </a:prstGeom>
          <a:noFill/>
          <a:ln>
            <a:noFill/>
          </a:ln>
        </p:spPr>
      </p:pic>
      <p:sp>
        <p:nvSpPr>
          <p:cNvPr id="828" name="Google Shape;828;p47"/>
          <p:cNvSpPr txBox="1"/>
          <p:nvPr/>
        </p:nvSpPr>
        <p:spPr>
          <a:xfrm>
            <a:off x="539425" y="1280825"/>
            <a:ext cx="6558300" cy="18009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chemeClr val="dk1"/>
              </a:buClr>
              <a:buSzPts val="1500"/>
              <a:buFont typeface="Poppins"/>
              <a:buChar char="●"/>
            </a:pPr>
            <a:r>
              <a:rPr lang="en" sz="1500">
                <a:solidFill>
                  <a:schemeClr val="dk1"/>
                </a:solidFill>
                <a:latin typeface="Poppins"/>
                <a:ea typeface="Poppins"/>
                <a:cs typeface="Poppins"/>
                <a:sym typeface="Poppins"/>
              </a:rPr>
              <a:t>Shows how the </a:t>
            </a:r>
            <a:r>
              <a:rPr b="1" lang="en" sz="1500">
                <a:solidFill>
                  <a:schemeClr val="dk1"/>
                </a:solidFill>
                <a:latin typeface="Poppins"/>
                <a:ea typeface="Poppins"/>
                <a:cs typeface="Poppins"/>
                <a:sym typeface="Poppins"/>
              </a:rPr>
              <a:t>owner’s capital changes during a period</a:t>
            </a:r>
            <a:br>
              <a:rPr b="1" lang="en" sz="1500">
                <a:solidFill>
                  <a:schemeClr val="dk1"/>
                </a:solidFill>
                <a:latin typeface="Poppins"/>
                <a:ea typeface="Poppins"/>
                <a:cs typeface="Poppins"/>
                <a:sym typeface="Poppins"/>
              </a:rPr>
            </a:br>
            <a:endParaRPr b="1" sz="1500">
              <a:solidFill>
                <a:schemeClr val="dk1"/>
              </a:solidFill>
              <a:latin typeface="Poppins"/>
              <a:ea typeface="Poppins"/>
              <a:cs typeface="Poppins"/>
              <a:sym typeface="Poppins"/>
            </a:endParaRPr>
          </a:p>
          <a:p>
            <a:pPr indent="-323850" lvl="0" marL="457200" rtl="0" algn="l">
              <a:spcBef>
                <a:spcPts val="0"/>
              </a:spcBef>
              <a:spcAft>
                <a:spcPts val="0"/>
              </a:spcAft>
              <a:buClr>
                <a:schemeClr val="dk1"/>
              </a:buClr>
              <a:buSzPts val="1500"/>
              <a:buFont typeface="Poppins"/>
              <a:buChar char="●"/>
            </a:pPr>
            <a:r>
              <a:rPr lang="en" sz="1500">
                <a:solidFill>
                  <a:schemeClr val="dk1"/>
                </a:solidFill>
                <a:latin typeface="Poppins"/>
                <a:ea typeface="Poppins"/>
                <a:cs typeface="Poppins"/>
                <a:sym typeface="Poppins"/>
              </a:rPr>
              <a:t>Includes</a:t>
            </a:r>
            <a:r>
              <a:rPr b="1" lang="en" sz="1500">
                <a:solidFill>
                  <a:schemeClr val="dk1"/>
                </a:solidFill>
                <a:latin typeface="Poppins"/>
                <a:ea typeface="Poppins"/>
                <a:cs typeface="Poppins"/>
                <a:sym typeface="Poppins"/>
              </a:rPr>
              <a:t> investments, profits, and withdrawals</a:t>
            </a:r>
            <a:br>
              <a:rPr b="1" lang="en" sz="1500">
                <a:solidFill>
                  <a:schemeClr val="dk1"/>
                </a:solidFill>
                <a:latin typeface="Poppins"/>
                <a:ea typeface="Poppins"/>
                <a:cs typeface="Poppins"/>
                <a:sym typeface="Poppins"/>
              </a:rPr>
            </a:br>
            <a:endParaRPr b="1" sz="1500">
              <a:solidFill>
                <a:schemeClr val="dk1"/>
              </a:solidFill>
              <a:latin typeface="Poppins"/>
              <a:ea typeface="Poppins"/>
              <a:cs typeface="Poppins"/>
              <a:sym typeface="Poppins"/>
            </a:endParaRPr>
          </a:p>
          <a:p>
            <a:pPr indent="-323850" lvl="0" marL="457200" rtl="0" algn="l">
              <a:spcBef>
                <a:spcPts val="0"/>
              </a:spcBef>
              <a:spcAft>
                <a:spcPts val="0"/>
              </a:spcAft>
              <a:buClr>
                <a:schemeClr val="dk1"/>
              </a:buClr>
              <a:buSzPts val="1500"/>
              <a:buFont typeface="Poppins"/>
              <a:buChar char="●"/>
            </a:pPr>
            <a:r>
              <a:rPr lang="en" sz="1500">
                <a:solidFill>
                  <a:schemeClr val="dk1"/>
                </a:solidFill>
                <a:latin typeface="Poppins"/>
                <a:ea typeface="Poppins"/>
                <a:cs typeface="Poppins"/>
                <a:sym typeface="Poppins"/>
              </a:rPr>
              <a:t>Explains why the </a:t>
            </a:r>
            <a:r>
              <a:rPr b="1" lang="en" sz="1500">
                <a:solidFill>
                  <a:schemeClr val="dk1"/>
                </a:solidFill>
                <a:latin typeface="Poppins"/>
                <a:ea typeface="Poppins"/>
                <a:cs typeface="Poppins"/>
                <a:sym typeface="Poppins"/>
              </a:rPr>
              <a:t>owner’s equity increased or decreased</a:t>
            </a:r>
            <a:br>
              <a:rPr b="1" lang="en" sz="1500">
                <a:solidFill>
                  <a:schemeClr val="dk1"/>
                </a:solidFill>
                <a:latin typeface="Poppins"/>
                <a:ea typeface="Poppins"/>
                <a:cs typeface="Poppins"/>
                <a:sym typeface="Poppins"/>
              </a:rPr>
            </a:br>
            <a:endParaRPr b="1" sz="1500">
              <a:solidFill>
                <a:schemeClr val="dk1"/>
              </a:solidFill>
              <a:latin typeface="Poppins"/>
              <a:ea typeface="Poppins"/>
              <a:cs typeface="Poppins"/>
              <a:sym typeface="Poppins"/>
            </a:endParaRPr>
          </a:p>
          <a:p>
            <a:pPr indent="-323850" lvl="0" marL="457200" rtl="0" algn="l">
              <a:spcBef>
                <a:spcPts val="0"/>
              </a:spcBef>
              <a:spcAft>
                <a:spcPts val="0"/>
              </a:spcAft>
              <a:buClr>
                <a:schemeClr val="dk1"/>
              </a:buClr>
              <a:buSzPts val="1500"/>
              <a:buFont typeface="Poppins"/>
              <a:buChar char="●"/>
            </a:pPr>
            <a:r>
              <a:rPr lang="en" sz="1500">
                <a:solidFill>
                  <a:schemeClr val="dk1"/>
                </a:solidFill>
                <a:latin typeface="Poppins"/>
                <a:ea typeface="Poppins"/>
                <a:cs typeface="Poppins"/>
                <a:sym typeface="Poppins"/>
              </a:rPr>
              <a:t>Ends with the </a:t>
            </a:r>
            <a:r>
              <a:rPr b="1" lang="en" sz="1500">
                <a:solidFill>
                  <a:schemeClr val="dk1"/>
                </a:solidFill>
                <a:latin typeface="Poppins"/>
                <a:ea typeface="Poppins"/>
                <a:cs typeface="Poppins"/>
                <a:sym typeface="Poppins"/>
              </a:rPr>
              <a:t>final owner’s equity balance</a:t>
            </a:r>
            <a:endParaRPr b="1" sz="1500">
              <a:solidFill>
                <a:schemeClr val="dk1"/>
              </a:solidFill>
              <a:latin typeface="Poppins"/>
              <a:ea typeface="Poppins"/>
              <a:cs typeface="Poppins"/>
              <a:sym typeface="Poppins"/>
            </a:endParaRPr>
          </a:p>
        </p:txBody>
      </p:sp>
      <p:sp>
        <p:nvSpPr>
          <p:cNvPr id="829" name="Google Shape;829;p47"/>
          <p:cNvSpPr/>
          <p:nvPr/>
        </p:nvSpPr>
        <p:spPr>
          <a:xfrm>
            <a:off x="539425" y="3465065"/>
            <a:ext cx="1220100" cy="939300"/>
          </a:xfrm>
          <a:prstGeom prst="homePlate">
            <a:avLst>
              <a:gd fmla="val 50000" name="adj"/>
            </a:avLst>
          </a:prstGeom>
          <a:solidFill>
            <a:schemeClr val="dk1"/>
          </a:solidFill>
          <a:ln>
            <a:noFill/>
          </a:ln>
        </p:spPr>
        <p:txBody>
          <a:bodyPr anchorCtr="0" anchor="ctr" bIns="76250" lIns="76250" spcFirstLastPara="1" rIns="76250" wrap="square" tIns="76250">
            <a:noAutofit/>
          </a:bodyPr>
          <a:lstStyle/>
          <a:p>
            <a:pPr indent="0" lvl="0" marL="0" rtl="0" algn="ctr">
              <a:spcBef>
                <a:spcPts val="0"/>
              </a:spcBef>
              <a:spcAft>
                <a:spcPts val="0"/>
              </a:spcAft>
              <a:buNone/>
            </a:pPr>
            <a:r>
              <a:rPr lang="en" sz="1167">
                <a:solidFill>
                  <a:srgbClr val="FFFFFF"/>
                </a:solidFill>
                <a:latin typeface="Poppins"/>
                <a:ea typeface="Poppins"/>
                <a:cs typeface="Poppins"/>
                <a:sym typeface="Poppins"/>
              </a:rPr>
              <a:t>Beginning Equity</a:t>
            </a:r>
            <a:endParaRPr sz="1167">
              <a:solidFill>
                <a:srgbClr val="FFFFFF"/>
              </a:solidFill>
              <a:latin typeface="Poppins"/>
              <a:ea typeface="Poppins"/>
              <a:cs typeface="Poppins"/>
              <a:sym typeface="Poppins"/>
            </a:endParaRPr>
          </a:p>
        </p:txBody>
      </p:sp>
      <p:sp>
        <p:nvSpPr>
          <p:cNvPr id="830" name="Google Shape;830;p47"/>
          <p:cNvSpPr/>
          <p:nvPr/>
        </p:nvSpPr>
        <p:spPr>
          <a:xfrm>
            <a:off x="1371691" y="3465065"/>
            <a:ext cx="2199600" cy="939300"/>
          </a:xfrm>
          <a:prstGeom prst="chevron">
            <a:avLst>
              <a:gd fmla="val 50000" name="adj"/>
            </a:avLst>
          </a:prstGeom>
          <a:solidFill>
            <a:schemeClr val="dk2"/>
          </a:solidFill>
          <a:ln>
            <a:noFill/>
          </a:ln>
        </p:spPr>
        <p:txBody>
          <a:bodyPr anchorCtr="0" anchor="ctr" bIns="76250" lIns="76250" spcFirstLastPara="1" rIns="76250" wrap="square" tIns="76250">
            <a:noAutofit/>
          </a:bodyPr>
          <a:lstStyle/>
          <a:p>
            <a:pPr indent="0" lvl="0" marL="0" rtl="0" algn="l">
              <a:spcBef>
                <a:spcPts val="0"/>
              </a:spcBef>
              <a:spcAft>
                <a:spcPts val="0"/>
              </a:spcAft>
              <a:buNone/>
            </a:pPr>
            <a:r>
              <a:rPr lang="en" sz="1167">
                <a:solidFill>
                  <a:schemeClr val="dk1"/>
                </a:solidFill>
                <a:latin typeface="Poppins"/>
                <a:ea typeface="Poppins"/>
                <a:cs typeface="Poppins"/>
                <a:sym typeface="Poppins"/>
              </a:rPr>
              <a:t>+ Net Income </a:t>
            </a:r>
            <a:endParaRPr sz="1167">
              <a:solidFill>
                <a:schemeClr val="dk1"/>
              </a:solidFill>
              <a:latin typeface="Poppins"/>
              <a:ea typeface="Poppins"/>
              <a:cs typeface="Poppins"/>
              <a:sym typeface="Poppins"/>
            </a:endParaRPr>
          </a:p>
        </p:txBody>
      </p:sp>
      <p:sp>
        <p:nvSpPr>
          <p:cNvPr id="831" name="Google Shape;831;p47"/>
          <p:cNvSpPr/>
          <p:nvPr/>
        </p:nvSpPr>
        <p:spPr>
          <a:xfrm>
            <a:off x="3183291" y="3465065"/>
            <a:ext cx="2199600" cy="939300"/>
          </a:xfrm>
          <a:prstGeom prst="chevron">
            <a:avLst>
              <a:gd fmla="val 50000" name="adj"/>
            </a:avLst>
          </a:prstGeom>
          <a:solidFill>
            <a:schemeClr val="dk2"/>
          </a:solidFill>
          <a:ln>
            <a:noFill/>
          </a:ln>
        </p:spPr>
        <p:txBody>
          <a:bodyPr anchorCtr="0" anchor="ctr" bIns="76250" lIns="76250" spcFirstLastPara="1" rIns="76250" wrap="square" tIns="76250">
            <a:noAutofit/>
          </a:bodyPr>
          <a:lstStyle/>
          <a:p>
            <a:pPr indent="0" lvl="0" marL="0" rtl="0" algn="l">
              <a:spcBef>
                <a:spcPts val="0"/>
              </a:spcBef>
              <a:spcAft>
                <a:spcPts val="0"/>
              </a:spcAft>
              <a:buNone/>
            </a:pPr>
            <a:r>
              <a:rPr lang="en" sz="1167">
                <a:solidFill>
                  <a:schemeClr val="dk1"/>
                </a:solidFill>
                <a:latin typeface="Poppins"/>
                <a:ea typeface="Poppins"/>
                <a:cs typeface="Poppins"/>
                <a:sym typeface="Poppins"/>
              </a:rPr>
              <a:t>+ Investments </a:t>
            </a:r>
            <a:endParaRPr sz="1167">
              <a:solidFill>
                <a:schemeClr val="dk1"/>
              </a:solidFill>
              <a:latin typeface="Poppins"/>
              <a:ea typeface="Poppins"/>
              <a:cs typeface="Poppins"/>
              <a:sym typeface="Poppins"/>
            </a:endParaRPr>
          </a:p>
        </p:txBody>
      </p:sp>
      <p:sp>
        <p:nvSpPr>
          <p:cNvPr id="832" name="Google Shape;832;p47"/>
          <p:cNvSpPr/>
          <p:nvPr/>
        </p:nvSpPr>
        <p:spPr>
          <a:xfrm>
            <a:off x="4994891" y="3465065"/>
            <a:ext cx="2217000" cy="939300"/>
          </a:xfrm>
          <a:prstGeom prst="chevron">
            <a:avLst>
              <a:gd fmla="val 50000" name="adj"/>
            </a:avLst>
          </a:prstGeom>
          <a:solidFill>
            <a:schemeClr val="lt2"/>
          </a:solidFill>
          <a:ln>
            <a:noFill/>
          </a:ln>
        </p:spPr>
        <p:txBody>
          <a:bodyPr anchorCtr="0" anchor="ctr" bIns="76250" lIns="76250" spcFirstLastPara="1" rIns="76250" wrap="square" tIns="76250">
            <a:noAutofit/>
          </a:bodyPr>
          <a:lstStyle/>
          <a:p>
            <a:pPr indent="0" lvl="0" marL="0" rtl="0" algn="l">
              <a:spcBef>
                <a:spcPts val="0"/>
              </a:spcBef>
              <a:spcAft>
                <a:spcPts val="0"/>
              </a:spcAft>
              <a:buNone/>
            </a:pPr>
            <a:r>
              <a:rPr lang="en" sz="1167">
                <a:solidFill>
                  <a:schemeClr val="dk1"/>
                </a:solidFill>
                <a:latin typeface="Poppins"/>
                <a:ea typeface="Poppins"/>
                <a:cs typeface="Poppins"/>
                <a:sym typeface="Poppins"/>
              </a:rPr>
              <a:t>- Withdrawals</a:t>
            </a:r>
            <a:endParaRPr sz="1167">
              <a:solidFill>
                <a:schemeClr val="dk1"/>
              </a:solidFill>
              <a:latin typeface="Poppins"/>
              <a:ea typeface="Poppins"/>
              <a:cs typeface="Poppins"/>
              <a:sym typeface="Poppins"/>
            </a:endParaRPr>
          </a:p>
        </p:txBody>
      </p:sp>
      <p:sp>
        <p:nvSpPr>
          <p:cNvPr id="833" name="Google Shape;833;p47"/>
          <p:cNvSpPr/>
          <p:nvPr/>
        </p:nvSpPr>
        <p:spPr>
          <a:xfrm>
            <a:off x="6824031" y="3465065"/>
            <a:ext cx="1599900" cy="939300"/>
          </a:xfrm>
          <a:prstGeom prst="chevron">
            <a:avLst>
              <a:gd fmla="val 50000" name="adj"/>
            </a:avLst>
          </a:prstGeom>
          <a:solidFill>
            <a:schemeClr val="dk1"/>
          </a:solidFill>
          <a:ln>
            <a:noFill/>
          </a:ln>
        </p:spPr>
        <p:txBody>
          <a:bodyPr anchorCtr="0" anchor="ctr" bIns="76250" lIns="76250" spcFirstLastPara="1" rIns="76250" wrap="square" tIns="76250">
            <a:noAutofit/>
          </a:bodyPr>
          <a:lstStyle/>
          <a:p>
            <a:pPr indent="0" lvl="0" marL="0" rtl="0" algn="l">
              <a:spcBef>
                <a:spcPts val="0"/>
              </a:spcBef>
              <a:spcAft>
                <a:spcPts val="0"/>
              </a:spcAft>
              <a:buNone/>
            </a:pPr>
            <a:r>
              <a:rPr lang="en" sz="1167">
                <a:solidFill>
                  <a:srgbClr val="FFFFFF"/>
                </a:solidFill>
                <a:latin typeface="Poppins"/>
                <a:ea typeface="Poppins"/>
                <a:cs typeface="Poppins"/>
                <a:sym typeface="Poppins"/>
              </a:rPr>
              <a:t>Ending Equity </a:t>
            </a:r>
            <a:endParaRPr sz="1167">
              <a:solidFill>
                <a:srgbClr val="FFFFFF"/>
              </a:solidFill>
              <a:latin typeface="Poppins"/>
              <a:ea typeface="Poppins"/>
              <a:cs typeface="Poppins"/>
              <a:sym typeface="Poppins"/>
            </a:endParaRPr>
          </a:p>
        </p:txBody>
      </p:sp>
      <p:sp>
        <p:nvSpPr>
          <p:cNvPr id="834" name="Google Shape;834;p47"/>
          <p:cNvSpPr/>
          <p:nvPr/>
        </p:nvSpPr>
        <p:spPr>
          <a:xfrm>
            <a:off x="720000" y="1368650"/>
            <a:ext cx="193800" cy="193800"/>
          </a:xfrm>
          <a:prstGeom prst="diamond">
            <a:avLst/>
          </a:prstGeom>
          <a:solidFill>
            <a:schemeClr val="dk2"/>
          </a:solidFill>
          <a:ln>
            <a:noFill/>
          </a:ln>
        </p:spPr>
        <p:txBody>
          <a:bodyPr anchorCtr="0" anchor="ctr" bIns="58075" lIns="58075" spcFirstLastPara="1" rIns="58075" wrap="square" tIns="58075">
            <a:noAutofit/>
          </a:bodyPr>
          <a:lstStyle/>
          <a:p>
            <a:pPr indent="0" lvl="0" marL="0" rtl="0" algn="l">
              <a:spcBef>
                <a:spcPts val="0"/>
              </a:spcBef>
              <a:spcAft>
                <a:spcPts val="0"/>
              </a:spcAft>
              <a:buNone/>
            </a:pPr>
            <a:r>
              <a:t/>
            </a:r>
            <a:endParaRPr/>
          </a:p>
        </p:txBody>
      </p:sp>
      <p:sp>
        <p:nvSpPr>
          <p:cNvPr id="835" name="Google Shape;835;p47"/>
          <p:cNvSpPr/>
          <p:nvPr/>
        </p:nvSpPr>
        <p:spPr>
          <a:xfrm>
            <a:off x="720000" y="1847783"/>
            <a:ext cx="193800" cy="193800"/>
          </a:xfrm>
          <a:prstGeom prst="diamond">
            <a:avLst/>
          </a:prstGeom>
          <a:solidFill>
            <a:schemeClr val="lt2"/>
          </a:solidFill>
          <a:ln>
            <a:noFill/>
          </a:ln>
        </p:spPr>
        <p:txBody>
          <a:bodyPr anchorCtr="0" anchor="ctr" bIns="58075" lIns="58075" spcFirstLastPara="1" rIns="58075" wrap="square" tIns="58075">
            <a:noAutofit/>
          </a:bodyPr>
          <a:lstStyle/>
          <a:p>
            <a:pPr indent="0" lvl="0" marL="0" rtl="0" algn="l">
              <a:spcBef>
                <a:spcPts val="0"/>
              </a:spcBef>
              <a:spcAft>
                <a:spcPts val="0"/>
              </a:spcAft>
              <a:buNone/>
            </a:pPr>
            <a:r>
              <a:t/>
            </a:r>
            <a:endParaRPr/>
          </a:p>
        </p:txBody>
      </p:sp>
      <p:sp>
        <p:nvSpPr>
          <p:cNvPr id="836" name="Google Shape;836;p47"/>
          <p:cNvSpPr/>
          <p:nvPr/>
        </p:nvSpPr>
        <p:spPr>
          <a:xfrm>
            <a:off x="720000" y="2326917"/>
            <a:ext cx="193800" cy="193800"/>
          </a:xfrm>
          <a:prstGeom prst="diamond">
            <a:avLst/>
          </a:prstGeom>
          <a:solidFill>
            <a:schemeClr val="accent1"/>
          </a:solidFill>
          <a:ln>
            <a:noFill/>
          </a:ln>
        </p:spPr>
        <p:txBody>
          <a:bodyPr anchorCtr="0" anchor="ctr" bIns="58075" lIns="58075" spcFirstLastPara="1" rIns="58075" wrap="square" tIns="58075">
            <a:noAutofit/>
          </a:bodyPr>
          <a:lstStyle/>
          <a:p>
            <a:pPr indent="0" lvl="0" marL="0" rtl="0" algn="l">
              <a:spcBef>
                <a:spcPts val="0"/>
              </a:spcBef>
              <a:spcAft>
                <a:spcPts val="0"/>
              </a:spcAft>
              <a:buNone/>
            </a:pPr>
            <a:r>
              <a:t/>
            </a:r>
            <a:endParaRPr/>
          </a:p>
        </p:txBody>
      </p:sp>
      <p:sp>
        <p:nvSpPr>
          <p:cNvPr id="837" name="Google Shape;837;p47"/>
          <p:cNvSpPr/>
          <p:nvPr/>
        </p:nvSpPr>
        <p:spPr>
          <a:xfrm>
            <a:off x="720000" y="2806050"/>
            <a:ext cx="193800" cy="193800"/>
          </a:xfrm>
          <a:prstGeom prst="diamond">
            <a:avLst/>
          </a:prstGeom>
          <a:solidFill>
            <a:schemeClr val="accent2"/>
          </a:solidFill>
          <a:ln>
            <a:noFill/>
          </a:ln>
        </p:spPr>
        <p:txBody>
          <a:bodyPr anchorCtr="0" anchor="ctr" bIns="58075" lIns="58075" spcFirstLastPara="1" rIns="58075" wrap="square" tIns="58075">
            <a:noAutofit/>
          </a:bodyPr>
          <a:lstStyle/>
          <a:p>
            <a:pPr indent="0" lvl="0" marL="0" rtl="0" algn="l">
              <a:spcBef>
                <a:spcPts val="0"/>
              </a:spcBef>
              <a:spcAft>
                <a:spcPts val="0"/>
              </a:spcAft>
              <a:buNone/>
            </a:pPr>
            <a:r>
              <a:t/>
            </a:r>
            <a:endParaRPr/>
          </a:p>
        </p:txBody>
      </p:sp>
      <p:pic>
        <p:nvPicPr>
          <p:cNvPr id="838" name="Google Shape;838;p47"/>
          <p:cNvPicPr preferRelativeResize="0"/>
          <p:nvPr/>
        </p:nvPicPr>
        <p:blipFill>
          <a:blip r:embed="rId4">
            <a:alphaModFix/>
          </a:blip>
          <a:stretch>
            <a:fillRect/>
          </a:stretch>
        </p:blipFill>
        <p:spPr>
          <a:xfrm>
            <a:off x="6753238" y="1162500"/>
            <a:ext cx="1741475" cy="17414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4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Statement of Owner’s Equity</a:t>
            </a:r>
            <a:endParaRPr/>
          </a:p>
        </p:txBody>
      </p:sp>
      <p:sp>
        <p:nvSpPr>
          <p:cNvPr id="844" name="Google Shape;844;p48"/>
          <p:cNvSpPr/>
          <p:nvPr/>
        </p:nvSpPr>
        <p:spPr>
          <a:xfrm>
            <a:off x="8630700" y="66925"/>
            <a:ext cx="454500" cy="454500"/>
          </a:xfrm>
          <a:prstGeom prst="ellipse">
            <a:avLst/>
          </a:prstGeom>
          <a:solidFill>
            <a:srgbClr val="FFFFFF">
              <a:alpha val="35850"/>
            </a:srgbClr>
          </a:solidFill>
          <a:ln cap="flat" cmpd="sng" w="5200">
            <a:solidFill>
              <a:srgbClr val="FFFFFF"/>
            </a:solidFill>
            <a:prstDash val="solid"/>
            <a:round/>
            <a:headEnd len="sm" w="sm" type="none"/>
            <a:tailEnd len="sm" w="sm" type="none"/>
          </a:ln>
        </p:spPr>
        <p:txBody>
          <a:bodyPr anchorCtr="0" anchor="ctr" bIns="49875" lIns="49875" spcFirstLastPara="1" rIns="49875" wrap="square" tIns="49875">
            <a:noAutofit/>
          </a:bodyPr>
          <a:lstStyle/>
          <a:p>
            <a:pPr indent="0" lvl="0" marL="0" rtl="0" algn="ctr">
              <a:spcBef>
                <a:spcPts val="0"/>
              </a:spcBef>
              <a:spcAft>
                <a:spcPts val="0"/>
              </a:spcAft>
              <a:buNone/>
            </a:pPr>
            <a:r>
              <a:t/>
            </a:r>
            <a:endParaRPr sz="763">
              <a:latin typeface="Inter"/>
              <a:ea typeface="Inter"/>
              <a:cs typeface="Inter"/>
              <a:sym typeface="Inter"/>
            </a:endParaRPr>
          </a:p>
        </p:txBody>
      </p:sp>
      <p:pic>
        <p:nvPicPr>
          <p:cNvPr id="845" name="Google Shape;845;p48" title="logo_darkTxt.png"/>
          <p:cNvPicPr preferRelativeResize="0"/>
          <p:nvPr/>
        </p:nvPicPr>
        <p:blipFill rotWithShape="1">
          <a:blip r:embed="rId3">
            <a:alphaModFix/>
          </a:blip>
          <a:srcRect b="10610" l="0" r="0" t="0"/>
          <a:stretch/>
        </p:blipFill>
        <p:spPr>
          <a:xfrm>
            <a:off x="8630700" y="122830"/>
            <a:ext cx="426268" cy="384872"/>
          </a:xfrm>
          <a:prstGeom prst="rect">
            <a:avLst/>
          </a:prstGeom>
          <a:noFill/>
          <a:ln>
            <a:noFill/>
          </a:ln>
        </p:spPr>
      </p:pic>
      <p:pic>
        <p:nvPicPr>
          <p:cNvPr id="846" name="Google Shape;846;p48"/>
          <p:cNvPicPr preferRelativeResize="0"/>
          <p:nvPr/>
        </p:nvPicPr>
        <p:blipFill>
          <a:blip r:embed="rId4">
            <a:alphaModFix/>
          </a:blip>
          <a:stretch>
            <a:fillRect/>
          </a:stretch>
        </p:blipFill>
        <p:spPr>
          <a:xfrm>
            <a:off x="478950" y="1334776"/>
            <a:ext cx="8186077" cy="2392675"/>
          </a:xfrm>
          <a:prstGeom prst="rect">
            <a:avLst/>
          </a:prstGeom>
          <a:noFill/>
          <a:ln>
            <a:noFill/>
          </a:ln>
          <a:effectLst>
            <a:outerShdw blurRad="228600" rotWithShape="0" algn="bl" dir="5400000" dist="19050">
              <a:srgbClr val="000000">
                <a:alpha val="5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sp>
        <p:nvSpPr>
          <p:cNvPr id="851" name="Google Shape;851;p4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Want to know more?</a:t>
            </a:r>
            <a:endParaRPr/>
          </a:p>
        </p:txBody>
      </p:sp>
      <p:sp>
        <p:nvSpPr>
          <p:cNvPr id="852" name="Google Shape;852;p49"/>
          <p:cNvSpPr/>
          <p:nvPr/>
        </p:nvSpPr>
        <p:spPr>
          <a:xfrm>
            <a:off x="8630700" y="66925"/>
            <a:ext cx="454500" cy="454500"/>
          </a:xfrm>
          <a:prstGeom prst="ellipse">
            <a:avLst/>
          </a:prstGeom>
          <a:solidFill>
            <a:srgbClr val="FFFFFF">
              <a:alpha val="35850"/>
            </a:srgbClr>
          </a:solidFill>
          <a:ln cap="flat" cmpd="sng" w="5200">
            <a:solidFill>
              <a:srgbClr val="FFFFFF"/>
            </a:solidFill>
            <a:prstDash val="solid"/>
            <a:round/>
            <a:headEnd len="sm" w="sm" type="none"/>
            <a:tailEnd len="sm" w="sm" type="none"/>
          </a:ln>
        </p:spPr>
        <p:txBody>
          <a:bodyPr anchorCtr="0" anchor="ctr" bIns="49875" lIns="49875" spcFirstLastPara="1" rIns="49875" wrap="square" tIns="49875">
            <a:noAutofit/>
          </a:bodyPr>
          <a:lstStyle/>
          <a:p>
            <a:pPr indent="0" lvl="0" marL="0" rtl="0" algn="ctr">
              <a:spcBef>
                <a:spcPts val="0"/>
              </a:spcBef>
              <a:spcAft>
                <a:spcPts val="0"/>
              </a:spcAft>
              <a:buNone/>
            </a:pPr>
            <a:r>
              <a:t/>
            </a:r>
            <a:endParaRPr sz="763">
              <a:latin typeface="Inter"/>
              <a:ea typeface="Inter"/>
              <a:cs typeface="Inter"/>
              <a:sym typeface="Inter"/>
            </a:endParaRPr>
          </a:p>
        </p:txBody>
      </p:sp>
      <p:pic>
        <p:nvPicPr>
          <p:cNvPr id="853" name="Google Shape;853;p49" title="logo_darkTxt.png"/>
          <p:cNvPicPr preferRelativeResize="0"/>
          <p:nvPr/>
        </p:nvPicPr>
        <p:blipFill rotWithShape="1">
          <a:blip r:embed="rId3">
            <a:alphaModFix/>
          </a:blip>
          <a:srcRect b="10610" l="0" r="0" t="0"/>
          <a:stretch/>
        </p:blipFill>
        <p:spPr>
          <a:xfrm>
            <a:off x="8630700" y="122830"/>
            <a:ext cx="426268" cy="384872"/>
          </a:xfrm>
          <a:prstGeom prst="rect">
            <a:avLst/>
          </a:prstGeom>
          <a:noFill/>
          <a:ln>
            <a:noFill/>
          </a:ln>
        </p:spPr>
      </p:pic>
      <p:sp>
        <p:nvSpPr>
          <p:cNvPr id="854" name="Google Shape;854;p49"/>
          <p:cNvSpPr txBox="1"/>
          <p:nvPr/>
        </p:nvSpPr>
        <p:spPr>
          <a:xfrm>
            <a:off x="429475" y="1390700"/>
            <a:ext cx="4294800" cy="2259900"/>
          </a:xfrm>
          <a:prstGeom prst="rect">
            <a:avLst/>
          </a:prstGeom>
          <a:noFill/>
          <a:ln>
            <a:noFill/>
          </a:ln>
        </p:spPr>
        <p:txBody>
          <a:bodyPr anchorCtr="0" anchor="t" bIns="91425" lIns="91425" spcFirstLastPara="1" rIns="91425" wrap="square" tIns="91425">
            <a:noAutofit/>
          </a:bodyPr>
          <a:lstStyle/>
          <a:p>
            <a:pPr indent="-361950" lvl="0" marL="457200" rtl="0" algn="l">
              <a:spcBef>
                <a:spcPts val="0"/>
              </a:spcBef>
              <a:spcAft>
                <a:spcPts val="0"/>
              </a:spcAft>
              <a:buClr>
                <a:schemeClr val="dk1"/>
              </a:buClr>
              <a:buSzPts val="2100"/>
              <a:buFont typeface="Noto Sans"/>
              <a:buChar char="-"/>
            </a:pPr>
            <a:r>
              <a:rPr lang="en" sz="2500">
                <a:solidFill>
                  <a:schemeClr val="dk1"/>
                </a:solidFill>
                <a:latin typeface="Noto Sans"/>
                <a:ea typeface="Noto Sans"/>
                <a:cs typeface="Noto Sans"/>
                <a:sym typeface="Noto Sans"/>
              </a:rPr>
              <a:t>MGMT class series (accounting minor) </a:t>
            </a:r>
            <a:endParaRPr sz="2500">
              <a:solidFill>
                <a:schemeClr val="dk1"/>
              </a:solidFill>
              <a:latin typeface="Noto Sans"/>
              <a:ea typeface="Noto Sans"/>
              <a:cs typeface="Noto Sans"/>
              <a:sym typeface="Noto Sans"/>
            </a:endParaRPr>
          </a:p>
          <a:p>
            <a:pPr indent="-361950" lvl="0" marL="457200" rtl="0" algn="l">
              <a:spcBef>
                <a:spcPts val="0"/>
              </a:spcBef>
              <a:spcAft>
                <a:spcPts val="0"/>
              </a:spcAft>
              <a:buClr>
                <a:schemeClr val="dk1"/>
              </a:buClr>
              <a:buSzPts val="2100"/>
              <a:buFont typeface="Noto Sans"/>
              <a:buChar char="-"/>
            </a:pPr>
            <a:r>
              <a:rPr lang="en" sz="2500" u="sng">
                <a:solidFill>
                  <a:schemeClr val="dk1"/>
                </a:solidFill>
                <a:latin typeface="Noto Sans"/>
                <a:ea typeface="Noto Sans"/>
                <a:cs typeface="Noto Sans"/>
                <a:sym typeface="Noto Sans"/>
                <a:hlinkClick r:id="rId4">
                  <a:extLst>
                    <a:ext uri="{A12FA001-AC4F-418D-AE19-62706E023703}">
                      <ahyp:hlinkClr val="tx"/>
                    </a:ext>
                  </a:extLst>
                </a:hlinkClick>
              </a:rPr>
              <a:t>Accounting canvas page hosted by Anderson </a:t>
            </a:r>
            <a:endParaRPr sz="2500">
              <a:solidFill>
                <a:schemeClr val="dk1"/>
              </a:solidFill>
              <a:latin typeface="Noto Sans"/>
              <a:ea typeface="Noto Sans"/>
              <a:cs typeface="Noto Sans"/>
              <a:sym typeface="Noto Sans"/>
            </a:endParaRPr>
          </a:p>
          <a:p>
            <a:pPr indent="-361950" lvl="0" marL="457200" rtl="0" algn="l">
              <a:spcBef>
                <a:spcPts val="0"/>
              </a:spcBef>
              <a:spcAft>
                <a:spcPts val="0"/>
              </a:spcAft>
              <a:buClr>
                <a:schemeClr val="dk1"/>
              </a:buClr>
              <a:buSzPts val="2100"/>
              <a:buFont typeface="Noto Sans"/>
              <a:buChar char="-"/>
            </a:pPr>
            <a:r>
              <a:rPr lang="en" sz="2500">
                <a:solidFill>
                  <a:schemeClr val="dk1"/>
                </a:solidFill>
                <a:latin typeface="Noto Sans"/>
                <a:ea typeface="Noto Sans"/>
                <a:cs typeface="Noto Sans"/>
                <a:sym typeface="Noto Sans"/>
              </a:rPr>
              <a:t>UCLA BAY or VITA (tax)</a:t>
            </a:r>
            <a:endParaRPr sz="2500">
              <a:solidFill>
                <a:schemeClr val="dk1"/>
              </a:solidFill>
              <a:latin typeface="Noto Sans"/>
              <a:ea typeface="Noto Sans"/>
              <a:cs typeface="Noto Sans"/>
              <a:sym typeface="Noto Sans"/>
            </a:endParaRPr>
          </a:p>
          <a:p>
            <a:pPr indent="-361950" lvl="0" marL="457200" rtl="0" algn="l">
              <a:spcBef>
                <a:spcPts val="0"/>
              </a:spcBef>
              <a:spcAft>
                <a:spcPts val="0"/>
              </a:spcAft>
              <a:buClr>
                <a:schemeClr val="dk1"/>
              </a:buClr>
              <a:buSzPts val="2100"/>
              <a:buFont typeface="Noto Sans"/>
              <a:buChar char="-"/>
            </a:pPr>
            <a:r>
              <a:rPr lang="en" sz="2500" u="sng">
                <a:solidFill>
                  <a:schemeClr val="dk1"/>
                </a:solidFill>
                <a:latin typeface="Noto Sans"/>
                <a:ea typeface="Noto Sans"/>
                <a:cs typeface="Noto Sans"/>
                <a:sym typeface="Noto Sans"/>
                <a:hlinkClick r:id="rId5">
                  <a:extLst>
                    <a:ext uri="{A12FA001-AC4F-418D-AE19-62706E023703}">
                      <ahyp:hlinkClr val="tx"/>
                    </a:ext>
                  </a:extLst>
                </a:hlinkClick>
              </a:rPr>
              <a:t>Coursera</a:t>
            </a:r>
            <a:r>
              <a:rPr lang="en" sz="2500">
                <a:solidFill>
                  <a:schemeClr val="dk1"/>
                </a:solidFill>
                <a:latin typeface="Noto Sans"/>
                <a:ea typeface="Noto Sans"/>
                <a:cs typeface="Noto Sans"/>
                <a:sym typeface="Noto Sans"/>
              </a:rPr>
              <a:t> </a:t>
            </a:r>
            <a:endParaRPr sz="2500">
              <a:solidFill>
                <a:schemeClr val="dk1"/>
              </a:solidFill>
              <a:latin typeface="Noto Sans"/>
              <a:ea typeface="Noto Sans"/>
              <a:cs typeface="Noto Sans"/>
              <a:sym typeface="Noto Sans"/>
            </a:endParaRPr>
          </a:p>
          <a:p>
            <a:pPr indent="0" lvl="0" marL="0" rtl="0" algn="l">
              <a:spcBef>
                <a:spcPts val="0"/>
              </a:spcBef>
              <a:spcAft>
                <a:spcPts val="0"/>
              </a:spcAft>
              <a:buNone/>
            </a:pPr>
            <a:r>
              <a:t/>
            </a:r>
            <a:endParaRPr sz="1800">
              <a:solidFill>
                <a:schemeClr val="dk1"/>
              </a:solidFill>
              <a:latin typeface="Noto Sans"/>
              <a:ea typeface="Noto Sans"/>
              <a:cs typeface="Noto Sans"/>
              <a:sym typeface="Noto Sans"/>
            </a:endParaRPr>
          </a:p>
        </p:txBody>
      </p:sp>
      <p:pic>
        <p:nvPicPr>
          <p:cNvPr id="855" name="Google Shape;855;p49"/>
          <p:cNvPicPr preferRelativeResize="0"/>
          <p:nvPr/>
        </p:nvPicPr>
        <p:blipFill rotWithShape="1">
          <a:blip r:embed="rId6">
            <a:alphaModFix/>
          </a:blip>
          <a:srcRect b="0" l="12972" r="12472" t="0"/>
          <a:stretch/>
        </p:blipFill>
        <p:spPr>
          <a:xfrm>
            <a:off x="5624225" y="1390700"/>
            <a:ext cx="2648450" cy="26643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p5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Accounting Minor</a:t>
            </a:r>
            <a:endParaRPr/>
          </a:p>
        </p:txBody>
      </p:sp>
      <p:sp>
        <p:nvSpPr>
          <p:cNvPr id="861" name="Google Shape;861;p50"/>
          <p:cNvSpPr/>
          <p:nvPr/>
        </p:nvSpPr>
        <p:spPr>
          <a:xfrm>
            <a:off x="8630700" y="66925"/>
            <a:ext cx="454500" cy="454500"/>
          </a:xfrm>
          <a:prstGeom prst="ellipse">
            <a:avLst/>
          </a:prstGeom>
          <a:solidFill>
            <a:srgbClr val="FFFFFF">
              <a:alpha val="35850"/>
            </a:srgbClr>
          </a:solidFill>
          <a:ln cap="flat" cmpd="sng" w="5200">
            <a:solidFill>
              <a:srgbClr val="FFFFFF"/>
            </a:solidFill>
            <a:prstDash val="solid"/>
            <a:round/>
            <a:headEnd len="sm" w="sm" type="none"/>
            <a:tailEnd len="sm" w="sm" type="none"/>
          </a:ln>
        </p:spPr>
        <p:txBody>
          <a:bodyPr anchorCtr="0" anchor="ctr" bIns="49875" lIns="49875" spcFirstLastPara="1" rIns="49875" wrap="square" tIns="49875">
            <a:noAutofit/>
          </a:bodyPr>
          <a:lstStyle/>
          <a:p>
            <a:pPr indent="0" lvl="0" marL="0" rtl="0" algn="ctr">
              <a:spcBef>
                <a:spcPts val="0"/>
              </a:spcBef>
              <a:spcAft>
                <a:spcPts val="0"/>
              </a:spcAft>
              <a:buNone/>
            </a:pPr>
            <a:r>
              <a:t/>
            </a:r>
            <a:endParaRPr sz="763">
              <a:latin typeface="Inter"/>
              <a:ea typeface="Inter"/>
              <a:cs typeface="Inter"/>
              <a:sym typeface="Inter"/>
            </a:endParaRPr>
          </a:p>
        </p:txBody>
      </p:sp>
      <p:pic>
        <p:nvPicPr>
          <p:cNvPr id="862" name="Google Shape;862;p50" title="logo_darkTxt.png"/>
          <p:cNvPicPr preferRelativeResize="0"/>
          <p:nvPr/>
        </p:nvPicPr>
        <p:blipFill rotWithShape="1">
          <a:blip r:embed="rId3">
            <a:alphaModFix/>
          </a:blip>
          <a:srcRect b="10610" l="0" r="0" t="0"/>
          <a:stretch/>
        </p:blipFill>
        <p:spPr>
          <a:xfrm>
            <a:off x="8630700" y="122830"/>
            <a:ext cx="426268" cy="384872"/>
          </a:xfrm>
          <a:prstGeom prst="rect">
            <a:avLst/>
          </a:prstGeom>
          <a:noFill/>
          <a:ln>
            <a:noFill/>
          </a:ln>
        </p:spPr>
      </p:pic>
      <p:sp>
        <p:nvSpPr>
          <p:cNvPr id="863" name="Google Shape;863;p50"/>
          <p:cNvSpPr txBox="1"/>
          <p:nvPr/>
        </p:nvSpPr>
        <p:spPr>
          <a:xfrm>
            <a:off x="360175" y="1258800"/>
            <a:ext cx="5228400" cy="2625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200"/>
              </a:spcBef>
              <a:spcAft>
                <a:spcPts val="0"/>
              </a:spcAft>
              <a:buClr>
                <a:schemeClr val="dk1"/>
              </a:buClr>
              <a:buSzPts val="1400"/>
              <a:buChar char="●"/>
            </a:pPr>
            <a:r>
              <a:rPr lang="en">
                <a:solidFill>
                  <a:schemeClr val="dk1"/>
                </a:solidFill>
                <a:latin typeface="Noto Sans"/>
                <a:ea typeface="Noto Sans"/>
                <a:cs typeface="Noto Sans"/>
                <a:sym typeface="Noto Sans"/>
              </a:rPr>
              <a:t>Offers comprehensive training in </a:t>
            </a:r>
            <a:r>
              <a:rPr b="1" lang="en">
                <a:solidFill>
                  <a:schemeClr val="dk1"/>
                </a:solidFill>
                <a:latin typeface="Noto Sans"/>
                <a:ea typeface="Noto Sans"/>
                <a:cs typeface="Noto Sans"/>
                <a:sym typeface="Noto Sans"/>
              </a:rPr>
              <a:t>financial &amp; managerial accounting, taxation, and financial analysis</a:t>
            </a:r>
            <a:br>
              <a:rPr b="1" lang="en">
                <a:solidFill>
                  <a:schemeClr val="dk1"/>
                </a:solidFill>
                <a:latin typeface="Noto Sans"/>
                <a:ea typeface="Noto Sans"/>
                <a:cs typeface="Noto Sans"/>
                <a:sym typeface="Noto Sans"/>
              </a:rPr>
            </a:br>
            <a:endParaRPr b="1">
              <a:solidFill>
                <a:schemeClr val="dk1"/>
              </a:solidFill>
              <a:latin typeface="Noto Sans"/>
              <a:ea typeface="Noto Sans"/>
              <a:cs typeface="Noto Sans"/>
              <a:sym typeface="Noto Sans"/>
            </a:endParaRPr>
          </a:p>
          <a:p>
            <a:pPr indent="-317500" lvl="0" marL="457200" rtl="0" algn="l">
              <a:lnSpc>
                <a:spcPct val="115000"/>
              </a:lnSpc>
              <a:spcBef>
                <a:spcPts val="0"/>
              </a:spcBef>
              <a:spcAft>
                <a:spcPts val="0"/>
              </a:spcAft>
              <a:buClr>
                <a:schemeClr val="dk1"/>
              </a:buClr>
              <a:buSzPts val="1400"/>
              <a:buChar char="●"/>
            </a:pPr>
            <a:r>
              <a:rPr lang="en">
                <a:solidFill>
                  <a:schemeClr val="dk1"/>
                </a:solidFill>
                <a:latin typeface="Noto Sans"/>
                <a:ea typeface="Noto Sans"/>
                <a:cs typeface="Noto Sans"/>
                <a:sym typeface="Noto Sans"/>
              </a:rPr>
              <a:t>Builds </a:t>
            </a:r>
            <a:r>
              <a:rPr b="1" lang="en">
                <a:solidFill>
                  <a:schemeClr val="dk1"/>
                </a:solidFill>
                <a:latin typeface="Noto Sans"/>
                <a:ea typeface="Noto Sans"/>
                <a:cs typeface="Noto Sans"/>
                <a:sym typeface="Noto Sans"/>
              </a:rPr>
              <a:t>analytical and financial skills</a:t>
            </a:r>
            <a:r>
              <a:rPr lang="en">
                <a:solidFill>
                  <a:schemeClr val="dk1"/>
                </a:solidFill>
                <a:latin typeface="Noto Sans"/>
                <a:ea typeface="Noto Sans"/>
                <a:cs typeface="Noto Sans"/>
                <a:sym typeface="Noto Sans"/>
              </a:rPr>
              <a:t> applicable to diverse business roles</a:t>
            </a:r>
            <a:br>
              <a:rPr lang="en">
                <a:solidFill>
                  <a:schemeClr val="dk1"/>
                </a:solidFill>
                <a:latin typeface="Noto Sans"/>
                <a:ea typeface="Noto Sans"/>
                <a:cs typeface="Noto Sans"/>
                <a:sym typeface="Noto Sans"/>
              </a:rPr>
            </a:br>
            <a:endParaRPr>
              <a:solidFill>
                <a:schemeClr val="dk1"/>
              </a:solidFill>
              <a:latin typeface="Noto Sans"/>
              <a:ea typeface="Noto Sans"/>
              <a:cs typeface="Noto Sans"/>
              <a:sym typeface="Noto Sans"/>
            </a:endParaRPr>
          </a:p>
          <a:p>
            <a:pPr indent="-317500" lvl="0" marL="457200" rtl="0" algn="l">
              <a:lnSpc>
                <a:spcPct val="115000"/>
              </a:lnSpc>
              <a:spcBef>
                <a:spcPts val="0"/>
              </a:spcBef>
              <a:spcAft>
                <a:spcPts val="0"/>
              </a:spcAft>
              <a:buClr>
                <a:schemeClr val="dk1"/>
              </a:buClr>
              <a:buSzPts val="1400"/>
              <a:buChar char="●"/>
            </a:pPr>
            <a:r>
              <a:rPr lang="en">
                <a:solidFill>
                  <a:schemeClr val="dk1"/>
                </a:solidFill>
                <a:latin typeface="Noto Sans"/>
                <a:ea typeface="Noto Sans"/>
                <a:cs typeface="Noto Sans"/>
                <a:sym typeface="Noto Sans"/>
              </a:rPr>
              <a:t>Prepares students for </a:t>
            </a:r>
            <a:r>
              <a:rPr b="1" lang="en">
                <a:solidFill>
                  <a:schemeClr val="dk1"/>
                </a:solidFill>
                <a:latin typeface="Noto Sans"/>
                <a:ea typeface="Noto Sans"/>
                <a:cs typeface="Noto Sans"/>
                <a:sym typeface="Noto Sans"/>
              </a:rPr>
              <a:t>CPA careers</a:t>
            </a:r>
            <a:r>
              <a:rPr lang="en">
                <a:solidFill>
                  <a:schemeClr val="dk1"/>
                </a:solidFill>
                <a:latin typeface="Noto Sans"/>
                <a:ea typeface="Noto Sans"/>
                <a:cs typeface="Noto Sans"/>
                <a:sym typeface="Noto Sans"/>
              </a:rPr>
              <a:t> and roles in </a:t>
            </a:r>
            <a:r>
              <a:rPr b="1" lang="en">
                <a:solidFill>
                  <a:schemeClr val="dk1"/>
                </a:solidFill>
                <a:latin typeface="Noto Sans"/>
                <a:ea typeface="Noto Sans"/>
                <a:cs typeface="Noto Sans"/>
                <a:sym typeface="Noto Sans"/>
              </a:rPr>
              <a:t>auditing, banking, consulting, and finance</a:t>
            </a:r>
            <a:br>
              <a:rPr b="1" lang="en">
                <a:solidFill>
                  <a:schemeClr val="dk1"/>
                </a:solidFill>
                <a:latin typeface="Noto Sans"/>
                <a:ea typeface="Noto Sans"/>
                <a:cs typeface="Noto Sans"/>
                <a:sym typeface="Noto Sans"/>
              </a:rPr>
            </a:br>
            <a:endParaRPr b="1">
              <a:solidFill>
                <a:schemeClr val="dk1"/>
              </a:solidFill>
              <a:latin typeface="Noto Sans"/>
              <a:ea typeface="Noto Sans"/>
              <a:cs typeface="Noto Sans"/>
              <a:sym typeface="Noto Sans"/>
            </a:endParaRPr>
          </a:p>
          <a:p>
            <a:pPr indent="-317500" lvl="0" marL="457200" rtl="0" algn="l">
              <a:lnSpc>
                <a:spcPct val="115000"/>
              </a:lnSpc>
              <a:spcBef>
                <a:spcPts val="0"/>
              </a:spcBef>
              <a:spcAft>
                <a:spcPts val="0"/>
              </a:spcAft>
              <a:buClr>
                <a:schemeClr val="dk1"/>
              </a:buClr>
              <a:buSzPts val="1400"/>
              <a:buChar char="●"/>
            </a:pPr>
            <a:r>
              <a:rPr lang="en">
                <a:solidFill>
                  <a:schemeClr val="dk1"/>
                </a:solidFill>
                <a:latin typeface="Noto Sans"/>
                <a:ea typeface="Noto Sans"/>
                <a:cs typeface="Noto Sans"/>
                <a:sym typeface="Noto Sans"/>
              </a:rPr>
              <a:t>Provides strong foundation for </a:t>
            </a:r>
            <a:r>
              <a:rPr b="1" lang="en">
                <a:solidFill>
                  <a:schemeClr val="dk1"/>
                </a:solidFill>
                <a:latin typeface="Noto Sans"/>
                <a:ea typeface="Noto Sans"/>
                <a:cs typeface="Noto Sans"/>
                <a:sym typeface="Noto Sans"/>
              </a:rPr>
              <a:t>graduate studies</a:t>
            </a:r>
            <a:r>
              <a:rPr lang="en">
                <a:solidFill>
                  <a:schemeClr val="dk1"/>
                </a:solidFill>
                <a:latin typeface="Noto Sans"/>
                <a:ea typeface="Noto Sans"/>
                <a:cs typeface="Noto Sans"/>
                <a:sym typeface="Noto Sans"/>
              </a:rPr>
              <a:t> in accounting, business, or law</a:t>
            </a:r>
            <a:br>
              <a:rPr lang="en">
                <a:solidFill>
                  <a:schemeClr val="dk1"/>
                </a:solidFill>
                <a:latin typeface="Noto Sans"/>
                <a:ea typeface="Noto Sans"/>
                <a:cs typeface="Noto Sans"/>
                <a:sym typeface="Noto Sans"/>
              </a:rPr>
            </a:br>
            <a:endParaRPr>
              <a:solidFill>
                <a:schemeClr val="dk1"/>
              </a:solidFill>
              <a:latin typeface="Noto Sans"/>
              <a:ea typeface="Noto Sans"/>
              <a:cs typeface="Noto Sans"/>
              <a:sym typeface="Noto Sans"/>
            </a:endParaRPr>
          </a:p>
          <a:p>
            <a:pPr indent="0" lvl="0" marL="0" rtl="0" algn="l">
              <a:spcBef>
                <a:spcPts val="1200"/>
              </a:spcBef>
              <a:spcAft>
                <a:spcPts val="0"/>
              </a:spcAft>
              <a:buNone/>
            </a:pPr>
            <a:r>
              <a:t/>
            </a:r>
            <a:endParaRPr sz="1200">
              <a:solidFill>
                <a:schemeClr val="dk1"/>
              </a:solidFill>
              <a:latin typeface="Noto Sans"/>
              <a:ea typeface="Noto Sans"/>
              <a:cs typeface="Noto Sans"/>
              <a:sym typeface="Noto Sans"/>
            </a:endParaRPr>
          </a:p>
        </p:txBody>
      </p:sp>
      <p:pic>
        <p:nvPicPr>
          <p:cNvPr id="864" name="Google Shape;864;p50">
            <a:hlinkClick r:id="rId4"/>
          </p:cNvPr>
          <p:cNvPicPr preferRelativeResize="0"/>
          <p:nvPr/>
        </p:nvPicPr>
        <p:blipFill>
          <a:blip r:embed="rId5">
            <a:alphaModFix/>
          </a:blip>
          <a:stretch>
            <a:fillRect/>
          </a:stretch>
        </p:blipFill>
        <p:spPr>
          <a:xfrm>
            <a:off x="5747425" y="1644800"/>
            <a:ext cx="3048000" cy="1714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 name="Shape 868"/>
        <p:cNvGrpSpPr/>
        <p:nvPr/>
      </p:nvGrpSpPr>
      <p:grpSpPr>
        <a:xfrm>
          <a:off x="0" y="0"/>
          <a:ext cx="0" cy="0"/>
          <a:chOff x="0" y="0"/>
          <a:chExt cx="0" cy="0"/>
        </a:xfrm>
      </p:grpSpPr>
      <p:sp>
        <p:nvSpPr>
          <p:cNvPr id="869" name="Google Shape;869;p51"/>
          <p:cNvSpPr txBox="1"/>
          <p:nvPr>
            <p:ph type="title"/>
          </p:nvPr>
        </p:nvSpPr>
        <p:spPr>
          <a:xfrm>
            <a:off x="720000" y="3750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Accounting Minor Requirements</a:t>
            </a:r>
            <a:endParaRPr/>
          </a:p>
        </p:txBody>
      </p:sp>
      <p:sp>
        <p:nvSpPr>
          <p:cNvPr id="870" name="Google Shape;870;p51"/>
          <p:cNvSpPr/>
          <p:nvPr/>
        </p:nvSpPr>
        <p:spPr>
          <a:xfrm>
            <a:off x="8630700" y="66925"/>
            <a:ext cx="454500" cy="454500"/>
          </a:xfrm>
          <a:prstGeom prst="ellipse">
            <a:avLst/>
          </a:prstGeom>
          <a:solidFill>
            <a:srgbClr val="FFFFFF">
              <a:alpha val="35850"/>
            </a:srgbClr>
          </a:solidFill>
          <a:ln cap="flat" cmpd="sng" w="5200">
            <a:solidFill>
              <a:srgbClr val="FFFFFF"/>
            </a:solidFill>
            <a:prstDash val="solid"/>
            <a:round/>
            <a:headEnd len="sm" w="sm" type="none"/>
            <a:tailEnd len="sm" w="sm" type="none"/>
          </a:ln>
        </p:spPr>
        <p:txBody>
          <a:bodyPr anchorCtr="0" anchor="ctr" bIns="49875" lIns="49875" spcFirstLastPara="1" rIns="49875" wrap="square" tIns="49875">
            <a:noAutofit/>
          </a:bodyPr>
          <a:lstStyle/>
          <a:p>
            <a:pPr indent="0" lvl="0" marL="0" rtl="0" algn="ctr">
              <a:spcBef>
                <a:spcPts val="0"/>
              </a:spcBef>
              <a:spcAft>
                <a:spcPts val="0"/>
              </a:spcAft>
              <a:buNone/>
            </a:pPr>
            <a:r>
              <a:t/>
            </a:r>
            <a:endParaRPr sz="763">
              <a:latin typeface="Inter"/>
              <a:ea typeface="Inter"/>
              <a:cs typeface="Inter"/>
              <a:sym typeface="Inter"/>
            </a:endParaRPr>
          </a:p>
        </p:txBody>
      </p:sp>
      <p:pic>
        <p:nvPicPr>
          <p:cNvPr id="871" name="Google Shape;871;p51" title="logo_darkTxt.png"/>
          <p:cNvPicPr preferRelativeResize="0"/>
          <p:nvPr/>
        </p:nvPicPr>
        <p:blipFill rotWithShape="1">
          <a:blip r:embed="rId3">
            <a:alphaModFix/>
          </a:blip>
          <a:srcRect b="10610" l="0" r="0" t="0"/>
          <a:stretch/>
        </p:blipFill>
        <p:spPr>
          <a:xfrm>
            <a:off x="8630700" y="122830"/>
            <a:ext cx="426268" cy="384872"/>
          </a:xfrm>
          <a:prstGeom prst="rect">
            <a:avLst/>
          </a:prstGeom>
          <a:noFill/>
          <a:ln>
            <a:noFill/>
          </a:ln>
        </p:spPr>
      </p:pic>
      <p:sp>
        <p:nvSpPr>
          <p:cNvPr id="872" name="Google Shape;872;p51"/>
          <p:cNvSpPr txBox="1"/>
          <p:nvPr/>
        </p:nvSpPr>
        <p:spPr>
          <a:xfrm>
            <a:off x="899850" y="1083925"/>
            <a:ext cx="7341900" cy="27711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1200"/>
              </a:spcBef>
              <a:spcAft>
                <a:spcPts val="0"/>
              </a:spcAft>
              <a:buClr>
                <a:schemeClr val="dk1"/>
              </a:buClr>
              <a:buSzPts val="1300"/>
              <a:buChar char="●"/>
            </a:pPr>
            <a:r>
              <a:rPr lang="en" sz="1300">
                <a:solidFill>
                  <a:schemeClr val="dk1"/>
                </a:solidFill>
                <a:latin typeface="Noto Sans"/>
                <a:ea typeface="Noto Sans"/>
                <a:cs typeface="Noto Sans"/>
                <a:sym typeface="Noto Sans"/>
              </a:rPr>
              <a:t>Need </a:t>
            </a:r>
            <a:r>
              <a:rPr b="1" lang="en" sz="1300">
                <a:solidFill>
                  <a:schemeClr val="dk1"/>
                </a:solidFill>
                <a:latin typeface="Noto Sans"/>
                <a:ea typeface="Noto Sans"/>
                <a:cs typeface="Noto Sans"/>
                <a:sym typeface="Noto Sans"/>
              </a:rPr>
              <a:t>90+ units completed</a:t>
            </a:r>
            <a:r>
              <a:rPr lang="en" sz="1300">
                <a:solidFill>
                  <a:schemeClr val="dk1"/>
                </a:solidFill>
                <a:latin typeface="Noto Sans"/>
                <a:ea typeface="Noto Sans"/>
                <a:cs typeface="Noto Sans"/>
                <a:sym typeface="Noto Sans"/>
              </a:rPr>
              <a:t> before entering the minor</a:t>
            </a:r>
            <a:br>
              <a:rPr lang="en" sz="1300">
                <a:solidFill>
                  <a:schemeClr val="dk1"/>
                </a:solidFill>
                <a:latin typeface="Noto Sans"/>
                <a:ea typeface="Noto Sans"/>
                <a:cs typeface="Noto Sans"/>
                <a:sym typeface="Noto Sans"/>
              </a:rPr>
            </a:br>
            <a:endParaRPr sz="1300">
              <a:solidFill>
                <a:schemeClr val="dk1"/>
              </a:solidFill>
              <a:latin typeface="Noto Sans"/>
              <a:ea typeface="Noto Sans"/>
              <a:cs typeface="Noto Sans"/>
              <a:sym typeface="Noto Sans"/>
            </a:endParaRPr>
          </a:p>
          <a:p>
            <a:pPr indent="-311150" lvl="0" marL="457200" rtl="0" algn="l">
              <a:lnSpc>
                <a:spcPct val="115000"/>
              </a:lnSpc>
              <a:spcBef>
                <a:spcPts val="0"/>
              </a:spcBef>
              <a:spcAft>
                <a:spcPts val="0"/>
              </a:spcAft>
              <a:buClr>
                <a:schemeClr val="dk1"/>
              </a:buClr>
              <a:buSzPts val="1300"/>
              <a:buFont typeface="Noto Sans"/>
              <a:buChar char="●"/>
            </a:pPr>
            <a:r>
              <a:rPr b="1" lang="en" sz="1300">
                <a:solidFill>
                  <a:schemeClr val="dk1"/>
                </a:solidFill>
                <a:latin typeface="Noto Sans"/>
                <a:ea typeface="Noto Sans"/>
                <a:cs typeface="Noto Sans"/>
                <a:sym typeface="Noto Sans"/>
              </a:rPr>
              <a:t>Minimum UCLA GPA: 3.0+</a:t>
            </a:r>
            <a:br>
              <a:rPr b="1" lang="en" sz="1300">
                <a:solidFill>
                  <a:schemeClr val="dk1"/>
                </a:solidFill>
                <a:latin typeface="Noto Sans"/>
                <a:ea typeface="Noto Sans"/>
                <a:cs typeface="Noto Sans"/>
                <a:sym typeface="Noto Sans"/>
              </a:rPr>
            </a:br>
            <a:endParaRPr b="1" sz="1300">
              <a:solidFill>
                <a:schemeClr val="dk1"/>
              </a:solidFill>
              <a:latin typeface="Noto Sans"/>
              <a:ea typeface="Noto Sans"/>
              <a:cs typeface="Noto Sans"/>
              <a:sym typeface="Noto Sans"/>
            </a:endParaRPr>
          </a:p>
          <a:p>
            <a:pPr indent="-311150" lvl="1" marL="914400" rtl="0" algn="l">
              <a:lnSpc>
                <a:spcPct val="115000"/>
              </a:lnSpc>
              <a:spcBef>
                <a:spcPts val="0"/>
              </a:spcBef>
              <a:spcAft>
                <a:spcPts val="0"/>
              </a:spcAft>
              <a:buClr>
                <a:schemeClr val="dk1"/>
              </a:buClr>
              <a:buSzPts val="1300"/>
              <a:buChar char="○"/>
            </a:pPr>
            <a:r>
              <a:rPr lang="en" sz="1300">
                <a:solidFill>
                  <a:schemeClr val="dk1"/>
                </a:solidFill>
                <a:latin typeface="Noto Sans"/>
                <a:ea typeface="Noto Sans"/>
                <a:cs typeface="Noto Sans"/>
                <a:sym typeface="Noto Sans"/>
              </a:rPr>
              <a:t>Transfer students with &lt;3.0 UCLA GPA → can apply </a:t>
            </a:r>
            <a:r>
              <a:rPr b="1" lang="en" sz="1300">
                <a:solidFill>
                  <a:schemeClr val="dk1"/>
                </a:solidFill>
                <a:latin typeface="Noto Sans"/>
                <a:ea typeface="Noto Sans"/>
                <a:cs typeface="Noto Sans"/>
                <a:sym typeface="Noto Sans"/>
              </a:rPr>
              <a:t>after 2 quarters at UCLA</a:t>
            </a:r>
            <a:br>
              <a:rPr b="1" lang="en" sz="1300">
                <a:solidFill>
                  <a:schemeClr val="dk1"/>
                </a:solidFill>
                <a:latin typeface="Noto Sans"/>
                <a:ea typeface="Noto Sans"/>
                <a:cs typeface="Noto Sans"/>
                <a:sym typeface="Noto Sans"/>
              </a:rPr>
            </a:br>
            <a:endParaRPr b="1" sz="1300">
              <a:solidFill>
                <a:schemeClr val="dk1"/>
              </a:solidFill>
              <a:latin typeface="Noto Sans"/>
              <a:ea typeface="Noto Sans"/>
              <a:cs typeface="Noto Sans"/>
              <a:sym typeface="Noto Sans"/>
            </a:endParaRPr>
          </a:p>
          <a:p>
            <a:pPr indent="-311150" lvl="0" marL="457200" rtl="0" algn="l">
              <a:lnSpc>
                <a:spcPct val="115000"/>
              </a:lnSpc>
              <a:spcBef>
                <a:spcPts val="0"/>
              </a:spcBef>
              <a:spcAft>
                <a:spcPts val="0"/>
              </a:spcAft>
              <a:buClr>
                <a:schemeClr val="dk1"/>
              </a:buClr>
              <a:buSzPts val="1300"/>
              <a:buFont typeface="Noto Sans"/>
              <a:buChar char="●"/>
            </a:pPr>
            <a:r>
              <a:rPr b="1" lang="en" sz="1300">
                <a:solidFill>
                  <a:schemeClr val="dk1"/>
                </a:solidFill>
                <a:latin typeface="Noto Sans"/>
                <a:ea typeface="Noto Sans"/>
                <a:cs typeface="Noto Sans"/>
                <a:sym typeface="Noto Sans"/>
              </a:rPr>
              <a:t>Required grades:</a:t>
            </a:r>
            <a:br>
              <a:rPr b="1" lang="en" sz="1300">
                <a:solidFill>
                  <a:schemeClr val="dk1"/>
                </a:solidFill>
                <a:latin typeface="Noto Sans"/>
                <a:ea typeface="Noto Sans"/>
                <a:cs typeface="Noto Sans"/>
                <a:sym typeface="Noto Sans"/>
              </a:rPr>
            </a:br>
            <a:endParaRPr b="1" sz="1300">
              <a:solidFill>
                <a:schemeClr val="dk1"/>
              </a:solidFill>
              <a:latin typeface="Noto Sans"/>
              <a:ea typeface="Noto Sans"/>
              <a:cs typeface="Noto Sans"/>
              <a:sym typeface="Noto Sans"/>
            </a:endParaRPr>
          </a:p>
          <a:p>
            <a:pPr indent="-311150" lvl="1" marL="914400" rtl="0" algn="l">
              <a:lnSpc>
                <a:spcPct val="115000"/>
              </a:lnSpc>
              <a:spcBef>
                <a:spcPts val="0"/>
              </a:spcBef>
              <a:spcAft>
                <a:spcPts val="0"/>
              </a:spcAft>
              <a:buClr>
                <a:schemeClr val="dk1"/>
              </a:buClr>
              <a:buSzPts val="1300"/>
              <a:buChar char="○"/>
            </a:pPr>
            <a:r>
              <a:rPr b="1" lang="en" sz="1300">
                <a:solidFill>
                  <a:schemeClr val="dk1"/>
                </a:solidFill>
                <a:latin typeface="Noto Sans"/>
                <a:ea typeface="Noto Sans"/>
                <a:cs typeface="Noto Sans"/>
                <a:sym typeface="Noto Sans"/>
              </a:rPr>
              <a:t>B or better</a:t>
            </a:r>
            <a:r>
              <a:rPr lang="en" sz="1300">
                <a:solidFill>
                  <a:schemeClr val="dk1"/>
                </a:solidFill>
                <a:latin typeface="Noto Sans"/>
                <a:ea typeface="Noto Sans"/>
                <a:cs typeface="Noto Sans"/>
                <a:sym typeface="Noto Sans"/>
              </a:rPr>
              <a:t> in </a:t>
            </a:r>
            <a:r>
              <a:rPr b="1" lang="en" sz="1300">
                <a:solidFill>
                  <a:schemeClr val="dk1"/>
                </a:solidFill>
                <a:latin typeface="Noto Sans"/>
                <a:ea typeface="Noto Sans"/>
                <a:cs typeface="Noto Sans"/>
                <a:sym typeface="Noto Sans"/>
              </a:rPr>
              <a:t>MGMT 1A &amp; 1B</a:t>
            </a:r>
            <a:r>
              <a:rPr lang="en" sz="1300">
                <a:solidFill>
                  <a:schemeClr val="dk1"/>
                </a:solidFill>
                <a:latin typeface="Noto Sans"/>
                <a:ea typeface="Noto Sans"/>
                <a:cs typeface="Noto Sans"/>
                <a:sym typeface="Noto Sans"/>
              </a:rPr>
              <a:t> (or equivalents)</a:t>
            </a:r>
            <a:br>
              <a:rPr lang="en" sz="1300">
                <a:solidFill>
                  <a:schemeClr val="dk1"/>
                </a:solidFill>
                <a:latin typeface="Noto Sans"/>
                <a:ea typeface="Noto Sans"/>
                <a:cs typeface="Noto Sans"/>
                <a:sym typeface="Noto Sans"/>
              </a:rPr>
            </a:br>
            <a:endParaRPr sz="1300">
              <a:solidFill>
                <a:schemeClr val="dk1"/>
              </a:solidFill>
              <a:latin typeface="Noto Sans"/>
              <a:ea typeface="Noto Sans"/>
              <a:cs typeface="Noto Sans"/>
              <a:sym typeface="Noto Sans"/>
            </a:endParaRPr>
          </a:p>
          <a:p>
            <a:pPr indent="-311150" lvl="1" marL="914400" rtl="0" algn="l">
              <a:lnSpc>
                <a:spcPct val="115000"/>
              </a:lnSpc>
              <a:spcBef>
                <a:spcPts val="0"/>
              </a:spcBef>
              <a:spcAft>
                <a:spcPts val="0"/>
              </a:spcAft>
              <a:buClr>
                <a:schemeClr val="dk1"/>
              </a:buClr>
              <a:buSzPts val="1300"/>
              <a:buChar char="○"/>
            </a:pPr>
            <a:r>
              <a:rPr lang="en" sz="1300">
                <a:solidFill>
                  <a:schemeClr val="dk1"/>
                </a:solidFill>
                <a:latin typeface="Noto Sans"/>
                <a:ea typeface="Noto Sans"/>
                <a:cs typeface="Noto Sans"/>
                <a:sym typeface="Noto Sans"/>
              </a:rPr>
              <a:t>If not → must earn </a:t>
            </a:r>
            <a:r>
              <a:rPr b="1" lang="en" sz="1300">
                <a:solidFill>
                  <a:schemeClr val="dk1"/>
                </a:solidFill>
                <a:latin typeface="Noto Sans"/>
                <a:ea typeface="Noto Sans"/>
                <a:cs typeface="Noto Sans"/>
                <a:sym typeface="Noto Sans"/>
              </a:rPr>
              <a:t>B or better</a:t>
            </a:r>
            <a:r>
              <a:rPr lang="en" sz="1300">
                <a:solidFill>
                  <a:schemeClr val="dk1"/>
                </a:solidFill>
                <a:latin typeface="Noto Sans"/>
                <a:ea typeface="Noto Sans"/>
                <a:cs typeface="Noto Sans"/>
                <a:sym typeface="Noto Sans"/>
              </a:rPr>
              <a:t> in </a:t>
            </a:r>
            <a:r>
              <a:rPr b="1" lang="en" sz="1300">
                <a:solidFill>
                  <a:schemeClr val="dk1"/>
                </a:solidFill>
                <a:latin typeface="Noto Sans"/>
                <a:ea typeface="Noto Sans"/>
                <a:cs typeface="Noto Sans"/>
                <a:sym typeface="Noto Sans"/>
              </a:rPr>
              <a:t>MGMT 120A &amp; MGMT 122</a:t>
            </a:r>
            <a:r>
              <a:rPr lang="en" sz="1300">
                <a:solidFill>
                  <a:schemeClr val="dk1"/>
                </a:solidFill>
                <a:latin typeface="Noto Sans"/>
                <a:ea typeface="Noto Sans"/>
                <a:cs typeface="Noto Sans"/>
                <a:sym typeface="Noto Sans"/>
              </a:rPr>
              <a:t> instead</a:t>
            </a:r>
            <a:br>
              <a:rPr lang="en" sz="1300">
                <a:solidFill>
                  <a:schemeClr val="dk1"/>
                </a:solidFill>
                <a:latin typeface="Noto Sans"/>
                <a:ea typeface="Noto Sans"/>
                <a:cs typeface="Noto Sans"/>
                <a:sym typeface="Noto Sans"/>
              </a:rPr>
            </a:br>
            <a:endParaRPr sz="1300">
              <a:solidFill>
                <a:schemeClr val="dk1"/>
              </a:solidFill>
              <a:latin typeface="Noto Sans"/>
              <a:ea typeface="Noto Sans"/>
              <a:cs typeface="Noto Sans"/>
              <a:sym typeface="Noto Sans"/>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latin typeface="Noto Sans"/>
                <a:ea typeface="Noto Sans"/>
                <a:cs typeface="Noto Sans"/>
                <a:sym typeface="Noto Sans"/>
              </a:rPr>
              <a:t>Must complete the </a:t>
            </a:r>
            <a:r>
              <a:rPr b="1" lang="en" sz="1300">
                <a:solidFill>
                  <a:schemeClr val="dk1"/>
                </a:solidFill>
                <a:latin typeface="Noto Sans"/>
                <a:ea typeface="Noto Sans"/>
                <a:cs typeface="Noto Sans"/>
                <a:sym typeface="Noto Sans"/>
              </a:rPr>
              <a:t>Accounting Minor Interview Workshop</a:t>
            </a:r>
            <a:br>
              <a:rPr b="1" lang="en" sz="1300">
                <a:solidFill>
                  <a:schemeClr val="dk1"/>
                </a:solidFill>
                <a:latin typeface="Noto Sans"/>
                <a:ea typeface="Noto Sans"/>
                <a:cs typeface="Noto Sans"/>
                <a:sym typeface="Noto Sans"/>
              </a:rPr>
            </a:br>
            <a:endParaRPr b="1" sz="1300">
              <a:solidFill>
                <a:schemeClr val="dk1"/>
              </a:solidFill>
              <a:latin typeface="Noto Sans"/>
              <a:ea typeface="Noto Sans"/>
              <a:cs typeface="Noto Sans"/>
              <a:sym typeface="Noto Sans"/>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latin typeface="Noto Sans"/>
                <a:ea typeface="Noto Sans"/>
                <a:cs typeface="Noto Sans"/>
                <a:sym typeface="Noto Sans"/>
              </a:rPr>
              <a:t>Submit the </a:t>
            </a:r>
            <a:r>
              <a:rPr b="1" lang="en" sz="1300">
                <a:solidFill>
                  <a:schemeClr val="dk1"/>
                </a:solidFill>
                <a:latin typeface="Noto Sans"/>
                <a:ea typeface="Noto Sans"/>
                <a:cs typeface="Noto Sans"/>
                <a:sym typeface="Noto Sans"/>
              </a:rPr>
              <a:t>minor application form</a:t>
            </a:r>
            <a:endParaRPr b="1" sz="1300">
              <a:solidFill>
                <a:schemeClr val="dk1"/>
              </a:solidFill>
              <a:latin typeface="Noto Sans"/>
              <a:ea typeface="Noto Sans"/>
              <a:cs typeface="Noto Sans"/>
              <a:sym typeface="Noto Sans"/>
            </a:endParaRPr>
          </a:p>
          <a:p>
            <a:pPr indent="0" lvl="0" marL="0" rtl="0" algn="l">
              <a:spcBef>
                <a:spcPts val="1200"/>
              </a:spcBef>
              <a:spcAft>
                <a:spcPts val="0"/>
              </a:spcAft>
              <a:buNone/>
            </a:pPr>
            <a:r>
              <a:t/>
            </a:r>
            <a:endParaRPr sz="1200">
              <a:solidFill>
                <a:schemeClr val="dk1"/>
              </a:solidFill>
              <a:latin typeface="Poppins"/>
              <a:ea typeface="Poppins"/>
              <a:cs typeface="Poppins"/>
              <a:sym typeface="Poppi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grpSp>
        <p:nvGrpSpPr>
          <p:cNvPr id="877" name="Google Shape;877;p52"/>
          <p:cNvGrpSpPr/>
          <p:nvPr/>
        </p:nvGrpSpPr>
        <p:grpSpPr>
          <a:xfrm>
            <a:off x="61360" y="122823"/>
            <a:ext cx="1813759" cy="1813759"/>
            <a:chOff x="719450" y="1354600"/>
            <a:chExt cx="3249300" cy="3249300"/>
          </a:xfrm>
        </p:grpSpPr>
        <p:sp>
          <p:nvSpPr>
            <p:cNvPr id="878" name="Google Shape;878;p52"/>
            <p:cNvSpPr/>
            <p:nvPr/>
          </p:nvSpPr>
          <p:spPr>
            <a:xfrm>
              <a:off x="719450" y="1354600"/>
              <a:ext cx="3249300" cy="3249300"/>
            </a:xfrm>
            <a:prstGeom prst="pie">
              <a:avLst>
                <a:gd fmla="val 5404526" name="adj1"/>
                <a:gd fmla="val 16200000" name="adj2"/>
              </a:avLst>
            </a:prstGeom>
            <a:solidFill>
              <a:schemeClr val="accent3"/>
            </a:solidFill>
            <a:ln>
              <a:noFill/>
            </a:ln>
          </p:spPr>
          <p:txBody>
            <a:bodyPr anchorCtr="0" anchor="ctr" bIns="51025" lIns="51025" spcFirstLastPara="1" rIns="51025" wrap="square" tIns="51025">
              <a:noAutofit/>
            </a:bodyPr>
            <a:lstStyle/>
            <a:p>
              <a:pPr indent="0" lvl="0" marL="0" rtl="0" algn="l">
                <a:spcBef>
                  <a:spcPts val="0"/>
                </a:spcBef>
                <a:spcAft>
                  <a:spcPts val="0"/>
                </a:spcAft>
                <a:buNone/>
              </a:pPr>
              <a:r>
                <a:t/>
              </a:r>
              <a:endParaRPr/>
            </a:p>
          </p:txBody>
        </p:sp>
        <p:sp>
          <p:nvSpPr>
            <p:cNvPr id="879" name="Google Shape;879;p52"/>
            <p:cNvSpPr/>
            <p:nvPr/>
          </p:nvSpPr>
          <p:spPr>
            <a:xfrm>
              <a:off x="1148391" y="2210201"/>
              <a:ext cx="2391600" cy="2391600"/>
            </a:xfrm>
            <a:prstGeom prst="pie">
              <a:avLst>
                <a:gd fmla="val 5404526" name="adj1"/>
                <a:gd fmla="val 16200000" name="adj2"/>
              </a:avLst>
            </a:prstGeom>
            <a:solidFill>
              <a:schemeClr val="accent2"/>
            </a:solidFill>
            <a:ln>
              <a:noFill/>
            </a:ln>
          </p:spPr>
          <p:txBody>
            <a:bodyPr anchorCtr="0" anchor="ctr" bIns="51025" lIns="51025" spcFirstLastPara="1" rIns="51025" wrap="square" tIns="51025">
              <a:noAutofit/>
            </a:bodyPr>
            <a:lstStyle/>
            <a:p>
              <a:pPr indent="0" lvl="0" marL="0" rtl="0" algn="l">
                <a:spcBef>
                  <a:spcPts val="0"/>
                </a:spcBef>
                <a:spcAft>
                  <a:spcPts val="0"/>
                </a:spcAft>
                <a:buNone/>
              </a:pPr>
              <a:r>
                <a:t/>
              </a:r>
              <a:endParaRPr/>
            </a:p>
          </p:txBody>
        </p:sp>
        <p:sp>
          <p:nvSpPr>
            <p:cNvPr id="880" name="Google Shape;880;p52"/>
            <p:cNvSpPr/>
            <p:nvPr/>
          </p:nvSpPr>
          <p:spPr>
            <a:xfrm>
              <a:off x="1583891" y="3081401"/>
              <a:ext cx="1520400" cy="1520400"/>
            </a:xfrm>
            <a:prstGeom prst="pie">
              <a:avLst>
                <a:gd fmla="val 5404526" name="adj1"/>
                <a:gd fmla="val 16200000" name="adj2"/>
              </a:avLst>
            </a:prstGeom>
            <a:solidFill>
              <a:schemeClr val="accent1"/>
            </a:solidFill>
            <a:ln>
              <a:noFill/>
            </a:ln>
          </p:spPr>
          <p:txBody>
            <a:bodyPr anchorCtr="0" anchor="ctr" bIns="51025" lIns="51025" spcFirstLastPara="1" rIns="51025" wrap="square" tIns="51025">
              <a:noAutofit/>
            </a:bodyPr>
            <a:lstStyle/>
            <a:p>
              <a:pPr indent="0" lvl="0" marL="0" rtl="0" algn="l">
                <a:spcBef>
                  <a:spcPts val="0"/>
                </a:spcBef>
                <a:spcAft>
                  <a:spcPts val="0"/>
                </a:spcAft>
                <a:buNone/>
              </a:pPr>
              <a:r>
                <a:t/>
              </a:r>
              <a:endParaRPr/>
            </a:p>
          </p:txBody>
        </p:sp>
      </p:grpSp>
      <p:sp>
        <p:nvSpPr>
          <p:cNvPr id="881" name="Google Shape;881;p52"/>
          <p:cNvSpPr/>
          <p:nvPr/>
        </p:nvSpPr>
        <p:spPr>
          <a:xfrm>
            <a:off x="8630700" y="66925"/>
            <a:ext cx="454500" cy="454500"/>
          </a:xfrm>
          <a:prstGeom prst="ellipse">
            <a:avLst/>
          </a:prstGeom>
          <a:solidFill>
            <a:srgbClr val="FFFFFF">
              <a:alpha val="35850"/>
            </a:srgbClr>
          </a:solidFill>
          <a:ln cap="flat" cmpd="sng" w="5200">
            <a:solidFill>
              <a:srgbClr val="FFFFFF"/>
            </a:solidFill>
            <a:prstDash val="solid"/>
            <a:round/>
            <a:headEnd len="sm" w="sm" type="none"/>
            <a:tailEnd len="sm" w="sm" type="none"/>
          </a:ln>
        </p:spPr>
        <p:txBody>
          <a:bodyPr anchorCtr="0" anchor="ctr" bIns="49875" lIns="49875" spcFirstLastPara="1" rIns="49875" wrap="square" tIns="49875">
            <a:noAutofit/>
          </a:bodyPr>
          <a:lstStyle/>
          <a:p>
            <a:pPr indent="0" lvl="0" marL="0" rtl="0" algn="ctr">
              <a:spcBef>
                <a:spcPts val="0"/>
              </a:spcBef>
              <a:spcAft>
                <a:spcPts val="0"/>
              </a:spcAft>
              <a:buNone/>
            </a:pPr>
            <a:r>
              <a:t/>
            </a:r>
            <a:endParaRPr sz="763">
              <a:latin typeface="Inter"/>
              <a:ea typeface="Inter"/>
              <a:cs typeface="Inter"/>
              <a:sym typeface="Inter"/>
            </a:endParaRPr>
          </a:p>
        </p:txBody>
      </p:sp>
      <p:pic>
        <p:nvPicPr>
          <p:cNvPr id="882" name="Google Shape;882;p52" title="logo_darkTxt.png"/>
          <p:cNvPicPr preferRelativeResize="0"/>
          <p:nvPr/>
        </p:nvPicPr>
        <p:blipFill rotWithShape="1">
          <a:blip r:embed="rId3">
            <a:alphaModFix/>
          </a:blip>
          <a:srcRect b="10610" l="0" r="0" t="0"/>
          <a:stretch/>
        </p:blipFill>
        <p:spPr>
          <a:xfrm>
            <a:off x="8630700" y="122830"/>
            <a:ext cx="426268" cy="384872"/>
          </a:xfrm>
          <a:prstGeom prst="rect">
            <a:avLst/>
          </a:prstGeom>
          <a:noFill/>
          <a:ln>
            <a:noFill/>
          </a:ln>
        </p:spPr>
      </p:pic>
      <p:sp>
        <p:nvSpPr>
          <p:cNvPr id="883" name="Google Shape;883;p52"/>
          <p:cNvSpPr txBox="1"/>
          <p:nvPr/>
        </p:nvSpPr>
        <p:spPr>
          <a:xfrm>
            <a:off x="553250" y="1319638"/>
            <a:ext cx="6866100" cy="2174700"/>
          </a:xfrm>
          <a:prstGeom prst="rect">
            <a:avLst/>
          </a:prstGeom>
          <a:noFill/>
          <a:ln>
            <a:noFill/>
          </a:ln>
        </p:spPr>
        <p:txBody>
          <a:bodyPr anchorCtr="0" anchor="b" bIns="91425" lIns="91425" spcFirstLastPara="1" rIns="91425" wrap="square" tIns="91425">
            <a:noAutofit/>
          </a:bodyPr>
          <a:lstStyle/>
          <a:p>
            <a:pPr indent="0" lvl="0" marL="0" rtl="0" algn="l">
              <a:lnSpc>
                <a:spcPct val="150000"/>
              </a:lnSpc>
              <a:spcBef>
                <a:spcPts val="0"/>
              </a:spcBef>
              <a:spcAft>
                <a:spcPts val="0"/>
              </a:spcAft>
              <a:buNone/>
            </a:pPr>
            <a:r>
              <a:rPr b="1" lang="en" sz="1700">
                <a:solidFill>
                  <a:srgbClr val="073763"/>
                </a:solidFill>
                <a:latin typeface="Noto Sans"/>
                <a:ea typeface="Noto Sans"/>
                <a:cs typeface="Noto Sans"/>
                <a:sym typeface="Noto Sans"/>
              </a:rPr>
              <a:t>Come to the front of the room and get feedback or network with BFS officers and associates! </a:t>
            </a:r>
            <a:endParaRPr b="1" sz="1700">
              <a:solidFill>
                <a:srgbClr val="073763"/>
              </a:solidFill>
              <a:latin typeface="Noto Sans"/>
              <a:ea typeface="Noto Sans"/>
              <a:cs typeface="Noto Sans"/>
              <a:sym typeface="Noto Sans"/>
            </a:endParaRPr>
          </a:p>
          <a:p>
            <a:pPr indent="0" lvl="0" marL="0" rtl="0" algn="l">
              <a:lnSpc>
                <a:spcPct val="150000"/>
              </a:lnSpc>
              <a:spcBef>
                <a:spcPts val="1200"/>
              </a:spcBef>
              <a:spcAft>
                <a:spcPts val="0"/>
              </a:spcAft>
              <a:buNone/>
            </a:pPr>
            <a:r>
              <a:rPr b="1" lang="en" sz="1700">
                <a:solidFill>
                  <a:srgbClr val="073763"/>
                </a:solidFill>
                <a:latin typeface="Noto Sans"/>
                <a:ea typeface="Noto Sans"/>
                <a:cs typeface="Noto Sans"/>
                <a:sym typeface="Noto Sans"/>
              </a:rPr>
              <a:t>Follow us on Instagram </a:t>
            </a:r>
            <a:r>
              <a:rPr b="1" lang="en" sz="1700" u="sng">
                <a:solidFill>
                  <a:srgbClr val="073763"/>
                </a:solidFill>
                <a:latin typeface="Noto Sans"/>
                <a:ea typeface="Noto Sans"/>
                <a:cs typeface="Noto Sans"/>
                <a:sym typeface="Noto Sans"/>
                <a:hlinkClick r:id="rId4">
                  <a:extLst>
                    <a:ext uri="{A12FA001-AC4F-418D-AE19-62706E023703}">
                      <ahyp:hlinkClr val="tx"/>
                    </a:ext>
                  </a:extLst>
                </a:hlinkClick>
              </a:rPr>
              <a:t>@bruinfinance</a:t>
            </a:r>
            <a:endParaRPr b="1" sz="1700">
              <a:solidFill>
                <a:srgbClr val="073763"/>
              </a:solidFill>
              <a:latin typeface="Noto Sans"/>
              <a:ea typeface="Noto Sans"/>
              <a:cs typeface="Noto Sans"/>
              <a:sym typeface="Noto Sans"/>
            </a:endParaRPr>
          </a:p>
          <a:p>
            <a:pPr indent="0" lvl="0" marL="0" rtl="0" algn="l">
              <a:lnSpc>
                <a:spcPct val="150000"/>
              </a:lnSpc>
              <a:spcBef>
                <a:spcPts val="1200"/>
              </a:spcBef>
              <a:spcAft>
                <a:spcPts val="0"/>
              </a:spcAft>
              <a:buNone/>
            </a:pPr>
            <a:r>
              <a:rPr b="1" lang="en" sz="1700">
                <a:solidFill>
                  <a:srgbClr val="073763"/>
                </a:solidFill>
                <a:latin typeface="Noto Sans"/>
                <a:ea typeface="Noto Sans"/>
                <a:cs typeface="Noto Sans"/>
                <a:sym typeface="Noto Sans"/>
              </a:rPr>
              <a:t>Link to our </a:t>
            </a:r>
            <a:r>
              <a:rPr b="1" lang="en" sz="1700" u="sng">
                <a:solidFill>
                  <a:srgbClr val="073763"/>
                </a:solidFill>
                <a:latin typeface="Noto Sans"/>
                <a:ea typeface="Noto Sans"/>
                <a:cs typeface="Noto Sans"/>
                <a:sym typeface="Noto Sans"/>
                <a:hlinkClick r:id="rId5">
                  <a:extLst>
                    <a:ext uri="{A12FA001-AC4F-418D-AE19-62706E023703}">
                      <ahyp:hlinkClr val="tx"/>
                    </a:ext>
                  </a:extLst>
                </a:hlinkClick>
              </a:rPr>
              <a:t>substack</a:t>
            </a:r>
            <a:r>
              <a:rPr b="1" lang="en" sz="1700">
                <a:solidFill>
                  <a:srgbClr val="073763"/>
                </a:solidFill>
                <a:latin typeface="Noto Sans"/>
                <a:ea typeface="Noto Sans"/>
                <a:cs typeface="Noto Sans"/>
                <a:sym typeface="Noto Sans"/>
              </a:rPr>
              <a:t>! </a:t>
            </a:r>
            <a:endParaRPr b="1" sz="1700">
              <a:solidFill>
                <a:srgbClr val="073763"/>
              </a:solidFill>
              <a:latin typeface="Noto Sans"/>
              <a:ea typeface="Noto Sans"/>
              <a:cs typeface="Noto Sans"/>
              <a:sym typeface="Noto Sans"/>
            </a:endParaRPr>
          </a:p>
          <a:p>
            <a:pPr indent="0" lvl="0" marL="0" rtl="0" algn="l">
              <a:lnSpc>
                <a:spcPct val="150000"/>
              </a:lnSpc>
              <a:spcBef>
                <a:spcPts val="1200"/>
              </a:spcBef>
              <a:spcAft>
                <a:spcPts val="1200"/>
              </a:spcAft>
              <a:buNone/>
            </a:pPr>
            <a:r>
              <a:rPr b="1" lang="en" sz="1700">
                <a:solidFill>
                  <a:srgbClr val="073763"/>
                </a:solidFill>
                <a:latin typeface="Noto Sans"/>
                <a:ea typeface="Noto Sans"/>
                <a:cs typeface="Noto Sans"/>
                <a:sym typeface="Noto Sans"/>
              </a:rPr>
              <a:t>Password for sign in sheet: </a:t>
            </a:r>
            <a:r>
              <a:rPr b="1" lang="en" sz="1700" u="sng">
                <a:solidFill>
                  <a:srgbClr val="073763"/>
                </a:solidFill>
                <a:latin typeface="Noto Sans"/>
                <a:ea typeface="Noto Sans"/>
                <a:cs typeface="Noto Sans"/>
                <a:sym typeface="Noto Sans"/>
              </a:rPr>
              <a:t>Balance</a:t>
            </a:r>
            <a:endParaRPr b="1" sz="5000">
              <a:solidFill>
                <a:srgbClr val="073763"/>
              </a:solidFill>
              <a:latin typeface="Noto Sans"/>
              <a:ea typeface="Noto Sans"/>
              <a:cs typeface="Noto Sans"/>
              <a:sym typeface="Noto Sans"/>
            </a:endParaRPr>
          </a:p>
        </p:txBody>
      </p:sp>
      <p:sp>
        <p:nvSpPr>
          <p:cNvPr id="884" name="Google Shape;884;p52"/>
          <p:cNvSpPr txBox="1"/>
          <p:nvPr/>
        </p:nvSpPr>
        <p:spPr>
          <a:xfrm rot="721">
            <a:off x="597901" y="3992814"/>
            <a:ext cx="4292100" cy="69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073763"/>
                </a:solidFill>
                <a:latin typeface="Noto Sans"/>
                <a:ea typeface="Noto Sans"/>
                <a:cs typeface="Noto Sans"/>
                <a:sym typeface="Noto Sans"/>
              </a:rPr>
              <a:t>Dining Hall run afterwards!</a:t>
            </a:r>
            <a:endParaRPr sz="2200">
              <a:solidFill>
                <a:srgbClr val="073763"/>
              </a:solidFill>
              <a:latin typeface="Noto Sans"/>
              <a:ea typeface="Noto Sans"/>
              <a:cs typeface="Noto Sans"/>
              <a:sym typeface="Noto Sans"/>
            </a:endParaRPr>
          </a:p>
        </p:txBody>
      </p:sp>
      <p:sp>
        <p:nvSpPr>
          <p:cNvPr id="885" name="Google Shape;885;p52"/>
          <p:cNvSpPr/>
          <p:nvPr/>
        </p:nvSpPr>
        <p:spPr>
          <a:xfrm>
            <a:off x="205800" y="3612863"/>
            <a:ext cx="4684200" cy="1456200"/>
          </a:xfrm>
          <a:prstGeom prst="cloudCallout">
            <a:avLst>
              <a:gd fmla="val -20833" name="adj1"/>
              <a:gd fmla="val 62500" name="adj2"/>
            </a:avLst>
          </a:prstGeom>
          <a:noFill/>
          <a:ln cap="flat" cmpd="sng" w="9525">
            <a:solidFill>
              <a:srgbClr val="1A264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rgbClr val="073763"/>
              </a:solidFill>
              <a:latin typeface="Kanit"/>
              <a:ea typeface="Kanit"/>
              <a:cs typeface="Kanit"/>
              <a:sym typeface="Kanit"/>
            </a:endParaRPr>
          </a:p>
        </p:txBody>
      </p:sp>
      <p:sp>
        <p:nvSpPr>
          <p:cNvPr id="886" name="Google Shape;886;p52"/>
          <p:cNvSpPr txBox="1"/>
          <p:nvPr/>
        </p:nvSpPr>
        <p:spPr>
          <a:xfrm>
            <a:off x="713250" y="282075"/>
            <a:ext cx="7717500" cy="61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073763"/>
                </a:solidFill>
                <a:latin typeface="Noto Sans"/>
                <a:ea typeface="Noto Sans"/>
                <a:cs typeface="Noto Sans"/>
                <a:sym typeface="Noto Sans"/>
              </a:rPr>
              <a:t>Questions?</a:t>
            </a:r>
            <a:endParaRPr b="1" sz="3000">
              <a:solidFill>
                <a:srgbClr val="073763"/>
              </a:solidFill>
              <a:latin typeface="Noto Sans"/>
              <a:ea typeface="Noto Sans"/>
              <a:cs typeface="Noto Sans"/>
              <a:sym typeface="Noto Sans"/>
            </a:endParaRPr>
          </a:p>
        </p:txBody>
      </p:sp>
      <p:pic>
        <p:nvPicPr>
          <p:cNvPr id="887" name="Google Shape;887;p52" title="qrcode_docs.google.com.png"/>
          <p:cNvPicPr preferRelativeResize="0"/>
          <p:nvPr/>
        </p:nvPicPr>
        <p:blipFill>
          <a:blip r:embed="rId6">
            <a:alphaModFix/>
          </a:blip>
          <a:stretch>
            <a:fillRect/>
          </a:stretch>
        </p:blipFill>
        <p:spPr>
          <a:xfrm>
            <a:off x="5258074" y="1725924"/>
            <a:ext cx="2702600" cy="2702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26"/>
          <p:cNvSpPr txBox="1"/>
          <p:nvPr>
            <p:ph type="title"/>
          </p:nvPr>
        </p:nvSpPr>
        <p:spPr>
          <a:xfrm>
            <a:off x="579925" y="122825"/>
            <a:ext cx="7704000" cy="572700"/>
          </a:xfrm>
          <a:prstGeom prst="rect">
            <a:avLst/>
          </a:prstGeom>
        </p:spPr>
        <p:txBody>
          <a:bodyPr anchorCtr="0" anchor="t" bIns="91425" lIns="91425" spcFirstLastPara="1" rIns="91425" wrap="square" tIns="91425">
            <a:noAutofit/>
          </a:bodyPr>
          <a:lstStyle/>
          <a:p>
            <a:pPr indent="0" lvl="0" marL="0" rtl="0" algn="l">
              <a:lnSpc>
                <a:spcPct val="116000"/>
              </a:lnSpc>
              <a:spcBef>
                <a:spcPts val="1700"/>
              </a:spcBef>
              <a:spcAft>
                <a:spcPts val="0"/>
              </a:spcAft>
              <a:buNone/>
            </a:pPr>
            <a:r>
              <a:rPr lang="en" sz="2750">
                <a:latin typeface="Roboto"/>
                <a:ea typeface="Roboto"/>
                <a:cs typeface="Roboto"/>
                <a:sym typeface="Roboto"/>
              </a:rPr>
              <a:t>IB 103: Speaker Panel — Investment Banking</a:t>
            </a:r>
            <a:endParaRPr sz="2750">
              <a:latin typeface="Roboto"/>
              <a:ea typeface="Roboto"/>
              <a:cs typeface="Roboto"/>
              <a:sym typeface="Roboto"/>
            </a:endParaRPr>
          </a:p>
          <a:p>
            <a:pPr indent="0" lvl="0" marL="1714500" marR="1714500" rtl="0" algn="l">
              <a:lnSpc>
                <a:spcPct val="160000"/>
              </a:lnSpc>
              <a:spcBef>
                <a:spcPts val="1100"/>
              </a:spcBef>
              <a:spcAft>
                <a:spcPts val="0"/>
              </a:spcAft>
              <a:buNone/>
            </a:pPr>
            <a:r>
              <a:rPr lang="en" sz="1450">
                <a:solidFill>
                  <a:srgbClr val="000000"/>
                </a:solidFill>
                <a:latin typeface="Spectral"/>
                <a:ea typeface="Spectral"/>
                <a:cs typeface="Spectral"/>
                <a:sym typeface="Spectral"/>
              </a:rPr>
              <a:t> </a:t>
            </a:r>
            <a:endParaRPr sz="2750"/>
          </a:p>
          <a:p>
            <a:pPr indent="0" lvl="0" marL="0" rtl="0" algn="l">
              <a:spcBef>
                <a:spcPts val="1500"/>
              </a:spcBef>
              <a:spcAft>
                <a:spcPts val="0"/>
              </a:spcAft>
              <a:buNone/>
            </a:pPr>
            <a:r>
              <a:t/>
            </a:r>
            <a:endParaRPr/>
          </a:p>
        </p:txBody>
      </p:sp>
      <p:sp>
        <p:nvSpPr>
          <p:cNvPr id="389" name="Google Shape;389;p26"/>
          <p:cNvSpPr/>
          <p:nvPr/>
        </p:nvSpPr>
        <p:spPr>
          <a:xfrm>
            <a:off x="8630700" y="66925"/>
            <a:ext cx="454500" cy="454500"/>
          </a:xfrm>
          <a:prstGeom prst="ellipse">
            <a:avLst/>
          </a:prstGeom>
          <a:solidFill>
            <a:srgbClr val="FFFFFF">
              <a:alpha val="35850"/>
            </a:srgbClr>
          </a:solidFill>
          <a:ln cap="flat" cmpd="sng" w="5200">
            <a:solidFill>
              <a:srgbClr val="FFFFFF"/>
            </a:solidFill>
            <a:prstDash val="solid"/>
            <a:round/>
            <a:headEnd len="sm" w="sm" type="none"/>
            <a:tailEnd len="sm" w="sm" type="none"/>
          </a:ln>
        </p:spPr>
        <p:txBody>
          <a:bodyPr anchorCtr="0" anchor="ctr" bIns="49875" lIns="49875" spcFirstLastPara="1" rIns="49875" wrap="square" tIns="49875">
            <a:noAutofit/>
          </a:bodyPr>
          <a:lstStyle/>
          <a:p>
            <a:pPr indent="0" lvl="0" marL="0" rtl="0" algn="ctr">
              <a:spcBef>
                <a:spcPts val="0"/>
              </a:spcBef>
              <a:spcAft>
                <a:spcPts val="0"/>
              </a:spcAft>
              <a:buNone/>
            </a:pPr>
            <a:r>
              <a:t/>
            </a:r>
            <a:endParaRPr sz="763">
              <a:latin typeface="Inter"/>
              <a:ea typeface="Inter"/>
              <a:cs typeface="Inter"/>
              <a:sym typeface="Inter"/>
            </a:endParaRPr>
          </a:p>
        </p:txBody>
      </p:sp>
      <p:pic>
        <p:nvPicPr>
          <p:cNvPr id="390" name="Google Shape;390;p26" title="logo_darkTxt.png"/>
          <p:cNvPicPr preferRelativeResize="0"/>
          <p:nvPr/>
        </p:nvPicPr>
        <p:blipFill rotWithShape="1">
          <a:blip r:embed="rId3">
            <a:alphaModFix/>
          </a:blip>
          <a:srcRect b="10610" l="0" r="0" t="0"/>
          <a:stretch/>
        </p:blipFill>
        <p:spPr>
          <a:xfrm>
            <a:off x="8630700" y="122830"/>
            <a:ext cx="426268" cy="384872"/>
          </a:xfrm>
          <a:prstGeom prst="rect">
            <a:avLst/>
          </a:prstGeom>
          <a:noFill/>
          <a:ln>
            <a:noFill/>
          </a:ln>
        </p:spPr>
      </p:pic>
      <p:sp>
        <p:nvSpPr>
          <p:cNvPr id="391" name="Google Shape;391;p26"/>
          <p:cNvSpPr txBox="1"/>
          <p:nvPr/>
        </p:nvSpPr>
        <p:spPr>
          <a:xfrm>
            <a:off x="579925" y="1025300"/>
            <a:ext cx="7530300" cy="2280900"/>
          </a:xfrm>
          <a:prstGeom prst="rect">
            <a:avLst/>
          </a:prstGeom>
          <a:noFill/>
          <a:ln>
            <a:noFill/>
          </a:ln>
        </p:spPr>
        <p:txBody>
          <a:bodyPr anchorCtr="0" anchor="t" bIns="91425" lIns="91425" spcFirstLastPara="1" rIns="91425" wrap="square" tIns="91425">
            <a:noAutofit/>
          </a:bodyPr>
          <a:lstStyle/>
          <a:p>
            <a:pPr indent="0" lvl="0" marL="0" marR="1714500" rtl="0" algn="l">
              <a:lnSpc>
                <a:spcPct val="160000"/>
              </a:lnSpc>
              <a:spcBef>
                <a:spcPts val="0"/>
              </a:spcBef>
              <a:spcAft>
                <a:spcPts val="0"/>
              </a:spcAft>
              <a:buNone/>
            </a:pPr>
            <a:r>
              <a:rPr b="1" lang="en" sz="1650">
                <a:solidFill>
                  <a:schemeClr val="dk1"/>
                </a:solidFill>
                <a:latin typeface="Poppins"/>
                <a:ea typeface="Poppins"/>
                <a:cs typeface="Poppins"/>
                <a:sym typeface="Poppins"/>
              </a:rPr>
              <a:t>Thursday, November 20</a:t>
            </a:r>
            <a:br>
              <a:rPr b="1" lang="en" sz="1650">
                <a:solidFill>
                  <a:schemeClr val="dk1"/>
                </a:solidFill>
                <a:latin typeface="Poppins"/>
                <a:ea typeface="Poppins"/>
                <a:cs typeface="Poppins"/>
                <a:sym typeface="Poppins"/>
              </a:rPr>
            </a:br>
            <a:r>
              <a:rPr b="1" lang="en" sz="1650">
                <a:solidFill>
                  <a:schemeClr val="dk1"/>
                </a:solidFill>
                <a:latin typeface="Poppins"/>
                <a:ea typeface="Poppins"/>
                <a:cs typeface="Poppins"/>
                <a:sym typeface="Poppins"/>
              </a:rPr>
              <a:t>🕓 6:30–7:30 PM</a:t>
            </a:r>
            <a:br>
              <a:rPr b="1" lang="en" sz="1650">
                <a:solidFill>
                  <a:schemeClr val="dk1"/>
                </a:solidFill>
                <a:latin typeface="Poppins"/>
                <a:ea typeface="Poppins"/>
                <a:cs typeface="Poppins"/>
                <a:sym typeface="Poppins"/>
              </a:rPr>
            </a:br>
            <a:r>
              <a:rPr b="1" lang="en" sz="1650">
                <a:solidFill>
                  <a:schemeClr val="dk1"/>
                </a:solidFill>
                <a:latin typeface="Poppins"/>
                <a:ea typeface="Poppins"/>
                <a:cs typeface="Poppins"/>
                <a:sym typeface="Poppins"/>
              </a:rPr>
              <a:t>📍 Kaplan 135</a:t>
            </a:r>
            <a:endParaRPr b="1" sz="1650">
              <a:solidFill>
                <a:schemeClr val="dk1"/>
              </a:solidFill>
              <a:latin typeface="Poppins"/>
              <a:ea typeface="Poppins"/>
              <a:cs typeface="Poppins"/>
              <a:sym typeface="Poppins"/>
            </a:endParaRPr>
          </a:p>
          <a:p>
            <a:pPr indent="-333375" lvl="0" marL="457200" marR="1714500" rtl="0" algn="l">
              <a:lnSpc>
                <a:spcPct val="160000"/>
              </a:lnSpc>
              <a:spcBef>
                <a:spcPts val="1500"/>
              </a:spcBef>
              <a:spcAft>
                <a:spcPts val="0"/>
              </a:spcAft>
              <a:buClr>
                <a:schemeClr val="dk1"/>
              </a:buClr>
              <a:buSzPts val="1650"/>
              <a:buFont typeface="Poppins"/>
              <a:buChar char="●"/>
            </a:pPr>
            <a:r>
              <a:rPr lang="en" sz="1650">
                <a:solidFill>
                  <a:schemeClr val="dk1"/>
                </a:solidFill>
                <a:latin typeface="Poppins"/>
                <a:ea typeface="Poppins"/>
                <a:cs typeface="Poppins"/>
                <a:sym typeface="Poppins"/>
              </a:rPr>
              <a:t>Hear directly from people who’ve sat where you are now</a:t>
            </a:r>
            <a:endParaRPr sz="1650">
              <a:solidFill>
                <a:schemeClr val="dk1"/>
              </a:solidFill>
              <a:latin typeface="Poppins"/>
              <a:ea typeface="Poppins"/>
              <a:cs typeface="Poppins"/>
              <a:sym typeface="Poppins"/>
            </a:endParaRPr>
          </a:p>
          <a:p>
            <a:pPr indent="-333375" lvl="0" marL="457200" marR="1714500" rtl="0" algn="l">
              <a:lnSpc>
                <a:spcPct val="160000"/>
              </a:lnSpc>
              <a:spcBef>
                <a:spcPts val="0"/>
              </a:spcBef>
              <a:spcAft>
                <a:spcPts val="0"/>
              </a:spcAft>
              <a:buClr>
                <a:schemeClr val="dk1"/>
              </a:buClr>
              <a:buSzPts val="1650"/>
              <a:buFont typeface="Poppins"/>
              <a:buChar char="●"/>
            </a:pPr>
            <a:r>
              <a:rPr lang="en" sz="1650">
                <a:solidFill>
                  <a:schemeClr val="dk1"/>
                </a:solidFill>
                <a:latin typeface="Poppins"/>
                <a:ea typeface="Poppins"/>
                <a:cs typeface="Poppins"/>
                <a:sym typeface="Poppins"/>
              </a:rPr>
              <a:t>Our guest speakers, current MBAs and incoming IB associates, will share candid insight into recruiting, navigating internships, and breaking into the fast-paced world of investment banking</a:t>
            </a:r>
            <a:endParaRPr sz="1650">
              <a:solidFill>
                <a:schemeClr val="dk1"/>
              </a:solidFill>
              <a:latin typeface="Poppins"/>
              <a:ea typeface="Poppins"/>
              <a:cs typeface="Poppins"/>
              <a:sym typeface="Poppins"/>
            </a:endParaRPr>
          </a:p>
          <a:p>
            <a:pPr indent="0" lvl="0" marL="0" marR="1714500" rtl="0" algn="l">
              <a:lnSpc>
                <a:spcPct val="160000"/>
              </a:lnSpc>
              <a:spcBef>
                <a:spcPts val="1500"/>
              </a:spcBef>
              <a:spcAft>
                <a:spcPts val="0"/>
              </a:spcAft>
              <a:buNone/>
            </a:pPr>
            <a:r>
              <a:t/>
            </a:r>
            <a:endParaRPr b="1" sz="1650">
              <a:solidFill>
                <a:schemeClr val="dk1"/>
              </a:solidFill>
              <a:latin typeface="Poppins"/>
              <a:ea typeface="Poppins"/>
              <a:cs typeface="Poppins"/>
              <a:sym typeface="Poppins"/>
            </a:endParaRPr>
          </a:p>
          <a:p>
            <a:pPr indent="0" lvl="0" marL="0" rtl="0" algn="l">
              <a:spcBef>
                <a:spcPts val="1500"/>
              </a:spcBef>
              <a:spcAft>
                <a:spcPts val="0"/>
              </a:spcAft>
              <a:buNone/>
            </a:pPr>
            <a:r>
              <a:t/>
            </a:r>
            <a:endParaRPr sz="1200">
              <a:solidFill>
                <a:schemeClr val="dk1"/>
              </a:solidFill>
              <a:latin typeface="Noto Sans"/>
              <a:ea typeface="Noto Sans"/>
              <a:cs typeface="Noto Sans"/>
              <a:sym typeface="Noto Sans"/>
            </a:endParaRPr>
          </a:p>
        </p:txBody>
      </p:sp>
      <p:pic>
        <p:nvPicPr>
          <p:cNvPr id="392" name="Google Shape;392;p26"/>
          <p:cNvPicPr preferRelativeResize="0"/>
          <p:nvPr/>
        </p:nvPicPr>
        <p:blipFill>
          <a:blip r:embed="rId4">
            <a:alphaModFix/>
          </a:blip>
          <a:stretch>
            <a:fillRect/>
          </a:stretch>
        </p:blipFill>
        <p:spPr>
          <a:xfrm>
            <a:off x="6776075" y="2106150"/>
            <a:ext cx="2280900" cy="2280900"/>
          </a:xfrm>
          <a:prstGeom prst="rect">
            <a:avLst/>
          </a:prstGeom>
          <a:noFill/>
          <a:ln>
            <a:noFill/>
          </a:ln>
        </p:spPr>
      </p:pic>
      <p:sp>
        <p:nvSpPr>
          <p:cNvPr id="393" name="Google Shape;393;p26"/>
          <p:cNvSpPr txBox="1"/>
          <p:nvPr/>
        </p:nvSpPr>
        <p:spPr>
          <a:xfrm>
            <a:off x="7153175" y="1615975"/>
            <a:ext cx="1526700" cy="3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chemeClr val="dk1"/>
                </a:solidFill>
                <a:latin typeface="Poppins"/>
                <a:ea typeface="Poppins"/>
                <a:cs typeface="Poppins"/>
                <a:sym typeface="Poppins"/>
              </a:rPr>
              <a:t>RSVP Form:</a:t>
            </a:r>
            <a:endParaRPr b="1" sz="1700">
              <a:solidFill>
                <a:schemeClr val="dk1"/>
              </a:solidFill>
              <a:latin typeface="Poppins"/>
              <a:ea typeface="Poppins"/>
              <a:cs typeface="Poppins"/>
              <a:sym typeface="Poppi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91" name="Shape 891"/>
        <p:cNvGrpSpPr/>
        <p:nvPr/>
      </p:nvGrpSpPr>
      <p:grpSpPr>
        <a:xfrm>
          <a:off x="0" y="0"/>
          <a:ext cx="0" cy="0"/>
          <a:chOff x="0" y="0"/>
          <a:chExt cx="0" cy="0"/>
        </a:xfrm>
      </p:grpSpPr>
      <p:sp>
        <p:nvSpPr>
          <p:cNvPr id="892" name="Google Shape;892;p53"/>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t>
            </a:r>
            <a:r>
              <a:rPr lang="en"/>
              <a:t>lternative resources</a:t>
            </a:r>
            <a:endParaRPr/>
          </a:p>
        </p:txBody>
      </p:sp>
      <p:sp>
        <p:nvSpPr>
          <p:cNvPr id="893" name="Google Shape;893;p53"/>
          <p:cNvSpPr txBox="1"/>
          <p:nvPr>
            <p:ph idx="1" type="subTitle"/>
          </p:nvPr>
        </p:nvSpPr>
        <p:spPr>
          <a:xfrm>
            <a:off x="713225" y="1046550"/>
            <a:ext cx="7717500" cy="124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Here’s an assortment of alternative resources whose style fits the one of this template:</a:t>
            </a:r>
            <a:endParaRPr/>
          </a:p>
          <a:p>
            <a:pPr indent="0" lvl="0" marL="0" rtl="0" algn="l">
              <a:spcBef>
                <a:spcPts val="1000"/>
              </a:spcBef>
              <a:spcAft>
                <a:spcPts val="0"/>
              </a:spcAft>
              <a:buNone/>
            </a:pPr>
            <a:r>
              <a:rPr b="1" lang="en"/>
              <a:t>Vectors:</a:t>
            </a:r>
            <a:endParaRPr b="1"/>
          </a:p>
          <a:p>
            <a:pPr indent="-317500" lvl="0" marL="457200" rtl="0" algn="l">
              <a:spcBef>
                <a:spcPts val="1000"/>
              </a:spcBef>
              <a:spcAft>
                <a:spcPts val="0"/>
              </a:spcAft>
              <a:buSzPts val="1400"/>
              <a:buChar char="●"/>
            </a:pPr>
            <a:r>
              <a:rPr lang="en" u="sng">
                <a:hlinkClick r:id="rId3"/>
              </a:rPr>
              <a:t>Online tax concept illustration</a:t>
            </a:r>
            <a:endParaRPr/>
          </a:p>
        </p:txBody>
      </p:sp>
      <p:sp>
        <p:nvSpPr>
          <p:cNvPr id="894" name="Google Shape;894;p53"/>
          <p:cNvSpPr/>
          <p:nvPr/>
        </p:nvSpPr>
        <p:spPr>
          <a:xfrm>
            <a:off x="5672444" y="4769564"/>
            <a:ext cx="258018" cy="258018"/>
          </a:xfrm>
          <a:custGeom>
            <a:rect b="b" l="l" r="r" t="t"/>
            <a:pathLst>
              <a:path extrusionOk="0" fill="none" h="1036" w="1036">
                <a:moveTo>
                  <a:pt x="518" y="1"/>
                </a:moveTo>
                <a:lnTo>
                  <a:pt x="1035" y="518"/>
                </a:lnTo>
                <a:lnTo>
                  <a:pt x="518" y="1036"/>
                </a:lnTo>
                <a:lnTo>
                  <a:pt x="0" y="518"/>
                </a:lnTo>
                <a:close/>
              </a:path>
            </a:pathLst>
          </a:custGeom>
          <a:noFill/>
          <a:ln cap="flat"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53"/>
          <p:cNvSpPr/>
          <p:nvPr/>
        </p:nvSpPr>
        <p:spPr>
          <a:xfrm>
            <a:off x="2080764" y="2516761"/>
            <a:ext cx="112231" cy="109997"/>
          </a:xfrm>
          <a:custGeom>
            <a:rect b="b" l="l" r="r" t="t"/>
            <a:pathLst>
              <a:path extrusionOk="0" h="642" w="655">
                <a:moveTo>
                  <a:pt x="329" y="1"/>
                </a:moveTo>
                <a:cubicBezTo>
                  <a:pt x="160" y="1"/>
                  <a:pt x="0" y="150"/>
                  <a:pt x="10" y="323"/>
                </a:cubicBezTo>
                <a:cubicBezTo>
                  <a:pt x="17" y="495"/>
                  <a:pt x="150" y="642"/>
                  <a:pt x="329" y="642"/>
                </a:cubicBezTo>
                <a:cubicBezTo>
                  <a:pt x="495" y="642"/>
                  <a:pt x="655" y="495"/>
                  <a:pt x="648" y="323"/>
                </a:cubicBezTo>
                <a:cubicBezTo>
                  <a:pt x="642" y="147"/>
                  <a:pt x="508" y="1"/>
                  <a:pt x="32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6" name="Google Shape;896;p53"/>
          <p:cNvGrpSpPr/>
          <p:nvPr/>
        </p:nvGrpSpPr>
        <p:grpSpPr>
          <a:xfrm>
            <a:off x="1060183" y="3232638"/>
            <a:ext cx="1737350" cy="1242367"/>
            <a:chOff x="2537202" y="2526080"/>
            <a:chExt cx="2661790" cy="1903427"/>
          </a:xfrm>
        </p:grpSpPr>
        <p:sp>
          <p:nvSpPr>
            <p:cNvPr id="897" name="Google Shape;897;p53"/>
            <p:cNvSpPr/>
            <p:nvPr/>
          </p:nvSpPr>
          <p:spPr>
            <a:xfrm>
              <a:off x="2537202" y="2558613"/>
              <a:ext cx="2640780" cy="1870894"/>
            </a:xfrm>
            <a:custGeom>
              <a:rect b="b" l="l" r="r" t="t"/>
              <a:pathLst>
                <a:path extrusionOk="0" h="124044" w="175089">
                  <a:moveTo>
                    <a:pt x="146543" y="1"/>
                  </a:moveTo>
                  <a:cubicBezTo>
                    <a:pt x="145742" y="1"/>
                    <a:pt x="144926" y="91"/>
                    <a:pt x="144109" y="280"/>
                  </a:cubicBezTo>
                  <a:lnTo>
                    <a:pt x="8964" y="33000"/>
                  </a:lnTo>
                  <a:cubicBezTo>
                    <a:pt x="3394" y="34393"/>
                    <a:pt x="0" y="39962"/>
                    <a:pt x="1306" y="45532"/>
                  </a:cubicBezTo>
                  <a:lnTo>
                    <a:pt x="18362" y="116107"/>
                  </a:lnTo>
                  <a:cubicBezTo>
                    <a:pt x="19553" y="120872"/>
                    <a:pt x="23802" y="124044"/>
                    <a:pt x="28492" y="124044"/>
                  </a:cubicBezTo>
                  <a:cubicBezTo>
                    <a:pt x="29284" y="124044"/>
                    <a:pt x="30088" y="123953"/>
                    <a:pt x="30893" y="123765"/>
                  </a:cubicBezTo>
                  <a:lnTo>
                    <a:pt x="166126" y="91044"/>
                  </a:lnTo>
                  <a:cubicBezTo>
                    <a:pt x="171695" y="89652"/>
                    <a:pt x="175089" y="84083"/>
                    <a:pt x="173783" y="78513"/>
                  </a:cubicBezTo>
                  <a:lnTo>
                    <a:pt x="156727" y="7938"/>
                  </a:lnTo>
                  <a:cubicBezTo>
                    <a:pt x="155536" y="3173"/>
                    <a:pt x="151288" y="1"/>
                    <a:pt x="14654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53"/>
            <p:cNvSpPr/>
            <p:nvPr/>
          </p:nvSpPr>
          <p:spPr>
            <a:xfrm>
              <a:off x="2678947" y="2690147"/>
              <a:ext cx="2432098" cy="1543528"/>
            </a:xfrm>
            <a:custGeom>
              <a:rect b="b" l="l" r="r" t="t"/>
              <a:pathLst>
                <a:path extrusionOk="0" h="102339" w="161253">
                  <a:moveTo>
                    <a:pt x="145067" y="0"/>
                  </a:moveTo>
                  <a:lnTo>
                    <a:pt x="1" y="35070"/>
                  </a:lnTo>
                  <a:lnTo>
                    <a:pt x="16274" y="102339"/>
                  </a:lnTo>
                  <a:lnTo>
                    <a:pt x="161253" y="67269"/>
                  </a:lnTo>
                  <a:lnTo>
                    <a:pt x="1450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53"/>
            <p:cNvSpPr/>
            <p:nvPr/>
          </p:nvSpPr>
          <p:spPr>
            <a:xfrm>
              <a:off x="2791825" y="2796449"/>
              <a:ext cx="2207656" cy="1330910"/>
            </a:xfrm>
            <a:custGeom>
              <a:rect b="b" l="l" r="r" t="t"/>
              <a:pathLst>
                <a:path extrusionOk="0" h="88242" w="146372">
                  <a:moveTo>
                    <a:pt x="123552" y="6407"/>
                  </a:moveTo>
                  <a:cubicBezTo>
                    <a:pt x="126857" y="6407"/>
                    <a:pt x="129891" y="8682"/>
                    <a:pt x="130708" y="12097"/>
                  </a:cubicBezTo>
                  <a:lnTo>
                    <a:pt x="138975" y="46384"/>
                  </a:lnTo>
                  <a:cubicBezTo>
                    <a:pt x="139932" y="50300"/>
                    <a:pt x="137583" y="54303"/>
                    <a:pt x="133580" y="55260"/>
                  </a:cubicBezTo>
                  <a:lnTo>
                    <a:pt x="24454" y="81628"/>
                  </a:lnTo>
                  <a:cubicBezTo>
                    <a:pt x="23878" y="81769"/>
                    <a:pt x="23300" y="81836"/>
                    <a:pt x="22730" y="81836"/>
                  </a:cubicBezTo>
                  <a:cubicBezTo>
                    <a:pt x="19426" y="81836"/>
                    <a:pt x="16394" y="79572"/>
                    <a:pt x="15578" y="76233"/>
                  </a:cubicBezTo>
                  <a:lnTo>
                    <a:pt x="7311" y="41946"/>
                  </a:lnTo>
                  <a:cubicBezTo>
                    <a:pt x="6353" y="37943"/>
                    <a:pt x="8790" y="34027"/>
                    <a:pt x="12706" y="33070"/>
                  </a:cubicBezTo>
                  <a:lnTo>
                    <a:pt x="121832" y="6615"/>
                  </a:lnTo>
                  <a:cubicBezTo>
                    <a:pt x="122407" y="6474"/>
                    <a:pt x="122983" y="6407"/>
                    <a:pt x="123552" y="6407"/>
                  </a:cubicBezTo>
                  <a:close/>
                  <a:moveTo>
                    <a:pt x="132796" y="1"/>
                  </a:moveTo>
                  <a:lnTo>
                    <a:pt x="1" y="32112"/>
                  </a:lnTo>
                  <a:lnTo>
                    <a:pt x="13576" y="88242"/>
                  </a:lnTo>
                  <a:lnTo>
                    <a:pt x="146372" y="56130"/>
                  </a:lnTo>
                  <a:lnTo>
                    <a:pt x="132796" y="1"/>
                  </a:lnTo>
                  <a:close/>
                </a:path>
              </a:pathLst>
            </a:custGeom>
            <a:solidFill>
              <a:srgbClr val="AFAFCC">
                <a:alpha val="26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53"/>
            <p:cNvSpPr/>
            <p:nvPr/>
          </p:nvSpPr>
          <p:spPr>
            <a:xfrm>
              <a:off x="2885020" y="2892268"/>
              <a:ext cx="2006832" cy="1152409"/>
            </a:xfrm>
            <a:custGeom>
              <a:rect b="b" l="l" r="r" t="t"/>
              <a:pathLst>
                <a:path extrusionOk="0" fill="none" h="76407" w="133057">
                  <a:moveTo>
                    <a:pt x="4612" y="27152"/>
                  </a:moveTo>
                  <a:lnTo>
                    <a:pt x="109213" y="1828"/>
                  </a:lnTo>
                  <a:cubicBezTo>
                    <a:pt x="116697" y="1"/>
                    <a:pt x="124268" y="4613"/>
                    <a:pt x="126095" y="12184"/>
                  </a:cubicBezTo>
                  <a:lnTo>
                    <a:pt x="131230" y="33504"/>
                  </a:lnTo>
                  <a:cubicBezTo>
                    <a:pt x="133057" y="40988"/>
                    <a:pt x="128445" y="48559"/>
                    <a:pt x="120961" y="50387"/>
                  </a:cubicBezTo>
                  <a:lnTo>
                    <a:pt x="16360" y="75710"/>
                  </a:lnTo>
                  <a:cubicBezTo>
                    <a:pt x="13489" y="76406"/>
                    <a:pt x="10617" y="74666"/>
                    <a:pt x="9921" y="71707"/>
                  </a:cubicBezTo>
                  <a:lnTo>
                    <a:pt x="696" y="33591"/>
                  </a:lnTo>
                  <a:cubicBezTo>
                    <a:pt x="0" y="30720"/>
                    <a:pt x="1741" y="27848"/>
                    <a:pt x="4612" y="27152"/>
                  </a:cubicBezTo>
                  <a:close/>
                </a:path>
              </a:pathLst>
            </a:custGeom>
            <a:noFill/>
            <a:ln cap="flat" cmpd="sng" w="26100">
              <a:solidFill>
                <a:schemeClr val="dk1"/>
              </a:solidFill>
              <a:prstDash val="solid"/>
              <a:miter lim="8702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53"/>
            <p:cNvSpPr/>
            <p:nvPr/>
          </p:nvSpPr>
          <p:spPr>
            <a:xfrm>
              <a:off x="3585903" y="3152154"/>
              <a:ext cx="619514" cy="619514"/>
            </a:xfrm>
            <a:custGeom>
              <a:rect b="b" l="l" r="r" t="t"/>
              <a:pathLst>
                <a:path extrusionOk="0" fill="none" h="41075" w="41075">
                  <a:moveTo>
                    <a:pt x="39247" y="17231"/>
                  </a:moveTo>
                  <a:cubicBezTo>
                    <a:pt x="41074" y="27586"/>
                    <a:pt x="34113" y="37420"/>
                    <a:pt x="23757" y="39247"/>
                  </a:cubicBezTo>
                  <a:cubicBezTo>
                    <a:pt x="13488" y="41075"/>
                    <a:pt x="3568" y="34200"/>
                    <a:pt x="1827" y="23844"/>
                  </a:cubicBezTo>
                  <a:cubicBezTo>
                    <a:pt x="0" y="13489"/>
                    <a:pt x="6875" y="3655"/>
                    <a:pt x="17230" y="1828"/>
                  </a:cubicBezTo>
                  <a:cubicBezTo>
                    <a:pt x="27586" y="0"/>
                    <a:pt x="37420" y="6962"/>
                    <a:pt x="39247" y="17231"/>
                  </a:cubicBezTo>
                  <a:close/>
                </a:path>
              </a:pathLst>
            </a:custGeom>
            <a:noFill/>
            <a:ln cap="flat" cmpd="sng" w="28275">
              <a:solidFill>
                <a:srgbClr val="242526"/>
              </a:solidFill>
              <a:prstDash val="solid"/>
              <a:miter lim="8702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53"/>
            <p:cNvSpPr/>
            <p:nvPr/>
          </p:nvSpPr>
          <p:spPr>
            <a:xfrm>
              <a:off x="3087140" y="3524903"/>
              <a:ext cx="389837" cy="170643"/>
            </a:xfrm>
            <a:custGeom>
              <a:rect b="b" l="l" r="r" t="t"/>
              <a:pathLst>
                <a:path extrusionOk="0" h="11314" w="25847">
                  <a:moveTo>
                    <a:pt x="24541" y="0"/>
                  </a:moveTo>
                  <a:lnTo>
                    <a:pt x="1" y="5918"/>
                  </a:lnTo>
                  <a:lnTo>
                    <a:pt x="1306" y="11313"/>
                  </a:lnTo>
                  <a:lnTo>
                    <a:pt x="25846" y="5396"/>
                  </a:lnTo>
                  <a:lnTo>
                    <a:pt x="24541" y="0"/>
                  </a:lnTo>
                  <a:close/>
                </a:path>
              </a:pathLst>
            </a:custGeom>
            <a:solidFill>
              <a:srgbClr val="AFAFCC">
                <a:alpha val="26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53"/>
            <p:cNvSpPr/>
            <p:nvPr/>
          </p:nvSpPr>
          <p:spPr>
            <a:xfrm>
              <a:off x="4302533" y="3230900"/>
              <a:ext cx="391134" cy="170643"/>
            </a:xfrm>
            <a:custGeom>
              <a:rect b="b" l="l" r="r" t="t"/>
              <a:pathLst>
                <a:path extrusionOk="0" h="11314" w="25933">
                  <a:moveTo>
                    <a:pt x="24627" y="0"/>
                  </a:moveTo>
                  <a:lnTo>
                    <a:pt x="0" y="5918"/>
                  </a:lnTo>
                  <a:lnTo>
                    <a:pt x="1305" y="11313"/>
                  </a:lnTo>
                  <a:lnTo>
                    <a:pt x="25933" y="5396"/>
                  </a:lnTo>
                  <a:lnTo>
                    <a:pt x="24627" y="0"/>
                  </a:lnTo>
                  <a:close/>
                </a:path>
              </a:pathLst>
            </a:custGeom>
            <a:solidFill>
              <a:srgbClr val="39B3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53"/>
            <p:cNvSpPr/>
            <p:nvPr/>
          </p:nvSpPr>
          <p:spPr>
            <a:xfrm>
              <a:off x="3795897" y="3293900"/>
              <a:ext cx="196887" cy="336023"/>
            </a:xfrm>
            <a:custGeom>
              <a:rect b="b" l="l" r="r" t="t"/>
              <a:pathLst>
                <a:path extrusionOk="0" h="22279" w="13054">
                  <a:moveTo>
                    <a:pt x="4352" y="2872"/>
                  </a:moveTo>
                  <a:lnTo>
                    <a:pt x="6266" y="10791"/>
                  </a:lnTo>
                  <a:cubicBezTo>
                    <a:pt x="5222" y="10791"/>
                    <a:pt x="4352" y="10617"/>
                    <a:pt x="3655" y="10530"/>
                  </a:cubicBezTo>
                  <a:cubicBezTo>
                    <a:pt x="2959" y="10356"/>
                    <a:pt x="2437" y="10095"/>
                    <a:pt x="1915" y="9660"/>
                  </a:cubicBezTo>
                  <a:cubicBezTo>
                    <a:pt x="1393" y="9225"/>
                    <a:pt x="1045" y="8529"/>
                    <a:pt x="784" y="7658"/>
                  </a:cubicBezTo>
                  <a:cubicBezTo>
                    <a:pt x="523" y="6440"/>
                    <a:pt x="697" y="5483"/>
                    <a:pt x="1306" y="4613"/>
                  </a:cubicBezTo>
                  <a:cubicBezTo>
                    <a:pt x="1915" y="3742"/>
                    <a:pt x="2872" y="3220"/>
                    <a:pt x="4091" y="2872"/>
                  </a:cubicBezTo>
                  <a:close/>
                  <a:moveTo>
                    <a:pt x="6875" y="11313"/>
                  </a:moveTo>
                  <a:lnTo>
                    <a:pt x="6875" y="11313"/>
                  </a:lnTo>
                  <a:cubicBezTo>
                    <a:pt x="7920" y="11400"/>
                    <a:pt x="8703" y="11487"/>
                    <a:pt x="9399" y="11662"/>
                  </a:cubicBezTo>
                  <a:cubicBezTo>
                    <a:pt x="10095" y="11836"/>
                    <a:pt x="10704" y="12097"/>
                    <a:pt x="11226" y="12619"/>
                  </a:cubicBezTo>
                  <a:cubicBezTo>
                    <a:pt x="11836" y="13054"/>
                    <a:pt x="12184" y="13750"/>
                    <a:pt x="12358" y="14707"/>
                  </a:cubicBezTo>
                  <a:cubicBezTo>
                    <a:pt x="12706" y="15839"/>
                    <a:pt x="12532" y="16883"/>
                    <a:pt x="12010" y="17753"/>
                  </a:cubicBezTo>
                  <a:lnTo>
                    <a:pt x="11923" y="17753"/>
                  </a:lnTo>
                  <a:cubicBezTo>
                    <a:pt x="11400" y="18710"/>
                    <a:pt x="10443" y="19319"/>
                    <a:pt x="9051" y="19668"/>
                  </a:cubicBezTo>
                  <a:lnTo>
                    <a:pt x="8877" y="19668"/>
                  </a:lnTo>
                  <a:lnTo>
                    <a:pt x="6875" y="11313"/>
                  </a:lnTo>
                  <a:close/>
                  <a:moveTo>
                    <a:pt x="4178" y="0"/>
                  </a:moveTo>
                  <a:lnTo>
                    <a:pt x="3655" y="175"/>
                  </a:lnTo>
                  <a:lnTo>
                    <a:pt x="4178" y="2350"/>
                  </a:lnTo>
                  <a:lnTo>
                    <a:pt x="4004" y="2437"/>
                  </a:lnTo>
                  <a:cubicBezTo>
                    <a:pt x="2524" y="2785"/>
                    <a:pt x="1393" y="3481"/>
                    <a:pt x="784" y="4439"/>
                  </a:cubicBezTo>
                  <a:cubicBezTo>
                    <a:pt x="175" y="5483"/>
                    <a:pt x="1" y="6527"/>
                    <a:pt x="262" y="7745"/>
                  </a:cubicBezTo>
                  <a:cubicBezTo>
                    <a:pt x="523" y="8790"/>
                    <a:pt x="958" y="9573"/>
                    <a:pt x="1567" y="10008"/>
                  </a:cubicBezTo>
                  <a:cubicBezTo>
                    <a:pt x="2176" y="10530"/>
                    <a:pt x="2785" y="10878"/>
                    <a:pt x="3568" y="10965"/>
                  </a:cubicBezTo>
                  <a:cubicBezTo>
                    <a:pt x="4265" y="11139"/>
                    <a:pt x="5222" y="11226"/>
                    <a:pt x="6353" y="11313"/>
                  </a:cubicBezTo>
                  <a:lnTo>
                    <a:pt x="8442" y="19842"/>
                  </a:lnTo>
                  <a:cubicBezTo>
                    <a:pt x="8202" y="19863"/>
                    <a:pt x="7969" y="19874"/>
                    <a:pt x="7741" y="19874"/>
                  </a:cubicBezTo>
                  <a:cubicBezTo>
                    <a:pt x="7060" y="19874"/>
                    <a:pt x="6440" y="19776"/>
                    <a:pt x="5918" y="19581"/>
                  </a:cubicBezTo>
                  <a:cubicBezTo>
                    <a:pt x="5135" y="19319"/>
                    <a:pt x="4526" y="18884"/>
                    <a:pt x="4091" y="18449"/>
                  </a:cubicBezTo>
                  <a:cubicBezTo>
                    <a:pt x="3655" y="17927"/>
                    <a:pt x="3307" y="17405"/>
                    <a:pt x="3133" y="16970"/>
                  </a:cubicBezTo>
                  <a:lnTo>
                    <a:pt x="2611" y="17057"/>
                  </a:lnTo>
                  <a:cubicBezTo>
                    <a:pt x="2872" y="17753"/>
                    <a:pt x="3220" y="18362"/>
                    <a:pt x="3830" y="18884"/>
                  </a:cubicBezTo>
                  <a:cubicBezTo>
                    <a:pt x="4352" y="19406"/>
                    <a:pt x="5048" y="19842"/>
                    <a:pt x="5918" y="20103"/>
                  </a:cubicBezTo>
                  <a:cubicBezTo>
                    <a:pt x="6415" y="20268"/>
                    <a:pt x="6946" y="20329"/>
                    <a:pt x="7513" y="20329"/>
                  </a:cubicBezTo>
                  <a:cubicBezTo>
                    <a:pt x="7840" y="20329"/>
                    <a:pt x="8178" y="20309"/>
                    <a:pt x="8529" y="20277"/>
                  </a:cubicBezTo>
                  <a:lnTo>
                    <a:pt x="8964" y="22278"/>
                  </a:lnTo>
                  <a:lnTo>
                    <a:pt x="9486" y="22191"/>
                  </a:lnTo>
                  <a:lnTo>
                    <a:pt x="9051" y="20190"/>
                  </a:lnTo>
                  <a:lnTo>
                    <a:pt x="9225" y="20103"/>
                  </a:lnTo>
                  <a:cubicBezTo>
                    <a:pt x="10269" y="19842"/>
                    <a:pt x="11139" y="19406"/>
                    <a:pt x="11749" y="18797"/>
                  </a:cubicBezTo>
                  <a:cubicBezTo>
                    <a:pt x="12358" y="18188"/>
                    <a:pt x="12793" y="17492"/>
                    <a:pt x="12880" y="16796"/>
                  </a:cubicBezTo>
                  <a:cubicBezTo>
                    <a:pt x="13054" y="16013"/>
                    <a:pt x="13054" y="15316"/>
                    <a:pt x="12880" y="14620"/>
                  </a:cubicBezTo>
                  <a:cubicBezTo>
                    <a:pt x="12619" y="13489"/>
                    <a:pt x="12184" y="12706"/>
                    <a:pt x="11574" y="12184"/>
                  </a:cubicBezTo>
                  <a:cubicBezTo>
                    <a:pt x="11052" y="11662"/>
                    <a:pt x="10356" y="11313"/>
                    <a:pt x="9573" y="11139"/>
                  </a:cubicBezTo>
                  <a:lnTo>
                    <a:pt x="9573" y="11226"/>
                  </a:lnTo>
                  <a:cubicBezTo>
                    <a:pt x="8877" y="11052"/>
                    <a:pt x="7920" y="10878"/>
                    <a:pt x="6788" y="10878"/>
                  </a:cubicBezTo>
                  <a:lnTo>
                    <a:pt x="4787" y="2698"/>
                  </a:lnTo>
                  <a:cubicBezTo>
                    <a:pt x="4984" y="2684"/>
                    <a:pt x="5178" y="2677"/>
                    <a:pt x="5366" y="2677"/>
                  </a:cubicBezTo>
                  <a:cubicBezTo>
                    <a:pt x="6337" y="2677"/>
                    <a:pt x="7176" y="2870"/>
                    <a:pt x="7833" y="3307"/>
                  </a:cubicBezTo>
                  <a:cubicBezTo>
                    <a:pt x="8703" y="3829"/>
                    <a:pt x="9312" y="4439"/>
                    <a:pt x="9660" y="5048"/>
                  </a:cubicBezTo>
                  <a:lnTo>
                    <a:pt x="10182" y="4961"/>
                  </a:lnTo>
                  <a:cubicBezTo>
                    <a:pt x="9747" y="4091"/>
                    <a:pt x="9051" y="3394"/>
                    <a:pt x="8094" y="2872"/>
                  </a:cubicBezTo>
                  <a:cubicBezTo>
                    <a:pt x="7369" y="2411"/>
                    <a:pt x="6544" y="2199"/>
                    <a:pt x="5619" y="2199"/>
                  </a:cubicBezTo>
                  <a:cubicBezTo>
                    <a:pt x="5323" y="2199"/>
                    <a:pt x="5016" y="2221"/>
                    <a:pt x="4700" y="2263"/>
                  </a:cubicBezTo>
                  <a:lnTo>
                    <a:pt x="4178"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53"/>
            <p:cNvSpPr/>
            <p:nvPr/>
          </p:nvSpPr>
          <p:spPr>
            <a:xfrm>
              <a:off x="3196081" y="3421211"/>
              <a:ext cx="107644" cy="107644"/>
            </a:xfrm>
            <a:custGeom>
              <a:rect b="b" l="l" r="r" t="t"/>
              <a:pathLst>
                <a:path extrusionOk="0" fill="none" h="7137" w="7137">
                  <a:moveTo>
                    <a:pt x="2698" y="1"/>
                  </a:moveTo>
                  <a:lnTo>
                    <a:pt x="7136" y="2698"/>
                  </a:lnTo>
                  <a:lnTo>
                    <a:pt x="4439" y="7137"/>
                  </a:lnTo>
                  <a:lnTo>
                    <a:pt x="0" y="4439"/>
                  </a:lnTo>
                  <a:close/>
                </a:path>
              </a:pathLst>
            </a:custGeom>
            <a:noFill/>
            <a:ln cap="flat" cmpd="sng" w="26100">
              <a:solidFill>
                <a:srgbClr val="242526"/>
              </a:solidFill>
              <a:prstDash val="solid"/>
              <a:miter lim="8702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53"/>
            <p:cNvSpPr/>
            <p:nvPr/>
          </p:nvSpPr>
          <p:spPr>
            <a:xfrm>
              <a:off x="4475771" y="3392343"/>
              <a:ext cx="107644" cy="107644"/>
            </a:xfrm>
            <a:custGeom>
              <a:rect b="b" l="l" r="r" t="t"/>
              <a:pathLst>
                <a:path extrusionOk="0" fill="none" h="7137" w="7137">
                  <a:moveTo>
                    <a:pt x="2699" y="0"/>
                  </a:moveTo>
                  <a:lnTo>
                    <a:pt x="7137" y="2698"/>
                  </a:lnTo>
                  <a:lnTo>
                    <a:pt x="4439" y="7136"/>
                  </a:lnTo>
                  <a:lnTo>
                    <a:pt x="1" y="4438"/>
                  </a:lnTo>
                  <a:close/>
                </a:path>
              </a:pathLst>
            </a:custGeom>
            <a:noFill/>
            <a:ln cap="flat" cmpd="sng" w="26100">
              <a:solidFill>
                <a:srgbClr val="242526"/>
              </a:solidFill>
              <a:prstDash val="solid"/>
              <a:miter lim="8702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53"/>
            <p:cNvSpPr/>
            <p:nvPr/>
          </p:nvSpPr>
          <p:spPr>
            <a:xfrm>
              <a:off x="3030701" y="2526080"/>
              <a:ext cx="2164354" cy="1783988"/>
            </a:xfrm>
            <a:custGeom>
              <a:rect b="b" l="l" r="r" t="t"/>
              <a:pathLst>
                <a:path extrusionOk="0" h="118282" w="143501">
                  <a:moveTo>
                    <a:pt x="121571" y="0"/>
                  </a:moveTo>
                  <a:lnTo>
                    <a:pt x="8964" y="27238"/>
                  </a:lnTo>
                  <a:cubicBezTo>
                    <a:pt x="3395" y="28544"/>
                    <a:pt x="1" y="34200"/>
                    <a:pt x="1306" y="39770"/>
                  </a:cubicBezTo>
                  <a:lnTo>
                    <a:pt x="18362" y="110258"/>
                  </a:lnTo>
                  <a:cubicBezTo>
                    <a:pt x="19554" y="115098"/>
                    <a:pt x="23804" y="118282"/>
                    <a:pt x="28495" y="118282"/>
                  </a:cubicBezTo>
                  <a:cubicBezTo>
                    <a:pt x="29286" y="118282"/>
                    <a:pt x="30090" y="118191"/>
                    <a:pt x="30894" y="118003"/>
                  </a:cubicBezTo>
                  <a:lnTo>
                    <a:pt x="143500" y="90765"/>
                  </a:lnTo>
                  <a:lnTo>
                    <a:pt x="12157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53"/>
            <p:cNvSpPr/>
            <p:nvPr/>
          </p:nvSpPr>
          <p:spPr>
            <a:xfrm>
              <a:off x="3228901" y="2921151"/>
              <a:ext cx="332071" cy="1368963"/>
            </a:xfrm>
            <a:custGeom>
              <a:rect b="b" l="l" r="r" t="t"/>
              <a:pathLst>
                <a:path extrusionOk="0" fill="none" h="90765" w="22017">
                  <a:moveTo>
                    <a:pt x="0" y="0"/>
                  </a:moveTo>
                  <a:lnTo>
                    <a:pt x="22017" y="90765"/>
                  </a:lnTo>
                </a:path>
              </a:pathLst>
            </a:custGeom>
            <a:noFill/>
            <a:ln cap="flat" cmpd="sng" w="28275">
              <a:solidFill>
                <a:schemeClr val="lt1"/>
              </a:solidFill>
              <a:prstDash val="solid"/>
              <a:miter lim="8702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53"/>
            <p:cNvSpPr/>
            <p:nvPr/>
          </p:nvSpPr>
          <p:spPr>
            <a:xfrm>
              <a:off x="4809154" y="2539202"/>
              <a:ext cx="330774" cy="1368963"/>
            </a:xfrm>
            <a:custGeom>
              <a:rect b="b" l="l" r="r" t="t"/>
              <a:pathLst>
                <a:path extrusionOk="0" fill="none" h="90765" w="21931">
                  <a:moveTo>
                    <a:pt x="1" y="1"/>
                  </a:moveTo>
                  <a:lnTo>
                    <a:pt x="21930" y="90765"/>
                  </a:lnTo>
                </a:path>
              </a:pathLst>
            </a:custGeom>
            <a:noFill/>
            <a:ln cap="flat" cmpd="sng" w="28275">
              <a:solidFill>
                <a:schemeClr val="lt1"/>
              </a:solidFill>
              <a:prstDash val="solid"/>
              <a:miter lim="8702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53"/>
            <p:cNvSpPr/>
            <p:nvPr/>
          </p:nvSpPr>
          <p:spPr>
            <a:xfrm>
              <a:off x="4477098" y="3005145"/>
              <a:ext cx="721894" cy="429489"/>
            </a:xfrm>
            <a:custGeom>
              <a:rect b="b" l="l" r="r" t="t"/>
              <a:pathLst>
                <a:path extrusionOk="0" h="28476" w="47863">
                  <a:moveTo>
                    <a:pt x="42989" y="1"/>
                  </a:moveTo>
                  <a:lnTo>
                    <a:pt x="8876" y="8268"/>
                  </a:lnTo>
                  <a:cubicBezTo>
                    <a:pt x="3394" y="9573"/>
                    <a:pt x="0" y="15142"/>
                    <a:pt x="1305" y="20625"/>
                  </a:cubicBezTo>
                  <a:cubicBezTo>
                    <a:pt x="2496" y="25314"/>
                    <a:pt x="6679" y="28475"/>
                    <a:pt x="11349" y="28475"/>
                  </a:cubicBezTo>
                  <a:cubicBezTo>
                    <a:pt x="12139" y="28475"/>
                    <a:pt x="12944" y="28385"/>
                    <a:pt x="13749" y="28196"/>
                  </a:cubicBezTo>
                  <a:lnTo>
                    <a:pt x="47862" y="19929"/>
                  </a:lnTo>
                  <a:lnTo>
                    <a:pt x="4298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53"/>
            <p:cNvSpPr/>
            <p:nvPr/>
          </p:nvSpPr>
          <p:spPr>
            <a:xfrm>
              <a:off x="4586024" y="3216466"/>
              <a:ext cx="127326" cy="127326"/>
            </a:xfrm>
            <a:custGeom>
              <a:rect b="b" l="l" r="r" t="t"/>
              <a:pathLst>
                <a:path extrusionOk="0" fill="none" h="8442" w="8442">
                  <a:moveTo>
                    <a:pt x="7920" y="3307"/>
                  </a:moveTo>
                  <a:cubicBezTo>
                    <a:pt x="7398" y="1218"/>
                    <a:pt x="5396" y="0"/>
                    <a:pt x="3308" y="435"/>
                  </a:cubicBezTo>
                  <a:cubicBezTo>
                    <a:pt x="1306" y="957"/>
                    <a:pt x="1" y="3046"/>
                    <a:pt x="523" y="5134"/>
                  </a:cubicBezTo>
                  <a:cubicBezTo>
                    <a:pt x="1045" y="7136"/>
                    <a:pt x="3047" y="8441"/>
                    <a:pt x="5135" y="7919"/>
                  </a:cubicBezTo>
                  <a:cubicBezTo>
                    <a:pt x="7137" y="7397"/>
                    <a:pt x="8442" y="5309"/>
                    <a:pt x="7920" y="3307"/>
                  </a:cubicBezTo>
                  <a:close/>
                </a:path>
              </a:pathLst>
            </a:custGeom>
            <a:noFill/>
            <a:ln cap="flat" cmpd="sng" w="28275">
              <a:solidFill>
                <a:schemeClr val="lt1"/>
              </a:solidFill>
              <a:prstDash val="solid"/>
              <a:miter lim="8702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2" name="Google Shape;912;p53"/>
          <p:cNvGrpSpPr/>
          <p:nvPr/>
        </p:nvGrpSpPr>
        <p:grpSpPr>
          <a:xfrm>
            <a:off x="-442228" y="2161520"/>
            <a:ext cx="993098" cy="127327"/>
            <a:chOff x="2025344" y="2172870"/>
            <a:chExt cx="1535640" cy="196887"/>
          </a:xfrm>
        </p:grpSpPr>
        <p:sp>
          <p:nvSpPr>
            <p:cNvPr id="913" name="Google Shape;913;p53"/>
            <p:cNvSpPr/>
            <p:nvPr/>
          </p:nvSpPr>
          <p:spPr>
            <a:xfrm>
              <a:off x="2025344" y="2295250"/>
              <a:ext cx="49878" cy="49561"/>
            </a:xfrm>
            <a:custGeom>
              <a:rect b="b" l="l" r="r" t="t"/>
              <a:pathLst>
                <a:path extrusionOk="0" h="3286" w="3307">
                  <a:moveTo>
                    <a:pt x="1643" y="1"/>
                  </a:moveTo>
                  <a:cubicBezTo>
                    <a:pt x="1545" y="1"/>
                    <a:pt x="1436" y="23"/>
                    <a:pt x="1305" y="66"/>
                  </a:cubicBezTo>
                  <a:cubicBezTo>
                    <a:pt x="1218" y="66"/>
                    <a:pt x="1131" y="66"/>
                    <a:pt x="1044" y="153"/>
                  </a:cubicBezTo>
                  <a:cubicBezTo>
                    <a:pt x="957" y="153"/>
                    <a:pt x="783" y="240"/>
                    <a:pt x="696" y="240"/>
                  </a:cubicBezTo>
                  <a:cubicBezTo>
                    <a:pt x="609" y="327"/>
                    <a:pt x="522" y="414"/>
                    <a:pt x="522" y="501"/>
                  </a:cubicBezTo>
                  <a:cubicBezTo>
                    <a:pt x="435" y="588"/>
                    <a:pt x="348" y="675"/>
                    <a:pt x="261" y="762"/>
                  </a:cubicBezTo>
                  <a:cubicBezTo>
                    <a:pt x="261" y="849"/>
                    <a:pt x="174" y="936"/>
                    <a:pt x="174" y="1023"/>
                  </a:cubicBezTo>
                  <a:cubicBezTo>
                    <a:pt x="87" y="1110"/>
                    <a:pt x="87" y="1197"/>
                    <a:pt x="0" y="1284"/>
                  </a:cubicBezTo>
                  <a:cubicBezTo>
                    <a:pt x="0" y="1371"/>
                    <a:pt x="0" y="1545"/>
                    <a:pt x="0" y="1633"/>
                  </a:cubicBezTo>
                  <a:cubicBezTo>
                    <a:pt x="0" y="1807"/>
                    <a:pt x="87" y="2068"/>
                    <a:pt x="87" y="2242"/>
                  </a:cubicBezTo>
                  <a:cubicBezTo>
                    <a:pt x="174" y="2416"/>
                    <a:pt x="348" y="2590"/>
                    <a:pt x="522" y="2764"/>
                  </a:cubicBezTo>
                  <a:cubicBezTo>
                    <a:pt x="609" y="2938"/>
                    <a:pt x="783" y="3025"/>
                    <a:pt x="1044" y="3112"/>
                  </a:cubicBezTo>
                  <a:cubicBezTo>
                    <a:pt x="1218" y="3199"/>
                    <a:pt x="1392" y="3286"/>
                    <a:pt x="1653" y="3286"/>
                  </a:cubicBezTo>
                  <a:cubicBezTo>
                    <a:pt x="2089" y="3286"/>
                    <a:pt x="2524" y="3112"/>
                    <a:pt x="2785" y="2764"/>
                  </a:cubicBezTo>
                  <a:cubicBezTo>
                    <a:pt x="3133" y="2503"/>
                    <a:pt x="3307" y="2068"/>
                    <a:pt x="3307" y="1633"/>
                  </a:cubicBezTo>
                  <a:cubicBezTo>
                    <a:pt x="3307" y="1545"/>
                    <a:pt x="3220" y="1371"/>
                    <a:pt x="3220" y="1284"/>
                  </a:cubicBezTo>
                  <a:cubicBezTo>
                    <a:pt x="3220" y="1197"/>
                    <a:pt x="3220" y="1110"/>
                    <a:pt x="3133" y="1023"/>
                  </a:cubicBezTo>
                  <a:cubicBezTo>
                    <a:pt x="3133" y="936"/>
                    <a:pt x="3046" y="849"/>
                    <a:pt x="2959" y="762"/>
                  </a:cubicBezTo>
                  <a:cubicBezTo>
                    <a:pt x="2959" y="675"/>
                    <a:pt x="2872" y="588"/>
                    <a:pt x="2785" y="501"/>
                  </a:cubicBezTo>
                  <a:cubicBezTo>
                    <a:pt x="2698" y="414"/>
                    <a:pt x="2611" y="327"/>
                    <a:pt x="2524" y="240"/>
                  </a:cubicBezTo>
                  <a:cubicBezTo>
                    <a:pt x="2437" y="240"/>
                    <a:pt x="2350" y="153"/>
                    <a:pt x="2263" y="153"/>
                  </a:cubicBezTo>
                  <a:cubicBezTo>
                    <a:pt x="2176" y="66"/>
                    <a:pt x="2089" y="66"/>
                    <a:pt x="1914" y="66"/>
                  </a:cubicBezTo>
                  <a:cubicBezTo>
                    <a:pt x="1827" y="23"/>
                    <a:pt x="1740" y="1"/>
                    <a:pt x="164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53"/>
            <p:cNvSpPr/>
            <p:nvPr/>
          </p:nvSpPr>
          <p:spPr>
            <a:xfrm>
              <a:off x="2118523" y="2172870"/>
              <a:ext cx="1353217" cy="196887"/>
            </a:xfrm>
            <a:custGeom>
              <a:rect b="b" l="l" r="r" t="t"/>
              <a:pathLst>
                <a:path extrusionOk="0" h="13054" w="89721">
                  <a:moveTo>
                    <a:pt x="23410" y="0"/>
                  </a:moveTo>
                  <a:cubicBezTo>
                    <a:pt x="22539" y="0"/>
                    <a:pt x="21756" y="696"/>
                    <a:pt x="21756" y="1566"/>
                  </a:cubicBezTo>
                  <a:cubicBezTo>
                    <a:pt x="21756" y="2524"/>
                    <a:pt x="22452" y="3220"/>
                    <a:pt x="23410" y="3220"/>
                  </a:cubicBezTo>
                  <a:cubicBezTo>
                    <a:pt x="24280" y="3220"/>
                    <a:pt x="24976" y="2524"/>
                    <a:pt x="25063" y="1653"/>
                  </a:cubicBezTo>
                  <a:cubicBezTo>
                    <a:pt x="25063" y="783"/>
                    <a:pt x="24367" y="0"/>
                    <a:pt x="23410" y="0"/>
                  </a:cubicBezTo>
                  <a:close/>
                  <a:moveTo>
                    <a:pt x="16108" y="408"/>
                  </a:moveTo>
                  <a:cubicBezTo>
                    <a:pt x="16019" y="408"/>
                    <a:pt x="15929" y="417"/>
                    <a:pt x="15839" y="435"/>
                  </a:cubicBezTo>
                  <a:cubicBezTo>
                    <a:pt x="14881" y="522"/>
                    <a:pt x="14272" y="1305"/>
                    <a:pt x="14446" y="2263"/>
                  </a:cubicBezTo>
                  <a:cubicBezTo>
                    <a:pt x="14533" y="3046"/>
                    <a:pt x="15229" y="3655"/>
                    <a:pt x="16013" y="3655"/>
                  </a:cubicBezTo>
                  <a:lnTo>
                    <a:pt x="16274" y="3655"/>
                  </a:lnTo>
                  <a:cubicBezTo>
                    <a:pt x="17144" y="3568"/>
                    <a:pt x="17753" y="2698"/>
                    <a:pt x="17666" y="1827"/>
                  </a:cubicBezTo>
                  <a:cubicBezTo>
                    <a:pt x="17510" y="1048"/>
                    <a:pt x="16866" y="408"/>
                    <a:pt x="16108" y="408"/>
                  </a:cubicBezTo>
                  <a:close/>
                  <a:moveTo>
                    <a:pt x="30743" y="753"/>
                  </a:moveTo>
                  <a:cubicBezTo>
                    <a:pt x="29937" y="753"/>
                    <a:pt x="29307" y="1319"/>
                    <a:pt x="29153" y="2089"/>
                  </a:cubicBezTo>
                  <a:cubicBezTo>
                    <a:pt x="28979" y="2959"/>
                    <a:pt x="29588" y="3829"/>
                    <a:pt x="30458" y="4003"/>
                  </a:cubicBezTo>
                  <a:lnTo>
                    <a:pt x="30719" y="4003"/>
                  </a:lnTo>
                  <a:cubicBezTo>
                    <a:pt x="31503" y="4003"/>
                    <a:pt x="32199" y="3481"/>
                    <a:pt x="32373" y="2698"/>
                  </a:cubicBezTo>
                  <a:cubicBezTo>
                    <a:pt x="32547" y="1827"/>
                    <a:pt x="31938" y="957"/>
                    <a:pt x="31067" y="783"/>
                  </a:cubicBezTo>
                  <a:cubicBezTo>
                    <a:pt x="30957" y="763"/>
                    <a:pt x="30849" y="753"/>
                    <a:pt x="30743" y="753"/>
                  </a:cubicBezTo>
                  <a:close/>
                  <a:moveTo>
                    <a:pt x="8809" y="1934"/>
                  </a:moveTo>
                  <a:cubicBezTo>
                    <a:pt x="8660" y="1934"/>
                    <a:pt x="8507" y="1956"/>
                    <a:pt x="8355" y="2002"/>
                  </a:cubicBezTo>
                  <a:cubicBezTo>
                    <a:pt x="7484" y="2263"/>
                    <a:pt x="6962" y="3133"/>
                    <a:pt x="7223" y="4003"/>
                  </a:cubicBezTo>
                  <a:cubicBezTo>
                    <a:pt x="7484" y="4699"/>
                    <a:pt x="8094" y="5134"/>
                    <a:pt x="8790" y="5134"/>
                  </a:cubicBezTo>
                  <a:lnTo>
                    <a:pt x="9225" y="5134"/>
                  </a:lnTo>
                  <a:cubicBezTo>
                    <a:pt x="10095" y="4873"/>
                    <a:pt x="10617" y="3916"/>
                    <a:pt x="10356" y="3133"/>
                  </a:cubicBezTo>
                  <a:cubicBezTo>
                    <a:pt x="10141" y="2415"/>
                    <a:pt x="9511" y="1934"/>
                    <a:pt x="8809" y="1934"/>
                  </a:cubicBezTo>
                  <a:close/>
                  <a:moveTo>
                    <a:pt x="37874" y="2535"/>
                  </a:moveTo>
                  <a:cubicBezTo>
                    <a:pt x="37191" y="2535"/>
                    <a:pt x="36586" y="2954"/>
                    <a:pt x="36376" y="3655"/>
                  </a:cubicBezTo>
                  <a:cubicBezTo>
                    <a:pt x="36115" y="4525"/>
                    <a:pt x="36637" y="5482"/>
                    <a:pt x="37507" y="5743"/>
                  </a:cubicBezTo>
                  <a:lnTo>
                    <a:pt x="37942" y="5743"/>
                  </a:lnTo>
                  <a:cubicBezTo>
                    <a:pt x="38638" y="5743"/>
                    <a:pt x="39248" y="5308"/>
                    <a:pt x="39509" y="4612"/>
                  </a:cubicBezTo>
                  <a:cubicBezTo>
                    <a:pt x="39770" y="3742"/>
                    <a:pt x="39248" y="2785"/>
                    <a:pt x="38377" y="2611"/>
                  </a:cubicBezTo>
                  <a:cubicBezTo>
                    <a:pt x="38208" y="2560"/>
                    <a:pt x="38039" y="2535"/>
                    <a:pt x="37874" y="2535"/>
                  </a:cubicBezTo>
                  <a:close/>
                  <a:moveTo>
                    <a:pt x="1849" y="4479"/>
                  </a:moveTo>
                  <a:cubicBezTo>
                    <a:pt x="1635" y="4479"/>
                    <a:pt x="1421" y="4522"/>
                    <a:pt x="1219" y="4612"/>
                  </a:cubicBezTo>
                  <a:cubicBezTo>
                    <a:pt x="436" y="5047"/>
                    <a:pt x="1" y="6005"/>
                    <a:pt x="436" y="6788"/>
                  </a:cubicBezTo>
                  <a:cubicBezTo>
                    <a:pt x="697" y="7397"/>
                    <a:pt x="1306" y="7745"/>
                    <a:pt x="1915" y="7745"/>
                  </a:cubicBezTo>
                  <a:cubicBezTo>
                    <a:pt x="2089" y="7745"/>
                    <a:pt x="2350" y="7745"/>
                    <a:pt x="2611" y="7571"/>
                  </a:cubicBezTo>
                  <a:cubicBezTo>
                    <a:pt x="3394" y="7223"/>
                    <a:pt x="3743" y="6266"/>
                    <a:pt x="3394" y="5482"/>
                  </a:cubicBezTo>
                  <a:cubicBezTo>
                    <a:pt x="3072" y="4837"/>
                    <a:pt x="2462" y="4479"/>
                    <a:pt x="1849" y="4479"/>
                  </a:cubicBezTo>
                  <a:close/>
                  <a:moveTo>
                    <a:pt x="44944" y="4763"/>
                  </a:moveTo>
                  <a:cubicBezTo>
                    <a:pt x="44261" y="4763"/>
                    <a:pt x="43629" y="5217"/>
                    <a:pt x="43425" y="5831"/>
                  </a:cubicBezTo>
                  <a:cubicBezTo>
                    <a:pt x="43164" y="6701"/>
                    <a:pt x="43599" y="7658"/>
                    <a:pt x="44469" y="7919"/>
                  </a:cubicBezTo>
                  <a:cubicBezTo>
                    <a:pt x="44643" y="8006"/>
                    <a:pt x="44817" y="8006"/>
                    <a:pt x="44991" y="8006"/>
                  </a:cubicBezTo>
                  <a:cubicBezTo>
                    <a:pt x="45600" y="8006"/>
                    <a:pt x="46296" y="7571"/>
                    <a:pt x="46470" y="6962"/>
                  </a:cubicBezTo>
                  <a:cubicBezTo>
                    <a:pt x="46818" y="6092"/>
                    <a:pt x="46296" y="5134"/>
                    <a:pt x="45513" y="4873"/>
                  </a:cubicBezTo>
                  <a:cubicBezTo>
                    <a:pt x="45325" y="4798"/>
                    <a:pt x="45132" y="4763"/>
                    <a:pt x="44944" y="4763"/>
                  </a:cubicBezTo>
                  <a:close/>
                  <a:moveTo>
                    <a:pt x="87880" y="4925"/>
                  </a:moveTo>
                  <a:cubicBezTo>
                    <a:pt x="87599" y="4925"/>
                    <a:pt x="87306" y="4993"/>
                    <a:pt x="87023" y="5134"/>
                  </a:cubicBezTo>
                  <a:cubicBezTo>
                    <a:pt x="86239" y="5482"/>
                    <a:pt x="85978" y="6527"/>
                    <a:pt x="86413" y="7310"/>
                  </a:cubicBezTo>
                  <a:cubicBezTo>
                    <a:pt x="86675" y="7832"/>
                    <a:pt x="87197" y="8180"/>
                    <a:pt x="87806" y="8180"/>
                  </a:cubicBezTo>
                  <a:cubicBezTo>
                    <a:pt x="88067" y="8180"/>
                    <a:pt x="88328" y="8093"/>
                    <a:pt x="88589" y="8006"/>
                  </a:cubicBezTo>
                  <a:cubicBezTo>
                    <a:pt x="89372" y="7571"/>
                    <a:pt x="89720" y="6614"/>
                    <a:pt x="89285" y="5743"/>
                  </a:cubicBezTo>
                  <a:cubicBezTo>
                    <a:pt x="88992" y="5215"/>
                    <a:pt x="88461" y="4925"/>
                    <a:pt x="87880" y="4925"/>
                  </a:cubicBezTo>
                  <a:close/>
                  <a:moveTo>
                    <a:pt x="52009" y="7068"/>
                  </a:moveTo>
                  <a:cubicBezTo>
                    <a:pt x="51287" y="7068"/>
                    <a:pt x="50601" y="7536"/>
                    <a:pt x="50386" y="8180"/>
                  </a:cubicBezTo>
                  <a:cubicBezTo>
                    <a:pt x="50125" y="9050"/>
                    <a:pt x="50647" y="10008"/>
                    <a:pt x="51518" y="10269"/>
                  </a:cubicBezTo>
                  <a:cubicBezTo>
                    <a:pt x="51692" y="10269"/>
                    <a:pt x="51779" y="10356"/>
                    <a:pt x="51953" y="10356"/>
                  </a:cubicBezTo>
                  <a:cubicBezTo>
                    <a:pt x="52649" y="10356"/>
                    <a:pt x="53345" y="9834"/>
                    <a:pt x="53519" y="9137"/>
                  </a:cubicBezTo>
                  <a:cubicBezTo>
                    <a:pt x="53780" y="8267"/>
                    <a:pt x="53345" y="7397"/>
                    <a:pt x="52475" y="7136"/>
                  </a:cubicBezTo>
                  <a:cubicBezTo>
                    <a:pt x="52321" y="7090"/>
                    <a:pt x="52164" y="7068"/>
                    <a:pt x="52009" y="7068"/>
                  </a:cubicBezTo>
                  <a:close/>
                  <a:moveTo>
                    <a:pt x="81000" y="7757"/>
                  </a:moveTo>
                  <a:cubicBezTo>
                    <a:pt x="80835" y="7757"/>
                    <a:pt x="80665" y="7781"/>
                    <a:pt x="80496" y="7832"/>
                  </a:cubicBezTo>
                  <a:cubicBezTo>
                    <a:pt x="79626" y="8093"/>
                    <a:pt x="79191" y="9050"/>
                    <a:pt x="79452" y="9921"/>
                  </a:cubicBezTo>
                  <a:cubicBezTo>
                    <a:pt x="79713" y="10617"/>
                    <a:pt x="80322" y="11052"/>
                    <a:pt x="81018" y="11052"/>
                  </a:cubicBezTo>
                  <a:cubicBezTo>
                    <a:pt x="81192" y="11052"/>
                    <a:pt x="81366" y="11052"/>
                    <a:pt x="81540" y="10965"/>
                  </a:cubicBezTo>
                  <a:cubicBezTo>
                    <a:pt x="82323" y="10704"/>
                    <a:pt x="82846" y="9747"/>
                    <a:pt x="82585" y="8876"/>
                  </a:cubicBezTo>
                  <a:cubicBezTo>
                    <a:pt x="82304" y="8175"/>
                    <a:pt x="81685" y="7757"/>
                    <a:pt x="81000" y="7757"/>
                  </a:cubicBezTo>
                  <a:close/>
                  <a:moveTo>
                    <a:pt x="59101" y="8930"/>
                  </a:moveTo>
                  <a:cubicBezTo>
                    <a:pt x="58353" y="8930"/>
                    <a:pt x="57674" y="9424"/>
                    <a:pt x="57522" y="10182"/>
                  </a:cubicBezTo>
                  <a:cubicBezTo>
                    <a:pt x="57348" y="11139"/>
                    <a:pt x="57870" y="12009"/>
                    <a:pt x="58827" y="12183"/>
                  </a:cubicBezTo>
                  <a:lnTo>
                    <a:pt x="59089" y="12183"/>
                  </a:lnTo>
                  <a:cubicBezTo>
                    <a:pt x="59872" y="12183"/>
                    <a:pt x="60568" y="11661"/>
                    <a:pt x="60742" y="10878"/>
                  </a:cubicBezTo>
                  <a:cubicBezTo>
                    <a:pt x="60916" y="10008"/>
                    <a:pt x="60307" y="9137"/>
                    <a:pt x="59437" y="8963"/>
                  </a:cubicBezTo>
                  <a:cubicBezTo>
                    <a:pt x="59324" y="8941"/>
                    <a:pt x="59212" y="8930"/>
                    <a:pt x="59101" y="8930"/>
                  </a:cubicBezTo>
                  <a:close/>
                  <a:moveTo>
                    <a:pt x="73919" y="9456"/>
                  </a:moveTo>
                  <a:cubicBezTo>
                    <a:pt x="73821" y="9456"/>
                    <a:pt x="73722" y="9465"/>
                    <a:pt x="73621" y="9485"/>
                  </a:cubicBezTo>
                  <a:cubicBezTo>
                    <a:pt x="72664" y="9572"/>
                    <a:pt x="72055" y="10356"/>
                    <a:pt x="72229" y="11313"/>
                  </a:cubicBezTo>
                  <a:cubicBezTo>
                    <a:pt x="72316" y="12096"/>
                    <a:pt x="73012" y="12705"/>
                    <a:pt x="73795" y="12705"/>
                  </a:cubicBezTo>
                  <a:lnTo>
                    <a:pt x="74056" y="12705"/>
                  </a:lnTo>
                  <a:cubicBezTo>
                    <a:pt x="74927" y="12531"/>
                    <a:pt x="75536" y="11748"/>
                    <a:pt x="75449" y="10791"/>
                  </a:cubicBezTo>
                  <a:cubicBezTo>
                    <a:pt x="75295" y="10021"/>
                    <a:pt x="74664" y="9456"/>
                    <a:pt x="73919" y="9456"/>
                  </a:cubicBezTo>
                  <a:close/>
                  <a:moveTo>
                    <a:pt x="66353" y="9827"/>
                  </a:moveTo>
                  <a:cubicBezTo>
                    <a:pt x="65537" y="9827"/>
                    <a:pt x="64832" y="10574"/>
                    <a:pt x="64832" y="11400"/>
                  </a:cubicBezTo>
                  <a:cubicBezTo>
                    <a:pt x="64745" y="12270"/>
                    <a:pt x="65528" y="13053"/>
                    <a:pt x="66398" y="13053"/>
                  </a:cubicBezTo>
                  <a:lnTo>
                    <a:pt x="66485" y="13053"/>
                  </a:lnTo>
                  <a:cubicBezTo>
                    <a:pt x="67356" y="13053"/>
                    <a:pt x="68052" y="12357"/>
                    <a:pt x="68052" y="11487"/>
                  </a:cubicBezTo>
                  <a:cubicBezTo>
                    <a:pt x="68139" y="10617"/>
                    <a:pt x="67443" y="9834"/>
                    <a:pt x="66485" y="9834"/>
                  </a:cubicBezTo>
                  <a:cubicBezTo>
                    <a:pt x="66441" y="9829"/>
                    <a:pt x="66397" y="9827"/>
                    <a:pt x="66353" y="982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53"/>
            <p:cNvSpPr/>
            <p:nvPr/>
          </p:nvSpPr>
          <p:spPr>
            <a:xfrm>
              <a:off x="3512418" y="2186294"/>
              <a:ext cx="48566" cy="49591"/>
            </a:xfrm>
            <a:custGeom>
              <a:rect b="b" l="l" r="r" t="t"/>
              <a:pathLst>
                <a:path extrusionOk="0" h="3288" w="3220">
                  <a:moveTo>
                    <a:pt x="1511" y="1"/>
                  </a:moveTo>
                  <a:cubicBezTo>
                    <a:pt x="1128" y="1"/>
                    <a:pt x="758" y="180"/>
                    <a:pt x="435" y="502"/>
                  </a:cubicBezTo>
                  <a:cubicBezTo>
                    <a:pt x="348" y="589"/>
                    <a:pt x="348" y="676"/>
                    <a:pt x="261" y="763"/>
                  </a:cubicBezTo>
                  <a:cubicBezTo>
                    <a:pt x="174" y="850"/>
                    <a:pt x="174" y="937"/>
                    <a:pt x="87" y="1024"/>
                  </a:cubicBezTo>
                  <a:cubicBezTo>
                    <a:pt x="87" y="1112"/>
                    <a:pt x="0" y="1199"/>
                    <a:pt x="0" y="1286"/>
                  </a:cubicBezTo>
                  <a:cubicBezTo>
                    <a:pt x="0" y="1460"/>
                    <a:pt x="0" y="1547"/>
                    <a:pt x="0" y="1634"/>
                  </a:cubicBezTo>
                  <a:cubicBezTo>
                    <a:pt x="0" y="1895"/>
                    <a:pt x="0" y="2069"/>
                    <a:pt x="87" y="2243"/>
                  </a:cubicBezTo>
                  <a:cubicBezTo>
                    <a:pt x="174" y="2504"/>
                    <a:pt x="348" y="2678"/>
                    <a:pt x="435" y="2765"/>
                  </a:cubicBezTo>
                  <a:cubicBezTo>
                    <a:pt x="783" y="3113"/>
                    <a:pt x="1218" y="3287"/>
                    <a:pt x="1653" y="3287"/>
                  </a:cubicBezTo>
                  <a:cubicBezTo>
                    <a:pt x="2089" y="3287"/>
                    <a:pt x="2437" y="3113"/>
                    <a:pt x="2785" y="2765"/>
                  </a:cubicBezTo>
                  <a:cubicBezTo>
                    <a:pt x="2959" y="2678"/>
                    <a:pt x="3046" y="2504"/>
                    <a:pt x="3133" y="2243"/>
                  </a:cubicBezTo>
                  <a:cubicBezTo>
                    <a:pt x="3220" y="2069"/>
                    <a:pt x="3220" y="1895"/>
                    <a:pt x="3220" y="1634"/>
                  </a:cubicBezTo>
                  <a:cubicBezTo>
                    <a:pt x="3220" y="1547"/>
                    <a:pt x="3220" y="1460"/>
                    <a:pt x="3220" y="1286"/>
                  </a:cubicBezTo>
                  <a:cubicBezTo>
                    <a:pt x="3220" y="1199"/>
                    <a:pt x="3133" y="1112"/>
                    <a:pt x="3133" y="1024"/>
                  </a:cubicBezTo>
                  <a:cubicBezTo>
                    <a:pt x="3046" y="937"/>
                    <a:pt x="3046" y="850"/>
                    <a:pt x="2959" y="763"/>
                  </a:cubicBezTo>
                  <a:cubicBezTo>
                    <a:pt x="2872" y="676"/>
                    <a:pt x="2872" y="589"/>
                    <a:pt x="2785" y="502"/>
                  </a:cubicBezTo>
                  <a:cubicBezTo>
                    <a:pt x="2698" y="415"/>
                    <a:pt x="2611" y="328"/>
                    <a:pt x="2524" y="241"/>
                  </a:cubicBezTo>
                  <a:cubicBezTo>
                    <a:pt x="2437" y="241"/>
                    <a:pt x="2350" y="154"/>
                    <a:pt x="2263" y="154"/>
                  </a:cubicBezTo>
                  <a:cubicBezTo>
                    <a:pt x="2176" y="67"/>
                    <a:pt x="2002" y="67"/>
                    <a:pt x="1915" y="67"/>
                  </a:cubicBezTo>
                  <a:cubicBezTo>
                    <a:pt x="1780" y="22"/>
                    <a:pt x="1645" y="1"/>
                    <a:pt x="151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6" name="Google Shape;916;p53"/>
          <p:cNvGrpSpPr/>
          <p:nvPr/>
        </p:nvGrpSpPr>
        <p:grpSpPr>
          <a:xfrm>
            <a:off x="6707897" y="2280170"/>
            <a:ext cx="993098" cy="127327"/>
            <a:chOff x="2025344" y="2172870"/>
            <a:chExt cx="1535640" cy="196887"/>
          </a:xfrm>
        </p:grpSpPr>
        <p:sp>
          <p:nvSpPr>
            <p:cNvPr id="917" name="Google Shape;917;p53"/>
            <p:cNvSpPr/>
            <p:nvPr/>
          </p:nvSpPr>
          <p:spPr>
            <a:xfrm>
              <a:off x="2025344" y="2295250"/>
              <a:ext cx="49878" cy="49561"/>
            </a:xfrm>
            <a:custGeom>
              <a:rect b="b" l="l" r="r" t="t"/>
              <a:pathLst>
                <a:path extrusionOk="0" h="3286" w="3307">
                  <a:moveTo>
                    <a:pt x="1643" y="1"/>
                  </a:moveTo>
                  <a:cubicBezTo>
                    <a:pt x="1545" y="1"/>
                    <a:pt x="1436" y="23"/>
                    <a:pt x="1305" y="66"/>
                  </a:cubicBezTo>
                  <a:cubicBezTo>
                    <a:pt x="1218" y="66"/>
                    <a:pt x="1131" y="66"/>
                    <a:pt x="1044" y="153"/>
                  </a:cubicBezTo>
                  <a:cubicBezTo>
                    <a:pt x="957" y="153"/>
                    <a:pt x="783" y="240"/>
                    <a:pt x="696" y="240"/>
                  </a:cubicBezTo>
                  <a:cubicBezTo>
                    <a:pt x="609" y="327"/>
                    <a:pt x="522" y="414"/>
                    <a:pt x="522" y="501"/>
                  </a:cubicBezTo>
                  <a:cubicBezTo>
                    <a:pt x="435" y="588"/>
                    <a:pt x="348" y="675"/>
                    <a:pt x="261" y="762"/>
                  </a:cubicBezTo>
                  <a:cubicBezTo>
                    <a:pt x="261" y="849"/>
                    <a:pt x="174" y="936"/>
                    <a:pt x="174" y="1023"/>
                  </a:cubicBezTo>
                  <a:cubicBezTo>
                    <a:pt x="87" y="1110"/>
                    <a:pt x="87" y="1197"/>
                    <a:pt x="0" y="1284"/>
                  </a:cubicBezTo>
                  <a:cubicBezTo>
                    <a:pt x="0" y="1371"/>
                    <a:pt x="0" y="1545"/>
                    <a:pt x="0" y="1633"/>
                  </a:cubicBezTo>
                  <a:cubicBezTo>
                    <a:pt x="0" y="1807"/>
                    <a:pt x="87" y="2068"/>
                    <a:pt x="87" y="2242"/>
                  </a:cubicBezTo>
                  <a:cubicBezTo>
                    <a:pt x="174" y="2416"/>
                    <a:pt x="348" y="2590"/>
                    <a:pt x="522" y="2764"/>
                  </a:cubicBezTo>
                  <a:cubicBezTo>
                    <a:pt x="609" y="2938"/>
                    <a:pt x="783" y="3025"/>
                    <a:pt x="1044" y="3112"/>
                  </a:cubicBezTo>
                  <a:cubicBezTo>
                    <a:pt x="1218" y="3199"/>
                    <a:pt x="1392" y="3286"/>
                    <a:pt x="1653" y="3286"/>
                  </a:cubicBezTo>
                  <a:cubicBezTo>
                    <a:pt x="2089" y="3286"/>
                    <a:pt x="2524" y="3112"/>
                    <a:pt x="2785" y="2764"/>
                  </a:cubicBezTo>
                  <a:cubicBezTo>
                    <a:pt x="3133" y="2503"/>
                    <a:pt x="3307" y="2068"/>
                    <a:pt x="3307" y="1633"/>
                  </a:cubicBezTo>
                  <a:cubicBezTo>
                    <a:pt x="3307" y="1545"/>
                    <a:pt x="3220" y="1371"/>
                    <a:pt x="3220" y="1284"/>
                  </a:cubicBezTo>
                  <a:cubicBezTo>
                    <a:pt x="3220" y="1197"/>
                    <a:pt x="3220" y="1110"/>
                    <a:pt x="3133" y="1023"/>
                  </a:cubicBezTo>
                  <a:cubicBezTo>
                    <a:pt x="3133" y="936"/>
                    <a:pt x="3046" y="849"/>
                    <a:pt x="2959" y="762"/>
                  </a:cubicBezTo>
                  <a:cubicBezTo>
                    <a:pt x="2959" y="675"/>
                    <a:pt x="2872" y="588"/>
                    <a:pt x="2785" y="501"/>
                  </a:cubicBezTo>
                  <a:cubicBezTo>
                    <a:pt x="2698" y="414"/>
                    <a:pt x="2611" y="327"/>
                    <a:pt x="2524" y="240"/>
                  </a:cubicBezTo>
                  <a:cubicBezTo>
                    <a:pt x="2437" y="240"/>
                    <a:pt x="2350" y="153"/>
                    <a:pt x="2263" y="153"/>
                  </a:cubicBezTo>
                  <a:cubicBezTo>
                    <a:pt x="2176" y="66"/>
                    <a:pt x="2089" y="66"/>
                    <a:pt x="1914" y="66"/>
                  </a:cubicBezTo>
                  <a:cubicBezTo>
                    <a:pt x="1827" y="23"/>
                    <a:pt x="1740" y="1"/>
                    <a:pt x="16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53"/>
            <p:cNvSpPr/>
            <p:nvPr/>
          </p:nvSpPr>
          <p:spPr>
            <a:xfrm>
              <a:off x="2118523" y="2172870"/>
              <a:ext cx="1353217" cy="196887"/>
            </a:xfrm>
            <a:custGeom>
              <a:rect b="b" l="l" r="r" t="t"/>
              <a:pathLst>
                <a:path extrusionOk="0" h="13054" w="89721">
                  <a:moveTo>
                    <a:pt x="23410" y="0"/>
                  </a:moveTo>
                  <a:cubicBezTo>
                    <a:pt x="22539" y="0"/>
                    <a:pt x="21756" y="696"/>
                    <a:pt x="21756" y="1566"/>
                  </a:cubicBezTo>
                  <a:cubicBezTo>
                    <a:pt x="21756" y="2524"/>
                    <a:pt x="22452" y="3220"/>
                    <a:pt x="23410" y="3220"/>
                  </a:cubicBezTo>
                  <a:cubicBezTo>
                    <a:pt x="24280" y="3220"/>
                    <a:pt x="24976" y="2524"/>
                    <a:pt x="25063" y="1653"/>
                  </a:cubicBezTo>
                  <a:cubicBezTo>
                    <a:pt x="25063" y="783"/>
                    <a:pt x="24367" y="0"/>
                    <a:pt x="23410" y="0"/>
                  </a:cubicBezTo>
                  <a:close/>
                  <a:moveTo>
                    <a:pt x="16108" y="408"/>
                  </a:moveTo>
                  <a:cubicBezTo>
                    <a:pt x="16019" y="408"/>
                    <a:pt x="15929" y="417"/>
                    <a:pt x="15839" y="435"/>
                  </a:cubicBezTo>
                  <a:cubicBezTo>
                    <a:pt x="14881" y="522"/>
                    <a:pt x="14272" y="1305"/>
                    <a:pt x="14446" y="2263"/>
                  </a:cubicBezTo>
                  <a:cubicBezTo>
                    <a:pt x="14533" y="3046"/>
                    <a:pt x="15229" y="3655"/>
                    <a:pt x="16013" y="3655"/>
                  </a:cubicBezTo>
                  <a:lnTo>
                    <a:pt x="16274" y="3655"/>
                  </a:lnTo>
                  <a:cubicBezTo>
                    <a:pt x="17144" y="3568"/>
                    <a:pt x="17753" y="2698"/>
                    <a:pt x="17666" y="1827"/>
                  </a:cubicBezTo>
                  <a:cubicBezTo>
                    <a:pt x="17510" y="1048"/>
                    <a:pt x="16866" y="408"/>
                    <a:pt x="16108" y="408"/>
                  </a:cubicBezTo>
                  <a:close/>
                  <a:moveTo>
                    <a:pt x="30743" y="753"/>
                  </a:moveTo>
                  <a:cubicBezTo>
                    <a:pt x="29937" y="753"/>
                    <a:pt x="29307" y="1319"/>
                    <a:pt x="29153" y="2089"/>
                  </a:cubicBezTo>
                  <a:cubicBezTo>
                    <a:pt x="28979" y="2959"/>
                    <a:pt x="29588" y="3829"/>
                    <a:pt x="30458" y="4003"/>
                  </a:cubicBezTo>
                  <a:lnTo>
                    <a:pt x="30719" y="4003"/>
                  </a:lnTo>
                  <a:cubicBezTo>
                    <a:pt x="31503" y="4003"/>
                    <a:pt x="32199" y="3481"/>
                    <a:pt x="32373" y="2698"/>
                  </a:cubicBezTo>
                  <a:cubicBezTo>
                    <a:pt x="32547" y="1827"/>
                    <a:pt x="31938" y="957"/>
                    <a:pt x="31067" y="783"/>
                  </a:cubicBezTo>
                  <a:cubicBezTo>
                    <a:pt x="30957" y="763"/>
                    <a:pt x="30849" y="753"/>
                    <a:pt x="30743" y="753"/>
                  </a:cubicBezTo>
                  <a:close/>
                  <a:moveTo>
                    <a:pt x="8809" y="1934"/>
                  </a:moveTo>
                  <a:cubicBezTo>
                    <a:pt x="8660" y="1934"/>
                    <a:pt x="8507" y="1956"/>
                    <a:pt x="8355" y="2002"/>
                  </a:cubicBezTo>
                  <a:cubicBezTo>
                    <a:pt x="7484" y="2263"/>
                    <a:pt x="6962" y="3133"/>
                    <a:pt x="7223" y="4003"/>
                  </a:cubicBezTo>
                  <a:cubicBezTo>
                    <a:pt x="7484" y="4699"/>
                    <a:pt x="8094" y="5134"/>
                    <a:pt x="8790" y="5134"/>
                  </a:cubicBezTo>
                  <a:lnTo>
                    <a:pt x="9225" y="5134"/>
                  </a:lnTo>
                  <a:cubicBezTo>
                    <a:pt x="10095" y="4873"/>
                    <a:pt x="10617" y="3916"/>
                    <a:pt x="10356" y="3133"/>
                  </a:cubicBezTo>
                  <a:cubicBezTo>
                    <a:pt x="10141" y="2415"/>
                    <a:pt x="9511" y="1934"/>
                    <a:pt x="8809" y="1934"/>
                  </a:cubicBezTo>
                  <a:close/>
                  <a:moveTo>
                    <a:pt x="37874" y="2535"/>
                  </a:moveTo>
                  <a:cubicBezTo>
                    <a:pt x="37191" y="2535"/>
                    <a:pt x="36586" y="2954"/>
                    <a:pt x="36376" y="3655"/>
                  </a:cubicBezTo>
                  <a:cubicBezTo>
                    <a:pt x="36115" y="4525"/>
                    <a:pt x="36637" y="5482"/>
                    <a:pt x="37507" y="5743"/>
                  </a:cubicBezTo>
                  <a:lnTo>
                    <a:pt x="37942" y="5743"/>
                  </a:lnTo>
                  <a:cubicBezTo>
                    <a:pt x="38638" y="5743"/>
                    <a:pt x="39248" y="5308"/>
                    <a:pt x="39509" y="4612"/>
                  </a:cubicBezTo>
                  <a:cubicBezTo>
                    <a:pt x="39770" y="3742"/>
                    <a:pt x="39248" y="2785"/>
                    <a:pt x="38377" y="2611"/>
                  </a:cubicBezTo>
                  <a:cubicBezTo>
                    <a:pt x="38208" y="2560"/>
                    <a:pt x="38039" y="2535"/>
                    <a:pt x="37874" y="2535"/>
                  </a:cubicBezTo>
                  <a:close/>
                  <a:moveTo>
                    <a:pt x="1849" y="4479"/>
                  </a:moveTo>
                  <a:cubicBezTo>
                    <a:pt x="1635" y="4479"/>
                    <a:pt x="1421" y="4522"/>
                    <a:pt x="1219" y="4612"/>
                  </a:cubicBezTo>
                  <a:cubicBezTo>
                    <a:pt x="436" y="5047"/>
                    <a:pt x="1" y="6005"/>
                    <a:pt x="436" y="6788"/>
                  </a:cubicBezTo>
                  <a:cubicBezTo>
                    <a:pt x="697" y="7397"/>
                    <a:pt x="1306" y="7745"/>
                    <a:pt x="1915" y="7745"/>
                  </a:cubicBezTo>
                  <a:cubicBezTo>
                    <a:pt x="2089" y="7745"/>
                    <a:pt x="2350" y="7745"/>
                    <a:pt x="2611" y="7571"/>
                  </a:cubicBezTo>
                  <a:cubicBezTo>
                    <a:pt x="3394" y="7223"/>
                    <a:pt x="3743" y="6266"/>
                    <a:pt x="3394" y="5482"/>
                  </a:cubicBezTo>
                  <a:cubicBezTo>
                    <a:pt x="3072" y="4837"/>
                    <a:pt x="2462" y="4479"/>
                    <a:pt x="1849" y="4479"/>
                  </a:cubicBezTo>
                  <a:close/>
                  <a:moveTo>
                    <a:pt x="44944" y="4763"/>
                  </a:moveTo>
                  <a:cubicBezTo>
                    <a:pt x="44261" y="4763"/>
                    <a:pt x="43629" y="5217"/>
                    <a:pt x="43425" y="5831"/>
                  </a:cubicBezTo>
                  <a:cubicBezTo>
                    <a:pt x="43164" y="6701"/>
                    <a:pt x="43599" y="7658"/>
                    <a:pt x="44469" y="7919"/>
                  </a:cubicBezTo>
                  <a:cubicBezTo>
                    <a:pt x="44643" y="8006"/>
                    <a:pt x="44817" y="8006"/>
                    <a:pt x="44991" y="8006"/>
                  </a:cubicBezTo>
                  <a:cubicBezTo>
                    <a:pt x="45600" y="8006"/>
                    <a:pt x="46296" y="7571"/>
                    <a:pt x="46470" y="6962"/>
                  </a:cubicBezTo>
                  <a:cubicBezTo>
                    <a:pt x="46818" y="6092"/>
                    <a:pt x="46296" y="5134"/>
                    <a:pt x="45513" y="4873"/>
                  </a:cubicBezTo>
                  <a:cubicBezTo>
                    <a:pt x="45325" y="4798"/>
                    <a:pt x="45132" y="4763"/>
                    <a:pt x="44944" y="4763"/>
                  </a:cubicBezTo>
                  <a:close/>
                  <a:moveTo>
                    <a:pt x="87880" y="4925"/>
                  </a:moveTo>
                  <a:cubicBezTo>
                    <a:pt x="87599" y="4925"/>
                    <a:pt x="87306" y="4993"/>
                    <a:pt x="87023" y="5134"/>
                  </a:cubicBezTo>
                  <a:cubicBezTo>
                    <a:pt x="86239" y="5482"/>
                    <a:pt x="85978" y="6527"/>
                    <a:pt x="86413" y="7310"/>
                  </a:cubicBezTo>
                  <a:cubicBezTo>
                    <a:pt x="86675" y="7832"/>
                    <a:pt x="87197" y="8180"/>
                    <a:pt x="87806" y="8180"/>
                  </a:cubicBezTo>
                  <a:cubicBezTo>
                    <a:pt x="88067" y="8180"/>
                    <a:pt x="88328" y="8093"/>
                    <a:pt x="88589" y="8006"/>
                  </a:cubicBezTo>
                  <a:cubicBezTo>
                    <a:pt x="89372" y="7571"/>
                    <a:pt x="89720" y="6614"/>
                    <a:pt x="89285" y="5743"/>
                  </a:cubicBezTo>
                  <a:cubicBezTo>
                    <a:pt x="88992" y="5215"/>
                    <a:pt x="88461" y="4925"/>
                    <a:pt x="87880" y="4925"/>
                  </a:cubicBezTo>
                  <a:close/>
                  <a:moveTo>
                    <a:pt x="52009" y="7068"/>
                  </a:moveTo>
                  <a:cubicBezTo>
                    <a:pt x="51287" y="7068"/>
                    <a:pt x="50601" y="7536"/>
                    <a:pt x="50386" y="8180"/>
                  </a:cubicBezTo>
                  <a:cubicBezTo>
                    <a:pt x="50125" y="9050"/>
                    <a:pt x="50647" y="10008"/>
                    <a:pt x="51518" y="10269"/>
                  </a:cubicBezTo>
                  <a:cubicBezTo>
                    <a:pt x="51692" y="10269"/>
                    <a:pt x="51779" y="10356"/>
                    <a:pt x="51953" y="10356"/>
                  </a:cubicBezTo>
                  <a:cubicBezTo>
                    <a:pt x="52649" y="10356"/>
                    <a:pt x="53345" y="9834"/>
                    <a:pt x="53519" y="9137"/>
                  </a:cubicBezTo>
                  <a:cubicBezTo>
                    <a:pt x="53780" y="8267"/>
                    <a:pt x="53345" y="7397"/>
                    <a:pt x="52475" y="7136"/>
                  </a:cubicBezTo>
                  <a:cubicBezTo>
                    <a:pt x="52321" y="7090"/>
                    <a:pt x="52164" y="7068"/>
                    <a:pt x="52009" y="7068"/>
                  </a:cubicBezTo>
                  <a:close/>
                  <a:moveTo>
                    <a:pt x="81000" y="7757"/>
                  </a:moveTo>
                  <a:cubicBezTo>
                    <a:pt x="80835" y="7757"/>
                    <a:pt x="80665" y="7781"/>
                    <a:pt x="80496" y="7832"/>
                  </a:cubicBezTo>
                  <a:cubicBezTo>
                    <a:pt x="79626" y="8093"/>
                    <a:pt x="79191" y="9050"/>
                    <a:pt x="79452" y="9921"/>
                  </a:cubicBezTo>
                  <a:cubicBezTo>
                    <a:pt x="79713" y="10617"/>
                    <a:pt x="80322" y="11052"/>
                    <a:pt x="81018" y="11052"/>
                  </a:cubicBezTo>
                  <a:cubicBezTo>
                    <a:pt x="81192" y="11052"/>
                    <a:pt x="81366" y="11052"/>
                    <a:pt x="81540" y="10965"/>
                  </a:cubicBezTo>
                  <a:cubicBezTo>
                    <a:pt x="82323" y="10704"/>
                    <a:pt x="82846" y="9747"/>
                    <a:pt x="82585" y="8876"/>
                  </a:cubicBezTo>
                  <a:cubicBezTo>
                    <a:pt x="82304" y="8175"/>
                    <a:pt x="81685" y="7757"/>
                    <a:pt x="81000" y="7757"/>
                  </a:cubicBezTo>
                  <a:close/>
                  <a:moveTo>
                    <a:pt x="59101" y="8930"/>
                  </a:moveTo>
                  <a:cubicBezTo>
                    <a:pt x="58353" y="8930"/>
                    <a:pt x="57674" y="9424"/>
                    <a:pt x="57522" y="10182"/>
                  </a:cubicBezTo>
                  <a:cubicBezTo>
                    <a:pt x="57348" y="11139"/>
                    <a:pt x="57870" y="12009"/>
                    <a:pt x="58827" y="12183"/>
                  </a:cubicBezTo>
                  <a:lnTo>
                    <a:pt x="59089" y="12183"/>
                  </a:lnTo>
                  <a:cubicBezTo>
                    <a:pt x="59872" y="12183"/>
                    <a:pt x="60568" y="11661"/>
                    <a:pt x="60742" y="10878"/>
                  </a:cubicBezTo>
                  <a:cubicBezTo>
                    <a:pt x="60916" y="10008"/>
                    <a:pt x="60307" y="9137"/>
                    <a:pt x="59437" y="8963"/>
                  </a:cubicBezTo>
                  <a:cubicBezTo>
                    <a:pt x="59324" y="8941"/>
                    <a:pt x="59212" y="8930"/>
                    <a:pt x="59101" y="8930"/>
                  </a:cubicBezTo>
                  <a:close/>
                  <a:moveTo>
                    <a:pt x="73919" y="9456"/>
                  </a:moveTo>
                  <a:cubicBezTo>
                    <a:pt x="73821" y="9456"/>
                    <a:pt x="73722" y="9465"/>
                    <a:pt x="73621" y="9485"/>
                  </a:cubicBezTo>
                  <a:cubicBezTo>
                    <a:pt x="72664" y="9572"/>
                    <a:pt x="72055" y="10356"/>
                    <a:pt x="72229" y="11313"/>
                  </a:cubicBezTo>
                  <a:cubicBezTo>
                    <a:pt x="72316" y="12096"/>
                    <a:pt x="73012" y="12705"/>
                    <a:pt x="73795" y="12705"/>
                  </a:cubicBezTo>
                  <a:lnTo>
                    <a:pt x="74056" y="12705"/>
                  </a:lnTo>
                  <a:cubicBezTo>
                    <a:pt x="74927" y="12531"/>
                    <a:pt x="75536" y="11748"/>
                    <a:pt x="75449" y="10791"/>
                  </a:cubicBezTo>
                  <a:cubicBezTo>
                    <a:pt x="75295" y="10021"/>
                    <a:pt x="74664" y="9456"/>
                    <a:pt x="73919" y="9456"/>
                  </a:cubicBezTo>
                  <a:close/>
                  <a:moveTo>
                    <a:pt x="66353" y="9827"/>
                  </a:moveTo>
                  <a:cubicBezTo>
                    <a:pt x="65537" y="9827"/>
                    <a:pt x="64832" y="10574"/>
                    <a:pt x="64832" y="11400"/>
                  </a:cubicBezTo>
                  <a:cubicBezTo>
                    <a:pt x="64745" y="12270"/>
                    <a:pt x="65528" y="13053"/>
                    <a:pt x="66398" y="13053"/>
                  </a:cubicBezTo>
                  <a:lnTo>
                    <a:pt x="66485" y="13053"/>
                  </a:lnTo>
                  <a:cubicBezTo>
                    <a:pt x="67356" y="13053"/>
                    <a:pt x="68052" y="12357"/>
                    <a:pt x="68052" y="11487"/>
                  </a:cubicBezTo>
                  <a:cubicBezTo>
                    <a:pt x="68139" y="10617"/>
                    <a:pt x="67443" y="9834"/>
                    <a:pt x="66485" y="9834"/>
                  </a:cubicBezTo>
                  <a:cubicBezTo>
                    <a:pt x="66441" y="9829"/>
                    <a:pt x="66397" y="9827"/>
                    <a:pt x="66353" y="982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53"/>
            <p:cNvSpPr/>
            <p:nvPr/>
          </p:nvSpPr>
          <p:spPr>
            <a:xfrm>
              <a:off x="3512418" y="2186294"/>
              <a:ext cx="48566" cy="49591"/>
            </a:xfrm>
            <a:custGeom>
              <a:rect b="b" l="l" r="r" t="t"/>
              <a:pathLst>
                <a:path extrusionOk="0" h="3288" w="3220">
                  <a:moveTo>
                    <a:pt x="1511" y="1"/>
                  </a:moveTo>
                  <a:cubicBezTo>
                    <a:pt x="1128" y="1"/>
                    <a:pt x="758" y="180"/>
                    <a:pt x="435" y="502"/>
                  </a:cubicBezTo>
                  <a:cubicBezTo>
                    <a:pt x="348" y="589"/>
                    <a:pt x="348" y="676"/>
                    <a:pt x="261" y="763"/>
                  </a:cubicBezTo>
                  <a:cubicBezTo>
                    <a:pt x="174" y="850"/>
                    <a:pt x="174" y="937"/>
                    <a:pt x="87" y="1024"/>
                  </a:cubicBezTo>
                  <a:cubicBezTo>
                    <a:pt x="87" y="1112"/>
                    <a:pt x="0" y="1199"/>
                    <a:pt x="0" y="1286"/>
                  </a:cubicBezTo>
                  <a:cubicBezTo>
                    <a:pt x="0" y="1460"/>
                    <a:pt x="0" y="1547"/>
                    <a:pt x="0" y="1634"/>
                  </a:cubicBezTo>
                  <a:cubicBezTo>
                    <a:pt x="0" y="1895"/>
                    <a:pt x="0" y="2069"/>
                    <a:pt x="87" y="2243"/>
                  </a:cubicBezTo>
                  <a:cubicBezTo>
                    <a:pt x="174" y="2504"/>
                    <a:pt x="348" y="2678"/>
                    <a:pt x="435" y="2765"/>
                  </a:cubicBezTo>
                  <a:cubicBezTo>
                    <a:pt x="783" y="3113"/>
                    <a:pt x="1218" y="3287"/>
                    <a:pt x="1653" y="3287"/>
                  </a:cubicBezTo>
                  <a:cubicBezTo>
                    <a:pt x="2089" y="3287"/>
                    <a:pt x="2437" y="3113"/>
                    <a:pt x="2785" y="2765"/>
                  </a:cubicBezTo>
                  <a:cubicBezTo>
                    <a:pt x="2959" y="2678"/>
                    <a:pt x="3046" y="2504"/>
                    <a:pt x="3133" y="2243"/>
                  </a:cubicBezTo>
                  <a:cubicBezTo>
                    <a:pt x="3220" y="2069"/>
                    <a:pt x="3220" y="1895"/>
                    <a:pt x="3220" y="1634"/>
                  </a:cubicBezTo>
                  <a:cubicBezTo>
                    <a:pt x="3220" y="1547"/>
                    <a:pt x="3220" y="1460"/>
                    <a:pt x="3220" y="1286"/>
                  </a:cubicBezTo>
                  <a:cubicBezTo>
                    <a:pt x="3220" y="1199"/>
                    <a:pt x="3133" y="1112"/>
                    <a:pt x="3133" y="1024"/>
                  </a:cubicBezTo>
                  <a:cubicBezTo>
                    <a:pt x="3046" y="937"/>
                    <a:pt x="3046" y="850"/>
                    <a:pt x="2959" y="763"/>
                  </a:cubicBezTo>
                  <a:cubicBezTo>
                    <a:pt x="2872" y="676"/>
                    <a:pt x="2872" y="589"/>
                    <a:pt x="2785" y="502"/>
                  </a:cubicBezTo>
                  <a:cubicBezTo>
                    <a:pt x="2698" y="415"/>
                    <a:pt x="2611" y="328"/>
                    <a:pt x="2524" y="241"/>
                  </a:cubicBezTo>
                  <a:cubicBezTo>
                    <a:pt x="2437" y="241"/>
                    <a:pt x="2350" y="154"/>
                    <a:pt x="2263" y="154"/>
                  </a:cubicBezTo>
                  <a:cubicBezTo>
                    <a:pt x="2176" y="67"/>
                    <a:pt x="2002" y="67"/>
                    <a:pt x="1915" y="67"/>
                  </a:cubicBezTo>
                  <a:cubicBezTo>
                    <a:pt x="1780" y="22"/>
                    <a:pt x="1645" y="1"/>
                    <a:pt x="151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0" name="Google Shape;920;p53"/>
          <p:cNvSpPr/>
          <p:nvPr/>
        </p:nvSpPr>
        <p:spPr>
          <a:xfrm>
            <a:off x="5852250" y="2531550"/>
            <a:ext cx="364200" cy="315000"/>
          </a:xfrm>
          <a:prstGeom prst="triangle">
            <a:avLst>
              <a:gd fmla="val 5000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53"/>
          <p:cNvSpPr/>
          <p:nvPr/>
        </p:nvSpPr>
        <p:spPr>
          <a:xfrm>
            <a:off x="6004650" y="2683950"/>
            <a:ext cx="364200" cy="315000"/>
          </a:xfrm>
          <a:prstGeom prst="triangle">
            <a:avLst>
              <a:gd fmla="val 50000"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2" name="Google Shape;922;p53"/>
          <p:cNvGrpSpPr/>
          <p:nvPr/>
        </p:nvGrpSpPr>
        <p:grpSpPr>
          <a:xfrm>
            <a:off x="7195550" y="1948525"/>
            <a:ext cx="2470425" cy="1633475"/>
            <a:chOff x="9967100" y="1542750"/>
            <a:chExt cx="2470425" cy="1633475"/>
          </a:xfrm>
        </p:grpSpPr>
        <p:sp>
          <p:nvSpPr>
            <p:cNvPr id="923" name="Google Shape;923;p53"/>
            <p:cNvSpPr/>
            <p:nvPr/>
          </p:nvSpPr>
          <p:spPr>
            <a:xfrm>
              <a:off x="10062450" y="1542750"/>
              <a:ext cx="2280225" cy="1609125"/>
            </a:xfrm>
            <a:custGeom>
              <a:rect b="b" l="l" r="r" t="t"/>
              <a:pathLst>
                <a:path extrusionOk="0" h="64365" w="91209">
                  <a:moveTo>
                    <a:pt x="3546" y="1"/>
                  </a:moveTo>
                  <a:cubicBezTo>
                    <a:pt x="1576" y="1"/>
                    <a:pt x="1" y="1597"/>
                    <a:pt x="1" y="3566"/>
                  </a:cubicBezTo>
                  <a:lnTo>
                    <a:pt x="1" y="59472"/>
                  </a:lnTo>
                  <a:cubicBezTo>
                    <a:pt x="1" y="62167"/>
                    <a:pt x="2177" y="64365"/>
                    <a:pt x="4872" y="64365"/>
                  </a:cubicBezTo>
                  <a:lnTo>
                    <a:pt x="86337" y="64365"/>
                  </a:lnTo>
                  <a:cubicBezTo>
                    <a:pt x="89032" y="64365"/>
                    <a:pt x="91209" y="62167"/>
                    <a:pt x="91209" y="59493"/>
                  </a:cubicBezTo>
                  <a:lnTo>
                    <a:pt x="91209" y="3380"/>
                  </a:lnTo>
                  <a:cubicBezTo>
                    <a:pt x="91209" y="1514"/>
                    <a:pt x="89716" y="1"/>
                    <a:pt x="87851"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53"/>
            <p:cNvSpPr/>
            <p:nvPr/>
          </p:nvSpPr>
          <p:spPr>
            <a:xfrm>
              <a:off x="10062450" y="1542750"/>
              <a:ext cx="2280225" cy="1609125"/>
            </a:xfrm>
            <a:custGeom>
              <a:rect b="b" l="l" r="r" t="t"/>
              <a:pathLst>
                <a:path extrusionOk="0" h="64365" w="91209">
                  <a:moveTo>
                    <a:pt x="3546" y="1"/>
                  </a:moveTo>
                  <a:cubicBezTo>
                    <a:pt x="1576" y="1"/>
                    <a:pt x="1" y="1597"/>
                    <a:pt x="1" y="3566"/>
                  </a:cubicBezTo>
                  <a:lnTo>
                    <a:pt x="1" y="59472"/>
                  </a:lnTo>
                  <a:cubicBezTo>
                    <a:pt x="1" y="62167"/>
                    <a:pt x="2177" y="64365"/>
                    <a:pt x="4872" y="64365"/>
                  </a:cubicBezTo>
                  <a:lnTo>
                    <a:pt x="86337" y="64365"/>
                  </a:lnTo>
                  <a:cubicBezTo>
                    <a:pt x="89032" y="64365"/>
                    <a:pt x="91209" y="62167"/>
                    <a:pt x="91209" y="59493"/>
                  </a:cubicBezTo>
                  <a:lnTo>
                    <a:pt x="91209" y="3380"/>
                  </a:lnTo>
                  <a:cubicBezTo>
                    <a:pt x="91209" y="1514"/>
                    <a:pt x="89716" y="1"/>
                    <a:pt x="878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53"/>
            <p:cNvSpPr/>
            <p:nvPr/>
          </p:nvSpPr>
          <p:spPr>
            <a:xfrm>
              <a:off x="9967100" y="3035250"/>
              <a:ext cx="2470425" cy="140975"/>
            </a:xfrm>
            <a:custGeom>
              <a:rect b="b" l="l" r="r" t="t"/>
              <a:pathLst>
                <a:path extrusionOk="0" h="5639" w="98817">
                  <a:moveTo>
                    <a:pt x="167" y="0"/>
                  </a:moveTo>
                  <a:cubicBezTo>
                    <a:pt x="63" y="0"/>
                    <a:pt x="1" y="83"/>
                    <a:pt x="1" y="187"/>
                  </a:cubicBezTo>
                  <a:lnTo>
                    <a:pt x="1" y="933"/>
                  </a:lnTo>
                  <a:cubicBezTo>
                    <a:pt x="1" y="3524"/>
                    <a:pt x="2094" y="5639"/>
                    <a:pt x="4706" y="5639"/>
                  </a:cubicBezTo>
                  <a:lnTo>
                    <a:pt x="94940" y="5639"/>
                  </a:lnTo>
                  <a:cubicBezTo>
                    <a:pt x="97075" y="5639"/>
                    <a:pt x="98816" y="3898"/>
                    <a:pt x="98816" y="1742"/>
                  </a:cubicBezTo>
                  <a:lnTo>
                    <a:pt x="98816" y="187"/>
                  </a:lnTo>
                  <a:cubicBezTo>
                    <a:pt x="98816" y="83"/>
                    <a:pt x="98754" y="0"/>
                    <a:pt x="9865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53"/>
            <p:cNvSpPr/>
            <p:nvPr/>
          </p:nvSpPr>
          <p:spPr>
            <a:xfrm>
              <a:off x="10155750" y="1641225"/>
              <a:ext cx="2087425" cy="1317875"/>
            </a:xfrm>
            <a:custGeom>
              <a:rect b="b" l="l" r="r" t="t"/>
              <a:pathLst>
                <a:path extrusionOk="0" h="52715" w="83497">
                  <a:moveTo>
                    <a:pt x="1016" y="0"/>
                  </a:moveTo>
                  <a:cubicBezTo>
                    <a:pt x="456" y="0"/>
                    <a:pt x="0" y="456"/>
                    <a:pt x="0" y="1016"/>
                  </a:cubicBezTo>
                  <a:lnTo>
                    <a:pt x="0" y="51699"/>
                  </a:lnTo>
                  <a:cubicBezTo>
                    <a:pt x="0" y="52258"/>
                    <a:pt x="456" y="52714"/>
                    <a:pt x="1016" y="52714"/>
                  </a:cubicBezTo>
                  <a:lnTo>
                    <a:pt x="82481" y="52714"/>
                  </a:lnTo>
                  <a:cubicBezTo>
                    <a:pt x="83041" y="52714"/>
                    <a:pt x="83497" y="52258"/>
                    <a:pt x="83497" y="51699"/>
                  </a:cubicBezTo>
                  <a:lnTo>
                    <a:pt x="83497" y="1016"/>
                  </a:lnTo>
                  <a:cubicBezTo>
                    <a:pt x="83497" y="456"/>
                    <a:pt x="83041" y="0"/>
                    <a:pt x="8248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53"/>
            <p:cNvSpPr/>
            <p:nvPr/>
          </p:nvSpPr>
          <p:spPr>
            <a:xfrm>
              <a:off x="10154700" y="1639675"/>
              <a:ext cx="2089525" cy="1320450"/>
            </a:xfrm>
            <a:custGeom>
              <a:rect b="b" l="l" r="r" t="t"/>
              <a:pathLst>
                <a:path extrusionOk="0" h="52818" w="83581">
                  <a:moveTo>
                    <a:pt x="82523" y="52756"/>
                  </a:moveTo>
                  <a:lnTo>
                    <a:pt x="82523" y="52776"/>
                  </a:lnTo>
                  <a:cubicBezTo>
                    <a:pt x="82523" y="52776"/>
                    <a:pt x="82585" y="52776"/>
                    <a:pt x="82689" y="52756"/>
                  </a:cubicBezTo>
                  <a:close/>
                  <a:moveTo>
                    <a:pt x="1079" y="0"/>
                  </a:moveTo>
                  <a:cubicBezTo>
                    <a:pt x="768" y="0"/>
                    <a:pt x="457" y="145"/>
                    <a:pt x="270" y="373"/>
                  </a:cubicBezTo>
                  <a:cubicBezTo>
                    <a:pt x="166" y="498"/>
                    <a:pt x="84" y="622"/>
                    <a:pt x="42" y="767"/>
                  </a:cubicBezTo>
                  <a:cubicBezTo>
                    <a:pt x="1" y="912"/>
                    <a:pt x="1" y="1078"/>
                    <a:pt x="1" y="1223"/>
                  </a:cubicBezTo>
                  <a:lnTo>
                    <a:pt x="1" y="2964"/>
                  </a:lnTo>
                  <a:lnTo>
                    <a:pt x="1" y="6447"/>
                  </a:lnTo>
                  <a:lnTo>
                    <a:pt x="1" y="13308"/>
                  </a:lnTo>
                  <a:lnTo>
                    <a:pt x="1" y="26741"/>
                  </a:lnTo>
                  <a:lnTo>
                    <a:pt x="1" y="39717"/>
                  </a:lnTo>
                  <a:lnTo>
                    <a:pt x="1" y="46019"/>
                  </a:lnTo>
                  <a:lnTo>
                    <a:pt x="1" y="49107"/>
                  </a:lnTo>
                  <a:lnTo>
                    <a:pt x="1" y="50641"/>
                  </a:lnTo>
                  <a:lnTo>
                    <a:pt x="1" y="51387"/>
                  </a:lnTo>
                  <a:lnTo>
                    <a:pt x="1" y="51781"/>
                  </a:lnTo>
                  <a:cubicBezTo>
                    <a:pt x="1" y="51906"/>
                    <a:pt x="21" y="52030"/>
                    <a:pt x="84" y="52154"/>
                  </a:cubicBezTo>
                  <a:cubicBezTo>
                    <a:pt x="187" y="52403"/>
                    <a:pt x="374" y="52610"/>
                    <a:pt x="622" y="52714"/>
                  </a:cubicBezTo>
                  <a:cubicBezTo>
                    <a:pt x="747" y="52776"/>
                    <a:pt x="871" y="52797"/>
                    <a:pt x="996" y="52818"/>
                  </a:cubicBezTo>
                  <a:lnTo>
                    <a:pt x="22865" y="52818"/>
                  </a:lnTo>
                  <a:cubicBezTo>
                    <a:pt x="30058" y="52818"/>
                    <a:pt x="36753" y="52797"/>
                    <a:pt x="42889" y="52797"/>
                  </a:cubicBezTo>
                  <a:lnTo>
                    <a:pt x="71889" y="52797"/>
                  </a:lnTo>
                  <a:cubicBezTo>
                    <a:pt x="75309" y="52776"/>
                    <a:pt x="77963" y="52776"/>
                    <a:pt x="79766" y="52776"/>
                  </a:cubicBezTo>
                  <a:lnTo>
                    <a:pt x="82523" y="52776"/>
                  </a:lnTo>
                  <a:cubicBezTo>
                    <a:pt x="82523" y="52776"/>
                    <a:pt x="82274" y="52756"/>
                    <a:pt x="81818" y="52756"/>
                  </a:cubicBezTo>
                  <a:lnTo>
                    <a:pt x="71889" y="52756"/>
                  </a:lnTo>
                  <a:cubicBezTo>
                    <a:pt x="65028" y="52756"/>
                    <a:pt x="55119" y="52735"/>
                    <a:pt x="42889" y="52735"/>
                  </a:cubicBezTo>
                  <a:lnTo>
                    <a:pt x="996" y="52735"/>
                  </a:lnTo>
                  <a:cubicBezTo>
                    <a:pt x="892" y="52714"/>
                    <a:pt x="768" y="52693"/>
                    <a:pt x="664" y="52652"/>
                  </a:cubicBezTo>
                  <a:cubicBezTo>
                    <a:pt x="436" y="52548"/>
                    <a:pt x="249" y="52362"/>
                    <a:pt x="166" y="52134"/>
                  </a:cubicBezTo>
                  <a:cubicBezTo>
                    <a:pt x="63" y="51906"/>
                    <a:pt x="104" y="51657"/>
                    <a:pt x="84" y="51408"/>
                  </a:cubicBezTo>
                  <a:lnTo>
                    <a:pt x="84" y="50641"/>
                  </a:lnTo>
                  <a:lnTo>
                    <a:pt x="84" y="49107"/>
                  </a:lnTo>
                  <a:lnTo>
                    <a:pt x="84" y="46019"/>
                  </a:lnTo>
                  <a:lnTo>
                    <a:pt x="84" y="39738"/>
                  </a:lnTo>
                  <a:lnTo>
                    <a:pt x="84" y="26761"/>
                  </a:lnTo>
                  <a:lnTo>
                    <a:pt x="84" y="13329"/>
                  </a:lnTo>
                  <a:lnTo>
                    <a:pt x="84" y="6447"/>
                  </a:lnTo>
                  <a:lnTo>
                    <a:pt x="84" y="2985"/>
                  </a:lnTo>
                  <a:lnTo>
                    <a:pt x="84" y="1223"/>
                  </a:lnTo>
                  <a:cubicBezTo>
                    <a:pt x="84" y="1078"/>
                    <a:pt x="84" y="954"/>
                    <a:pt x="125" y="809"/>
                  </a:cubicBezTo>
                  <a:cubicBezTo>
                    <a:pt x="166" y="684"/>
                    <a:pt x="229" y="560"/>
                    <a:pt x="332" y="456"/>
                  </a:cubicBezTo>
                  <a:cubicBezTo>
                    <a:pt x="507" y="262"/>
                    <a:pt x="754" y="123"/>
                    <a:pt x="1006" y="123"/>
                  </a:cubicBezTo>
                  <a:cubicBezTo>
                    <a:pt x="1023" y="123"/>
                    <a:pt x="1041" y="123"/>
                    <a:pt x="1058" y="125"/>
                  </a:cubicBezTo>
                  <a:cubicBezTo>
                    <a:pt x="19735" y="104"/>
                    <a:pt x="37541" y="104"/>
                    <a:pt x="53730" y="104"/>
                  </a:cubicBezTo>
                  <a:lnTo>
                    <a:pt x="82357" y="104"/>
                  </a:lnTo>
                  <a:cubicBezTo>
                    <a:pt x="82461" y="104"/>
                    <a:pt x="82564" y="104"/>
                    <a:pt x="82668" y="125"/>
                  </a:cubicBezTo>
                  <a:cubicBezTo>
                    <a:pt x="82875" y="145"/>
                    <a:pt x="83062" y="249"/>
                    <a:pt x="83207" y="394"/>
                  </a:cubicBezTo>
                  <a:cubicBezTo>
                    <a:pt x="83352" y="539"/>
                    <a:pt x="83456" y="726"/>
                    <a:pt x="83476" y="933"/>
                  </a:cubicBezTo>
                  <a:cubicBezTo>
                    <a:pt x="83497" y="1037"/>
                    <a:pt x="83497" y="1140"/>
                    <a:pt x="83497" y="1244"/>
                  </a:cubicBezTo>
                  <a:lnTo>
                    <a:pt x="83497" y="1576"/>
                  </a:lnTo>
                  <a:lnTo>
                    <a:pt x="83497" y="4104"/>
                  </a:lnTo>
                  <a:cubicBezTo>
                    <a:pt x="83497" y="7442"/>
                    <a:pt x="83497" y="10655"/>
                    <a:pt x="83497" y="13723"/>
                  </a:cubicBezTo>
                  <a:cubicBezTo>
                    <a:pt x="83497" y="25953"/>
                    <a:pt x="83497" y="35861"/>
                    <a:pt x="83518" y="42723"/>
                  </a:cubicBezTo>
                  <a:cubicBezTo>
                    <a:pt x="83518" y="46143"/>
                    <a:pt x="83518" y="48796"/>
                    <a:pt x="83518" y="50600"/>
                  </a:cubicBezTo>
                  <a:lnTo>
                    <a:pt x="83518" y="51781"/>
                  </a:lnTo>
                  <a:cubicBezTo>
                    <a:pt x="83518" y="52134"/>
                    <a:pt x="83331" y="52403"/>
                    <a:pt x="83166" y="52528"/>
                  </a:cubicBezTo>
                  <a:cubicBezTo>
                    <a:pt x="82979" y="52693"/>
                    <a:pt x="82813" y="52735"/>
                    <a:pt x="82689" y="52756"/>
                  </a:cubicBezTo>
                  <a:lnTo>
                    <a:pt x="82710" y="52756"/>
                  </a:lnTo>
                  <a:cubicBezTo>
                    <a:pt x="82813" y="52735"/>
                    <a:pt x="83000" y="52693"/>
                    <a:pt x="83186" y="52548"/>
                  </a:cubicBezTo>
                  <a:cubicBezTo>
                    <a:pt x="83352" y="52403"/>
                    <a:pt x="83539" y="52134"/>
                    <a:pt x="83559" y="51781"/>
                  </a:cubicBezTo>
                  <a:cubicBezTo>
                    <a:pt x="83559" y="51450"/>
                    <a:pt x="83559" y="51056"/>
                    <a:pt x="83559" y="50600"/>
                  </a:cubicBezTo>
                  <a:cubicBezTo>
                    <a:pt x="83559" y="48796"/>
                    <a:pt x="83559" y="46143"/>
                    <a:pt x="83559" y="42702"/>
                  </a:cubicBezTo>
                  <a:cubicBezTo>
                    <a:pt x="83559" y="35861"/>
                    <a:pt x="83580" y="25953"/>
                    <a:pt x="83580" y="13702"/>
                  </a:cubicBezTo>
                  <a:cubicBezTo>
                    <a:pt x="83580" y="10655"/>
                    <a:pt x="83580" y="7442"/>
                    <a:pt x="83580" y="4104"/>
                  </a:cubicBezTo>
                  <a:lnTo>
                    <a:pt x="83580" y="1576"/>
                  </a:lnTo>
                  <a:lnTo>
                    <a:pt x="83580" y="1244"/>
                  </a:lnTo>
                  <a:cubicBezTo>
                    <a:pt x="83580" y="1140"/>
                    <a:pt x="83580" y="1037"/>
                    <a:pt x="83580" y="912"/>
                  </a:cubicBezTo>
                  <a:cubicBezTo>
                    <a:pt x="83539" y="705"/>
                    <a:pt x="83435" y="498"/>
                    <a:pt x="83290" y="332"/>
                  </a:cubicBezTo>
                  <a:cubicBezTo>
                    <a:pt x="83124" y="166"/>
                    <a:pt x="82917" y="62"/>
                    <a:pt x="82689" y="21"/>
                  </a:cubicBezTo>
                  <a:lnTo>
                    <a:pt x="53751" y="21"/>
                  </a:lnTo>
                  <a:cubicBezTo>
                    <a:pt x="37562" y="0"/>
                    <a:pt x="19755" y="0"/>
                    <a:pt x="107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53"/>
            <p:cNvSpPr/>
            <p:nvPr/>
          </p:nvSpPr>
          <p:spPr>
            <a:xfrm>
              <a:off x="10977650" y="3032650"/>
              <a:ext cx="490775" cy="52375"/>
            </a:xfrm>
            <a:custGeom>
              <a:rect b="b" l="l" r="r" t="t"/>
              <a:pathLst>
                <a:path extrusionOk="0" h="2095" w="19631">
                  <a:moveTo>
                    <a:pt x="0" y="1"/>
                  </a:moveTo>
                  <a:lnTo>
                    <a:pt x="1223" y="2094"/>
                  </a:lnTo>
                  <a:lnTo>
                    <a:pt x="18491" y="2094"/>
                  </a:lnTo>
                  <a:lnTo>
                    <a:pt x="1963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53"/>
            <p:cNvSpPr/>
            <p:nvPr/>
          </p:nvSpPr>
          <p:spPr>
            <a:xfrm>
              <a:off x="11185450" y="1579550"/>
              <a:ext cx="34225" cy="34225"/>
            </a:xfrm>
            <a:custGeom>
              <a:rect b="b" l="l" r="r" t="t"/>
              <a:pathLst>
                <a:path extrusionOk="0" h="1369" w="1369">
                  <a:moveTo>
                    <a:pt x="685" y="1"/>
                  </a:moveTo>
                  <a:cubicBezTo>
                    <a:pt x="291" y="1"/>
                    <a:pt x="1" y="312"/>
                    <a:pt x="1" y="685"/>
                  </a:cubicBezTo>
                  <a:cubicBezTo>
                    <a:pt x="1" y="1058"/>
                    <a:pt x="291" y="1369"/>
                    <a:pt x="685" y="1369"/>
                  </a:cubicBezTo>
                  <a:cubicBezTo>
                    <a:pt x="1058" y="1369"/>
                    <a:pt x="1369" y="1058"/>
                    <a:pt x="1369" y="685"/>
                  </a:cubicBezTo>
                  <a:cubicBezTo>
                    <a:pt x="1369" y="312"/>
                    <a:pt x="1058" y="1"/>
                    <a:pt x="68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0" name="Google Shape;930;p53"/>
          <p:cNvGrpSpPr/>
          <p:nvPr/>
        </p:nvGrpSpPr>
        <p:grpSpPr>
          <a:xfrm rot="900064">
            <a:off x="4291129" y="2972843"/>
            <a:ext cx="1028791" cy="1523975"/>
            <a:chOff x="7900425" y="1253600"/>
            <a:chExt cx="1220950" cy="1808625"/>
          </a:xfrm>
        </p:grpSpPr>
        <p:sp>
          <p:nvSpPr>
            <p:cNvPr id="931" name="Google Shape;931;p53"/>
            <p:cNvSpPr/>
            <p:nvPr/>
          </p:nvSpPr>
          <p:spPr>
            <a:xfrm>
              <a:off x="7929950" y="1312150"/>
              <a:ext cx="1191425" cy="1750075"/>
            </a:xfrm>
            <a:custGeom>
              <a:rect b="b" l="l" r="r" t="t"/>
              <a:pathLst>
                <a:path extrusionOk="0" h="70003" w="47657">
                  <a:moveTo>
                    <a:pt x="46268" y="0"/>
                  </a:moveTo>
                  <a:lnTo>
                    <a:pt x="1" y="67784"/>
                  </a:lnTo>
                  <a:lnTo>
                    <a:pt x="1" y="70002"/>
                  </a:lnTo>
                  <a:lnTo>
                    <a:pt x="47657" y="70002"/>
                  </a:lnTo>
                  <a:lnTo>
                    <a:pt x="47657" y="1389"/>
                  </a:lnTo>
                  <a:lnTo>
                    <a:pt x="46268" y="0"/>
                  </a:ln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53"/>
            <p:cNvSpPr/>
            <p:nvPr/>
          </p:nvSpPr>
          <p:spPr>
            <a:xfrm>
              <a:off x="7901975" y="1309550"/>
              <a:ext cx="1186750" cy="1698250"/>
            </a:xfrm>
            <a:custGeom>
              <a:rect b="b" l="l" r="r" t="t"/>
              <a:pathLst>
                <a:path extrusionOk="0" h="67930" w="47470">
                  <a:moveTo>
                    <a:pt x="0" y="1"/>
                  </a:moveTo>
                  <a:lnTo>
                    <a:pt x="0" y="67930"/>
                  </a:lnTo>
                  <a:lnTo>
                    <a:pt x="35447" y="67930"/>
                  </a:lnTo>
                  <a:lnTo>
                    <a:pt x="47470" y="55783"/>
                  </a:lnTo>
                  <a:lnTo>
                    <a:pt x="4747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53"/>
            <p:cNvSpPr/>
            <p:nvPr/>
          </p:nvSpPr>
          <p:spPr>
            <a:xfrm>
              <a:off x="7900425" y="1308000"/>
              <a:ext cx="1188825" cy="1700850"/>
            </a:xfrm>
            <a:custGeom>
              <a:rect b="b" l="l" r="r" t="t"/>
              <a:pathLst>
                <a:path extrusionOk="0" h="68034" w="47553">
                  <a:moveTo>
                    <a:pt x="47511" y="55575"/>
                  </a:moveTo>
                  <a:cubicBezTo>
                    <a:pt x="47511" y="55741"/>
                    <a:pt x="47511" y="55845"/>
                    <a:pt x="47511" y="55845"/>
                  </a:cubicBezTo>
                  <a:lnTo>
                    <a:pt x="47532" y="55845"/>
                  </a:lnTo>
                  <a:cubicBezTo>
                    <a:pt x="47532" y="55845"/>
                    <a:pt x="47532" y="55762"/>
                    <a:pt x="47511" y="55575"/>
                  </a:cubicBezTo>
                  <a:close/>
                  <a:moveTo>
                    <a:pt x="0" y="1"/>
                  </a:moveTo>
                  <a:lnTo>
                    <a:pt x="0" y="104"/>
                  </a:lnTo>
                  <a:cubicBezTo>
                    <a:pt x="21" y="26223"/>
                    <a:pt x="21" y="50082"/>
                    <a:pt x="21" y="67992"/>
                  </a:cubicBezTo>
                  <a:lnTo>
                    <a:pt x="21" y="68033"/>
                  </a:lnTo>
                  <a:lnTo>
                    <a:pt x="62" y="68033"/>
                  </a:lnTo>
                  <a:cubicBezTo>
                    <a:pt x="10987" y="68013"/>
                    <a:pt x="19838" y="68013"/>
                    <a:pt x="25974" y="68013"/>
                  </a:cubicBezTo>
                  <a:cubicBezTo>
                    <a:pt x="29042" y="68013"/>
                    <a:pt x="31425" y="67992"/>
                    <a:pt x="33042" y="67992"/>
                  </a:cubicBezTo>
                  <a:lnTo>
                    <a:pt x="34867" y="67992"/>
                  </a:lnTo>
                  <a:cubicBezTo>
                    <a:pt x="34452" y="67992"/>
                    <a:pt x="33851" y="67971"/>
                    <a:pt x="33042" y="67971"/>
                  </a:cubicBezTo>
                  <a:lnTo>
                    <a:pt x="25974" y="67971"/>
                  </a:lnTo>
                  <a:cubicBezTo>
                    <a:pt x="19846" y="67971"/>
                    <a:pt x="11010" y="67950"/>
                    <a:pt x="105" y="67950"/>
                  </a:cubicBezTo>
                  <a:lnTo>
                    <a:pt x="104" y="67950"/>
                  </a:lnTo>
                  <a:cubicBezTo>
                    <a:pt x="104" y="50045"/>
                    <a:pt x="104" y="26203"/>
                    <a:pt x="104" y="104"/>
                  </a:cubicBezTo>
                  <a:lnTo>
                    <a:pt x="47470" y="104"/>
                  </a:lnTo>
                  <a:cubicBezTo>
                    <a:pt x="47491" y="16711"/>
                    <a:pt x="47491" y="30646"/>
                    <a:pt x="47491" y="40422"/>
                  </a:cubicBezTo>
                  <a:cubicBezTo>
                    <a:pt x="47511" y="45314"/>
                    <a:pt x="47511" y="49170"/>
                    <a:pt x="47511" y="51802"/>
                  </a:cubicBezTo>
                  <a:cubicBezTo>
                    <a:pt x="47511" y="53129"/>
                    <a:pt x="47511" y="54124"/>
                    <a:pt x="47511" y="54808"/>
                  </a:cubicBezTo>
                  <a:cubicBezTo>
                    <a:pt x="47511" y="55161"/>
                    <a:pt x="47511" y="55409"/>
                    <a:pt x="47511" y="55575"/>
                  </a:cubicBezTo>
                  <a:cubicBezTo>
                    <a:pt x="47511" y="55409"/>
                    <a:pt x="47532" y="55140"/>
                    <a:pt x="47532" y="54808"/>
                  </a:cubicBezTo>
                  <a:cubicBezTo>
                    <a:pt x="47532" y="54124"/>
                    <a:pt x="47532" y="53108"/>
                    <a:pt x="47532" y="51802"/>
                  </a:cubicBezTo>
                  <a:cubicBezTo>
                    <a:pt x="47532" y="49170"/>
                    <a:pt x="47532" y="45314"/>
                    <a:pt x="47553" y="40422"/>
                  </a:cubicBezTo>
                  <a:cubicBezTo>
                    <a:pt x="47553" y="30617"/>
                    <a:pt x="47553" y="16667"/>
                    <a:pt x="47553" y="42"/>
                  </a:cubicBezTo>
                  <a:lnTo>
                    <a:pt x="47553"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53"/>
            <p:cNvSpPr/>
            <p:nvPr/>
          </p:nvSpPr>
          <p:spPr>
            <a:xfrm>
              <a:off x="7977125" y="1414750"/>
              <a:ext cx="518250" cy="279350"/>
            </a:xfrm>
            <a:custGeom>
              <a:rect b="b" l="l" r="r" t="t"/>
              <a:pathLst>
                <a:path extrusionOk="0" h="11174" w="20730">
                  <a:moveTo>
                    <a:pt x="0" y="1"/>
                  </a:moveTo>
                  <a:lnTo>
                    <a:pt x="0" y="11174"/>
                  </a:lnTo>
                  <a:lnTo>
                    <a:pt x="20729" y="11174"/>
                  </a:lnTo>
                  <a:lnTo>
                    <a:pt x="207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53"/>
            <p:cNvSpPr/>
            <p:nvPr/>
          </p:nvSpPr>
          <p:spPr>
            <a:xfrm>
              <a:off x="8577750" y="1477975"/>
              <a:ext cx="416150" cy="2625"/>
            </a:xfrm>
            <a:custGeom>
              <a:rect b="b" l="l" r="r" t="t"/>
              <a:pathLst>
                <a:path extrusionOk="0" h="105" w="16646">
                  <a:moveTo>
                    <a:pt x="8333" y="1"/>
                  </a:moveTo>
                  <a:cubicBezTo>
                    <a:pt x="3731" y="1"/>
                    <a:pt x="0" y="21"/>
                    <a:pt x="0" y="63"/>
                  </a:cubicBezTo>
                  <a:cubicBezTo>
                    <a:pt x="0" y="84"/>
                    <a:pt x="3731" y="104"/>
                    <a:pt x="8333" y="104"/>
                  </a:cubicBezTo>
                  <a:cubicBezTo>
                    <a:pt x="12914" y="104"/>
                    <a:pt x="16646" y="84"/>
                    <a:pt x="16646" y="63"/>
                  </a:cubicBezTo>
                  <a:cubicBezTo>
                    <a:pt x="16646" y="21"/>
                    <a:pt x="12914" y="1"/>
                    <a:pt x="8333" y="1"/>
                  </a:cubicBezTo>
                  <a:close/>
                </a:path>
              </a:pathLst>
            </a:custGeom>
            <a:solidFill>
              <a:srgbClr val="26323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53"/>
            <p:cNvSpPr/>
            <p:nvPr/>
          </p:nvSpPr>
          <p:spPr>
            <a:xfrm>
              <a:off x="8577750" y="1528250"/>
              <a:ext cx="416150" cy="2625"/>
            </a:xfrm>
            <a:custGeom>
              <a:rect b="b" l="l" r="r" t="t"/>
              <a:pathLst>
                <a:path extrusionOk="0" h="105" w="16646">
                  <a:moveTo>
                    <a:pt x="8333" y="0"/>
                  </a:moveTo>
                  <a:cubicBezTo>
                    <a:pt x="3731" y="0"/>
                    <a:pt x="0" y="21"/>
                    <a:pt x="0" y="42"/>
                  </a:cubicBezTo>
                  <a:cubicBezTo>
                    <a:pt x="0" y="63"/>
                    <a:pt x="3731" y="104"/>
                    <a:pt x="8333" y="104"/>
                  </a:cubicBezTo>
                  <a:cubicBezTo>
                    <a:pt x="12914" y="104"/>
                    <a:pt x="16646" y="83"/>
                    <a:pt x="16646" y="42"/>
                  </a:cubicBezTo>
                  <a:cubicBezTo>
                    <a:pt x="16646" y="21"/>
                    <a:pt x="12914" y="0"/>
                    <a:pt x="8333" y="0"/>
                  </a:cubicBezTo>
                  <a:close/>
                </a:path>
              </a:pathLst>
            </a:custGeom>
            <a:solidFill>
              <a:srgbClr val="26323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53"/>
            <p:cNvSpPr/>
            <p:nvPr/>
          </p:nvSpPr>
          <p:spPr>
            <a:xfrm>
              <a:off x="8577750" y="1578000"/>
              <a:ext cx="416150" cy="2625"/>
            </a:xfrm>
            <a:custGeom>
              <a:rect b="b" l="l" r="r" t="t"/>
              <a:pathLst>
                <a:path extrusionOk="0" h="105" w="16646">
                  <a:moveTo>
                    <a:pt x="8333" y="0"/>
                  </a:moveTo>
                  <a:cubicBezTo>
                    <a:pt x="3731" y="0"/>
                    <a:pt x="0" y="42"/>
                    <a:pt x="0" y="63"/>
                  </a:cubicBezTo>
                  <a:cubicBezTo>
                    <a:pt x="0" y="83"/>
                    <a:pt x="3731" y="104"/>
                    <a:pt x="8333" y="104"/>
                  </a:cubicBezTo>
                  <a:cubicBezTo>
                    <a:pt x="12914" y="104"/>
                    <a:pt x="16646" y="83"/>
                    <a:pt x="16646" y="63"/>
                  </a:cubicBezTo>
                  <a:cubicBezTo>
                    <a:pt x="16646" y="42"/>
                    <a:pt x="12914" y="0"/>
                    <a:pt x="8333" y="0"/>
                  </a:cubicBezTo>
                  <a:close/>
                </a:path>
              </a:pathLst>
            </a:custGeom>
            <a:solidFill>
              <a:srgbClr val="26323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53"/>
            <p:cNvSpPr/>
            <p:nvPr/>
          </p:nvSpPr>
          <p:spPr>
            <a:xfrm>
              <a:off x="8577750" y="1628275"/>
              <a:ext cx="250825" cy="2600"/>
            </a:xfrm>
            <a:custGeom>
              <a:rect b="b" l="l" r="r" t="t"/>
              <a:pathLst>
                <a:path extrusionOk="0" h="104" w="10033">
                  <a:moveTo>
                    <a:pt x="5017" y="0"/>
                  </a:moveTo>
                  <a:cubicBezTo>
                    <a:pt x="2239" y="0"/>
                    <a:pt x="0" y="21"/>
                    <a:pt x="0" y="62"/>
                  </a:cubicBezTo>
                  <a:cubicBezTo>
                    <a:pt x="0" y="83"/>
                    <a:pt x="2239" y="104"/>
                    <a:pt x="5017" y="104"/>
                  </a:cubicBezTo>
                  <a:cubicBezTo>
                    <a:pt x="7774" y="104"/>
                    <a:pt x="10033" y="83"/>
                    <a:pt x="10033" y="62"/>
                  </a:cubicBezTo>
                  <a:cubicBezTo>
                    <a:pt x="10033" y="21"/>
                    <a:pt x="7774" y="0"/>
                    <a:pt x="5017" y="0"/>
                  </a:cubicBezTo>
                  <a:close/>
                </a:path>
              </a:pathLst>
            </a:custGeom>
            <a:solidFill>
              <a:srgbClr val="26323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53"/>
            <p:cNvSpPr/>
            <p:nvPr/>
          </p:nvSpPr>
          <p:spPr>
            <a:xfrm>
              <a:off x="7982825" y="1749525"/>
              <a:ext cx="1027150" cy="2100"/>
            </a:xfrm>
            <a:custGeom>
              <a:rect b="b" l="l" r="r" t="t"/>
              <a:pathLst>
                <a:path extrusionOk="0" h="84" w="41086">
                  <a:moveTo>
                    <a:pt x="20543" y="1"/>
                  </a:moveTo>
                  <a:cubicBezTo>
                    <a:pt x="9204" y="1"/>
                    <a:pt x="0" y="21"/>
                    <a:pt x="0" y="42"/>
                  </a:cubicBezTo>
                  <a:cubicBezTo>
                    <a:pt x="0" y="63"/>
                    <a:pt x="9204" y="84"/>
                    <a:pt x="20543" y="84"/>
                  </a:cubicBezTo>
                  <a:cubicBezTo>
                    <a:pt x="31881" y="84"/>
                    <a:pt x="41085" y="63"/>
                    <a:pt x="41085" y="42"/>
                  </a:cubicBezTo>
                  <a:cubicBezTo>
                    <a:pt x="41085" y="21"/>
                    <a:pt x="31881" y="1"/>
                    <a:pt x="20543" y="1"/>
                  </a:cubicBezTo>
                  <a:close/>
                </a:path>
              </a:pathLst>
            </a:custGeom>
            <a:solidFill>
              <a:srgbClr val="26323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53"/>
            <p:cNvSpPr/>
            <p:nvPr/>
          </p:nvSpPr>
          <p:spPr>
            <a:xfrm>
              <a:off x="7993700" y="1780100"/>
              <a:ext cx="1016275" cy="2625"/>
            </a:xfrm>
            <a:custGeom>
              <a:rect b="b" l="l" r="r" t="t"/>
              <a:pathLst>
                <a:path extrusionOk="0" h="105" w="40651">
                  <a:moveTo>
                    <a:pt x="20336" y="1"/>
                  </a:moveTo>
                  <a:cubicBezTo>
                    <a:pt x="9101" y="1"/>
                    <a:pt x="0" y="21"/>
                    <a:pt x="0" y="63"/>
                  </a:cubicBezTo>
                  <a:cubicBezTo>
                    <a:pt x="0" y="84"/>
                    <a:pt x="9101" y="104"/>
                    <a:pt x="20336" y="104"/>
                  </a:cubicBezTo>
                  <a:cubicBezTo>
                    <a:pt x="31550" y="104"/>
                    <a:pt x="40650" y="84"/>
                    <a:pt x="40650" y="63"/>
                  </a:cubicBezTo>
                  <a:cubicBezTo>
                    <a:pt x="40650" y="21"/>
                    <a:pt x="31550" y="1"/>
                    <a:pt x="20336" y="1"/>
                  </a:cubicBezTo>
                  <a:close/>
                </a:path>
              </a:pathLst>
            </a:custGeom>
            <a:solidFill>
              <a:srgbClr val="26323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53"/>
            <p:cNvSpPr/>
            <p:nvPr/>
          </p:nvSpPr>
          <p:spPr>
            <a:xfrm>
              <a:off x="7982825" y="1831400"/>
              <a:ext cx="1027150" cy="59625"/>
            </a:xfrm>
            <a:custGeom>
              <a:rect b="b" l="l" r="r" t="t"/>
              <a:pathLst>
                <a:path extrusionOk="0" h="2385" w="41086">
                  <a:moveTo>
                    <a:pt x="0" y="1"/>
                  </a:moveTo>
                  <a:lnTo>
                    <a:pt x="0" y="2385"/>
                  </a:lnTo>
                  <a:lnTo>
                    <a:pt x="41085" y="2385"/>
                  </a:lnTo>
                  <a:lnTo>
                    <a:pt x="4108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53"/>
            <p:cNvSpPr/>
            <p:nvPr/>
          </p:nvSpPr>
          <p:spPr>
            <a:xfrm>
              <a:off x="7971925" y="2377625"/>
              <a:ext cx="1026650" cy="59625"/>
            </a:xfrm>
            <a:custGeom>
              <a:rect b="b" l="l" r="r" t="t"/>
              <a:pathLst>
                <a:path extrusionOk="0" h="2385" w="41066">
                  <a:moveTo>
                    <a:pt x="1" y="0"/>
                  </a:moveTo>
                  <a:lnTo>
                    <a:pt x="1" y="2384"/>
                  </a:lnTo>
                  <a:lnTo>
                    <a:pt x="41065" y="2384"/>
                  </a:lnTo>
                  <a:lnTo>
                    <a:pt x="4106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53"/>
            <p:cNvSpPr/>
            <p:nvPr/>
          </p:nvSpPr>
          <p:spPr>
            <a:xfrm>
              <a:off x="7982825" y="2083775"/>
              <a:ext cx="409425" cy="59625"/>
            </a:xfrm>
            <a:custGeom>
              <a:rect b="b" l="l" r="r" t="t"/>
              <a:pathLst>
                <a:path extrusionOk="0" h="2385" w="16377">
                  <a:moveTo>
                    <a:pt x="0" y="1"/>
                  </a:moveTo>
                  <a:lnTo>
                    <a:pt x="0" y="2385"/>
                  </a:lnTo>
                  <a:lnTo>
                    <a:pt x="16376" y="2385"/>
                  </a:lnTo>
                  <a:lnTo>
                    <a:pt x="1637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53"/>
            <p:cNvSpPr/>
            <p:nvPr/>
          </p:nvSpPr>
          <p:spPr>
            <a:xfrm>
              <a:off x="8486525" y="2083775"/>
              <a:ext cx="512550" cy="59625"/>
            </a:xfrm>
            <a:custGeom>
              <a:rect b="b" l="l" r="r" t="t"/>
              <a:pathLst>
                <a:path extrusionOk="0" h="2385" w="20502">
                  <a:moveTo>
                    <a:pt x="1" y="1"/>
                  </a:moveTo>
                  <a:lnTo>
                    <a:pt x="1" y="2385"/>
                  </a:lnTo>
                  <a:lnTo>
                    <a:pt x="20502" y="2385"/>
                  </a:lnTo>
                  <a:lnTo>
                    <a:pt x="2050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53"/>
            <p:cNvSpPr/>
            <p:nvPr/>
          </p:nvSpPr>
          <p:spPr>
            <a:xfrm>
              <a:off x="7987475" y="1942300"/>
              <a:ext cx="588725" cy="2625"/>
            </a:xfrm>
            <a:custGeom>
              <a:rect b="b" l="l" r="r" t="t"/>
              <a:pathLst>
                <a:path extrusionOk="0" h="105" w="23549">
                  <a:moveTo>
                    <a:pt x="11775" y="1"/>
                  </a:moveTo>
                  <a:cubicBezTo>
                    <a:pt x="5266" y="1"/>
                    <a:pt x="1" y="22"/>
                    <a:pt x="1" y="42"/>
                  </a:cubicBezTo>
                  <a:cubicBezTo>
                    <a:pt x="1" y="84"/>
                    <a:pt x="5266" y="105"/>
                    <a:pt x="11775" y="105"/>
                  </a:cubicBezTo>
                  <a:cubicBezTo>
                    <a:pt x="18284" y="105"/>
                    <a:pt x="23549" y="84"/>
                    <a:pt x="23549" y="42"/>
                  </a:cubicBezTo>
                  <a:cubicBezTo>
                    <a:pt x="23549" y="22"/>
                    <a:pt x="18284" y="1"/>
                    <a:pt x="11775" y="1"/>
                  </a:cubicBezTo>
                  <a:close/>
                </a:path>
              </a:pathLst>
            </a:custGeom>
            <a:solidFill>
              <a:srgbClr val="26323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53"/>
            <p:cNvSpPr/>
            <p:nvPr/>
          </p:nvSpPr>
          <p:spPr>
            <a:xfrm>
              <a:off x="7986450" y="1989475"/>
              <a:ext cx="1017825" cy="2100"/>
            </a:xfrm>
            <a:custGeom>
              <a:rect b="b" l="l" r="r" t="t"/>
              <a:pathLst>
                <a:path extrusionOk="0" h="84" w="40713">
                  <a:moveTo>
                    <a:pt x="20356" y="0"/>
                  </a:moveTo>
                  <a:cubicBezTo>
                    <a:pt x="9121" y="0"/>
                    <a:pt x="0" y="21"/>
                    <a:pt x="0" y="42"/>
                  </a:cubicBezTo>
                  <a:cubicBezTo>
                    <a:pt x="0" y="62"/>
                    <a:pt x="9121" y="83"/>
                    <a:pt x="20356" y="83"/>
                  </a:cubicBezTo>
                  <a:cubicBezTo>
                    <a:pt x="31591" y="83"/>
                    <a:pt x="40712" y="62"/>
                    <a:pt x="40712" y="42"/>
                  </a:cubicBezTo>
                  <a:cubicBezTo>
                    <a:pt x="40712" y="21"/>
                    <a:pt x="31591" y="0"/>
                    <a:pt x="20356" y="0"/>
                  </a:cubicBezTo>
                  <a:close/>
                </a:path>
              </a:pathLst>
            </a:custGeom>
            <a:solidFill>
              <a:srgbClr val="26323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53"/>
            <p:cNvSpPr/>
            <p:nvPr/>
          </p:nvSpPr>
          <p:spPr>
            <a:xfrm>
              <a:off x="7986450" y="2033525"/>
              <a:ext cx="1017825" cy="2600"/>
            </a:xfrm>
            <a:custGeom>
              <a:rect b="b" l="l" r="r" t="t"/>
              <a:pathLst>
                <a:path extrusionOk="0" h="104" w="40713">
                  <a:moveTo>
                    <a:pt x="20356" y="0"/>
                  </a:moveTo>
                  <a:cubicBezTo>
                    <a:pt x="9121" y="0"/>
                    <a:pt x="0" y="21"/>
                    <a:pt x="0" y="62"/>
                  </a:cubicBezTo>
                  <a:cubicBezTo>
                    <a:pt x="0" y="83"/>
                    <a:pt x="9121" y="104"/>
                    <a:pt x="20356" y="104"/>
                  </a:cubicBezTo>
                  <a:cubicBezTo>
                    <a:pt x="31591" y="104"/>
                    <a:pt x="40712" y="83"/>
                    <a:pt x="40712" y="62"/>
                  </a:cubicBezTo>
                  <a:cubicBezTo>
                    <a:pt x="40712" y="21"/>
                    <a:pt x="31591" y="0"/>
                    <a:pt x="20356" y="0"/>
                  </a:cubicBezTo>
                  <a:close/>
                </a:path>
              </a:pathLst>
            </a:custGeom>
            <a:solidFill>
              <a:srgbClr val="26323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53"/>
            <p:cNvSpPr/>
            <p:nvPr/>
          </p:nvSpPr>
          <p:spPr>
            <a:xfrm>
              <a:off x="7979700" y="2178625"/>
              <a:ext cx="408925" cy="2625"/>
            </a:xfrm>
            <a:custGeom>
              <a:rect b="b" l="l" r="r" t="t"/>
              <a:pathLst>
                <a:path extrusionOk="0" h="105" w="16357">
                  <a:moveTo>
                    <a:pt x="8189" y="0"/>
                  </a:moveTo>
                  <a:cubicBezTo>
                    <a:pt x="3649" y="0"/>
                    <a:pt x="1" y="21"/>
                    <a:pt x="1" y="63"/>
                  </a:cubicBezTo>
                  <a:cubicBezTo>
                    <a:pt x="1" y="83"/>
                    <a:pt x="3670" y="104"/>
                    <a:pt x="8189" y="104"/>
                  </a:cubicBezTo>
                  <a:cubicBezTo>
                    <a:pt x="12708" y="104"/>
                    <a:pt x="16356" y="83"/>
                    <a:pt x="16356" y="63"/>
                  </a:cubicBezTo>
                  <a:cubicBezTo>
                    <a:pt x="16356" y="21"/>
                    <a:pt x="12708" y="0"/>
                    <a:pt x="8189" y="0"/>
                  </a:cubicBezTo>
                  <a:close/>
                </a:path>
              </a:pathLst>
            </a:custGeom>
            <a:solidFill>
              <a:srgbClr val="26323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53"/>
            <p:cNvSpPr/>
            <p:nvPr/>
          </p:nvSpPr>
          <p:spPr>
            <a:xfrm>
              <a:off x="7986450" y="2224750"/>
              <a:ext cx="402175" cy="2100"/>
            </a:xfrm>
            <a:custGeom>
              <a:rect b="b" l="l" r="r" t="t"/>
              <a:pathLst>
                <a:path extrusionOk="0" h="84" w="16087">
                  <a:moveTo>
                    <a:pt x="8043" y="0"/>
                  </a:moveTo>
                  <a:cubicBezTo>
                    <a:pt x="3607" y="0"/>
                    <a:pt x="0" y="21"/>
                    <a:pt x="0" y="42"/>
                  </a:cubicBezTo>
                  <a:cubicBezTo>
                    <a:pt x="0" y="62"/>
                    <a:pt x="3607" y="83"/>
                    <a:pt x="8043" y="83"/>
                  </a:cubicBezTo>
                  <a:cubicBezTo>
                    <a:pt x="12479" y="83"/>
                    <a:pt x="16086" y="62"/>
                    <a:pt x="16086" y="42"/>
                  </a:cubicBezTo>
                  <a:cubicBezTo>
                    <a:pt x="16086" y="21"/>
                    <a:pt x="12479" y="0"/>
                    <a:pt x="8043" y="0"/>
                  </a:cubicBezTo>
                  <a:close/>
                </a:path>
              </a:pathLst>
            </a:custGeom>
            <a:solidFill>
              <a:srgbClr val="26323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53"/>
            <p:cNvSpPr/>
            <p:nvPr/>
          </p:nvSpPr>
          <p:spPr>
            <a:xfrm>
              <a:off x="7981250" y="2270875"/>
              <a:ext cx="405800" cy="2600"/>
            </a:xfrm>
            <a:custGeom>
              <a:rect b="b" l="l" r="r" t="t"/>
              <a:pathLst>
                <a:path extrusionOk="0" h="104" w="16232">
                  <a:moveTo>
                    <a:pt x="8127" y="0"/>
                  </a:moveTo>
                  <a:cubicBezTo>
                    <a:pt x="3629" y="0"/>
                    <a:pt x="1" y="42"/>
                    <a:pt x="1" y="62"/>
                  </a:cubicBezTo>
                  <a:cubicBezTo>
                    <a:pt x="1" y="83"/>
                    <a:pt x="3629" y="104"/>
                    <a:pt x="8127" y="104"/>
                  </a:cubicBezTo>
                  <a:cubicBezTo>
                    <a:pt x="12604" y="104"/>
                    <a:pt x="16232" y="83"/>
                    <a:pt x="16232" y="62"/>
                  </a:cubicBezTo>
                  <a:cubicBezTo>
                    <a:pt x="16232" y="42"/>
                    <a:pt x="12604" y="0"/>
                    <a:pt x="8127" y="0"/>
                  </a:cubicBezTo>
                  <a:close/>
                </a:path>
              </a:pathLst>
            </a:custGeom>
            <a:solidFill>
              <a:srgbClr val="26323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53"/>
            <p:cNvSpPr/>
            <p:nvPr/>
          </p:nvSpPr>
          <p:spPr>
            <a:xfrm>
              <a:off x="7981250" y="2316475"/>
              <a:ext cx="405800" cy="2100"/>
            </a:xfrm>
            <a:custGeom>
              <a:rect b="b" l="l" r="r" t="t"/>
              <a:pathLst>
                <a:path extrusionOk="0" h="84" w="16232">
                  <a:moveTo>
                    <a:pt x="8127" y="0"/>
                  </a:moveTo>
                  <a:cubicBezTo>
                    <a:pt x="3629" y="0"/>
                    <a:pt x="1" y="21"/>
                    <a:pt x="1" y="42"/>
                  </a:cubicBezTo>
                  <a:cubicBezTo>
                    <a:pt x="1" y="62"/>
                    <a:pt x="3629" y="83"/>
                    <a:pt x="8127" y="83"/>
                  </a:cubicBezTo>
                  <a:cubicBezTo>
                    <a:pt x="12604" y="83"/>
                    <a:pt x="16232" y="62"/>
                    <a:pt x="16232" y="42"/>
                  </a:cubicBezTo>
                  <a:cubicBezTo>
                    <a:pt x="16232" y="21"/>
                    <a:pt x="12604" y="0"/>
                    <a:pt x="8127" y="0"/>
                  </a:cubicBezTo>
                  <a:close/>
                </a:path>
              </a:pathLst>
            </a:custGeom>
            <a:solidFill>
              <a:srgbClr val="26323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53"/>
            <p:cNvSpPr/>
            <p:nvPr/>
          </p:nvSpPr>
          <p:spPr>
            <a:xfrm>
              <a:off x="8566850" y="2189500"/>
              <a:ext cx="423950" cy="2625"/>
            </a:xfrm>
            <a:custGeom>
              <a:rect b="b" l="l" r="r" t="t"/>
              <a:pathLst>
                <a:path extrusionOk="0" h="105" w="16958">
                  <a:moveTo>
                    <a:pt x="8479" y="1"/>
                  </a:moveTo>
                  <a:cubicBezTo>
                    <a:pt x="3794" y="1"/>
                    <a:pt x="1" y="21"/>
                    <a:pt x="1" y="42"/>
                  </a:cubicBezTo>
                  <a:cubicBezTo>
                    <a:pt x="1" y="84"/>
                    <a:pt x="3794" y="104"/>
                    <a:pt x="8479" y="104"/>
                  </a:cubicBezTo>
                  <a:cubicBezTo>
                    <a:pt x="13164" y="104"/>
                    <a:pt x="16957" y="84"/>
                    <a:pt x="16957" y="42"/>
                  </a:cubicBezTo>
                  <a:cubicBezTo>
                    <a:pt x="16957" y="21"/>
                    <a:pt x="13164" y="1"/>
                    <a:pt x="8479" y="1"/>
                  </a:cubicBezTo>
                  <a:close/>
                </a:path>
              </a:pathLst>
            </a:custGeom>
            <a:solidFill>
              <a:srgbClr val="26323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53"/>
            <p:cNvSpPr/>
            <p:nvPr/>
          </p:nvSpPr>
          <p:spPr>
            <a:xfrm>
              <a:off x="8504150" y="2175000"/>
              <a:ext cx="31125" cy="31625"/>
            </a:xfrm>
            <a:custGeom>
              <a:rect b="b" l="l" r="r" t="t"/>
              <a:pathLst>
                <a:path extrusionOk="0" h="1265" w="1245">
                  <a:moveTo>
                    <a:pt x="42" y="0"/>
                  </a:moveTo>
                  <a:cubicBezTo>
                    <a:pt x="35" y="7"/>
                    <a:pt x="15" y="27"/>
                    <a:pt x="1" y="42"/>
                  </a:cubicBezTo>
                  <a:lnTo>
                    <a:pt x="1" y="42"/>
                  </a:lnTo>
                  <a:lnTo>
                    <a:pt x="1" y="62"/>
                  </a:lnTo>
                  <a:lnTo>
                    <a:pt x="1" y="83"/>
                  </a:lnTo>
                  <a:lnTo>
                    <a:pt x="1" y="125"/>
                  </a:lnTo>
                  <a:lnTo>
                    <a:pt x="1" y="208"/>
                  </a:lnTo>
                  <a:lnTo>
                    <a:pt x="1" y="373"/>
                  </a:lnTo>
                  <a:lnTo>
                    <a:pt x="1" y="664"/>
                  </a:lnTo>
                  <a:cubicBezTo>
                    <a:pt x="1" y="871"/>
                    <a:pt x="1" y="1057"/>
                    <a:pt x="1" y="1223"/>
                  </a:cubicBezTo>
                  <a:lnTo>
                    <a:pt x="1" y="1265"/>
                  </a:lnTo>
                  <a:lnTo>
                    <a:pt x="42" y="1265"/>
                  </a:lnTo>
                  <a:cubicBezTo>
                    <a:pt x="394" y="1265"/>
                    <a:pt x="705" y="1244"/>
                    <a:pt x="892" y="1244"/>
                  </a:cubicBezTo>
                  <a:cubicBezTo>
                    <a:pt x="1099" y="1223"/>
                    <a:pt x="1224" y="1223"/>
                    <a:pt x="1203" y="1223"/>
                  </a:cubicBezTo>
                  <a:cubicBezTo>
                    <a:pt x="1203" y="1203"/>
                    <a:pt x="1079" y="1203"/>
                    <a:pt x="871" y="1203"/>
                  </a:cubicBezTo>
                  <a:cubicBezTo>
                    <a:pt x="673" y="1183"/>
                    <a:pt x="398" y="1182"/>
                    <a:pt x="84" y="1182"/>
                  </a:cubicBezTo>
                  <a:lnTo>
                    <a:pt x="84" y="1182"/>
                  </a:lnTo>
                  <a:cubicBezTo>
                    <a:pt x="84" y="1009"/>
                    <a:pt x="84" y="836"/>
                    <a:pt x="84" y="664"/>
                  </a:cubicBezTo>
                  <a:lnTo>
                    <a:pt x="84" y="373"/>
                  </a:lnTo>
                  <a:lnTo>
                    <a:pt x="84" y="208"/>
                  </a:lnTo>
                  <a:lnTo>
                    <a:pt x="84" y="125"/>
                  </a:lnTo>
                  <a:lnTo>
                    <a:pt x="84" y="104"/>
                  </a:lnTo>
                  <a:lnTo>
                    <a:pt x="84" y="104"/>
                  </a:lnTo>
                  <a:cubicBezTo>
                    <a:pt x="486" y="103"/>
                    <a:pt x="851" y="85"/>
                    <a:pt x="1164" y="83"/>
                  </a:cubicBezTo>
                  <a:lnTo>
                    <a:pt x="1164" y="83"/>
                  </a:lnTo>
                  <a:cubicBezTo>
                    <a:pt x="1182" y="417"/>
                    <a:pt x="1182" y="692"/>
                    <a:pt x="1182" y="871"/>
                  </a:cubicBezTo>
                  <a:cubicBezTo>
                    <a:pt x="1203" y="1078"/>
                    <a:pt x="1203" y="1203"/>
                    <a:pt x="1203" y="1203"/>
                  </a:cubicBezTo>
                  <a:lnTo>
                    <a:pt x="1203" y="1223"/>
                  </a:lnTo>
                  <a:cubicBezTo>
                    <a:pt x="1224" y="1223"/>
                    <a:pt x="1224" y="1120"/>
                    <a:pt x="1224" y="912"/>
                  </a:cubicBezTo>
                  <a:cubicBezTo>
                    <a:pt x="1244" y="705"/>
                    <a:pt x="1244" y="415"/>
                    <a:pt x="1244" y="42"/>
                  </a:cubicBezTo>
                  <a:lnTo>
                    <a:pt x="1244"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53"/>
            <p:cNvSpPr/>
            <p:nvPr/>
          </p:nvSpPr>
          <p:spPr>
            <a:xfrm>
              <a:off x="8566850" y="2245475"/>
              <a:ext cx="423950" cy="2625"/>
            </a:xfrm>
            <a:custGeom>
              <a:rect b="b" l="l" r="r" t="t"/>
              <a:pathLst>
                <a:path extrusionOk="0" h="105" w="16958">
                  <a:moveTo>
                    <a:pt x="8479" y="0"/>
                  </a:moveTo>
                  <a:cubicBezTo>
                    <a:pt x="3794" y="0"/>
                    <a:pt x="1" y="21"/>
                    <a:pt x="1" y="63"/>
                  </a:cubicBezTo>
                  <a:cubicBezTo>
                    <a:pt x="1" y="83"/>
                    <a:pt x="3794" y="104"/>
                    <a:pt x="8479" y="104"/>
                  </a:cubicBezTo>
                  <a:cubicBezTo>
                    <a:pt x="13164" y="104"/>
                    <a:pt x="16957" y="83"/>
                    <a:pt x="16957" y="63"/>
                  </a:cubicBezTo>
                  <a:cubicBezTo>
                    <a:pt x="16957" y="21"/>
                    <a:pt x="13164" y="0"/>
                    <a:pt x="8479" y="0"/>
                  </a:cubicBezTo>
                  <a:close/>
                </a:path>
              </a:pathLst>
            </a:custGeom>
            <a:solidFill>
              <a:srgbClr val="26323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53"/>
            <p:cNvSpPr/>
            <p:nvPr/>
          </p:nvSpPr>
          <p:spPr>
            <a:xfrm>
              <a:off x="8503525" y="2230950"/>
              <a:ext cx="31750" cy="31650"/>
            </a:xfrm>
            <a:custGeom>
              <a:rect b="b" l="l" r="r" t="t"/>
              <a:pathLst>
                <a:path extrusionOk="0" h="1266" w="1270">
                  <a:moveTo>
                    <a:pt x="67" y="1"/>
                  </a:moveTo>
                  <a:cubicBezTo>
                    <a:pt x="84" y="1"/>
                    <a:pt x="1" y="73"/>
                    <a:pt x="9" y="73"/>
                  </a:cubicBezTo>
                  <a:cubicBezTo>
                    <a:pt x="10" y="73"/>
                    <a:pt x="15" y="70"/>
                    <a:pt x="26" y="63"/>
                  </a:cubicBezTo>
                  <a:lnTo>
                    <a:pt x="26" y="84"/>
                  </a:lnTo>
                  <a:lnTo>
                    <a:pt x="26" y="105"/>
                  </a:lnTo>
                  <a:lnTo>
                    <a:pt x="26" y="146"/>
                  </a:lnTo>
                  <a:lnTo>
                    <a:pt x="26" y="208"/>
                  </a:lnTo>
                  <a:lnTo>
                    <a:pt x="26" y="374"/>
                  </a:lnTo>
                  <a:lnTo>
                    <a:pt x="26" y="664"/>
                  </a:lnTo>
                  <a:cubicBezTo>
                    <a:pt x="26" y="872"/>
                    <a:pt x="26" y="1058"/>
                    <a:pt x="26" y="1224"/>
                  </a:cubicBezTo>
                  <a:lnTo>
                    <a:pt x="26" y="1265"/>
                  </a:lnTo>
                  <a:lnTo>
                    <a:pt x="67" y="1265"/>
                  </a:lnTo>
                  <a:cubicBezTo>
                    <a:pt x="419" y="1265"/>
                    <a:pt x="730" y="1245"/>
                    <a:pt x="917" y="1245"/>
                  </a:cubicBezTo>
                  <a:cubicBezTo>
                    <a:pt x="1124" y="1245"/>
                    <a:pt x="1249" y="1224"/>
                    <a:pt x="1228" y="1224"/>
                  </a:cubicBezTo>
                  <a:cubicBezTo>
                    <a:pt x="1228" y="1224"/>
                    <a:pt x="1104" y="1203"/>
                    <a:pt x="896" y="1203"/>
                  </a:cubicBezTo>
                  <a:cubicBezTo>
                    <a:pt x="698" y="1203"/>
                    <a:pt x="423" y="1184"/>
                    <a:pt x="109" y="1183"/>
                  </a:cubicBezTo>
                  <a:lnTo>
                    <a:pt x="109" y="1183"/>
                  </a:lnTo>
                  <a:cubicBezTo>
                    <a:pt x="109" y="1027"/>
                    <a:pt x="109" y="855"/>
                    <a:pt x="109" y="664"/>
                  </a:cubicBezTo>
                  <a:lnTo>
                    <a:pt x="109" y="374"/>
                  </a:lnTo>
                  <a:lnTo>
                    <a:pt x="109" y="208"/>
                  </a:lnTo>
                  <a:lnTo>
                    <a:pt x="109" y="146"/>
                  </a:lnTo>
                  <a:lnTo>
                    <a:pt x="109" y="105"/>
                  </a:lnTo>
                  <a:lnTo>
                    <a:pt x="1189" y="105"/>
                  </a:lnTo>
                  <a:cubicBezTo>
                    <a:pt x="1207" y="419"/>
                    <a:pt x="1207" y="694"/>
                    <a:pt x="1207" y="892"/>
                  </a:cubicBezTo>
                  <a:cubicBezTo>
                    <a:pt x="1228" y="1100"/>
                    <a:pt x="1228" y="1224"/>
                    <a:pt x="1228" y="1224"/>
                  </a:cubicBezTo>
                  <a:cubicBezTo>
                    <a:pt x="1249" y="1224"/>
                    <a:pt x="1249" y="1120"/>
                    <a:pt x="1249" y="913"/>
                  </a:cubicBezTo>
                  <a:cubicBezTo>
                    <a:pt x="1269" y="706"/>
                    <a:pt x="1269" y="416"/>
                    <a:pt x="1269" y="63"/>
                  </a:cubicBezTo>
                  <a:lnTo>
                    <a:pt x="1269" y="22"/>
                  </a:lnTo>
                  <a:lnTo>
                    <a:pt x="1228" y="22"/>
                  </a:lnTo>
                  <a:cubicBezTo>
                    <a:pt x="896" y="1"/>
                    <a:pt x="482" y="1"/>
                    <a:pt x="67"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53"/>
            <p:cNvSpPr/>
            <p:nvPr/>
          </p:nvSpPr>
          <p:spPr>
            <a:xfrm>
              <a:off x="8566850" y="2301450"/>
              <a:ext cx="423950" cy="2600"/>
            </a:xfrm>
            <a:custGeom>
              <a:rect b="b" l="l" r="r" t="t"/>
              <a:pathLst>
                <a:path extrusionOk="0" h="104" w="16958">
                  <a:moveTo>
                    <a:pt x="8479" y="0"/>
                  </a:moveTo>
                  <a:cubicBezTo>
                    <a:pt x="3794" y="0"/>
                    <a:pt x="1" y="42"/>
                    <a:pt x="1" y="62"/>
                  </a:cubicBezTo>
                  <a:cubicBezTo>
                    <a:pt x="1" y="83"/>
                    <a:pt x="3794" y="104"/>
                    <a:pt x="8479" y="104"/>
                  </a:cubicBezTo>
                  <a:cubicBezTo>
                    <a:pt x="13164" y="104"/>
                    <a:pt x="16957" y="83"/>
                    <a:pt x="16957" y="62"/>
                  </a:cubicBezTo>
                  <a:cubicBezTo>
                    <a:pt x="16957" y="42"/>
                    <a:pt x="13164" y="0"/>
                    <a:pt x="8479" y="0"/>
                  </a:cubicBezTo>
                  <a:close/>
                </a:path>
              </a:pathLst>
            </a:custGeom>
            <a:solidFill>
              <a:srgbClr val="26323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53"/>
            <p:cNvSpPr/>
            <p:nvPr/>
          </p:nvSpPr>
          <p:spPr>
            <a:xfrm>
              <a:off x="8503525" y="2286925"/>
              <a:ext cx="31750" cy="31650"/>
            </a:xfrm>
            <a:custGeom>
              <a:rect b="b" l="l" r="r" t="t"/>
              <a:pathLst>
                <a:path extrusionOk="0" h="1266" w="1270">
                  <a:moveTo>
                    <a:pt x="67" y="1"/>
                  </a:moveTo>
                  <a:cubicBezTo>
                    <a:pt x="84" y="1"/>
                    <a:pt x="1" y="73"/>
                    <a:pt x="9" y="73"/>
                  </a:cubicBezTo>
                  <a:cubicBezTo>
                    <a:pt x="10" y="73"/>
                    <a:pt x="15" y="70"/>
                    <a:pt x="26" y="63"/>
                  </a:cubicBezTo>
                  <a:lnTo>
                    <a:pt x="26" y="84"/>
                  </a:lnTo>
                  <a:lnTo>
                    <a:pt x="26" y="104"/>
                  </a:lnTo>
                  <a:lnTo>
                    <a:pt x="26" y="146"/>
                  </a:lnTo>
                  <a:lnTo>
                    <a:pt x="26" y="229"/>
                  </a:lnTo>
                  <a:lnTo>
                    <a:pt x="26" y="374"/>
                  </a:lnTo>
                  <a:lnTo>
                    <a:pt x="26" y="685"/>
                  </a:lnTo>
                  <a:cubicBezTo>
                    <a:pt x="26" y="871"/>
                    <a:pt x="26" y="1058"/>
                    <a:pt x="26" y="1224"/>
                  </a:cubicBezTo>
                  <a:lnTo>
                    <a:pt x="26" y="1265"/>
                  </a:lnTo>
                  <a:lnTo>
                    <a:pt x="67" y="1265"/>
                  </a:lnTo>
                  <a:cubicBezTo>
                    <a:pt x="419" y="1265"/>
                    <a:pt x="730" y="1265"/>
                    <a:pt x="917" y="1244"/>
                  </a:cubicBezTo>
                  <a:cubicBezTo>
                    <a:pt x="1124" y="1244"/>
                    <a:pt x="1249" y="1244"/>
                    <a:pt x="1228" y="1224"/>
                  </a:cubicBezTo>
                  <a:cubicBezTo>
                    <a:pt x="1228" y="1224"/>
                    <a:pt x="1104" y="1224"/>
                    <a:pt x="896" y="1203"/>
                  </a:cubicBezTo>
                  <a:cubicBezTo>
                    <a:pt x="698" y="1203"/>
                    <a:pt x="423" y="1184"/>
                    <a:pt x="109" y="1182"/>
                  </a:cubicBezTo>
                  <a:lnTo>
                    <a:pt x="109" y="1182"/>
                  </a:lnTo>
                  <a:cubicBezTo>
                    <a:pt x="109" y="1027"/>
                    <a:pt x="109" y="854"/>
                    <a:pt x="109" y="664"/>
                  </a:cubicBezTo>
                  <a:lnTo>
                    <a:pt x="109" y="374"/>
                  </a:lnTo>
                  <a:lnTo>
                    <a:pt x="109" y="208"/>
                  </a:lnTo>
                  <a:lnTo>
                    <a:pt x="109" y="146"/>
                  </a:lnTo>
                  <a:lnTo>
                    <a:pt x="109" y="104"/>
                  </a:lnTo>
                  <a:lnTo>
                    <a:pt x="1189" y="104"/>
                  </a:lnTo>
                  <a:cubicBezTo>
                    <a:pt x="1207" y="419"/>
                    <a:pt x="1207" y="693"/>
                    <a:pt x="1207" y="892"/>
                  </a:cubicBezTo>
                  <a:cubicBezTo>
                    <a:pt x="1228" y="1099"/>
                    <a:pt x="1228" y="1224"/>
                    <a:pt x="1228" y="1224"/>
                  </a:cubicBezTo>
                  <a:cubicBezTo>
                    <a:pt x="1249" y="1224"/>
                    <a:pt x="1249" y="1120"/>
                    <a:pt x="1249" y="913"/>
                  </a:cubicBezTo>
                  <a:cubicBezTo>
                    <a:pt x="1269" y="726"/>
                    <a:pt x="1269" y="415"/>
                    <a:pt x="1269" y="63"/>
                  </a:cubicBezTo>
                  <a:lnTo>
                    <a:pt x="1269" y="21"/>
                  </a:lnTo>
                  <a:lnTo>
                    <a:pt x="1228" y="21"/>
                  </a:lnTo>
                  <a:cubicBezTo>
                    <a:pt x="896" y="21"/>
                    <a:pt x="482" y="1"/>
                    <a:pt x="67"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53"/>
            <p:cNvSpPr/>
            <p:nvPr/>
          </p:nvSpPr>
          <p:spPr>
            <a:xfrm>
              <a:off x="7978150" y="2489050"/>
              <a:ext cx="1013675" cy="278300"/>
            </a:xfrm>
            <a:custGeom>
              <a:rect b="b" l="l" r="r" t="t"/>
              <a:pathLst>
                <a:path extrusionOk="0" h="11132" w="40547">
                  <a:moveTo>
                    <a:pt x="1" y="0"/>
                  </a:moveTo>
                  <a:lnTo>
                    <a:pt x="1" y="42"/>
                  </a:lnTo>
                  <a:lnTo>
                    <a:pt x="1" y="11090"/>
                  </a:lnTo>
                  <a:lnTo>
                    <a:pt x="1" y="11132"/>
                  </a:lnTo>
                  <a:lnTo>
                    <a:pt x="63" y="11132"/>
                  </a:lnTo>
                  <a:cubicBezTo>
                    <a:pt x="11630" y="11132"/>
                    <a:pt x="21766" y="11132"/>
                    <a:pt x="28980" y="11111"/>
                  </a:cubicBezTo>
                  <a:lnTo>
                    <a:pt x="37458" y="11111"/>
                  </a:lnTo>
                  <a:cubicBezTo>
                    <a:pt x="38453" y="11090"/>
                    <a:pt x="39220" y="11090"/>
                    <a:pt x="39738" y="11090"/>
                  </a:cubicBezTo>
                  <a:lnTo>
                    <a:pt x="37437" y="11090"/>
                  </a:lnTo>
                  <a:cubicBezTo>
                    <a:pt x="35447" y="11090"/>
                    <a:pt x="32566" y="11069"/>
                    <a:pt x="28959" y="11069"/>
                  </a:cubicBezTo>
                  <a:cubicBezTo>
                    <a:pt x="21734" y="11069"/>
                    <a:pt x="11654" y="11049"/>
                    <a:pt x="105" y="11049"/>
                  </a:cubicBezTo>
                  <a:lnTo>
                    <a:pt x="104" y="11049"/>
                  </a:lnTo>
                  <a:lnTo>
                    <a:pt x="104" y="104"/>
                  </a:lnTo>
                  <a:lnTo>
                    <a:pt x="104" y="104"/>
                  </a:lnTo>
                  <a:cubicBezTo>
                    <a:pt x="16575" y="104"/>
                    <a:pt x="31244" y="83"/>
                    <a:pt x="40483" y="83"/>
                  </a:cubicBezTo>
                  <a:lnTo>
                    <a:pt x="40484" y="83"/>
                  </a:lnTo>
                  <a:cubicBezTo>
                    <a:pt x="40484" y="3556"/>
                    <a:pt x="40484" y="6305"/>
                    <a:pt x="40505" y="8188"/>
                  </a:cubicBezTo>
                  <a:cubicBezTo>
                    <a:pt x="40505" y="9121"/>
                    <a:pt x="40505" y="9846"/>
                    <a:pt x="40505" y="10344"/>
                  </a:cubicBezTo>
                  <a:cubicBezTo>
                    <a:pt x="40526" y="9867"/>
                    <a:pt x="40526" y="9142"/>
                    <a:pt x="40526" y="8188"/>
                  </a:cubicBezTo>
                  <a:cubicBezTo>
                    <a:pt x="40526" y="6302"/>
                    <a:pt x="40526" y="3545"/>
                    <a:pt x="40547" y="42"/>
                  </a:cubicBezTo>
                  <a:lnTo>
                    <a:pt x="40547" y="21"/>
                  </a:lnTo>
                  <a:lnTo>
                    <a:pt x="40505" y="21"/>
                  </a:lnTo>
                  <a:cubicBezTo>
                    <a:pt x="31239" y="21"/>
                    <a:pt x="16563" y="0"/>
                    <a:pt x="63" y="0"/>
                  </a:cubicBezTo>
                  <a:close/>
                </a:path>
              </a:pathLst>
            </a:custGeom>
            <a:solidFill>
              <a:srgbClr val="26323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53"/>
            <p:cNvSpPr/>
            <p:nvPr/>
          </p:nvSpPr>
          <p:spPr>
            <a:xfrm>
              <a:off x="7982300" y="2558475"/>
              <a:ext cx="1008500" cy="2625"/>
            </a:xfrm>
            <a:custGeom>
              <a:rect b="b" l="l" r="r" t="t"/>
              <a:pathLst>
                <a:path extrusionOk="0" h="105" w="40340">
                  <a:moveTo>
                    <a:pt x="20170" y="1"/>
                  </a:moveTo>
                  <a:cubicBezTo>
                    <a:pt x="9038" y="1"/>
                    <a:pt x="0" y="21"/>
                    <a:pt x="0" y="63"/>
                  </a:cubicBezTo>
                  <a:cubicBezTo>
                    <a:pt x="0" y="84"/>
                    <a:pt x="9038" y="104"/>
                    <a:pt x="20170" y="104"/>
                  </a:cubicBezTo>
                  <a:cubicBezTo>
                    <a:pt x="31322" y="104"/>
                    <a:pt x="40339" y="84"/>
                    <a:pt x="40339" y="63"/>
                  </a:cubicBezTo>
                  <a:cubicBezTo>
                    <a:pt x="40339" y="21"/>
                    <a:pt x="31322" y="1"/>
                    <a:pt x="20170" y="1"/>
                  </a:cubicBezTo>
                  <a:close/>
                </a:path>
              </a:pathLst>
            </a:custGeom>
            <a:solidFill>
              <a:srgbClr val="26323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53"/>
            <p:cNvSpPr/>
            <p:nvPr/>
          </p:nvSpPr>
          <p:spPr>
            <a:xfrm>
              <a:off x="7982300" y="2627400"/>
              <a:ext cx="1008500" cy="2100"/>
            </a:xfrm>
            <a:custGeom>
              <a:rect b="b" l="l" r="r" t="t"/>
              <a:pathLst>
                <a:path extrusionOk="0" h="84" w="40340">
                  <a:moveTo>
                    <a:pt x="20170" y="1"/>
                  </a:moveTo>
                  <a:cubicBezTo>
                    <a:pt x="9038" y="1"/>
                    <a:pt x="0" y="21"/>
                    <a:pt x="0" y="42"/>
                  </a:cubicBezTo>
                  <a:cubicBezTo>
                    <a:pt x="0" y="63"/>
                    <a:pt x="9038" y="84"/>
                    <a:pt x="20170" y="84"/>
                  </a:cubicBezTo>
                  <a:cubicBezTo>
                    <a:pt x="31322" y="84"/>
                    <a:pt x="40339" y="63"/>
                    <a:pt x="40339" y="42"/>
                  </a:cubicBezTo>
                  <a:cubicBezTo>
                    <a:pt x="40339" y="21"/>
                    <a:pt x="31322" y="1"/>
                    <a:pt x="20170" y="1"/>
                  </a:cubicBezTo>
                  <a:close/>
                </a:path>
              </a:pathLst>
            </a:custGeom>
            <a:solidFill>
              <a:srgbClr val="26323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53"/>
            <p:cNvSpPr/>
            <p:nvPr/>
          </p:nvSpPr>
          <p:spPr>
            <a:xfrm>
              <a:off x="7982300" y="2696325"/>
              <a:ext cx="1008500" cy="2625"/>
            </a:xfrm>
            <a:custGeom>
              <a:rect b="b" l="l" r="r" t="t"/>
              <a:pathLst>
                <a:path extrusionOk="0" h="105" w="40340">
                  <a:moveTo>
                    <a:pt x="20170" y="1"/>
                  </a:moveTo>
                  <a:cubicBezTo>
                    <a:pt x="9038" y="1"/>
                    <a:pt x="0" y="21"/>
                    <a:pt x="0" y="63"/>
                  </a:cubicBezTo>
                  <a:cubicBezTo>
                    <a:pt x="0" y="84"/>
                    <a:pt x="9038" y="104"/>
                    <a:pt x="20170" y="104"/>
                  </a:cubicBezTo>
                  <a:cubicBezTo>
                    <a:pt x="31322" y="104"/>
                    <a:pt x="40339" y="84"/>
                    <a:pt x="40339" y="63"/>
                  </a:cubicBezTo>
                  <a:cubicBezTo>
                    <a:pt x="40339" y="21"/>
                    <a:pt x="31322" y="1"/>
                    <a:pt x="20170" y="1"/>
                  </a:cubicBezTo>
                  <a:close/>
                </a:path>
              </a:pathLst>
            </a:custGeom>
            <a:solidFill>
              <a:srgbClr val="26323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53"/>
            <p:cNvSpPr/>
            <p:nvPr/>
          </p:nvSpPr>
          <p:spPr>
            <a:xfrm>
              <a:off x="8095800" y="2490075"/>
              <a:ext cx="2600" cy="278825"/>
            </a:xfrm>
            <a:custGeom>
              <a:rect b="b" l="l" r="r" t="t"/>
              <a:pathLst>
                <a:path extrusionOk="0" h="11153" w="104">
                  <a:moveTo>
                    <a:pt x="62" y="1"/>
                  </a:moveTo>
                  <a:cubicBezTo>
                    <a:pt x="21" y="1"/>
                    <a:pt x="0" y="2488"/>
                    <a:pt x="0" y="5577"/>
                  </a:cubicBezTo>
                  <a:cubicBezTo>
                    <a:pt x="0" y="8645"/>
                    <a:pt x="21" y="11153"/>
                    <a:pt x="62" y="11153"/>
                  </a:cubicBezTo>
                  <a:cubicBezTo>
                    <a:pt x="83" y="11153"/>
                    <a:pt x="104" y="8645"/>
                    <a:pt x="104" y="5577"/>
                  </a:cubicBezTo>
                  <a:cubicBezTo>
                    <a:pt x="104" y="2488"/>
                    <a:pt x="83" y="1"/>
                    <a:pt x="62" y="1"/>
                  </a:cubicBezTo>
                  <a:close/>
                </a:path>
              </a:pathLst>
            </a:custGeom>
            <a:solidFill>
              <a:srgbClr val="26323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53"/>
            <p:cNvSpPr/>
            <p:nvPr/>
          </p:nvSpPr>
          <p:spPr>
            <a:xfrm>
              <a:off x="8437825" y="2494225"/>
              <a:ext cx="2600" cy="266400"/>
            </a:xfrm>
            <a:custGeom>
              <a:rect b="b" l="l" r="r" t="t"/>
              <a:pathLst>
                <a:path extrusionOk="0" h="10656" w="104">
                  <a:moveTo>
                    <a:pt x="62" y="0"/>
                  </a:moveTo>
                  <a:cubicBezTo>
                    <a:pt x="21" y="0"/>
                    <a:pt x="0" y="2384"/>
                    <a:pt x="0" y="5328"/>
                  </a:cubicBezTo>
                  <a:cubicBezTo>
                    <a:pt x="0" y="8271"/>
                    <a:pt x="21" y="10655"/>
                    <a:pt x="62" y="10655"/>
                  </a:cubicBezTo>
                  <a:cubicBezTo>
                    <a:pt x="83" y="10655"/>
                    <a:pt x="104" y="8271"/>
                    <a:pt x="104" y="5328"/>
                  </a:cubicBezTo>
                  <a:cubicBezTo>
                    <a:pt x="104" y="2384"/>
                    <a:pt x="83" y="0"/>
                    <a:pt x="62" y="0"/>
                  </a:cubicBezTo>
                  <a:close/>
                </a:path>
              </a:pathLst>
            </a:custGeom>
            <a:solidFill>
              <a:srgbClr val="26323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53"/>
            <p:cNvSpPr/>
            <p:nvPr/>
          </p:nvSpPr>
          <p:spPr>
            <a:xfrm>
              <a:off x="8798500" y="2498375"/>
              <a:ext cx="2100" cy="274675"/>
            </a:xfrm>
            <a:custGeom>
              <a:rect b="b" l="l" r="r" t="t"/>
              <a:pathLst>
                <a:path extrusionOk="0" h="10987" w="84">
                  <a:moveTo>
                    <a:pt x="42" y="0"/>
                  </a:moveTo>
                  <a:cubicBezTo>
                    <a:pt x="21" y="0"/>
                    <a:pt x="1" y="2467"/>
                    <a:pt x="1" y="5493"/>
                  </a:cubicBezTo>
                  <a:cubicBezTo>
                    <a:pt x="1" y="8520"/>
                    <a:pt x="21" y="10987"/>
                    <a:pt x="42" y="10987"/>
                  </a:cubicBezTo>
                  <a:cubicBezTo>
                    <a:pt x="63" y="10987"/>
                    <a:pt x="84" y="8520"/>
                    <a:pt x="84" y="5493"/>
                  </a:cubicBezTo>
                  <a:cubicBezTo>
                    <a:pt x="84" y="2446"/>
                    <a:pt x="63" y="0"/>
                    <a:pt x="42" y="0"/>
                  </a:cubicBezTo>
                  <a:close/>
                </a:path>
              </a:pathLst>
            </a:custGeom>
            <a:solidFill>
              <a:srgbClr val="26323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53"/>
            <p:cNvSpPr/>
            <p:nvPr/>
          </p:nvSpPr>
          <p:spPr>
            <a:xfrm>
              <a:off x="8796963" y="2695800"/>
              <a:ext cx="300575" cy="303700"/>
            </a:xfrm>
            <a:custGeom>
              <a:rect b="b" l="l" r="r" t="t"/>
              <a:pathLst>
                <a:path extrusionOk="0" h="12148" w="12023">
                  <a:moveTo>
                    <a:pt x="0" y="1"/>
                  </a:moveTo>
                  <a:lnTo>
                    <a:pt x="0" y="12148"/>
                  </a:lnTo>
                  <a:lnTo>
                    <a:pt x="12023" y="1"/>
                  </a:ln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53"/>
            <p:cNvSpPr/>
            <p:nvPr/>
          </p:nvSpPr>
          <p:spPr>
            <a:xfrm>
              <a:off x="8787100" y="2703075"/>
              <a:ext cx="304225" cy="304725"/>
            </a:xfrm>
            <a:custGeom>
              <a:rect b="b" l="l" r="r" t="t"/>
              <a:pathLst>
                <a:path extrusionOk="0" h="12189" w="12169">
                  <a:moveTo>
                    <a:pt x="1" y="0"/>
                  </a:moveTo>
                  <a:lnTo>
                    <a:pt x="1" y="42"/>
                  </a:lnTo>
                  <a:cubicBezTo>
                    <a:pt x="21" y="7172"/>
                    <a:pt x="42" y="11774"/>
                    <a:pt x="42" y="12189"/>
                  </a:cubicBezTo>
                  <a:cubicBezTo>
                    <a:pt x="42" y="11775"/>
                    <a:pt x="63" y="7190"/>
                    <a:pt x="83" y="83"/>
                  </a:cubicBezTo>
                  <a:lnTo>
                    <a:pt x="11942" y="83"/>
                  </a:lnTo>
                  <a:cubicBezTo>
                    <a:pt x="8576" y="3510"/>
                    <a:pt x="5622" y="6506"/>
                    <a:pt x="3483" y="8665"/>
                  </a:cubicBezTo>
                  <a:cubicBezTo>
                    <a:pt x="1369" y="10841"/>
                    <a:pt x="208" y="12023"/>
                    <a:pt x="42" y="12189"/>
                  </a:cubicBezTo>
                  <a:cubicBezTo>
                    <a:pt x="208" y="12023"/>
                    <a:pt x="1369" y="10862"/>
                    <a:pt x="3483" y="8748"/>
                  </a:cubicBezTo>
                  <a:cubicBezTo>
                    <a:pt x="5639" y="6571"/>
                    <a:pt x="8665" y="3524"/>
                    <a:pt x="12086" y="83"/>
                  </a:cubicBezTo>
                  <a:lnTo>
                    <a:pt x="12169" y="0"/>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53"/>
            <p:cNvSpPr/>
            <p:nvPr/>
          </p:nvSpPr>
          <p:spPr>
            <a:xfrm>
              <a:off x="7984375" y="2826925"/>
              <a:ext cx="788750" cy="2625"/>
            </a:xfrm>
            <a:custGeom>
              <a:rect b="b" l="l" r="r" t="t"/>
              <a:pathLst>
                <a:path extrusionOk="0" h="105" w="31550">
                  <a:moveTo>
                    <a:pt x="15775" y="0"/>
                  </a:moveTo>
                  <a:cubicBezTo>
                    <a:pt x="7069" y="0"/>
                    <a:pt x="0" y="42"/>
                    <a:pt x="0" y="63"/>
                  </a:cubicBezTo>
                  <a:cubicBezTo>
                    <a:pt x="0" y="83"/>
                    <a:pt x="7069" y="104"/>
                    <a:pt x="15775" y="104"/>
                  </a:cubicBezTo>
                  <a:cubicBezTo>
                    <a:pt x="24481" y="104"/>
                    <a:pt x="31550" y="83"/>
                    <a:pt x="31550" y="63"/>
                  </a:cubicBezTo>
                  <a:cubicBezTo>
                    <a:pt x="31550" y="42"/>
                    <a:pt x="24502" y="0"/>
                    <a:pt x="15775" y="0"/>
                  </a:cubicBezTo>
                  <a:close/>
                </a:path>
              </a:pathLst>
            </a:custGeom>
            <a:solidFill>
              <a:srgbClr val="26323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53"/>
            <p:cNvSpPr/>
            <p:nvPr/>
          </p:nvSpPr>
          <p:spPr>
            <a:xfrm>
              <a:off x="7984375" y="2866825"/>
              <a:ext cx="788750" cy="2625"/>
            </a:xfrm>
            <a:custGeom>
              <a:rect b="b" l="l" r="r" t="t"/>
              <a:pathLst>
                <a:path extrusionOk="0" h="105" w="31550">
                  <a:moveTo>
                    <a:pt x="15775" y="1"/>
                  </a:moveTo>
                  <a:cubicBezTo>
                    <a:pt x="7069" y="1"/>
                    <a:pt x="0" y="42"/>
                    <a:pt x="0" y="63"/>
                  </a:cubicBezTo>
                  <a:cubicBezTo>
                    <a:pt x="0" y="83"/>
                    <a:pt x="7069" y="104"/>
                    <a:pt x="15775" y="104"/>
                  </a:cubicBezTo>
                  <a:cubicBezTo>
                    <a:pt x="24481" y="104"/>
                    <a:pt x="31550" y="83"/>
                    <a:pt x="31550" y="63"/>
                  </a:cubicBezTo>
                  <a:cubicBezTo>
                    <a:pt x="31550" y="42"/>
                    <a:pt x="24502" y="1"/>
                    <a:pt x="15775" y="1"/>
                  </a:cubicBezTo>
                  <a:close/>
                </a:path>
              </a:pathLst>
            </a:custGeom>
            <a:solidFill>
              <a:srgbClr val="26323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53"/>
            <p:cNvSpPr/>
            <p:nvPr/>
          </p:nvSpPr>
          <p:spPr>
            <a:xfrm>
              <a:off x="7984375" y="2906725"/>
              <a:ext cx="359150" cy="2625"/>
            </a:xfrm>
            <a:custGeom>
              <a:rect b="b" l="l" r="r" t="t"/>
              <a:pathLst>
                <a:path extrusionOk="0" h="105" w="14366">
                  <a:moveTo>
                    <a:pt x="7173" y="1"/>
                  </a:moveTo>
                  <a:cubicBezTo>
                    <a:pt x="3213" y="1"/>
                    <a:pt x="0" y="42"/>
                    <a:pt x="0" y="63"/>
                  </a:cubicBezTo>
                  <a:cubicBezTo>
                    <a:pt x="0" y="84"/>
                    <a:pt x="3213" y="104"/>
                    <a:pt x="7173" y="104"/>
                  </a:cubicBezTo>
                  <a:cubicBezTo>
                    <a:pt x="11132" y="104"/>
                    <a:pt x="14366" y="84"/>
                    <a:pt x="14366" y="63"/>
                  </a:cubicBezTo>
                  <a:cubicBezTo>
                    <a:pt x="14366" y="42"/>
                    <a:pt x="11153" y="1"/>
                    <a:pt x="7173" y="1"/>
                  </a:cubicBezTo>
                  <a:close/>
                </a:path>
              </a:pathLst>
            </a:custGeom>
            <a:solidFill>
              <a:srgbClr val="26323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53"/>
            <p:cNvSpPr/>
            <p:nvPr/>
          </p:nvSpPr>
          <p:spPr>
            <a:xfrm>
              <a:off x="8050700" y="1493000"/>
              <a:ext cx="116100" cy="136850"/>
            </a:xfrm>
            <a:custGeom>
              <a:rect b="b" l="l" r="r" t="t"/>
              <a:pathLst>
                <a:path extrusionOk="0" h="5474" w="4644">
                  <a:moveTo>
                    <a:pt x="1" y="1"/>
                  </a:moveTo>
                  <a:lnTo>
                    <a:pt x="1" y="851"/>
                  </a:lnTo>
                  <a:lnTo>
                    <a:pt x="1804" y="851"/>
                  </a:lnTo>
                  <a:lnTo>
                    <a:pt x="1804" y="5473"/>
                  </a:lnTo>
                  <a:lnTo>
                    <a:pt x="2820" y="5473"/>
                  </a:lnTo>
                  <a:lnTo>
                    <a:pt x="2820" y="851"/>
                  </a:lnTo>
                  <a:lnTo>
                    <a:pt x="4644" y="851"/>
                  </a:lnTo>
                  <a:lnTo>
                    <a:pt x="464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53"/>
            <p:cNvSpPr/>
            <p:nvPr/>
          </p:nvSpPr>
          <p:spPr>
            <a:xfrm>
              <a:off x="8159525" y="1493000"/>
              <a:ext cx="148250" cy="136850"/>
            </a:xfrm>
            <a:custGeom>
              <a:rect b="b" l="l" r="r" t="t"/>
              <a:pathLst>
                <a:path extrusionOk="0" h="5474" w="5930">
                  <a:moveTo>
                    <a:pt x="2965" y="1017"/>
                  </a:moveTo>
                  <a:lnTo>
                    <a:pt x="4001" y="3400"/>
                  </a:lnTo>
                  <a:lnTo>
                    <a:pt x="1929" y="3400"/>
                  </a:lnTo>
                  <a:lnTo>
                    <a:pt x="2965" y="1017"/>
                  </a:lnTo>
                  <a:close/>
                  <a:moveTo>
                    <a:pt x="2468" y="1"/>
                  </a:moveTo>
                  <a:lnTo>
                    <a:pt x="1" y="5473"/>
                  </a:lnTo>
                  <a:lnTo>
                    <a:pt x="1058" y="5473"/>
                  </a:lnTo>
                  <a:lnTo>
                    <a:pt x="1597" y="4188"/>
                  </a:lnTo>
                  <a:lnTo>
                    <a:pt x="4333" y="4188"/>
                  </a:lnTo>
                  <a:lnTo>
                    <a:pt x="4872" y="5473"/>
                  </a:lnTo>
                  <a:lnTo>
                    <a:pt x="5929" y="5473"/>
                  </a:lnTo>
                  <a:lnTo>
                    <a:pt x="346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53"/>
            <p:cNvSpPr/>
            <p:nvPr/>
          </p:nvSpPr>
          <p:spPr>
            <a:xfrm>
              <a:off x="8302050" y="1492500"/>
              <a:ext cx="132175" cy="137350"/>
            </a:xfrm>
            <a:custGeom>
              <a:rect b="b" l="l" r="r" t="t"/>
              <a:pathLst>
                <a:path extrusionOk="0" h="5494" w="5287">
                  <a:moveTo>
                    <a:pt x="104" y="0"/>
                  </a:moveTo>
                  <a:lnTo>
                    <a:pt x="2032" y="2695"/>
                  </a:lnTo>
                  <a:lnTo>
                    <a:pt x="0" y="5473"/>
                  </a:lnTo>
                  <a:lnTo>
                    <a:pt x="1161" y="5473"/>
                  </a:lnTo>
                  <a:lnTo>
                    <a:pt x="2633" y="3400"/>
                  </a:lnTo>
                  <a:lnTo>
                    <a:pt x="4105" y="5493"/>
                  </a:lnTo>
                  <a:lnTo>
                    <a:pt x="5286" y="5473"/>
                  </a:lnTo>
                  <a:lnTo>
                    <a:pt x="3213" y="2653"/>
                  </a:lnTo>
                  <a:lnTo>
                    <a:pt x="5141" y="0"/>
                  </a:lnTo>
                  <a:lnTo>
                    <a:pt x="4042" y="0"/>
                  </a:lnTo>
                  <a:lnTo>
                    <a:pt x="2654" y="1949"/>
                  </a:lnTo>
                  <a:lnTo>
                    <a:pt x="124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53"/>
            <p:cNvSpPr/>
            <p:nvPr/>
          </p:nvSpPr>
          <p:spPr>
            <a:xfrm>
              <a:off x="7977625" y="1367075"/>
              <a:ext cx="1041675" cy="2625"/>
            </a:xfrm>
            <a:custGeom>
              <a:rect b="b" l="l" r="r" t="t"/>
              <a:pathLst>
                <a:path extrusionOk="0" h="105" w="41667">
                  <a:moveTo>
                    <a:pt x="20834" y="1"/>
                  </a:moveTo>
                  <a:cubicBezTo>
                    <a:pt x="9329" y="1"/>
                    <a:pt x="1" y="21"/>
                    <a:pt x="1" y="63"/>
                  </a:cubicBezTo>
                  <a:cubicBezTo>
                    <a:pt x="1" y="84"/>
                    <a:pt x="9329" y="104"/>
                    <a:pt x="20834" y="104"/>
                  </a:cubicBezTo>
                  <a:cubicBezTo>
                    <a:pt x="32338" y="104"/>
                    <a:pt x="41666" y="84"/>
                    <a:pt x="41666" y="63"/>
                  </a:cubicBezTo>
                  <a:cubicBezTo>
                    <a:pt x="41666" y="21"/>
                    <a:pt x="32338" y="1"/>
                    <a:pt x="20834" y="1"/>
                  </a:cubicBezTo>
                  <a:close/>
                </a:path>
              </a:pathLst>
            </a:custGeom>
            <a:solidFill>
              <a:srgbClr val="E0E0E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53"/>
            <p:cNvSpPr/>
            <p:nvPr/>
          </p:nvSpPr>
          <p:spPr>
            <a:xfrm>
              <a:off x="7977625" y="1386250"/>
              <a:ext cx="524475" cy="2625"/>
            </a:xfrm>
            <a:custGeom>
              <a:rect b="b" l="l" r="r" t="t"/>
              <a:pathLst>
                <a:path extrusionOk="0" h="105" w="20979">
                  <a:moveTo>
                    <a:pt x="10490" y="1"/>
                  </a:moveTo>
                  <a:cubicBezTo>
                    <a:pt x="4686" y="1"/>
                    <a:pt x="1" y="21"/>
                    <a:pt x="1" y="42"/>
                  </a:cubicBezTo>
                  <a:cubicBezTo>
                    <a:pt x="1" y="84"/>
                    <a:pt x="4686" y="104"/>
                    <a:pt x="10490" y="104"/>
                  </a:cubicBezTo>
                  <a:cubicBezTo>
                    <a:pt x="16273" y="104"/>
                    <a:pt x="20979" y="84"/>
                    <a:pt x="20979" y="42"/>
                  </a:cubicBezTo>
                  <a:cubicBezTo>
                    <a:pt x="20979" y="21"/>
                    <a:pt x="16273" y="1"/>
                    <a:pt x="10490" y="1"/>
                  </a:cubicBezTo>
                  <a:close/>
                </a:path>
              </a:pathLst>
            </a:custGeom>
            <a:solidFill>
              <a:srgbClr val="E0E0E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53"/>
            <p:cNvSpPr/>
            <p:nvPr/>
          </p:nvSpPr>
          <p:spPr>
            <a:xfrm>
              <a:off x="7978675" y="1253600"/>
              <a:ext cx="98475" cy="210400"/>
            </a:xfrm>
            <a:custGeom>
              <a:rect b="b" l="l" r="r" t="t"/>
              <a:pathLst>
                <a:path extrusionOk="0" h="8416" w="3939">
                  <a:moveTo>
                    <a:pt x="1970" y="0"/>
                  </a:moveTo>
                  <a:cubicBezTo>
                    <a:pt x="892" y="0"/>
                    <a:pt x="0" y="933"/>
                    <a:pt x="0" y="2073"/>
                  </a:cubicBezTo>
                  <a:lnTo>
                    <a:pt x="0" y="6778"/>
                  </a:lnTo>
                  <a:cubicBezTo>
                    <a:pt x="0" y="7690"/>
                    <a:pt x="705" y="8416"/>
                    <a:pt x="1576" y="8416"/>
                  </a:cubicBezTo>
                  <a:cubicBezTo>
                    <a:pt x="2426" y="8416"/>
                    <a:pt x="3130" y="7690"/>
                    <a:pt x="3130" y="6778"/>
                  </a:cubicBezTo>
                  <a:lnTo>
                    <a:pt x="3151" y="4332"/>
                  </a:lnTo>
                  <a:cubicBezTo>
                    <a:pt x="3151" y="4187"/>
                    <a:pt x="3048" y="4063"/>
                    <a:pt x="2902" y="4063"/>
                  </a:cubicBezTo>
                  <a:cubicBezTo>
                    <a:pt x="2757" y="4063"/>
                    <a:pt x="2633" y="4167"/>
                    <a:pt x="2633" y="4312"/>
                  </a:cubicBezTo>
                  <a:lnTo>
                    <a:pt x="2612" y="6778"/>
                  </a:lnTo>
                  <a:cubicBezTo>
                    <a:pt x="2612" y="7400"/>
                    <a:pt x="2135" y="7898"/>
                    <a:pt x="1576" y="7898"/>
                  </a:cubicBezTo>
                  <a:cubicBezTo>
                    <a:pt x="995" y="7898"/>
                    <a:pt x="519" y="7400"/>
                    <a:pt x="519" y="6758"/>
                  </a:cubicBezTo>
                  <a:lnTo>
                    <a:pt x="519" y="2073"/>
                  </a:lnTo>
                  <a:cubicBezTo>
                    <a:pt x="519" y="1223"/>
                    <a:pt x="1182" y="518"/>
                    <a:pt x="1970" y="518"/>
                  </a:cubicBezTo>
                  <a:cubicBezTo>
                    <a:pt x="2778" y="518"/>
                    <a:pt x="3421" y="1223"/>
                    <a:pt x="3421" y="2073"/>
                  </a:cubicBezTo>
                  <a:cubicBezTo>
                    <a:pt x="3421" y="2218"/>
                    <a:pt x="3545" y="2342"/>
                    <a:pt x="3669" y="2342"/>
                  </a:cubicBezTo>
                  <a:cubicBezTo>
                    <a:pt x="3814" y="2342"/>
                    <a:pt x="3939" y="2218"/>
                    <a:pt x="3939" y="2073"/>
                  </a:cubicBezTo>
                  <a:cubicBezTo>
                    <a:pt x="3939" y="933"/>
                    <a:pt x="3048" y="0"/>
                    <a:pt x="19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6" name="Google Shape;976;p53"/>
          <p:cNvGrpSpPr/>
          <p:nvPr/>
        </p:nvGrpSpPr>
        <p:grpSpPr>
          <a:xfrm>
            <a:off x="3793538" y="3423725"/>
            <a:ext cx="787200" cy="1068875"/>
            <a:chOff x="6691400" y="2617300"/>
            <a:chExt cx="787200" cy="1068875"/>
          </a:xfrm>
        </p:grpSpPr>
        <p:sp>
          <p:nvSpPr>
            <p:cNvPr id="977" name="Google Shape;977;p53"/>
            <p:cNvSpPr/>
            <p:nvPr/>
          </p:nvSpPr>
          <p:spPr>
            <a:xfrm>
              <a:off x="6797125" y="2618450"/>
              <a:ext cx="679925" cy="1065125"/>
            </a:xfrm>
            <a:custGeom>
              <a:rect b="b" l="l" r="r" t="t"/>
              <a:pathLst>
                <a:path extrusionOk="0" h="42605" w="27197">
                  <a:moveTo>
                    <a:pt x="19334" y="0"/>
                  </a:moveTo>
                  <a:cubicBezTo>
                    <a:pt x="19205" y="0"/>
                    <a:pt x="19088" y="21"/>
                    <a:pt x="18988" y="69"/>
                  </a:cubicBezTo>
                  <a:cubicBezTo>
                    <a:pt x="18314" y="378"/>
                    <a:pt x="17321" y="1551"/>
                    <a:pt x="16302" y="1551"/>
                  </a:cubicBezTo>
                  <a:cubicBezTo>
                    <a:pt x="16161" y="1551"/>
                    <a:pt x="16020" y="1529"/>
                    <a:pt x="15879" y="1478"/>
                  </a:cubicBezTo>
                  <a:cubicBezTo>
                    <a:pt x="14974" y="1153"/>
                    <a:pt x="13881" y="322"/>
                    <a:pt x="13107" y="322"/>
                  </a:cubicBezTo>
                  <a:cubicBezTo>
                    <a:pt x="12994" y="322"/>
                    <a:pt x="12888" y="340"/>
                    <a:pt x="12790" y="379"/>
                  </a:cubicBezTo>
                  <a:cubicBezTo>
                    <a:pt x="12045" y="702"/>
                    <a:pt x="10556" y="2041"/>
                    <a:pt x="9959" y="2041"/>
                  </a:cubicBezTo>
                  <a:cubicBezTo>
                    <a:pt x="9941" y="2041"/>
                    <a:pt x="9925" y="2040"/>
                    <a:pt x="9909" y="2038"/>
                  </a:cubicBezTo>
                  <a:cubicBezTo>
                    <a:pt x="9053" y="1898"/>
                    <a:pt x="8080" y="788"/>
                    <a:pt x="7014" y="788"/>
                  </a:cubicBezTo>
                  <a:cubicBezTo>
                    <a:pt x="6814" y="788"/>
                    <a:pt x="6611" y="827"/>
                    <a:pt x="6405" y="918"/>
                  </a:cubicBezTo>
                  <a:cubicBezTo>
                    <a:pt x="5099" y="1499"/>
                    <a:pt x="4374" y="2017"/>
                    <a:pt x="4374" y="2017"/>
                  </a:cubicBezTo>
                  <a:cubicBezTo>
                    <a:pt x="4374" y="2017"/>
                    <a:pt x="3959" y="22373"/>
                    <a:pt x="3545" y="27348"/>
                  </a:cubicBezTo>
                  <a:cubicBezTo>
                    <a:pt x="3130" y="32323"/>
                    <a:pt x="2156" y="37111"/>
                    <a:pt x="0" y="39267"/>
                  </a:cubicBezTo>
                  <a:lnTo>
                    <a:pt x="22242" y="42605"/>
                  </a:lnTo>
                  <a:cubicBezTo>
                    <a:pt x="22242" y="42605"/>
                    <a:pt x="22242" y="42605"/>
                    <a:pt x="22243" y="42605"/>
                  </a:cubicBezTo>
                  <a:cubicBezTo>
                    <a:pt x="22270" y="42605"/>
                    <a:pt x="24713" y="42584"/>
                    <a:pt x="25352" y="35163"/>
                  </a:cubicBezTo>
                  <a:cubicBezTo>
                    <a:pt x="25663" y="31535"/>
                    <a:pt x="27197" y="504"/>
                    <a:pt x="27197" y="504"/>
                  </a:cubicBezTo>
                  <a:lnTo>
                    <a:pt x="26450" y="172"/>
                  </a:lnTo>
                  <a:cubicBezTo>
                    <a:pt x="26250" y="86"/>
                    <a:pt x="26036" y="44"/>
                    <a:pt x="25821" y="44"/>
                  </a:cubicBezTo>
                  <a:cubicBezTo>
                    <a:pt x="25570" y="44"/>
                    <a:pt x="25317" y="102"/>
                    <a:pt x="25082" y="214"/>
                  </a:cubicBezTo>
                  <a:cubicBezTo>
                    <a:pt x="24347" y="581"/>
                    <a:pt x="23156" y="1112"/>
                    <a:pt x="22490" y="1112"/>
                  </a:cubicBezTo>
                  <a:cubicBezTo>
                    <a:pt x="22405" y="1112"/>
                    <a:pt x="22329" y="1103"/>
                    <a:pt x="22263" y="1084"/>
                  </a:cubicBezTo>
                  <a:cubicBezTo>
                    <a:pt x="21527" y="869"/>
                    <a:pt x="20169" y="0"/>
                    <a:pt x="1933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53"/>
            <p:cNvSpPr/>
            <p:nvPr/>
          </p:nvSpPr>
          <p:spPr>
            <a:xfrm>
              <a:off x="6794525" y="2617300"/>
              <a:ext cx="684075" cy="1067825"/>
            </a:xfrm>
            <a:custGeom>
              <a:rect b="b" l="l" r="r" t="t"/>
              <a:pathLst>
                <a:path extrusionOk="0" h="42713" w="27363">
                  <a:moveTo>
                    <a:pt x="19478" y="1"/>
                  </a:moveTo>
                  <a:cubicBezTo>
                    <a:pt x="19372" y="1"/>
                    <a:pt x="19268" y="11"/>
                    <a:pt x="19175" y="32"/>
                  </a:cubicBezTo>
                  <a:cubicBezTo>
                    <a:pt x="18968" y="115"/>
                    <a:pt x="18802" y="218"/>
                    <a:pt x="18636" y="343"/>
                  </a:cubicBezTo>
                  <a:cubicBezTo>
                    <a:pt x="18325" y="571"/>
                    <a:pt x="18014" y="819"/>
                    <a:pt x="17703" y="1047"/>
                  </a:cubicBezTo>
                  <a:cubicBezTo>
                    <a:pt x="17392" y="1255"/>
                    <a:pt x="17060" y="1441"/>
                    <a:pt x="16708" y="1524"/>
                  </a:cubicBezTo>
                  <a:cubicBezTo>
                    <a:pt x="16625" y="1566"/>
                    <a:pt x="16522" y="1545"/>
                    <a:pt x="16439" y="1566"/>
                  </a:cubicBezTo>
                  <a:cubicBezTo>
                    <a:pt x="16356" y="1566"/>
                    <a:pt x="16252" y="1566"/>
                    <a:pt x="16169" y="1545"/>
                  </a:cubicBezTo>
                  <a:cubicBezTo>
                    <a:pt x="16003" y="1503"/>
                    <a:pt x="15837" y="1420"/>
                    <a:pt x="15672" y="1358"/>
                  </a:cubicBezTo>
                  <a:cubicBezTo>
                    <a:pt x="15029" y="1068"/>
                    <a:pt x="14449" y="674"/>
                    <a:pt x="13827" y="446"/>
                  </a:cubicBezTo>
                  <a:cubicBezTo>
                    <a:pt x="13647" y="386"/>
                    <a:pt x="13453" y="340"/>
                    <a:pt x="13261" y="340"/>
                  </a:cubicBezTo>
                  <a:cubicBezTo>
                    <a:pt x="13122" y="340"/>
                    <a:pt x="12983" y="364"/>
                    <a:pt x="12852" y="425"/>
                  </a:cubicBezTo>
                  <a:cubicBezTo>
                    <a:pt x="12562" y="550"/>
                    <a:pt x="12314" y="736"/>
                    <a:pt x="12065" y="902"/>
                  </a:cubicBezTo>
                  <a:cubicBezTo>
                    <a:pt x="11547" y="1234"/>
                    <a:pt x="11091" y="1586"/>
                    <a:pt x="10614" y="1856"/>
                  </a:cubicBezTo>
                  <a:cubicBezTo>
                    <a:pt x="10437" y="1952"/>
                    <a:pt x="10248" y="2048"/>
                    <a:pt x="10056" y="2048"/>
                  </a:cubicBezTo>
                  <a:cubicBezTo>
                    <a:pt x="10000" y="2048"/>
                    <a:pt x="9944" y="2040"/>
                    <a:pt x="9888" y="2022"/>
                  </a:cubicBezTo>
                  <a:cubicBezTo>
                    <a:pt x="9660" y="1959"/>
                    <a:pt x="9432" y="1835"/>
                    <a:pt x="9225" y="1711"/>
                  </a:cubicBezTo>
                  <a:cubicBezTo>
                    <a:pt x="8810" y="1483"/>
                    <a:pt x="8437" y="1213"/>
                    <a:pt x="8043" y="1047"/>
                  </a:cubicBezTo>
                  <a:cubicBezTo>
                    <a:pt x="7753" y="902"/>
                    <a:pt x="7437" y="820"/>
                    <a:pt x="7145" y="820"/>
                  </a:cubicBezTo>
                  <a:cubicBezTo>
                    <a:pt x="7062" y="820"/>
                    <a:pt x="6981" y="826"/>
                    <a:pt x="6903" y="840"/>
                  </a:cubicBezTo>
                  <a:cubicBezTo>
                    <a:pt x="6551" y="902"/>
                    <a:pt x="6261" y="1068"/>
                    <a:pt x="6012" y="1192"/>
                  </a:cubicBezTo>
                  <a:cubicBezTo>
                    <a:pt x="5494" y="1441"/>
                    <a:pt x="5100" y="1669"/>
                    <a:pt x="4851" y="1814"/>
                  </a:cubicBezTo>
                  <a:cubicBezTo>
                    <a:pt x="4602" y="1980"/>
                    <a:pt x="4478" y="2063"/>
                    <a:pt x="4478" y="2063"/>
                  </a:cubicBezTo>
                  <a:lnTo>
                    <a:pt x="4499" y="2063"/>
                  </a:lnTo>
                  <a:cubicBezTo>
                    <a:pt x="4540" y="2042"/>
                    <a:pt x="4644" y="1980"/>
                    <a:pt x="4872" y="1835"/>
                  </a:cubicBezTo>
                  <a:cubicBezTo>
                    <a:pt x="5121" y="1690"/>
                    <a:pt x="5514" y="1462"/>
                    <a:pt x="6033" y="1213"/>
                  </a:cubicBezTo>
                  <a:cubicBezTo>
                    <a:pt x="6302" y="1089"/>
                    <a:pt x="6572" y="923"/>
                    <a:pt x="6924" y="861"/>
                  </a:cubicBezTo>
                  <a:cubicBezTo>
                    <a:pt x="6984" y="854"/>
                    <a:pt x="7044" y="850"/>
                    <a:pt x="7106" y="850"/>
                  </a:cubicBezTo>
                  <a:cubicBezTo>
                    <a:pt x="7409" y="850"/>
                    <a:pt x="7733" y="934"/>
                    <a:pt x="8043" y="1089"/>
                  </a:cubicBezTo>
                  <a:cubicBezTo>
                    <a:pt x="8416" y="1255"/>
                    <a:pt x="8790" y="1524"/>
                    <a:pt x="9204" y="1773"/>
                  </a:cubicBezTo>
                  <a:cubicBezTo>
                    <a:pt x="9411" y="1876"/>
                    <a:pt x="9639" y="2001"/>
                    <a:pt x="9888" y="2063"/>
                  </a:cubicBezTo>
                  <a:cubicBezTo>
                    <a:pt x="9944" y="2091"/>
                    <a:pt x="10005" y="2102"/>
                    <a:pt x="10066" y="2102"/>
                  </a:cubicBezTo>
                  <a:cubicBezTo>
                    <a:pt x="10139" y="2102"/>
                    <a:pt x="10214" y="2086"/>
                    <a:pt x="10282" y="2063"/>
                  </a:cubicBezTo>
                  <a:cubicBezTo>
                    <a:pt x="10427" y="2022"/>
                    <a:pt x="10552" y="1959"/>
                    <a:pt x="10655" y="1897"/>
                  </a:cubicBezTo>
                  <a:cubicBezTo>
                    <a:pt x="11153" y="1648"/>
                    <a:pt x="11609" y="1296"/>
                    <a:pt x="12106" y="964"/>
                  </a:cubicBezTo>
                  <a:cubicBezTo>
                    <a:pt x="12355" y="799"/>
                    <a:pt x="12604" y="612"/>
                    <a:pt x="12894" y="488"/>
                  </a:cubicBezTo>
                  <a:cubicBezTo>
                    <a:pt x="13004" y="428"/>
                    <a:pt x="13124" y="404"/>
                    <a:pt x="13250" y="404"/>
                  </a:cubicBezTo>
                  <a:cubicBezTo>
                    <a:pt x="13431" y="404"/>
                    <a:pt x="13622" y="456"/>
                    <a:pt x="13806" y="529"/>
                  </a:cubicBezTo>
                  <a:cubicBezTo>
                    <a:pt x="14428" y="736"/>
                    <a:pt x="15008" y="1130"/>
                    <a:pt x="15651" y="1420"/>
                  </a:cubicBezTo>
                  <a:cubicBezTo>
                    <a:pt x="15817" y="1503"/>
                    <a:pt x="15983" y="1566"/>
                    <a:pt x="16169" y="1607"/>
                  </a:cubicBezTo>
                  <a:cubicBezTo>
                    <a:pt x="16252" y="1648"/>
                    <a:pt x="16356" y="1628"/>
                    <a:pt x="16459" y="1648"/>
                  </a:cubicBezTo>
                  <a:cubicBezTo>
                    <a:pt x="16542" y="1628"/>
                    <a:pt x="16646" y="1628"/>
                    <a:pt x="16729" y="1607"/>
                  </a:cubicBezTo>
                  <a:cubicBezTo>
                    <a:pt x="17102" y="1524"/>
                    <a:pt x="17454" y="1338"/>
                    <a:pt x="17765" y="1110"/>
                  </a:cubicBezTo>
                  <a:cubicBezTo>
                    <a:pt x="18076" y="902"/>
                    <a:pt x="18387" y="653"/>
                    <a:pt x="18698" y="405"/>
                  </a:cubicBezTo>
                  <a:cubicBezTo>
                    <a:pt x="18864" y="301"/>
                    <a:pt x="19030" y="177"/>
                    <a:pt x="19196" y="135"/>
                  </a:cubicBezTo>
                  <a:cubicBezTo>
                    <a:pt x="19280" y="107"/>
                    <a:pt x="19368" y="96"/>
                    <a:pt x="19457" y="96"/>
                  </a:cubicBezTo>
                  <a:cubicBezTo>
                    <a:pt x="19565" y="96"/>
                    <a:pt x="19674" y="113"/>
                    <a:pt x="19776" y="135"/>
                  </a:cubicBezTo>
                  <a:cubicBezTo>
                    <a:pt x="20584" y="301"/>
                    <a:pt x="21310" y="757"/>
                    <a:pt x="22118" y="1089"/>
                  </a:cubicBezTo>
                  <a:cubicBezTo>
                    <a:pt x="22222" y="1110"/>
                    <a:pt x="22326" y="1151"/>
                    <a:pt x="22429" y="1172"/>
                  </a:cubicBezTo>
                  <a:cubicBezTo>
                    <a:pt x="22491" y="1192"/>
                    <a:pt x="22548" y="1198"/>
                    <a:pt x="22605" y="1198"/>
                  </a:cubicBezTo>
                  <a:cubicBezTo>
                    <a:pt x="22662" y="1198"/>
                    <a:pt x="22720" y="1192"/>
                    <a:pt x="22782" y="1192"/>
                  </a:cubicBezTo>
                  <a:cubicBezTo>
                    <a:pt x="22989" y="1172"/>
                    <a:pt x="23217" y="1110"/>
                    <a:pt x="23424" y="1047"/>
                  </a:cubicBezTo>
                  <a:cubicBezTo>
                    <a:pt x="23860" y="923"/>
                    <a:pt x="24274" y="736"/>
                    <a:pt x="24689" y="550"/>
                  </a:cubicBezTo>
                  <a:cubicBezTo>
                    <a:pt x="24896" y="446"/>
                    <a:pt x="25103" y="363"/>
                    <a:pt x="25311" y="260"/>
                  </a:cubicBezTo>
                  <a:cubicBezTo>
                    <a:pt x="25518" y="177"/>
                    <a:pt x="25746" y="135"/>
                    <a:pt x="25974" y="135"/>
                  </a:cubicBezTo>
                  <a:cubicBezTo>
                    <a:pt x="26202" y="135"/>
                    <a:pt x="26430" y="197"/>
                    <a:pt x="26637" y="301"/>
                  </a:cubicBezTo>
                  <a:cubicBezTo>
                    <a:pt x="26851" y="398"/>
                    <a:pt x="27046" y="477"/>
                    <a:pt x="27257" y="572"/>
                  </a:cubicBezTo>
                  <a:lnTo>
                    <a:pt x="27257" y="572"/>
                  </a:lnTo>
                  <a:cubicBezTo>
                    <a:pt x="26988" y="5930"/>
                    <a:pt x="26678" y="12010"/>
                    <a:pt x="26347" y="18605"/>
                  </a:cubicBezTo>
                  <a:cubicBezTo>
                    <a:pt x="26161" y="21901"/>
                    <a:pt x="25974" y="25342"/>
                    <a:pt x="25787" y="28886"/>
                  </a:cubicBezTo>
                  <a:cubicBezTo>
                    <a:pt x="25684" y="30648"/>
                    <a:pt x="25601" y="32452"/>
                    <a:pt x="25476" y="34255"/>
                  </a:cubicBezTo>
                  <a:cubicBezTo>
                    <a:pt x="25331" y="36059"/>
                    <a:pt x="25145" y="37904"/>
                    <a:pt x="24585" y="39666"/>
                  </a:cubicBezTo>
                  <a:cubicBezTo>
                    <a:pt x="24378" y="40287"/>
                    <a:pt x="24129" y="40889"/>
                    <a:pt x="23777" y="41448"/>
                  </a:cubicBezTo>
                  <a:cubicBezTo>
                    <a:pt x="23694" y="41573"/>
                    <a:pt x="23611" y="41718"/>
                    <a:pt x="23486" y="41821"/>
                  </a:cubicBezTo>
                  <a:cubicBezTo>
                    <a:pt x="23445" y="41884"/>
                    <a:pt x="23404" y="41946"/>
                    <a:pt x="23341" y="42008"/>
                  </a:cubicBezTo>
                  <a:lnTo>
                    <a:pt x="23176" y="42174"/>
                  </a:lnTo>
                  <a:cubicBezTo>
                    <a:pt x="23051" y="42277"/>
                    <a:pt x="22927" y="42381"/>
                    <a:pt x="22782" y="42443"/>
                  </a:cubicBezTo>
                  <a:cubicBezTo>
                    <a:pt x="22640" y="42504"/>
                    <a:pt x="22498" y="42565"/>
                    <a:pt x="22357" y="42587"/>
                  </a:cubicBezTo>
                  <a:lnTo>
                    <a:pt x="22357" y="42587"/>
                  </a:lnTo>
                  <a:cubicBezTo>
                    <a:pt x="14490" y="41413"/>
                    <a:pt x="7033" y="40280"/>
                    <a:pt x="249" y="39270"/>
                  </a:cubicBezTo>
                  <a:lnTo>
                    <a:pt x="249" y="39270"/>
                  </a:lnTo>
                  <a:cubicBezTo>
                    <a:pt x="708" y="38789"/>
                    <a:pt x="1075" y="38222"/>
                    <a:pt x="1369" y="37655"/>
                  </a:cubicBezTo>
                  <a:cubicBezTo>
                    <a:pt x="1700" y="37054"/>
                    <a:pt x="1949" y="36411"/>
                    <a:pt x="2177" y="35768"/>
                  </a:cubicBezTo>
                  <a:cubicBezTo>
                    <a:pt x="2612" y="34483"/>
                    <a:pt x="2923" y="33198"/>
                    <a:pt x="3131" y="31934"/>
                  </a:cubicBezTo>
                  <a:cubicBezTo>
                    <a:pt x="3587" y="29405"/>
                    <a:pt x="3773" y="26959"/>
                    <a:pt x="3877" y="24637"/>
                  </a:cubicBezTo>
                  <a:cubicBezTo>
                    <a:pt x="4084" y="20035"/>
                    <a:pt x="4167" y="15993"/>
                    <a:pt x="4271" y="12656"/>
                  </a:cubicBezTo>
                  <a:cubicBezTo>
                    <a:pt x="4354" y="9297"/>
                    <a:pt x="4395" y="6665"/>
                    <a:pt x="4436" y="4841"/>
                  </a:cubicBezTo>
                  <a:cubicBezTo>
                    <a:pt x="4457" y="3949"/>
                    <a:pt x="4478" y="3245"/>
                    <a:pt x="4478" y="2789"/>
                  </a:cubicBezTo>
                  <a:cubicBezTo>
                    <a:pt x="4478" y="2540"/>
                    <a:pt x="4478" y="2374"/>
                    <a:pt x="4478" y="2250"/>
                  </a:cubicBezTo>
                  <a:cubicBezTo>
                    <a:pt x="4478" y="2374"/>
                    <a:pt x="4478" y="2540"/>
                    <a:pt x="4457" y="2768"/>
                  </a:cubicBezTo>
                  <a:cubicBezTo>
                    <a:pt x="4457" y="3245"/>
                    <a:pt x="4436" y="3949"/>
                    <a:pt x="4416" y="4841"/>
                  </a:cubicBezTo>
                  <a:cubicBezTo>
                    <a:pt x="4354" y="6665"/>
                    <a:pt x="4291" y="9297"/>
                    <a:pt x="4188" y="12635"/>
                  </a:cubicBezTo>
                  <a:cubicBezTo>
                    <a:pt x="4084" y="15993"/>
                    <a:pt x="3980" y="20035"/>
                    <a:pt x="3773" y="24637"/>
                  </a:cubicBezTo>
                  <a:cubicBezTo>
                    <a:pt x="3670" y="26938"/>
                    <a:pt x="3483" y="29384"/>
                    <a:pt x="3027" y="31913"/>
                  </a:cubicBezTo>
                  <a:cubicBezTo>
                    <a:pt x="2799" y="33177"/>
                    <a:pt x="2509" y="34463"/>
                    <a:pt x="2073" y="35727"/>
                  </a:cubicBezTo>
                  <a:cubicBezTo>
                    <a:pt x="1845" y="36370"/>
                    <a:pt x="1597" y="36992"/>
                    <a:pt x="1265" y="37593"/>
                  </a:cubicBezTo>
                  <a:cubicBezTo>
                    <a:pt x="954" y="38194"/>
                    <a:pt x="560" y="38774"/>
                    <a:pt x="83" y="39272"/>
                  </a:cubicBezTo>
                  <a:lnTo>
                    <a:pt x="0" y="39355"/>
                  </a:lnTo>
                  <a:lnTo>
                    <a:pt x="104" y="39375"/>
                  </a:lnTo>
                  <a:cubicBezTo>
                    <a:pt x="6924" y="40391"/>
                    <a:pt x="14428" y="41531"/>
                    <a:pt x="22346" y="42713"/>
                  </a:cubicBezTo>
                  <a:cubicBezTo>
                    <a:pt x="22533" y="42692"/>
                    <a:pt x="22678" y="42630"/>
                    <a:pt x="22844" y="42568"/>
                  </a:cubicBezTo>
                  <a:cubicBezTo>
                    <a:pt x="22989" y="42485"/>
                    <a:pt x="23113" y="42381"/>
                    <a:pt x="23258" y="42277"/>
                  </a:cubicBezTo>
                  <a:lnTo>
                    <a:pt x="23424" y="42091"/>
                  </a:lnTo>
                  <a:cubicBezTo>
                    <a:pt x="23486" y="42049"/>
                    <a:pt x="23549" y="41966"/>
                    <a:pt x="23590" y="41904"/>
                  </a:cubicBezTo>
                  <a:cubicBezTo>
                    <a:pt x="23714" y="41780"/>
                    <a:pt x="23797" y="41656"/>
                    <a:pt x="23880" y="41510"/>
                  </a:cubicBezTo>
                  <a:cubicBezTo>
                    <a:pt x="24233" y="40951"/>
                    <a:pt x="24502" y="40350"/>
                    <a:pt x="24709" y="39707"/>
                  </a:cubicBezTo>
                  <a:cubicBezTo>
                    <a:pt x="25269" y="37924"/>
                    <a:pt x="25476" y="36079"/>
                    <a:pt x="25601" y="34255"/>
                  </a:cubicBezTo>
                  <a:cubicBezTo>
                    <a:pt x="25704" y="32452"/>
                    <a:pt x="25808" y="30648"/>
                    <a:pt x="25912" y="28886"/>
                  </a:cubicBezTo>
                  <a:cubicBezTo>
                    <a:pt x="26098" y="25342"/>
                    <a:pt x="26285" y="21921"/>
                    <a:pt x="26451" y="18605"/>
                  </a:cubicBezTo>
                  <a:cubicBezTo>
                    <a:pt x="26782" y="11992"/>
                    <a:pt x="27093" y="5898"/>
                    <a:pt x="27363" y="550"/>
                  </a:cubicBezTo>
                  <a:lnTo>
                    <a:pt x="27363" y="508"/>
                  </a:lnTo>
                  <a:lnTo>
                    <a:pt x="27321" y="488"/>
                  </a:lnTo>
                  <a:cubicBezTo>
                    <a:pt x="27114" y="405"/>
                    <a:pt x="26886" y="301"/>
                    <a:pt x="26679" y="218"/>
                  </a:cubicBezTo>
                  <a:cubicBezTo>
                    <a:pt x="26451" y="115"/>
                    <a:pt x="26223" y="32"/>
                    <a:pt x="25974" y="32"/>
                  </a:cubicBezTo>
                  <a:cubicBezTo>
                    <a:pt x="25725" y="32"/>
                    <a:pt x="25497" y="73"/>
                    <a:pt x="25269" y="177"/>
                  </a:cubicBezTo>
                  <a:cubicBezTo>
                    <a:pt x="25062" y="260"/>
                    <a:pt x="24855" y="363"/>
                    <a:pt x="24647" y="467"/>
                  </a:cubicBezTo>
                  <a:cubicBezTo>
                    <a:pt x="24233" y="653"/>
                    <a:pt x="23818" y="819"/>
                    <a:pt x="23383" y="944"/>
                  </a:cubicBezTo>
                  <a:cubicBezTo>
                    <a:pt x="23129" y="1020"/>
                    <a:pt x="22867" y="1096"/>
                    <a:pt x="22612" y="1096"/>
                  </a:cubicBezTo>
                  <a:cubicBezTo>
                    <a:pt x="22451" y="1096"/>
                    <a:pt x="22292" y="1065"/>
                    <a:pt x="22139" y="985"/>
                  </a:cubicBezTo>
                  <a:cubicBezTo>
                    <a:pt x="21331" y="674"/>
                    <a:pt x="20605" y="218"/>
                    <a:pt x="19797" y="32"/>
                  </a:cubicBezTo>
                  <a:cubicBezTo>
                    <a:pt x="19693" y="11"/>
                    <a:pt x="19584" y="1"/>
                    <a:pt x="194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53"/>
            <p:cNvSpPr/>
            <p:nvPr/>
          </p:nvSpPr>
          <p:spPr>
            <a:xfrm>
              <a:off x="6830800" y="3508400"/>
              <a:ext cx="548300" cy="174325"/>
            </a:xfrm>
            <a:custGeom>
              <a:rect b="b" l="l" r="r" t="t"/>
              <a:pathLst>
                <a:path extrusionOk="0" h="6973" w="21932">
                  <a:moveTo>
                    <a:pt x="705" y="0"/>
                  </a:moveTo>
                  <a:lnTo>
                    <a:pt x="353" y="663"/>
                  </a:lnTo>
                  <a:lnTo>
                    <a:pt x="0" y="4332"/>
                  </a:lnTo>
                  <a:cubicBezTo>
                    <a:pt x="0" y="4332"/>
                    <a:pt x="19589" y="6861"/>
                    <a:pt x="20481" y="6965"/>
                  </a:cubicBezTo>
                  <a:cubicBezTo>
                    <a:pt x="20535" y="6970"/>
                    <a:pt x="20588" y="6972"/>
                    <a:pt x="20639" y="6972"/>
                  </a:cubicBezTo>
                  <a:cubicBezTo>
                    <a:pt x="21438" y="6972"/>
                    <a:pt x="21932" y="6405"/>
                    <a:pt x="21932" y="6405"/>
                  </a:cubicBezTo>
                  <a:cubicBezTo>
                    <a:pt x="19092" y="4457"/>
                    <a:pt x="20730" y="1327"/>
                    <a:pt x="20730" y="1327"/>
                  </a:cubicBezTo>
                  <a:lnTo>
                    <a:pt x="70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53"/>
            <p:cNvSpPr/>
            <p:nvPr/>
          </p:nvSpPr>
          <p:spPr>
            <a:xfrm>
              <a:off x="6691400" y="3512525"/>
              <a:ext cx="661800" cy="171050"/>
            </a:xfrm>
            <a:custGeom>
              <a:rect b="b" l="l" r="r" t="t"/>
              <a:pathLst>
                <a:path extrusionOk="0" h="6842" w="26472">
                  <a:moveTo>
                    <a:pt x="228" y="1"/>
                  </a:moveTo>
                  <a:cubicBezTo>
                    <a:pt x="0" y="1721"/>
                    <a:pt x="892" y="3525"/>
                    <a:pt x="2405" y="4375"/>
                  </a:cubicBezTo>
                  <a:lnTo>
                    <a:pt x="26471" y="6842"/>
                  </a:lnTo>
                  <a:cubicBezTo>
                    <a:pt x="25124" y="6116"/>
                    <a:pt x="24274" y="4686"/>
                    <a:pt x="24336" y="3131"/>
                  </a:cubicBezTo>
                  <a:cubicBezTo>
                    <a:pt x="24378" y="2281"/>
                    <a:pt x="24606" y="1618"/>
                    <a:pt x="24647" y="1535"/>
                  </a:cubicBezTo>
                  <a:cubicBezTo>
                    <a:pt x="24772" y="1348"/>
                    <a:pt x="229" y="1"/>
                    <a:pt x="228" y="1"/>
                  </a:cubicBez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53"/>
            <p:cNvSpPr/>
            <p:nvPr/>
          </p:nvSpPr>
          <p:spPr>
            <a:xfrm>
              <a:off x="6693475" y="3512025"/>
              <a:ext cx="667500" cy="174150"/>
            </a:xfrm>
            <a:custGeom>
              <a:rect b="b" l="l" r="r" t="t"/>
              <a:pathLst>
                <a:path extrusionOk="0" h="6966" w="26700">
                  <a:moveTo>
                    <a:pt x="24523" y="1596"/>
                  </a:moveTo>
                  <a:cubicBezTo>
                    <a:pt x="24530" y="1603"/>
                    <a:pt x="24530" y="1608"/>
                    <a:pt x="24527" y="1608"/>
                  </a:cubicBezTo>
                  <a:cubicBezTo>
                    <a:pt x="24524" y="1608"/>
                    <a:pt x="24519" y="1605"/>
                    <a:pt x="24514" y="1596"/>
                  </a:cubicBezTo>
                  <a:close/>
                  <a:moveTo>
                    <a:pt x="104" y="0"/>
                  </a:moveTo>
                  <a:lnTo>
                    <a:pt x="104" y="21"/>
                  </a:lnTo>
                  <a:cubicBezTo>
                    <a:pt x="0" y="850"/>
                    <a:pt x="145" y="1596"/>
                    <a:pt x="394" y="2177"/>
                  </a:cubicBezTo>
                  <a:cubicBezTo>
                    <a:pt x="622" y="2778"/>
                    <a:pt x="954" y="3234"/>
                    <a:pt x="1244" y="3566"/>
                  </a:cubicBezTo>
                  <a:cubicBezTo>
                    <a:pt x="1555" y="3897"/>
                    <a:pt x="1824" y="4105"/>
                    <a:pt x="2011" y="4229"/>
                  </a:cubicBezTo>
                  <a:cubicBezTo>
                    <a:pt x="2218" y="4353"/>
                    <a:pt x="2322" y="4395"/>
                    <a:pt x="2322" y="4395"/>
                  </a:cubicBezTo>
                  <a:cubicBezTo>
                    <a:pt x="2322" y="4395"/>
                    <a:pt x="2301" y="4374"/>
                    <a:pt x="2239" y="4353"/>
                  </a:cubicBezTo>
                  <a:cubicBezTo>
                    <a:pt x="2198" y="4312"/>
                    <a:pt x="2115" y="4270"/>
                    <a:pt x="2032" y="4208"/>
                  </a:cubicBezTo>
                  <a:cubicBezTo>
                    <a:pt x="1845" y="4063"/>
                    <a:pt x="1576" y="3856"/>
                    <a:pt x="1286" y="3545"/>
                  </a:cubicBezTo>
                  <a:cubicBezTo>
                    <a:pt x="995" y="3213"/>
                    <a:pt x="664" y="2757"/>
                    <a:pt x="436" y="2156"/>
                  </a:cubicBezTo>
                  <a:cubicBezTo>
                    <a:pt x="210" y="1581"/>
                    <a:pt x="65" y="844"/>
                    <a:pt x="163" y="65"/>
                  </a:cubicBezTo>
                  <a:lnTo>
                    <a:pt x="163" y="65"/>
                  </a:lnTo>
                  <a:cubicBezTo>
                    <a:pt x="2854" y="230"/>
                    <a:pt x="6467" y="437"/>
                    <a:pt x="10676" y="684"/>
                  </a:cubicBezTo>
                  <a:cubicBezTo>
                    <a:pt x="12790" y="809"/>
                    <a:pt x="15050" y="954"/>
                    <a:pt x="17433" y="1099"/>
                  </a:cubicBezTo>
                  <a:cubicBezTo>
                    <a:pt x="18636" y="1161"/>
                    <a:pt x="19859" y="1244"/>
                    <a:pt x="21102" y="1327"/>
                  </a:cubicBezTo>
                  <a:cubicBezTo>
                    <a:pt x="21724" y="1368"/>
                    <a:pt x="22346" y="1410"/>
                    <a:pt x="22989" y="1451"/>
                  </a:cubicBezTo>
                  <a:cubicBezTo>
                    <a:pt x="23300" y="1493"/>
                    <a:pt x="23611" y="1513"/>
                    <a:pt x="23942" y="1534"/>
                  </a:cubicBezTo>
                  <a:cubicBezTo>
                    <a:pt x="24087" y="1555"/>
                    <a:pt x="24253" y="1576"/>
                    <a:pt x="24419" y="1596"/>
                  </a:cubicBezTo>
                  <a:lnTo>
                    <a:pt x="24467" y="1596"/>
                  </a:lnTo>
                  <a:lnTo>
                    <a:pt x="24461" y="1617"/>
                  </a:lnTo>
                  <a:cubicBezTo>
                    <a:pt x="24440" y="1700"/>
                    <a:pt x="24419" y="1783"/>
                    <a:pt x="24398" y="1845"/>
                  </a:cubicBezTo>
                  <a:cubicBezTo>
                    <a:pt x="24253" y="2343"/>
                    <a:pt x="24191" y="2840"/>
                    <a:pt x="24191" y="3338"/>
                  </a:cubicBezTo>
                  <a:cubicBezTo>
                    <a:pt x="24191" y="3835"/>
                    <a:pt x="24274" y="4333"/>
                    <a:pt x="24461" y="4789"/>
                  </a:cubicBezTo>
                  <a:cubicBezTo>
                    <a:pt x="24626" y="5245"/>
                    <a:pt x="24896" y="5680"/>
                    <a:pt x="25228" y="6032"/>
                  </a:cubicBezTo>
                  <a:cubicBezTo>
                    <a:pt x="25473" y="6310"/>
                    <a:pt x="25770" y="6562"/>
                    <a:pt x="26087" y="6768"/>
                  </a:cubicBezTo>
                  <a:lnTo>
                    <a:pt x="26087" y="6768"/>
                  </a:lnTo>
                  <a:cubicBezTo>
                    <a:pt x="19351" y="6077"/>
                    <a:pt x="13453" y="5487"/>
                    <a:pt x="9225" y="5058"/>
                  </a:cubicBezTo>
                  <a:cubicBezTo>
                    <a:pt x="7069" y="4851"/>
                    <a:pt x="5348" y="4685"/>
                    <a:pt x="4167" y="4561"/>
                  </a:cubicBezTo>
                  <a:cubicBezTo>
                    <a:pt x="3566" y="4498"/>
                    <a:pt x="3110" y="4457"/>
                    <a:pt x="2799" y="4436"/>
                  </a:cubicBezTo>
                  <a:cubicBezTo>
                    <a:pt x="2654" y="4416"/>
                    <a:pt x="2529" y="4416"/>
                    <a:pt x="2446" y="4395"/>
                  </a:cubicBezTo>
                  <a:lnTo>
                    <a:pt x="2322" y="4395"/>
                  </a:lnTo>
                  <a:cubicBezTo>
                    <a:pt x="2322" y="4395"/>
                    <a:pt x="2363" y="4416"/>
                    <a:pt x="2446" y="4416"/>
                  </a:cubicBezTo>
                  <a:cubicBezTo>
                    <a:pt x="2529" y="4436"/>
                    <a:pt x="2633" y="4436"/>
                    <a:pt x="2778" y="4457"/>
                  </a:cubicBezTo>
                  <a:cubicBezTo>
                    <a:pt x="3110" y="4498"/>
                    <a:pt x="3566" y="4540"/>
                    <a:pt x="4146" y="4623"/>
                  </a:cubicBezTo>
                  <a:cubicBezTo>
                    <a:pt x="5328" y="4747"/>
                    <a:pt x="7048" y="4913"/>
                    <a:pt x="9183" y="5141"/>
                  </a:cubicBezTo>
                  <a:cubicBezTo>
                    <a:pt x="13490" y="5596"/>
                    <a:pt x="19491" y="6217"/>
                    <a:pt x="26342" y="6921"/>
                  </a:cubicBezTo>
                  <a:lnTo>
                    <a:pt x="26342" y="6921"/>
                  </a:lnTo>
                  <a:cubicBezTo>
                    <a:pt x="26344" y="6922"/>
                    <a:pt x="26345" y="6923"/>
                    <a:pt x="26347" y="6924"/>
                  </a:cubicBezTo>
                  <a:lnTo>
                    <a:pt x="26348" y="6922"/>
                  </a:lnTo>
                  <a:lnTo>
                    <a:pt x="26348" y="6922"/>
                  </a:lnTo>
                  <a:cubicBezTo>
                    <a:pt x="26354" y="6922"/>
                    <a:pt x="26361" y="6923"/>
                    <a:pt x="26368" y="6924"/>
                  </a:cubicBezTo>
                  <a:lnTo>
                    <a:pt x="26699" y="6965"/>
                  </a:lnTo>
                  <a:lnTo>
                    <a:pt x="26409" y="6799"/>
                  </a:lnTo>
                  <a:cubicBezTo>
                    <a:pt x="25995" y="6592"/>
                    <a:pt x="25642" y="6302"/>
                    <a:pt x="25310" y="5949"/>
                  </a:cubicBezTo>
                  <a:cubicBezTo>
                    <a:pt x="25000" y="5597"/>
                    <a:pt x="24751" y="5182"/>
                    <a:pt x="24585" y="4747"/>
                  </a:cubicBezTo>
                  <a:cubicBezTo>
                    <a:pt x="24419" y="4312"/>
                    <a:pt x="24315" y="3835"/>
                    <a:pt x="24315" y="3338"/>
                  </a:cubicBezTo>
                  <a:cubicBezTo>
                    <a:pt x="24315" y="2861"/>
                    <a:pt x="24398" y="2363"/>
                    <a:pt x="24523" y="1907"/>
                  </a:cubicBezTo>
                  <a:cubicBezTo>
                    <a:pt x="24543" y="1824"/>
                    <a:pt x="24564" y="1741"/>
                    <a:pt x="24585" y="1679"/>
                  </a:cubicBezTo>
                  <a:lnTo>
                    <a:pt x="24606" y="1617"/>
                  </a:lnTo>
                  <a:lnTo>
                    <a:pt x="24626" y="1596"/>
                  </a:lnTo>
                  <a:lnTo>
                    <a:pt x="24626" y="1576"/>
                  </a:lnTo>
                  <a:cubicBezTo>
                    <a:pt x="24626" y="1493"/>
                    <a:pt x="24585" y="1493"/>
                    <a:pt x="24585" y="1493"/>
                  </a:cubicBezTo>
                  <a:lnTo>
                    <a:pt x="24564" y="1493"/>
                  </a:lnTo>
                  <a:cubicBezTo>
                    <a:pt x="24523" y="1472"/>
                    <a:pt x="24481" y="1472"/>
                    <a:pt x="24440" y="1472"/>
                  </a:cubicBezTo>
                  <a:cubicBezTo>
                    <a:pt x="24274" y="1431"/>
                    <a:pt x="24108" y="1431"/>
                    <a:pt x="23942" y="1410"/>
                  </a:cubicBezTo>
                  <a:cubicBezTo>
                    <a:pt x="23631" y="1389"/>
                    <a:pt x="23320" y="1368"/>
                    <a:pt x="22989" y="1327"/>
                  </a:cubicBezTo>
                  <a:cubicBezTo>
                    <a:pt x="22367" y="1285"/>
                    <a:pt x="21745" y="1244"/>
                    <a:pt x="21123" y="1203"/>
                  </a:cubicBezTo>
                  <a:cubicBezTo>
                    <a:pt x="19859" y="1120"/>
                    <a:pt x="18656" y="1037"/>
                    <a:pt x="17454" y="974"/>
                  </a:cubicBezTo>
                  <a:cubicBezTo>
                    <a:pt x="15070" y="829"/>
                    <a:pt x="12790" y="684"/>
                    <a:pt x="10676" y="560"/>
                  </a:cubicBezTo>
                  <a:cubicBezTo>
                    <a:pt x="6447" y="332"/>
                    <a:pt x="2840" y="145"/>
                    <a:pt x="145" y="0"/>
                  </a:cubicBez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53"/>
            <p:cNvSpPr/>
            <p:nvPr/>
          </p:nvSpPr>
          <p:spPr>
            <a:xfrm>
              <a:off x="6973300" y="2912375"/>
              <a:ext cx="162250" cy="5600"/>
            </a:xfrm>
            <a:custGeom>
              <a:rect b="b" l="l" r="r" t="t"/>
              <a:pathLst>
                <a:path extrusionOk="0" h="224" w="6490">
                  <a:moveTo>
                    <a:pt x="574" y="1"/>
                  </a:moveTo>
                  <a:cubicBezTo>
                    <a:pt x="213" y="1"/>
                    <a:pt x="1" y="8"/>
                    <a:pt x="1" y="23"/>
                  </a:cubicBezTo>
                  <a:cubicBezTo>
                    <a:pt x="1" y="65"/>
                    <a:pt x="1452" y="127"/>
                    <a:pt x="3235" y="189"/>
                  </a:cubicBezTo>
                  <a:cubicBezTo>
                    <a:pt x="4291" y="214"/>
                    <a:pt x="5227" y="224"/>
                    <a:pt x="5820" y="224"/>
                  </a:cubicBezTo>
                  <a:cubicBezTo>
                    <a:pt x="6240" y="224"/>
                    <a:pt x="6489" y="219"/>
                    <a:pt x="6489" y="210"/>
                  </a:cubicBezTo>
                  <a:lnTo>
                    <a:pt x="6468" y="210"/>
                  </a:lnTo>
                  <a:cubicBezTo>
                    <a:pt x="6489" y="169"/>
                    <a:pt x="5038" y="86"/>
                    <a:pt x="3235" y="44"/>
                  </a:cubicBezTo>
                  <a:cubicBezTo>
                    <a:pt x="2133" y="19"/>
                    <a:pt x="1158" y="1"/>
                    <a:pt x="57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53"/>
            <p:cNvSpPr/>
            <p:nvPr/>
          </p:nvSpPr>
          <p:spPr>
            <a:xfrm>
              <a:off x="6968125" y="3011375"/>
              <a:ext cx="219750" cy="5575"/>
            </a:xfrm>
            <a:custGeom>
              <a:rect b="b" l="l" r="r" t="t"/>
              <a:pathLst>
                <a:path extrusionOk="0" h="223" w="8790">
                  <a:moveTo>
                    <a:pt x="778" y="0"/>
                  </a:moveTo>
                  <a:cubicBezTo>
                    <a:pt x="288" y="0"/>
                    <a:pt x="1" y="7"/>
                    <a:pt x="1" y="23"/>
                  </a:cubicBezTo>
                  <a:cubicBezTo>
                    <a:pt x="1" y="64"/>
                    <a:pt x="1970" y="126"/>
                    <a:pt x="4395" y="189"/>
                  </a:cubicBezTo>
                  <a:cubicBezTo>
                    <a:pt x="5816" y="213"/>
                    <a:pt x="7080" y="223"/>
                    <a:pt x="7884" y="223"/>
                  </a:cubicBezTo>
                  <a:cubicBezTo>
                    <a:pt x="8452" y="223"/>
                    <a:pt x="8790" y="218"/>
                    <a:pt x="8790" y="209"/>
                  </a:cubicBezTo>
                  <a:cubicBezTo>
                    <a:pt x="8790" y="168"/>
                    <a:pt x="6821" y="85"/>
                    <a:pt x="4395" y="43"/>
                  </a:cubicBezTo>
                  <a:cubicBezTo>
                    <a:pt x="2896" y="18"/>
                    <a:pt x="1572" y="0"/>
                    <a:pt x="77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53"/>
            <p:cNvSpPr/>
            <p:nvPr/>
          </p:nvSpPr>
          <p:spPr>
            <a:xfrm>
              <a:off x="7284250" y="3019700"/>
              <a:ext cx="92775" cy="3125"/>
            </a:xfrm>
            <a:custGeom>
              <a:rect b="b" l="l" r="r" t="t"/>
              <a:pathLst>
                <a:path extrusionOk="0" h="125" w="3711">
                  <a:moveTo>
                    <a:pt x="1845" y="1"/>
                  </a:moveTo>
                  <a:cubicBezTo>
                    <a:pt x="830" y="1"/>
                    <a:pt x="0" y="21"/>
                    <a:pt x="0" y="63"/>
                  </a:cubicBezTo>
                  <a:cubicBezTo>
                    <a:pt x="0" y="104"/>
                    <a:pt x="830" y="125"/>
                    <a:pt x="1845" y="125"/>
                  </a:cubicBezTo>
                  <a:cubicBezTo>
                    <a:pt x="2882" y="125"/>
                    <a:pt x="3711" y="104"/>
                    <a:pt x="3711" y="63"/>
                  </a:cubicBezTo>
                  <a:cubicBezTo>
                    <a:pt x="3711" y="21"/>
                    <a:pt x="2882" y="1"/>
                    <a:pt x="184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53"/>
            <p:cNvSpPr/>
            <p:nvPr/>
          </p:nvSpPr>
          <p:spPr>
            <a:xfrm>
              <a:off x="6968125" y="3059775"/>
              <a:ext cx="219750" cy="5600"/>
            </a:xfrm>
            <a:custGeom>
              <a:rect b="b" l="l" r="r" t="t"/>
              <a:pathLst>
                <a:path extrusionOk="0" h="224" w="8790">
                  <a:moveTo>
                    <a:pt x="907" y="1"/>
                  </a:moveTo>
                  <a:cubicBezTo>
                    <a:pt x="339" y="1"/>
                    <a:pt x="1" y="6"/>
                    <a:pt x="1" y="14"/>
                  </a:cubicBezTo>
                  <a:cubicBezTo>
                    <a:pt x="1" y="56"/>
                    <a:pt x="1970" y="139"/>
                    <a:pt x="4395" y="180"/>
                  </a:cubicBezTo>
                  <a:cubicBezTo>
                    <a:pt x="5894" y="206"/>
                    <a:pt x="7219" y="224"/>
                    <a:pt x="8012" y="224"/>
                  </a:cubicBezTo>
                  <a:cubicBezTo>
                    <a:pt x="8503" y="224"/>
                    <a:pt x="8790" y="217"/>
                    <a:pt x="8790" y="201"/>
                  </a:cubicBezTo>
                  <a:cubicBezTo>
                    <a:pt x="8790" y="160"/>
                    <a:pt x="6821" y="97"/>
                    <a:pt x="4395" y="35"/>
                  </a:cubicBezTo>
                  <a:cubicBezTo>
                    <a:pt x="2975" y="11"/>
                    <a:pt x="1710" y="1"/>
                    <a:pt x="90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53"/>
            <p:cNvSpPr/>
            <p:nvPr/>
          </p:nvSpPr>
          <p:spPr>
            <a:xfrm>
              <a:off x="7284250" y="3067900"/>
              <a:ext cx="92775" cy="3650"/>
            </a:xfrm>
            <a:custGeom>
              <a:rect b="b" l="l" r="r" t="t"/>
              <a:pathLst>
                <a:path extrusionOk="0" h="146" w="3711">
                  <a:moveTo>
                    <a:pt x="1845" y="0"/>
                  </a:moveTo>
                  <a:cubicBezTo>
                    <a:pt x="830" y="0"/>
                    <a:pt x="0" y="42"/>
                    <a:pt x="0" y="63"/>
                  </a:cubicBezTo>
                  <a:cubicBezTo>
                    <a:pt x="0" y="104"/>
                    <a:pt x="830" y="146"/>
                    <a:pt x="1845" y="146"/>
                  </a:cubicBezTo>
                  <a:cubicBezTo>
                    <a:pt x="2882" y="146"/>
                    <a:pt x="3711" y="104"/>
                    <a:pt x="3711" y="63"/>
                  </a:cubicBezTo>
                  <a:cubicBezTo>
                    <a:pt x="3711" y="42"/>
                    <a:pt x="2882" y="0"/>
                    <a:pt x="184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53"/>
            <p:cNvSpPr/>
            <p:nvPr/>
          </p:nvSpPr>
          <p:spPr>
            <a:xfrm>
              <a:off x="6968125" y="3107975"/>
              <a:ext cx="156025" cy="4775"/>
            </a:xfrm>
            <a:custGeom>
              <a:rect b="b" l="l" r="r" t="t"/>
              <a:pathLst>
                <a:path extrusionOk="0" h="191" w="6241">
                  <a:moveTo>
                    <a:pt x="1237" y="1"/>
                  </a:moveTo>
                  <a:cubicBezTo>
                    <a:pt x="494" y="1"/>
                    <a:pt x="13" y="11"/>
                    <a:pt x="1" y="35"/>
                  </a:cubicBezTo>
                  <a:cubicBezTo>
                    <a:pt x="1" y="56"/>
                    <a:pt x="1410" y="118"/>
                    <a:pt x="3110" y="159"/>
                  </a:cubicBezTo>
                  <a:cubicBezTo>
                    <a:pt x="3970" y="180"/>
                    <a:pt x="4753" y="190"/>
                    <a:pt x="5320" y="190"/>
                  </a:cubicBezTo>
                  <a:cubicBezTo>
                    <a:pt x="5888" y="190"/>
                    <a:pt x="6240" y="180"/>
                    <a:pt x="6240" y="159"/>
                  </a:cubicBezTo>
                  <a:cubicBezTo>
                    <a:pt x="6240" y="118"/>
                    <a:pt x="4831" y="56"/>
                    <a:pt x="3131" y="14"/>
                  </a:cubicBezTo>
                  <a:cubicBezTo>
                    <a:pt x="2418" y="6"/>
                    <a:pt x="1762" y="1"/>
                    <a:pt x="123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53"/>
            <p:cNvSpPr/>
            <p:nvPr/>
          </p:nvSpPr>
          <p:spPr>
            <a:xfrm>
              <a:off x="7284250" y="3116100"/>
              <a:ext cx="92775" cy="3650"/>
            </a:xfrm>
            <a:custGeom>
              <a:rect b="b" l="l" r="r" t="t"/>
              <a:pathLst>
                <a:path extrusionOk="0" h="146" w="3711">
                  <a:moveTo>
                    <a:pt x="1845" y="0"/>
                  </a:moveTo>
                  <a:cubicBezTo>
                    <a:pt x="830" y="0"/>
                    <a:pt x="0" y="42"/>
                    <a:pt x="0" y="83"/>
                  </a:cubicBezTo>
                  <a:cubicBezTo>
                    <a:pt x="0" y="104"/>
                    <a:pt x="830" y="145"/>
                    <a:pt x="1845" y="145"/>
                  </a:cubicBezTo>
                  <a:cubicBezTo>
                    <a:pt x="2882" y="145"/>
                    <a:pt x="3711" y="104"/>
                    <a:pt x="3711" y="83"/>
                  </a:cubicBezTo>
                  <a:cubicBezTo>
                    <a:pt x="3711" y="42"/>
                    <a:pt x="2882" y="0"/>
                    <a:pt x="184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53"/>
            <p:cNvSpPr/>
            <p:nvPr/>
          </p:nvSpPr>
          <p:spPr>
            <a:xfrm>
              <a:off x="6968125" y="3156300"/>
              <a:ext cx="219750" cy="5725"/>
            </a:xfrm>
            <a:custGeom>
              <a:rect b="b" l="l" r="r" t="t"/>
              <a:pathLst>
                <a:path extrusionOk="0" h="229" w="8790">
                  <a:moveTo>
                    <a:pt x="1057" y="1"/>
                  </a:moveTo>
                  <a:cubicBezTo>
                    <a:pt x="399" y="1"/>
                    <a:pt x="1" y="11"/>
                    <a:pt x="1" y="30"/>
                  </a:cubicBezTo>
                  <a:cubicBezTo>
                    <a:pt x="1" y="51"/>
                    <a:pt x="1970" y="133"/>
                    <a:pt x="4395" y="175"/>
                  </a:cubicBezTo>
                  <a:cubicBezTo>
                    <a:pt x="5933" y="214"/>
                    <a:pt x="7287" y="229"/>
                    <a:pt x="8073" y="229"/>
                  </a:cubicBezTo>
                  <a:cubicBezTo>
                    <a:pt x="8526" y="229"/>
                    <a:pt x="8790" y="224"/>
                    <a:pt x="8790" y="216"/>
                  </a:cubicBezTo>
                  <a:cubicBezTo>
                    <a:pt x="8790" y="175"/>
                    <a:pt x="6821" y="92"/>
                    <a:pt x="4395" y="51"/>
                  </a:cubicBezTo>
                  <a:cubicBezTo>
                    <a:pt x="3060" y="16"/>
                    <a:pt x="1863" y="1"/>
                    <a:pt x="105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53"/>
            <p:cNvSpPr/>
            <p:nvPr/>
          </p:nvSpPr>
          <p:spPr>
            <a:xfrm>
              <a:off x="7284250" y="3164800"/>
              <a:ext cx="92775" cy="3150"/>
            </a:xfrm>
            <a:custGeom>
              <a:rect b="b" l="l" r="r" t="t"/>
              <a:pathLst>
                <a:path extrusionOk="0" h="126" w="3711">
                  <a:moveTo>
                    <a:pt x="1845" y="1"/>
                  </a:moveTo>
                  <a:cubicBezTo>
                    <a:pt x="830" y="1"/>
                    <a:pt x="0" y="21"/>
                    <a:pt x="0" y="63"/>
                  </a:cubicBezTo>
                  <a:cubicBezTo>
                    <a:pt x="0" y="104"/>
                    <a:pt x="830" y="125"/>
                    <a:pt x="1845" y="125"/>
                  </a:cubicBezTo>
                  <a:cubicBezTo>
                    <a:pt x="2882" y="125"/>
                    <a:pt x="3711" y="104"/>
                    <a:pt x="3711" y="63"/>
                  </a:cubicBezTo>
                  <a:cubicBezTo>
                    <a:pt x="3711" y="21"/>
                    <a:pt x="2882" y="1"/>
                    <a:pt x="184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53"/>
            <p:cNvSpPr/>
            <p:nvPr/>
          </p:nvSpPr>
          <p:spPr>
            <a:xfrm>
              <a:off x="6963475" y="3212950"/>
              <a:ext cx="219225" cy="5575"/>
            </a:xfrm>
            <a:custGeom>
              <a:rect b="b" l="l" r="r" t="t"/>
              <a:pathLst>
                <a:path extrusionOk="0" h="223" w="8769">
                  <a:moveTo>
                    <a:pt x="777" y="1"/>
                  </a:moveTo>
                  <a:cubicBezTo>
                    <a:pt x="287" y="1"/>
                    <a:pt x="0" y="7"/>
                    <a:pt x="0" y="23"/>
                  </a:cubicBezTo>
                  <a:cubicBezTo>
                    <a:pt x="0" y="65"/>
                    <a:pt x="1949" y="127"/>
                    <a:pt x="4374" y="168"/>
                  </a:cubicBezTo>
                  <a:cubicBezTo>
                    <a:pt x="5912" y="208"/>
                    <a:pt x="7266" y="222"/>
                    <a:pt x="8051" y="222"/>
                  </a:cubicBezTo>
                  <a:cubicBezTo>
                    <a:pt x="8505" y="222"/>
                    <a:pt x="8769" y="217"/>
                    <a:pt x="8769" y="210"/>
                  </a:cubicBezTo>
                  <a:cubicBezTo>
                    <a:pt x="8769" y="168"/>
                    <a:pt x="6799" y="85"/>
                    <a:pt x="4374" y="44"/>
                  </a:cubicBezTo>
                  <a:cubicBezTo>
                    <a:pt x="2888" y="18"/>
                    <a:pt x="1568" y="1"/>
                    <a:pt x="77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53"/>
            <p:cNvSpPr/>
            <p:nvPr/>
          </p:nvSpPr>
          <p:spPr>
            <a:xfrm>
              <a:off x="7279075" y="3221300"/>
              <a:ext cx="92775" cy="3125"/>
            </a:xfrm>
            <a:custGeom>
              <a:rect b="b" l="l" r="r" t="t"/>
              <a:pathLst>
                <a:path extrusionOk="0" h="125" w="3711">
                  <a:moveTo>
                    <a:pt x="1866" y="0"/>
                  </a:moveTo>
                  <a:cubicBezTo>
                    <a:pt x="829" y="0"/>
                    <a:pt x="0" y="21"/>
                    <a:pt x="0" y="62"/>
                  </a:cubicBezTo>
                  <a:cubicBezTo>
                    <a:pt x="0" y="104"/>
                    <a:pt x="829" y="125"/>
                    <a:pt x="1866" y="125"/>
                  </a:cubicBezTo>
                  <a:cubicBezTo>
                    <a:pt x="2881" y="125"/>
                    <a:pt x="3711" y="104"/>
                    <a:pt x="3711" y="62"/>
                  </a:cubicBezTo>
                  <a:cubicBezTo>
                    <a:pt x="3711" y="21"/>
                    <a:pt x="2881" y="0"/>
                    <a:pt x="186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53"/>
            <p:cNvSpPr/>
            <p:nvPr/>
          </p:nvSpPr>
          <p:spPr>
            <a:xfrm>
              <a:off x="6961400" y="3273425"/>
              <a:ext cx="82925" cy="3550"/>
            </a:xfrm>
            <a:custGeom>
              <a:rect b="b" l="l" r="r" t="t"/>
              <a:pathLst>
                <a:path extrusionOk="0" h="142" w="3317">
                  <a:moveTo>
                    <a:pt x="914" y="0"/>
                  </a:moveTo>
                  <a:cubicBezTo>
                    <a:pt x="373" y="0"/>
                    <a:pt x="0" y="15"/>
                    <a:pt x="0" y="30"/>
                  </a:cubicBezTo>
                  <a:cubicBezTo>
                    <a:pt x="0" y="71"/>
                    <a:pt x="746" y="112"/>
                    <a:pt x="1659" y="133"/>
                  </a:cubicBezTo>
                  <a:cubicBezTo>
                    <a:pt x="1926" y="139"/>
                    <a:pt x="2179" y="142"/>
                    <a:pt x="2403" y="142"/>
                  </a:cubicBezTo>
                  <a:cubicBezTo>
                    <a:pt x="2944" y="142"/>
                    <a:pt x="3317" y="127"/>
                    <a:pt x="3317" y="112"/>
                  </a:cubicBezTo>
                  <a:cubicBezTo>
                    <a:pt x="3317" y="71"/>
                    <a:pt x="2571" y="30"/>
                    <a:pt x="1659" y="9"/>
                  </a:cubicBezTo>
                  <a:cubicBezTo>
                    <a:pt x="1391" y="3"/>
                    <a:pt x="1138" y="0"/>
                    <a:pt x="91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53"/>
            <p:cNvSpPr/>
            <p:nvPr/>
          </p:nvSpPr>
          <p:spPr>
            <a:xfrm>
              <a:off x="7277500" y="3281925"/>
              <a:ext cx="92800" cy="3650"/>
            </a:xfrm>
            <a:custGeom>
              <a:rect b="b" l="l" r="r" t="t"/>
              <a:pathLst>
                <a:path extrusionOk="0" h="146" w="3712">
                  <a:moveTo>
                    <a:pt x="1846" y="1"/>
                  </a:moveTo>
                  <a:cubicBezTo>
                    <a:pt x="830" y="1"/>
                    <a:pt x="1" y="42"/>
                    <a:pt x="1" y="63"/>
                  </a:cubicBezTo>
                  <a:cubicBezTo>
                    <a:pt x="1" y="104"/>
                    <a:pt x="830" y="146"/>
                    <a:pt x="1846" y="146"/>
                  </a:cubicBezTo>
                  <a:cubicBezTo>
                    <a:pt x="2862" y="146"/>
                    <a:pt x="3711" y="104"/>
                    <a:pt x="3711" y="63"/>
                  </a:cubicBezTo>
                  <a:cubicBezTo>
                    <a:pt x="3711" y="42"/>
                    <a:pt x="2882" y="1"/>
                    <a:pt x="184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53"/>
            <p:cNvSpPr/>
            <p:nvPr/>
          </p:nvSpPr>
          <p:spPr>
            <a:xfrm>
              <a:off x="6959850" y="3334575"/>
              <a:ext cx="201600" cy="5475"/>
            </a:xfrm>
            <a:custGeom>
              <a:rect b="b" l="l" r="r" t="t"/>
              <a:pathLst>
                <a:path extrusionOk="0" h="219" w="8064">
                  <a:moveTo>
                    <a:pt x="969" y="1"/>
                  </a:moveTo>
                  <a:cubicBezTo>
                    <a:pt x="364" y="1"/>
                    <a:pt x="0" y="11"/>
                    <a:pt x="0" y="30"/>
                  </a:cubicBezTo>
                  <a:cubicBezTo>
                    <a:pt x="0" y="71"/>
                    <a:pt x="1803" y="133"/>
                    <a:pt x="4021" y="175"/>
                  </a:cubicBezTo>
                  <a:cubicBezTo>
                    <a:pt x="5405" y="200"/>
                    <a:pt x="6622" y="218"/>
                    <a:pt x="7351" y="218"/>
                  </a:cubicBezTo>
                  <a:cubicBezTo>
                    <a:pt x="7801" y="218"/>
                    <a:pt x="8064" y="211"/>
                    <a:pt x="8064" y="195"/>
                  </a:cubicBezTo>
                  <a:cubicBezTo>
                    <a:pt x="8064" y="154"/>
                    <a:pt x="6260" y="92"/>
                    <a:pt x="4042" y="50"/>
                  </a:cubicBezTo>
                  <a:cubicBezTo>
                    <a:pt x="2810" y="16"/>
                    <a:pt x="1709" y="1"/>
                    <a:pt x="96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53"/>
            <p:cNvSpPr/>
            <p:nvPr/>
          </p:nvSpPr>
          <p:spPr>
            <a:xfrm>
              <a:off x="7275450" y="3343075"/>
              <a:ext cx="92775" cy="3125"/>
            </a:xfrm>
            <a:custGeom>
              <a:rect b="b" l="l" r="r" t="t"/>
              <a:pathLst>
                <a:path extrusionOk="0" h="125" w="3711">
                  <a:moveTo>
                    <a:pt x="1866" y="1"/>
                  </a:moveTo>
                  <a:cubicBezTo>
                    <a:pt x="829" y="1"/>
                    <a:pt x="0" y="21"/>
                    <a:pt x="0" y="63"/>
                  </a:cubicBezTo>
                  <a:cubicBezTo>
                    <a:pt x="0" y="104"/>
                    <a:pt x="829" y="125"/>
                    <a:pt x="1866" y="125"/>
                  </a:cubicBezTo>
                  <a:cubicBezTo>
                    <a:pt x="2881" y="125"/>
                    <a:pt x="3711" y="104"/>
                    <a:pt x="3711" y="63"/>
                  </a:cubicBezTo>
                  <a:cubicBezTo>
                    <a:pt x="3711" y="21"/>
                    <a:pt x="2881" y="1"/>
                    <a:pt x="186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53"/>
            <p:cNvSpPr/>
            <p:nvPr/>
          </p:nvSpPr>
          <p:spPr>
            <a:xfrm>
              <a:off x="6957775" y="3395550"/>
              <a:ext cx="166375" cy="4825"/>
            </a:xfrm>
            <a:custGeom>
              <a:rect b="b" l="l" r="r" t="t"/>
              <a:pathLst>
                <a:path extrusionOk="0" h="193" w="6655">
                  <a:moveTo>
                    <a:pt x="977" y="0"/>
                  </a:moveTo>
                  <a:cubicBezTo>
                    <a:pt x="373" y="0"/>
                    <a:pt x="0" y="6"/>
                    <a:pt x="0" y="16"/>
                  </a:cubicBezTo>
                  <a:cubicBezTo>
                    <a:pt x="0" y="57"/>
                    <a:pt x="1493" y="120"/>
                    <a:pt x="3317" y="161"/>
                  </a:cubicBezTo>
                  <a:cubicBezTo>
                    <a:pt x="4239" y="182"/>
                    <a:pt x="5074" y="192"/>
                    <a:pt x="5677" y="192"/>
                  </a:cubicBezTo>
                  <a:cubicBezTo>
                    <a:pt x="6281" y="192"/>
                    <a:pt x="6654" y="182"/>
                    <a:pt x="6654" y="161"/>
                  </a:cubicBezTo>
                  <a:cubicBezTo>
                    <a:pt x="6654" y="120"/>
                    <a:pt x="5162" y="57"/>
                    <a:pt x="3337" y="16"/>
                  </a:cubicBezTo>
                  <a:cubicBezTo>
                    <a:pt x="2415" y="6"/>
                    <a:pt x="1581" y="0"/>
                    <a:pt x="97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53"/>
            <p:cNvSpPr/>
            <p:nvPr/>
          </p:nvSpPr>
          <p:spPr>
            <a:xfrm>
              <a:off x="7273875" y="3403700"/>
              <a:ext cx="92800" cy="3650"/>
            </a:xfrm>
            <a:custGeom>
              <a:rect b="b" l="l" r="r" t="t"/>
              <a:pathLst>
                <a:path extrusionOk="0" h="146" w="3712">
                  <a:moveTo>
                    <a:pt x="1846" y="1"/>
                  </a:moveTo>
                  <a:cubicBezTo>
                    <a:pt x="830" y="1"/>
                    <a:pt x="1" y="42"/>
                    <a:pt x="1" y="84"/>
                  </a:cubicBezTo>
                  <a:cubicBezTo>
                    <a:pt x="1" y="104"/>
                    <a:pt x="830" y="146"/>
                    <a:pt x="1846" y="146"/>
                  </a:cubicBezTo>
                  <a:cubicBezTo>
                    <a:pt x="2882" y="146"/>
                    <a:pt x="3711" y="104"/>
                    <a:pt x="3711" y="84"/>
                  </a:cubicBezTo>
                  <a:cubicBezTo>
                    <a:pt x="3711" y="42"/>
                    <a:pt x="2882" y="1"/>
                    <a:pt x="184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53"/>
            <p:cNvSpPr/>
            <p:nvPr/>
          </p:nvSpPr>
          <p:spPr>
            <a:xfrm>
              <a:off x="6940150" y="3457775"/>
              <a:ext cx="219750" cy="5600"/>
            </a:xfrm>
            <a:custGeom>
              <a:rect b="b" l="l" r="r" t="t"/>
              <a:pathLst>
                <a:path extrusionOk="0" h="224" w="8790">
                  <a:moveTo>
                    <a:pt x="906" y="1"/>
                  </a:moveTo>
                  <a:cubicBezTo>
                    <a:pt x="338" y="1"/>
                    <a:pt x="0" y="6"/>
                    <a:pt x="0" y="14"/>
                  </a:cubicBezTo>
                  <a:cubicBezTo>
                    <a:pt x="0" y="56"/>
                    <a:pt x="1970" y="139"/>
                    <a:pt x="4395" y="180"/>
                  </a:cubicBezTo>
                  <a:cubicBezTo>
                    <a:pt x="5894" y="206"/>
                    <a:pt x="7219" y="224"/>
                    <a:pt x="8012" y="224"/>
                  </a:cubicBezTo>
                  <a:cubicBezTo>
                    <a:pt x="8502" y="224"/>
                    <a:pt x="8789" y="217"/>
                    <a:pt x="8789" y="201"/>
                  </a:cubicBezTo>
                  <a:cubicBezTo>
                    <a:pt x="8789" y="160"/>
                    <a:pt x="6820" y="97"/>
                    <a:pt x="4395" y="35"/>
                  </a:cubicBezTo>
                  <a:cubicBezTo>
                    <a:pt x="2974" y="11"/>
                    <a:pt x="1710" y="1"/>
                    <a:pt x="90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53"/>
            <p:cNvSpPr/>
            <p:nvPr/>
          </p:nvSpPr>
          <p:spPr>
            <a:xfrm>
              <a:off x="6917850" y="3521300"/>
              <a:ext cx="219775" cy="5825"/>
            </a:xfrm>
            <a:custGeom>
              <a:rect b="b" l="l" r="r" t="t"/>
              <a:pathLst>
                <a:path extrusionOk="0" h="233" w="8791">
                  <a:moveTo>
                    <a:pt x="793" y="0"/>
                  </a:moveTo>
                  <a:cubicBezTo>
                    <a:pt x="306" y="0"/>
                    <a:pt x="22" y="7"/>
                    <a:pt x="22" y="23"/>
                  </a:cubicBezTo>
                  <a:cubicBezTo>
                    <a:pt x="1" y="65"/>
                    <a:pt x="1970" y="127"/>
                    <a:pt x="4396" y="189"/>
                  </a:cubicBezTo>
                  <a:cubicBezTo>
                    <a:pt x="5894" y="215"/>
                    <a:pt x="7219" y="232"/>
                    <a:pt x="8012" y="232"/>
                  </a:cubicBezTo>
                  <a:cubicBezTo>
                    <a:pt x="8503" y="232"/>
                    <a:pt x="8790" y="225"/>
                    <a:pt x="8790" y="210"/>
                  </a:cubicBezTo>
                  <a:cubicBezTo>
                    <a:pt x="8790" y="168"/>
                    <a:pt x="6821" y="106"/>
                    <a:pt x="4396" y="44"/>
                  </a:cubicBezTo>
                  <a:cubicBezTo>
                    <a:pt x="2897" y="18"/>
                    <a:pt x="1580" y="0"/>
                    <a:pt x="79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53"/>
            <p:cNvSpPr/>
            <p:nvPr/>
          </p:nvSpPr>
          <p:spPr>
            <a:xfrm>
              <a:off x="7261450" y="3464850"/>
              <a:ext cx="92775" cy="3150"/>
            </a:xfrm>
            <a:custGeom>
              <a:rect b="b" l="l" r="r" t="t"/>
              <a:pathLst>
                <a:path extrusionOk="0" h="126" w="3711">
                  <a:moveTo>
                    <a:pt x="1845" y="1"/>
                  </a:moveTo>
                  <a:cubicBezTo>
                    <a:pt x="830" y="1"/>
                    <a:pt x="0" y="22"/>
                    <a:pt x="0" y="63"/>
                  </a:cubicBezTo>
                  <a:cubicBezTo>
                    <a:pt x="0" y="105"/>
                    <a:pt x="830" y="125"/>
                    <a:pt x="1845" y="125"/>
                  </a:cubicBezTo>
                  <a:cubicBezTo>
                    <a:pt x="2882" y="125"/>
                    <a:pt x="3711" y="105"/>
                    <a:pt x="3711" y="63"/>
                  </a:cubicBezTo>
                  <a:cubicBezTo>
                    <a:pt x="3711" y="22"/>
                    <a:pt x="2882" y="1"/>
                    <a:pt x="184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53"/>
            <p:cNvSpPr/>
            <p:nvPr/>
          </p:nvSpPr>
          <p:spPr>
            <a:xfrm>
              <a:off x="7247450" y="3523925"/>
              <a:ext cx="92800" cy="3675"/>
            </a:xfrm>
            <a:custGeom>
              <a:rect b="b" l="l" r="r" t="t"/>
              <a:pathLst>
                <a:path extrusionOk="0" h="147" w="3712">
                  <a:moveTo>
                    <a:pt x="1866" y="1"/>
                  </a:moveTo>
                  <a:cubicBezTo>
                    <a:pt x="830" y="1"/>
                    <a:pt x="1" y="42"/>
                    <a:pt x="1" y="84"/>
                  </a:cubicBezTo>
                  <a:cubicBezTo>
                    <a:pt x="1" y="105"/>
                    <a:pt x="830" y="146"/>
                    <a:pt x="1866" y="146"/>
                  </a:cubicBezTo>
                  <a:cubicBezTo>
                    <a:pt x="2882" y="146"/>
                    <a:pt x="3711" y="105"/>
                    <a:pt x="3711" y="84"/>
                  </a:cubicBezTo>
                  <a:cubicBezTo>
                    <a:pt x="3711" y="42"/>
                    <a:pt x="2882" y="1"/>
                    <a:pt x="186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53"/>
            <p:cNvSpPr/>
            <p:nvPr/>
          </p:nvSpPr>
          <p:spPr>
            <a:xfrm>
              <a:off x="6971250" y="2936775"/>
              <a:ext cx="85525" cy="3675"/>
            </a:xfrm>
            <a:custGeom>
              <a:rect b="b" l="l" r="r" t="t"/>
              <a:pathLst>
                <a:path extrusionOk="0" h="147" w="3421">
                  <a:moveTo>
                    <a:pt x="1721" y="1"/>
                  </a:moveTo>
                  <a:cubicBezTo>
                    <a:pt x="767" y="1"/>
                    <a:pt x="0" y="22"/>
                    <a:pt x="0" y="63"/>
                  </a:cubicBezTo>
                  <a:cubicBezTo>
                    <a:pt x="0" y="105"/>
                    <a:pt x="767" y="146"/>
                    <a:pt x="1721" y="146"/>
                  </a:cubicBezTo>
                  <a:cubicBezTo>
                    <a:pt x="2653" y="146"/>
                    <a:pt x="3420" y="125"/>
                    <a:pt x="3420" y="84"/>
                  </a:cubicBezTo>
                  <a:cubicBezTo>
                    <a:pt x="3420" y="42"/>
                    <a:pt x="2653" y="22"/>
                    <a:pt x="172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53"/>
            <p:cNvSpPr/>
            <p:nvPr/>
          </p:nvSpPr>
          <p:spPr>
            <a:xfrm>
              <a:off x="7040675" y="2772500"/>
              <a:ext cx="285050" cy="54975"/>
            </a:xfrm>
            <a:custGeom>
              <a:rect b="b" l="l" r="r" t="t"/>
              <a:pathLst>
                <a:path extrusionOk="0" h="2199" w="11402">
                  <a:moveTo>
                    <a:pt x="11402" y="1"/>
                  </a:moveTo>
                  <a:lnTo>
                    <a:pt x="1" y="436"/>
                  </a:lnTo>
                  <a:lnTo>
                    <a:pt x="1" y="2198"/>
                  </a:lnTo>
                  <a:lnTo>
                    <a:pt x="11402" y="1929"/>
                  </a:lnTo>
                  <a:lnTo>
                    <a:pt x="1140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5" name="Google Shape;1005;p53"/>
          <p:cNvGrpSpPr/>
          <p:nvPr/>
        </p:nvGrpSpPr>
        <p:grpSpPr>
          <a:xfrm>
            <a:off x="2827550" y="4133950"/>
            <a:ext cx="535150" cy="470050"/>
            <a:chOff x="6924800" y="5594250"/>
            <a:chExt cx="535150" cy="470050"/>
          </a:xfrm>
        </p:grpSpPr>
        <p:sp>
          <p:nvSpPr>
            <p:cNvPr id="1006" name="Google Shape;1006;p53"/>
            <p:cNvSpPr/>
            <p:nvPr/>
          </p:nvSpPr>
          <p:spPr>
            <a:xfrm>
              <a:off x="6947925" y="5595800"/>
              <a:ext cx="477300" cy="96425"/>
            </a:xfrm>
            <a:custGeom>
              <a:rect b="b" l="l" r="r" t="t"/>
              <a:pathLst>
                <a:path extrusionOk="0" h="3857" w="19092">
                  <a:moveTo>
                    <a:pt x="0" y="1"/>
                  </a:moveTo>
                  <a:lnTo>
                    <a:pt x="0" y="3856"/>
                  </a:lnTo>
                  <a:lnTo>
                    <a:pt x="19092" y="3856"/>
                  </a:lnTo>
                  <a:lnTo>
                    <a:pt x="1909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53"/>
            <p:cNvSpPr/>
            <p:nvPr/>
          </p:nvSpPr>
          <p:spPr>
            <a:xfrm>
              <a:off x="6935150" y="5690650"/>
              <a:ext cx="477325" cy="96400"/>
            </a:xfrm>
            <a:custGeom>
              <a:rect b="b" l="l" r="r" t="t"/>
              <a:pathLst>
                <a:path extrusionOk="0" h="3856" w="19093">
                  <a:moveTo>
                    <a:pt x="1" y="0"/>
                  </a:moveTo>
                  <a:lnTo>
                    <a:pt x="1" y="3856"/>
                  </a:lnTo>
                  <a:lnTo>
                    <a:pt x="19092" y="3856"/>
                  </a:lnTo>
                  <a:lnTo>
                    <a:pt x="1909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53"/>
            <p:cNvSpPr/>
            <p:nvPr/>
          </p:nvSpPr>
          <p:spPr>
            <a:xfrm>
              <a:off x="6937025" y="5688575"/>
              <a:ext cx="476275" cy="4175"/>
            </a:xfrm>
            <a:custGeom>
              <a:rect b="b" l="l" r="r" t="t"/>
              <a:pathLst>
                <a:path extrusionOk="0" h="167" w="19051">
                  <a:moveTo>
                    <a:pt x="9536" y="0"/>
                  </a:moveTo>
                  <a:cubicBezTo>
                    <a:pt x="4271" y="0"/>
                    <a:pt x="1" y="62"/>
                    <a:pt x="1" y="83"/>
                  </a:cubicBezTo>
                  <a:cubicBezTo>
                    <a:pt x="1" y="145"/>
                    <a:pt x="4271" y="166"/>
                    <a:pt x="9536" y="166"/>
                  </a:cubicBezTo>
                  <a:cubicBezTo>
                    <a:pt x="14801" y="166"/>
                    <a:pt x="19051" y="145"/>
                    <a:pt x="19051" y="83"/>
                  </a:cubicBezTo>
                  <a:cubicBezTo>
                    <a:pt x="19051" y="42"/>
                    <a:pt x="14801" y="0"/>
                    <a:pt x="95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53"/>
            <p:cNvSpPr/>
            <p:nvPr/>
          </p:nvSpPr>
          <p:spPr>
            <a:xfrm>
              <a:off x="6982650" y="5783400"/>
              <a:ext cx="477300" cy="96425"/>
            </a:xfrm>
            <a:custGeom>
              <a:rect b="b" l="l" r="r" t="t"/>
              <a:pathLst>
                <a:path extrusionOk="0" h="3857" w="19092">
                  <a:moveTo>
                    <a:pt x="0" y="1"/>
                  </a:moveTo>
                  <a:lnTo>
                    <a:pt x="0" y="3856"/>
                  </a:lnTo>
                  <a:lnTo>
                    <a:pt x="19092" y="3856"/>
                  </a:lnTo>
                  <a:lnTo>
                    <a:pt x="1909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53"/>
            <p:cNvSpPr/>
            <p:nvPr/>
          </p:nvSpPr>
          <p:spPr>
            <a:xfrm>
              <a:off x="6982125" y="5781850"/>
              <a:ext cx="476800" cy="4175"/>
            </a:xfrm>
            <a:custGeom>
              <a:rect b="b" l="l" r="r" t="t"/>
              <a:pathLst>
                <a:path extrusionOk="0" h="167" w="19072">
                  <a:moveTo>
                    <a:pt x="9536" y="0"/>
                  </a:moveTo>
                  <a:cubicBezTo>
                    <a:pt x="4271" y="0"/>
                    <a:pt x="0" y="42"/>
                    <a:pt x="0" y="83"/>
                  </a:cubicBezTo>
                  <a:cubicBezTo>
                    <a:pt x="0" y="125"/>
                    <a:pt x="4271" y="166"/>
                    <a:pt x="9536" y="166"/>
                  </a:cubicBezTo>
                  <a:cubicBezTo>
                    <a:pt x="14801" y="166"/>
                    <a:pt x="19071" y="125"/>
                    <a:pt x="19071" y="83"/>
                  </a:cubicBezTo>
                  <a:cubicBezTo>
                    <a:pt x="19071" y="42"/>
                    <a:pt x="14801" y="0"/>
                    <a:pt x="95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53"/>
            <p:cNvSpPr/>
            <p:nvPr/>
          </p:nvSpPr>
          <p:spPr>
            <a:xfrm>
              <a:off x="6924800" y="5879275"/>
              <a:ext cx="477300" cy="92275"/>
            </a:xfrm>
            <a:custGeom>
              <a:rect b="b" l="l" r="r" t="t"/>
              <a:pathLst>
                <a:path extrusionOk="0" h="3691" w="19092">
                  <a:moveTo>
                    <a:pt x="0" y="1"/>
                  </a:moveTo>
                  <a:lnTo>
                    <a:pt x="0" y="3690"/>
                  </a:lnTo>
                  <a:lnTo>
                    <a:pt x="19092" y="3690"/>
                  </a:lnTo>
                  <a:lnTo>
                    <a:pt x="1909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53"/>
            <p:cNvSpPr/>
            <p:nvPr/>
          </p:nvSpPr>
          <p:spPr>
            <a:xfrm>
              <a:off x="6926150" y="5877725"/>
              <a:ext cx="476800" cy="3650"/>
            </a:xfrm>
            <a:custGeom>
              <a:rect b="b" l="l" r="r" t="t"/>
              <a:pathLst>
                <a:path extrusionOk="0" h="146" w="19072">
                  <a:moveTo>
                    <a:pt x="9536" y="0"/>
                  </a:moveTo>
                  <a:cubicBezTo>
                    <a:pt x="4271" y="0"/>
                    <a:pt x="1" y="21"/>
                    <a:pt x="1" y="63"/>
                  </a:cubicBezTo>
                  <a:cubicBezTo>
                    <a:pt x="1" y="125"/>
                    <a:pt x="4271" y="145"/>
                    <a:pt x="9536" y="145"/>
                  </a:cubicBezTo>
                  <a:cubicBezTo>
                    <a:pt x="14801" y="145"/>
                    <a:pt x="19071" y="125"/>
                    <a:pt x="19071" y="63"/>
                  </a:cubicBezTo>
                  <a:cubicBezTo>
                    <a:pt x="19071" y="21"/>
                    <a:pt x="14822" y="0"/>
                    <a:pt x="95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53"/>
            <p:cNvSpPr/>
            <p:nvPr/>
          </p:nvSpPr>
          <p:spPr>
            <a:xfrm>
              <a:off x="6957250" y="5971525"/>
              <a:ext cx="477300" cy="92775"/>
            </a:xfrm>
            <a:custGeom>
              <a:rect b="b" l="l" r="r" t="t"/>
              <a:pathLst>
                <a:path extrusionOk="0" h="3711" w="19092">
                  <a:moveTo>
                    <a:pt x="0" y="0"/>
                  </a:moveTo>
                  <a:lnTo>
                    <a:pt x="0" y="3711"/>
                  </a:lnTo>
                  <a:lnTo>
                    <a:pt x="19092" y="3711"/>
                  </a:lnTo>
                  <a:lnTo>
                    <a:pt x="1909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4" name="Google Shape;1014;p53"/>
            <p:cNvGrpSpPr/>
            <p:nvPr/>
          </p:nvGrpSpPr>
          <p:grpSpPr>
            <a:xfrm>
              <a:off x="6926681" y="5594250"/>
              <a:ext cx="517725" cy="469025"/>
              <a:chOff x="7604217" y="5594250"/>
              <a:chExt cx="517725" cy="469025"/>
            </a:xfrm>
          </p:grpSpPr>
          <p:sp>
            <p:nvSpPr>
              <p:cNvPr id="1015" name="Google Shape;1015;p53"/>
              <p:cNvSpPr/>
              <p:nvPr/>
            </p:nvSpPr>
            <p:spPr>
              <a:xfrm>
                <a:off x="8062317" y="5597350"/>
                <a:ext cx="4175" cy="93325"/>
              </a:xfrm>
              <a:custGeom>
                <a:rect b="b" l="l" r="r" t="t"/>
                <a:pathLst>
                  <a:path extrusionOk="0" h="3733" w="167">
                    <a:moveTo>
                      <a:pt x="84" y="1"/>
                    </a:moveTo>
                    <a:cubicBezTo>
                      <a:pt x="42" y="1"/>
                      <a:pt x="1" y="851"/>
                      <a:pt x="1" y="1867"/>
                    </a:cubicBezTo>
                    <a:cubicBezTo>
                      <a:pt x="1" y="2903"/>
                      <a:pt x="42" y="3732"/>
                      <a:pt x="84" y="3732"/>
                    </a:cubicBezTo>
                    <a:cubicBezTo>
                      <a:pt x="125" y="3732"/>
                      <a:pt x="167" y="2903"/>
                      <a:pt x="167" y="1867"/>
                    </a:cubicBezTo>
                    <a:cubicBezTo>
                      <a:pt x="167" y="851"/>
                      <a:pt x="125" y="1"/>
                      <a:pt x="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53"/>
              <p:cNvSpPr/>
              <p:nvPr/>
            </p:nvSpPr>
            <p:spPr>
              <a:xfrm>
                <a:off x="8017767" y="5597350"/>
                <a:ext cx="4150" cy="93325"/>
              </a:xfrm>
              <a:custGeom>
                <a:rect b="b" l="l" r="r" t="t"/>
                <a:pathLst>
                  <a:path extrusionOk="0" h="3733" w="166">
                    <a:moveTo>
                      <a:pt x="83" y="1"/>
                    </a:moveTo>
                    <a:cubicBezTo>
                      <a:pt x="42" y="1"/>
                      <a:pt x="0" y="851"/>
                      <a:pt x="0" y="1867"/>
                    </a:cubicBezTo>
                    <a:cubicBezTo>
                      <a:pt x="0" y="2903"/>
                      <a:pt x="42" y="3732"/>
                      <a:pt x="83" y="3732"/>
                    </a:cubicBezTo>
                    <a:cubicBezTo>
                      <a:pt x="145" y="3732"/>
                      <a:pt x="166" y="2903"/>
                      <a:pt x="166" y="1867"/>
                    </a:cubicBezTo>
                    <a:cubicBezTo>
                      <a:pt x="166" y="851"/>
                      <a:pt x="124" y="1"/>
                      <a:pt x="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53"/>
              <p:cNvSpPr/>
              <p:nvPr/>
            </p:nvSpPr>
            <p:spPr>
              <a:xfrm>
                <a:off x="7974217" y="5597350"/>
                <a:ext cx="4175" cy="93325"/>
              </a:xfrm>
              <a:custGeom>
                <a:rect b="b" l="l" r="r" t="t"/>
                <a:pathLst>
                  <a:path extrusionOk="0" h="3733" w="167">
                    <a:moveTo>
                      <a:pt x="84" y="1"/>
                    </a:moveTo>
                    <a:cubicBezTo>
                      <a:pt x="42" y="1"/>
                      <a:pt x="1" y="851"/>
                      <a:pt x="1" y="1867"/>
                    </a:cubicBezTo>
                    <a:cubicBezTo>
                      <a:pt x="1" y="2903"/>
                      <a:pt x="42" y="3732"/>
                      <a:pt x="84" y="3732"/>
                    </a:cubicBezTo>
                    <a:cubicBezTo>
                      <a:pt x="125" y="3732"/>
                      <a:pt x="167" y="2903"/>
                      <a:pt x="167" y="1867"/>
                    </a:cubicBezTo>
                    <a:cubicBezTo>
                      <a:pt x="167" y="851"/>
                      <a:pt x="125" y="1"/>
                      <a:pt x="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53"/>
              <p:cNvSpPr/>
              <p:nvPr/>
            </p:nvSpPr>
            <p:spPr>
              <a:xfrm>
                <a:off x="7930692" y="5597350"/>
                <a:ext cx="4175" cy="93325"/>
              </a:xfrm>
              <a:custGeom>
                <a:rect b="b" l="l" r="r" t="t"/>
                <a:pathLst>
                  <a:path extrusionOk="0" h="3733" w="167">
                    <a:moveTo>
                      <a:pt x="84" y="1"/>
                    </a:moveTo>
                    <a:cubicBezTo>
                      <a:pt x="42" y="1"/>
                      <a:pt x="1" y="851"/>
                      <a:pt x="1" y="1867"/>
                    </a:cubicBezTo>
                    <a:cubicBezTo>
                      <a:pt x="1" y="2903"/>
                      <a:pt x="42" y="3732"/>
                      <a:pt x="84" y="3732"/>
                    </a:cubicBezTo>
                    <a:cubicBezTo>
                      <a:pt x="125" y="3732"/>
                      <a:pt x="166" y="2903"/>
                      <a:pt x="166" y="1867"/>
                    </a:cubicBezTo>
                    <a:cubicBezTo>
                      <a:pt x="166" y="851"/>
                      <a:pt x="125" y="1"/>
                      <a:pt x="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53"/>
              <p:cNvSpPr/>
              <p:nvPr/>
            </p:nvSpPr>
            <p:spPr>
              <a:xfrm>
                <a:off x="7887167" y="5597350"/>
                <a:ext cx="4175" cy="93325"/>
              </a:xfrm>
              <a:custGeom>
                <a:rect b="b" l="l" r="r" t="t"/>
                <a:pathLst>
                  <a:path extrusionOk="0" h="3733" w="167">
                    <a:moveTo>
                      <a:pt x="83" y="1"/>
                    </a:moveTo>
                    <a:cubicBezTo>
                      <a:pt x="42" y="1"/>
                      <a:pt x="0" y="851"/>
                      <a:pt x="0" y="1867"/>
                    </a:cubicBezTo>
                    <a:cubicBezTo>
                      <a:pt x="0" y="2903"/>
                      <a:pt x="42" y="3732"/>
                      <a:pt x="83" y="3732"/>
                    </a:cubicBezTo>
                    <a:cubicBezTo>
                      <a:pt x="125" y="3732"/>
                      <a:pt x="166" y="2903"/>
                      <a:pt x="166" y="1867"/>
                    </a:cubicBezTo>
                    <a:cubicBezTo>
                      <a:pt x="166" y="851"/>
                      <a:pt x="125" y="1"/>
                      <a:pt x="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53"/>
              <p:cNvSpPr/>
              <p:nvPr/>
            </p:nvSpPr>
            <p:spPr>
              <a:xfrm>
                <a:off x="7843642" y="5597350"/>
                <a:ext cx="4150" cy="93325"/>
              </a:xfrm>
              <a:custGeom>
                <a:rect b="b" l="l" r="r" t="t"/>
                <a:pathLst>
                  <a:path extrusionOk="0" h="3733" w="166">
                    <a:moveTo>
                      <a:pt x="83" y="1"/>
                    </a:moveTo>
                    <a:cubicBezTo>
                      <a:pt x="42" y="1"/>
                      <a:pt x="0" y="851"/>
                      <a:pt x="0" y="1867"/>
                    </a:cubicBezTo>
                    <a:cubicBezTo>
                      <a:pt x="0" y="2903"/>
                      <a:pt x="42" y="3732"/>
                      <a:pt x="83" y="3732"/>
                    </a:cubicBezTo>
                    <a:cubicBezTo>
                      <a:pt x="125" y="3732"/>
                      <a:pt x="166" y="2903"/>
                      <a:pt x="166" y="1867"/>
                    </a:cubicBezTo>
                    <a:cubicBezTo>
                      <a:pt x="166" y="851"/>
                      <a:pt x="125" y="1"/>
                      <a:pt x="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53"/>
              <p:cNvSpPr/>
              <p:nvPr/>
            </p:nvSpPr>
            <p:spPr>
              <a:xfrm>
                <a:off x="7800092" y="5597350"/>
                <a:ext cx="4175" cy="93325"/>
              </a:xfrm>
              <a:custGeom>
                <a:rect b="b" l="l" r="r" t="t"/>
                <a:pathLst>
                  <a:path extrusionOk="0" h="3733" w="167">
                    <a:moveTo>
                      <a:pt x="84" y="1"/>
                    </a:moveTo>
                    <a:cubicBezTo>
                      <a:pt x="42" y="1"/>
                      <a:pt x="1" y="851"/>
                      <a:pt x="1" y="1867"/>
                    </a:cubicBezTo>
                    <a:cubicBezTo>
                      <a:pt x="1" y="2903"/>
                      <a:pt x="42" y="3732"/>
                      <a:pt x="84" y="3732"/>
                    </a:cubicBezTo>
                    <a:cubicBezTo>
                      <a:pt x="125" y="3732"/>
                      <a:pt x="167" y="2903"/>
                      <a:pt x="167" y="1867"/>
                    </a:cubicBezTo>
                    <a:cubicBezTo>
                      <a:pt x="167" y="851"/>
                      <a:pt x="125" y="1"/>
                      <a:pt x="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53"/>
              <p:cNvSpPr/>
              <p:nvPr/>
            </p:nvSpPr>
            <p:spPr>
              <a:xfrm>
                <a:off x="7756567" y="5597350"/>
                <a:ext cx="4175" cy="93325"/>
              </a:xfrm>
              <a:custGeom>
                <a:rect b="b" l="l" r="r" t="t"/>
                <a:pathLst>
                  <a:path extrusionOk="0" h="3733" w="167">
                    <a:moveTo>
                      <a:pt x="84" y="1"/>
                    </a:moveTo>
                    <a:cubicBezTo>
                      <a:pt x="42" y="1"/>
                      <a:pt x="1" y="851"/>
                      <a:pt x="1" y="1867"/>
                    </a:cubicBezTo>
                    <a:cubicBezTo>
                      <a:pt x="1" y="2903"/>
                      <a:pt x="42" y="3732"/>
                      <a:pt x="84" y="3732"/>
                    </a:cubicBezTo>
                    <a:cubicBezTo>
                      <a:pt x="146" y="3732"/>
                      <a:pt x="166" y="2903"/>
                      <a:pt x="166" y="1867"/>
                    </a:cubicBezTo>
                    <a:cubicBezTo>
                      <a:pt x="166" y="851"/>
                      <a:pt x="146" y="1"/>
                      <a:pt x="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53"/>
              <p:cNvSpPr/>
              <p:nvPr/>
            </p:nvSpPr>
            <p:spPr>
              <a:xfrm>
                <a:off x="7713042" y="5597350"/>
                <a:ext cx="4175" cy="93325"/>
              </a:xfrm>
              <a:custGeom>
                <a:rect b="b" l="l" r="r" t="t"/>
                <a:pathLst>
                  <a:path extrusionOk="0" h="3733" w="167">
                    <a:moveTo>
                      <a:pt x="83" y="1"/>
                    </a:moveTo>
                    <a:cubicBezTo>
                      <a:pt x="42" y="1"/>
                      <a:pt x="0" y="851"/>
                      <a:pt x="0" y="1867"/>
                    </a:cubicBezTo>
                    <a:cubicBezTo>
                      <a:pt x="0" y="2903"/>
                      <a:pt x="42" y="3732"/>
                      <a:pt x="83" y="3732"/>
                    </a:cubicBezTo>
                    <a:cubicBezTo>
                      <a:pt x="146" y="3732"/>
                      <a:pt x="166" y="2903"/>
                      <a:pt x="166" y="1867"/>
                    </a:cubicBezTo>
                    <a:cubicBezTo>
                      <a:pt x="166" y="851"/>
                      <a:pt x="146" y="1"/>
                      <a:pt x="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53"/>
              <p:cNvSpPr/>
              <p:nvPr/>
            </p:nvSpPr>
            <p:spPr>
              <a:xfrm>
                <a:off x="7669517" y="5597350"/>
                <a:ext cx="4150" cy="93325"/>
              </a:xfrm>
              <a:custGeom>
                <a:rect b="b" l="l" r="r" t="t"/>
                <a:pathLst>
                  <a:path extrusionOk="0" h="3733" w="166">
                    <a:moveTo>
                      <a:pt x="83" y="1"/>
                    </a:moveTo>
                    <a:cubicBezTo>
                      <a:pt x="42" y="1"/>
                      <a:pt x="0" y="851"/>
                      <a:pt x="0" y="1867"/>
                    </a:cubicBezTo>
                    <a:cubicBezTo>
                      <a:pt x="0" y="2903"/>
                      <a:pt x="42" y="3732"/>
                      <a:pt x="83" y="3732"/>
                    </a:cubicBezTo>
                    <a:cubicBezTo>
                      <a:pt x="145" y="3732"/>
                      <a:pt x="166" y="2903"/>
                      <a:pt x="166" y="1867"/>
                    </a:cubicBezTo>
                    <a:cubicBezTo>
                      <a:pt x="166" y="851"/>
                      <a:pt x="145" y="1"/>
                      <a:pt x="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53"/>
              <p:cNvSpPr/>
              <p:nvPr/>
            </p:nvSpPr>
            <p:spPr>
              <a:xfrm>
                <a:off x="7625967" y="5597350"/>
                <a:ext cx="4175" cy="93325"/>
              </a:xfrm>
              <a:custGeom>
                <a:rect b="b" l="l" r="r" t="t"/>
                <a:pathLst>
                  <a:path extrusionOk="0" h="3733" w="167">
                    <a:moveTo>
                      <a:pt x="84" y="1"/>
                    </a:moveTo>
                    <a:cubicBezTo>
                      <a:pt x="42" y="1"/>
                      <a:pt x="1" y="851"/>
                      <a:pt x="1" y="1867"/>
                    </a:cubicBezTo>
                    <a:cubicBezTo>
                      <a:pt x="1" y="2903"/>
                      <a:pt x="42" y="3732"/>
                      <a:pt x="84" y="3732"/>
                    </a:cubicBezTo>
                    <a:cubicBezTo>
                      <a:pt x="146" y="3732"/>
                      <a:pt x="167" y="2903"/>
                      <a:pt x="167" y="1867"/>
                    </a:cubicBezTo>
                    <a:cubicBezTo>
                      <a:pt x="167" y="851"/>
                      <a:pt x="125" y="1"/>
                      <a:pt x="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53"/>
              <p:cNvSpPr/>
              <p:nvPr/>
            </p:nvSpPr>
            <p:spPr>
              <a:xfrm>
                <a:off x="7617167" y="5594250"/>
                <a:ext cx="476800" cy="4175"/>
              </a:xfrm>
              <a:custGeom>
                <a:rect b="b" l="l" r="r" t="t"/>
                <a:pathLst>
                  <a:path extrusionOk="0" h="167" w="19072">
                    <a:moveTo>
                      <a:pt x="9536" y="1"/>
                    </a:moveTo>
                    <a:cubicBezTo>
                      <a:pt x="4271" y="1"/>
                      <a:pt x="1" y="42"/>
                      <a:pt x="1" y="83"/>
                    </a:cubicBezTo>
                    <a:cubicBezTo>
                      <a:pt x="1" y="125"/>
                      <a:pt x="4271" y="166"/>
                      <a:pt x="9536" y="166"/>
                    </a:cubicBezTo>
                    <a:cubicBezTo>
                      <a:pt x="14801" y="166"/>
                      <a:pt x="19071" y="125"/>
                      <a:pt x="19071" y="83"/>
                    </a:cubicBezTo>
                    <a:lnTo>
                      <a:pt x="95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53"/>
              <p:cNvSpPr/>
              <p:nvPr/>
            </p:nvSpPr>
            <p:spPr>
              <a:xfrm>
                <a:off x="8051442" y="5692200"/>
                <a:ext cx="4175" cy="93300"/>
              </a:xfrm>
              <a:custGeom>
                <a:rect b="b" l="l" r="r" t="t"/>
                <a:pathLst>
                  <a:path extrusionOk="0" h="3732" w="167">
                    <a:moveTo>
                      <a:pt x="83" y="0"/>
                    </a:moveTo>
                    <a:cubicBezTo>
                      <a:pt x="42" y="0"/>
                      <a:pt x="0" y="830"/>
                      <a:pt x="0" y="1866"/>
                    </a:cubicBezTo>
                    <a:cubicBezTo>
                      <a:pt x="0" y="2902"/>
                      <a:pt x="42" y="3732"/>
                      <a:pt x="83" y="3732"/>
                    </a:cubicBezTo>
                    <a:cubicBezTo>
                      <a:pt x="125" y="3732"/>
                      <a:pt x="166" y="2902"/>
                      <a:pt x="166" y="1866"/>
                    </a:cubicBezTo>
                    <a:cubicBezTo>
                      <a:pt x="166" y="830"/>
                      <a:pt x="125" y="0"/>
                      <a:pt x="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53"/>
              <p:cNvSpPr/>
              <p:nvPr/>
            </p:nvSpPr>
            <p:spPr>
              <a:xfrm>
                <a:off x="8007392" y="5692200"/>
                <a:ext cx="4175" cy="93300"/>
              </a:xfrm>
              <a:custGeom>
                <a:rect b="b" l="l" r="r" t="t"/>
                <a:pathLst>
                  <a:path extrusionOk="0" h="3732" w="167">
                    <a:moveTo>
                      <a:pt x="83" y="0"/>
                    </a:moveTo>
                    <a:cubicBezTo>
                      <a:pt x="21" y="0"/>
                      <a:pt x="1" y="830"/>
                      <a:pt x="1" y="1866"/>
                    </a:cubicBezTo>
                    <a:cubicBezTo>
                      <a:pt x="1" y="2902"/>
                      <a:pt x="21" y="3732"/>
                      <a:pt x="83" y="3732"/>
                    </a:cubicBezTo>
                    <a:cubicBezTo>
                      <a:pt x="125" y="3732"/>
                      <a:pt x="166" y="2902"/>
                      <a:pt x="166" y="1866"/>
                    </a:cubicBezTo>
                    <a:cubicBezTo>
                      <a:pt x="166" y="830"/>
                      <a:pt x="125" y="0"/>
                      <a:pt x="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53"/>
              <p:cNvSpPr/>
              <p:nvPr/>
            </p:nvSpPr>
            <p:spPr>
              <a:xfrm>
                <a:off x="7963342" y="5692200"/>
                <a:ext cx="4175" cy="93300"/>
              </a:xfrm>
              <a:custGeom>
                <a:rect b="b" l="l" r="r" t="t"/>
                <a:pathLst>
                  <a:path extrusionOk="0" h="3732" w="167">
                    <a:moveTo>
                      <a:pt x="83" y="0"/>
                    </a:moveTo>
                    <a:cubicBezTo>
                      <a:pt x="42" y="0"/>
                      <a:pt x="1" y="830"/>
                      <a:pt x="1" y="1866"/>
                    </a:cubicBezTo>
                    <a:cubicBezTo>
                      <a:pt x="1" y="2902"/>
                      <a:pt x="42" y="3732"/>
                      <a:pt x="83" y="3732"/>
                    </a:cubicBezTo>
                    <a:cubicBezTo>
                      <a:pt x="125" y="3732"/>
                      <a:pt x="166" y="2902"/>
                      <a:pt x="166" y="1866"/>
                    </a:cubicBezTo>
                    <a:cubicBezTo>
                      <a:pt x="166" y="830"/>
                      <a:pt x="146" y="0"/>
                      <a:pt x="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53"/>
              <p:cNvSpPr/>
              <p:nvPr/>
            </p:nvSpPr>
            <p:spPr>
              <a:xfrm>
                <a:off x="7919817" y="5692200"/>
                <a:ext cx="4175" cy="93300"/>
              </a:xfrm>
              <a:custGeom>
                <a:rect b="b" l="l" r="r" t="t"/>
                <a:pathLst>
                  <a:path extrusionOk="0" h="3732" w="167">
                    <a:moveTo>
                      <a:pt x="83" y="0"/>
                    </a:moveTo>
                    <a:cubicBezTo>
                      <a:pt x="42" y="0"/>
                      <a:pt x="0" y="830"/>
                      <a:pt x="0" y="1866"/>
                    </a:cubicBezTo>
                    <a:cubicBezTo>
                      <a:pt x="0" y="2902"/>
                      <a:pt x="42" y="3732"/>
                      <a:pt x="83" y="3732"/>
                    </a:cubicBezTo>
                    <a:cubicBezTo>
                      <a:pt x="145" y="3732"/>
                      <a:pt x="166" y="2902"/>
                      <a:pt x="166" y="1866"/>
                    </a:cubicBezTo>
                    <a:cubicBezTo>
                      <a:pt x="166" y="830"/>
                      <a:pt x="145" y="0"/>
                      <a:pt x="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53"/>
              <p:cNvSpPr/>
              <p:nvPr/>
            </p:nvSpPr>
            <p:spPr>
              <a:xfrm>
                <a:off x="7876292" y="5692200"/>
                <a:ext cx="4150" cy="93300"/>
              </a:xfrm>
              <a:custGeom>
                <a:rect b="b" l="l" r="r" t="t"/>
                <a:pathLst>
                  <a:path extrusionOk="0" h="3732" w="166">
                    <a:moveTo>
                      <a:pt x="83" y="0"/>
                    </a:moveTo>
                    <a:cubicBezTo>
                      <a:pt x="42" y="0"/>
                      <a:pt x="0" y="830"/>
                      <a:pt x="0" y="1866"/>
                    </a:cubicBezTo>
                    <a:cubicBezTo>
                      <a:pt x="0" y="2902"/>
                      <a:pt x="42" y="3732"/>
                      <a:pt x="83" y="3732"/>
                    </a:cubicBezTo>
                    <a:cubicBezTo>
                      <a:pt x="145" y="3732"/>
                      <a:pt x="166" y="2902"/>
                      <a:pt x="166" y="1866"/>
                    </a:cubicBezTo>
                    <a:cubicBezTo>
                      <a:pt x="166" y="830"/>
                      <a:pt x="145" y="0"/>
                      <a:pt x="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53"/>
              <p:cNvSpPr/>
              <p:nvPr/>
            </p:nvSpPr>
            <p:spPr>
              <a:xfrm>
                <a:off x="7832742" y="5692200"/>
                <a:ext cx="4175" cy="93300"/>
              </a:xfrm>
              <a:custGeom>
                <a:rect b="b" l="l" r="r" t="t"/>
                <a:pathLst>
                  <a:path extrusionOk="0" h="3732" w="167">
                    <a:moveTo>
                      <a:pt x="84" y="0"/>
                    </a:moveTo>
                    <a:cubicBezTo>
                      <a:pt x="42" y="0"/>
                      <a:pt x="1" y="830"/>
                      <a:pt x="1" y="1866"/>
                    </a:cubicBezTo>
                    <a:cubicBezTo>
                      <a:pt x="1" y="2902"/>
                      <a:pt x="42" y="3732"/>
                      <a:pt x="84" y="3732"/>
                    </a:cubicBezTo>
                    <a:cubicBezTo>
                      <a:pt x="146" y="3732"/>
                      <a:pt x="167" y="2902"/>
                      <a:pt x="167" y="1866"/>
                    </a:cubicBezTo>
                    <a:cubicBezTo>
                      <a:pt x="167" y="830"/>
                      <a:pt x="146" y="0"/>
                      <a:pt x="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53"/>
              <p:cNvSpPr/>
              <p:nvPr/>
            </p:nvSpPr>
            <p:spPr>
              <a:xfrm>
                <a:off x="7789742" y="5692200"/>
                <a:ext cx="4175" cy="93300"/>
              </a:xfrm>
              <a:custGeom>
                <a:rect b="b" l="l" r="r" t="t"/>
                <a:pathLst>
                  <a:path extrusionOk="0" h="3732" w="167">
                    <a:moveTo>
                      <a:pt x="83" y="0"/>
                    </a:moveTo>
                    <a:cubicBezTo>
                      <a:pt x="42" y="0"/>
                      <a:pt x="0" y="830"/>
                      <a:pt x="0" y="1866"/>
                    </a:cubicBezTo>
                    <a:cubicBezTo>
                      <a:pt x="0" y="2902"/>
                      <a:pt x="42" y="3732"/>
                      <a:pt x="83" y="3732"/>
                    </a:cubicBezTo>
                    <a:cubicBezTo>
                      <a:pt x="125" y="3732"/>
                      <a:pt x="166" y="2902"/>
                      <a:pt x="166" y="1866"/>
                    </a:cubicBezTo>
                    <a:cubicBezTo>
                      <a:pt x="166" y="830"/>
                      <a:pt x="125" y="0"/>
                      <a:pt x="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53"/>
              <p:cNvSpPr/>
              <p:nvPr/>
            </p:nvSpPr>
            <p:spPr>
              <a:xfrm>
                <a:off x="7746217" y="5692200"/>
                <a:ext cx="4150" cy="93300"/>
              </a:xfrm>
              <a:custGeom>
                <a:rect b="b" l="l" r="r" t="t"/>
                <a:pathLst>
                  <a:path extrusionOk="0" h="3732" w="166">
                    <a:moveTo>
                      <a:pt x="83" y="0"/>
                    </a:moveTo>
                    <a:cubicBezTo>
                      <a:pt x="21" y="0"/>
                      <a:pt x="0" y="830"/>
                      <a:pt x="0" y="1866"/>
                    </a:cubicBezTo>
                    <a:cubicBezTo>
                      <a:pt x="0" y="2902"/>
                      <a:pt x="21" y="3732"/>
                      <a:pt x="83" y="3732"/>
                    </a:cubicBezTo>
                    <a:cubicBezTo>
                      <a:pt x="124" y="3732"/>
                      <a:pt x="166" y="2902"/>
                      <a:pt x="166" y="1866"/>
                    </a:cubicBezTo>
                    <a:cubicBezTo>
                      <a:pt x="166" y="830"/>
                      <a:pt x="124" y="0"/>
                      <a:pt x="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53"/>
              <p:cNvSpPr/>
              <p:nvPr/>
            </p:nvSpPr>
            <p:spPr>
              <a:xfrm>
                <a:off x="7702667" y="5692200"/>
                <a:ext cx="4175" cy="93300"/>
              </a:xfrm>
              <a:custGeom>
                <a:rect b="b" l="l" r="r" t="t"/>
                <a:pathLst>
                  <a:path extrusionOk="0" h="3732" w="167">
                    <a:moveTo>
                      <a:pt x="84" y="0"/>
                    </a:moveTo>
                    <a:cubicBezTo>
                      <a:pt x="22" y="0"/>
                      <a:pt x="1" y="830"/>
                      <a:pt x="1" y="1866"/>
                    </a:cubicBezTo>
                    <a:cubicBezTo>
                      <a:pt x="1" y="2902"/>
                      <a:pt x="22" y="3732"/>
                      <a:pt x="84" y="3732"/>
                    </a:cubicBezTo>
                    <a:cubicBezTo>
                      <a:pt x="125" y="3732"/>
                      <a:pt x="167" y="2902"/>
                      <a:pt x="167" y="1866"/>
                    </a:cubicBezTo>
                    <a:cubicBezTo>
                      <a:pt x="167" y="830"/>
                      <a:pt x="125" y="0"/>
                      <a:pt x="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53"/>
              <p:cNvSpPr/>
              <p:nvPr/>
            </p:nvSpPr>
            <p:spPr>
              <a:xfrm>
                <a:off x="7659142" y="5692200"/>
                <a:ext cx="4175" cy="93300"/>
              </a:xfrm>
              <a:custGeom>
                <a:rect b="b" l="l" r="r" t="t"/>
                <a:pathLst>
                  <a:path extrusionOk="0" h="3732" w="167">
                    <a:moveTo>
                      <a:pt x="84" y="0"/>
                    </a:moveTo>
                    <a:cubicBezTo>
                      <a:pt x="21" y="0"/>
                      <a:pt x="1" y="830"/>
                      <a:pt x="1" y="1866"/>
                    </a:cubicBezTo>
                    <a:cubicBezTo>
                      <a:pt x="1" y="2902"/>
                      <a:pt x="21" y="3732"/>
                      <a:pt x="84" y="3732"/>
                    </a:cubicBezTo>
                    <a:cubicBezTo>
                      <a:pt x="125" y="3732"/>
                      <a:pt x="166" y="2902"/>
                      <a:pt x="166" y="1866"/>
                    </a:cubicBezTo>
                    <a:cubicBezTo>
                      <a:pt x="166" y="830"/>
                      <a:pt x="125" y="0"/>
                      <a:pt x="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53"/>
              <p:cNvSpPr/>
              <p:nvPr/>
            </p:nvSpPr>
            <p:spPr>
              <a:xfrm>
                <a:off x="7615092" y="5692200"/>
                <a:ext cx="4175" cy="93300"/>
              </a:xfrm>
              <a:custGeom>
                <a:rect b="b" l="l" r="r" t="t"/>
                <a:pathLst>
                  <a:path extrusionOk="0" h="3732" w="167">
                    <a:moveTo>
                      <a:pt x="84" y="0"/>
                    </a:moveTo>
                    <a:cubicBezTo>
                      <a:pt x="42" y="0"/>
                      <a:pt x="1" y="830"/>
                      <a:pt x="1" y="1866"/>
                    </a:cubicBezTo>
                    <a:cubicBezTo>
                      <a:pt x="1" y="2902"/>
                      <a:pt x="42" y="3732"/>
                      <a:pt x="84" y="3732"/>
                    </a:cubicBezTo>
                    <a:cubicBezTo>
                      <a:pt x="125" y="3732"/>
                      <a:pt x="166" y="2902"/>
                      <a:pt x="166" y="1866"/>
                    </a:cubicBezTo>
                    <a:cubicBezTo>
                      <a:pt x="166" y="830"/>
                      <a:pt x="146" y="0"/>
                      <a:pt x="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53"/>
              <p:cNvSpPr/>
              <p:nvPr/>
            </p:nvSpPr>
            <p:spPr>
              <a:xfrm>
                <a:off x="7614567" y="5690650"/>
                <a:ext cx="462300" cy="15575"/>
              </a:xfrm>
              <a:custGeom>
                <a:rect b="b" l="l" r="r" t="t"/>
                <a:pathLst>
                  <a:path extrusionOk="0" h="623" w="18492">
                    <a:moveTo>
                      <a:pt x="1" y="0"/>
                    </a:moveTo>
                    <a:cubicBezTo>
                      <a:pt x="3069" y="415"/>
                      <a:pt x="6157" y="622"/>
                      <a:pt x="9246" y="622"/>
                    </a:cubicBezTo>
                    <a:cubicBezTo>
                      <a:pt x="12335" y="622"/>
                      <a:pt x="15423" y="415"/>
                      <a:pt x="184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53"/>
              <p:cNvSpPr/>
              <p:nvPr/>
            </p:nvSpPr>
            <p:spPr>
              <a:xfrm>
                <a:off x="8097042" y="5785475"/>
                <a:ext cx="4175" cy="93300"/>
              </a:xfrm>
              <a:custGeom>
                <a:rect b="b" l="l" r="r" t="t"/>
                <a:pathLst>
                  <a:path extrusionOk="0" h="3732" w="167">
                    <a:moveTo>
                      <a:pt x="84" y="1"/>
                    </a:moveTo>
                    <a:cubicBezTo>
                      <a:pt x="21" y="1"/>
                      <a:pt x="1" y="830"/>
                      <a:pt x="1" y="1866"/>
                    </a:cubicBezTo>
                    <a:cubicBezTo>
                      <a:pt x="1" y="2882"/>
                      <a:pt x="21" y="3732"/>
                      <a:pt x="84" y="3732"/>
                    </a:cubicBezTo>
                    <a:cubicBezTo>
                      <a:pt x="125" y="3732"/>
                      <a:pt x="166" y="2882"/>
                      <a:pt x="166" y="1866"/>
                    </a:cubicBezTo>
                    <a:cubicBezTo>
                      <a:pt x="166" y="830"/>
                      <a:pt x="125" y="1"/>
                      <a:pt x="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53"/>
              <p:cNvSpPr/>
              <p:nvPr/>
            </p:nvSpPr>
            <p:spPr>
              <a:xfrm>
                <a:off x="8052467" y="5785475"/>
                <a:ext cx="4175" cy="93300"/>
              </a:xfrm>
              <a:custGeom>
                <a:rect b="b" l="l" r="r" t="t"/>
                <a:pathLst>
                  <a:path extrusionOk="0" h="3732" w="167">
                    <a:moveTo>
                      <a:pt x="84" y="1"/>
                    </a:moveTo>
                    <a:cubicBezTo>
                      <a:pt x="42" y="1"/>
                      <a:pt x="1" y="830"/>
                      <a:pt x="1" y="1866"/>
                    </a:cubicBezTo>
                    <a:cubicBezTo>
                      <a:pt x="1" y="2882"/>
                      <a:pt x="42" y="3732"/>
                      <a:pt x="84" y="3732"/>
                    </a:cubicBezTo>
                    <a:cubicBezTo>
                      <a:pt x="125" y="3732"/>
                      <a:pt x="167" y="2882"/>
                      <a:pt x="167" y="1866"/>
                    </a:cubicBezTo>
                    <a:cubicBezTo>
                      <a:pt x="167" y="830"/>
                      <a:pt x="125" y="1"/>
                      <a:pt x="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53"/>
              <p:cNvSpPr/>
              <p:nvPr/>
            </p:nvSpPr>
            <p:spPr>
              <a:xfrm>
                <a:off x="8008942" y="5785475"/>
                <a:ext cx="4175" cy="93300"/>
              </a:xfrm>
              <a:custGeom>
                <a:rect b="b" l="l" r="r" t="t"/>
                <a:pathLst>
                  <a:path extrusionOk="0" h="3732" w="167">
                    <a:moveTo>
                      <a:pt x="84" y="1"/>
                    </a:moveTo>
                    <a:cubicBezTo>
                      <a:pt x="42" y="1"/>
                      <a:pt x="1" y="830"/>
                      <a:pt x="1" y="1866"/>
                    </a:cubicBezTo>
                    <a:cubicBezTo>
                      <a:pt x="1" y="2882"/>
                      <a:pt x="42" y="3732"/>
                      <a:pt x="84" y="3732"/>
                    </a:cubicBezTo>
                    <a:cubicBezTo>
                      <a:pt x="125" y="3732"/>
                      <a:pt x="167" y="2882"/>
                      <a:pt x="167" y="1866"/>
                    </a:cubicBezTo>
                    <a:cubicBezTo>
                      <a:pt x="167" y="830"/>
                      <a:pt x="125" y="1"/>
                      <a:pt x="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53"/>
              <p:cNvSpPr/>
              <p:nvPr/>
            </p:nvSpPr>
            <p:spPr>
              <a:xfrm>
                <a:off x="7965417" y="5785475"/>
                <a:ext cx="4175" cy="93300"/>
              </a:xfrm>
              <a:custGeom>
                <a:rect b="b" l="l" r="r" t="t"/>
                <a:pathLst>
                  <a:path extrusionOk="0" h="3732" w="167">
                    <a:moveTo>
                      <a:pt x="83" y="1"/>
                    </a:moveTo>
                    <a:cubicBezTo>
                      <a:pt x="42" y="1"/>
                      <a:pt x="0" y="830"/>
                      <a:pt x="0" y="1866"/>
                    </a:cubicBezTo>
                    <a:cubicBezTo>
                      <a:pt x="0" y="2882"/>
                      <a:pt x="42" y="3732"/>
                      <a:pt x="83" y="3732"/>
                    </a:cubicBezTo>
                    <a:cubicBezTo>
                      <a:pt x="125" y="3732"/>
                      <a:pt x="166" y="2882"/>
                      <a:pt x="166" y="1866"/>
                    </a:cubicBezTo>
                    <a:cubicBezTo>
                      <a:pt x="166" y="830"/>
                      <a:pt x="125" y="1"/>
                      <a:pt x="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53"/>
              <p:cNvSpPr/>
              <p:nvPr/>
            </p:nvSpPr>
            <p:spPr>
              <a:xfrm>
                <a:off x="7921892" y="5785475"/>
                <a:ext cx="4175" cy="93300"/>
              </a:xfrm>
              <a:custGeom>
                <a:rect b="b" l="l" r="r" t="t"/>
                <a:pathLst>
                  <a:path extrusionOk="0" h="3732" w="167">
                    <a:moveTo>
                      <a:pt x="83" y="1"/>
                    </a:moveTo>
                    <a:cubicBezTo>
                      <a:pt x="42" y="1"/>
                      <a:pt x="0" y="830"/>
                      <a:pt x="0" y="1866"/>
                    </a:cubicBezTo>
                    <a:cubicBezTo>
                      <a:pt x="0" y="2882"/>
                      <a:pt x="42" y="3732"/>
                      <a:pt x="83" y="3732"/>
                    </a:cubicBezTo>
                    <a:cubicBezTo>
                      <a:pt x="125" y="3732"/>
                      <a:pt x="166" y="2882"/>
                      <a:pt x="166" y="1866"/>
                    </a:cubicBezTo>
                    <a:cubicBezTo>
                      <a:pt x="166" y="830"/>
                      <a:pt x="125" y="1"/>
                      <a:pt x="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53"/>
              <p:cNvSpPr/>
              <p:nvPr/>
            </p:nvSpPr>
            <p:spPr>
              <a:xfrm>
                <a:off x="7878342" y="5785475"/>
                <a:ext cx="4175" cy="93300"/>
              </a:xfrm>
              <a:custGeom>
                <a:rect b="b" l="l" r="r" t="t"/>
                <a:pathLst>
                  <a:path extrusionOk="0" h="3732" w="167">
                    <a:moveTo>
                      <a:pt x="84" y="1"/>
                    </a:moveTo>
                    <a:cubicBezTo>
                      <a:pt x="42" y="1"/>
                      <a:pt x="1" y="830"/>
                      <a:pt x="1" y="1866"/>
                    </a:cubicBezTo>
                    <a:cubicBezTo>
                      <a:pt x="1" y="2882"/>
                      <a:pt x="42" y="3732"/>
                      <a:pt x="84" y="3732"/>
                    </a:cubicBezTo>
                    <a:cubicBezTo>
                      <a:pt x="125" y="3732"/>
                      <a:pt x="167" y="2882"/>
                      <a:pt x="167" y="1866"/>
                    </a:cubicBezTo>
                    <a:cubicBezTo>
                      <a:pt x="167" y="830"/>
                      <a:pt x="125" y="1"/>
                      <a:pt x="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53"/>
              <p:cNvSpPr/>
              <p:nvPr/>
            </p:nvSpPr>
            <p:spPr>
              <a:xfrm>
                <a:off x="7834817" y="5785475"/>
                <a:ext cx="4175" cy="93300"/>
              </a:xfrm>
              <a:custGeom>
                <a:rect b="b" l="l" r="r" t="t"/>
                <a:pathLst>
                  <a:path extrusionOk="0" h="3732" w="167">
                    <a:moveTo>
                      <a:pt x="84" y="1"/>
                    </a:moveTo>
                    <a:cubicBezTo>
                      <a:pt x="42" y="1"/>
                      <a:pt x="1" y="830"/>
                      <a:pt x="1" y="1866"/>
                    </a:cubicBezTo>
                    <a:cubicBezTo>
                      <a:pt x="1" y="2882"/>
                      <a:pt x="42" y="3732"/>
                      <a:pt x="84" y="3732"/>
                    </a:cubicBezTo>
                    <a:cubicBezTo>
                      <a:pt x="146" y="3732"/>
                      <a:pt x="167" y="2882"/>
                      <a:pt x="167" y="1866"/>
                    </a:cubicBezTo>
                    <a:cubicBezTo>
                      <a:pt x="167" y="830"/>
                      <a:pt x="125" y="1"/>
                      <a:pt x="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53"/>
              <p:cNvSpPr/>
              <p:nvPr/>
            </p:nvSpPr>
            <p:spPr>
              <a:xfrm>
                <a:off x="7791292" y="5785475"/>
                <a:ext cx="4175" cy="93300"/>
              </a:xfrm>
              <a:custGeom>
                <a:rect b="b" l="l" r="r" t="t"/>
                <a:pathLst>
                  <a:path extrusionOk="0" h="3732" w="167">
                    <a:moveTo>
                      <a:pt x="83" y="1"/>
                    </a:moveTo>
                    <a:cubicBezTo>
                      <a:pt x="42" y="1"/>
                      <a:pt x="0" y="830"/>
                      <a:pt x="0" y="1866"/>
                    </a:cubicBezTo>
                    <a:cubicBezTo>
                      <a:pt x="0" y="2882"/>
                      <a:pt x="42" y="3732"/>
                      <a:pt x="83" y="3732"/>
                    </a:cubicBezTo>
                    <a:cubicBezTo>
                      <a:pt x="125" y="3732"/>
                      <a:pt x="166" y="2882"/>
                      <a:pt x="166" y="1866"/>
                    </a:cubicBezTo>
                    <a:cubicBezTo>
                      <a:pt x="166" y="830"/>
                      <a:pt x="125" y="1"/>
                      <a:pt x="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53"/>
              <p:cNvSpPr/>
              <p:nvPr/>
            </p:nvSpPr>
            <p:spPr>
              <a:xfrm>
                <a:off x="7747767" y="5785475"/>
                <a:ext cx="4175" cy="93300"/>
              </a:xfrm>
              <a:custGeom>
                <a:rect b="b" l="l" r="r" t="t"/>
                <a:pathLst>
                  <a:path extrusionOk="0" h="3732" w="167">
                    <a:moveTo>
                      <a:pt x="83" y="1"/>
                    </a:moveTo>
                    <a:cubicBezTo>
                      <a:pt x="42" y="1"/>
                      <a:pt x="0" y="830"/>
                      <a:pt x="0" y="1866"/>
                    </a:cubicBezTo>
                    <a:cubicBezTo>
                      <a:pt x="0" y="2882"/>
                      <a:pt x="42" y="3732"/>
                      <a:pt x="83" y="3732"/>
                    </a:cubicBezTo>
                    <a:cubicBezTo>
                      <a:pt x="125" y="3732"/>
                      <a:pt x="166" y="2882"/>
                      <a:pt x="166" y="1866"/>
                    </a:cubicBezTo>
                    <a:cubicBezTo>
                      <a:pt x="166" y="830"/>
                      <a:pt x="125" y="1"/>
                      <a:pt x="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53"/>
              <p:cNvSpPr/>
              <p:nvPr/>
            </p:nvSpPr>
            <p:spPr>
              <a:xfrm>
                <a:off x="7704242" y="5785475"/>
                <a:ext cx="4150" cy="93300"/>
              </a:xfrm>
              <a:custGeom>
                <a:rect b="b" l="l" r="r" t="t"/>
                <a:pathLst>
                  <a:path extrusionOk="0" h="3732" w="166">
                    <a:moveTo>
                      <a:pt x="83" y="1"/>
                    </a:moveTo>
                    <a:cubicBezTo>
                      <a:pt x="41" y="1"/>
                      <a:pt x="0" y="830"/>
                      <a:pt x="0" y="1866"/>
                    </a:cubicBezTo>
                    <a:cubicBezTo>
                      <a:pt x="0" y="2882"/>
                      <a:pt x="41" y="3732"/>
                      <a:pt x="83" y="3732"/>
                    </a:cubicBezTo>
                    <a:cubicBezTo>
                      <a:pt x="124" y="3732"/>
                      <a:pt x="166" y="2882"/>
                      <a:pt x="166" y="1866"/>
                    </a:cubicBezTo>
                    <a:cubicBezTo>
                      <a:pt x="166" y="830"/>
                      <a:pt x="145" y="1"/>
                      <a:pt x="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53"/>
              <p:cNvSpPr/>
              <p:nvPr/>
            </p:nvSpPr>
            <p:spPr>
              <a:xfrm>
                <a:off x="7660692" y="5785475"/>
                <a:ext cx="4175" cy="93300"/>
              </a:xfrm>
              <a:custGeom>
                <a:rect b="b" l="l" r="r" t="t"/>
                <a:pathLst>
                  <a:path extrusionOk="0" h="3732" w="167">
                    <a:moveTo>
                      <a:pt x="84" y="1"/>
                    </a:moveTo>
                    <a:cubicBezTo>
                      <a:pt x="42" y="1"/>
                      <a:pt x="1" y="830"/>
                      <a:pt x="1" y="1866"/>
                    </a:cubicBezTo>
                    <a:cubicBezTo>
                      <a:pt x="1" y="2882"/>
                      <a:pt x="42" y="3732"/>
                      <a:pt x="84" y="3732"/>
                    </a:cubicBezTo>
                    <a:cubicBezTo>
                      <a:pt x="125" y="3732"/>
                      <a:pt x="167" y="2882"/>
                      <a:pt x="167" y="1866"/>
                    </a:cubicBezTo>
                    <a:cubicBezTo>
                      <a:pt x="167" y="830"/>
                      <a:pt x="125" y="1"/>
                      <a:pt x="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53"/>
              <p:cNvSpPr/>
              <p:nvPr/>
            </p:nvSpPr>
            <p:spPr>
              <a:xfrm>
                <a:off x="7659667" y="5783925"/>
                <a:ext cx="462275" cy="15175"/>
              </a:xfrm>
              <a:custGeom>
                <a:rect b="b" l="l" r="r" t="t"/>
                <a:pathLst>
                  <a:path extrusionOk="0" h="607" w="18491">
                    <a:moveTo>
                      <a:pt x="0" y="0"/>
                    </a:moveTo>
                    <a:cubicBezTo>
                      <a:pt x="3068" y="405"/>
                      <a:pt x="6157" y="607"/>
                      <a:pt x="9245" y="607"/>
                    </a:cubicBezTo>
                    <a:cubicBezTo>
                      <a:pt x="12334" y="607"/>
                      <a:pt x="15423" y="405"/>
                      <a:pt x="184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53"/>
              <p:cNvSpPr/>
              <p:nvPr/>
            </p:nvSpPr>
            <p:spPr>
              <a:xfrm>
                <a:off x="8041067" y="5880825"/>
                <a:ext cx="4175" cy="89675"/>
              </a:xfrm>
              <a:custGeom>
                <a:rect b="b" l="l" r="r" t="t"/>
                <a:pathLst>
                  <a:path extrusionOk="0" h="3587" w="167">
                    <a:moveTo>
                      <a:pt x="84" y="1"/>
                    </a:moveTo>
                    <a:cubicBezTo>
                      <a:pt x="22" y="1"/>
                      <a:pt x="1" y="809"/>
                      <a:pt x="1" y="1783"/>
                    </a:cubicBezTo>
                    <a:cubicBezTo>
                      <a:pt x="1" y="2778"/>
                      <a:pt x="22" y="3587"/>
                      <a:pt x="84" y="3587"/>
                    </a:cubicBezTo>
                    <a:cubicBezTo>
                      <a:pt x="125" y="3587"/>
                      <a:pt x="167" y="2778"/>
                      <a:pt x="167" y="1783"/>
                    </a:cubicBezTo>
                    <a:cubicBezTo>
                      <a:pt x="167" y="809"/>
                      <a:pt x="105" y="1"/>
                      <a:pt x="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53"/>
              <p:cNvSpPr/>
              <p:nvPr/>
            </p:nvSpPr>
            <p:spPr>
              <a:xfrm>
                <a:off x="7996517" y="5880825"/>
                <a:ext cx="4175" cy="89675"/>
              </a:xfrm>
              <a:custGeom>
                <a:rect b="b" l="l" r="r" t="t"/>
                <a:pathLst>
                  <a:path extrusionOk="0" h="3587" w="167">
                    <a:moveTo>
                      <a:pt x="83" y="1"/>
                    </a:moveTo>
                    <a:cubicBezTo>
                      <a:pt x="42" y="1"/>
                      <a:pt x="0" y="809"/>
                      <a:pt x="0" y="1783"/>
                    </a:cubicBezTo>
                    <a:cubicBezTo>
                      <a:pt x="0" y="2778"/>
                      <a:pt x="42" y="3587"/>
                      <a:pt x="83" y="3587"/>
                    </a:cubicBezTo>
                    <a:cubicBezTo>
                      <a:pt x="125" y="3587"/>
                      <a:pt x="166" y="2778"/>
                      <a:pt x="166" y="1783"/>
                    </a:cubicBezTo>
                    <a:cubicBezTo>
                      <a:pt x="166" y="809"/>
                      <a:pt x="145" y="1"/>
                      <a:pt x="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53"/>
              <p:cNvSpPr/>
              <p:nvPr/>
            </p:nvSpPr>
            <p:spPr>
              <a:xfrm>
                <a:off x="7952967" y="5880825"/>
                <a:ext cx="4175" cy="89675"/>
              </a:xfrm>
              <a:custGeom>
                <a:rect b="b" l="l" r="r" t="t"/>
                <a:pathLst>
                  <a:path extrusionOk="0" h="3587" w="167">
                    <a:moveTo>
                      <a:pt x="84" y="1"/>
                    </a:moveTo>
                    <a:cubicBezTo>
                      <a:pt x="42" y="1"/>
                      <a:pt x="1" y="809"/>
                      <a:pt x="1" y="1783"/>
                    </a:cubicBezTo>
                    <a:cubicBezTo>
                      <a:pt x="1" y="2778"/>
                      <a:pt x="42" y="3587"/>
                      <a:pt x="84" y="3587"/>
                    </a:cubicBezTo>
                    <a:cubicBezTo>
                      <a:pt x="125" y="3587"/>
                      <a:pt x="167" y="2778"/>
                      <a:pt x="167" y="1783"/>
                    </a:cubicBezTo>
                    <a:cubicBezTo>
                      <a:pt x="167" y="809"/>
                      <a:pt x="125" y="1"/>
                      <a:pt x="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53"/>
              <p:cNvSpPr/>
              <p:nvPr/>
            </p:nvSpPr>
            <p:spPr>
              <a:xfrm>
                <a:off x="7909442" y="5880825"/>
                <a:ext cx="4175" cy="89675"/>
              </a:xfrm>
              <a:custGeom>
                <a:rect b="b" l="l" r="r" t="t"/>
                <a:pathLst>
                  <a:path extrusionOk="0" h="3587" w="167">
                    <a:moveTo>
                      <a:pt x="84" y="1"/>
                    </a:moveTo>
                    <a:cubicBezTo>
                      <a:pt x="42" y="1"/>
                      <a:pt x="1" y="809"/>
                      <a:pt x="1" y="1783"/>
                    </a:cubicBezTo>
                    <a:cubicBezTo>
                      <a:pt x="1" y="2778"/>
                      <a:pt x="42" y="3587"/>
                      <a:pt x="84" y="3587"/>
                    </a:cubicBezTo>
                    <a:cubicBezTo>
                      <a:pt x="125" y="3587"/>
                      <a:pt x="167" y="2778"/>
                      <a:pt x="167" y="1783"/>
                    </a:cubicBezTo>
                    <a:cubicBezTo>
                      <a:pt x="167" y="809"/>
                      <a:pt x="125" y="1"/>
                      <a:pt x="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53"/>
              <p:cNvSpPr/>
              <p:nvPr/>
            </p:nvSpPr>
            <p:spPr>
              <a:xfrm>
                <a:off x="7865917" y="5880825"/>
                <a:ext cx="4175" cy="89675"/>
              </a:xfrm>
              <a:custGeom>
                <a:rect b="b" l="l" r="r" t="t"/>
                <a:pathLst>
                  <a:path extrusionOk="0" h="3587" w="167">
                    <a:moveTo>
                      <a:pt x="83" y="1"/>
                    </a:moveTo>
                    <a:cubicBezTo>
                      <a:pt x="42" y="1"/>
                      <a:pt x="0" y="809"/>
                      <a:pt x="0" y="1783"/>
                    </a:cubicBezTo>
                    <a:cubicBezTo>
                      <a:pt x="0" y="2778"/>
                      <a:pt x="42" y="3587"/>
                      <a:pt x="83" y="3587"/>
                    </a:cubicBezTo>
                    <a:cubicBezTo>
                      <a:pt x="125" y="3587"/>
                      <a:pt x="166" y="2778"/>
                      <a:pt x="166" y="1783"/>
                    </a:cubicBezTo>
                    <a:cubicBezTo>
                      <a:pt x="166" y="809"/>
                      <a:pt x="146" y="1"/>
                      <a:pt x="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53"/>
              <p:cNvSpPr/>
              <p:nvPr/>
            </p:nvSpPr>
            <p:spPr>
              <a:xfrm>
                <a:off x="7822392" y="5880825"/>
                <a:ext cx="4175" cy="89675"/>
              </a:xfrm>
              <a:custGeom>
                <a:rect b="b" l="l" r="r" t="t"/>
                <a:pathLst>
                  <a:path extrusionOk="0" h="3587" w="167">
                    <a:moveTo>
                      <a:pt x="83" y="1"/>
                    </a:moveTo>
                    <a:cubicBezTo>
                      <a:pt x="42" y="1"/>
                      <a:pt x="0" y="809"/>
                      <a:pt x="0" y="1783"/>
                    </a:cubicBezTo>
                    <a:cubicBezTo>
                      <a:pt x="0" y="2778"/>
                      <a:pt x="42" y="3587"/>
                      <a:pt x="83" y="3587"/>
                    </a:cubicBezTo>
                    <a:cubicBezTo>
                      <a:pt x="125" y="3587"/>
                      <a:pt x="166" y="2778"/>
                      <a:pt x="166" y="1783"/>
                    </a:cubicBezTo>
                    <a:cubicBezTo>
                      <a:pt x="166" y="809"/>
                      <a:pt x="125" y="1"/>
                      <a:pt x="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53"/>
              <p:cNvSpPr/>
              <p:nvPr/>
            </p:nvSpPr>
            <p:spPr>
              <a:xfrm>
                <a:off x="7778842" y="5880825"/>
                <a:ext cx="4175" cy="89675"/>
              </a:xfrm>
              <a:custGeom>
                <a:rect b="b" l="l" r="r" t="t"/>
                <a:pathLst>
                  <a:path extrusionOk="0" h="3587" w="167">
                    <a:moveTo>
                      <a:pt x="84" y="1"/>
                    </a:moveTo>
                    <a:cubicBezTo>
                      <a:pt x="42" y="1"/>
                      <a:pt x="1" y="809"/>
                      <a:pt x="1" y="1783"/>
                    </a:cubicBezTo>
                    <a:cubicBezTo>
                      <a:pt x="1" y="2778"/>
                      <a:pt x="42" y="3587"/>
                      <a:pt x="84" y="3587"/>
                    </a:cubicBezTo>
                    <a:cubicBezTo>
                      <a:pt x="125" y="3587"/>
                      <a:pt x="167" y="2778"/>
                      <a:pt x="167" y="1783"/>
                    </a:cubicBezTo>
                    <a:cubicBezTo>
                      <a:pt x="167" y="809"/>
                      <a:pt x="125" y="1"/>
                      <a:pt x="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53"/>
              <p:cNvSpPr/>
              <p:nvPr/>
            </p:nvSpPr>
            <p:spPr>
              <a:xfrm>
                <a:off x="7735317" y="5880825"/>
                <a:ext cx="4175" cy="89675"/>
              </a:xfrm>
              <a:custGeom>
                <a:rect b="b" l="l" r="r" t="t"/>
                <a:pathLst>
                  <a:path extrusionOk="0" h="3587" w="167">
                    <a:moveTo>
                      <a:pt x="84" y="1"/>
                    </a:moveTo>
                    <a:cubicBezTo>
                      <a:pt x="42" y="1"/>
                      <a:pt x="1" y="809"/>
                      <a:pt x="1" y="1783"/>
                    </a:cubicBezTo>
                    <a:cubicBezTo>
                      <a:pt x="1" y="2778"/>
                      <a:pt x="42" y="3587"/>
                      <a:pt x="84" y="3587"/>
                    </a:cubicBezTo>
                    <a:cubicBezTo>
                      <a:pt x="125" y="3587"/>
                      <a:pt x="167" y="2778"/>
                      <a:pt x="167" y="1783"/>
                    </a:cubicBezTo>
                    <a:cubicBezTo>
                      <a:pt x="167" y="809"/>
                      <a:pt x="125" y="1"/>
                      <a:pt x="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53"/>
              <p:cNvSpPr/>
              <p:nvPr/>
            </p:nvSpPr>
            <p:spPr>
              <a:xfrm>
                <a:off x="7691792" y="5880825"/>
                <a:ext cx="4175" cy="89675"/>
              </a:xfrm>
              <a:custGeom>
                <a:rect b="b" l="l" r="r" t="t"/>
                <a:pathLst>
                  <a:path extrusionOk="0" h="3587" w="167">
                    <a:moveTo>
                      <a:pt x="83" y="1"/>
                    </a:moveTo>
                    <a:cubicBezTo>
                      <a:pt x="42" y="1"/>
                      <a:pt x="1" y="809"/>
                      <a:pt x="1" y="1783"/>
                    </a:cubicBezTo>
                    <a:cubicBezTo>
                      <a:pt x="1" y="2778"/>
                      <a:pt x="42" y="3587"/>
                      <a:pt x="83" y="3587"/>
                    </a:cubicBezTo>
                    <a:cubicBezTo>
                      <a:pt x="125" y="3587"/>
                      <a:pt x="166" y="2778"/>
                      <a:pt x="166" y="1783"/>
                    </a:cubicBezTo>
                    <a:cubicBezTo>
                      <a:pt x="166" y="809"/>
                      <a:pt x="125" y="1"/>
                      <a:pt x="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53"/>
              <p:cNvSpPr/>
              <p:nvPr/>
            </p:nvSpPr>
            <p:spPr>
              <a:xfrm>
                <a:off x="7648267" y="5880825"/>
                <a:ext cx="4175" cy="89675"/>
              </a:xfrm>
              <a:custGeom>
                <a:rect b="b" l="l" r="r" t="t"/>
                <a:pathLst>
                  <a:path extrusionOk="0" h="3587" w="167">
                    <a:moveTo>
                      <a:pt x="83" y="1"/>
                    </a:moveTo>
                    <a:cubicBezTo>
                      <a:pt x="42" y="1"/>
                      <a:pt x="0" y="809"/>
                      <a:pt x="0" y="1783"/>
                    </a:cubicBezTo>
                    <a:cubicBezTo>
                      <a:pt x="0" y="2778"/>
                      <a:pt x="42" y="3587"/>
                      <a:pt x="83" y="3587"/>
                    </a:cubicBezTo>
                    <a:cubicBezTo>
                      <a:pt x="125" y="3587"/>
                      <a:pt x="166" y="2778"/>
                      <a:pt x="166" y="1783"/>
                    </a:cubicBezTo>
                    <a:cubicBezTo>
                      <a:pt x="166" y="809"/>
                      <a:pt x="125" y="1"/>
                      <a:pt x="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53"/>
              <p:cNvSpPr/>
              <p:nvPr/>
            </p:nvSpPr>
            <p:spPr>
              <a:xfrm>
                <a:off x="7604742" y="5880825"/>
                <a:ext cx="4150" cy="89675"/>
              </a:xfrm>
              <a:custGeom>
                <a:rect b="b" l="l" r="r" t="t"/>
                <a:pathLst>
                  <a:path extrusionOk="0" h="3587" w="166">
                    <a:moveTo>
                      <a:pt x="83" y="1"/>
                    </a:moveTo>
                    <a:cubicBezTo>
                      <a:pt x="41" y="1"/>
                      <a:pt x="0" y="809"/>
                      <a:pt x="0" y="1783"/>
                    </a:cubicBezTo>
                    <a:cubicBezTo>
                      <a:pt x="0" y="2778"/>
                      <a:pt x="41" y="3587"/>
                      <a:pt x="83" y="3587"/>
                    </a:cubicBezTo>
                    <a:cubicBezTo>
                      <a:pt x="145" y="3587"/>
                      <a:pt x="166" y="2778"/>
                      <a:pt x="166" y="1783"/>
                    </a:cubicBezTo>
                    <a:cubicBezTo>
                      <a:pt x="166" y="809"/>
                      <a:pt x="145" y="1"/>
                      <a:pt x="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53"/>
              <p:cNvSpPr/>
              <p:nvPr/>
            </p:nvSpPr>
            <p:spPr>
              <a:xfrm>
                <a:off x="7604217" y="5879275"/>
                <a:ext cx="461750" cy="19850"/>
              </a:xfrm>
              <a:custGeom>
                <a:rect b="b" l="l" r="r" t="t"/>
                <a:pathLst>
                  <a:path extrusionOk="0" h="794" w="18470">
                    <a:moveTo>
                      <a:pt x="0" y="1"/>
                    </a:moveTo>
                    <a:cubicBezTo>
                      <a:pt x="3058" y="529"/>
                      <a:pt x="6146" y="793"/>
                      <a:pt x="9235" y="793"/>
                    </a:cubicBezTo>
                    <a:cubicBezTo>
                      <a:pt x="12324" y="793"/>
                      <a:pt x="15412" y="529"/>
                      <a:pt x="184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53"/>
              <p:cNvSpPr/>
              <p:nvPr/>
            </p:nvSpPr>
            <p:spPr>
              <a:xfrm>
                <a:off x="8071642" y="5973600"/>
                <a:ext cx="4175" cy="89675"/>
              </a:xfrm>
              <a:custGeom>
                <a:rect b="b" l="l" r="r" t="t"/>
                <a:pathLst>
                  <a:path extrusionOk="0" h="3587" w="167">
                    <a:moveTo>
                      <a:pt x="84" y="0"/>
                    </a:moveTo>
                    <a:cubicBezTo>
                      <a:pt x="42" y="0"/>
                      <a:pt x="1" y="788"/>
                      <a:pt x="1" y="1783"/>
                    </a:cubicBezTo>
                    <a:cubicBezTo>
                      <a:pt x="1" y="2778"/>
                      <a:pt x="42" y="3586"/>
                      <a:pt x="84" y="3586"/>
                    </a:cubicBezTo>
                    <a:cubicBezTo>
                      <a:pt x="125" y="3586"/>
                      <a:pt x="167" y="2778"/>
                      <a:pt x="167" y="1783"/>
                    </a:cubicBezTo>
                    <a:cubicBezTo>
                      <a:pt x="167" y="788"/>
                      <a:pt x="125" y="0"/>
                      <a:pt x="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53"/>
              <p:cNvSpPr/>
              <p:nvPr/>
            </p:nvSpPr>
            <p:spPr>
              <a:xfrm>
                <a:off x="8027092" y="5973600"/>
                <a:ext cx="4175" cy="89675"/>
              </a:xfrm>
              <a:custGeom>
                <a:rect b="b" l="l" r="r" t="t"/>
                <a:pathLst>
                  <a:path extrusionOk="0" h="3587" w="167">
                    <a:moveTo>
                      <a:pt x="83" y="0"/>
                    </a:moveTo>
                    <a:cubicBezTo>
                      <a:pt x="42" y="0"/>
                      <a:pt x="0" y="788"/>
                      <a:pt x="0" y="1783"/>
                    </a:cubicBezTo>
                    <a:cubicBezTo>
                      <a:pt x="0" y="2778"/>
                      <a:pt x="42" y="3586"/>
                      <a:pt x="83" y="3586"/>
                    </a:cubicBezTo>
                    <a:cubicBezTo>
                      <a:pt x="145" y="3586"/>
                      <a:pt x="166" y="2778"/>
                      <a:pt x="166" y="1783"/>
                    </a:cubicBezTo>
                    <a:cubicBezTo>
                      <a:pt x="166" y="788"/>
                      <a:pt x="145" y="0"/>
                      <a:pt x="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53"/>
              <p:cNvSpPr/>
              <p:nvPr/>
            </p:nvSpPr>
            <p:spPr>
              <a:xfrm>
                <a:off x="7983542" y="5973600"/>
                <a:ext cx="4175" cy="89675"/>
              </a:xfrm>
              <a:custGeom>
                <a:rect b="b" l="l" r="r" t="t"/>
                <a:pathLst>
                  <a:path extrusionOk="0" h="3587" w="167">
                    <a:moveTo>
                      <a:pt x="84" y="0"/>
                    </a:moveTo>
                    <a:cubicBezTo>
                      <a:pt x="42" y="0"/>
                      <a:pt x="1" y="788"/>
                      <a:pt x="1" y="1783"/>
                    </a:cubicBezTo>
                    <a:cubicBezTo>
                      <a:pt x="1" y="2778"/>
                      <a:pt x="42" y="3586"/>
                      <a:pt x="84" y="3586"/>
                    </a:cubicBezTo>
                    <a:cubicBezTo>
                      <a:pt x="125" y="3586"/>
                      <a:pt x="167" y="2778"/>
                      <a:pt x="167" y="1783"/>
                    </a:cubicBezTo>
                    <a:cubicBezTo>
                      <a:pt x="167" y="788"/>
                      <a:pt x="125" y="0"/>
                      <a:pt x="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53"/>
              <p:cNvSpPr/>
              <p:nvPr/>
            </p:nvSpPr>
            <p:spPr>
              <a:xfrm>
                <a:off x="7940017" y="5973600"/>
                <a:ext cx="4175" cy="89675"/>
              </a:xfrm>
              <a:custGeom>
                <a:rect b="b" l="l" r="r" t="t"/>
                <a:pathLst>
                  <a:path extrusionOk="0" h="3587" w="167">
                    <a:moveTo>
                      <a:pt x="84" y="0"/>
                    </a:moveTo>
                    <a:cubicBezTo>
                      <a:pt x="42" y="0"/>
                      <a:pt x="1" y="788"/>
                      <a:pt x="1" y="1783"/>
                    </a:cubicBezTo>
                    <a:cubicBezTo>
                      <a:pt x="1" y="2778"/>
                      <a:pt x="42" y="3586"/>
                      <a:pt x="84" y="3586"/>
                    </a:cubicBezTo>
                    <a:cubicBezTo>
                      <a:pt x="125" y="3586"/>
                      <a:pt x="167" y="2778"/>
                      <a:pt x="167" y="1783"/>
                    </a:cubicBezTo>
                    <a:cubicBezTo>
                      <a:pt x="167" y="788"/>
                      <a:pt x="125" y="0"/>
                      <a:pt x="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53"/>
              <p:cNvSpPr/>
              <p:nvPr/>
            </p:nvSpPr>
            <p:spPr>
              <a:xfrm>
                <a:off x="7896492" y="5973600"/>
                <a:ext cx="4175" cy="89675"/>
              </a:xfrm>
              <a:custGeom>
                <a:rect b="b" l="l" r="r" t="t"/>
                <a:pathLst>
                  <a:path extrusionOk="0" h="3587" w="167">
                    <a:moveTo>
                      <a:pt x="83" y="0"/>
                    </a:moveTo>
                    <a:cubicBezTo>
                      <a:pt x="42" y="0"/>
                      <a:pt x="0" y="788"/>
                      <a:pt x="0" y="1783"/>
                    </a:cubicBezTo>
                    <a:cubicBezTo>
                      <a:pt x="0" y="2778"/>
                      <a:pt x="42" y="3586"/>
                      <a:pt x="83" y="3586"/>
                    </a:cubicBezTo>
                    <a:cubicBezTo>
                      <a:pt x="125" y="3586"/>
                      <a:pt x="166" y="2778"/>
                      <a:pt x="166" y="1783"/>
                    </a:cubicBezTo>
                    <a:cubicBezTo>
                      <a:pt x="166" y="788"/>
                      <a:pt x="125" y="0"/>
                      <a:pt x="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53"/>
              <p:cNvSpPr/>
              <p:nvPr/>
            </p:nvSpPr>
            <p:spPr>
              <a:xfrm>
                <a:off x="7852967" y="5973600"/>
                <a:ext cx="4175" cy="89675"/>
              </a:xfrm>
              <a:custGeom>
                <a:rect b="b" l="l" r="r" t="t"/>
                <a:pathLst>
                  <a:path extrusionOk="0" h="3587" w="167">
                    <a:moveTo>
                      <a:pt x="83" y="0"/>
                    </a:moveTo>
                    <a:cubicBezTo>
                      <a:pt x="42" y="0"/>
                      <a:pt x="0" y="788"/>
                      <a:pt x="0" y="1783"/>
                    </a:cubicBezTo>
                    <a:cubicBezTo>
                      <a:pt x="0" y="2778"/>
                      <a:pt x="42" y="3586"/>
                      <a:pt x="83" y="3586"/>
                    </a:cubicBezTo>
                    <a:cubicBezTo>
                      <a:pt x="125" y="3586"/>
                      <a:pt x="166" y="2778"/>
                      <a:pt x="166" y="1783"/>
                    </a:cubicBezTo>
                    <a:cubicBezTo>
                      <a:pt x="166" y="788"/>
                      <a:pt x="145" y="0"/>
                      <a:pt x="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53"/>
              <p:cNvSpPr/>
              <p:nvPr/>
            </p:nvSpPr>
            <p:spPr>
              <a:xfrm>
                <a:off x="7809442" y="5973600"/>
                <a:ext cx="4150" cy="89675"/>
              </a:xfrm>
              <a:custGeom>
                <a:rect b="b" l="l" r="r" t="t"/>
                <a:pathLst>
                  <a:path extrusionOk="0" h="3587" w="166">
                    <a:moveTo>
                      <a:pt x="83" y="0"/>
                    </a:moveTo>
                    <a:cubicBezTo>
                      <a:pt x="41" y="0"/>
                      <a:pt x="0" y="788"/>
                      <a:pt x="0" y="1783"/>
                    </a:cubicBezTo>
                    <a:cubicBezTo>
                      <a:pt x="0" y="2778"/>
                      <a:pt x="41" y="3586"/>
                      <a:pt x="83" y="3586"/>
                    </a:cubicBezTo>
                    <a:cubicBezTo>
                      <a:pt x="145" y="3586"/>
                      <a:pt x="166" y="2778"/>
                      <a:pt x="166" y="1783"/>
                    </a:cubicBezTo>
                    <a:cubicBezTo>
                      <a:pt x="166" y="788"/>
                      <a:pt x="145" y="0"/>
                      <a:pt x="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53"/>
              <p:cNvSpPr/>
              <p:nvPr/>
            </p:nvSpPr>
            <p:spPr>
              <a:xfrm>
                <a:off x="7765892" y="5973600"/>
                <a:ext cx="4175" cy="89675"/>
              </a:xfrm>
              <a:custGeom>
                <a:rect b="b" l="l" r="r" t="t"/>
                <a:pathLst>
                  <a:path extrusionOk="0" h="3587" w="167">
                    <a:moveTo>
                      <a:pt x="84" y="0"/>
                    </a:moveTo>
                    <a:cubicBezTo>
                      <a:pt x="42" y="0"/>
                      <a:pt x="1" y="788"/>
                      <a:pt x="1" y="1783"/>
                    </a:cubicBezTo>
                    <a:cubicBezTo>
                      <a:pt x="1" y="2778"/>
                      <a:pt x="42" y="3586"/>
                      <a:pt x="84" y="3586"/>
                    </a:cubicBezTo>
                    <a:cubicBezTo>
                      <a:pt x="146" y="3586"/>
                      <a:pt x="167" y="2778"/>
                      <a:pt x="167" y="1783"/>
                    </a:cubicBezTo>
                    <a:cubicBezTo>
                      <a:pt x="167" y="788"/>
                      <a:pt x="146" y="0"/>
                      <a:pt x="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53"/>
              <p:cNvSpPr/>
              <p:nvPr/>
            </p:nvSpPr>
            <p:spPr>
              <a:xfrm>
                <a:off x="7722367" y="5973600"/>
                <a:ext cx="4175" cy="89675"/>
              </a:xfrm>
              <a:custGeom>
                <a:rect b="b" l="l" r="r" t="t"/>
                <a:pathLst>
                  <a:path extrusionOk="0" h="3587" w="167">
                    <a:moveTo>
                      <a:pt x="83" y="0"/>
                    </a:moveTo>
                    <a:cubicBezTo>
                      <a:pt x="42" y="0"/>
                      <a:pt x="1" y="788"/>
                      <a:pt x="1" y="1783"/>
                    </a:cubicBezTo>
                    <a:cubicBezTo>
                      <a:pt x="1" y="2778"/>
                      <a:pt x="42" y="3586"/>
                      <a:pt x="83" y="3586"/>
                    </a:cubicBezTo>
                    <a:cubicBezTo>
                      <a:pt x="146" y="3586"/>
                      <a:pt x="166" y="2778"/>
                      <a:pt x="166" y="1783"/>
                    </a:cubicBezTo>
                    <a:cubicBezTo>
                      <a:pt x="166" y="788"/>
                      <a:pt x="146" y="0"/>
                      <a:pt x="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53"/>
              <p:cNvSpPr/>
              <p:nvPr/>
            </p:nvSpPr>
            <p:spPr>
              <a:xfrm>
                <a:off x="7678842" y="5973600"/>
                <a:ext cx="4175" cy="89675"/>
              </a:xfrm>
              <a:custGeom>
                <a:rect b="b" l="l" r="r" t="t"/>
                <a:pathLst>
                  <a:path extrusionOk="0" h="3587" w="167">
                    <a:moveTo>
                      <a:pt x="83" y="0"/>
                    </a:moveTo>
                    <a:cubicBezTo>
                      <a:pt x="42" y="0"/>
                      <a:pt x="0" y="788"/>
                      <a:pt x="0" y="1783"/>
                    </a:cubicBezTo>
                    <a:cubicBezTo>
                      <a:pt x="0" y="2778"/>
                      <a:pt x="42" y="3586"/>
                      <a:pt x="83" y="3586"/>
                    </a:cubicBezTo>
                    <a:cubicBezTo>
                      <a:pt x="145" y="3586"/>
                      <a:pt x="166" y="2778"/>
                      <a:pt x="166" y="1783"/>
                    </a:cubicBezTo>
                    <a:cubicBezTo>
                      <a:pt x="166" y="788"/>
                      <a:pt x="145" y="0"/>
                      <a:pt x="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53"/>
              <p:cNvSpPr/>
              <p:nvPr/>
            </p:nvSpPr>
            <p:spPr>
              <a:xfrm>
                <a:off x="7635817" y="5973600"/>
                <a:ext cx="3650" cy="89675"/>
              </a:xfrm>
              <a:custGeom>
                <a:rect b="b" l="l" r="r" t="t"/>
                <a:pathLst>
                  <a:path extrusionOk="0" h="3587" w="146">
                    <a:moveTo>
                      <a:pt x="84" y="0"/>
                    </a:moveTo>
                    <a:cubicBezTo>
                      <a:pt x="22" y="0"/>
                      <a:pt x="1" y="788"/>
                      <a:pt x="1" y="1783"/>
                    </a:cubicBezTo>
                    <a:cubicBezTo>
                      <a:pt x="1" y="2778"/>
                      <a:pt x="22" y="3586"/>
                      <a:pt x="84" y="3586"/>
                    </a:cubicBezTo>
                    <a:cubicBezTo>
                      <a:pt x="125" y="3586"/>
                      <a:pt x="146" y="2778"/>
                      <a:pt x="146" y="1783"/>
                    </a:cubicBezTo>
                    <a:cubicBezTo>
                      <a:pt x="146" y="788"/>
                      <a:pt x="125" y="0"/>
                      <a:pt x="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53"/>
              <p:cNvSpPr/>
              <p:nvPr/>
            </p:nvSpPr>
            <p:spPr>
              <a:xfrm>
                <a:off x="7634792" y="5972050"/>
                <a:ext cx="461750" cy="22175"/>
              </a:xfrm>
              <a:custGeom>
                <a:rect b="b" l="l" r="r" t="t"/>
                <a:pathLst>
                  <a:path extrusionOk="0" h="887" w="18470">
                    <a:moveTo>
                      <a:pt x="0" y="0"/>
                    </a:moveTo>
                    <a:cubicBezTo>
                      <a:pt x="3047" y="591"/>
                      <a:pt x="6141" y="886"/>
                      <a:pt x="9235" y="886"/>
                    </a:cubicBezTo>
                    <a:cubicBezTo>
                      <a:pt x="12329" y="886"/>
                      <a:pt x="15423" y="591"/>
                      <a:pt x="184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5" name="Google Shape;1075;p53"/>
            <p:cNvSpPr/>
            <p:nvPr/>
          </p:nvSpPr>
          <p:spPr>
            <a:xfrm>
              <a:off x="6957250" y="5969975"/>
              <a:ext cx="476275" cy="4150"/>
            </a:xfrm>
            <a:custGeom>
              <a:rect b="b" l="l" r="r" t="t"/>
              <a:pathLst>
                <a:path extrusionOk="0" h="166" w="19051">
                  <a:moveTo>
                    <a:pt x="9515" y="0"/>
                  </a:moveTo>
                  <a:cubicBezTo>
                    <a:pt x="4250" y="0"/>
                    <a:pt x="0" y="42"/>
                    <a:pt x="0" y="83"/>
                  </a:cubicBezTo>
                  <a:cubicBezTo>
                    <a:pt x="0" y="124"/>
                    <a:pt x="4271" y="166"/>
                    <a:pt x="9515" y="166"/>
                  </a:cubicBezTo>
                  <a:cubicBezTo>
                    <a:pt x="14780" y="166"/>
                    <a:pt x="19050" y="124"/>
                    <a:pt x="19050" y="83"/>
                  </a:cubicBezTo>
                  <a:cubicBezTo>
                    <a:pt x="19050" y="42"/>
                    <a:pt x="14780" y="0"/>
                    <a:pt x="95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6" name="Google Shape;1076;p53"/>
          <p:cNvSpPr/>
          <p:nvPr/>
        </p:nvSpPr>
        <p:spPr>
          <a:xfrm>
            <a:off x="7154000" y="4273050"/>
            <a:ext cx="357075" cy="207050"/>
          </a:xfrm>
          <a:custGeom>
            <a:rect b="b" l="l" r="r" t="t"/>
            <a:pathLst>
              <a:path extrusionOk="0" h="8282" w="14283">
                <a:moveTo>
                  <a:pt x="7774" y="0"/>
                </a:moveTo>
                <a:cubicBezTo>
                  <a:pt x="6398" y="0"/>
                  <a:pt x="4950" y="345"/>
                  <a:pt x="3586" y="1068"/>
                </a:cubicBezTo>
                <a:cubicBezTo>
                  <a:pt x="2011" y="1897"/>
                  <a:pt x="788" y="3099"/>
                  <a:pt x="0" y="4446"/>
                </a:cubicBezTo>
                <a:cubicBezTo>
                  <a:pt x="1348" y="5835"/>
                  <a:pt x="2964" y="6934"/>
                  <a:pt x="4768" y="7639"/>
                </a:cubicBezTo>
                <a:cubicBezTo>
                  <a:pt x="5801" y="8047"/>
                  <a:pt x="6854" y="8281"/>
                  <a:pt x="7913" y="8281"/>
                </a:cubicBezTo>
                <a:cubicBezTo>
                  <a:pt x="8681" y="8281"/>
                  <a:pt x="9452" y="8158"/>
                  <a:pt x="10220" y="7887"/>
                </a:cubicBezTo>
                <a:cubicBezTo>
                  <a:pt x="11484" y="7431"/>
                  <a:pt x="13142" y="6955"/>
                  <a:pt x="14262" y="6022"/>
                </a:cubicBezTo>
                <a:cubicBezTo>
                  <a:pt x="14283" y="5047"/>
                  <a:pt x="14075" y="4073"/>
                  <a:pt x="13619" y="3203"/>
                </a:cubicBezTo>
                <a:cubicBezTo>
                  <a:pt x="12524" y="1132"/>
                  <a:pt x="10267" y="0"/>
                  <a:pt x="777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77" name="Google Shape;1077;p53"/>
          <p:cNvGrpSpPr/>
          <p:nvPr/>
        </p:nvGrpSpPr>
        <p:grpSpPr>
          <a:xfrm>
            <a:off x="3616375" y="3926950"/>
            <a:ext cx="447775" cy="371725"/>
            <a:chOff x="7678100" y="4418150"/>
            <a:chExt cx="447775" cy="371725"/>
          </a:xfrm>
        </p:grpSpPr>
        <p:sp>
          <p:nvSpPr>
            <p:cNvPr id="1078" name="Google Shape;1078;p53"/>
            <p:cNvSpPr/>
            <p:nvPr/>
          </p:nvSpPr>
          <p:spPr>
            <a:xfrm>
              <a:off x="7693125" y="4446125"/>
              <a:ext cx="432750" cy="343750"/>
            </a:xfrm>
            <a:custGeom>
              <a:rect b="b" l="l" r="r" t="t"/>
              <a:pathLst>
                <a:path extrusionOk="0" h="13750" w="17310">
                  <a:moveTo>
                    <a:pt x="9779" y="0"/>
                  </a:moveTo>
                  <a:cubicBezTo>
                    <a:pt x="8401" y="0"/>
                    <a:pt x="6948" y="345"/>
                    <a:pt x="5577" y="1068"/>
                  </a:cubicBezTo>
                  <a:cubicBezTo>
                    <a:pt x="1742" y="3099"/>
                    <a:pt x="1" y="7349"/>
                    <a:pt x="1680" y="10562"/>
                  </a:cubicBezTo>
                  <a:cubicBezTo>
                    <a:pt x="2772" y="12626"/>
                    <a:pt x="5020" y="13750"/>
                    <a:pt x="7505" y="13750"/>
                  </a:cubicBezTo>
                  <a:cubicBezTo>
                    <a:pt x="8887" y="13750"/>
                    <a:pt x="10342" y="13402"/>
                    <a:pt x="11713" y="12676"/>
                  </a:cubicBezTo>
                  <a:cubicBezTo>
                    <a:pt x="15568" y="10645"/>
                    <a:pt x="17309" y="6416"/>
                    <a:pt x="15610" y="3203"/>
                  </a:cubicBezTo>
                  <a:cubicBezTo>
                    <a:pt x="14528" y="1133"/>
                    <a:pt x="12275" y="0"/>
                    <a:pt x="9779" y="0"/>
                  </a:cubicBezTo>
                  <a:close/>
                </a:path>
              </a:pathLst>
            </a:custGeom>
            <a:solidFill>
              <a:srgbClr val="FF72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53"/>
            <p:cNvSpPr/>
            <p:nvPr/>
          </p:nvSpPr>
          <p:spPr>
            <a:xfrm>
              <a:off x="7693125" y="4446125"/>
              <a:ext cx="432750" cy="343750"/>
            </a:xfrm>
            <a:custGeom>
              <a:rect b="b" l="l" r="r" t="t"/>
              <a:pathLst>
                <a:path extrusionOk="0" h="13750" w="17310">
                  <a:moveTo>
                    <a:pt x="9779" y="0"/>
                  </a:moveTo>
                  <a:cubicBezTo>
                    <a:pt x="8401" y="0"/>
                    <a:pt x="6948" y="345"/>
                    <a:pt x="5577" y="1068"/>
                  </a:cubicBezTo>
                  <a:cubicBezTo>
                    <a:pt x="1742" y="3099"/>
                    <a:pt x="1" y="7349"/>
                    <a:pt x="1680" y="10562"/>
                  </a:cubicBezTo>
                  <a:cubicBezTo>
                    <a:pt x="2772" y="12626"/>
                    <a:pt x="5020" y="13750"/>
                    <a:pt x="7505" y="13750"/>
                  </a:cubicBezTo>
                  <a:cubicBezTo>
                    <a:pt x="8887" y="13750"/>
                    <a:pt x="10342" y="13402"/>
                    <a:pt x="11713" y="12676"/>
                  </a:cubicBezTo>
                  <a:cubicBezTo>
                    <a:pt x="15568" y="10645"/>
                    <a:pt x="17309" y="6416"/>
                    <a:pt x="15610" y="3203"/>
                  </a:cubicBezTo>
                  <a:cubicBezTo>
                    <a:pt x="14528" y="1133"/>
                    <a:pt x="12275" y="0"/>
                    <a:pt x="977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53"/>
            <p:cNvSpPr/>
            <p:nvPr/>
          </p:nvSpPr>
          <p:spPr>
            <a:xfrm>
              <a:off x="7678100" y="4418150"/>
              <a:ext cx="432750" cy="343625"/>
            </a:xfrm>
            <a:custGeom>
              <a:rect b="b" l="l" r="r" t="t"/>
              <a:pathLst>
                <a:path extrusionOk="0" h="13745" w="17310">
                  <a:moveTo>
                    <a:pt x="9785" y="0"/>
                  </a:moveTo>
                  <a:cubicBezTo>
                    <a:pt x="8409" y="0"/>
                    <a:pt x="6961" y="345"/>
                    <a:pt x="5597" y="1068"/>
                  </a:cubicBezTo>
                  <a:cubicBezTo>
                    <a:pt x="1742" y="3099"/>
                    <a:pt x="0" y="7348"/>
                    <a:pt x="1700" y="10561"/>
                  </a:cubicBezTo>
                  <a:cubicBezTo>
                    <a:pt x="2781" y="12617"/>
                    <a:pt x="5031" y="13744"/>
                    <a:pt x="7526" y="13744"/>
                  </a:cubicBezTo>
                  <a:cubicBezTo>
                    <a:pt x="8905" y="13744"/>
                    <a:pt x="10360" y="13399"/>
                    <a:pt x="11733" y="12676"/>
                  </a:cubicBezTo>
                  <a:cubicBezTo>
                    <a:pt x="15568" y="10644"/>
                    <a:pt x="17309" y="6395"/>
                    <a:pt x="15630" y="3203"/>
                  </a:cubicBezTo>
                  <a:cubicBezTo>
                    <a:pt x="14535" y="1132"/>
                    <a:pt x="12278" y="0"/>
                    <a:pt x="978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53"/>
            <p:cNvSpPr/>
            <p:nvPr/>
          </p:nvSpPr>
          <p:spPr>
            <a:xfrm>
              <a:off x="7730950" y="4455375"/>
              <a:ext cx="331175" cy="260800"/>
            </a:xfrm>
            <a:custGeom>
              <a:rect b="b" l="l" r="r" t="t"/>
              <a:pathLst>
                <a:path extrusionOk="0" h="10432" w="13247">
                  <a:moveTo>
                    <a:pt x="7589" y="1"/>
                  </a:moveTo>
                  <a:cubicBezTo>
                    <a:pt x="6519" y="1"/>
                    <a:pt x="5386" y="272"/>
                    <a:pt x="4312" y="843"/>
                  </a:cubicBezTo>
                  <a:cubicBezTo>
                    <a:pt x="1348" y="2398"/>
                    <a:pt x="1" y="5631"/>
                    <a:pt x="1265" y="8036"/>
                  </a:cubicBezTo>
                  <a:cubicBezTo>
                    <a:pt x="2086" y="9585"/>
                    <a:pt x="3785" y="10432"/>
                    <a:pt x="5673" y="10432"/>
                  </a:cubicBezTo>
                  <a:cubicBezTo>
                    <a:pt x="6742" y="10432"/>
                    <a:pt x="7871" y="10160"/>
                    <a:pt x="8935" y="9591"/>
                  </a:cubicBezTo>
                  <a:cubicBezTo>
                    <a:pt x="11899" y="8036"/>
                    <a:pt x="13247" y="4802"/>
                    <a:pt x="11982" y="2377"/>
                  </a:cubicBezTo>
                  <a:cubicBezTo>
                    <a:pt x="11162" y="843"/>
                    <a:pt x="9474" y="1"/>
                    <a:pt x="7589" y="1"/>
                  </a:cubicBezTo>
                  <a:close/>
                </a:path>
              </a:pathLst>
            </a:custGeom>
            <a:solidFill>
              <a:srgbClr val="FF72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53"/>
            <p:cNvSpPr/>
            <p:nvPr/>
          </p:nvSpPr>
          <p:spPr>
            <a:xfrm>
              <a:off x="7730950" y="4455375"/>
              <a:ext cx="331175" cy="260800"/>
            </a:xfrm>
            <a:custGeom>
              <a:rect b="b" l="l" r="r" t="t"/>
              <a:pathLst>
                <a:path extrusionOk="0" h="10432" w="13247">
                  <a:moveTo>
                    <a:pt x="7589" y="1"/>
                  </a:moveTo>
                  <a:cubicBezTo>
                    <a:pt x="6519" y="1"/>
                    <a:pt x="5386" y="272"/>
                    <a:pt x="4312" y="843"/>
                  </a:cubicBezTo>
                  <a:cubicBezTo>
                    <a:pt x="1348" y="2398"/>
                    <a:pt x="1" y="5631"/>
                    <a:pt x="1265" y="8036"/>
                  </a:cubicBezTo>
                  <a:cubicBezTo>
                    <a:pt x="2086" y="9585"/>
                    <a:pt x="3785" y="10432"/>
                    <a:pt x="5673" y="10432"/>
                  </a:cubicBezTo>
                  <a:cubicBezTo>
                    <a:pt x="6742" y="10432"/>
                    <a:pt x="7871" y="10160"/>
                    <a:pt x="8935" y="9591"/>
                  </a:cubicBezTo>
                  <a:cubicBezTo>
                    <a:pt x="11899" y="8036"/>
                    <a:pt x="13247" y="4802"/>
                    <a:pt x="11982" y="2377"/>
                  </a:cubicBezTo>
                  <a:cubicBezTo>
                    <a:pt x="11162" y="843"/>
                    <a:pt x="9474" y="1"/>
                    <a:pt x="758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53"/>
            <p:cNvSpPr/>
            <p:nvPr/>
          </p:nvSpPr>
          <p:spPr>
            <a:xfrm>
              <a:off x="7736150" y="4469750"/>
              <a:ext cx="323400" cy="252950"/>
            </a:xfrm>
            <a:custGeom>
              <a:rect b="b" l="l" r="r" t="t"/>
              <a:pathLst>
                <a:path extrusionOk="0" h="10118" w="12936">
                  <a:moveTo>
                    <a:pt x="7440" y="1"/>
                  </a:moveTo>
                  <a:cubicBezTo>
                    <a:pt x="6391" y="1"/>
                    <a:pt x="5280" y="268"/>
                    <a:pt x="4229" y="828"/>
                  </a:cubicBezTo>
                  <a:cubicBezTo>
                    <a:pt x="1348" y="2341"/>
                    <a:pt x="0" y="5471"/>
                    <a:pt x="1244" y="7813"/>
                  </a:cubicBezTo>
                  <a:cubicBezTo>
                    <a:pt x="2037" y="9306"/>
                    <a:pt x="3680" y="10117"/>
                    <a:pt x="5513" y="10117"/>
                  </a:cubicBezTo>
                  <a:cubicBezTo>
                    <a:pt x="6557" y="10117"/>
                    <a:pt x="7661" y="9855"/>
                    <a:pt x="8706" y="9306"/>
                  </a:cubicBezTo>
                  <a:cubicBezTo>
                    <a:pt x="11588" y="7772"/>
                    <a:pt x="12935" y="4642"/>
                    <a:pt x="11691" y="2299"/>
                  </a:cubicBezTo>
                  <a:cubicBezTo>
                    <a:pt x="10901" y="811"/>
                    <a:pt x="9266" y="1"/>
                    <a:pt x="7440" y="1"/>
                  </a:cubicBezTo>
                  <a:close/>
                </a:path>
              </a:pathLst>
            </a:custGeom>
            <a:solidFill>
              <a:srgbClr val="FF72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53"/>
            <p:cNvSpPr/>
            <p:nvPr/>
          </p:nvSpPr>
          <p:spPr>
            <a:xfrm>
              <a:off x="7736150" y="4469750"/>
              <a:ext cx="323400" cy="252950"/>
            </a:xfrm>
            <a:custGeom>
              <a:rect b="b" l="l" r="r" t="t"/>
              <a:pathLst>
                <a:path extrusionOk="0" h="10118" w="12936">
                  <a:moveTo>
                    <a:pt x="7440" y="1"/>
                  </a:moveTo>
                  <a:cubicBezTo>
                    <a:pt x="6391" y="1"/>
                    <a:pt x="5280" y="268"/>
                    <a:pt x="4229" y="828"/>
                  </a:cubicBezTo>
                  <a:cubicBezTo>
                    <a:pt x="1348" y="2341"/>
                    <a:pt x="0" y="5471"/>
                    <a:pt x="1244" y="7813"/>
                  </a:cubicBezTo>
                  <a:cubicBezTo>
                    <a:pt x="2037" y="9306"/>
                    <a:pt x="3680" y="10117"/>
                    <a:pt x="5513" y="10117"/>
                  </a:cubicBezTo>
                  <a:cubicBezTo>
                    <a:pt x="6557" y="10117"/>
                    <a:pt x="7661" y="9855"/>
                    <a:pt x="8706" y="9306"/>
                  </a:cubicBezTo>
                  <a:cubicBezTo>
                    <a:pt x="11588" y="7772"/>
                    <a:pt x="12935" y="4642"/>
                    <a:pt x="11691" y="2299"/>
                  </a:cubicBezTo>
                  <a:cubicBezTo>
                    <a:pt x="10901" y="811"/>
                    <a:pt x="9266" y="1"/>
                    <a:pt x="744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53"/>
            <p:cNvSpPr/>
            <p:nvPr/>
          </p:nvSpPr>
          <p:spPr>
            <a:xfrm>
              <a:off x="7821125" y="4536375"/>
              <a:ext cx="169500" cy="112275"/>
            </a:xfrm>
            <a:custGeom>
              <a:rect b="b" l="l" r="r" t="t"/>
              <a:pathLst>
                <a:path extrusionOk="0" h="4491" w="6780">
                  <a:moveTo>
                    <a:pt x="4354" y="805"/>
                  </a:moveTo>
                  <a:cubicBezTo>
                    <a:pt x="4550" y="805"/>
                    <a:pt x="4750" y="904"/>
                    <a:pt x="4934" y="1127"/>
                  </a:cubicBezTo>
                  <a:lnTo>
                    <a:pt x="3711" y="1770"/>
                  </a:lnTo>
                  <a:cubicBezTo>
                    <a:pt x="3670" y="1396"/>
                    <a:pt x="3690" y="1085"/>
                    <a:pt x="4022" y="899"/>
                  </a:cubicBezTo>
                  <a:cubicBezTo>
                    <a:pt x="4128" y="838"/>
                    <a:pt x="4240" y="805"/>
                    <a:pt x="4354" y="805"/>
                  </a:cubicBezTo>
                  <a:close/>
                  <a:moveTo>
                    <a:pt x="2965" y="2723"/>
                  </a:moveTo>
                  <a:cubicBezTo>
                    <a:pt x="3027" y="3117"/>
                    <a:pt x="3006" y="3449"/>
                    <a:pt x="2654" y="3614"/>
                  </a:cubicBezTo>
                  <a:cubicBezTo>
                    <a:pt x="2549" y="3674"/>
                    <a:pt x="2442" y="3707"/>
                    <a:pt x="2334" y="3707"/>
                  </a:cubicBezTo>
                  <a:cubicBezTo>
                    <a:pt x="2142" y="3707"/>
                    <a:pt x="1948" y="3604"/>
                    <a:pt x="1763" y="3366"/>
                  </a:cubicBezTo>
                  <a:lnTo>
                    <a:pt x="2965" y="2723"/>
                  </a:lnTo>
                  <a:close/>
                  <a:moveTo>
                    <a:pt x="4409" y="1"/>
                  </a:moveTo>
                  <a:cubicBezTo>
                    <a:pt x="4136" y="1"/>
                    <a:pt x="3862" y="76"/>
                    <a:pt x="3608" y="215"/>
                  </a:cubicBezTo>
                  <a:cubicBezTo>
                    <a:pt x="2654" y="712"/>
                    <a:pt x="2737" y="1500"/>
                    <a:pt x="2882" y="2205"/>
                  </a:cubicBezTo>
                  <a:lnTo>
                    <a:pt x="1493" y="2930"/>
                  </a:lnTo>
                  <a:cubicBezTo>
                    <a:pt x="1327" y="2495"/>
                    <a:pt x="1307" y="1977"/>
                    <a:pt x="1452" y="1562"/>
                  </a:cubicBezTo>
                  <a:lnTo>
                    <a:pt x="1452" y="1562"/>
                  </a:lnTo>
                  <a:lnTo>
                    <a:pt x="623" y="1687"/>
                  </a:lnTo>
                  <a:cubicBezTo>
                    <a:pt x="457" y="2122"/>
                    <a:pt x="519" y="2765"/>
                    <a:pt x="768" y="3324"/>
                  </a:cubicBezTo>
                  <a:lnTo>
                    <a:pt x="187" y="3614"/>
                  </a:lnTo>
                  <a:lnTo>
                    <a:pt x="63" y="3407"/>
                  </a:lnTo>
                  <a:lnTo>
                    <a:pt x="1" y="3718"/>
                  </a:lnTo>
                  <a:lnTo>
                    <a:pt x="229" y="4174"/>
                  </a:lnTo>
                  <a:lnTo>
                    <a:pt x="996" y="3760"/>
                  </a:lnTo>
                  <a:cubicBezTo>
                    <a:pt x="1362" y="4270"/>
                    <a:pt x="1819" y="4491"/>
                    <a:pt x="2284" y="4491"/>
                  </a:cubicBezTo>
                  <a:cubicBezTo>
                    <a:pt x="2555" y="4491"/>
                    <a:pt x="2829" y="4415"/>
                    <a:pt x="3089" y="4278"/>
                  </a:cubicBezTo>
                  <a:cubicBezTo>
                    <a:pt x="4043" y="3780"/>
                    <a:pt x="3939" y="2993"/>
                    <a:pt x="3794" y="2288"/>
                  </a:cubicBezTo>
                  <a:lnTo>
                    <a:pt x="3815" y="2288"/>
                  </a:lnTo>
                  <a:lnTo>
                    <a:pt x="5183" y="1562"/>
                  </a:lnTo>
                  <a:cubicBezTo>
                    <a:pt x="5266" y="1770"/>
                    <a:pt x="5307" y="1998"/>
                    <a:pt x="5307" y="2246"/>
                  </a:cubicBezTo>
                  <a:cubicBezTo>
                    <a:pt x="5287" y="2474"/>
                    <a:pt x="5245" y="2640"/>
                    <a:pt x="5245" y="2640"/>
                  </a:cubicBezTo>
                  <a:lnTo>
                    <a:pt x="5287" y="2619"/>
                  </a:lnTo>
                  <a:lnTo>
                    <a:pt x="5867" y="2537"/>
                  </a:lnTo>
                  <a:lnTo>
                    <a:pt x="6012" y="2516"/>
                  </a:lnTo>
                  <a:lnTo>
                    <a:pt x="6157" y="2184"/>
                  </a:lnTo>
                  <a:lnTo>
                    <a:pt x="6054" y="2122"/>
                  </a:lnTo>
                  <a:cubicBezTo>
                    <a:pt x="6074" y="1790"/>
                    <a:pt x="6054" y="1459"/>
                    <a:pt x="5929" y="1168"/>
                  </a:cubicBezTo>
                  <a:lnTo>
                    <a:pt x="6696" y="754"/>
                  </a:lnTo>
                  <a:lnTo>
                    <a:pt x="6779" y="464"/>
                  </a:lnTo>
                  <a:lnTo>
                    <a:pt x="6593" y="567"/>
                  </a:lnTo>
                  <a:lnTo>
                    <a:pt x="6447" y="318"/>
                  </a:lnTo>
                  <a:lnTo>
                    <a:pt x="5680" y="712"/>
                  </a:lnTo>
                  <a:cubicBezTo>
                    <a:pt x="5329" y="217"/>
                    <a:pt x="4870" y="1"/>
                    <a:pt x="4409" y="1"/>
                  </a:cubicBezTo>
                  <a:close/>
                </a:path>
              </a:pathLst>
            </a:custGeom>
            <a:solidFill>
              <a:srgbClr val="FF72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53"/>
            <p:cNvSpPr/>
            <p:nvPr/>
          </p:nvSpPr>
          <p:spPr>
            <a:xfrm>
              <a:off x="7821125" y="4536375"/>
              <a:ext cx="169500" cy="112275"/>
            </a:xfrm>
            <a:custGeom>
              <a:rect b="b" l="l" r="r" t="t"/>
              <a:pathLst>
                <a:path extrusionOk="0" h="4491" w="6780">
                  <a:moveTo>
                    <a:pt x="4354" y="805"/>
                  </a:moveTo>
                  <a:cubicBezTo>
                    <a:pt x="4550" y="805"/>
                    <a:pt x="4750" y="904"/>
                    <a:pt x="4934" y="1127"/>
                  </a:cubicBezTo>
                  <a:lnTo>
                    <a:pt x="3711" y="1770"/>
                  </a:lnTo>
                  <a:cubicBezTo>
                    <a:pt x="3670" y="1396"/>
                    <a:pt x="3690" y="1085"/>
                    <a:pt x="4022" y="899"/>
                  </a:cubicBezTo>
                  <a:cubicBezTo>
                    <a:pt x="4128" y="838"/>
                    <a:pt x="4240" y="805"/>
                    <a:pt x="4354" y="805"/>
                  </a:cubicBezTo>
                  <a:close/>
                  <a:moveTo>
                    <a:pt x="2965" y="2723"/>
                  </a:moveTo>
                  <a:cubicBezTo>
                    <a:pt x="3027" y="3117"/>
                    <a:pt x="3006" y="3449"/>
                    <a:pt x="2654" y="3614"/>
                  </a:cubicBezTo>
                  <a:cubicBezTo>
                    <a:pt x="2549" y="3674"/>
                    <a:pt x="2442" y="3707"/>
                    <a:pt x="2334" y="3707"/>
                  </a:cubicBezTo>
                  <a:cubicBezTo>
                    <a:pt x="2142" y="3707"/>
                    <a:pt x="1948" y="3604"/>
                    <a:pt x="1763" y="3366"/>
                  </a:cubicBezTo>
                  <a:lnTo>
                    <a:pt x="2965" y="2723"/>
                  </a:lnTo>
                  <a:close/>
                  <a:moveTo>
                    <a:pt x="4409" y="1"/>
                  </a:moveTo>
                  <a:cubicBezTo>
                    <a:pt x="4136" y="1"/>
                    <a:pt x="3862" y="76"/>
                    <a:pt x="3608" y="215"/>
                  </a:cubicBezTo>
                  <a:cubicBezTo>
                    <a:pt x="2654" y="712"/>
                    <a:pt x="2737" y="1500"/>
                    <a:pt x="2882" y="2205"/>
                  </a:cubicBezTo>
                  <a:lnTo>
                    <a:pt x="1493" y="2930"/>
                  </a:lnTo>
                  <a:cubicBezTo>
                    <a:pt x="1327" y="2495"/>
                    <a:pt x="1307" y="1977"/>
                    <a:pt x="1452" y="1562"/>
                  </a:cubicBezTo>
                  <a:lnTo>
                    <a:pt x="1452" y="1562"/>
                  </a:lnTo>
                  <a:lnTo>
                    <a:pt x="623" y="1687"/>
                  </a:lnTo>
                  <a:cubicBezTo>
                    <a:pt x="457" y="2122"/>
                    <a:pt x="519" y="2765"/>
                    <a:pt x="768" y="3324"/>
                  </a:cubicBezTo>
                  <a:lnTo>
                    <a:pt x="187" y="3614"/>
                  </a:lnTo>
                  <a:lnTo>
                    <a:pt x="63" y="3407"/>
                  </a:lnTo>
                  <a:lnTo>
                    <a:pt x="1" y="3718"/>
                  </a:lnTo>
                  <a:lnTo>
                    <a:pt x="229" y="4174"/>
                  </a:lnTo>
                  <a:lnTo>
                    <a:pt x="996" y="3760"/>
                  </a:lnTo>
                  <a:cubicBezTo>
                    <a:pt x="1362" y="4270"/>
                    <a:pt x="1819" y="4491"/>
                    <a:pt x="2284" y="4491"/>
                  </a:cubicBezTo>
                  <a:cubicBezTo>
                    <a:pt x="2555" y="4491"/>
                    <a:pt x="2829" y="4415"/>
                    <a:pt x="3089" y="4278"/>
                  </a:cubicBezTo>
                  <a:cubicBezTo>
                    <a:pt x="4043" y="3780"/>
                    <a:pt x="3939" y="2993"/>
                    <a:pt x="3794" y="2288"/>
                  </a:cubicBezTo>
                  <a:lnTo>
                    <a:pt x="3815" y="2288"/>
                  </a:lnTo>
                  <a:lnTo>
                    <a:pt x="5183" y="1562"/>
                  </a:lnTo>
                  <a:cubicBezTo>
                    <a:pt x="5266" y="1770"/>
                    <a:pt x="5307" y="1998"/>
                    <a:pt x="5307" y="2246"/>
                  </a:cubicBezTo>
                  <a:cubicBezTo>
                    <a:pt x="5287" y="2474"/>
                    <a:pt x="5245" y="2640"/>
                    <a:pt x="5245" y="2640"/>
                  </a:cubicBezTo>
                  <a:lnTo>
                    <a:pt x="5287" y="2619"/>
                  </a:lnTo>
                  <a:lnTo>
                    <a:pt x="5867" y="2537"/>
                  </a:lnTo>
                  <a:lnTo>
                    <a:pt x="6012" y="2516"/>
                  </a:lnTo>
                  <a:lnTo>
                    <a:pt x="6157" y="2184"/>
                  </a:lnTo>
                  <a:lnTo>
                    <a:pt x="6054" y="2122"/>
                  </a:lnTo>
                  <a:cubicBezTo>
                    <a:pt x="6074" y="1790"/>
                    <a:pt x="6054" y="1459"/>
                    <a:pt x="5929" y="1168"/>
                  </a:cubicBezTo>
                  <a:lnTo>
                    <a:pt x="6696" y="754"/>
                  </a:lnTo>
                  <a:lnTo>
                    <a:pt x="6779" y="464"/>
                  </a:lnTo>
                  <a:lnTo>
                    <a:pt x="6593" y="567"/>
                  </a:lnTo>
                  <a:lnTo>
                    <a:pt x="6447" y="318"/>
                  </a:lnTo>
                  <a:lnTo>
                    <a:pt x="5680" y="712"/>
                  </a:lnTo>
                  <a:cubicBezTo>
                    <a:pt x="5329" y="217"/>
                    <a:pt x="4870" y="1"/>
                    <a:pt x="440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53"/>
            <p:cNvSpPr/>
            <p:nvPr/>
          </p:nvSpPr>
          <p:spPr>
            <a:xfrm>
              <a:off x="7823725" y="4529375"/>
              <a:ext cx="166900" cy="112425"/>
            </a:xfrm>
            <a:custGeom>
              <a:rect b="b" l="l" r="r" t="t"/>
              <a:pathLst>
                <a:path extrusionOk="0" h="4497" w="6676">
                  <a:moveTo>
                    <a:pt x="4351" y="804"/>
                  </a:moveTo>
                  <a:cubicBezTo>
                    <a:pt x="4551" y="804"/>
                    <a:pt x="4751" y="894"/>
                    <a:pt x="4934" y="1117"/>
                  </a:cubicBezTo>
                  <a:lnTo>
                    <a:pt x="3711" y="1759"/>
                  </a:lnTo>
                  <a:cubicBezTo>
                    <a:pt x="3649" y="1386"/>
                    <a:pt x="3690" y="1075"/>
                    <a:pt x="4001" y="889"/>
                  </a:cubicBezTo>
                  <a:cubicBezTo>
                    <a:pt x="4116" y="835"/>
                    <a:pt x="4234" y="804"/>
                    <a:pt x="4351" y="804"/>
                  </a:cubicBezTo>
                  <a:close/>
                  <a:moveTo>
                    <a:pt x="2965" y="2713"/>
                  </a:moveTo>
                  <a:cubicBezTo>
                    <a:pt x="3027" y="3107"/>
                    <a:pt x="2985" y="3438"/>
                    <a:pt x="2654" y="3604"/>
                  </a:cubicBezTo>
                  <a:cubicBezTo>
                    <a:pt x="2549" y="3664"/>
                    <a:pt x="2439" y="3697"/>
                    <a:pt x="2327" y="3697"/>
                  </a:cubicBezTo>
                  <a:cubicBezTo>
                    <a:pt x="2129" y="3697"/>
                    <a:pt x="1927" y="3594"/>
                    <a:pt x="1742" y="3355"/>
                  </a:cubicBezTo>
                  <a:lnTo>
                    <a:pt x="2965" y="2713"/>
                  </a:lnTo>
                  <a:close/>
                  <a:moveTo>
                    <a:pt x="4400" y="1"/>
                  </a:moveTo>
                  <a:cubicBezTo>
                    <a:pt x="4125" y="1"/>
                    <a:pt x="3847" y="74"/>
                    <a:pt x="3586" y="205"/>
                  </a:cubicBezTo>
                  <a:cubicBezTo>
                    <a:pt x="2633" y="723"/>
                    <a:pt x="2737" y="1490"/>
                    <a:pt x="2861" y="2195"/>
                  </a:cubicBezTo>
                  <a:lnTo>
                    <a:pt x="1493" y="2920"/>
                  </a:lnTo>
                  <a:cubicBezTo>
                    <a:pt x="1327" y="2485"/>
                    <a:pt x="1306" y="1967"/>
                    <a:pt x="1451" y="1552"/>
                  </a:cubicBezTo>
                  <a:lnTo>
                    <a:pt x="1451" y="1552"/>
                  </a:lnTo>
                  <a:lnTo>
                    <a:pt x="622" y="1676"/>
                  </a:lnTo>
                  <a:cubicBezTo>
                    <a:pt x="456" y="2132"/>
                    <a:pt x="519" y="2754"/>
                    <a:pt x="747" y="3314"/>
                  </a:cubicBezTo>
                  <a:lnTo>
                    <a:pt x="0" y="3729"/>
                  </a:lnTo>
                  <a:lnTo>
                    <a:pt x="228" y="4164"/>
                  </a:lnTo>
                  <a:lnTo>
                    <a:pt x="995" y="3770"/>
                  </a:lnTo>
                  <a:cubicBezTo>
                    <a:pt x="1352" y="4272"/>
                    <a:pt x="1818" y="4496"/>
                    <a:pt x="2292" y="4496"/>
                  </a:cubicBezTo>
                  <a:cubicBezTo>
                    <a:pt x="2561" y="4496"/>
                    <a:pt x="2833" y="4424"/>
                    <a:pt x="3089" y="4288"/>
                  </a:cubicBezTo>
                  <a:cubicBezTo>
                    <a:pt x="4043" y="3770"/>
                    <a:pt x="3918" y="2982"/>
                    <a:pt x="3794" y="2278"/>
                  </a:cubicBezTo>
                  <a:lnTo>
                    <a:pt x="5183" y="1552"/>
                  </a:lnTo>
                  <a:cubicBezTo>
                    <a:pt x="5286" y="1863"/>
                    <a:pt x="5328" y="2236"/>
                    <a:pt x="5266" y="2630"/>
                  </a:cubicBezTo>
                  <a:lnTo>
                    <a:pt x="6095" y="2485"/>
                  </a:lnTo>
                  <a:cubicBezTo>
                    <a:pt x="6178" y="2070"/>
                    <a:pt x="6115" y="1573"/>
                    <a:pt x="5929" y="1158"/>
                  </a:cubicBezTo>
                  <a:lnTo>
                    <a:pt x="6675" y="764"/>
                  </a:lnTo>
                  <a:lnTo>
                    <a:pt x="6447" y="308"/>
                  </a:lnTo>
                  <a:lnTo>
                    <a:pt x="5680" y="723"/>
                  </a:lnTo>
                  <a:cubicBezTo>
                    <a:pt x="5328" y="214"/>
                    <a:pt x="4868" y="1"/>
                    <a:pt x="4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53"/>
            <p:cNvSpPr/>
            <p:nvPr/>
          </p:nvSpPr>
          <p:spPr>
            <a:xfrm>
              <a:off x="7771375" y="4589400"/>
              <a:ext cx="269000" cy="135625"/>
            </a:xfrm>
            <a:custGeom>
              <a:rect b="b" l="l" r="r" t="t"/>
              <a:pathLst>
                <a:path extrusionOk="0" h="5425" w="10760">
                  <a:moveTo>
                    <a:pt x="10759" y="1"/>
                  </a:moveTo>
                  <a:cubicBezTo>
                    <a:pt x="10759" y="1"/>
                    <a:pt x="10718" y="188"/>
                    <a:pt x="10593" y="540"/>
                  </a:cubicBezTo>
                  <a:cubicBezTo>
                    <a:pt x="10490" y="872"/>
                    <a:pt x="10303" y="1348"/>
                    <a:pt x="9971" y="1887"/>
                  </a:cubicBezTo>
                  <a:cubicBezTo>
                    <a:pt x="9660" y="2447"/>
                    <a:pt x="9184" y="3027"/>
                    <a:pt x="8541" y="3587"/>
                  </a:cubicBezTo>
                  <a:cubicBezTo>
                    <a:pt x="8230" y="3857"/>
                    <a:pt x="7878" y="4105"/>
                    <a:pt x="7484" y="4333"/>
                  </a:cubicBezTo>
                  <a:cubicBezTo>
                    <a:pt x="7090" y="4561"/>
                    <a:pt x="6655" y="4748"/>
                    <a:pt x="6199" y="4914"/>
                  </a:cubicBezTo>
                  <a:cubicBezTo>
                    <a:pt x="5427" y="5159"/>
                    <a:pt x="4655" y="5301"/>
                    <a:pt x="3920" y="5301"/>
                  </a:cubicBezTo>
                  <a:cubicBezTo>
                    <a:pt x="3787" y="5301"/>
                    <a:pt x="3655" y="5296"/>
                    <a:pt x="3525" y="5287"/>
                  </a:cubicBezTo>
                  <a:cubicBezTo>
                    <a:pt x="2695" y="5266"/>
                    <a:pt x="1970" y="4997"/>
                    <a:pt x="1452" y="4665"/>
                  </a:cubicBezTo>
                  <a:cubicBezTo>
                    <a:pt x="913" y="4333"/>
                    <a:pt x="560" y="3939"/>
                    <a:pt x="332" y="3670"/>
                  </a:cubicBezTo>
                  <a:cubicBezTo>
                    <a:pt x="229" y="3525"/>
                    <a:pt x="146" y="3421"/>
                    <a:pt x="84" y="3338"/>
                  </a:cubicBezTo>
                  <a:cubicBezTo>
                    <a:pt x="42" y="3276"/>
                    <a:pt x="1" y="3235"/>
                    <a:pt x="1" y="3235"/>
                  </a:cubicBezTo>
                  <a:lnTo>
                    <a:pt x="1" y="3235"/>
                  </a:lnTo>
                  <a:cubicBezTo>
                    <a:pt x="1" y="3235"/>
                    <a:pt x="21" y="3276"/>
                    <a:pt x="63" y="3359"/>
                  </a:cubicBezTo>
                  <a:cubicBezTo>
                    <a:pt x="125" y="3442"/>
                    <a:pt x="187" y="3546"/>
                    <a:pt x="291" y="3691"/>
                  </a:cubicBezTo>
                  <a:cubicBezTo>
                    <a:pt x="519" y="3981"/>
                    <a:pt x="851" y="4395"/>
                    <a:pt x="1390" y="4727"/>
                  </a:cubicBezTo>
                  <a:cubicBezTo>
                    <a:pt x="1929" y="5080"/>
                    <a:pt x="2675" y="5370"/>
                    <a:pt x="3525" y="5411"/>
                  </a:cubicBezTo>
                  <a:cubicBezTo>
                    <a:pt x="3644" y="5420"/>
                    <a:pt x="3766" y="5424"/>
                    <a:pt x="3889" y="5424"/>
                  </a:cubicBezTo>
                  <a:cubicBezTo>
                    <a:pt x="4637" y="5424"/>
                    <a:pt x="5439" y="5267"/>
                    <a:pt x="6240" y="5017"/>
                  </a:cubicBezTo>
                  <a:cubicBezTo>
                    <a:pt x="6717" y="4872"/>
                    <a:pt x="7152" y="4665"/>
                    <a:pt x="7546" y="4437"/>
                  </a:cubicBezTo>
                  <a:cubicBezTo>
                    <a:pt x="7961" y="4209"/>
                    <a:pt x="8313" y="3939"/>
                    <a:pt x="8624" y="3670"/>
                  </a:cubicBezTo>
                  <a:cubicBezTo>
                    <a:pt x="9267" y="3110"/>
                    <a:pt x="9743" y="2488"/>
                    <a:pt x="10054" y="1949"/>
                  </a:cubicBezTo>
                  <a:cubicBezTo>
                    <a:pt x="10386" y="1390"/>
                    <a:pt x="10552" y="892"/>
                    <a:pt x="10655" y="540"/>
                  </a:cubicBezTo>
                  <a:cubicBezTo>
                    <a:pt x="10697" y="374"/>
                    <a:pt x="10718" y="250"/>
                    <a:pt x="10738" y="146"/>
                  </a:cubicBezTo>
                  <a:cubicBezTo>
                    <a:pt x="10759" y="63"/>
                    <a:pt x="10759" y="1"/>
                    <a:pt x="1075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9" name="Google Shape;1089;p53"/>
          <p:cNvGrpSpPr/>
          <p:nvPr/>
        </p:nvGrpSpPr>
        <p:grpSpPr>
          <a:xfrm>
            <a:off x="2358650" y="4260925"/>
            <a:ext cx="451400" cy="312900"/>
            <a:chOff x="6426575" y="4748825"/>
            <a:chExt cx="451400" cy="312900"/>
          </a:xfrm>
        </p:grpSpPr>
        <p:sp>
          <p:nvSpPr>
            <p:cNvPr id="1090" name="Google Shape;1090;p53"/>
            <p:cNvSpPr/>
            <p:nvPr/>
          </p:nvSpPr>
          <p:spPr>
            <a:xfrm>
              <a:off x="6449900" y="4748825"/>
              <a:ext cx="428075" cy="273000"/>
            </a:xfrm>
            <a:custGeom>
              <a:rect b="b" l="l" r="r" t="t"/>
              <a:pathLst>
                <a:path extrusionOk="0" h="10920" w="17123">
                  <a:moveTo>
                    <a:pt x="3855" y="1"/>
                  </a:moveTo>
                  <a:cubicBezTo>
                    <a:pt x="2525" y="1"/>
                    <a:pt x="1513" y="382"/>
                    <a:pt x="1058" y="1169"/>
                  </a:cubicBezTo>
                  <a:cubicBezTo>
                    <a:pt x="1" y="3035"/>
                    <a:pt x="2488" y="6476"/>
                    <a:pt x="6613" y="8839"/>
                  </a:cubicBezTo>
                  <a:cubicBezTo>
                    <a:pt x="9009" y="10205"/>
                    <a:pt x="11433" y="10920"/>
                    <a:pt x="13256" y="10920"/>
                  </a:cubicBezTo>
                  <a:cubicBezTo>
                    <a:pt x="14588" y="10920"/>
                    <a:pt x="15599" y="10539"/>
                    <a:pt x="16045" y="9751"/>
                  </a:cubicBezTo>
                  <a:cubicBezTo>
                    <a:pt x="17123" y="7886"/>
                    <a:pt x="14615" y="4465"/>
                    <a:pt x="10490" y="2081"/>
                  </a:cubicBezTo>
                  <a:cubicBezTo>
                    <a:pt x="8093" y="716"/>
                    <a:pt x="5677" y="1"/>
                    <a:pt x="385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53"/>
            <p:cNvSpPr/>
            <p:nvPr/>
          </p:nvSpPr>
          <p:spPr>
            <a:xfrm>
              <a:off x="6426575" y="4774925"/>
              <a:ext cx="426525" cy="286800"/>
            </a:xfrm>
            <a:custGeom>
              <a:rect b="b" l="l" r="r" t="t"/>
              <a:pathLst>
                <a:path extrusionOk="0" h="11472" w="17061">
                  <a:moveTo>
                    <a:pt x="2074" y="1"/>
                  </a:moveTo>
                  <a:lnTo>
                    <a:pt x="1079" y="1721"/>
                  </a:lnTo>
                  <a:cubicBezTo>
                    <a:pt x="1" y="3587"/>
                    <a:pt x="2509" y="7028"/>
                    <a:pt x="6634" y="9391"/>
                  </a:cubicBezTo>
                  <a:cubicBezTo>
                    <a:pt x="9030" y="10757"/>
                    <a:pt x="11454" y="11472"/>
                    <a:pt x="13277" y="11472"/>
                  </a:cubicBezTo>
                  <a:cubicBezTo>
                    <a:pt x="14609" y="11472"/>
                    <a:pt x="15620" y="11091"/>
                    <a:pt x="16066" y="10303"/>
                  </a:cubicBezTo>
                  <a:lnTo>
                    <a:pt x="17061" y="8583"/>
                  </a:lnTo>
                  <a:lnTo>
                    <a:pt x="15900" y="7940"/>
                  </a:lnTo>
                  <a:cubicBezTo>
                    <a:pt x="15092" y="6303"/>
                    <a:pt x="13039" y="4416"/>
                    <a:pt x="10365" y="2882"/>
                  </a:cubicBezTo>
                  <a:cubicBezTo>
                    <a:pt x="7871" y="1451"/>
                    <a:pt x="5395" y="652"/>
                    <a:pt x="3592" y="652"/>
                  </a:cubicBezTo>
                  <a:cubicBezTo>
                    <a:pt x="3463" y="652"/>
                    <a:pt x="3336" y="656"/>
                    <a:pt x="3214" y="664"/>
                  </a:cubicBezTo>
                  <a:lnTo>
                    <a:pt x="2074" y="1"/>
                  </a:lnTo>
                  <a:close/>
                </a:path>
              </a:pathLst>
            </a:custGeom>
            <a:solidFill>
              <a:srgbClr val="FF72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53"/>
            <p:cNvSpPr/>
            <p:nvPr/>
          </p:nvSpPr>
          <p:spPr>
            <a:xfrm>
              <a:off x="6426575" y="4774925"/>
              <a:ext cx="426525" cy="286800"/>
            </a:xfrm>
            <a:custGeom>
              <a:rect b="b" l="l" r="r" t="t"/>
              <a:pathLst>
                <a:path extrusionOk="0" h="11472" w="17061">
                  <a:moveTo>
                    <a:pt x="2074" y="1"/>
                  </a:moveTo>
                  <a:lnTo>
                    <a:pt x="1079" y="1721"/>
                  </a:lnTo>
                  <a:cubicBezTo>
                    <a:pt x="1" y="3587"/>
                    <a:pt x="2509" y="7028"/>
                    <a:pt x="6634" y="9391"/>
                  </a:cubicBezTo>
                  <a:cubicBezTo>
                    <a:pt x="9030" y="10757"/>
                    <a:pt x="11454" y="11472"/>
                    <a:pt x="13277" y="11472"/>
                  </a:cubicBezTo>
                  <a:cubicBezTo>
                    <a:pt x="14609" y="11472"/>
                    <a:pt x="15620" y="11091"/>
                    <a:pt x="16066" y="10303"/>
                  </a:cubicBezTo>
                  <a:lnTo>
                    <a:pt x="17061" y="8583"/>
                  </a:lnTo>
                  <a:lnTo>
                    <a:pt x="15900" y="7940"/>
                  </a:lnTo>
                  <a:cubicBezTo>
                    <a:pt x="15092" y="6303"/>
                    <a:pt x="13039" y="4416"/>
                    <a:pt x="10365" y="2882"/>
                  </a:cubicBezTo>
                  <a:cubicBezTo>
                    <a:pt x="7871" y="1451"/>
                    <a:pt x="5395" y="652"/>
                    <a:pt x="3592" y="652"/>
                  </a:cubicBezTo>
                  <a:cubicBezTo>
                    <a:pt x="3463" y="652"/>
                    <a:pt x="3336" y="656"/>
                    <a:pt x="3214" y="664"/>
                  </a:cubicBezTo>
                  <a:lnTo>
                    <a:pt x="207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53"/>
            <p:cNvSpPr/>
            <p:nvPr/>
          </p:nvSpPr>
          <p:spPr>
            <a:xfrm>
              <a:off x="6495238" y="4791350"/>
              <a:ext cx="329625" cy="201175"/>
            </a:xfrm>
            <a:custGeom>
              <a:rect b="b" l="l" r="r" t="t"/>
              <a:pathLst>
                <a:path extrusionOk="0" h="8047" w="13185">
                  <a:moveTo>
                    <a:pt x="3002" y="0"/>
                  </a:moveTo>
                  <a:cubicBezTo>
                    <a:pt x="1901" y="0"/>
                    <a:pt x="1064" y="303"/>
                    <a:pt x="726" y="887"/>
                  </a:cubicBezTo>
                  <a:cubicBezTo>
                    <a:pt x="1" y="2131"/>
                    <a:pt x="2219" y="4225"/>
                    <a:pt x="5411" y="6049"/>
                  </a:cubicBezTo>
                  <a:cubicBezTo>
                    <a:pt x="7439" y="7203"/>
                    <a:pt x="9260" y="8047"/>
                    <a:pt x="10577" y="8047"/>
                  </a:cubicBezTo>
                  <a:cubicBezTo>
                    <a:pt x="10822" y="8047"/>
                    <a:pt x="11049" y="8018"/>
                    <a:pt x="11257" y="7956"/>
                  </a:cubicBezTo>
                  <a:cubicBezTo>
                    <a:pt x="12086" y="7728"/>
                    <a:pt x="12293" y="7376"/>
                    <a:pt x="12459" y="7085"/>
                  </a:cubicBezTo>
                  <a:cubicBezTo>
                    <a:pt x="13184" y="5821"/>
                    <a:pt x="11174" y="3333"/>
                    <a:pt x="8002" y="1509"/>
                  </a:cubicBezTo>
                  <a:cubicBezTo>
                    <a:pt x="6228" y="489"/>
                    <a:pt x="4401" y="0"/>
                    <a:pt x="30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53"/>
            <p:cNvSpPr/>
            <p:nvPr/>
          </p:nvSpPr>
          <p:spPr>
            <a:xfrm>
              <a:off x="6501725" y="4793575"/>
              <a:ext cx="316650" cy="196725"/>
            </a:xfrm>
            <a:custGeom>
              <a:rect b="b" l="l" r="r" t="t"/>
              <a:pathLst>
                <a:path extrusionOk="0" h="7869" w="12666">
                  <a:moveTo>
                    <a:pt x="2484" y="1"/>
                  </a:moveTo>
                  <a:cubicBezTo>
                    <a:pt x="1626" y="1"/>
                    <a:pt x="987" y="235"/>
                    <a:pt x="705" y="727"/>
                  </a:cubicBezTo>
                  <a:cubicBezTo>
                    <a:pt x="1" y="1970"/>
                    <a:pt x="1928" y="4416"/>
                    <a:pt x="5038" y="6199"/>
                  </a:cubicBezTo>
                  <a:cubicBezTo>
                    <a:pt x="6940" y="7290"/>
                    <a:pt x="8835" y="7868"/>
                    <a:pt x="10185" y="7868"/>
                  </a:cubicBezTo>
                  <a:cubicBezTo>
                    <a:pt x="11042" y="7868"/>
                    <a:pt x="11680" y="7635"/>
                    <a:pt x="11961" y="7153"/>
                  </a:cubicBezTo>
                  <a:cubicBezTo>
                    <a:pt x="12666" y="5909"/>
                    <a:pt x="10738" y="3442"/>
                    <a:pt x="7629" y="1659"/>
                  </a:cubicBezTo>
                  <a:cubicBezTo>
                    <a:pt x="5728" y="582"/>
                    <a:pt x="3834" y="1"/>
                    <a:pt x="248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53"/>
            <p:cNvSpPr/>
            <p:nvPr/>
          </p:nvSpPr>
          <p:spPr>
            <a:xfrm>
              <a:off x="6582050" y="4839200"/>
              <a:ext cx="168975" cy="109375"/>
            </a:xfrm>
            <a:custGeom>
              <a:rect b="b" l="l" r="r" t="t"/>
              <a:pathLst>
                <a:path extrusionOk="0" h="4375" w="6759">
                  <a:moveTo>
                    <a:pt x="1514" y="1472"/>
                  </a:moveTo>
                  <a:lnTo>
                    <a:pt x="2737" y="2156"/>
                  </a:lnTo>
                  <a:cubicBezTo>
                    <a:pt x="2586" y="2269"/>
                    <a:pt x="2428" y="2344"/>
                    <a:pt x="2252" y="2344"/>
                  </a:cubicBezTo>
                  <a:cubicBezTo>
                    <a:pt x="2139" y="2344"/>
                    <a:pt x="2018" y="2313"/>
                    <a:pt x="1887" y="2239"/>
                  </a:cubicBezTo>
                  <a:cubicBezTo>
                    <a:pt x="1597" y="2073"/>
                    <a:pt x="1431" y="1824"/>
                    <a:pt x="1514" y="1472"/>
                  </a:cubicBezTo>
                  <a:close/>
                  <a:moveTo>
                    <a:pt x="4409" y="2161"/>
                  </a:moveTo>
                  <a:cubicBezTo>
                    <a:pt x="4513" y="2161"/>
                    <a:pt x="4625" y="2191"/>
                    <a:pt x="4748" y="2260"/>
                  </a:cubicBezTo>
                  <a:cubicBezTo>
                    <a:pt x="5058" y="2426"/>
                    <a:pt x="5224" y="2695"/>
                    <a:pt x="5141" y="3047"/>
                  </a:cubicBezTo>
                  <a:lnTo>
                    <a:pt x="3918" y="2363"/>
                  </a:lnTo>
                  <a:cubicBezTo>
                    <a:pt x="4075" y="2246"/>
                    <a:pt x="4232" y="2161"/>
                    <a:pt x="4409" y="2161"/>
                  </a:cubicBezTo>
                  <a:close/>
                  <a:moveTo>
                    <a:pt x="2094" y="0"/>
                  </a:moveTo>
                  <a:cubicBezTo>
                    <a:pt x="1659" y="42"/>
                    <a:pt x="1224" y="332"/>
                    <a:pt x="954" y="705"/>
                  </a:cubicBezTo>
                  <a:lnTo>
                    <a:pt x="374" y="394"/>
                  </a:lnTo>
                  <a:lnTo>
                    <a:pt x="457" y="228"/>
                  </a:lnTo>
                  <a:lnTo>
                    <a:pt x="187" y="291"/>
                  </a:lnTo>
                  <a:lnTo>
                    <a:pt x="1" y="622"/>
                  </a:lnTo>
                  <a:lnTo>
                    <a:pt x="768" y="1058"/>
                  </a:lnTo>
                  <a:cubicBezTo>
                    <a:pt x="519" y="1783"/>
                    <a:pt x="954" y="2426"/>
                    <a:pt x="1659" y="2819"/>
                  </a:cubicBezTo>
                  <a:cubicBezTo>
                    <a:pt x="2003" y="3014"/>
                    <a:pt x="2290" y="3089"/>
                    <a:pt x="2538" y="3089"/>
                  </a:cubicBezTo>
                  <a:cubicBezTo>
                    <a:pt x="2978" y="3089"/>
                    <a:pt x="3295" y="2851"/>
                    <a:pt x="3587" y="2612"/>
                  </a:cubicBezTo>
                  <a:lnTo>
                    <a:pt x="4976" y="3400"/>
                  </a:lnTo>
                  <a:cubicBezTo>
                    <a:pt x="4872" y="3524"/>
                    <a:pt x="4706" y="3649"/>
                    <a:pt x="4540" y="3732"/>
                  </a:cubicBezTo>
                  <a:cubicBezTo>
                    <a:pt x="4354" y="3794"/>
                    <a:pt x="4188" y="3835"/>
                    <a:pt x="4188" y="3835"/>
                  </a:cubicBezTo>
                  <a:lnTo>
                    <a:pt x="4229" y="3856"/>
                  </a:lnTo>
                  <a:lnTo>
                    <a:pt x="4665" y="4271"/>
                  </a:lnTo>
                  <a:lnTo>
                    <a:pt x="4768" y="4374"/>
                  </a:lnTo>
                  <a:lnTo>
                    <a:pt x="5100" y="4353"/>
                  </a:lnTo>
                  <a:lnTo>
                    <a:pt x="5100" y="4250"/>
                  </a:lnTo>
                  <a:cubicBezTo>
                    <a:pt x="5349" y="4167"/>
                    <a:pt x="5577" y="4022"/>
                    <a:pt x="5722" y="3814"/>
                  </a:cubicBezTo>
                  <a:lnTo>
                    <a:pt x="6489" y="4229"/>
                  </a:lnTo>
                  <a:lnTo>
                    <a:pt x="6758" y="4188"/>
                  </a:lnTo>
                  <a:lnTo>
                    <a:pt x="6572" y="4084"/>
                  </a:lnTo>
                  <a:lnTo>
                    <a:pt x="6675" y="3897"/>
                  </a:lnTo>
                  <a:lnTo>
                    <a:pt x="5908" y="3462"/>
                  </a:lnTo>
                  <a:cubicBezTo>
                    <a:pt x="6157" y="2757"/>
                    <a:pt x="5722" y="2094"/>
                    <a:pt x="5017" y="1700"/>
                  </a:cubicBezTo>
                  <a:cubicBezTo>
                    <a:pt x="4663" y="1512"/>
                    <a:pt x="4368" y="1438"/>
                    <a:pt x="4117" y="1438"/>
                  </a:cubicBezTo>
                  <a:cubicBezTo>
                    <a:pt x="3677" y="1438"/>
                    <a:pt x="3366" y="1662"/>
                    <a:pt x="3089" y="1887"/>
                  </a:cubicBezTo>
                  <a:lnTo>
                    <a:pt x="1700" y="1120"/>
                  </a:lnTo>
                  <a:cubicBezTo>
                    <a:pt x="1928" y="829"/>
                    <a:pt x="2301" y="643"/>
                    <a:pt x="2695" y="581"/>
                  </a:cubicBezTo>
                  <a:lnTo>
                    <a:pt x="2094" y="0"/>
                  </a:lnTo>
                  <a:close/>
                </a:path>
              </a:pathLst>
            </a:custGeom>
            <a:solidFill>
              <a:srgbClr val="FF72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53"/>
            <p:cNvSpPr/>
            <p:nvPr/>
          </p:nvSpPr>
          <p:spPr>
            <a:xfrm>
              <a:off x="6582050" y="4839200"/>
              <a:ext cx="168975" cy="109375"/>
            </a:xfrm>
            <a:custGeom>
              <a:rect b="b" l="l" r="r" t="t"/>
              <a:pathLst>
                <a:path extrusionOk="0" h="4375" w="6759">
                  <a:moveTo>
                    <a:pt x="1514" y="1472"/>
                  </a:moveTo>
                  <a:lnTo>
                    <a:pt x="2737" y="2156"/>
                  </a:lnTo>
                  <a:cubicBezTo>
                    <a:pt x="2586" y="2269"/>
                    <a:pt x="2428" y="2344"/>
                    <a:pt x="2252" y="2344"/>
                  </a:cubicBezTo>
                  <a:cubicBezTo>
                    <a:pt x="2139" y="2344"/>
                    <a:pt x="2018" y="2313"/>
                    <a:pt x="1887" y="2239"/>
                  </a:cubicBezTo>
                  <a:cubicBezTo>
                    <a:pt x="1597" y="2073"/>
                    <a:pt x="1431" y="1824"/>
                    <a:pt x="1514" y="1472"/>
                  </a:cubicBezTo>
                  <a:close/>
                  <a:moveTo>
                    <a:pt x="4409" y="2161"/>
                  </a:moveTo>
                  <a:cubicBezTo>
                    <a:pt x="4513" y="2161"/>
                    <a:pt x="4625" y="2191"/>
                    <a:pt x="4748" y="2260"/>
                  </a:cubicBezTo>
                  <a:cubicBezTo>
                    <a:pt x="5058" y="2426"/>
                    <a:pt x="5224" y="2695"/>
                    <a:pt x="5141" y="3047"/>
                  </a:cubicBezTo>
                  <a:lnTo>
                    <a:pt x="3918" y="2363"/>
                  </a:lnTo>
                  <a:cubicBezTo>
                    <a:pt x="4075" y="2246"/>
                    <a:pt x="4232" y="2161"/>
                    <a:pt x="4409" y="2161"/>
                  </a:cubicBezTo>
                  <a:close/>
                  <a:moveTo>
                    <a:pt x="2094" y="0"/>
                  </a:moveTo>
                  <a:cubicBezTo>
                    <a:pt x="1659" y="42"/>
                    <a:pt x="1224" y="332"/>
                    <a:pt x="954" y="705"/>
                  </a:cubicBezTo>
                  <a:lnTo>
                    <a:pt x="374" y="394"/>
                  </a:lnTo>
                  <a:lnTo>
                    <a:pt x="457" y="228"/>
                  </a:lnTo>
                  <a:lnTo>
                    <a:pt x="187" y="291"/>
                  </a:lnTo>
                  <a:lnTo>
                    <a:pt x="1" y="622"/>
                  </a:lnTo>
                  <a:lnTo>
                    <a:pt x="768" y="1058"/>
                  </a:lnTo>
                  <a:cubicBezTo>
                    <a:pt x="519" y="1783"/>
                    <a:pt x="954" y="2426"/>
                    <a:pt x="1659" y="2819"/>
                  </a:cubicBezTo>
                  <a:cubicBezTo>
                    <a:pt x="2003" y="3014"/>
                    <a:pt x="2290" y="3089"/>
                    <a:pt x="2538" y="3089"/>
                  </a:cubicBezTo>
                  <a:cubicBezTo>
                    <a:pt x="2978" y="3089"/>
                    <a:pt x="3295" y="2851"/>
                    <a:pt x="3587" y="2612"/>
                  </a:cubicBezTo>
                  <a:lnTo>
                    <a:pt x="4976" y="3400"/>
                  </a:lnTo>
                  <a:cubicBezTo>
                    <a:pt x="4872" y="3524"/>
                    <a:pt x="4706" y="3649"/>
                    <a:pt x="4540" y="3732"/>
                  </a:cubicBezTo>
                  <a:cubicBezTo>
                    <a:pt x="4354" y="3794"/>
                    <a:pt x="4188" y="3835"/>
                    <a:pt x="4188" y="3835"/>
                  </a:cubicBezTo>
                  <a:lnTo>
                    <a:pt x="4229" y="3856"/>
                  </a:lnTo>
                  <a:lnTo>
                    <a:pt x="4665" y="4271"/>
                  </a:lnTo>
                  <a:lnTo>
                    <a:pt x="4768" y="4374"/>
                  </a:lnTo>
                  <a:lnTo>
                    <a:pt x="5100" y="4353"/>
                  </a:lnTo>
                  <a:lnTo>
                    <a:pt x="5100" y="4250"/>
                  </a:lnTo>
                  <a:cubicBezTo>
                    <a:pt x="5349" y="4167"/>
                    <a:pt x="5577" y="4022"/>
                    <a:pt x="5722" y="3814"/>
                  </a:cubicBezTo>
                  <a:lnTo>
                    <a:pt x="6489" y="4229"/>
                  </a:lnTo>
                  <a:lnTo>
                    <a:pt x="6758" y="4188"/>
                  </a:lnTo>
                  <a:lnTo>
                    <a:pt x="6572" y="4084"/>
                  </a:lnTo>
                  <a:lnTo>
                    <a:pt x="6675" y="3897"/>
                  </a:lnTo>
                  <a:lnTo>
                    <a:pt x="5908" y="3462"/>
                  </a:lnTo>
                  <a:cubicBezTo>
                    <a:pt x="6157" y="2757"/>
                    <a:pt x="5722" y="2094"/>
                    <a:pt x="5017" y="1700"/>
                  </a:cubicBezTo>
                  <a:cubicBezTo>
                    <a:pt x="4663" y="1512"/>
                    <a:pt x="4368" y="1438"/>
                    <a:pt x="4117" y="1438"/>
                  </a:cubicBezTo>
                  <a:cubicBezTo>
                    <a:pt x="3677" y="1438"/>
                    <a:pt x="3366" y="1662"/>
                    <a:pt x="3089" y="1887"/>
                  </a:cubicBezTo>
                  <a:lnTo>
                    <a:pt x="1700" y="1120"/>
                  </a:lnTo>
                  <a:cubicBezTo>
                    <a:pt x="1928" y="829"/>
                    <a:pt x="2301" y="643"/>
                    <a:pt x="2695" y="581"/>
                  </a:cubicBezTo>
                  <a:lnTo>
                    <a:pt x="209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53"/>
            <p:cNvSpPr/>
            <p:nvPr/>
          </p:nvSpPr>
          <p:spPr>
            <a:xfrm>
              <a:off x="6587225" y="4836613"/>
              <a:ext cx="161725" cy="114550"/>
            </a:xfrm>
            <a:custGeom>
              <a:rect b="b" l="l" r="r" t="t"/>
              <a:pathLst>
                <a:path extrusionOk="0" h="4582" w="6469">
                  <a:moveTo>
                    <a:pt x="1473" y="1431"/>
                  </a:moveTo>
                  <a:lnTo>
                    <a:pt x="2654" y="2177"/>
                  </a:lnTo>
                  <a:cubicBezTo>
                    <a:pt x="2502" y="2282"/>
                    <a:pt x="2350" y="2348"/>
                    <a:pt x="2187" y="2348"/>
                  </a:cubicBezTo>
                  <a:cubicBezTo>
                    <a:pt x="2061" y="2348"/>
                    <a:pt x="1928" y="2309"/>
                    <a:pt x="1784" y="2218"/>
                  </a:cubicBezTo>
                  <a:cubicBezTo>
                    <a:pt x="1514" y="2032"/>
                    <a:pt x="1369" y="1762"/>
                    <a:pt x="1473" y="1431"/>
                  </a:cubicBezTo>
                  <a:close/>
                  <a:moveTo>
                    <a:pt x="4265" y="2301"/>
                  </a:moveTo>
                  <a:cubicBezTo>
                    <a:pt x="4385" y="2301"/>
                    <a:pt x="4511" y="2337"/>
                    <a:pt x="4644" y="2426"/>
                  </a:cubicBezTo>
                  <a:cubicBezTo>
                    <a:pt x="4934" y="2612"/>
                    <a:pt x="5100" y="2882"/>
                    <a:pt x="4997" y="3213"/>
                  </a:cubicBezTo>
                  <a:lnTo>
                    <a:pt x="3815" y="2446"/>
                  </a:lnTo>
                  <a:cubicBezTo>
                    <a:pt x="3957" y="2364"/>
                    <a:pt x="4106" y="2301"/>
                    <a:pt x="4265" y="2301"/>
                  </a:cubicBezTo>
                  <a:close/>
                  <a:moveTo>
                    <a:pt x="2136" y="0"/>
                  </a:moveTo>
                  <a:cubicBezTo>
                    <a:pt x="1701" y="21"/>
                    <a:pt x="1245" y="270"/>
                    <a:pt x="954" y="643"/>
                  </a:cubicBezTo>
                  <a:lnTo>
                    <a:pt x="208" y="166"/>
                  </a:lnTo>
                  <a:lnTo>
                    <a:pt x="1" y="498"/>
                  </a:lnTo>
                  <a:lnTo>
                    <a:pt x="747" y="975"/>
                  </a:lnTo>
                  <a:cubicBezTo>
                    <a:pt x="457" y="1659"/>
                    <a:pt x="851" y="2343"/>
                    <a:pt x="1514" y="2778"/>
                  </a:cubicBezTo>
                  <a:cubicBezTo>
                    <a:pt x="1884" y="3009"/>
                    <a:pt x="2193" y="3095"/>
                    <a:pt x="2460" y="3095"/>
                  </a:cubicBezTo>
                  <a:cubicBezTo>
                    <a:pt x="2865" y="3095"/>
                    <a:pt x="3175" y="2895"/>
                    <a:pt x="3463" y="2695"/>
                  </a:cubicBezTo>
                  <a:lnTo>
                    <a:pt x="4810" y="3566"/>
                  </a:lnTo>
                  <a:cubicBezTo>
                    <a:pt x="4624" y="3752"/>
                    <a:pt x="4375" y="3897"/>
                    <a:pt x="4022" y="3980"/>
                  </a:cubicBezTo>
                  <a:lnTo>
                    <a:pt x="4582" y="4582"/>
                  </a:lnTo>
                  <a:cubicBezTo>
                    <a:pt x="4955" y="4499"/>
                    <a:pt x="5308" y="4291"/>
                    <a:pt x="5515" y="4022"/>
                  </a:cubicBezTo>
                  <a:lnTo>
                    <a:pt x="6261" y="4499"/>
                  </a:lnTo>
                  <a:lnTo>
                    <a:pt x="6468" y="4167"/>
                  </a:lnTo>
                  <a:lnTo>
                    <a:pt x="5722" y="3690"/>
                  </a:lnTo>
                  <a:cubicBezTo>
                    <a:pt x="6033" y="2985"/>
                    <a:pt x="5619" y="2301"/>
                    <a:pt x="4934" y="1866"/>
                  </a:cubicBezTo>
                  <a:cubicBezTo>
                    <a:pt x="4572" y="1636"/>
                    <a:pt x="4266" y="1549"/>
                    <a:pt x="3999" y="1549"/>
                  </a:cubicBezTo>
                  <a:cubicBezTo>
                    <a:pt x="3594" y="1549"/>
                    <a:pt x="3282" y="1749"/>
                    <a:pt x="3007" y="1949"/>
                  </a:cubicBezTo>
                  <a:lnTo>
                    <a:pt x="1680" y="1099"/>
                  </a:lnTo>
                  <a:cubicBezTo>
                    <a:pt x="1929" y="809"/>
                    <a:pt x="2302" y="643"/>
                    <a:pt x="2696" y="602"/>
                  </a:cubicBezTo>
                  <a:lnTo>
                    <a:pt x="213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53"/>
            <p:cNvSpPr/>
            <p:nvPr/>
          </p:nvSpPr>
          <p:spPr>
            <a:xfrm>
              <a:off x="6541625" y="4880125"/>
              <a:ext cx="225975" cy="111450"/>
            </a:xfrm>
            <a:custGeom>
              <a:rect b="b" l="l" r="r" t="t"/>
              <a:pathLst>
                <a:path extrusionOk="0" h="4458" w="9039">
                  <a:moveTo>
                    <a:pt x="1" y="1"/>
                  </a:moveTo>
                  <a:cubicBezTo>
                    <a:pt x="1" y="1"/>
                    <a:pt x="21" y="22"/>
                    <a:pt x="84" y="84"/>
                  </a:cubicBezTo>
                  <a:lnTo>
                    <a:pt x="291" y="291"/>
                  </a:lnTo>
                  <a:cubicBezTo>
                    <a:pt x="477" y="478"/>
                    <a:pt x="747" y="726"/>
                    <a:pt x="1099" y="1037"/>
                  </a:cubicBezTo>
                  <a:cubicBezTo>
                    <a:pt x="1804" y="1659"/>
                    <a:pt x="2820" y="2468"/>
                    <a:pt x="4084" y="3131"/>
                  </a:cubicBezTo>
                  <a:cubicBezTo>
                    <a:pt x="5349" y="3794"/>
                    <a:pt x="6613" y="4147"/>
                    <a:pt x="7525" y="4292"/>
                  </a:cubicBezTo>
                  <a:cubicBezTo>
                    <a:pt x="7774" y="4333"/>
                    <a:pt x="7981" y="4354"/>
                    <a:pt x="8168" y="4375"/>
                  </a:cubicBezTo>
                  <a:cubicBezTo>
                    <a:pt x="8334" y="4416"/>
                    <a:pt x="8500" y="4416"/>
                    <a:pt x="8624" y="4437"/>
                  </a:cubicBezTo>
                  <a:cubicBezTo>
                    <a:pt x="8748" y="4437"/>
                    <a:pt x="8852" y="4458"/>
                    <a:pt x="8935" y="4458"/>
                  </a:cubicBezTo>
                  <a:lnTo>
                    <a:pt x="9039" y="4458"/>
                  </a:lnTo>
                  <a:cubicBezTo>
                    <a:pt x="9039" y="4458"/>
                    <a:pt x="8997" y="4437"/>
                    <a:pt x="8935" y="4437"/>
                  </a:cubicBezTo>
                  <a:cubicBezTo>
                    <a:pt x="8852" y="4416"/>
                    <a:pt x="8748" y="4416"/>
                    <a:pt x="8645" y="4395"/>
                  </a:cubicBezTo>
                  <a:cubicBezTo>
                    <a:pt x="8500" y="4375"/>
                    <a:pt x="8354" y="4354"/>
                    <a:pt x="8168" y="4333"/>
                  </a:cubicBezTo>
                  <a:cubicBezTo>
                    <a:pt x="7981" y="4292"/>
                    <a:pt x="7774" y="4271"/>
                    <a:pt x="7546" y="4230"/>
                  </a:cubicBezTo>
                  <a:cubicBezTo>
                    <a:pt x="6634" y="4043"/>
                    <a:pt x="5390" y="3711"/>
                    <a:pt x="4126" y="3048"/>
                  </a:cubicBezTo>
                  <a:cubicBezTo>
                    <a:pt x="2882" y="2385"/>
                    <a:pt x="1846" y="1597"/>
                    <a:pt x="1141" y="996"/>
                  </a:cubicBezTo>
                  <a:cubicBezTo>
                    <a:pt x="788" y="685"/>
                    <a:pt x="498" y="436"/>
                    <a:pt x="312" y="270"/>
                  </a:cubicBezTo>
                  <a:cubicBezTo>
                    <a:pt x="229" y="187"/>
                    <a:pt x="146" y="125"/>
                    <a:pt x="84" y="63"/>
                  </a:cubicBezTo>
                  <a:cubicBezTo>
                    <a:pt x="42" y="22"/>
                    <a:pt x="1" y="1"/>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53"/>
            <p:cNvSpPr/>
            <p:nvPr/>
          </p:nvSpPr>
          <p:spPr>
            <a:xfrm>
              <a:off x="6469075" y="4777000"/>
              <a:ext cx="103675" cy="165350"/>
            </a:xfrm>
            <a:custGeom>
              <a:rect b="b" l="l" r="r" t="t"/>
              <a:pathLst>
                <a:path extrusionOk="0" h="6614" w="4147">
                  <a:moveTo>
                    <a:pt x="312" y="1"/>
                  </a:moveTo>
                  <a:cubicBezTo>
                    <a:pt x="312" y="1"/>
                    <a:pt x="312" y="22"/>
                    <a:pt x="270" y="63"/>
                  </a:cubicBezTo>
                  <a:cubicBezTo>
                    <a:pt x="249" y="104"/>
                    <a:pt x="208" y="187"/>
                    <a:pt x="166" y="270"/>
                  </a:cubicBezTo>
                  <a:cubicBezTo>
                    <a:pt x="84" y="478"/>
                    <a:pt x="1" y="768"/>
                    <a:pt x="21" y="1141"/>
                  </a:cubicBezTo>
                  <a:cubicBezTo>
                    <a:pt x="21" y="1535"/>
                    <a:pt x="125" y="1970"/>
                    <a:pt x="332" y="2426"/>
                  </a:cubicBezTo>
                  <a:cubicBezTo>
                    <a:pt x="540" y="2882"/>
                    <a:pt x="830" y="3338"/>
                    <a:pt x="1161" y="3794"/>
                  </a:cubicBezTo>
                  <a:cubicBezTo>
                    <a:pt x="1866" y="4686"/>
                    <a:pt x="2633" y="5390"/>
                    <a:pt x="3193" y="5867"/>
                  </a:cubicBezTo>
                  <a:cubicBezTo>
                    <a:pt x="3483" y="6116"/>
                    <a:pt x="3711" y="6302"/>
                    <a:pt x="3877" y="6427"/>
                  </a:cubicBezTo>
                  <a:cubicBezTo>
                    <a:pt x="4043" y="6551"/>
                    <a:pt x="4146" y="6613"/>
                    <a:pt x="4146" y="6613"/>
                  </a:cubicBezTo>
                  <a:cubicBezTo>
                    <a:pt x="4146" y="6593"/>
                    <a:pt x="4064" y="6530"/>
                    <a:pt x="3898" y="6385"/>
                  </a:cubicBezTo>
                  <a:cubicBezTo>
                    <a:pt x="3753" y="6261"/>
                    <a:pt x="3525" y="6054"/>
                    <a:pt x="3234" y="5826"/>
                  </a:cubicBezTo>
                  <a:cubicBezTo>
                    <a:pt x="2695" y="5328"/>
                    <a:pt x="1949" y="4623"/>
                    <a:pt x="1244" y="3732"/>
                  </a:cubicBezTo>
                  <a:cubicBezTo>
                    <a:pt x="913" y="3276"/>
                    <a:pt x="622" y="2820"/>
                    <a:pt x="415" y="2385"/>
                  </a:cubicBezTo>
                  <a:cubicBezTo>
                    <a:pt x="208" y="1949"/>
                    <a:pt x="104" y="1514"/>
                    <a:pt x="84" y="1141"/>
                  </a:cubicBezTo>
                  <a:cubicBezTo>
                    <a:pt x="63" y="768"/>
                    <a:pt x="125" y="478"/>
                    <a:pt x="208" y="291"/>
                  </a:cubicBezTo>
                  <a:cubicBezTo>
                    <a:pt x="270" y="104"/>
                    <a:pt x="332" y="1"/>
                    <a:pt x="3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0" name="Google Shape;1100;p53"/>
          <p:cNvGrpSpPr/>
          <p:nvPr/>
        </p:nvGrpSpPr>
        <p:grpSpPr>
          <a:xfrm>
            <a:off x="5930448" y="2216963"/>
            <a:ext cx="3135627" cy="2387037"/>
            <a:chOff x="9710398" y="4178113"/>
            <a:chExt cx="3135627" cy="2387037"/>
          </a:xfrm>
        </p:grpSpPr>
        <p:sp>
          <p:nvSpPr>
            <p:cNvPr id="1101" name="Google Shape;1101;p53"/>
            <p:cNvSpPr/>
            <p:nvPr/>
          </p:nvSpPr>
          <p:spPr>
            <a:xfrm>
              <a:off x="9908700" y="6561500"/>
              <a:ext cx="2937325" cy="3650"/>
            </a:xfrm>
            <a:custGeom>
              <a:rect b="b" l="l" r="r" t="t"/>
              <a:pathLst>
                <a:path extrusionOk="0" h="146" w="117493">
                  <a:moveTo>
                    <a:pt x="58747" y="0"/>
                  </a:moveTo>
                  <a:cubicBezTo>
                    <a:pt x="26306" y="0"/>
                    <a:pt x="1" y="42"/>
                    <a:pt x="1" y="83"/>
                  </a:cubicBezTo>
                  <a:cubicBezTo>
                    <a:pt x="1" y="104"/>
                    <a:pt x="26306" y="145"/>
                    <a:pt x="58747" y="145"/>
                  </a:cubicBezTo>
                  <a:cubicBezTo>
                    <a:pt x="91188" y="145"/>
                    <a:pt x="117493" y="104"/>
                    <a:pt x="117493" y="83"/>
                  </a:cubicBezTo>
                  <a:cubicBezTo>
                    <a:pt x="117493" y="42"/>
                    <a:pt x="91208" y="0"/>
                    <a:pt x="5874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2" name="Google Shape;1102;p53"/>
            <p:cNvGrpSpPr/>
            <p:nvPr/>
          </p:nvGrpSpPr>
          <p:grpSpPr>
            <a:xfrm>
              <a:off x="9710398" y="4178113"/>
              <a:ext cx="2581442" cy="2383387"/>
              <a:chOff x="9710398" y="4178113"/>
              <a:chExt cx="2581442" cy="2383387"/>
            </a:xfrm>
          </p:grpSpPr>
          <p:sp>
            <p:nvSpPr>
              <p:cNvPr id="1103" name="Google Shape;1103;p53"/>
              <p:cNvSpPr/>
              <p:nvPr/>
            </p:nvSpPr>
            <p:spPr>
              <a:xfrm>
                <a:off x="11258124" y="4345526"/>
                <a:ext cx="809904" cy="711804"/>
              </a:xfrm>
              <a:custGeom>
                <a:rect b="b" l="l" r="r" t="t"/>
                <a:pathLst>
                  <a:path extrusionOk="0" h="20897" w="23777">
                    <a:moveTo>
                      <a:pt x="10954" y="1"/>
                    </a:moveTo>
                    <a:cubicBezTo>
                      <a:pt x="9620" y="1"/>
                      <a:pt x="8780" y="279"/>
                      <a:pt x="7545" y="507"/>
                    </a:cubicBezTo>
                    <a:cubicBezTo>
                      <a:pt x="5970" y="797"/>
                      <a:pt x="4498" y="1502"/>
                      <a:pt x="3462" y="2725"/>
                    </a:cubicBezTo>
                    <a:cubicBezTo>
                      <a:pt x="2239" y="4176"/>
                      <a:pt x="1161" y="5834"/>
                      <a:pt x="808" y="7720"/>
                    </a:cubicBezTo>
                    <a:cubicBezTo>
                      <a:pt x="415" y="9627"/>
                      <a:pt x="42" y="11576"/>
                      <a:pt x="21" y="13525"/>
                    </a:cubicBezTo>
                    <a:cubicBezTo>
                      <a:pt x="0" y="15473"/>
                      <a:pt x="352" y="17484"/>
                      <a:pt x="1368" y="19163"/>
                    </a:cubicBezTo>
                    <a:lnTo>
                      <a:pt x="6260" y="20448"/>
                    </a:lnTo>
                    <a:cubicBezTo>
                      <a:pt x="8096" y="20672"/>
                      <a:pt x="9961" y="20897"/>
                      <a:pt x="11815" y="20897"/>
                    </a:cubicBezTo>
                    <a:cubicBezTo>
                      <a:pt x="12703" y="20897"/>
                      <a:pt x="13589" y="20845"/>
                      <a:pt x="14469" y="20718"/>
                    </a:cubicBezTo>
                    <a:cubicBezTo>
                      <a:pt x="17184" y="20324"/>
                      <a:pt x="19900" y="19101"/>
                      <a:pt x="21517" y="16883"/>
                    </a:cubicBezTo>
                    <a:cubicBezTo>
                      <a:pt x="23776" y="13815"/>
                      <a:pt x="23382" y="8715"/>
                      <a:pt x="21227" y="5585"/>
                    </a:cubicBezTo>
                    <a:cubicBezTo>
                      <a:pt x="19071" y="2434"/>
                      <a:pt x="15982" y="465"/>
                      <a:pt x="12189" y="71"/>
                    </a:cubicBezTo>
                    <a:cubicBezTo>
                      <a:pt x="11727" y="22"/>
                      <a:pt x="11321" y="1"/>
                      <a:pt x="109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53"/>
              <p:cNvSpPr/>
              <p:nvPr/>
            </p:nvSpPr>
            <p:spPr>
              <a:xfrm>
                <a:off x="11288473" y="4412901"/>
                <a:ext cx="598785" cy="1054916"/>
              </a:xfrm>
              <a:custGeom>
                <a:rect b="b" l="l" r="r" t="t"/>
                <a:pathLst>
                  <a:path extrusionOk="0" h="30970" w="17579">
                    <a:moveTo>
                      <a:pt x="9556" y="0"/>
                    </a:moveTo>
                    <a:lnTo>
                      <a:pt x="7815" y="42"/>
                    </a:lnTo>
                    <a:cubicBezTo>
                      <a:pt x="7674" y="31"/>
                      <a:pt x="7533" y="25"/>
                      <a:pt x="7394" y="25"/>
                    </a:cubicBezTo>
                    <a:cubicBezTo>
                      <a:pt x="3720" y="25"/>
                      <a:pt x="881" y="3888"/>
                      <a:pt x="602" y="6924"/>
                    </a:cubicBezTo>
                    <a:cubicBezTo>
                      <a:pt x="270" y="10406"/>
                      <a:pt x="0" y="14677"/>
                      <a:pt x="332" y="17288"/>
                    </a:cubicBezTo>
                    <a:cubicBezTo>
                      <a:pt x="1016" y="22554"/>
                      <a:pt x="5390" y="23362"/>
                      <a:pt x="5390" y="23362"/>
                    </a:cubicBezTo>
                    <a:lnTo>
                      <a:pt x="5411" y="26927"/>
                    </a:lnTo>
                    <a:cubicBezTo>
                      <a:pt x="5224" y="27881"/>
                      <a:pt x="6095" y="30306"/>
                      <a:pt x="7028" y="30970"/>
                    </a:cubicBezTo>
                    <a:cubicBezTo>
                      <a:pt x="11298" y="30327"/>
                      <a:pt x="13536" y="29456"/>
                      <a:pt x="14801" y="26534"/>
                    </a:cubicBezTo>
                    <a:lnTo>
                      <a:pt x="17537" y="5100"/>
                    </a:lnTo>
                    <a:cubicBezTo>
                      <a:pt x="17579" y="4146"/>
                      <a:pt x="16895" y="3317"/>
                      <a:pt x="15941" y="3193"/>
                    </a:cubicBezTo>
                    <a:lnTo>
                      <a:pt x="9556" y="0"/>
                    </a:lnTo>
                    <a:close/>
                  </a:path>
                </a:pathLst>
              </a:custGeom>
              <a:solidFill>
                <a:srgbClr val="C984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53"/>
              <p:cNvSpPr/>
              <p:nvPr/>
            </p:nvSpPr>
            <p:spPr>
              <a:xfrm>
                <a:off x="11486166" y="4947501"/>
                <a:ext cx="82533" cy="74972"/>
              </a:xfrm>
              <a:custGeom>
                <a:rect b="b" l="l" r="r" t="t"/>
                <a:pathLst>
                  <a:path extrusionOk="0" h="2201" w="2423">
                    <a:moveTo>
                      <a:pt x="1264" y="0"/>
                    </a:moveTo>
                    <a:cubicBezTo>
                      <a:pt x="1079" y="0"/>
                      <a:pt x="893" y="47"/>
                      <a:pt x="726" y="142"/>
                    </a:cubicBezTo>
                    <a:cubicBezTo>
                      <a:pt x="270" y="391"/>
                      <a:pt x="1" y="972"/>
                      <a:pt x="21" y="1511"/>
                    </a:cubicBezTo>
                    <a:cubicBezTo>
                      <a:pt x="229" y="1863"/>
                      <a:pt x="560" y="2091"/>
                      <a:pt x="954" y="2174"/>
                    </a:cubicBezTo>
                    <a:cubicBezTo>
                      <a:pt x="1004" y="2174"/>
                      <a:pt x="1054" y="2200"/>
                      <a:pt x="1103" y="2200"/>
                    </a:cubicBezTo>
                    <a:cubicBezTo>
                      <a:pt x="1116" y="2200"/>
                      <a:pt x="1128" y="2199"/>
                      <a:pt x="1141" y="2195"/>
                    </a:cubicBezTo>
                    <a:cubicBezTo>
                      <a:pt x="1589" y="1963"/>
                      <a:pt x="1846" y="1893"/>
                      <a:pt x="1946" y="1893"/>
                    </a:cubicBezTo>
                    <a:cubicBezTo>
                      <a:pt x="1989" y="1893"/>
                      <a:pt x="2003" y="1906"/>
                      <a:pt x="1991" y="1925"/>
                    </a:cubicBezTo>
                    <a:cubicBezTo>
                      <a:pt x="1976" y="1967"/>
                      <a:pt x="1974" y="1986"/>
                      <a:pt x="1982" y="1986"/>
                    </a:cubicBezTo>
                    <a:cubicBezTo>
                      <a:pt x="2031" y="1986"/>
                      <a:pt x="2423" y="1338"/>
                      <a:pt x="2405" y="1055"/>
                    </a:cubicBezTo>
                    <a:cubicBezTo>
                      <a:pt x="2384" y="785"/>
                      <a:pt x="2260" y="536"/>
                      <a:pt x="2073" y="350"/>
                    </a:cubicBezTo>
                    <a:cubicBezTo>
                      <a:pt x="1856" y="120"/>
                      <a:pt x="1561" y="0"/>
                      <a:pt x="1264" y="0"/>
                    </a:cubicBezTo>
                    <a:close/>
                  </a:path>
                </a:pathLst>
              </a:custGeom>
              <a:solidFill>
                <a:srgbClr val="8A5A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53"/>
              <p:cNvSpPr/>
              <p:nvPr/>
            </p:nvSpPr>
            <p:spPr>
              <a:xfrm>
                <a:off x="11356255" y="4787070"/>
                <a:ext cx="47347" cy="44009"/>
              </a:xfrm>
              <a:custGeom>
                <a:rect b="b" l="l" r="r" t="t"/>
                <a:pathLst>
                  <a:path extrusionOk="0" h="1292" w="1390">
                    <a:moveTo>
                      <a:pt x="703" y="1"/>
                    </a:moveTo>
                    <a:cubicBezTo>
                      <a:pt x="350" y="1"/>
                      <a:pt x="61" y="244"/>
                      <a:pt x="21" y="582"/>
                    </a:cubicBezTo>
                    <a:cubicBezTo>
                      <a:pt x="0" y="955"/>
                      <a:pt x="291" y="1266"/>
                      <a:pt x="664" y="1287"/>
                    </a:cubicBezTo>
                    <a:cubicBezTo>
                      <a:pt x="688" y="1290"/>
                      <a:pt x="712" y="1291"/>
                      <a:pt x="736" y="1291"/>
                    </a:cubicBezTo>
                    <a:cubicBezTo>
                      <a:pt x="1060" y="1291"/>
                      <a:pt x="1349" y="1035"/>
                      <a:pt x="1368" y="707"/>
                    </a:cubicBezTo>
                    <a:cubicBezTo>
                      <a:pt x="1389" y="354"/>
                      <a:pt x="1120" y="43"/>
                      <a:pt x="747" y="2"/>
                    </a:cubicBezTo>
                    <a:cubicBezTo>
                      <a:pt x="732" y="1"/>
                      <a:pt x="718" y="1"/>
                      <a:pt x="7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53"/>
              <p:cNvSpPr/>
              <p:nvPr/>
            </p:nvSpPr>
            <p:spPr>
              <a:xfrm>
                <a:off x="11420495" y="4712270"/>
                <a:ext cx="84782" cy="206248"/>
              </a:xfrm>
              <a:custGeom>
                <a:rect b="b" l="l" r="r" t="t"/>
                <a:pathLst>
                  <a:path extrusionOk="0" h="6055" w="2489">
                    <a:moveTo>
                      <a:pt x="2404" y="0"/>
                    </a:moveTo>
                    <a:cubicBezTo>
                      <a:pt x="2333" y="0"/>
                      <a:pt x="1592" y="1568"/>
                      <a:pt x="788" y="3524"/>
                    </a:cubicBezTo>
                    <a:cubicBezTo>
                      <a:pt x="581" y="4022"/>
                      <a:pt x="395" y="4478"/>
                      <a:pt x="208" y="4934"/>
                    </a:cubicBezTo>
                    <a:cubicBezTo>
                      <a:pt x="146" y="5141"/>
                      <a:pt x="1" y="5369"/>
                      <a:pt x="104" y="5660"/>
                    </a:cubicBezTo>
                    <a:cubicBezTo>
                      <a:pt x="146" y="5784"/>
                      <a:pt x="270" y="5888"/>
                      <a:pt x="395" y="5929"/>
                    </a:cubicBezTo>
                    <a:cubicBezTo>
                      <a:pt x="498" y="5971"/>
                      <a:pt x="602" y="5971"/>
                      <a:pt x="706" y="5991"/>
                    </a:cubicBezTo>
                    <a:cubicBezTo>
                      <a:pt x="1174" y="6031"/>
                      <a:pt x="1530" y="6054"/>
                      <a:pt x="1724" y="6054"/>
                    </a:cubicBezTo>
                    <a:cubicBezTo>
                      <a:pt x="1830" y="6054"/>
                      <a:pt x="1887" y="6047"/>
                      <a:pt x="1887" y="6033"/>
                    </a:cubicBezTo>
                    <a:lnTo>
                      <a:pt x="1908" y="6012"/>
                    </a:lnTo>
                    <a:cubicBezTo>
                      <a:pt x="1908" y="5971"/>
                      <a:pt x="1452" y="5888"/>
                      <a:pt x="726" y="5763"/>
                    </a:cubicBezTo>
                    <a:cubicBezTo>
                      <a:pt x="540" y="5743"/>
                      <a:pt x="374" y="5701"/>
                      <a:pt x="353" y="5577"/>
                    </a:cubicBezTo>
                    <a:cubicBezTo>
                      <a:pt x="312" y="5452"/>
                      <a:pt x="395" y="5245"/>
                      <a:pt x="477" y="5038"/>
                    </a:cubicBezTo>
                    <a:cubicBezTo>
                      <a:pt x="664" y="4602"/>
                      <a:pt x="871" y="4126"/>
                      <a:pt x="1079" y="3649"/>
                    </a:cubicBezTo>
                    <a:cubicBezTo>
                      <a:pt x="1887" y="1659"/>
                      <a:pt x="2488" y="42"/>
                      <a:pt x="2405" y="1"/>
                    </a:cubicBezTo>
                    <a:cubicBezTo>
                      <a:pt x="2405" y="0"/>
                      <a:pt x="2404" y="0"/>
                      <a:pt x="24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53"/>
              <p:cNvSpPr/>
              <p:nvPr/>
            </p:nvSpPr>
            <p:spPr>
              <a:xfrm>
                <a:off x="11472031" y="5152144"/>
                <a:ext cx="240822" cy="111384"/>
              </a:xfrm>
              <a:custGeom>
                <a:rect b="b" l="l" r="r" t="t"/>
                <a:pathLst>
                  <a:path extrusionOk="0" h="3270" w="7070">
                    <a:moveTo>
                      <a:pt x="7070" y="1"/>
                    </a:moveTo>
                    <a:cubicBezTo>
                      <a:pt x="4396" y="1493"/>
                      <a:pt x="1756" y="1680"/>
                      <a:pt x="604" y="1680"/>
                    </a:cubicBezTo>
                    <a:cubicBezTo>
                      <a:pt x="220" y="1680"/>
                      <a:pt x="1" y="1659"/>
                      <a:pt x="1" y="1659"/>
                    </a:cubicBezTo>
                    <a:lnTo>
                      <a:pt x="1" y="1659"/>
                    </a:lnTo>
                    <a:lnTo>
                      <a:pt x="22" y="3193"/>
                    </a:lnTo>
                    <a:cubicBezTo>
                      <a:pt x="437" y="3246"/>
                      <a:pt x="831" y="3270"/>
                      <a:pt x="1204" y="3270"/>
                    </a:cubicBezTo>
                    <a:cubicBezTo>
                      <a:pt x="5540" y="3270"/>
                      <a:pt x="7069" y="1"/>
                      <a:pt x="70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53"/>
              <p:cNvSpPr/>
              <p:nvPr/>
            </p:nvSpPr>
            <p:spPr>
              <a:xfrm>
                <a:off x="11476288" y="4936771"/>
                <a:ext cx="85395" cy="68670"/>
              </a:xfrm>
              <a:custGeom>
                <a:rect b="b" l="l" r="r" t="t"/>
                <a:pathLst>
                  <a:path extrusionOk="0" h="2016" w="2507">
                    <a:moveTo>
                      <a:pt x="2379" y="1"/>
                    </a:moveTo>
                    <a:cubicBezTo>
                      <a:pt x="2378" y="1"/>
                      <a:pt x="2376" y="1"/>
                      <a:pt x="2375" y="1"/>
                    </a:cubicBezTo>
                    <a:lnTo>
                      <a:pt x="2384" y="1"/>
                    </a:lnTo>
                    <a:cubicBezTo>
                      <a:pt x="2383" y="1"/>
                      <a:pt x="2381" y="1"/>
                      <a:pt x="2379" y="1"/>
                    </a:cubicBezTo>
                    <a:close/>
                    <a:moveTo>
                      <a:pt x="2363" y="1"/>
                    </a:moveTo>
                    <a:cubicBezTo>
                      <a:pt x="2366" y="1"/>
                      <a:pt x="2368" y="2"/>
                      <a:pt x="2371" y="2"/>
                    </a:cubicBezTo>
                    <a:lnTo>
                      <a:pt x="2371" y="2"/>
                    </a:lnTo>
                    <a:cubicBezTo>
                      <a:pt x="2372" y="2"/>
                      <a:pt x="2373" y="2"/>
                      <a:pt x="2375" y="1"/>
                    </a:cubicBezTo>
                    <a:close/>
                    <a:moveTo>
                      <a:pt x="2371" y="2"/>
                    </a:moveTo>
                    <a:cubicBezTo>
                      <a:pt x="2257" y="38"/>
                      <a:pt x="2213" y="788"/>
                      <a:pt x="1534" y="1307"/>
                    </a:cubicBezTo>
                    <a:cubicBezTo>
                      <a:pt x="850" y="1846"/>
                      <a:pt x="21" y="1722"/>
                      <a:pt x="0" y="1846"/>
                    </a:cubicBezTo>
                    <a:cubicBezTo>
                      <a:pt x="0" y="1888"/>
                      <a:pt x="187" y="1991"/>
                      <a:pt x="539" y="2012"/>
                    </a:cubicBezTo>
                    <a:cubicBezTo>
                      <a:pt x="572" y="2014"/>
                      <a:pt x="607" y="2015"/>
                      <a:pt x="642" y="2015"/>
                    </a:cubicBezTo>
                    <a:cubicBezTo>
                      <a:pt x="984" y="2015"/>
                      <a:pt x="1430" y="1919"/>
                      <a:pt x="1824" y="1618"/>
                    </a:cubicBezTo>
                    <a:cubicBezTo>
                      <a:pt x="2239" y="1287"/>
                      <a:pt x="2426" y="831"/>
                      <a:pt x="2467" y="520"/>
                    </a:cubicBezTo>
                    <a:cubicBezTo>
                      <a:pt x="2507" y="201"/>
                      <a:pt x="2432" y="17"/>
                      <a:pt x="2371" y="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53"/>
              <p:cNvSpPr/>
              <p:nvPr/>
            </p:nvSpPr>
            <p:spPr>
              <a:xfrm>
                <a:off x="11550786" y="4789921"/>
                <a:ext cx="55776" cy="52366"/>
              </a:xfrm>
              <a:custGeom>
                <a:rect b="b" l="l" r="r" t="t"/>
                <a:pathLst>
                  <a:path extrusionOk="0" h="1286" w="1370">
                    <a:moveTo>
                      <a:pt x="706" y="0"/>
                    </a:moveTo>
                    <a:cubicBezTo>
                      <a:pt x="333" y="0"/>
                      <a:pt x="22" y="270"/>
                      <a:pt x="22" y="643"/>
                    </a:cubicBezTo>
                    <a:cubicBezTo>
                      <a:pt x="1" y="995"/>
                      <a:pt x="291" y="1285"/>
                      <a:pt x="664" y="1285"/>
                    </a:cubicBezTo>
                    <a:cubicBezTo>
                      <a:pt x="1037" y="1285"/>
                      <a:pt x="1348" y="1016"/>
                      <a:pt x="1369" y="663"/>
                    </a:cubicBezTo>
                    <a:cubicBezTo>
                      <a:pt x="1369" y="290"/>
                      <a:pt x="1079" y="0"/>
                      <a:pt x="7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53"/>
              <p:cNvSpPr/>
              <p:nvPr/>
            </p:nvSpPr>
            <p:spPr>
              <a:xfrm>
                <a:off x="11827906" y="4836153"/>
                <a:ext cx="129642" cy="185777"/>
              </a:xfrm>
              <a:custGeom>
                <a:rect b="b" l="l" r="r" t="t"/>
                <a:pathLst>
                  <a:path extrusionOk="0" h="5454" w="3806">
                    <a:moveTo>
                      <a:pt x="1443" y="1"/>
                    </a:moveTo>
                    <a:cubicBezTo>
                      <a:pt x="1261" y="1"/>
                      <a:pt x="1088" y="14"/>
                      <a:pt x="933" y="33"/>
                    </a:cubicBezTo>
                    <a:cubicBezTo>
                      <a:pt x="539" y="74"/>
                      <a:pt x="63" y="986"/>
                      <a:pt x="42" y="1380"/>
                    </a:cubicBezTo>
                    <a:cubicBezTo>
                      <a:pt x="0" y="2727"/>
                      <a:pt x="83" y="5215"/>
                      <a:pt x="83" y="5298"/>
                    </a:cubicBezTo>
                    <a:cubicBezTo>
                      <a:pt x="83" y="5333"/>
                      <a:pt x="501" y="5453"/>
                      <a:pt x="1055" y="5453"/>
                    </a:cubicBezTo>
                    <a:cubicBezTo>
                      <a:pt x="2123" y="5453"/>
                      <a:pt x="3698" y="5007"/>
                      <a:pt x="3752" y="2644"/>
                    </a:cubicBezTo>
                    <a:cubicBezTo>
                      <a:pt x="3805" y="423"/>
                      <a:pt x="2479" y="1"/>
                      <a:pt x="1443" y="1"/>
                    </a:cubicBezTo>
                    <a:close/>
                  </a:path>
                </a:pathLst>
              </a:custGeom>
              <a:solidFill>
                <a:srgbClr val="C984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53"/>
              <p:cNvSpPr/>
              <p:nvPr/>
            </p:nvSpPr>
            <p:spPr>
              <a:xfrm>
                <a:off x="11865340" y="4877299"/>
                <a:ext cx="55794" cy="106173"/>
              </a:xfrm>
              <a:custGeom>
                <a:rect b="b" l="l" r="r" t="t"/>
                <a:pathLst>
                  <a:path extrusionOk="0" h="3117" w="1638">
                    <a:moveTo>
                      <a:pt x="733" y="1"/>
                    </a:moveTo>
                    <a:cubicBezTo>
                      <a:pt x="621" y="1"/>
                      <a:pt x="524" y="38"/>
                      <a:pt x="456" y="89"/>
                    </a:cubicBezTo>
                    <a:cubicBezTo>
                      <a:pt x="373" y="151"/>
                      <a:pt x="332" y="234"/>
                      <a:pt x="311" y="317"/>
                    </a:cubicBezTo>
                    <a:cubicBezTo>
                      <a:pt x="270" y="462"/>
                      <a:pt x="332" y="524"/>
                      <a:pt x="352" y="524"/>
                    </a:cubicBezTo>
                    <a:cubicBezTo>
                      <a:pt x="373" y="504"/>
                      <a:pt x="352" y="441"/>
                      <a:pt x="394" y="338"/>
                    </a:cubicBezTo>
                    <a:cubicBezTo>
                      <a:pt x="446" y="250"/>
                      <a:pt x="543" y="163"/>
                      <a:pt x="685" y="163"/>
                    </a:cubicBezTo>
                    <a:cubicBezTo>
                      <a:pt x="711" y="163"/>
                      <a:pt x="738" y="166"/>
                      <a:pt x="767" y="172"/>
                    </a:cubicBezTo>
                    <a:cubicBezTo>
                      <a:pt x="974" y="213"/>
                      <a:pt x="1119" y="400"/>
                      <a:pt x="1223" y="669"/>
                    </a:cubicBezTo>
                    <a:cubicBezTo>
                      <a:pt x="1347" y="918"/>
                      <a:pt x="1410" y="1229"/>
                      <a:pt x="1389" y="1561"/>
                    </a:cubicBezTo>
                    <a:cubicBezTo>
                      <a:pt x="1347" y="2203"/>
                      <a:pt x="1016" y="2805"/>
                      <a:pt x="643" y="2929"/>
                    </a:cubicBezTo>
                    <a:cubicBezTo>
                      <a:pt x="574" y="2952"/>
                      <a:pt x="505" y="2961"/>
                      <a:pt x="441" y="2961"/>
                    </a:cubicBezTo>
                    <a:cubicBezTo>
                      <a:pt x="330" y="2961"/>
                      <a:pt x="231" y="2934"/>
                      <a:pt x="166" y="2908"/>
                    </a:cubicBezTo>
                    <a:cubicBezTo>
                      <a:pt x="62" y="2867"/>
                      <a:pt x="21" y="2805"/>
                      <a:pt x="0" y="2805"/>
                    </a:cubicBezTo>
                    <a:lnTo>
                      <a:pt x="0" y="2805"/>
                    </a:lnTo>
                    <a:cubicBezTo>
                      <a:pt x="0" y="2825"/>
                      <a:pt x="0" y="2908"/>
                      <a:pt x="124" y="2991"/>
                    </a:cubicBezTo>
                    <a:cubicBezTo>
                      <a:pt x="203" y="3054"/>
                      <a:pt x="340" y="3116"/>
                      <a:pt x="510" y="3116"/>
                    </a:cubicBezTo>
                    <a:cubicBezTo>
                      <a:pt x="565" y="3116"/>
                      <a:pt x="623" y="3110"/>
                      <a:pt x="684" y="3095"/>
                    </a:cubicBezTo>
                    <a:cubicBezTo>
                      <a:pt x="1202" y="2970"/>
                      <a:pt x="1596" y="2307"/>
                      <a:pt x="1638" y="1582"/>
                    </a:cubicBezTo>
                    <a:cubicBezTo>
                      <a:pt x="1638" y="1208"/>
                      <a:pt x="1575" y="856"/>
                      <a:pt x="1430" y="566"/>
                    </a:cubicBezTo>
                    <a:cubicBezTo>
                      <a:pt x="1327" y="296"/>
                      <a:pt x="1078" y="27"/>
                      <a:pt x="808" y="6"/>
                    </a:cubicBezTo>
                    <a:cubicBezTo>
                      <a:pt x="783" y="2"/>
                      <a:pt x="758" y="1"/>
                      <a:pt x="7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53"/>
              <p:cNvSpPr/>
              <p:nvPr/>
            </p:nvSpPr>
            <p:spPr>
              <a:xfrm>
                <a:off x="10603596" y="5726188"/>
                <a:ext cx="653148" cy="684213"/>
              </a:xfrm>
              <a:custGeom>
                <a:rect b="b" l="l" r="r" t="t"/>
                <a:pathLst>
                  <a:path extrusionOk="0" h="20087" w="19175">
                    <a:moveTo>
                      <a:pt x="19175" y="5929"/>
                    </a:moveTo>
                    <a:cubicBezTo>
                      <a:pt x="19175" y="5929"/>
                      <a:pt x="19175" y="5929"/>
                      <a:pt x="19174" y="5929"/>
                    </a:cubicBezTo>
                    <a:lnTo>
                      <a:pt x="19174" y="5929"/>
                    </a:lnTo>
                    <a:cubicBezTo>
                      <a:pt x="19175" y="5929"/>
                      <a:pt x="19175" y="5929"/>
                      <a:pt x="19175" y="5929"/>
                    </a:cubicBezTo>
                    <a:close/>
                    <a:moveTo>
                      <a:pt x="15174" y="0"/>
                    </a:moveTo>
                    <a:lnTo>
                      <a:pt x="13702" y="63"/>
                    </a:lnTo>
                    <a:lnTo>
                      <a:pt x="8395" y="11588"/>
                    </a:lnTo>
                    <a:lnTo>
                      <a:pt x="0" y="15775"/>
                    </a:lnTo>
                    <a:lnTo>
                      <a:pt x="394" y="20087"/>
                    </a:lnTo>
                    <a:cubicBezTo>
                      <a:pt x="394" y="20087"/>
                      <a:pt x="10738" y="18180"/>
                      <a:pt x="13308" y="16750"/>
                    </a:cubicBezTo>
                    <a:cubicBezTo>
                      <a:pt x="15868" y="15304"/>
                      <a:pt x="19148" y="6004"/>
                      <a:pt x="19174" y="5929"/>
                    </a:cubicBezTo>
                    <a:lnTo>
                      <a:pt x="19174" y="5929"/>
                    </a:lnTo>
                    <a:cubicBezTo>
                      <a:pt x="19174" y="5929"/>
                      <a:pt x="19174" y="5929"/>
                      <a:pt x="19174" y="5929"/>
                    </a:cubicBezTo>
                    <a:cubicBezTo>
                      <a:pt x="19139" y="5929"/>
                      <a:pt x="15671" y="0"/>
                      <a:pt x="15671" y="0"/>
                    </a:cubicBezTo>
                    <a:close/>
                  </a:path>
                </a:pathLst>
              </a:custGeom>
              <a:solidFill>
                <a:srgbClr val="C984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53"/>
              <p:cNvSpPr/>
              <p:nvPr/>
            </p:nvSpPr>
            <p:spPr>
              <a:xfrm>
                <a:off x="10319045" y="6039693"/>
                <a:ext cx="427927" cy="296344"/>
              </a:xfrm>
              <a:custGeom>
                <a:rect b="b" l="l" r="r" t="t"/>
                <a:pathLst>
                  <a:path extrusionOk="0" h="8700" w="12563">
                    <a:moveTo>
                      <a:pt x="7069" y="0"/>
                    </a:moveTo>
                    <a:lnTo>
                      <a:pt x="3669" y="104"/>
                    </a:lnTo>
                    <a:cubicBezTo>
                      <a:pt x="3027" y="166"/>
                      <a:pt x="2446" y="518"/>
                      <a:pt x="2073" y="1057"/>
                    </a:cubicBezTo>
                    <a:lnTo>
                      <a:pt x="850" y="3172"/>
                    </a:lnTo>
                    <a:cubicBezTo>
                      <a:pt x="850" y="3172"/>
                      <a:pt x="0" y="4623"/>
                      <a:pt x="125" y="4975"/>
                    </a:cubicBezTo>
                    <a:cubicBezTo>
                      <a:pt x="228" y="5345"/>
                      <a:pt x="544" y="5398"/>
                      <a:pt x="715" y="5398"/>
                    </a:cubicBezTo>
                    <a:cubicBezTo>
                      <a:pt x="784" y="5398"/>
                      <a:pt x="830" y="5390"/>
                      <a:pt x="830" y="5390"/>
                    </a:cubicBezTo>
                    <a:cubicBezTo>
                      <a:pt x="830" y="5390"/>
                      <a:pt x="954" y="6053"/>
                      <a:pt x="1182" y="6198"/>
                    </a:cubicBezTo>
                    <a:cubicBezTo>
                      <a:pt x="1323" y="6285"/>
                      <a:pt x="1477" y="6311"/>
                      <a:pt x="1613" y="6311"/>
                    </a:cubicBezTo>
                    <a:cubicBezTo>
                      <a:pt x="1835" y="6311"/>
                      <a:pt x="2011" y="6240"/>
                      <a:pt x="2011" y="6240"/>
                    </a:cubicBezTo>
                    <a:cubicBezTo>
                      <a:pt x="2129" y="6494"/>
                      <a:pt x="2375" y="6656"/>
                      <a:pt x="2629" y="6656"/>
                    </a:cubicBezTo>
                    <a:cubicBezTo>
                      <a:pt x="2644" y="6656"/>
                      <a:pt x="2659" y="6655"/>
                      <a:pt x="2674" y="6654"/>
                    </a:cubicBezTo>
                    <a:cubicBezTo>
                      <a:pt x="2737" y="6654"/>
                      <a:pt x="2799" y="6633"/>
                      <a:pt x="2861" y="6613"/>
                    </a:cubicBezTo>
                    <a:cubicBezTo>
                      <a:pt x="3255" y="6509"/>
                      <a:pt x="3441" y="5721"/>
                      <a:pt x="3441" y="5721"/>
                    </a:cubicBezTo>
                    <a:lnTo>
                      <a:pt x="5162" y="5390"/>
                    </a:lnTo>
                    <a:cubicBezTo>
                      <a:pt x="5162" y="5390"/>
                      <a:pt x="7649" y="7048"/>
                      <a:pt x="8520" y="8147"/>
                    </a:cubicBezTo>
                    <a:cubicBezTo>
                      <a:pt x="8871" y="8571"/>
                      <a:pt x="9438" y="8700"/>
                      <a:pt x="9996" y="8700"/>
                    </a:cubicBezTo>
                    <a:cubicBezTo>
                      <a:pt x="10854" y="8700"/>
                      <a:pt x="11692" y="8395"/>
                      <a:pt x="11692" y="8395"/>
                    </a:cubicBezTo>
                    <a:lnTo>
                      <a:pt x="12562" y="4291"/>
                    </a:lnTo>
                    <a:lnTo>
                      <a:pt x="8852" y="1327"/>
                    </a:lnTo>
                    <a:lnTo>
                      <a:pt x="7774" y="207"/>
                    </a:lnTo>
                    <a:cubicBezTo>
                      <a:pt x="7567" y="62"/>
                      <a:pt x="7318" y="0"/>
                      <a:pt x="7069" y="0"/>
                    </a:cubicBezTo>
                    <a:close/>
                  </a:path>
                </a:pathLst>
              </a:custGeom>
              <a:solidFill>
                <a:srgbClr val="C984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53"/>
              <p:cNvSpPr/>
              <p:nvPr/>
            </p:nvSpPr>
            <p:spPr>
              <a:xfrm>
                <a:off x="10347282" y="6100936"/>
                <a:ext cx="187139" cy="123102"/>
              </a:xfrm>
              <a:custGeom>
                <a:rect b="b" l="l" r="r" t="t"/>
                <a:pathLst>
                  <a:path extrusionOk="0" h="3614" w="5494">
                    <a:moveTo>
                      <a:pt x="5299" y="0"/>
                    </a:moveTo>
                    <a:cubicBezTo>
                      <a:pt x="5172" y="0"/>
                      <a:pt x="4986" y="6"/>
                      <a:pt x="4748" y="6"/>
                    </a:cubicBezTo>
                    <a:cubicBezTo>
                      <a:pt x="4271" y="26"/>
                      <a:pt x="3607" y="26"/>
                      <a:pt x="2840" y="109"/>
                    </a:cubicBezTo>
                    <a:lnTo>
                      <a:pt x="2778" y="109"/>
                    </a:lnTo>
                    <a:lnTo>
                      <a:pt x="2758" y="171"/>
                    </a:lnTo>
                    <a:cubicBezTo>
                      <a:pt x="2633" y="420"/>
                      <a:pt x="2488" y="690"/>
                      <a:pt x="2322" y="959"/>
                    </a:cubicBezTo>
                    <a:cubicBezTo>
                      <a:pt x="1804" y="1788"/>
                      <a:pt x="1224" y="2452"/>
                      <a:pt x="768" y="2887"/>
                    </a:cubicBezTo>
                    <a:cubicBezTo>
                      <a:pt x="312" y="3343"/>
                      <a:pt x="1" y="3592"/>
                      <a:pt x="21" y="3612"/>
                    </a:cubicBezTo>
                    <a:cubicBezTo>
                      <a:pt x="21" y="3613"/>
                      <a:pt x="22" y="3614"/>
                      <a:pt x="24" y="3614"/>
                    </a:cubicBezTo>
                    <a:cubicBezTo>
                      <a:pt x="57" y="3614"/>
                      <a:pt x="398" y="3425"/>
                      <a:pt x="871" y="3011"/>
                    </a:cubicBezTo>
                    <a:cubicBezTo>
                      <a:pt x="1348" y="2576"/>
                      <a:pt x="1970" y="1913"/>
                      <a:pt x="2509" y="1063"/>
                    </a:cubicBezTo>
                    <a:cubicBezTo>
                      <a:pt x="2663" y="811"/>
                      <a:pt x="2800" y="560"/>
                      <a:pt x="2919" y="309"/>
                    </a:cubicBezTo>
                    <a:lnTo>
                      <a:pt x="2919" y="309"/>
                    </a:lnTo>
                    <a:cubicBezTo>
                      <a:pt x="3661" y="212"/>
                      <a:pt x="4303" y="191"/>
                      <a:pt x="4748" y="151"/>
                    </a:cubicBezTo>
                    <a:cubicBezTo>
                      <a:pt x="5224" y="89"/>
                      <a:pt x="5494" y="47"/>
                      <a:pt x="5494" y="26"/>
                    </a:cubicBezTo>
                    <a:cubicBezTo>
                      <a:pt x="5494" y="6"/>
                      <a:pt x="5426" y="0"/>
                      <a:pt x="5299" y="0"/>
                    </a:cubicBezTo>
                    <a:close/>
                  </a:path>
                </a:pathLst>
              </a:custGeom>
              <a:solidFill>
                <a:srgbClr val="FF9A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53"/>
              <p:cNvSpPr/>
              <p:nvPr/>
            </p:nvSpPr>
            <p:spPr>
              <a:xfrm>
                <a:off x="10385397" y="6153357"/>
                <a:ext cx="151851" cy="100314"/>
              </a:xfrm>
              <a:custGeom>
                <a:rect b="b" l="l" r="r" t="t"/>
                <a:pathLst>
                  <a:path extrusionOk="0" h="2945" w="4458">
                    <a:moveTo>
                      <a:pt x="2095" y="1"/>
                    </a:moveTo>
                    <a:lnTo>
                      <a:pt x="2074" y="83"/>
                    </a:lnTo>
                    <a:cubicBezTo>
                      <a:pt x="2012" y="291"/>
                      <a:pt x="1929" y="477"/>
                      <a:pt x="1825" y="685"/>
                    </a:cubicBezTo>
                    <a:cubicBezTo>
                      <a:pt x="1493" y="1410"/>
                      <a:pt x="1017" y="1970"/>
                      <a:pt x="644" y="2343"/>
                    </a:cubicBezTo>
                    <a:cubicBezTo>
                      <a:pt x="270" y="2716"/>
                      <a:pt x="1" y="2903"/>
                      <a:pt x="1" y="2944"/>
                    </a:cubicBezTo>
                    <a:cubicBezTo>
                      <a:pt x="22" y="2944"/>
                      <a:pt x="333" y="2820"/>
                      <a:pt x="747" y="2447"/>
                    </a:cubicBezTo>
                    <a:cubicBezTo>
                      <a:pt x="1162" y="2094"/>
                      <a:pt x="1659" y="1514"/>
                      <a:pt x="2012" y="768"/>
                    </a:cubicBezTo>
                    <a:cubicBezTo>
                      <a:pt x="2099" y="593"/>
                      <a:pt x="2172" y="418"/>
                      <a:pt x="2242" y="244"/>
                    </a:cubicBezTo>
                    <a:lnTo>
                      <a:pt x="2242" y="244"/>
                    </a:lnTo>
                    <a:cubicBezTo>
                      <a:pt x="2560" y="298"/>
                      <a:pt x="2858" y="319"/>
                      <a:pt x="3126" y="319"/>
                    </a:cubicBezTo>
                    <a:cubicBezTo>
                      <a:pt x="3387" y="319"/>
                      <a:pt x="3619" y="299"/>
                      <a:pt x="3815" y="270"/>
                    </a:cubicBezTo>
                    <a:cubicBezTo>
                      <a:pt x="4230" y="229"/>
                      <a:pt x="4458" y="125"/>
                      <a:pt x="4458" y="104"/>
                    </a:cubicBezTo>
                    <a:cubicBezTo>
                      <a:pt x="4458" y="97"/>
                      <a:pt x="4446" y="95"/>
                      <a:pt x="4423" y="95"/>
                    </a:cubicBezTo>
                    <a:cubicBezTo>
                      <a:pt x="4312" y="95"/>
                      <a:pt x="3951" y="159"/>
                      <a:pt x="3442" y="159"/>
                    </a:cubicBezTo>
                    <a:cubicBezTo>
                      <a:pt x="3087" y="159"/>
                      <a:pt x="2661" y="127"/>
                      <a:pt x="2198" y="21"/>
                    </a:cubicBezTo>
                    <a:lnTo>
                      <a:pt x="2095" y="1"/>
                    </a:lnTo>
                    <a:close/>
                  </a:path>
                </a:pathLst>
              </a:custGeom>
              <a:solidFill>
                <a:srgbClr val="FF9A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53"/>
              <p:cNvSpPr/>
              <p:nvPr/>
            </p:nvSpPr>
            <p:spPr>
              <a:xfrm>
                <a:off x="10423546" y="6124404"/>
                <a:ext cx="261293" cy="166259"/>
              </a:xfrm>
              <a:custGeom>
                <a:rect b="b" l="l" r="r" t="t"/>
                <a:pathLst>
                  <a:path extrusionOk="0" h="4881" w="7671">
                    <a:moveTo>
                      <a:pt x="3296" y="1"/>
                    </a:moveTo>
                    <a:cubicBezTo>
                      <a:pt x="2799" y="1"/>
                      <a:pt x="2343" y="229"/>
                      <a:pt x="1887" y="457"/>
                    </a:cubicBezTo>
                    <a:cubicBezTo>
                      <a:pt x="1348" y="747"/>
                      <a:pt x="809" y="1016"/>
                      <a:pt x="270" y="1307"/>
                    </a:cubicBezTo>
                    <a:cubicBezTo>
                      <a:pt x="166" y="1348"/>
                      <a:pt x="83" y="1410"/>
                      <a:pt x="42" y="1493"/>
                    </a:cubicBezTo>
                    <a:cubicBezTo>
                      <a:pt x="0" y="1618"/>
                      <a:pt x="83" y="1763"/>
                      <a:pt x="187" y="1846"/>
                    </a:cubicBezTo>
                    <a:cubicBezTo>
                      <a:pt x="615" y="2284"/>
                      <a:pt x="1228" y="2508"/>
                      <a:pt x="1843" y="2508"/>
                    </a:cubicBezTo>
                    <a:cubicBezTo>
                      <a:pt x="2390" y="2508"/>
                      <a:pt x="2939" y="2331"/>
                      <a:pt x="3358" y="1970"/>
                    </a:cubicBezTo>
                    <a:cubicBezTo>
                      <a:pt x="3607" y="2695"/>
                      <a:pt x="3877" y="3421"/>
                      <a:pt x="4374" y="4001"/>
                    </a:cubicBezTo>
                    <a:cubicBezTo>
                      <a:pt x="4804" y="4503"/>
                      <a:pt x="5435" y="4880"/>
                      <a:pt x="6080" y="4880"/>
                    </a:cubicBezTo>
                    <a:cubicBezTo>
                      <a:pt x="6181" y="4880"/>
                      <a:pt x="6283" y="4871"/>
                      <a:pt x="6385" y="4851"/>
                    </a:cubicBezTo>
                    <a:lnTo>
                      <a:pt x="7670" y="1804"/>
                    </a:lnTo>
                    <a:cubicBezTo>
                      <a:pt x="6654" y="1327"/>
                      <a:pt x="5639" y="851"/>
                      <a:pt x="4623" y="395"/>
                    </a:cubicBezTo>
                    <a:cubicBezTo>
                      <a:pt x="4208" y="187"/>
                      <a:pt x="3773" y="1"/>
                      <a:pt x="3296" y="1"/>
                    </a:cubicBezTo>
                    <a:close/>
                  </a:path>
                </a:pathLst>
              </a:custGeom>
              <a:solidFill>
                <a:srgbClr val="FFB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53"/>
              <p:cNvSpPr/>
              <p:nvPr/>
            </p:nvSpPr>
            <p:spPr>
              <a:xfrm>
                <a:off x="10420004" y="6120828"/>
                <a:ext cx="264836" cy="170960"/>
              </a:xfrm>
              <a:custGeom>
                <a:rect b="b" l="l" r="r" t="t"/>
                <a:pathLst>
                  <a:path extrusionOk="0" h="5019" w="7775">
                    <a:moveTo>
                      <a:pt x="3384" y="0"/>
                    </a:moveTo>
                    <a:cubicBezTo>
                      <a:pt x="3259" y="0"/>
                      <a:pt x="3133" y="13"/>
                      <a:pt x="3006" y="43"/>
                    </a:cubicBezTo>
                    <a:cubicBezTo>
                      <a:pt x="2488" y="168"/>
                      <a:pt x="2032" y="437"/>
                      <a:pt x="1535" y="686"/>
                    </a:cubicBezTo>
                    <a:cubicBezTo>
                      <a:pt x="1286" y="810"/>
                      <a:pt x="1058" y="935"/>
                      <a:pt x="788" y="1059"/>
                    </a:cubicBezTo>
                    <a:cubicBezTo>
                      <a:pt x="664" y="1121"/>
                      <a:pt x="540" y="1204"/>
                      <a:pt x="415" y="1266"/>
                    </a:cubicBezTo>
                    <a:cubicBezTo>
                      <a:pt x="353" y="1287"/>
                      <a:pt x="291" y="1329"/>
                      <a:pt x="229" y="1370"/>
                    </a:cubicBezTo>
                    <a:cubicBezTo>
                      <a:pt x="146" y="1412"/>
                      <a:pt x="63" y="1474"/>
                      <a:pt x="42" y="1598"/>
                    </a:cubicBezTo>
                    <a:cubicBezTo>
                      <a:pt x="1" y="1723"/>
                      <a:pt x="63" y="1847"/>
                      <a:pt x="125" y="1930"/>
                    </a:cubicBezTo>
                    <a:cubicBezTo>
                      <a:pt x="187" y="2013"/>
                      <a:pt x="249" y="2054"/>
                      <a:pt x="332" y="2116"/>
                    </a:cubicBezTo>
                    <a:cubicBezTo>
                      <a:pt x="457" y="2241"/>
                      <a:pt x="602" y="2344"/>
                      <a:pt x="768" y="2427"/>
                    </a:cubicBezTo>
                    <a:cubicBezTo>
                      <a:pt x="1079" y="2593"/>
                      <a:pt x="1410" y="2676"/>
                      <a:pt x="1742" y="2697"/>
                    </a:cubicBezTo>
                    <a:cubicBezTo>
                      <a:pt x="1822" y="2704"/>
                      <a:pt x="1902" y="2708"/>
                      <a:pt x="1981" y="2708"/>
                    </a:cubicBezTo>
                    <a:cubicBezTo>
                      <a:pt x="2520" y="2708"/>
                      <a:pt x="3021" y="2541"/>
                      <a:pt x="3410" y="2250"/>
                    </a:cubicBezTo>
                    <a:lnTo>
                      <a:pt x="3410" y="2250"/>
                    </a:lnTo>
                    <a:cubicBezTo>
                      <a:pt x="3640" y="2839"/>
                      <a:pt x="3859" y="3373"/>
                      <a:pt x="4167" y="3816"/>
                    </a:cubicBezTo>
                    <a:cubicBezTo>
                      <a:pt x="4478" y="4272"/>
                      <a:pt x="4872" y="4604"/>
                      <a:pt x="5245" y="4790"/>
                    </a:cubicBezTo>
                    <a:cubicBezTo>
                      <a:pt x="5598" y="4977"/>
                      <a:pt x="5929" y="5018"/>
                      <a:pt x="6157" y="5018"/>
                    </a:cubicBezTo>
                    <a:cubicBezTo>
                      <a:pt x="6261" y="5018"/>
                      <a:pt x="6344" y="4998"/>
                      <a:pt x="6406" y="4977"/>
                    </a:cubicBezTo>
                    <a:cubicBezTo>
                      <a:pt x="6468" y="4977"/>
                      <a:pt x="6489" y="4956"/>
                      <a:pt x="6489" y="4956"/>
                    </a:cubicBezTo>
                    <a:lnTo>
                      <a:pt x="6468" y="4956"/>
                    </a:lnTo>
                    <a:cubicBezTo>
                      <a:pt x="6471" y="4950"/>
                      <a:pt x="6462" y="4948"/>
                      <a:pt x="6440" y="4948"/>
                    </a:cubicBezTo>
                    <a:cubicBezTo>
                      <a:pt x="6411" y="4948"/>
                      <a:pt x="6361" y="4951"/>
                      <a:pt x="6293" y="4951"/>
                    </a:cubicBezTo>
                    <a:cubicBezTo>
                      <a:pt x="6091" y="4951"/>
                      <a:pt x="5730" y="4922"/>
                      <a:pt x="5287" y="4687"/>
                    </a:cubicBezTo>
                    <a:cubicBezTo>
                      <a:pt x="4934" y="4500"/>
                      <a:pt x="4582" y="4169"/>
                      <a:pt x="4292" y="3713"/>
                    </a:cubicBezTo>
                    <a:cubicBezTo>
                      <a:pt x="3981" y="3256"/>
                      <a:pt x="3773" y="2676"/>
                      <a:pt x="3545" y="2033"/>
                    </a:cubicBezTo>
                    <a:lnTo>
                      <a:pt x="3504" y="1909"/>
                    </a:lnTo>
                    <a:lnTo>
                      <a:pt x="3379" y="2013"/>
                    </a:lnTo>
                    <a:cubicBezTo>
                      <a:pt x="3036" y="2320"/>
                      <a:pt x="2535" y="2501"/>
                      <a:pt x="2000" y="2501"/>
                    </a:cubicBezTo>
                    <a:cubicBezTo>
                      <a:pt x="1921" y="2501"/>
                      <a:pt x="1842" y="2497"/>
                      <a:pt x="1763" y="2490"/>
                    </a:cubicBezTo>
                    <a:cubicBezTo>
                      <a:pt x="1452" y="2469"/>
                      <a:pt x="1141" y="2386"/>
                      <a:pt x="851" y="2241"/>
                    </a:cubicBezTo>
                    <a:cubicBezTo>
                      <a:pt x="705" y="2158"/>
                      <a:pt x="581" y="2075"/>
                      <a:pt x="457" y="1971"/>
                    </a:cubicBezTo>
                    <a:cubicBezTo>
                      <a:pt x="332" y="1868"/>
                      <a:pt x="208" y="1723"/>
                      <a:pt x="249" y="1640"/>
                    </a:cubicBezTo>
                    <a:cubicBezTo>
                      <a:pt x="249" y="1577"/>
                      <a:pt x="374" y="1515"/>
                      <a:pt x="519" y="1453"/>
                    </a:cubicBezTo>
                    <a:cubicBezTo>
                      <a:pt x="643" y="1391"/>
                      <a:pt x="768" y="1308"/>
                      <a:pt x="892" y="1246"/>
                    </a:cubicBezTo>
                    <a:cubicBezTo>
                      <a:pt x="1141" y="1121"/>
                      <a:pt x="1390" y="997"/>
                      <a:pt x="1638" y="873"/>
                    </a:cubicBezTo>
                    <a:cubicBezTo>
                      <a:pt x="2115" y="624"/>
                      <a:pt x="2571" y="334"/>
                      <a:pt x="3048" y="230"/>
                    </a:cubicBezTo>
                    <a:cubicBezTo>
                      <a:pt x="3168" y="197"/>
                      <a:pt x="3287" y="183"/>
                      <a:pt x="3406" y="183"/>
                    </a:cubicBezTo>
                    <a:cubicBezTo>
                      <a:pt x="3741" y="183"/>
                      <a:pt x="4069" y="294"/>
                      <a:pt x="4374" y="417"/>
                    </a:cubicBezTo>
                    <a:cubicBezTo>
                      <a:pt x="4768" y="603"/>
                      <a:pt x="5162" y="769"/>
                      <a:pt x="5515" y="935"/>
                    </a:cubicBezTo>
                    <a:cubicBezTo>
                      <a:pt x="6178" y="1225"/>
                      <a:pt x="6738" y="1474"/>
                      <a:pt x="7152" y="1660"/>
                    </a:cubicBezTo>
                    <a:cubicBezTo>
                      <a:pt x="7546" y="1826"/>
                      <a:pt x="7774" y="1909"/>
                      <a:pt x="7774" y="1909"/>
                    </a:cubicBezTo>
                    <a:cubicBezTo>
                      <a:pt x="7774" y="1888"/>
                      <a:pt x="7567" y="1785"/>
                      <a:pt x="7194" y="1577"/>
                    </a:cubicBezTo>
                    <a:cubicBezTo>
                      <a:pt x="6779" y="1370"/>
                      <a:pt x="6240" y="1121"/>
                      <a:pt x="5577" y="790"/>
                    </a:cubicBezTo>
                    <a:cubicBezTo>
                      <a:pt x="5224" y="624"/>
                      <a:pt x="4851" y="437"/>
                      <a:pt x="4457" y="251"/>
                    </a:cubicBezTo>
                    <a:cubicBezTo>
                      <a:pt x="4144" y="125"/>
                      <a:pt x="3771" y="0"/>
                      <a:pt x="3384" y="0"/>
                    </a:cubicBezTo>
                    <a:close/>
                  </a:path>
                </a:pathLst>
              </a:custGeom>
              <a:solidFill>
                <a:srgbClr val="FF9A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53"/>
              <p:cNvSpPr/>
              <p:nvPr/>
            </p:nvSpPr>
            <p:spPr>
              <a:xfrm>
                <a:off x="11019454" y="5258758"/>
                <a:ext cx="1251933" cy="1289368"/>
              </a:xfrm>
              <a:custGeom>
                <a:rect b="b" l="l" r="r" t="t"/>
                <a:pathLst>
                  <a:path extrusionOk="0" h="37853" w="36754">
                    <a:moveTo>
                      <a:pt x="1" y="12749"/>
                    </a:moveTo>
                    <a:lnTo>
                      <a:pt x="1" y="12770"/>
                    </a:lnTo>
                    <a:cubicBezTo>
                      <a:pt x="1" y="12770"/>
                      <a:pt x="2" y="12767"/>
                      <a:pt x="5" y="12761"/>
                    </a:cubicBezTo>
                    <a:lnTo>
                      <a:pt x="5" y="12761"/>
                    </a:lnTo>
                    <a:cubicBezTo>
                      <a:pt x="4" y="12757"/>
                      <a:pt x="2" y="12753"/>
                      <a:pt x="1" y="12749"/>
                    </a:cubicBezTo>
                    <a:close/>
                    <a:moveTo>
                      <a:pt x="23072" y="1"/>
                    </a:moveTo>
                    <a:cubicBezTo>
                      <a:pt x="23072" y="1"/>
                      <a:pt x="20505" y="3997"/>
                      <a:pt x="16357" y="3997"/>
                    </a:cubicBezTo>
                    <a:cubicBezTo>
                      <a:pt x="16207" y="3997"/>
                      <a:pt x="16054" y="3992"/>
                      <a:pt x="15900" y="3981"/>
                    </a:cubicBezTo>
                    <a:cubicBezTo>
                      <a:pt x="12873" y="3774"/>
                      <a:pt x="13018" y="996"/>
                      <a:pt x="13018" y="996"/>
                    </a:cubicBezTo>
                    <a:lnTo>
                      <a:pt x="13018" y="996"/>
                    </a:lnTo>
                    <a:lnTo>
                      <a:pt x="7442" y="2281"/>
                    </a:lnTo>
                    <a:cubicBezTo>
                      <a:pt x="7442" y="2281"/>
                      <a:pt x="5059" y="3525"/>
                      <a:pt x="3773" y="5681"/>
                    </a:cubicBezTo>
                    <a:cubicBezTo>
                      <a:pt x="3044" y="6916"/>
                      <a:pt x="140" y="12503"/>
                      <a:pt x="5" y="12761"/>
                    </a:cubicBezTo>
                    <a:lnTo>
                      <a:pt x="5" y="12761"/>
                    </a:lnTo>
                    <a:cubicBezTo>
                      <a:pt x="943" y="14991"/>
                      <a:pt x="3649" y="15921"/>
                      <a:pt x="3649" y="15921"/>
                    </a:cubicBezTo>
                    <a:cubicBezTo>
                      <a:pt x="3649" y="15921"/>
                      <a:pt x="3628" y="16833"/>
                      <a:pt x="3690" y="18035"/>
                    </a:cubicBezTo>
                    <a:cubicBezTo>
                      <a:pt x="3794" y="19880"/>
                      <a:pt x="4229" y="21683"/>
                      <a:pt x="4934" y="23404"/>
                    </a:cubicBezTo>
                    <a:lnTo>
                      <a:pt x="6696" y="27653"/>
                    </a:lnTo>
                    <a:cubicBezTo>
                      <a:pt x="7608" y="32380"/>
                      <a:pt x="7359" y="37852"/>
                      <a:pt x="7359" y="37852"/>
                    </a:cubicBezTo>
                    <a:lnTo>
                      <a:pt x="31571" y="37769"/>
                    </a:lnTo>
                    <a:lnTo>
                      <a:pt x="29892" y="32172"/>
                    </a:lnTo>
                    <a:lnTo>
                      <a:pt x="32027" y="18035"/>
                    </a:lnTo>
                    <a:lnTo>
                      <a:pt x="26098" y="17911"/>
                    </a:lnTo>
                    <a:lnTo>
                      <a:pt x="36753" y="17102"/>
                    </a:lnTo>
                    <a:lnTo>
                      <a:pt x="35406" y="8562"/>
                    </a:lnTo>
                    <a:cubicBezTo>
                      <a:pt x="34825" y="3338"/>
                      <a:pt x="30887" y="1680"/>
                      <a:pt x="29498" y="1099"/>
                    </a:cubicBezTo>
                    <a:cubicBezTo>
                      <a:pt x="28109" y="519"/>
                      <a:pt x="23072" y="1"/>
                      <a:pt x="230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53"/>
              <p:cNvSpPr/>
              <p:nvPr/>
            </p:nvSpPr>
            <p:spPr>
              <a:xfrm>
                <a:off x="11288473" y="5845506"/>
                <a:ext cx="929940" cy="699780"/>
              </a:xfrm>
              <a:custGeom>
                <a:rect b="b" l="l" r="r" t="t"/>
                <a:pathLst>
                  <a:path extrusionOk="0" h="20544" w="27301">
                    <a:moveTo>
                      <a:pt x="27301" y="1"/>
                    </a:moveTo>
                    <a:lnTo>
                      <a:pt x="18200" y="705"/>
                    </a:lnTo>
                    <a:lnTo>
                      <a:pt x="18325" y="10718"/>
                    </a:lnTo>
                    <a:lnTo>
                      <a:pt x="477" y="16066"/>
                    </a:lnTo>
                    <a:lnTo>
                      <a:pt x="0" y="20543"/>
                    </a:lnTo>
                    <a:cubicBezTo>
                      <a:pt x="0" y="20543"/>
                      <a:pt x="22015" y="19299"/>
                      <a:pt x="23238" y="18159"/>
                    </a:cubicBezTo>
                    <a:cubicBezTo>
                      <a:pt x="24461" y="17040"/>
                      <a:pt x="25476" y="14407"/>
                      <a:pt x="26471" y="7857"/>
                    </a:cubicBezTo>
                    <a:cubicBezTo>
                      <a:pt x="26865" y="5224"/>
                      <a:pt x="27301" y="1"/>
                      <a:pt x="27301" y="1"/>
                    </a:cubicBezTo>
                    <a:close/>
                  </a:path>
                </a:pathLst>
              </a:custGeom>
              <a:solidFill>
                <a:srgbClr val="C984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53"/>
              <p:cNvSpPr/>
              <p:nvPr/>
            </p:nvSpPr>
            <p:spPr>
              <a:xfrm>
                <a:off x="10882844" y="6264277"/>
                <a:ext cx="423669" cy="292222"/>
              </a:xfrm>
              <a:custGeom>
                <a:rect b="b" l="l" r="r" t="t"/>
                <a:pathLst>
                  <a:path extrusionOk="0" h="8579" w="12438">
                    <a:moveTo>
                      <a:pt x="6281" y="0"/>
                    </a:moveTo>
                    <a:lnTo>
                      <a:pt x="3213" y="601"/>
                    </a:lnTo>
                    <a:cubicBezTo>
                      <a:pt x="2571" y="726"/>
                      <a:pt x="2032" y="1120"/>
                      <a:pt x="1721" y="1700"/>
                    </a:cubicBezTo>
                    <a:lnTo>
                      <a:pt x="581" y="3877"/>
                    </a:lnTo>
                    <a:cubicBezTo>
                      <a:pt x="581" y="3877"/>
                      <a:pt x="0" y="5431"/>
                      <a:pt x="125" y="5763"/>
                    </a:cubicBezTo>
                    <a:cubicBezTo>
                      <a:pt x="251" y="6079"/>
                      <a:pt x="508" y="6141"/>
                      <a:pt x="690" y="6141"/>
                    </a:cubicBezTo>
                    <a:cubicBezTo>
                      <a:pt x="806" y="6141"/>
                      <a:pt x="892" y="6115"/>
                      <a:pt x="892" y="6115"/>
                    </a:cubicBezTo>
                    <a:cubicBezTo>
                      <a:pt x="892" y="6115"/>
                      <a:pt x="1120" y="7090"/>
                      <a:pt x="1368" y="7110"/>
                    </a:cubicBezTo>
                    <a:cubicBezTo>
                      <a:pt x="1378" y="7111"/>
                      <a:pt x="1389" y="7111"/>
                      <a:pt x="1399" y="7111"/>
                    </a:cubicBezTo>
                    <a:cubicBezTo>
                      <a:pt x="1674" y="7111"/>
                      <a:pt x="2135" y="6862"/>
                      <a:pt x="2135" y="6862"/>
                    </a:cubicBezTo>
                    <a:cubicBezTo>
                      <a:pt x="2264" y="7082"/>
                      <a:pt x="2490" y="7221"/>
                      <a:pt x="2742" y="7221"/>
                    </a:cubicBezTo>
                    <a:cubicBezTo>
                      <a:pt x="2774" y="7221"/>
                      <a:pt x="2807" y="7219"/>
                      <a:pt x="2840" y="7214"/>
                    </a:cubicBezTo>
                    <a:cubicBezTo>
                      <a:pt x="2902" y="7193"/>
                      <a:pt x="2965" y="7172"/>
                      <a:pt x="3006" y="7152"/>
                    </a:cubicBezTo>
                    <a:cubicBezTo>
                      <a:pt x="3400" y="7007"/>
                      <a:pt x="3296" y="6177"/>
                      <a:pt x="3296" y="6177"/>
                    </a:cubicBezTo>
                    <a:lnTo>
                      <a:pt x="5203" y="5721"/>
                    </a:lnTo>
                    <a:cubicBezTo>
                      <a:pt x="5203" y="5721"/>
                      <a:pt x="7836" y="7131"/>
                      <a:pt x="8810" y="8147"/>
                    </a:cubicBezTo>
                    <a:cubicBezTo>
                      <a:pt x="9126" y="8469"/>
                      <a:pt x="9571" y="8578"/>
                      <a:pt x="10027" y="8578"/>
                    </a:cubicBezTo>
                    <a:cubicBezTo>
                      <a:pt x="10979" y="8578"/>
                      <a:pt x="11982" y="8105"/>
                      <a:pt x="11982" y="8105"/>
                    </a:cubicBezTo>
                    <a:lnTo>
                      <a:pt x="12438" y="3939"/>
                    </a:lnTo>
                    <a:lnTo>
                      <a:pt x="8665" y="1016"/>
                    </a:lnTo>
                    <a:lnTo>
                      <a:pt x="8665" y="1016"/>
                    </a:lnTo>
                    <a:cubicBezTo>
                      <a:pt x="8665" y="1016"/>
                      <a:pt x="8695" y="1038"/>
                      <a:pt x="8720" y="1038"/>
                    </a:cubicBezTo>
                    <a:cubicBezTo>
                      <a:pt x="8762" y="1038"/>
                      <a:pt x="8788" y="971"/>
                      <a:pt x="8603" y="601"/>
                    </a:cubicBezTo>
                    <a:cubicBezTo>
                      <a:pt x="8463" y="321"/>
                      <a:pt x="8134" y="249"/>
                      <a:pt x="7832" y="249"/>
                    </a:cubicBezTo>
                    <a:cubicBezTo>
                      <a:pt x="7508" y="249"/>
                      <a:pt x="7214" y="332"/>
                      <a:pt x="7214" y="332"/>
                    </a:cubicBezTo>
                    <a:cubicBezTo>
                      <a:pt x="7007" y="62"/>
                      <a:pt x="6281" y="0"/>
                      <a:pt x="6281" y="0"/>
                    </a:cubicBezTo>
                    <a:close/>
                  </a:path>
                </a:pathLst>
              </a:custGeom>
              <a:solidFill>
                <a:srgbClr val="C984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53"/>
              <p:cNvSpPr/>
              <p:nvPr/>
            </p:nvSpPr>
            <p:spPr>
              <a:xfrm>
                <a:off x="10977797" y="6380822"/>
                <a:ext cx="199845" cy="96976"/>
              </a:xfrm>
              <a:custGeom>
                <a:rect b="b" l="l" r="r" t="t"/>
                <a:pathLst>
                  <a:path extrusionOk="0" h="2847" w="5867">
                    <a:moveTo>
                      <a:pt x="5323" y="0"/>
                    </a:moveTo>
                    <a:cubicBezTo>
                      <a:pt x="5167" y="0"/>
                      <a:pt x="4980" y="5"/>
                      <a:pt x="4768" y="18"/>
                    </a:cubicBezTo>
                    <a:cubicBezTo>
                      <a:pt x="4084" y="59"/>
                      <a:pt x="3151" y="225"/>
                      <a:pt x="2198" y="640"/>
                    </a:cubicBezTo>
                    <a:cubicBezTo>
                      <a:pt x="1721" y="847"/>
                      <a:pt x="1286" y="1075"/>
                      <a:pt x="913" y="1324"/>
                    </a:cubicBezTo>
                    <a:cubicBezTo>
                      <a:pt x="726" y="1448"/>
                      <a:pt x="560" y="1573"/>
                      <a:pt x="394" y="1697"/>
                    </a:cubicBezTo>
                    <a:cubicBezTo>
                      <a:pt x="249" y="1821"/>
                      <a:pt x="104" y="1987"/>
                      <a:pt x="42" y="2174"/>
                    </a:cubicBezTo>
                    <a:cubicBezTo>
                      <a:pt x="1" y="2360"/>
                      <a:pt x="63" y="2547"/>
                      <a:pt x="166" y="2651"/>
                    </a:cubicBezTo>
                    <a:cubicBezTo>
                      <a:pt x="249" y="2754"/>
                      <a:pt x="374" y="2816"/>
                      <a:pt x="477" y="2837"/>
                    </a:cubicBezTo>
                    <a:cubicBezTo>
                      <a:pt x="512" y="2844"/>
                      <a:pt x="544" y="2847"/>
                      <a:pt x="572" y="2847"/>
                    </a:cubicBezTo>
                    <a:cubicBezTo>
                      <a:pt x="716" y="2847"/>
                      <a:pt x="785" y="2775"/>
                      <a:pt x="768" y="2775"/>
                    </a:cubicBezTo>
                    <a:cubicBezTo>
                      <a:pt x="768" y="2772"/>
                      <a:pt x="765" y="2771"/>
                      <a:pt x="760" y="2771"/>
                    </a:cubicBezTo>
                    <a:cubicBezTo>
                      <a:pt x="745" y="2771"/>
                      <a:pt x="706" y="2783"/>
                      <a:pt x="649" y="2783"/>
                    </a:cubicBezTo>
                    <a:cubicBezTo>
                      <a:pt x="608" y="2783"/>
                      <a:pt x="557" y="2776"/>
                      <a:pt x="498" y="2754"/>
                    </a:cubicBezTo>
                    <a:cubicBezTo>
                      <a:pt x="415" y="2734"/>
                      <a:pt x="312" y="2671"/>
                      <a:pt x="249" y="2568"/>
                    </a:cubicBezTo>
                    <a:cubicBezTo>
                      <a:pt x="166" y="2485"/>
                      <a:pt x="146" y="2340"/>
                      <a:pt x="187" y="2215"/>
                    </a:cubicBezTo>
                    <a:cubicBezTo>
                      <a:pt x="291" y="1925"/>
                      <a:pt x="664" y="1718"/>
                      <a:pt x="1016" y="1490"/>
                    </a:cubicBezTo>
                    <a:cubicBezTo>
                      <a:pt x="1389" y="1241"/>
                      <a:pt x="1825" y="1013"/>
                      <a:pt x="2281" y="826"/>
                    </a:cubicBezTo>
                    <a:cubicBezTo>
                      <a:pt x="3214" y="412"/>
                      <a:pt x="4126" y="225"/>
                      <a:pt x="4789" y="142"/>
                    </a:cubicBezTo>
                    <a:cubicBezTo>
                      <a:pt x="5452" y="80"/>
                      <a:pt x="5867" y="80"/>
                      <a:pt x="5867" y="39"/>
                    </a:cubicBezTo>
                    <a:cubicBezTo>
                      <a:pt x="5867" y="24"/>
                      <a:pt x="5670" y="0"/>
                      <a:pt x="53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53"/>
              <p:cNvSpPr/>
              <p:nvPr/>
            </p:nvSpPr>
            <p:spPr>
              <a:xfrm>
                <a:off x="10998983" y="6447787"/>
                <a:ext cx="191397" cy="27693"/>
              </a:xfrm>
              <a:custGeom>
                <a:rect b="b" l="l" r="r" t="t"/>
                <a:pathLst>
                  <a:path extrusionOk="0" h="813" w="5619">
                    <a:moveTo>
                      <a:pt x="4789" y="1"/>
                    </a:moveTo>
                    <a:cubicBezTo>
                      <a:pt x="4271" y="21"/>
                      <a:pt x="3545" y="63"/>
                      <a:pt x="2778" y="166"/>
                    </a:cubicBezTo>
                    <a:cubicBezTo>
                      <a:pt x="1990" y="270"/>
                      <a:pt x="1286" y="415"/>
                      <a:pt x="788" y="540"/>
                    </a:cubicBezTo>
                    <a:cubicBezTo>
                      <a:pt x="291" y="664"/>
                      <a:pt x="0" y="768"/>
                      <a:pt x="0" y="809"/>
                    </a:cubicBezTo>
                    <a:cubicBezTo>
                      <a:pt x="2" y="812"/>
                      <a:pt x="8" y="813"/>
                      <a:pt x="20" y="813"/>
                    </a:cubicBezTo>
                    <a:cubicBezTo>
                      <a:pt x="182" y="813"/>
                      <a:pt x="1346" y="547"/>
                      <a:pt x="2799" y="353"/>
                    </a:cubicBezTo>
                    <a:cubicBezTo>
                      <a:pt x="4354" y="146"/>
                      <a:pt x="5618" y="104"/>
                      <a:pt x="5618" y="42"/>
                    </a:cubicBezTo>
                    <a:cubicBezTo>
                      <a:pt x="5618" y="21"/>
                      <a:pt x="5286" y="1"/>
                      <a:pt x="47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53"/>
              <p:cNvSpPr/>
              <p:nvPr/>
            </p:nvSpPr>
            <p:spPr>
              <a:xfrm>
                <a:off x="10952798" y="6323537"/>
                <a:ext cx="166949" cy="173719"/>
              </a:xfrm>
              <a:custGeom>
                <a:rect b="b" l="l" r="r" t="t"/>
                <a:pathLst>
                  <a:path extrusionOk="0" h="5100" w="5369">
                    <a:moveTo>
                      <a:pt x="5016" y="0"/>
                    </a:moveTo>
                    <a:cubicBezTo>
                      <a:pt x="4809" y="21"/>
                      <a:pt x="4498" y="21"/>
                      <a:pt x="4125" y="62"/>
                    </a:cubicBezTo>
                    <a:cubicBezTo>
                      <a:pt x="3731" y="125"/>
                      <a:pt x="3275" y="187"/>
                      <a:pt x="2798" y="373"/>
                    </a:cubicBezTo>
                    <a:cubicBezTo>
                      <a:pt x="2301" y="560"/>
                      <a:pt x="1824" y="892"/>
                      <a:pt x="1368" y="1244"/>
                    </a:cubicBezTo>
                    <a:cubicBezTo>
                      <a:pt x="891" y="1617"/>
                      <a:pt x="539" y="2073"/>
                      <a:pt x="290" y="2529"/>
                    </a:cubicBezTo>
                    <a:cubicBezTo>
                      <a:pt x="166" y="2757"/>
                      <a:pt x="62" y="3006"/>
                      <a:pt x="41" y="3234"/>
                    </a:cubicBezTo>
                    <a:cubicBezTo>
                      <a:pt x="0" y="3462"/>
                      <a:pt x="0" y="3669"/>
                      <a:pt x="0" y="3877"/>
                    </a:cubicBezTo>
                    <a:cubicBezTo>
                      <a:pt x="0" y="4250"/>
                      <a:pt x="41" y="4561"/>
                      <a:pt x="62" y="4768"/>
                    </a:cubicBezTo>
                    <a:cubicBezTo>
                      <a:pt x="104" y="4996"/>
                      <a:pt x="145" y="5100"/>
                      <a:pt x="145" y="5100"/>
                    </a:cubicBezTo>
                    <a:cubicBezTo>
                      <a:pt x="187" y="5100"/>
                      <a:pt x="124" y="4623"/>
                      <a:pt x="145" y="3877"/>
                    </a:cubicBezTo>
                    <a:cubicBezTo>
                      <a:pt x="166" y="3483"/>
                      <a:pt x="187" y="3027"/>
                      <a:pt x="456" y="2612"/>
                    </a:cubicBezTo>
                    <a:cubicBezTo>
                      <a:pt x="705" y="2198"/>
                      <a:pt x="1036" y="1762"/>
                      <a:pt x="1493" y="1410"/>
                    </a:cubicBezTo>
                    <a:cubicBezTo>
                      <a:pt x="1949" y="1057"/>
                      <a:pt x="2405" y="747"/>
                      <a:pt x="2861" y="560"/>
                    </a:cubicBezTo>
                    <a:cubicBezTo>
                      <a:pt x="3317" y="353"/>
                      <a:pt x="3773" y="270"/>
                      <a:pt x="4146" y="208"/>
                    </a:cubicBezTo>
                    <a:cubicBezTo>
                      <a:pt x="4892" y="104"/>
                      <a:pt x="5369" y="42"/>
                      <a:pt x="5369" y="21"/>
                    </a:cubicBezTo>
                    <a:cubicBezTo>
                      <a:pt x="5369" y="0"/>
                      <a:pt x="5244" y="0"/>
                      <a:pt x="501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53"/>
              <p:cNvSpPr/>
              <p:nvPr/>
            </p:nvSpPr>
            <p:spPr>
              <a:xfrm>
                <a:off x="10919900" y="6293325"/>
                <a:ext cx="163124" cy="181349"/>
              </a:xfrm>
              <a:custGeom>
                <a:rect b="b" l="l" r="r" t="t"/>
                <a:pathLst>
                  <a:path extrusionOk="0" h="5324" w="5246">
                    <a:moveTo>
                      <a:pt x="5052" y="1"/>
                    </a:moveTo>
                    <a:cubicBezTo>
                      <a:pt x="4846" y="1"/>
                      <a:pt x="4486" y="22"/>
                      <a:pt x="4022" y="100"/>
                    </a:cubicBezTo>
                    <a:cubicBezTo>
                      <a:pt x="3649" y="162"/>
                      <a:pt x="3193" y="224"/>
                      <a:pt x="2716" y="410"/>
                    </a:cubicBezTo>
                    <a:cubicBezTo>
                      <a:pt x="2488" y="493"/>
                      <a:pt x="2240" y="618"/>
                      <a:pt x="2012" y="804"/>
                    </a:cubicBezTo>
                    <a:cubicBezTo>
                      <a:pt x="1804" y="991"/>
                      <a:pt x="1618" y="1219"/>
                      <a:pt x="1452" y="1468"/>
                    </a:cubicBezTo>
                    <a:cubicBezTo>
                      <a:pt x="830" y="2421"/>
                      <a:pt x="291" y="3333"/>
                      <a:pt x="104" y="4100"/>
                    </a:cubicBezTo>
                    <a:cubicBezTo>
                      <a:pt x="22" y="4453"/>
                      <a:pt x="1" y="4784"/>
                      <a:pt x="1" y="4992"/>
                    </a:cubicBezTo>
                    <a:cubicBezTo>
                      <a:pt x="1" y="5199"/>
                      <a:pt x="42" y="5323"/>
                      <a:pt x="42" y="5323"/>
                    </a:cubicBezTo>
                    <a:cubicBezTo>
                      <a:pt x="84" y="5323"/>
                      <a:pt x="22" y="4847"/>
                      <a:pt x="250" y="4121"/>
                    </a:cubicBezTo>
                    <a:cubicBezTo>
                      <a:pt x="457" y="3416"/>
                      <a:pt x="996" y="2525"/>
                      <a:pt x="1618" y="1571"/>
                    </a:cubicBezTo>
                    <a:cubicBezTo>
                      <a:pt x="2198" y="535"/>
                      <a:pt x="3338" y="390"/>
                      <a:pt x="4043" y="224"/>
                    </a:cubicBezTo>
                    <a:cubicBezTo>
                      <a:pt x="4789" y="79"/>
                      <a:pt x="5245" y="37"/>
                      <a:pt x="5245" y="17"/>
                    </a:cubicBezTo>
                    <a:cubicBezTo>
                      <a:pt x="5245" y="9"/>
                      <a:pt x="5177" y="1"/>
                      <a:pt x="50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53"/>
              <p:cNvSpPr/>
              <p:nvPr/>
            </p:nvSpPr>
            <p:spPr>
              <a:xfrm>
                <a:off x="10886359" y="6254425"/>
                <a:ext cx="416618" cy="259147"/>
              </a:xfrm>
              <a:custGeom>
                <a:rect b="b" l="l" r="r" t="t"/>
                <a:pathLst>
                  <a:path extrusionOk="0" h="7608" w="12231">
                    <a:moveTo>
                      <a:pt x="2031" y="6986"/>
                    </a:moveTo>
                    <a:lnTo>
                      <a:pt x="2031" y="6987"/>
                    </a:lnTo>
                    <a:lnTo>
                      <a:pt x="2031" y="6987"/>
                    </a:lnTo>
                    <a:cubicBezTo>
                      <a:pt x="2030" y="6986"/>
                      <a:pt x="2030" y="6986"/>
                      <a:pt x="2031" y="6986"/>
                    </a:cubicBezTo>
                    <a:close/>
                    <a:moveTo>
                      <a:pt x="6239" y="0"/>
                    </a:moveTo>
                    <a:cubicBezTo>
                      <a:pt x="5327" y="166"/>
                      <a:pt x="4353" y="353"/>
                      <a:pt x="3337" y="539"/>
                    </a:cubicBezTo>
                    <a:cubicBezTo>
                      <a:pt x="3089" y="601"/>
                      <a:pt x="2819" y="643"/>
                      <a:pt x="2570" y="767"/>
                    </a:cubicBezTo>
                    <a:cubicBezTo>
                      <a:pt x="2322" y="892"/>
                      <a:pt x="2094" y="1078"/>
                      <a:pt x="1907" y="1285"/>
                    </a:cubicBezTo>
                    <a:cubicBezTo>
                      <a:pt x="1700" y="1514"/>
                      <a:pt x="1596" y="1783"/>
                      <a:pt x="1472" y="2011"/>
                    </a:cubicBezTo>
                    <a:cubicBezTo>
                      <a:pt x="1347" y="2260"/>
                      <a:pt x="1202" y="2509"/>
                      <a:pt x="1078" y="2757"/>
                    </a:cubicBezTo>
                    <a:cubicBezTo>
                      <a:pt x="871" y="3151"/>
                      <a:pt x="663" y="3545"/>
                      <a:pt x="456" y="3918"/>
                    </a:cubicBezTo>
                    <a:cubicBezTo>
                      <a:pt x="290" y="4395"/>
                      <a:pt x="124" y="4872"/>
                      <a:pt x="41" y="5348"/>
                    </a:cubicBezTo>
                    <a:cubicBezTo>
                      <a:pt x="21" y="5473"/>
                      <a:pt x="0" y="5597"/>
                      <a:pt x="0" y="5722"/>
                    </a:cubicBezTo>
                    <a:cubicBezTo>
                      <a:pt x="0" y="5867"/>
                      <a:pt x="83" y="5991"/>
                      <a:pt x="166" y="6095"/>
                    </a:cubicBezTo>
                    <a:cubicBezTo>
                      <a:pt x="295" y="6253"/>
                      <a:pt x="475" y="6311"/>
                      <a:pt x="656" y="6311"/>
                    </a:cubicBezTo>
                    <a:cubicBezTo>
                      <a:pt x="702" y="6311"/>
                      <a:pt x="748" y="6308"/>
                      <a:pt x="793" y="6301"/>
                    </a:cubicBezTo>
                    <a:lnTo>
                      <a:pt x="793" y="6301"/>
                    </a:lnTo>
                    <a:cubicBezTo>
                      <a:pt x="842" y="6455"/>
                      <a:pt x="880" y="6599"/>
                      <a:pt x="933" y="6758"/>
                    </a:cubicBezTo>
                    <a:cubicBezTo>
                      <a:pt x="974" y="6841"/>
                      <a:pt x="1016" y="6924"/>
                      <a:pt x="1057" y="7007"/>
                    </a:cubicBezTo>
                    <a:cubicBezTo>
                      <a:pt x="1099" y="7090"/>
                      <a:pt x="1161" y="7173"/>
                      <a:pt x="1264" y="7255"/>
                    </a:cubicBezTo>
                    <a:cubicBezTo>
                      <a:pt x="1347" y="7276"/>
                      <a:pt x="1410" y="7276"/>
                      <a:pt x="1451" y="7276"/>
                    </a:cubicBezTo>
                    <a:cubicBezTo>
                      <a:pt x="1493" y="7276"/>
                      <a:pt x="1534" y="7255"/>
                      <a:pt x="1596" y="7255"/>
                    </a:cubicBezTo>
                    <a:cubicBezTo>
                      <a:pt x="1679" y="7214"/>
                      <a:pt x="1762" y="7193"/>
                      <a:pt x="1845" y="7152"/>
                    </a:cubicBezTo>
                    <a:cubicBezTo>
                      <a:pt x="1923" y="7132"/>
                      <a:pt x="2002" y="7094"/>
                      <a:pt x="2080" y="7055"/>
                    </a:cubicBezTo>
                    <a:lnTo>
                      <a:pt x="2080" y="7055"/>
                    </a:lnTo>
                    <a:cubicBezTo>
                      <a:pt x="2102" y="7077"/>
                      <a:pt x="2137" y="7115"/>
                      <a:pt x="2156" y="7152"/>
                    </a:cubicBezTo>
                    <a:cubicBezTo>
                      <a:pt x="2301" y="7276"/>
                      <a:pt x="2488" y="7359"/>
                      <a:pt x="2674" y="7380"/>
                    </a:cubicBezTo>
                    <a:cubicBezTo>
                      <a:pt x="2757" y="7380"/>
                      <a:pt x="2840" y="7359"/>
                      <a:pt x="2944" y="7338"/>
                    </a:cubicBezTo>
                    <a:cubicBezTo>
                      <a:pt x="3026" y="7318"/>
                      <a:pt x="3109" y="7276"/>
                      <a:pt x="3172" y="7193"/>
                    </a:cubicBezTo>
                    <a:cubicBezTo>
                      <a:pt x="3296" y="7048"/>
                      <a:pt x="3337" y="6882"/>
                      <a:pt x="3358" y="6717"/>
                    </a:cubicBezTo>
                    <a:cubicBezTo>
                      <a:pt x="3376" y="6592"/>
                      <a:pt x="3378" y="6453"/>
                      <a:pt x="3366" y="6325"/>
                    </a:cubicBezTo>
                    <a:lnTo>
                      <a:pt x="3366" y="6325"/>
                    </a:lnTo>
                    <a:cubicBezTo>
                      <a:pt x="4042" y="6147"/>
                      <a:pt x="4641" y="6007"/>
                      <a:pt x="5202" y="5867"/>
                    </a:cubicBezTo>
                    <a:lnTo>
                      <a:pt x="5202" y="5867"/>
                    </a:lnTo>
                    <a:cubicBezTo>
                      <a:pt x="6116" y="6336"/>
                      <a:pt x="6827" y="6784"/>
                      <a:pt x="7297" y="7110"/>
                    </a:cubicBezTo>
                    <a:cubicBezTo>
                      <a:pt x="7525" y="7255"/>
                      <a:pt x="7711" y="7380"/>
                      <a:pt x="7856" y="7483"/>
                    </a:cubicBezTo>
                    <a:cubicBezTo>
                      <a:pt x="7981" y="7566"/>
                      <a:pt x="8043" y="7608"/>
                      <a:pt x="8043" y="7608"/>
                    </a:cubicBezTo>
                    <a:cubicBezTo>
                      <a:pt x="8043" y="7608"/>
                      <a:pt x="7981" y="7546"/>
                      <a:pt x="7877" y="7442"/>
                    </a:cubicBezTo>
                    <a:cubicBezTo>
                      <a:pt x="7753" y="7359"/>
                      <a:pt x="7587" y="7214"/>
                      <a:pt x="7338" y="7048"/>
                    </a:cubicBezTo>
                    <a:cubicBezTo>
                      <a:pt x="6861" y="6696"/>
                      <a:pt x="6157" y="6240"/>
                      <a:pt x="5203" y="5742"/>
                    </a:cubicBezTo>
                    <a:lnTo>
                      <a:pt x="5182" y="5722"/>
                    </a:lnTo>
                    <a:lnTo>
                      <a:pt x="5162" y="5722"/>
                    </a:lnTo>
                    <a:cubicBezTo>
                      <a:pt x="4602" y="5867"/>
                      <a:pt x="3959" y="6012"/>
                      <a:pt x="3254" y="6178"/>
                    </a:cubicBezTo>
                    <a:lnTo>
                      <a:pt x="3192" y="6198"/>
                    </a:lnTo>
                    <a:lnTo>
                      <a:pt x="3192" y="6260"/>
                    </a:lnTo>
                    <a:cubicBezTo>
                      <a:pt x="3213" y="6530"/>
                      <a:pt x="3213" y="6882"/>
                      <a:pt x="3047" y="7090"/>
                    </a:cubicBezTo>
                    <a:cubicBezTo>
                      <a:pt x="3006" y="7131"/>
                      <a:pt x="2964" y="7152"/>
                      <a:pt x="2881" y="7173"/>
                    </a:cubicBezTo>
                    <a:cubicBezTo>
                      <a:pt x="2837" y="7187"/>
                      <a:pt x="2783" y="7202"/>
                      <a:pt x="2733" y="7202"/>
                    </a:cubicBezTo>
                    <a:cubicBezTo>
                      <a:pt x="2712" y="7202"/>
                      <a:pt x="2692" y="7199"/>
                      <a:pt x="2674" y="7193"/>
                    </a:cubicBezTo>
                    <a:cubicBezTo>
                      <a:pt x="2529" y="7193"/>
                      <a:pt x="2384" y="7131"/>
                      <a:pt x="2280" y="7027"/>
                    </a:cubicBezTo>
                    <a:cubicBezTo>
                      <a:pt x="2259" y="6986"/>
                      <a:pt x="2239" y="6965"/>
                      <a:pt x="2218" y="6945"/>
                    </a:cubicBezTo>
                    <a:lnTo>
                      <a:pt x="2197" y="6903"/>
                    </a:lnTo>
                    <a:lnTo>
                      <a:pt x="2180" y="6886"/>
                    </a:lnTo>
                    <a:lnTo>
                      <a:pt x="2180" y="6886"/>
                    </a:lnTo>
                    <a:cubicBezTo>
                      <a:pt x="2180" y="6886"/>
                      <a:pt x="2180" y="6886"/>
                      <a:pt x="2180" y="6886"/>
                    </a:cubicBezTo>
                    <a:cubicBezTo>
                      <a:pt x="2182" y="6886"/>
                      <a:pt x="2181" y="6885"/>
                      <a:pt x="2177" y="6882"/>
                    </a:cubicBezTo>
                    <a:lnTo>
                      <a:pt x="2177" y="6882"/>
                    </a:lnTo>
                    <a:lnTo>
                      <a:pt x="2180" y="6886"/>
                    </a:lnTo>
                    <a:lnTo>
                      <a:pt x="2180" y="6886"/>
                    </a:lnTo>
                    <a:cubicBezTo>
                      <a:pt x="2167" y="6885"/>
                      <a:pt x="2057" y="6850"/>
                      <a:pt x="2048" y="6850"/>
                    </a:cubicBezTo>
                    <a:cubicBezTo>
                      <a:pt x="2045" y="6850"/>
                      <a:pt x="2052" y="6853"/>
                      <a:pt x="2073" y="6862"/>
                    </a:cubicBezTo>
                    <a:lnTo>
                      <a:pt x="2011" y="6882"/>
                    </a:lnTo>
                    <a:cubicBezTo>
                      <a:pt x="1928" y="6924"/>
                      <a:pt x="1866" y="6965"/>
                      <a:pt x="1783" y="6986"/>
                    </a:cubicBezTo>
                    <a:cubicBezTo>
                      <a:pt x="1700" y="7027"/>
                      <a:pt x="1617" y="7048"/>
                      <a:pt x="1555" y="7069"/>
                    </a:cubicBezTo>
                    <a:cubicBezTo>
                      <a:pt x="1513" y="7069"/>
                      <a:pt x="1472" y="7090"/>
                      <a:pt x="1430" y="7090"/>
                    </a:cubicBezTo>
                    <a:lnTo>
                      <a:pt x="1347" y="7090"/>
                    </a:lnTo>
                    <a:cubicBezTo>
                      <a:pt x="1264" y="7027"/>
                      <a:pt x="1182" y="6841"/>
                      <a:pt x="1119" y="6696"/>
                    </a:cubicBezTo>
                    <a:cubicBezTo>
                      <a:pt x="1057" y="6530"/>
                      <a:pt x="1016" y="6343"/>
                      <a:pt x="954" y="6178"/>
                    </a:cubicBezTo>
                    <a:lnTo>
                      <a:pt x="933" y="6074"/>
                    </a:lnTo>
                    <a:lnTo>
                      <a:pt x="850" y="6115"/>
                    </a:lnTo>
                    <a:cubicBezTo>
                      <a:pt x="805" y="6125"/>
                      <a:pt x="757" y="6131"/>
                      <a:pt x="709" y="6131"/>
                    </a:cubicBezTo>
                    <a:cubicBezTo>
                      <a:pt x="559" y="6131"/>
                      <a:pt x="405" y="6080"/>
                      <a:pt x="311" y="5970"/>
                    </a:cubicBezTo>
                    <a:cubicBezTo>
                      <a:pt x="249" y="5887"/>
                      <a:pt x="187" y="5804"/>
                      <a:pt x="187" y="5722"/>
                    </a:cubicBezTo>
                    <a:cubicBezTo>
                      <a:pt x="187" y="5618"/>
                      <a:pt x="207" y="5493"/>
                      <a:pt x="228" y="5390"/>
                    </a:cubicBezTo>
                    <a:cubicBezTo>
                      <a:pt x="332" y="4934"/>
                      <a:pt x="477" y="4457"/>
                      <a:pt x="643" y="4001"/>
                    </a:cubicBezTo>
                    <a:cubicBezTo>
                      <a:pt x="829" y="3628"/>
                      <a:pt x="1036" y="3234"/>
                      <a:pt x="1264" y="2840"/>
                    </a:cubicBezTo>
                    <a:cubicBezTo>
                      <a:pt x="1389" y="2591"/>
                      <a:pt x="1513" y="2343"/>
                      <a:pt x="1638" y="2094"/>
                    </a:cubicBezTo>
                    <a:cubicBezTo>
                      <a:pt x="1783" y="1845"/>
                      <a:pt x="1886" y="1617"/>
                      <a:pt x="2052" y="1410"/>
                    </a:cubicBezTo>
                    <a:cubicBezTo>
                      <a:pt x="2218" y="1223"/>
                      <a:pt x="2425" y="1057"/>
                      <a:pt x="2653" y="954"/>
                    </a:cubicBezTo>
                    <a:cubicBezTo>
                      <a:pt x="2881" y="829"/>
                      <a:pt x="3130" y="788"/>
                      <a:pt x="3379" y="726"/>
                    </a:cubicBezTo>
                    <a:cubicBezTo>
                      <a:pt x="4392" y="540"/>
                      <a:pt x="5363" y="354"/>
                      <a:pt x="6273" y="168"/>
                    </a:cubicBezTo>
                    <a:lnTo>
                      <a:pt x="6273" y="168"/>
                    </a:lnTo>
                    <a:cubicBezTo>
                      <a:pt x="6435" y="188"/>
                      <a:pt x="6596" y="209"/>
                      <a:pt x="6737" y="249"/>
                    </a:cubicBezTo>
                    <a:cubicBezTo>
                      <a:pt x="6903" y="290"/>
                      <a:pt x="7048" y="353"/>
                      <a:pt x="7131" y="456"/>
                    </a:cubicBezTo>
                    <a:lnTo>
                      <a:pt x="7172" y="519"/>
                    </a:lnTo>
                    <a:lnTo>
                      <a:pt x="7234" y="477"/>
                    </a:lnTo>
                    <a:cubicBezTo>
                      <a:pt x="7384" y="408"/>
                      <a:pt x="7554" y="364"/>
                      <a:pt x="7717" y="364"/>
                    </a:cubicBezTo>
                    <a:cubicBezTo>
                      <a:pt x="7847" y="364"/>
                      <a:pt x="7974" y="392"/>
                      <a:pt x="8084" y="456"/>
                    </a:cubicBezTo>
                    <a:cubicBezTo>
                      <a:pt x="8333" y="581"/>
                      <a:pt x="8478" y="850"/>
                      <a:pt x="8561" y="1099"/>
                    </a:cubicBezTo>
                    <a:lnTo>
                      <a:pt x="8582" y="1140"/>
                    </a:lnTo>
                    <a:cubicBezTo>
                      <a:pt x="9701" y="1949"/>
                      <a:pt x="10593" y="2633"/>
                      <a:pt x="11235" y="3089"/>
                    </a:cubicBezTo>
                    <a:cubicBezTo>
                      <a:pt x="11546" y="3317"/>
                      <a:pt x="11774" y="3483"/>
                      <a:pt x="11961" y="3628"/>
                    </a:cubicBezTo>
                    <a:cubicBezTo>
                      <a:pt x="12127" y="3732"/>
                      <a:pt x="12230" y="3794"/>
                      <a:pt x="12230" y="3794"/>
                    </a:cubicBezTo>
                    <a:cubicBezTo>
                      <a:pt x="12230" y="3794"/>
                      <a:pt x="12147" y="3711"/>
                      <a:pt x="12002" y="3586"/>
                    </a:cubicBezTo>
                    <a:cubicBezTo>
                      <a:pt x="11816" y="3441"/>
                      <a:pt x="11588" y="3255"/>
                      <a:pt x="11297" y="3027"/>
                    </a:cubicBezTo>
                    <a:cubicBezTo>
                      <a:pt x="10658" y="2553"/>
                      <a:pt x="9773" y="1874"/>
                      <a:pt x="8704" y="1051"/>
                    </a:cubicBezTo>
                    <a:lnTo>
                      <a:pt x="8704" y="1051"/>
                    </a:lnTo>
                    <a:cubicBezTo>
                      <a:pt x="8600" y="783"/>
                      <a:pt x="8455" y="476"/>
                      <a:pt x="8147" y="311"/>
                    </a:cubicBezTo>
                    <a:cubicBezTo>
                      <a:pt x="8016" y="236"/>
                      <a:pt x="7864" y="204"/>
                      <a:pt x="7708" y="204"/>
                    </a:cubicBezTo>
                    <a:cubicBezTo>
                      <a:pt x="7537" y="204"/>
                      <a:pt x="7362" y="243"/>
                      <a:pt x="7205" y="309"/>
                    </a:cubicBezTo>
                    <a:lnTo>
                      <a:pt x="7205" y="309"/>
                    </a:lnTo>
                    <a:cubicBezTo>
                      <a:pt x="7084" y="176"/>
                      <a:pt x="6926" y="137"/>
                      <a:pt x="6799" y="83"/>
                    </a:cubicBezTo>
                    <a:cubicBezTo>
                      <a:pt x="6613" y="42"/>
                      <a:pt x="6447" y="0"/>
                      <a:pt x="62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53"/>
              <p:cNvSpPr/>
              <p:nvPr/>
            </p:nvSpPr>
            <p:spPr>
              <a:xfrm>
                <a:off x="9710398" y="5862469"/>
                <a:ext cx="1693247" cy="699031"/>
              </a:xfrm>
              <a:custGeom>
                <a:rect b="b" l="l" r="r" t="t"/>
                <a:pathLst>
                  <a:path extrusionOk="0" h="20522" w="49710">
                    <a:moveTo>
                      <a:pt x="1348" y="0"/>
                    </a:moveTo>
                    <a:cubicBezTo>
                      <a:pt x="561" y="0"/>
                      <a:pt x="1" y="746"/>
                      <a:pt x="291" y="1430"/>
                    </a:cubicBezTo>
                    <a:lnTo>
                      <a:pt x="7754" y="19838"/>
                    </a:lnTo>
                    <a:lnTo>
                      <a:pt x="7754" y="19859"/>
                    </a:lnTo>
                    <a:cubicBezTo>
                      <a:pt x="7919" y="20252"/>
                      <a:pt x="8334" y="20522"/>
                      <a:pt x="8811" y="20522"/>
                    </a:cubicBezTo>
                    <a:lnTo>
                      <a:pt x="48590" y="20522"/>
                    </a:lnTo>
                    <a:cubicBezTo>
                      <a:pt x="49212" y="20522"/>
                      <a:pt x="49709" y="20066"/>
                      <a:pt x="49709" y="19465"/>
                    </a:cubicBezTo>
                    <a:cubicBezTo>
                      <a:pt x="49709" y="18884"/>
                      <a:pt x="49212" y="18408"/>
                      <a:pt x="48590" y="18408"/>
                    </a:cubicBezTo>
                    <a:lnTo>
                      <a:pt x="33520" y="18180"/>
                    </a:lnTo>
                    <a:lnTo>
                      <a:pt x="26348" y="601"/>
                    </a:lnTo>
                    <a:cubicBezTo>
                      <a:pt x="26161" y="249"/>
                      <a:pt x="25767" y="0"/>
                      <a:pt x="253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53"/>
              <p:cNvSpPr/>
              <p:nvPr/>
            </p:nvSpPr>
            <p:spPr>
              <a:xfrm>
                <a:off x="11138091" y="5474812"/>
                <a:ext cx="100995" cy="356634"/>
              </a:xfrm>
              <a:custGeom>
                <a:rect b="b" l="l" r="r" t="t"/>
                <a:pathLst>
                  <a:path extrusionOk="0" h="10470" w="2965">
                    <a:moveTo>
                      <a:pt x="2923" y="1"/>
                    </a:moveTo>
                    <a:cubicBezTo>
                      <a:pt x="2923" y="1"/>
                      <a:pt x="2819" y="125"/>
                      <a:pt x="2695" y="353"/>
                    </a:cubicBezTo>
                    <a:cubicBezTo>
                      <a:pt x="2550" y="602"/>
                      <a:pt x="2342" y="954"/>
                      <a:pt x="2135" y="1390"/>
                    </a:cubicBezTo>
                    <a:cubicBezTo>
                      <a:pt x="1679" y="2281"/>
                      <a:pt x="1161" y="3566"/>
                      <a:pt x="746" y="5038"/>
                    </a:cubicBezTo>
                    <a:cubicBezTo>
                      <a:pt x="332" y="6489"/>
                      <a:pt x="124" y="7857"/>
                      <a:pt x="42" y="8852"/>
                    </a:cubicBezTo>
                    <a:cubicBezTo>
                      <a:pt x="0" y="9350"/>
                      <a:pt x="0" y="9744"/>
                      <a:pt x="0" y="10034"/>
                    </a:cubicBezTo>
                    <a:cubicBezTo>
                      <a:pt x="0" y="10303"/>
                      <a:pt x="0" y="10469"/>
                      <a:pt x="21" y="10469"/>
                    </a:cubicBezTo>
                    <a:cubicBezTo>
                      <a:pt x="42" y="10469"/>
                      <a:pt x="83" y="9847"/>
                      <a:pt x="207" y="8873"/>
                    </a:cubicBezTo>
                    <a:cubicBezTo>
                      <a:pt x="311" y="7878"/>
                      <a:pt x="539" y="6531"/>
                      <a:pt x="954" y="5080"/>
                    </a:cubicBezTo>
                    <a:cubicBezTo>
                      <a:pt x="1347" y="3629"/>
                      <a:pt x="1866" y="2364"/>
                      <a:pt x="2260" y="1452"/>
                    </a:cubicBezTo>
                    <a:cubicBezTo>
                      <a:pt x="2674" y="561"/>
                      <a:pt x="2964" y="22"/>
                      <a:pt x="29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53"/>
              <p:cNvSpPr/>
              <p:nvPr/>
            </p:nvSpPr>
            <p:spPr>
              <a:xfrm>
                <a:off x="11859686" y="5312167"/>
                <a:ext cx="411679" cy="560941"/>
              </a:xfrm>
              <a:custGeom>
                <a:rect b="b" l="l" r="r" t="t"/>
                <a:pathLst>
                  <a:path extrusionOk="0" h="16468" w="12086">
                    <a:moveTo>
                      <a:pt x="4521" y="0"/>
                    </a:moveTo>
                    <a:cubicBezTo>
                      <a:pt x="4483" y="0"/>
                      <a:pt x="4390" y="24"/>
                      <a:pt x="4250" y="70"/>
                    </a:cubicBezTo>
                    <a:cubicBezTo>
                      <a:pt x="4042" y="112"/>
                      <a:pt x="3773" y="236"/>
                      <a:pt x="3441" y="381"/>
                    </a:cubicBezTo>
                    <a:cubicBezTo>
                      <a:pt x="2757" y="713"/>
                      <a:pt x="1845" y="1397"/>
                      <a:pt x="1140" y="2579"/>
                    </a:cubicBezTo>
                    <a:cubicBezTo>
                      <a:pt x="436" y="3739"/>
                      <a:pt x="0" y="5377"/>
                      <a:pt x="104" y="7160"/>
                    </a:cubicBezTo>
                    <a:cubicBezTo>
                      <a:pt x="125" y="8942"/>
                      <a:pt x="228" y="10891"/>
                      <a:pt x="353" y="12943"/>
                    </a:cubicBezTo>
                    <a:cubicBezTo>
                      <a:pt x="415" y="14125"/>
                      <a:pt x="498" y="15265"/>
                      <a:pt x="560" y="16363"/>
                    </a:cubicBezTo>
                    <a:lnTo>
                      <a:pt x="560" y="16467"/>
                    </a:lnTo>
                    <a:lnTo>
                      <a:pt x="664" y="16446"/>
                    </a:lnTo>
                    <a:cubicBezTo>
                      <a:pt x="3939" y="16198"/>
                      <a:pt x="6779" y="15990"/>
                      <a:pt x="8831" y="15845"/>
                    </a:cubicBezTo>
                    <a:cubicBezTo>
                      <a:pt x="9826" y="15762"/>
                      <a:pt x="10634" y="15679"/>
                      <a:pt x="11215" y="15638"/>
                    </a:cubicBezTo>
                    <a:cubicBezTo>
                      <a:pt x="11484" y="15617"/>
                      <a:pt x="11691" y="15597"/>
                      <a:pt x="11857" y="15576"/>
                    </a:cubicBezTo>
                    <a:cubicBezTo>
                      <a:pt x="12002" y="15555"/>
                      <a:pt x="12085" y="15534"/>
                      <a:pt x="12085" y="15534"/>
                    </a:cubicBezTo>
                    <a:lnTo>
                      <a:pt x="11857" y="15534"/>
                    </a:lnTo>
                    <a:cubicBezTo>
                      <a:pt x="11691" y="15534"/>
                      <a:pt x="11463" y="15555"/>
                      <a:pt x="11215" y="15555"/>
                    </a:cubicBezTo>
                    <a:cubicBezTo>
                      <a:pt x="10634" y="15597"/>
                      <a:pt x="9826" y="15638"/>
                      <a:pt x="8810" y="15700"/>
                    </a:cubicBezTo>
                    <a:cubicBezTo>
                      <a:pt x="6778" y="15844"/>
                      <a:pt x="3975" y="16028"/>
                      <a:pt x="761" y="16233"/>
                    </a:cubicBezTo>
                    <a:lnTo>
                      <a:pt x="761" y="16233"/>
                    </a:lnTo>
                    <a:cubicBezTo>
                      <a:pt x="699" y="15168"/>
                      <a:pt x="620" y="14065"/>
                      <a:pt x="560" y="12943"/>
                    </a:cubicBezTo>
                    <a:cubicBezTo>
                      <a:pt x="436" y="10891"/>
                      <a:pt x="332" y="8942"/>
                      <a:pt x="290" y="7160"/>
                    </a:cubicBezTo>
                    <a:cubicBezTo>
                      <a:pt x="187" y="5398"/>
                      <a:pt x="601" y="3802"/>
                      <a:pt x="1265" y="2662"/>
                    </a:cubicBezTo>
                    <a:cubicBezTo>
                      <a:pt x="1928" y="1501"/>
                      <a:pt x="2819" y="817"/>
                      <a:pt x="3462" y="464"/>
                    </a:cubicBezTo>
                    <a:cubicBezTo>
                      <a:pt x="4125" y="112"/>
                      <a:pt x="4540" y="29"/>
                      <a:pt x="4540" y="8"/>
                    </a:cubicBezTo>
                    <a:cubicBezTo>
                      <a:pt x="4540" y="3"/>
                      <a:pt x="4533" y="0"/>
                      <a:pt x="45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53"/>
              <p:cNvSpPr/>
              <p:nvPr/>
            </p:nvSpPr>
            <p:spPr>
              <a:xfrm>
                <a:off x="11433916" y="5811615"/>
                <a:ext cx="156074" cy="267084"/>
              </a:xfrm>
              <a:custGeom>
                <a:rect b="b" l="l" r="r" t="t"/>
                <a:pathLst>
                  <a:path extrusionOk="0" h="7841" w="4582">
                    <a:moveTo>
                      <a:pt x="104" y="1"/>
                    </a:moveTo>
                    <a:cubicBezTo>
                      <a:pt x="83" y="1"/>
                      <a:pt x="63" y="146"/>
                      <a:pt x="42" y="374"/>
                    </a:cubicBezTo>
                    <a:cubicBezTo>
                      <a:pt x="21" y="498"/>
                      <a:pt x="1" y="664"/>
                      <a:pt x="1" y="830"/>
                    </a:cubicBezTo>
                    <a:cubicBezTo>
                      <a:pt x="1" y="996"/>
                      <a:pt x="1" y="1203"/>
                      <a:pt x="21" y="1410"/>
                    </a:cubicBezTo>
                    <a:cubicBezTo>
                      <a:pt x="42" y="1866"/>
                      <a:pt x="125" y="2385"/>
                      <a:pt x="270" y="2944"/>
                    </a:cubicBezTo>
                    <a:cubicBezTo>
                      <a:pt x="436" y="3504"/>
                      <a:pt x="664" y="4105"/>
                      <a:pt x="996" y="4685"/>
                    </a:cubicBezTo>
                    <a:cubicBezTo>
                      <a:pt x="1327" y="5266"/>
                      <a:pt x="1721" y="5784"/>
                      <a:pt x="2136" y="6199"/>
                    </a:cubicBezTo>
                    <a:cubicBezTo>
                      <a:pt x="2530" y="6613"/>
                      <a:pt x="2944" y="6966"/>
                      <a:pt x="3296" y="7194"/>
                    </a:cubicBezTo>
                    <a:cubicBezTo>
                      <a:pt x="3483" y="7318"/>
                      <a:pt x="3649" y="7422"/>
                      <a:pt x="3815" y="7505"/>
                    </a:cubicBezTo>
                    <a:cubicBezTo>
                      <a:pt x="3960" y="7588"/>
                      <a:pt x="4084" y="7650"/>
                      <a:pt x="4209" y="7712"/>
                    </a:cubicBezTo>
                    <a:cubicBezTo>
                      <a:pt x="4407" y="7784"/>
                      <a:pt x="4526" y="7840"/>
                      <a:pt x="4555" y="7840"/>
                    </a:cubicBezTo>
                    <a:cubicBezTo>
                      <a:pt x="4559" y="7840"/>
                      <a:pt x="4561" y="7839"/>
                      <a:pt x="4561" y="7836"/>
                    </a:cubicBezTo>
                    <a:cubicBezTo>
                      <a:pt x="4582" y="7795"/>
                      <a:pt x="4084" y="7588"/>
                      <a:pt x="3379" y="7069"/>
                    </a:cubicBezTo>
                    <a:cubicBezTo>
                      <a:pt x="3048" y="6821"/>
                      <a:pt x="2654" y="6468"/>
                      <a:pt x="2260" y="6054"/>
                    </a:cubicBezTo>
                    <a:cubicBezTo>
                      <a:pt x="1887" y="5639"/>
                      <a:pt x="1514" y="5142"/>
                      <a:pt x="1182" y="4582"/>
                    </a:cubicBezTo>
                    <a:cubicBezTo>
                      <a:pt x="871" y="4001"/>
                      <a:pt x="622" y="3421"/>
                      <a:pt x="457" y="2882"/>
                    </a:cubicBezTo>
                    <a:cubicBezTo>
                      <a:pt x="312" y="2343"/>
                      <a:pt x="208" y="1825"/>
                      <a:pt x="166" y="1410"/>
                    </a:cubicBezTo>
                    <a:cubicBezTo>
                      <a:pt x="83" y="540"/>
                      <a:pt x="146" y="1"/>
                      <a:pt x="10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53"/>
              <p:cNvSpPr/>
              <p:nvPr/>
            </p:nvSpPr>
            <p:spPr>
              <a:xfrm>
                <a:off x="10203951" y="6192426"/>
                <a:ext cx="108762" cy="102358"/>
              </a:xfrm>
              <a:custGeom>
                <a:rect b="b" l="l" r="r" t="t"/>
                <a:pathLst>
                  <a:path extrusionOk="0" h="3005" w="3193">
                    <a:moveTo>
                      <a:pt x="1145" y="0"/>
                    </a:moveTo>
                    <a:cubicBezTo>
                      <a:pt x="902" y="0"/>
                      <a:pt x="677" y="72"/>
                      <a:pt x="498" y="222"/>
                    </a:cubicBezTo>
                    <a:cubicBezTo>
                      <a:pt x="1" y="657"/>
                      <a:pt x="63" y="1569"/>
                      <a:pt x="664" y="2295"/>
                    </a:cubicBezTo>
                    <a:cubicBezTo>
                      <a:pt x="1058" y="2756"/>
                      <a:pt x="1576" y="3004"/>
                      <a:pt x="2032" y="3004"/>
                    </a:cubicBezTo>
                    <a:cubicBezTo>
                      <a:pt x="2272" y="3004"/>
                      <a:pt x="2496" y="2935"/>
                      <a:pt x="2675" y="2792"/>
                    </a:cubicBezTo>
                    <a:cubicBezTo>
                      <a:pt x="3193" y="2357"/>
                      <a:pt x="3110" y="1424"/>
                      <a:pt x="2509" y="719"/>
                    </a:cubicBezTo>
                    <a:cubicBezTo>
                      <a:pt x="2129" y="257"/>
                      <a:pt x="1606" y="0"/>
                      <a:pt x="114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53"/>
              <p:cNvSpPr/>
              <p:nvPr/>
            </p:nvSpPr>
            <p:spPr>
              <a:xfrm>
                <a:off x="11613923" y="4893586"/>
                <a:ext cx="105330" cy="96033"/>
              </a:xfrm>
              <a:custGeom>
                <a:rect b="b" l="l" r="r" t="t"/>
                <a:pathLst>
                  <a:path extrusionOk="0" h="847" w="929">
                    <a:moveTo>
                      <a:pt x="465" y="1"/>
                    </a:moveTo>
                    <a:cubicBezTo>
                      <a:pt x="433" y="1"/>
                      <a:pt x="401" y="5"/>
                      <a:pt x="369" y="12"/>
                    </a:cubicBezTo>
                    <a:cubicBezTo>
                      <a:pt x="141" y="67"/>
                      <a:pt x="1" y="295"/>
                      <a:pt x="53" y="520"/>
                    </a:cubicBezTo>
                    <a:cubicBezTo>
                      <a:pt x="101" y="715"/>
                      <a:pt x="275" y="846"/>
                      <a:pt x="466" y="846"/>
                    </a:cubicBezTo>
                    <a:cubicBezTo>
                      <a:pt x="497" y="846"/>
                      <a:pt x="529" y="843"/>
                      <a:pt x="561" y="835"/>
                    </a:cubicBezTo>
                    <a:cubicBezTo>
                      <a:pt x="789" y="780"/>
                      <a:pt x="929" y="555"/>
                      <a:pt x="877" y="328"/>
                    </a:cubicBezTo>
                    <a:cubicBezTo>
                      <a:pt x="832" y="132"/>
                      <a:pt x="657" y="1"/>
                      <a:pt x="465" y="1"/>
                    </a:cubicBezTo>
                    <a:close/>
                  </a:path>
                </a:pathLst>
              </a:custGeom>
              <a:solidFill>
                <a:srgbClr val="F4B1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53"/>
              <p:cNvSpPr/>
              <p:nvPr/>
            </p:nvSpPr>
            <p:spPr>
              <a:xfrm>
                <a:off x="11318723" y="4899886"/>
                <a:ext cx="105330" cy="96033"/>
              </a:xfrm>
              <a:custGeom>
                <a:rect b="b" l="l" r="r" t="t"/>
                <a:pathLst>
                  <a:path extrusionOk="0" h="847" w="929">
                    <a:moveTo>
                      <a:pt x="465" y="1"/>
                    </a:moveTo>
                    <a:cubicBezTo>
                      <a:pt x="433" y="1"/>
                      <a:pt x="401" y="5"/>
                      <a:pt x="369" y="12"/>
                    </a:cubicBezTo>
                    <a:cubicBezTo>
                      <a:pt x="141" y="67"/>
                      <a:pt x="1" y="295"/>
                      <a:pt x="53" y="520"/>
                    </a:cubicBezTo>
                    <a:cubicBezTo>
                      <a:pt x="101" y="715"/>
                      <a:pt x="275" y="846"/>
                      <a:pt x="466" y="846"/>
                    </a:cubicBezTo>
                    <a:cubicBezTo>
                      <a:pt x="497" y="846"/>
                      <a:pt x="529" y="843"/>
                      <a:pt x="561" y="835"/>
                    </a:cubicBezTo>
                    <a:cubicBezTo>
                      <a:pt x="789" y="780"/>
                      <a:pt x="929" y="555"/>
                      <a:pt x="877" y="328"/>
                    </a:cubicBezTo>
                    <a:cubicBezTo>
                      <a:pt x="832" y="132"/>
                      <a:pt x="657" y="1"/>
                      <a:pt x="465" y="1"/>
                    </a:cubicBezTo>
                    <a:close/>
                  </a:path>
                </a:pathLst>
              </a:custGeom>
              <a:solidFill>
                <a:srgbClr val="F4B1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4" name="Google Shape;1134;p53"/>
              <p:cNvGrpSpPr/>
              <p:nvPr/>
            </p:nvGrpSpPr>
            <p:grpSpPr>
              <a:xfrm>
                <a:off x="11338626" y="4712274"/>
                <a:ext cx="287754" cy="36283"/>
                <a:chOff x="5066725" y="2785878"/>
                <a:chExt cx="63449" cy="8000"/>
              </a:xfrm>
            </p:grpSpPr>
            <p:sp>
              <p:nvSpPr>
                <p:cNvPr id="1135" name="Google Shape;1135;p53"/>
                <p:cNvSpPr/>
                <p:nvPr/>
              </p:nvSpPr>
              <p:spPr>
                <a:xfrm>
                  <a:off x="5111899" y="2785878"/>
                  <a:ext cx="18275" cy="8000"/>
                </a:xfrm>
                <a:custGeom>
                  <a:rect b="b" l="l" r="r" t="t"/>
                  <a:pathLst>
                    <a:path extrusionOk="0" fill="none" h="320" w="731">
                      <a:moveTo>
                        <a:pt x="1" y="151"/>
                      </a:moveTo>
                      <a:cubicBezTo>
                        <a:pt x="1" y="151"/>
                        <a:pt x="427" y="1"/>
                        <a:pt x="730" y="320"/>
                      </a:cubicBezTo>
                    </a:path>
                  </a:pathLst>
                </a:custGeom>
                <a:noFill/>
                <a:ln cap="flat" cmpd="sng" w="9525">
                  <a:solidFill>
                    <a:schemeClr val="dk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53"/>
                <p:cNvSpPr/>
                <p:nvPr/>
              </p:nvSpPr>
              <p:spPr>
                <a:xfrm>
                  <a:off x="5066725" y="2785879"/>
                  <a:ext cx="18175" cy="8000"/>
                </a:xfrm>
                <a:custGeom>
                  <a:rect b="b" l="l" r="r" t="t"/>
                  <a:pathLst>
                    <a:path extrusionOk="0" fill="none" h="320" w="727">
                      <a:moveTo>
                        <a:pt x="726" y="150"/>
                      </a:moveTo>
                      <a:cubicBezTo>
                        <a:pt x="726" y="150"/>
                        <a:pt x="303" y="0"/>
                        <a:pt x="0" y="319"/>
                      </a:cubicBezTo>
                    </a:path>
                  </a:pathLst>
                </a:custGeom>
                <a:noFill/>
                <a:ln cap="flat" cmpd="sng" w="9525">
                  <a:solidFill>
                    <a:schemeClr val="dk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7" name="Google Shape;1137;p53"/>
              <p:cNvGrpSpPr/>
              <p:nvPr/>
            </p:nvGrpSpPr>
            <p:grpSpPr>
              <a:xfrm>
                <a:off x="11277391" y="4178113"/>
                <a:ext cx="1014448" cy="688842"/>
                <a:chOff x="11277391" y="4178113"/>
                <a:chExt cx="1014448" cy="688842"/>
              </a:xfrm>
            </p:grpSpPr>
            <p:sp>
              <p:nvSpPr>
                <p:cNvPr id="1138" name="Google Shape;1138;p53"/>
                <p:cNvSpPr/>
                <p:nvPr/>
              </p:nvSpPr>
              <p:spPr>
                <a:xfrm>
                  <a:off x="11748815" y="4178113"/>
                  <a:ext cx="543024" cy="612035"/>
                </a:xfrm>
                <a:custGeom>
                  <a:rect b="b" l="l" r="r" t="t"/>
                  <a:pathLst>
                    <a:path extrusionOk="0" h="17968" w="15942">
                      <a:moveTo>
                        <a:pt x="4778" y="1"/>
                      </a:moveTo>
                      <a:cubicBezTo>
                        <a:pt x="4191" y="1"/>
                        <a:pt x="3607" y="117"/>
                        <a:pt x="3069" y="364"/>
                      </a:cubicBezTo>
                      <a:cubicBezTo>
                        <a:pt x="1037" y="1297"/>
                        <a:pt x="1" y="3950"/>
                        <a:pt x="871" y="6002"/>
                      </a:cubicBezTo>
                      <a:lnTo>
                        <a:pt x="3255" y="16408"/>
                      </a:lnTo>
                      <a:cubicBezTo>
                        <a:pt x="3711" y="17299"/>
                        <a:pt x="4644" y="17921"/>
                        <a:pt x="5639" y="17963"/>
                      </a:cubicBezTo>
                      <a:cubicBezTo>
                        <a:pt x="5695" y="17966"/>
                        <a:pt x="5751" y="17968"/>
                        <a:pt x="5807" y="17968"/>
                      </a:cubicBezTo>
                      <a:cubicBezTo>
                        <a:pt x="6744" y="17968"/>
                        <a:pt x="7660" y="17480"/>
                        <a:pt x="8189" y="16678"/>
                      </a:cubicBezTo>
                      <a:cubicBezTo>
                        <a:pt x="8572" y="16911"/>
                        <a:pt x="9016" y="17024"/>
                        <a:pt x="9462" y="17024"/>
                      </a:cubicBezTo>
                      <a:cubicBezTo>
                        <a:pt x="10123" y="17024"/>
                        <a:pt x="10786" y="16775"/>
                        <a:pt x="11257" y="16304"/>
                      </a:cubicBezTo>
                      <a:cubicBezTo>
                        <a:pt x="12024" y="15517"/>
                        <a:pt x="12210" y="14190"/>
                        <a:pt x="11630" y="13237"/>
                      </a:cubicBezTo>
                      <a:lnTo>
                        <a:pt x="11630" y="13237"/>
                      </a:lnTo>
                      <a:cubicBezTo>
                        <a:pt x="11910" y="13568"/>
                        <a:pt x="12335" y="13724"/>
                        <a:pt x="12772" y="13724"/>
                      </a:cubicBezTo>
                      <a:cubicBezTo>
                        <a:pt x="13210" y="13724"/>
                        <a:pt x="13661" y="13568"/>
                        <a:pt x="13993" y="13278"/>
                      </a:cubicBezTo>
                      <a:cubicBezTo>
                        <a:pt x="14656" y="12698"/>
                        <a:pt x="14863" y="11723"/>
                        <a:pt x="14760" y="10853"/>
                      </a:cubicBezTo>
                      <a:cubicBezTo>
                        <a:pt x="14635" y="9982"/>
                        <a:pt x="14262" y="9174"/>
                        <a:pt x="13868" y="8386"/>
                      </a:cubicBezTo>
                      <a:cubicBezTo>
                        <a:pt x="15029" y="8282"/>
                        <a:pt x="15941" y="7080"/>
                        <a:pt x="15755" y="5940"/>
                      </a:cubicBezTo>
                      <a:lnTo>
                        <a:pt x="15755" y="5940"/>
                      </a:lnTo>
                      <a:lnTo>
                        <a:pt x="15755" y="5961"/>
                      </a:lnTo>
                      <a:cubicBezTo>
                        <a:pt x="15576" y="4976"/>
                        <a:pt x="14608" y="4223"/>
                        <a:pt x="13627" y="4223"/>
                      </a:cubicBezTo>
                      <a:cubicBezTo>
                        <a:pt x="13472" y="4223"/>
                        <a:pt x="13316" y="4242"/>
                        <a:pt x="13164" y="4282"/>
                      </a:cubicBezTo>
                      <a:cubicBezTo>
                        <a:pt x="14034" y="3100"/>
                        <a:pt x="13516" y="1172"/>
                        <a:pt x="12189" y="592"/>
                      </a:cubicBezTo>
                      <a:cubicBezTo>
                        <a:pt x="11906" y="465"/>
                        <a:pt x="11603" y="407"/>
                        <a:pt x="11300" y="407"/>
                      </a:cubicBezTo>
                      <a:cubicBezTo>
                        <a:pt x="10165" y="407"/>
                        <a:pt x="9019" y="1229"/>
                        <a:pt x="8790" y="2375"/>
                      </a:cubicBezTo>
                      <a:cubicBezTo>
                        <a:pt x="8058" y="896"/>
                        <a:pt x="6408" y="1"/>
                        <a:pt x="47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53"/>
                <p:cNvSpPr/>
                <p:nvPr/>
              </p:nvSpPr>
              <p:spPr>
                <a:xfrm>
                  <a:off x="11488448" y="4393417"/>
                  <a:ext cx="472958" cy="473537"/>
                </a:xfrm>
                <a:custGeom>
                  <a:rect b="b" l="l" r="r" t="t"/>
                  <a:pathLst>
                    <a:path extrusionOk="0" h="13902" w="13885">
                      <a:moveTo>
                        <a:pt x="3175" y="1"/>
                      </a:moveTo>
                      <a:cubicBezTo>
                        <a:pt x="1441" y="1"/>
                        <a:pt x="113" y="398"/>
                        <a:pt x="21" y="426"/>
                      </a:cubicBezTo>
                      <a:lnTo>
                        <a:pt x="21" y="426"/>
                      </a:lnTo>
                      <a:cubicBezTo>
                        <a:pt x="9" y="410"/>
                        <a:pt x="3" y="401"/>
                        <a:pt x="2" y="401"/>
                      </a:cubicBezTo>
                      <a:lnTo>
                        <a:pt x="2" y="401"/>
                      </a:lnTo>
                      <a:cubicBezTo>
                        <a:pt x="1" y="401"/>
                        <a:pt x="6" y="410"/>
                        <a:pt x="16" y="427"/>
                      </a:cubicBezTo>
                      <a:cubicBezTo>
                        <a:pt x="16" y="427"/>
                        <a:pt x="18" y="427"/>
                        <a:pt x="21" y="426"/>
                      </a:cubicBezTo>
                      <a:lnTo>
                        <a:pt x="21" y="426"/>
                      </a:lnTo>
                      <a:cubicBezTo>
                        <a:pt x="417" y="958"/>
                        <a:pt x="6669" y="10072"/>
                        <a:pt x="10049" y="13901"/>
                      </a:cubicBezTo>
                      <a:lnTo>
                        <a:pt x="11044" y="13051"/>
                      </a:lnTo>
                      <a:cubicBezTo>
                        <a:pt x="11044" y="13051"/>
                        <a:pt x="13138" y="9797"/>
                        <a:pt x="13511" y="6377"/>
                      </a:cubicBezTo>
                      <a:cubicBezTo>
                        <a:pt x="13884" y="2977"/>
                        <a:pt x="8515" y="1049"/>
                        <a:pt x="5655" y="303"/>
                      </a:cubicBezTo>
                      <a:cubicBezTo>
                        <a:pt x="4797" y="79"/>
                        <a:pt x="3946" y="1"/>
                        <a:pt x="31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53"/>
                <p:cNvSpPr/>
                <p:nvPr/>
              </p:nvSpPr>
              <p:spPr>
                <a:xfrm>
                  <a:off x="11277391" y="4397409"/>
                  <a:ext cx="410209" cy="320865"/>
                </a:xfrm>
                <a:custGeom>
                  <a:rect b="b" l="l" r="r" t="t"/>
                  <a:pathLst>
                    <a:path extrusionOk="0" h="2830" w="3618">
                      <a:moveTo>
                        <a:pt x="2181" y="0"/>
                      </a:moveTo>
                      <a:cubicBezTo>
                        <a:pt x="2057" y="0"/>
                        <a:pt x="1934" y="14"/>
                        <a:pt x="1814" y="40"/>
                      </a:cubicBezTo>
                      <a:cubicBezTo>
                        <a:pt x="1218" y="170"/>
                        <a:pt x="714" y="597"/>
                        <a:pt x="411" y="1124"/>
                      </a:cubicBezTo>
                      <a:cubicBezTo>
                        <a:pt x="108" y="1651"/>
                        <a:pt x="1" y="2221"/>
                        <a:pt x="7" y="2830"/>
                      </a:cubicBezTo>
                      <a:cubicBezTo>
                        <a:pt x="2921" y="2533"/>
                        <a:pt x="3416" y="1410"/>
                        <a:pt x="3416" y="1410"/>
                      </a:cubicBezTo>
                      <a:cubicBezTo>
                        <a:pt x="3481" y="1150"/>
                        <a:pt x="3618" y="802"/>
                        <a:pt x="3455" y="587"/>
                      </a:cubicBezTo>
                      <a:cubicBezTo>
                        <a:pt x="3156" y="203"/>
                        <a:pt x="2667" y="0"/>
                        <a:pt x="218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141" name="Google Shape;1141;p53"/>
          <p:cNvSpPr/>
          <p:nvPr/>
        </p:nvSpPr>
        <p:spPr>
          <a:xfrm>
            <a:off x="8630700" y="66925"/>
            <a:ext cx="454500" cy="454500"/>
          </a:xfrm>
          <a:prstGeom prst="ellipse">
            <a:avLst/>
          </a:prstGeom>
          <a:solidFill>
            <a:srgbClr val="FFFFFF">
              <a:alpha val="35850"/>
            </a:srgbClr>
          </a:solidFill>
          <a:ln cap="flat" cmpd="sng" w="5200">
            <a:solidFill>
              <a:srgbClr val="FFFFFF"/>
            </a:solidFill>
            <a:prstDash val="solid"/>
            <a:round/>
            <a:headEnd len="sm" w="sm" type="none"/>
            <a:tailEnd len="sm" w="sm" type="none"/>
          </a:ln>
        </p:spPr>
        <p:txBody>
          <a:bodyPr anchorCtr="0" anchor="ctr" bIns="49875" lIns="49875" spcFirstLastPara="1" rIns="49875" wrap="square" tIns="49875">
            <a:noAutofit/>
          </a:bodyPr>
          <a:lstStyle/>
          <a:p>
            <a:pPr indent="0" lvl="0" marL="0" rtl="0" algn="ctr">
              <a:spcBef>
                <a:spcPts val="0"/>
              </a:spcBef>
              <a:spcAft>
                <a:spcPts val="0"/>
              </a:spcAft>
              <a:buNone/>
            </a:pPr>
            <a:r>
              <a:t/>
            </a:r>
            <a:endParaRPr sz="763">
              <a:latin typeface="Inter"/>
              <a:ea typeface="Inter"/>
              <a:cs typeface="Inter"/>
              <a:sym typeface="Inter"/>
            </a:endParaRPr>
          </a:p>
        </p:txBody>
      </p:sp>
      <p:pic>
        <p:nvPicPr>
          <p:cNvPr id="1142" name="Google Shape;1142;p53" title="logo_darkTxt.png"/>
          <p:cNvPicPr preferRelativeResize="0"/>
          <p:nvPr/>
        </p:nvPicPr>
        <p:blipFill rotWithShape="1">
          <a:blip r:embed="rId4">
            <a:alphaModFix/>
          </a:blip>
          <a:srcRect b="10610" l="0" r="0" t="0"/>
          <a:stretch/>
        </p:blipFill>
        <p:spPr>
          <a:xfrm>
            <a:off x="8630700" y="122830"/>
            <a:ext cx="426268" cy="38487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46" name="Shape 1146"/>
        <p:cNvGrpSpPr/>
        <p:nvPr/>
      </p:nvGrpSpPr>
      <p:grpSpPr>
        <a:xfrm>
          <a:off x="0" y="0"/>
          <a:ext cx="0" cy="0"/>
          <a:chOff x="0" y="0"/>
          <a:chExt cx="0" cy="0"/>
        </a:xfrm>
      </p:grpSpPr>
      <p:sp>
        <p:nvSpPr>
          <p:cNvPr id="1147" name="Google Shape;1147;p5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Income Statement</a:t>
            </a:r>
            <a:endParaRPr/>
          </a:p>
        </p:txBody>
      </p:sp>
      <p:sp>
        <p:nvSpPr>
          <p:cNvPr id="1148" name="Google Shape;1148;p54"/>
          <p:cNvSpPr txBox="1"/>
          <p:nvPr>
            <p:ph idx="4294967295" type="title"/>
          </p:nvPr>
        </p:nvSpPr>
        <p:spPr>
          <a:xfrm>
            <a:off x="1294434" y="3575299"/>
            <a:ext cx="2371200" cy="358800"/>
          </a:xfrm>
          <a:prstGeom prst="rect">
            <a:avLst/>
          </a:prstGeom>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1800"/>
              <a:t>$1,000,000,000</a:t>
            </a:r>
            <a:endParaRPr sz="1800"/>
          </a:p>
        </p:txBody>
      </p:sp>
      <p:sp>
        <p:nvSpPr>
          <p:cNvPr id="1149" name="Google Shape;1149;p54"/>
          <p:cNvSpPr txBox="1"/>
          <p:nvPr>
            <p:ph idx="4294967295" type="title"/>
          </p:nvPr>
        </p:nvSpPr>
        <p:spPr>
          <a:xfrm>
            <a:off x="1294403" y="2820974"/>
            <a:ext cx="2371200" cy="358800"/>
          </a:xfrm>
          <a:prstGeom prst="rect">
            <a:avLst/>
          </a:prstGeom>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1800"/>
              <a:t>$998,300,000</a:t>
            </a:r>
            <a:endParaRPr sz="1800"/>
          </a:p>
        </p:txBody>
      </p:sp>
      <p:sp>
        <p:nvSpPr>
          <p:cNvPr id="1150" name="Google Shape;1150;p54"/>
          <p:cNvSpPr txBox="1"/>
          <p:nvPr>
            <p:ph idx="4294967295" type="title"/>
          </p:nvPr>
        </p:nvSpPr>
        <p:spPr>
          <a:xfrm>
            <a:off x="1294433" y="2066650"/>
            <a:ext cx="2371200" cy="358800"/>
          </a:xfrm>
          <a:prstGeom prst="rect">
            <a:avLst/>
          </a:prstGeom>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1800"/>
              <a:t>$1,500,000,000</a:t>
            </a:r>
            <a:endParaRPr sz="1800"/>
          </a:p>
        </p:txBody>
      </p:sp>
      <p:sp>
        <p:nvSpPr>
          <p:cNvPr id="1151" name="Google Shape;1151;p54"/>
          <p:cNvSpPr txBox="1"/>
          <p:nvPr>
            <p:ph idx="4294967295" type="title"/>
          </p:nvPr>
        </p:nvSpPr>
        <p:spPr>
          <a:xfrm>
            <a:off x="1294420" y="1312325"/>
            <a:ext cx="2371200" cy="358800"/>
          </a:xfrm>
          <a:prstGeom prst="rect">
            <a:avLst/>
          </a:prstGeom>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1800"/>
              <a:t>$1,000,000,000</a:t>
            </a:r>
            <a:endParaRPr sz="1800"/>
          </a:p>
        </p:txBody>
      </p:sp>
      <p:sp>
        <p:nvSpPr>
          <p:cNvPr id="1152" name="Google Shape;1152;p54"/>
          <p:cNvSpPr txBox="1"/>
          <p:nvPr/>
        </p:nvSpPr>
        <p:spPr>
          <a:xfrm>
            <a:off x="720000" y="4390800"/>
            <a:ext cx="7704000" cy="21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Noto Sans"/>
                <a:ea typeface="Noto Sans"/>
                <a:cs typeface="Noto Sans"/>
                <a:sym typeface="Noto Sans"/>
              </a:rPr>
              <a:t>Follow the link in the graph to modify its data and then paste the new one here.</a:t>
            </a:r>
            <a:r>
              <a:rPr b="1" lang="en" sz="1000">
                <a:solidFill>
                  <a:schemeClr val="dk1"/>
                </a:solidFill>
                <a:latin typeface="Noto Sans"/>
                <a:ea typeface="Noto Sans"/>
                <a:cs typeface="Noto Sans"/>
                <a:sym typeface="Noto Sans"/>
              </a:rPr>
              <a:t> </a:t>
            </a:r>
            <a:r>
              <a:rPr b="1" lang="en" sz="1000" u="sng">
                <a:solidFill>
                  <a:schemeClr val="dk1"/>
                </a:solidFill>
                <a:latin typeface="Noto Sans"/>
                <a:ea typeface="Noto Sans"/>
                <a:cs typeface="Noto Sans"/>
                <a:sym typeface="Noto Sans"/>
                <a:hlinkClick r:id="rId3">
                  <a:extLst>
                    <a:ext uri="{A12FA001-AC4F-418D-AE19-62706E023703}">
                      <ahyp:hlinkClr val="tx"/>
                    </a:ext>
                  </a:extLst>
                </a:hlinkClick>
              </a:rPr>
              <a:t>For more info, click here</a:t>
            </a:r>
            <a:endParaRPr b="1" sz="1000" u="sng">
              <a:solidFill>
                <a:schemeClr val="dk1"/>
              </a:solidFill>
              <a:latin typeface="Noto Sans"/>
              <a:ea typeface="Noto Sans"/>
              <a:cs typeface="Noto Sans"/>
              <a:sym typeface="Noto Sans"/>
            </a:endParaRPr>
          </a:p>
        </p:txBody>
      </p:sp>
      <p:sp>
        <p:nvSpPr>
          <p:cNvPr id="1153" name="Google Shape;1153;p54"/>
          <p:cNvSpPr txBox="1"/>
          <p:nvPr>
            <p:ph idx="4294967295" type="subTitle"/>
          </p:nvPr>
        </p:nvSpPr>
        <p:spPr>
          <a:xfrm>
            <a:off x="1294403" y="3876275"/>
            <a:ext cx="2371200" cy="358800"/>
          </a:xfrm>
          <a:prstGeom prst="rect">
            <a:avLst/>
          </a:prstGeom>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Research</a:t>
            </a:r>
            <a:endParaRPr/>
          </a:p>
        </p:txBody>
      </p:sp>
      <p:sp>
        <p:nvSpPr>
          <p:cNvPr id="1154" name="Google Shape;1154;p54"/>
          <p:cNvSpPr txBox="1"/>
          <p:nvPr>
            <p:ph idx="4294967295" type="subTitle"/>
          </p:nvPr>
        </p:nvSpPr>
        <p:spPr>
          <a:xfrm>
            <a:off x="1294403" y="3121950"/>
            <a:ext cx="2371200" cy="358800"/>
          </a:xfrm>
          <a:prstGeom prst="rect">
            <a:avLst/>
          </a:prstGeom>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Talent acquisition</a:t>
            </a:r>
            <a:endParaRPr/>
          </a:p>
        </p:txBody>
      </p:sp>
      <p:sp>
        <p:nvSpPr>
          <p:cNvPr id="1155" name="Google Shape;1155;p54"/>
          <p:cNvSpPr txBox="1"/>
          <p:nvPr>
            <p:ph idx="4294967295" type="subTitle"/>
          </p:nvPr>
        </p:nvSpPr>
        <p:spPr>
          <a:xfrm>
            <a:off x="1294403" y="2367625"/>
            <a:ext cx="2371200" cy="358800"/>
          </a:xfrm>
          <a:prstGeom prst="rect">
            <a:avLst/>
          </a:prstGeom>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Marketing</a:t>
            </a:r>
            <a:endParaRPr/>
          </a:p>
        </p:txBody>
      </p:sp>
      <p:sp>
        <p:nvSpPr>
          <p:cNvPr id="1156" name="Google Shape;1156;p54"/>
          <p:cNvSpPr txBox="1"/>
          <p:nvPr>
            <p:ph idx="4294967295" type="subTitle"/>
          </p:nvPr>
        </p:nvSpPr>
        <p:spPr>
          <a:xfrm>
            <a:off x="1294432" y="1613300"/>
            <a:ext cx="2371200" cy="358800"/>
          </a:xfrm>
          <a:prstGeom prst="rect">
            <a:avLst/>
          </a:prstGeom>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Product development</a:t>
            </a:r>
            <a:endParaRPr/>
          </a:p>
        </p:txBody>
      </p:sp>
      <p:sp>
        <p:nvSpPr>
          <p:cNvPr id="1157" name="Google Shape;1157;p54"/>
          <p:cNvSpPr/>
          <p:nvPr/>
        </p:nvSpPr>
        <p:spPr>
          <a:xfrm>
            <a:off x="847603" y="1339175"/>
            <a:ext cx="305100" cy="305100"/>
          </a:xfrm>
          <a:prstGeom prst="diamond">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54"/>
          <p:cNvSpPr/>
          <p:nvPr/>
        </p:nvSpPr>
        <p:spPr>
          <a:xfrm>
            <a:off x="847603" y="2093500"/>
            <a:ext cx="305100" cy="305100"/>
          </a:xfrm>
          <a:prstGeom prst="diamond">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54"/>
          <p:cNvSpPr/>
          <p:nvPr/>
        </p:nvSpPr>
        <p:spPr>
          <a:xfrm>
            <a:off x="847603" y="2847824"/>
            <a:ext cx="305100" cy="305100"/>
          </a:xfrm>
          <a:prstGeom prst="diamond">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54"/>
          <p:cNvSpPr/>
          <p:nvPr/>
        </p:nvSpPr>
        <p:spPr>
          <a:xfrm>
            <a:off x="847603" y="3602149"/>
            <a:ext cx="305100" cy="305100"/>
          </a:xfrm>
          <a:prstGeom prst="diamond">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61" name="Google Shape;1161;p54" title="Chart">
            <a:hlinkClick r:id="rId4"/>
          </p:cNvPr>
          <p:cNvPicPr preferRelativeResize="0"/>
          <p:nvPr/>
        </p:nvPicPr>
        <p:blipFill>
          <a:blip r:embed="rId5">
            <a:alphaModFix/>
          </a:blip>
          <a:stretch>
            <a:fillRect/>
          </a:stretch>
        </p:blipFill>
        <p:spPr>
          <a:xfrm>
            <a:off x="3621585" y="1263100"/>
            <a:ext cx="4802406" cy="2971975"/>
          </a:xfrm>
          <a:prstGeom prst="rect">
            <a:avLst/>
          </a:prstGeom>
          <a:noFill/>
          <a:ln>
            <a:noFill/>
          </a:ln>
        </p:spPr>
      </p:pic>
      <p:sp>
        <p:nvSpPr>
          <p:cNvPr id="1162" name="Google Shape;1162;p54"/>
          <p:cNvSpPr/>
          <p:nvPr/>
        </p:nvSpPr>
        <p:spPr>
          <a:xfrm flipH="1">
            <a:off x="3272176" y="4028649"/>
            <a:ext cx="112231" cy="109997"/>
          </a:xfrm>
          <a:custGeom>
            <a:rect b="b" l="l" r="r" t="t"/>
            <a:pathLst>
              <a:path extrusionOk="0" h="642" w="655">
                <a:moveTo>
                  <a:pt x="329" y="1"/>
                </a:moveTo>
                <a:cubicBezTo>
                  <a:pt x="160" y="1"/>
                  <a:pt x="0" y="150"/>
                  <a:pt x="10" y="323"/>
                </a:cubicBezTo>
                <a:cubicBezTo>
                  <a:pt x="17" y="495"/>
                  <a:pt x="150" y="642"/>
                  <a:pt x="329" y="642"/>
                </a:cubicBezTo>
                <a:cubicBezTo>
                  <a:pt x="495" y="642"/>
                  <a:pt x="655" y="495"/>
                  <a:pt x="648" y="323"/>
                </a:cubicBezTo>
                <a:cubicBezTo>
                  <a:pt x="642" y="147"/>
                  <a:pt x="508" y="1"/>
                  <a:pt x="32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54"/>
          <p:cNvSpPr/>
          <p:nvPr/>
        </p:nvSpPr>
        <p:spPr>
          <a:xfrm>
            <a:off x="8630700" y="66925"/>
            <a:ext cx="454500" cy="454500"/>
          </a:xfrm>
          <a:prstGeom prst="ellipse">
            <a:avLst/>
          </a:prstGeom>
          <a:solidFill>
            <a:srgbClr val="FFFFFF">
              <a:alpha val="35850"/>
            </a:srgbClr>
          </a:solidFill>
          <a:ln cap="flat" cmpd="sng" w="5200">
            <a:solidFill>
              <a:srgbClr val="FFFFFF"/>
            </a:solidFill>
            <a:prstDash val="solid"/>
            <a:round/>
            <a:headEnd len="sm" w="sm" type="none"/>
            <a:tailEnd len="sm" w="sm" type="none"/>
          </a:ln>
        </p:spPr>
        <p:txBody>
          <a:bodyPr anchorCtr="0" anchor="ctr" bIns="49875" lIns="49875" spcFirstLastPara="1" rIns="49875" wrap="square" tIns="49875">
            <a:noAutofit/>
          </a:bodyPr>
          <a:lstStyle/>
          <a:p>
            <a:pPr indent="0" lvl="0" marL="0" rtl="0" algn="ctr">
              <a:spcBef>
                <a:spcPts val="0"/>
              </a:spcBef>
              <a:spcAft>
                <a:spcPts val="0"/>
              </a:spcAft>
              <a:buNone/>
            </a:pPr>
            <a:r>
              <a:t/>
            </a:r>
            <a:endParaRPr sz="763">
              <a:latin typeface="Inter"/>
              <a:ea typeface="Inter"/>
              <a:cs typeface="Inter"/>
              <a:sym typeface="Inter"/>
            </a:endParaRPr>
          </a:p>
        </p:txBody>
      </p:sp>
      <p:pic>
        <p:nvPicPr>
          <p:cNvPr id="1164" name="Google Shape;1164;p54" title="logo_darkTxt.png"/>
          <p:cNvPicPr preferRelativeResize="0"/>
          <p:nvPr/>
        </p:nvPicPr>
        <p:blipFill rotWithShape="1">
          <a:blip r:embed="rId6">
            <a:alphaModFix/>
          </a:blip>
          <a:srcRect b="10610" l="0" r="0" t="0"/>
          <a:stretch/>
        </p:blipFill>
        <p:spPr>
          <a:xfrm>
            <a:off x="8630700" y="122830"/>
            <a:ext cx="426268" cy="38487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68" name="Shape 1168"/>
        <p:cNvGrpSpPr/>
        <p:nvPr/>
      </p:nvGrpSpPr>
      <p:grpSpPr>
        <a:xfrm>
          <a:off x="0" y="0"/>
          <a:ext cx="0" cy="0"/>
          <a:chOff x="0" y="0"/>
          <a:chExt cx="0" cy="0"/>
        </a:xfrm>
      </p:grpSpPr>
      <p:sp>
        <p:nvSpPr>
          <p:cNvPr id="1169" name="Google Shape;1169;p55"/>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t>
            </a:r>
            <a:r>
              <a:rPr lang="en"/>
              <a:t>esources</a:t>
            </a:r>
            <a:endParaRPr/>
          </a:p>
        </p:txBody>
      </p:sp>
      <p:sp>
        <p:nvSpPr>
          <p:cNvPr id="1170" name="Google Shape;1170;p55"/>
          <p:cNvSpPr txBox="1"/>
          <p:nvPr>
            <p:ph idx="1" type="subTitle"/>
          </p:nvPr>
        </p:nvSpPr>
        <p:spPr>
          <a:xfrm>
            <a:off x="713225" y="1047869"/>
            <a:ext cx="7717500" cy="21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Did you like the resources in this template? Get them at these websites:</a:t>
            </a:r>
            <a:endParaRPr/>
          </a:p>
          <a:p>
            <a:pPr indent="0" lvl="0" marL="0" rtl="0" algn="l">
              <a:spcBef>
                <a:spcPts val="1000"/>
              </a:spcBef>
              <a:spcAft>
                <a:spcPts val="0"/>
              </a:spcAft>
              <a:buNone/>
            </a:pPr>
            <a:r>
              <a:rPr b="1" lang="en"/>
              <a:t>Vectors:</a:t>
            </a:r>
            <a:endParaRPr b="1"/>
          </a:p>
          <a:p>
            <a:pPr indent="-317500" lvl="0" marL="457200" rtl="0" algn="l">
              <a:spcBef>
                <a:spcPts val="1000"/>
              </a:spcBef>
              <a:spcAft>
                <a:spcPts val="0"/>
              </a:spcAft>
              <a:buSzPts val="1400"/>
              <a:buFont typeface="Noto Sans"/>
              <a:buChar char="●"/>
            </a:pPr>
            <a:r>
              <a:rPr lang="en" u="sng">
                <a:solidFill>
                  <a:schemeClr val="hlink"/>
                </a:solidFill>
                <a:hlinkClick r:id="rId3"/>
              </a:rPr>
              <a:t>Financial accounting instagram stories</a:t>
            </a:r>
            <a:endParaRPr/>
          </a:p>
          <a:p>
            <a:pPr indent="0" lvl="0" marL="0" rtl="0" algn="l">
              <a:spcBef>
                <a:spcPts val="1000"/>
              </a:spcBef>
              <a:spcAft>
                <a:spcPts val="0"/>
              </a:spcAft>
              <a:buNone/>
            </a:pPr>
            <a:r>
              <a:rPr b="1" lang="en"/>
              <a:t>Photos:</a:t>
            </a:r>
            <a:endParaRPr b="1"/>
          </a:p>
          <a:p>
            <a:pPr indent="-317500" lvl="0" marL="457200" rtl="0" algn="l">
              <a:spcBef>
                <a:spcPts val="1000"/>
              </a:spcBef>
              <a:spcAft>
                <a:spcPts val="0"/>
              </a:spcAft>
              <a:buSzPts val="1400"/>
              <a:buFont typeface="Noto Sans"/>
              <a:buChar char="●"/>
            </a:pPr>
            <a:r>
              <a:rPr lang="en" u="sng">
                <a:solidFill>
                  <a:schemeClr val="hlink"/>
                </a:solidFill>
                <a:hlinkClick r:id="rId4"/>
              </a:rPr>
              <a:t>Medium shot smiley colleagues working together</a:t>
            </a:r>
            <a:endParaRPr/>
          </a:p>
          <a:p>
            <a:pPr indent="-317500" lvl="0" marL="457200" rtl="0" algn="l">
              <a:spcBef>
                <a:spcPts val="0"/>
              </a:spcBef>
              <a:spcAft>
                <a:spcPts val="0"/>
              </a:spcAft>
              <a:buSzPts val="1400"/>
              <a:buFont typeface="Noto Sans"/>
              <a:buChar char="●"/>
            </a:pPr>
            <a:r>
              <a:rPr lang="en" u="sng">
                <a:solidFill>
                  <a:schemeClr val="hlink"/>
                </a:solidFill>
                <a:hlinkClick r:id="rId5"/>
              </a:rPr>
              <a:t>Side view men working together</a:t>
            </a:r>
            <a:endParaRPr/>
          </a:p>
          <a:p>
            <a:pPr indent="-317500" lvl="0" marL="457200" rtl="0" algn="l">
              <a:spcBef>
                <a:spcPts val="0"/>
              </a:spcBef>
              <a:spcAft>
                <a:spcPts val="0"/>
              </a:spcAft>
              <a:buSzPts val="1400"/>
              <a:buFont typeface="Noto Sans"/>
              <a:buChar char="●"/>
            </a:pPr>
            <a:r>
              <a:rPr lang="en" u="sng">
                <a:solidFill>
                  <a:schemeClr val="hlink"/>
                </a:solidFill>
                <a:hlinkClick r:id="rId6"/>
              </a:rPr>
              <a:t>Medium shot smiley people fist bump</a:t>
            </a:r>
            <a:endParaRPr/>
          </a:p>
        </p:txBody>
      </p:sp>
      <p:sp>
        <p:nvSpPr>
          <p:cNvPr id="1171" name="Google Shape;1171;p55"/>
          <p:cNvSpPr/>
          <p:nvPr/>
        </p:nvSpPr>
        <p:spPr>
          <a:xfrm flipH="1">
            <a:off x="8871577" y="3754051"/>
            <a:ext cx="112402" cy="109997"/>
          </a:xfrm>
          <a:custGeom>
            <a:rect b="b" l="l" r="r" t="t"/>
            <a:pathLst>
              <a:path extrusionOk="0" h="642" w="656">
                <a:moveTo>
                  <a:pt x="330" y="0"/>
                </a:moveTo>
                <a:cubicBezTo>
                  <a:pt x="161" y="0"/>
                  <a:pt x="1" y="147"/>
                  <a:pt x="8" y="319"/>
                </a:cubicBezTo>
                <a:cubicBezTo>
                  <a:pt x="17" y="495"/>
                  <a:pt x="147" y="641"/>
                  <a:pt x="330" y="641"/>
                </a:cubicBezTo>
                <a:cubicBezTo>
                  <a:pt x="496" y="641"/>
                  <a:pt x="655" y="492"/>
                  <a:pt x="649" y="319"/>
                </a:cubicBezTo>
                <a:cubicBezTo>
                  <a:pt x="642" y="147"/>
                  <a:pt x="509" y="0"/>
                  <a:pt x="33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55"/>
          <p:cNvSpPr/>
          <p:nvPr/>
        </p:nvSpPr>
        <p:spPr>
          <a:xfrm flipH="1">
            <a:off x="2860215" y="3965714"/>
            <a:ext cx="258018" cy="258018"/>
          </a:xfrm>
          <a:custGeom>
            <a:rect b="b" l="l" r="r" t="t"/>
            <a:pathLst>
              <a:path extrusionOk="0" fill="none" h="1036" w="1036">
                <a:moveTo>
                  <a:pt x="518" y="1"/>
                </a:moveTo>
                <a:lnTo>
                  <a:pt x="1035" y="518"/>
                </a:lnTo>
                <a:lnTo>
                  <a:pt x="518" y="1036"/>
                </a:lnTo>
                <a:lnTo>
                  <a:pt x="0" y="518"/>
                </a:lnTo>
                <a:close/>
              </a:path>
            </a:pathLst>
          </a:custGeom>
          <a:noFill/>
          <a:ln cap="flat"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3" name="Google Shape;1173;p55"/>
          <p:cNvGrpSpPr/>
          <p:nvPr/>
        </p:nvGrpSpPr>
        <p:grpSpPr>
          <a:xfrm>
            <a:off x="6494703" y="3041639"/>
            <a:ext cx="975527" cy="1052377"/>
            <a:chOff x="6278678" y="2458214"/>
            <a:chExt cx="975527" cy="1052377"/>
          </a:xfrm>
        </p:grpSpPr>
        <p:grpSp>
          <p:nvGrpSpPr>
            <p:cNvPr id="1174" name="Google Shape;1174;p55"/>
            <p:cNvGrpSpPr/>
            <p:nvPr/>
          </p:nvGrpSpPr>
          <p:grpSpPr>
            <a:xfrm>
              <a:off x="6744290" y="3061509"/>
              <a:ext cx="509915" cy="449083"/>
              <a:chOff x="6151015" y="3668334"/>
              <a:chExt cx="509915" cy="449083"/>
            </a:xfrm>
          </p:grpSpPr>
          <p:sp>
            <p:nvSpPr>
              <p:cNvPr id="1175" name="Google Shape;1175;p55"/>
              <p:cNvSpPr/>
              <p:nvPr/>
            </p:nvSpPr>
            <p:spPr>
              <a:xfrm>
                <a:off x="6151015" y="3668334"/>
                <a:ext cx="509915" cy="449083"/>
              </a:xfrm>
              <a:custGeom>
                <a:rect b="b" l="l" r="r" t="t"/>
                <a:pathLst>
                  <a:path extrusionOk="0" h="4399" w="4995">
                    <a:moveTo>
                      <a:pt x="2498" y="1"/>
                    </a:moveTo>
                    <a:cubicBezTo>
                      <a:pt x="1636" y="1"/>
                      <a:pt x="818" y="512"/>
                      <a:pt x="466" y="1357"/>
                    </a:cubicBezTo>
                    <a:cubicBezTo>
                      <a:pt x="1" y="2480"/>
                      <a:pt x="535" y="3766"/>
                      <a:pt x="1655" y="4231"/>
                    </a:cubicBezTo>
                    <a:cubicBezTo>
                      <a:pt x="1930" y="4345"/>
                      <a:pt x="2214" y="4398"/>
                      <a:pt x="2495" y="4398"/>
                    </a:cubicBezTo>
                    <a:cubicBezTo>
                      <a:pt x="3358" y="4398"/>
                      <a:pt x="4178" y="3888"/>
                      <a:pt x="4529" y="3040"/>
                    </a:cubicBezTo>
                    <a:cubicBezTo>
                      <a:pt x="4995" y="1920"/>
                      <a:pt x="4461" y="634"/>
                      <a:pt x="3338" y="169"/>
                    </a:cubicBezTo>
                    <a:cubicBezTo>
                      <a:pt x="3063" y="55"/>
                      <a:pt x="2778" y="1"/>
                      <a:pt x="249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55"/>
              <p:cNvSpPr/>
              <p:nvPr/>
            </p:nvSpPr>
            <p:spPr>
              <a:xfrm>
                <a:off x="6194299" y="3706106"/>
                <a:ext cx="423449" cy="373334"/>
              </a:xfrm>
              <a:custGeom>
                <a:rect b="b" l="l" r="r" t="t"/>
                <a:pathLst>
                  <a:path extrusionOk="0" h="3657" w="4148">
                    <a:moveTo>
                      <a:pt x="2073" y="0"/>
                    </a:moveTo>
                    <a:cubicBezTo>
                      <a:pt x="1356" y="0"/>
                      <a:pt x="677" y="425"/>
                      <a:pt x="384" y="1130"/>
                    </a:cubicBezTo>
                    <a:cubicBezTo>
                      <a:pt x="0" y="2061"/>
                      <a:pt x="443" y="3132"/>
                      <a:pt x="1374" y="3516"/>
                    </a:cubicBezTo>
                    <a:cubicBezTo>
                      <a:pt x="1603" y="3612"/>
                      <a:pt x="1840" y="3657"/>
                      <a:pt x="2073" y="3657"/>
                    </a:cubicBezTo>
                    <a:cubicBezTo>
                      <a:pt x="2790" y="3657"/>
                      <a:pt x="3470" y="3232"/>
                      <a:pt x="3760" y="2530"/>
                    </a:cubicBezTo>
                    <a:cubicBezTo>
                      <a:pt x="4147" y="1596"/>
                      <a:pt x="3705" y="528"/>
                      <a:pt x="2774" y="141"/>
                    </a:cubicBezTo>
                    <a:cubicBezTo>
                      <a:pt x="2544" y="46"/>
                      <a:pt x="2307" y="0"/>
                      <a:pt x="207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55"/>
              <p:cNvSpPr/>
              <p:nvPr/>
            </p:nvSpPr>
            <p:spPr>
              <a:xfrm>
                <a:off x="6239114" y="3724686"/>
                <a:ext cx="333716" cy="333826"/>
              </a:xfrm>
              <a:custGeom>
                <a:rect b="b" l="l" r="r" t="t"/>
                <a:pathLst>
                  <a:path extrusionOk="0" fill="none" h="3270" w="3269">
                    <a:moveTo>
                      <a:pt x="3135" y="1391"/>
                    </a:moveTo>
                    <a:cubicBezTo>
                      <a:pt x="3269" y="2221"/>
                      <a:pt x="2706" y="3002"/>
                      <a:pt x="1879" y="3136"/>
                    </a:cubicBezTo>
                    <a:cubicBezTo>
                      <a:pt x="1052" y="3269"/>
                      <a:pt x="271" y="2706"/>
                      <a:pt x="137" y="1879"/>
                    </a:cubicBezTo>
                    <a:cubicBezTo>
                      <a:pt x="1" y="1049"/>
                      <a:pt x="564" y="271"/>
                      <a:pt x="1391" y="134"/>
                    </a:cubicBezTo>
                    <a:cubicBezTo>
                      <a:pt x="2221" y="1"/>
                      <a:pt x="3002" y="564"/>
                      <a:pt x="3135" y="1391"/>
                    </a:cubicBezTo>
                    <a:close/>
                  </a:path>
                </a:pathLst>
              </a:custGeom>
              <a:solidFill>
                <a:schemeClr val="dk1"/>
              </a:solidFill>
              <a:ln cap="flat" cmpd="sng" w="9525">
                <a:solidFill>
                  <a:schemeClr val="dk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55"/>
              <p:cNvSpPr/>
              <p:nvPr/>
            </p:nvSpPr>
            <p:spPr>
              <a:xfrm>
                <a:off x="6360391" y="3795841"/>
                <a:ext cx="91162" cy="193864"/>
              </a:xfrm>
              <a:custGeom>
                <a:rect b="b" l="l" r="r" t="t"/>
                <a:pathLst>
                  <a:path extrusionOk="0" h="1899" w="893">
                    <a:moveTo>
                      <a:pt x="424" y="232"/>
                    </a:moveTo>
                    <a:lnTo>
                      <a:pt x="424" y="915"/>
                    </a:lnTo>
                    <a:cubicBezTo>
                      <a:pt x="343" y="893"/>
                      <a:pt x="274" y="866"/>
                      <a:pt x="222" y="840"/>
                    </a:cubicBezTo>
                    <a:cubicBezTo>
                      <a:pt x="170" y="818"/>
                      <a:pt x="128" y="782"/>
                      <a:pt x="95" y="736"/>
                    </a:cubicBezTo>
                    <a:cubicBezTo>
                      <a:pt x="63" y="687"/>
                      <a:pt x="46" y="629"/>
                      <a:pt x="46" y="551"/>
                    </a:cubicBezTo>
                    <a:cubicBezTo>
                      <a:pt x="46" y="450"/>
                      <a:pt x="79" y="372"/>
                      <a:pt x="144" y="316"/>
                    </a:cubicBezTo>
                    <a:cubicBezTo>
                      <a:pt x="209" y="258"/>
                      <a:pt x="297" y="232"/>
                      <a:pt x="408" y="232"/>
                    </a:cubicBezTo>
                    <a:close/>
                    <a:moveTo>
                      <a:pt x="470" y="971"/>
                    </a:moveTo>
                    <a:cubicBezTo>
                      <a:pt x="551" y="997"/>
                      <a:pt x="616" y="1019"/>
                      <a:pt x="668" y="1046"/>
                    </a:cubicBezTo>
                    <a:cubicBezTo>
                      <a:pt x="720" y="1072"/>
                      <a:pt x="763" y="1111"/>
                      <a:pt x="798" y="1159"/>
                    </a:cubicBezTo>
                    <a:cubicBezTo>
                      <a:pt x="831" y="1208"/>
                      <a:pt x="850" y="1273"/>
                      <a:pt x="850" y="1352"/>
                    </a:cubicBezTo>
                    <a:cubicBezTo>
                      <a:pt x="850" y="1449"/>
                      <a:pt x="818" y="1531"/>
                      <a:pt x="756" y="1592"/>
                    </a:cubicBezTo>
                    <a:cubicBezTo>
                      <a:pt x="691" y="1658"/>
                      <a:pt x="603" y="1690"/>
                      <a:pt x="483" y="1690"/>
                    </a:cubicBezTo>
                    <a:lnTo>
                      <a:pt x="470" y="1690"/>
                    </a:lnTo>
                    <a:lnTo>
                      <a:pt x="470" y="971"/>
                    </a:lnTo>
                    <a:close/>
                    <a:moveTo>
                      <a:pt x="424" y="1"/>
                    </a:moveTo>
                    <a:lnTo>
                      <a:pt x="424" y="193"/>
                    </a:lnTo>
                    <a:lnTo>
                      <a:pt x="408" y="193"/>
                    </a:lnTo>
                    <a:cubicBezTo>
                      <a:pt x="277" y="193"/>
                      <a:pt x="177" y="225"/>
                      <a:pt x="108" y="294"/>
                    </a:cubicBezTo>
                    <a:cubicBezTo>
                      <a:pt x="37" y="362"/>
                      <a:pt x="1" y="447"/>
                      <a:pt x="1" y="551"/>
                    </a:cubicBezTo>
                    <a:cubicBezTo>
                      <a:pt x="1" y="639"/>
                      <a:pt x="20" y="710"/>
                      <a:pt x="59" y="762"/>
                    </a:cubicBezTo>
                    <a:cubicBezTo>
                      <a:pt x="98" y="814"/>
                      <a:pt x="144" y="853"/>
                      <a:pt x="203" y="880"/>
                    </a:cubicBezTo>
                    <a:cubicBezTo>
                      <a:pt x="258" y="906"/>
                      <a:pt x="333" y="932"/>
                      <a:pt x="424" y="958"/>
                    </a:cubicBezTo>
                    <a:lnTo>
                      <a:pt x="424" y="1687"/>
                    </a:lnTo>
                    <a:cubicBezTo>
                      <a:pt x="346" y="1680"/>
                      <a:pt x="281" y="1658"/>
                      <a:pt x="225" y="1618"/>
                    </a:cubicBezTo>
                    <a:cubicBezTo>
                      <a:pt x="173" y="1583"/>
                      <a:pt x="131" y="1540"/>
                      <a:pt x="102" y="1491"/>
                    </a:cubicBezTo>
                    <a:cubicBezTo>
                      <a:pt x="72" y="1443"/>
                      <a:pt x="56" y="1397"/>
                      <a:pt x="50" y="1352"/>
                    </a:cubicBezTo>
                    <a:lnTo>
                      <a:pt x="7" y="1352"/>
                    </a:lnTo>
                    <a:cubicBezTo>
                      <a:pt x="14" y="1413"/>
                      <a:pt x="37" y="1469"/>
                      <a:pt x="72" y="1524"/>
                    </a:cubicBezTo>
                    <a:cubicBezTo>
                      <a:pt x="105" y="1579"/>
                      <a:pt x="154" y="1625"/>
                      <a:pt x="216" y="1661"/>
                    </a:cubicBezTo>
                    <a:cubicBezTo>
                      <a:pt x="277" y="1697"/>
                      <a:pt x="346" y="1719"/>
                      <a:pt x="424" y="1726"/>
                    </a:cubicBezTo>
                    <a:lnTo>
                      <a:pt x="424" y="1898"/>
                    </a:lnTo>
                    <a:lnTo>
                      <a:pt x="466" y="1898"/>
                    </a:lnTo>
                    <a:lnTo>
                      <a:pt x="466" y="1729"/>
                    </a:lnTo>
                    <a:lnTo>
                      <a:pt x="483" y="1729"/>
                    </a:lnTo>
                    <a:cubicBezTo>
                      <a:pt x="577" y="1729"/>
                      <a:pt x="655" y="1710"/>
                      <a:pt x="717" y="1674"/>
                    </a:cubicBezTo>
                    <a:cubicBezTo>
                      <a:pt x="779" y="1635"/>
                      <a:pt x="821" y="1589"/>
                      <a:pt x="850" y="1531"/>
                    </a:cubicBezTo>
                    <a:cubicBezTo>
                      <a:pt x="876" y="1475"/>
                      <a:pt x="893" y="1413"/>
                      <a:pt x="893" y="1352"/>
                    </a:cubicBezTo>
                    <a:cubicBezTo>
                      <a:pt x="893" y="1260"/>
                      <a:pt x="873" y="1189"/>
                      <a:pt x="834" y="1133"/>
                    </a:cubicBezTo>
                    <a:cubicBezTo>
                      <a:pt x="795" y="1078"/>
                      <a:pt x="746" y="1039"/>
                      <a:pt x="691" y="1010"/>
                    </a:cubicBezTo>
                    <a:cubicBezTo>
                      <a:pt x="632" y="984"/>
                      <a:pt x="557" y="954"/>
                      <a:pt x="466" y="928"/>
                    </a:cubicBezTo>
                    <a:lnTo>
                      <a:pt x="466" y="232"/>
                    </a:lnTo>
                    <a:cubicBezTo>
                      <a:pt x="567" y="245"/>
                      <a:pt x="645" y="281"/>
                      <a:pt x="704" y="336"/>
                    </a:cubicBezTo>
                    <a:cubicBezTo>
                      <a:pt x="759" y="394"/>
                      <a:pt x="795" y="456"/>
                      <a:pt x="811" y="518"/>
                    </a:cubicBezTo>
                    <a:lnTo>
                      <a:pt x="854" y="518"/>
                    </a:lnTo>
                    <a:cubicBezTo>
                      <a:pt x="837" y="440"/>
                      <a:pt x="795" y="368"/>
                      <a:pt x="733" y="307"/>
                    </a:cubicBezTo>
                    <a:cubicBezTo>
                      <a:pt x="668" y="241"/>
                      <a:pt x="580" y="206"/>
                      <a:pt x="466" y="196"/>
                    </a:cubicBezTo>
                    <a:lnTo>
                      <a:pt x="466"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55"/>
              <p:cNvSpPr/>
              <p:nvPr/>
            </p:nvSpPr>
            <p:spPr>
              <a:xfrm>
                <a:off x="6205222" y="3692120"/>
                <a:ext cx="401500" cy="401612"/>
              </a:xfrm>
              <a:custGeom>
                <a:rect b="b" l="l" r="r" t="t"/>
                <a:pathLst>
                  <a:path extrusionOk="0" fill="none" h="3934" w="3933">
                    <a:moveTo>
                      <a:pt x="3933" y="1967"/>
                    </a:moveTo>
                    <a:cubicBezTo>
                      <a:pt x="3933" y="3051"/>
                      <a:pt x="3051" y="3933"/>
                      <a:pt x="1967" y="3933"/>
                    </a:cubicBezTo>
                    <a:cubicBezTo>
                      <a:pt x="880" y="3933"/>
                      <a:pt x="1" y="3051"/>
                      <a:pt x="1" y="1967"/>
                    </a:cubicBezTo>
                    <a:cubicBezTo>
                      <a:pt x="1" y="880"/>
                      <a:pt x="880" y="1"/>
                      <a:pt x="1967" y="1"/>
                    </a:cubicBezTo>
                    <a:cubicBezTo>
                      <a:pt x="3051" y="1"/>
                      <a:pt x="3933" y="880"/>
                      <a:pt x="3933" y="1967"/>
                    </a:cubicBezTo>
                    <a:close/>
                  </a:path>
                </a:pathLst>
              </a:custGeom>
              <a:noFill/>
              <a:ln cap="flat" cmpd="sng" w="9525">
                <a:solidFill>
                  <a:schemeClr val="lt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55"/>
              <p:cNvSpPr/>
              <p:nvPr/>
            </p:nvSpPr>
            <p:spPr>
              <a:xfrm>
                <a:off x="6405921" y="3674255"/>
                <a:ext cx="102" cy="17967"/>
              </a:xfrm>
              <a:custGeom>
                <a:rect b="b" l="l" r="r" t="t"/>
                <a:pathLst>
                  <a:path extrusionOk="0" fill="none" h="176" w="1">
                    <a:moveTo>
                      <a:pt x="1" y="0"/>
                    </a:moveTo>
                    <a:lnTo>
                      <a:pt x="1" y="176"/>
                    </a:lnTo>
                  </a:path>
                </a:pathLst>
              </a:custGeom>
              <a:noFill/>
              <a:ln cap="flat" cmpd="sng" w="2025">
                <a:solidFill>
                  <a:schemeClr val="lt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55"/>
              <p:cNvSpPr/>
              <p:nvPr/>
            </p:nvSpPr>
            <p:spPr>
              <a:xfrm>
                <a:off x="6606620" y="3892926"/>
                <a:ext cx="18069" cy="102"/>
              </a:xfrm>
              <a:custGeom>
                <a:rect b="b" l="l" r="r" t="t"/>
                <a:pathLst>
                  <a:path extrusionOk="0" fill="none" h="1" w="177">
                    <a:moveTo>
                      <a:pt x="177" y="0"/>
                    </a:moveTo>
                    <a:lnTo>
                      <a:pt x="1" y="0"/>
                    </a:lnTo>
                  </a:path>
                </a:pathLst>
              </a:custGeom>
              <a:noFill/>
              <a:ln cap="flat" cmpd="sng" w="2025">
                <a:solidFill>
                  <a:srgbClr val="FFFFFF"/>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55"/>
              <p:cNvSpPr/>
              <p:nvPr/>
            </p:nvSpPr>
            <p:spPr>
              <a:xfrm>
                <a:off x="6187255" y="3892926"/>
                <a:ext cx="18069" cy="102"/>
              </a:xfrm>
              <a:custGeom>
                <a:rect b="b" l="l" r="r" t="t"/>
                <a:pathLst>
                  <a:path extrusionOk="0" fill="none" h="1" w="177">
                    <a:moveTo>
                      <a:pt x="177" y="0"/>
                    </a:moveTo>
                    <a:lnTo>
                      <a:pt x="1" y="0"/>
                    </a:lnTo>
                  </a:path>
                </a:pathLst>
              </a:custGeom>
              <a:noFill/>
              <a:ln cap="flat" cmpd="sng" w="2025">
                <a:solidFill>
                  <a:schemeClr val="lt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55"/>
              <p:cNvSpPr/>
              <p:nvPr/>
            </p:nvSpPr>
            <p:spPr>
              <a:xfrm>
                <a:off x="6547820" y="3738366"/>
                <a:ext cx="12761" cy="12761"/>
              </a:xfrm>
              <a:custGeom>
                <a:rect b="b" l="l" r="r" t="t"/>
                <a:pathLst>
                  <a:path extrusionOk="0" fill="none" h="125" w="125">
                    <a:moveTo>
                      <a:pt x="124" y="0"/>
                    </a:moveTo>
                    <a:lnTo>
                      <a:pt x="1" y="124"/>
                    </a:lnTo>
                  </a:path>
                </a:pathLst>
              </a:custGeom>
              <a:noFill/>
              <a:ln cap="flat" cmpd="sng" w="2025">
                <a:solidFill>
                  <a:schemeClr val="lt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55"/>
              <p:cNvSpPr/>
              <p:nvPr/>
            </p:nvSpPr>
            <p:spPr>
              <a:xfrm>
                <a:off x="6251467" y="4034828"/>
                <a:ext cx="12659" cy="12659"/>
              </a:xfrm>
              <a:custGeom>
                <a:rect b="b" l="l" r="r" t="t"/>
                <a:pathLst>
                  <a:path extrusionOk="0" fill="none" h="124" w="124">
                    <a:moveTo>
                      <a:pt x="124" y="0"/>
                    </a:moveTo>
                    <a:lnTo>
                      <a:pt x="0" y="124"/>
                    </a:lnTo>
                  </a:path>
                </a:pathLst>
              </a:custGeom>
              <a:noFill/>
              <a:ln cap="flat" cmpd="sng" w="2025">
                <a:solidFill>
                  <a:schemeClr val="lt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55"/>
              <p:cNvSpPr/>
              <p:nvPr/>
            </p:nvSpPr>
            <p:spPr>
              <a:xfrm>
                <a:off x="6547820" y="4034828"/>
                <a:ext cx="12761" cy="12659"/>
              </a:xfrm>
              <a:custGeom>
                <a:rect b="b" l="l" r="r" t="t"/>
                <a:pathLst>
                  <a:path extrusionOk="0" fill="none" h="124" w="125">
                    <a:moveTo>
                      <a:pt x="124" y="124"/>
                    </a:moveTo>
                    <a:lnTo>
                      <a:pt x="1" y="0"/>
                    </a:lnTo>
                  </a:path>
                </a:pathLst>
              </a:custGeom>
              <a:noFill/>
              <a:ln cap="flat" cmpd="sng" w="2025">
                <a:solidFill>
                  <a:schemeClr val="lt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55"/>
              <p:cNvSpPr/>
              <p:nvPr/>
            </p:nvSpPr>
            <p:spPr>
              <a:xfrm>
                <a:off x="6251467" y="3738366"/>
                <a:ext cx="12659" cy="12761"/>
              </a:xfrm>
              <a:custGeom>
                <a:rect b="b" l="l" r="r" t="t"/>
                <a:pathLst>
                  <a:path extrusionOk="0" fill="none" h="125" w="124">
                    <a:moveTo>
                      <a:pt x="124" y="124"/>
                    </a:moveTo>
                    <a:lnTo>
                      <a:pt x="0" y="0"/>
                    </a:lnTo>
                  </a:path>
                </a:pathLst>
              </a:custGeom>
              <a:noFill/>
              <a:ln cap="flat" cmpd="sng" w="2025">
                <a:solidFill>
                  <a:schemeClr val="lt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55"/>
              <p:cNvSpPr/>
              <p:nvPr/>
            </p:nvSpPr>
            <p:spPr>
              <a:xfrm>
                <a:off x="6485041" y="3691862"/>
                <a:ext cx="6840" cy="16640"/>
              </a:xfrm>
              <a:custGeom>
                <a:rect b="b" l="l" r="r" t="t"/>
                <a:pathLst>
                  <a:path extrusionOk="0" fill="none" h="163" w="67">
                    <a:moveTo>
                      <a:pt x="66" y="0"/>
                    </a:moveTo>
                    <a:lnTo>
                      <a:pt x="1" y="163"/>
                    </a:lnTo>
                  </a:path>
                </a:pathLst>
              </a:custGeom>
              <a:noFill/>
              <a:ln cap="flat" cmpd="sng" w="2025">
                <a:solidFill>
                  <a:schemeClr val="lt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55"/>
              <p:cNvSpPr/>
              <p:nvPr/>
            </p:nvSpPr>
            <p:spPr>
              <a:xfrm>
                <a:off x="6592329" y="3967348"/>
                <a:ext cx="16742" cy="6738"/>
              </a:xfrm>
              <a:custGeom>
                <a:rect b="b" l="l" r="r" t="t"/>
                <a:pathLst>
                  <a:path extrusionOk="0" fill="none" h="66" w="164">
                    <a:moveTo>
                      <a:pt x="164" y="65"/>
                    </a:moveTo>
                    <a:lnTo>
                      <a:pt x="1" y="0"/>
                    </a:lnTo>
                  </a:path>
                </a:pathLst>
              </a:custGeom>
              <a:noFill/>
              <a:ln cap="flat" cmpd="sng" w="2025">
                <a:solidFill>
                  <a:schemeClr val="lt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55"/>
              <p:cNvSpPr/>
              <p:nvPr/>
            </p:nvSpPr>
            <p:spPr>
              <a:xfrm>
                <a:off x="6202874" y="3811767"/>
                <a:ext cx="16742" cy="6738"/>
              </a:xfrm>
              <a:custGeom>
                <a:rect b="b" l="l" r="r" t="t"/>
                <a:pathLst>
                  <a:path extrusionOk="0" fill="none" h="66" w="164">
                    <a:moveTo>
                      <a:pt x="164" y="66"/>
                    </a:moveTo>
                    <a:lnTo>
                      <a:pt x="1" y="1"/>
                    </a:lnTo>
                  </a:path>
                </a:pathLst>
              </a:custGeom>
              <a:noFill/>
              <a:ln cap="flat" cmpd="sng" w="2025">
                <a:solidFill>
                  <a:schemeClr val="lt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55"/>
              <p:cNvSpPr/>
              <p:nvPr/>
            </p:nvSpPr>
            <p:spPr>
              <a:xfrm>
                <a:off x="6590389" y="3806458"/>
                <a:ext cx="16334" cy="7146"/>
              </a:xfrm>
              <a:custGeom>
                <a:rect b="b" l="l" r="r" t="t"/>
                <a:pathLst>
                  <a:path extrusionOk="0" fill="none" h="70" w="160">
                    <a:moveTo>
                      <a:pt x="160" y="1"/>
                    </a:moveTo>
                    <a:lnTo>
                      <a:pt x="0" y="69"/>
                    </a:lnTo>
                  </a:path>
                </a:pathLst>
              </a:custGeom>
              <a:noFill/>
              <a:ln cap="flat" cmpd="sng" w="2025">
                <a:solidFill>
                  <a:schemeClr val="lt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55"/>
              <p:cNvSpPr/>
              <p:nvPr/>
            </p:nvSpPr>
            <p:spPr>
              <a:xfrm>
                <a:off x="6204916" y="3971942"/>
                <a:ext cx="16742" cy="7146"/>
              </a:xfrm>
              <a:custGeom>
                <a:rect b="b" l="l" r="r" t="t"/>
                <a:pathLst>
                  <a:path extrusionOk="0" fill="none" h="70" w="164">
                    <a:moveTo>
                      <a:pt x="163" y="1"/>
                    </a:moveTo>
                    <a:lnTo>
                      <a:pt x="0" y="69"/>
                    </a:lnTo>
                  </a:path>
                </a:pathLst>
              </a:custGeom>
              <a:noFill/>
              <a:ln cap="flat" cmpd="sng" w="2025">
                <a:solidFill>
                  <a:schemeClr val="lt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55"/>
              <p:cNvSpPr/>
              <p:nvPr/>
            </p:nvSpPr>
            <p:spPr>
              <a:xfrm>
                <a:off x="6319557" y="3691814"/>
                <a:ext cx="7350" cy="16742"/>
              </a:xfrm>
              <a:custGeom>
                <a:rect b="b" l="l" r="r" t="t"/>
                <a:pathLst>
                  <a:path extrusionOk="0" fill="none" h="164" w="72">
                    <a:moveTo>
                      <a:pt x="72" y="163"/>
                    </a:moveTo>
                    <a:lnTo>
                      <a:pt x="0" y="1"/>
                    </a:lnTo>
                  </a:path>
                </a:pathLst>
              </a:custGeom>
              <a:noFill/>
              <a:ln cap="flat" cmpd="sng" w="2025">
                <a:solidFill>
                  <a:schemeClr val="lt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3" name="Google Shape;1193;p55"/>
            <p:cNvGrpSpPr/>
            <p:nvPr/>
          </p:nvGrpSpPr>
          <p:grpSpPr>
            <a:xfrm rot="754256">
              <a:off x="6334080" y="2529320"/>
              <a:ext cx="718147" cy="588551"/>
              <a:chOff x="7029063" y="4082988"/>
              <a:chExt cx="1281175" cy="1050200"/>
            </a:xfrm>
          </p:grpSpPr>
          <p:sp>
            <p:nvSpPr>
              <p:cNvPr id="1194" name="Google Shape;1194;p55"/>
              <p:cNvSpPr/>
              <p:nvPr/>
            </p:nvSpPr>
            <p:spPr>
              <a:xfrm>
                <a:off x="7029063" y="4082988"/>
                <a:ext cx="1281175" cy="1050200"/>
              </a:xfrm>
              <a:custGeom>
                <a:rect b="b" l="l" r="r" t="t"/>
                <a:pathLst>
                  <a:path extrusionOk="0" h="42008" w="51247">
                    <a:moveTo>
                      <a:pt x="40484" y="1"/>
                    </a:moveTo>
                    <a:lnTo>
                      <a:pt x="0" y="23252"/>
                    </a:lnTo>
                    <a:lnTo>
                      <a:pt x="10778" y="42007"/>
                    </a:lnTo>
                    <a:lnTo>
                      <a:pt x="51247" y="18770"/>
                    </a:lnTo>
                    <a:lnTo>
                      <a:pt x="4048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55"/>
              <p:cNvSpPr/>
              <p:nvPr/>
            </p:nvSpPr>
            <p:spPr>
              <a:xfrm>
                <a:off x="7093963" y="4146463"/>
                <a:ext cx="1151375" cy="923625"/>
              </a:xfrm>
              <a:custGeom>
                <a:rect b="b" l="l" r="r" t="t"/>
                <a:pathLst>
                  <a:path extrusionOk="0" h="36945" w="46055">
                    <a:moveTo>
                      <a:pt x="35515" y="2634"/>
                    </a:moveTo>
                    <a:cubicBezTo>
                      <a:pt x="36309" y="2634"/>
                      <a:pt x="37078" y="3047"/>
                      <a:pt x="37496" y="3786"/>
                    </a:cubicBezTo>
                    <a:lnTo>
                      <a:pt x="42994" y="13359"/>
                    </a:lnTo>
                    <a:cubicBezTo>
                      <a:pt x="43632" y="14462"/>
                      <a:pt x="43255" y="15869"/>
                      <a:pt x="42153" y="16507"/>
                    </a:cubicBezTo>
                    <a:lnTo>
                      <a:pt x="11692" y="33985"/>
                    </a:lnTo>
                    <a:cubicBezTo>
                      <a:pt x="11328" y="34196"/>
                      <a:pt x="10932" y="34296"/>
                      <a:pt x="10541" y="34296"/>
                    </a:cubicBezTo>
                    <a:cubicBezTo>
                      <a:pt x="9747" y="34296"/>
                      <a:pt x="8977" y="33883"/>
                      <a:pt x="8559" y="33144"/>
                    </a:cubicBezTo>
                    <a:lnTo>
                      <a:pt x="3061" y="23571"/>
                    </a:lnTo>
                    <a:cubicBezTo>
                      <a:pt x="2423" y="22468"/>
                      <a:pt x="2800" y="21061"/>
                      <a:pt x="3917" y="20423"/>
                    </a:cubicBezTo>
                    <a:lnTo>
                      <a:pt x="34363" y="2945"/>
                    </a:lnTo>
                    <a:cubicBezTo>
                      <a:pt x="34727" y="2734"/>
                      <a:pt x="35124" y="2634"/>
                      <a:pt x="35515" y="2634"/>
                    </a:cubicBezTo>
                    <a:close/>
                    <a:moveTo>
                      <a:pt x="37061" y="0"/>
                    </a:moveTo>
                    <a:lnTo>
                      <a:pt x="1" y="21279"/>
                    </a:lnTo>
                    <a:lnTo>
                      <a:pt x="8994" y="36944"/>
                    </a:lnTo>
                    <a:lnTo>
                      <a:pt x="46054" y="15651"/>
                    </a:lnTo>
                    <a:lnTo>
                      <a:pt x="37061" y="0"/>
                    </a:lnTo>
                    <a:close/>
                  </a:path>
                </a:pathLst>
              </a:custGeom>
              <a:solidFill>
                <a:srgbClr val="AFAFCC">
                  <a:alpha val="26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55"/>
              <p:cNvSpPr/>
              <p:nvPr/>
            </p:nvSpPr>
            <p:spPr>
              <a:xfrm>
                <a:off x="7154538" y="4204113"/>
                <a:ext cx="1030250" cy="807950"/>
              </a:xfrm>
              <a:custGeom>
                <a:rect b="b" l="l" r="r" t="t"/>
                <a:pathLst>
                  <a:path extrusionOk="0" fill="none" h="32318" w="41210">
                    <a:moveTo>
                      <a:pt x="1480" y="18132"/>
                    </a:moveTo>
                    <a:lnTo>
                      <a:pt x="31955" y="639"/>
                    </a:lnTo>
                    <a:cubicBezTo>
                      <a:pt x="33043" y="0"/>
                      <a:pt x="34450" y="378"/>
                      <a:pt x="35073" y="1480"/>
                    </a:cubicBezTo>
                    <a:lnTo>
                      <a:pt x="40585" y="11068"/>
                    </a:lnTo>
                    <a:cubicBezTo>
                      <a:pt x="41209" y="12170"/>
                      <a:pt x="40832" y="13563"/>
                      <a:pt x="39730" y="14186"/>
                    </a:cubicBezTo>
                    <a:lnTo>
                      <a:pt x="9269" y="31694"/>
                    </a:lnTo>
                    <a:cubicBezTo>
                      <a:pt x="8167" y="32318"/>
                      <a:pt x="6774" y="31940"/>
                      <a:pt x="6136" y="30853"/>
                    </a:cubicBezTo>
                    <a:lnTo>
                      <a:pt x="638" y="21265"/>
                    </a:lnTo>
                    <a:cubicBezTo>
                      <a:pt x="0" y="20162"/>
                      <a:pt x="377" y="18770"/>
                      <a:pt x="1480" y="18132"/>
                    </a:cubicBezTo>
                    <a:close/>
                  </a:path>
                </a:pathLst>
              </a:custGeom>
              <a:noFill/>
              <a:ln cap="flat" cmpd="sng" w="9075">
                <a:solidFill>
                  <a:schemeClr val="dk1"/>
                </a:solidFill>
                <a:prstDash val="solid"/>
                <a:miter lim="1450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55"/>
              <p:cNvSpPr/>
              <p:nvPr/>
            </p:nvSpPr>
            <p:spPr>
              <a:xfrm>
                <a:off x="7500838" y="4439463"/>
                <a:ext cx="337625" cy="337250"/>
              </a:xfrm>
              <a:custGeom>
                <a:rect b="b" l="l" r="r" t="t"/>
                <a:pathLst>
                  <a:path extrusionOk="0" fill="none" h="13490" w="13505">
                    <a:moveTo>
                      <a:pt x="12257" y="4497"/>
                    </a:moveTo>
                    <a:cubicBezTo>
                      <a:pt x="13505" y="7528"/>
                      <a:pt x="12040" y="11009"/>
                      <a:pt x="9008" y="12242"/>
                    </a:cubicBezTo>
                    <a:cubicBezTo>
                      <a:pt x="5962" y="13490"/>
                      <a:pt x="2495" y="12039"/>
                      <a:pt x="1248" y="8993"/>
                    </a:cubicBezTo>
                    <a:cubicBezTo>
                      <a:pt x="1" y="5962"/>
                      <a:pt x="1466" y="2481"/>
                      <a:pt x="4497" y="1248"/>
                    </a:cubicBezTo>
                    <a:cubicBezTo>
                      <a:pt x="7543" y="0"/>
                      <a:pt x="11010" y="1451"/>
                      <a:pt x="12257" y="4497"/>
                    </a:cubicBezTo>
                    <a:close/>
                  </a:path>
                </a:pathLst>
              </a:custGeom>
              <a:noFill/>
              <a:ln cap="flat" cmpd="sng" w="9075">
                <a:solidFill>
                  <a:schemeClr val="dk1"/>
                </a:solidFill>
                <a:prstDash val="solid"/>
                <a:miter lim="1450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55"/>
              <p:cNvSpPr/>
              <p:nvPr/>
            </p:nvSpPr>
            <p:spPr>
              <a:xfrm>
                <a:off x="7289438" y="4703088"/>
                <a:ext cx="193300" cy="136000"/>
              </a:xfrm>
              <a:custGeom>
                <a:rect b="b" l="l" r="r" t="t"/>
                <a:pathLst>
                  <a:path extrusionOk="0" h="5440" w="7732">
                    <a:moveTo>
                      <a:pt x="6861" y="0"/>
                    </a:moveTo>
                    <a:lnTo>
                      <a:pt x="0" y="3946"/>
                    </a:lnTo>
                    <a:lnTo>
                      <a:pt x="856" y="5440"/>
                    </a:lnTo>
                    <a:lnTo>
                      <a:pt x="7731" y="1509"/>
                    </a:lnTo>
                    <a:lnTo>
                      <a:pt x="6861" y="0"/>
                    </a:lnTo>
                    <a:close/>
                  </a:path>
                </a:pathLst>
              </a:custGeom>
              <a:solidFill>
                <a:srgbClr val="AFAFCC">
                  <a:alpha val="26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55"/>
              <p:cNvSpPr/>
              <p:nvPr/>
            </p:nvSpPr>
            <p:spPr>
              <a:xfrm>
                <a:off x="7851863" y="4379988"/>
                <a:ext cx="193300" cy="136000"/>
              </a:xfrm>
              <a:custGeom>
                <a:rect b="b" l="l" r="r" t="t"/>
                <a:pathLst>
                  <a:path extrusionOk="0" h="5440" w="7732">
                    <a:moveTo>
                      <a:pt x="6861" y="0"/>
                    </a:moveTo>
                    <a:lnTo>
                      <a:pt x="0" y="3946"/>
                    </a:lnTo>
                    <a:lnTo>
                      <a:pt x="856" y="5440"/>
                    </a:lnTo>
                    <a:lnTo>
                      <a:pt x="7732" y="1509"/>
                    </a:lnTo>
                    <a:lnTo>
                      <a:pt x="6861" y="0"/>
                    </a:lnTo>
                    <a:close/>
                  </a:path>
                </a:pathLst>
              </a:custGeom>
              <a:solidFill>
                <a:srgbClr val="AFAFCC">
                  <a:alpha val="26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55"/>
              <p:cNvSpPr/>
              <p:nvPr/>
            </p:nvSpPr>
            <p:spPr>
              <a:xfrm>
                <a:off x="7606363" y="4526838"/>
                <a:ext cx="125850" cy="162500"/>
              </a:xfrm>
              <a:custGeom>
                <a:rect b="b" l="l" r="r" t="t"/>
                <a:pathLst>
                  <a:path extrusionOk="0" h="6500" w="5034">
                    <a:moveTo>
                      <a:pt x="1088" y="1074"/>
                    </a:moveTo>
                    <a:lnTo>
                      <a:pt x="2263" y="3119"/>
                    </a:lnTo>
                    <a:cubicBezTo>
                      <a:pt x="2002" y="3177"/>
                      <a:pt x="1785" y="3206"/>
                      <a:pt x="1596" y="3221"/>
                    </a:cubicBezTo>
                    <a:cubicBezTo>
                      <a:pt x="1563" y="3223"/>
                      <a:pt x="1531" y="3225"/>
                      <a:pt x="1498" y="3225"/>
                    </a:cubicBezTo>
                    <a:cubicBezTo>
                      <a:pt x="1332" y="3225"/>
                      <a:pt x="1174" y="3192"/>
                      <a:pt x="1016" y="3119"/>
                    </a:cubicBezTo>
                    <a:cubicBezTo>
                      <a:pt x="842" y="3047"/>
                      <a:pt x="697" y="2887"/>
                      <a:pt x="552" y="2655"/>
                    </a:cubicBezTo>
                    <a:cubicBezTo>
                      <a:pt x="378" y="2351"/>
                      <a:pt x="349" y="2061"/>
                      <a:pt x="450" y="1785"/>
                    </a:cubicBezTo>
                    <a:cubicBezTo>
                      <a:pt x="552" y="1509"/>
                      <a:pt x="769" y="1263"/>
                      <a:pt x="1088" y="1074"/>
                    </a:cubicBezTo>
                    <a:close/>
                    <a:moveTo>
                      <a:pt x="3438" y="3235"/>
                    </a:moveTo>
                    <a:cubicBezTo>
                      <a:pt x="3641" y="3235"/>
                      <a:pt x="3844" y="3264"/>
                      <a:pt x="4018" y="3366"/>
                    </a:cubicBezTo>
                    <a:cubicBezTo>
                      <a:pt x="4207" y="3453"/>
                      <a:pt x="4367" y="3613"/>
                      <a:pt x="4512" y="3845"/>
                    </a:cubicBezTo>
                    <a:cubicBezTo>
                      <a:pt x="4686" y="4149"/>
                      <a:pt x="4729" y="4439"/>
                      <a:pt x="4642" y="4744"/>
                    </a:cubicBezTo>
                    <a:cubicBezTo>
                      <a:pt x="4570" y="5034"/>
                      <a:pt x="4352" y="5281"/>
                      <a:pt x="4018" y="5498"/>
                    </a:cubicBezTo>
                    <a:lnTo>
                      <a:pt x="2771" y="3337"/>
                    </a:lnTo>
                    <a:cubicBezTo>
                      <a:pt x="3032" y="3279"/>
                      <a:pt x="3250" y="3250"/>
                      <a:pt x="3438" y="3235"/>
                    </a:cubicBezTo>
                    <a:close/>
                    <a:moveTo>
                      <a:pt x="856" y="1"/>
                    </a:moveTo>
                    <a:lnTo>
                      <a:pt x="566" y="175"/>
                    </a:lnTo>
                    <a:lnTo>
                      <a:pt x="929" y="799"/>
                    </a:lnTo>
                    <a:cubicBezTo>
                      <a:pt x="494" y="1045"/>
                      <a:pt x="218" y="1364"/>
                      <a:pt x="117" y="1727"/>
                    </a:cubicBezTo>
                    <a:cubicBezTo>
                      <a:pt x="1" y="2104"/>
                      <a:pt x="59" y="2467"/>
                      <a:pt x="262" y="2829"/>
                    </a:cubicBezTo>
                    <a:cubicBezTo>
                      <a:pt x="436" y="3134"/>
                      <a:pt x="639" y="3337"/>
                      <a:pt x="885" y="3439"/>
                    </a:cubicBezTo>
                    <a:cubicBezTo>
                      <a:pt x="1088" y="3527"/>
                      <a:pt x="1303" y="3572"/>
                      <a:pt x="1518" y="3572"/>
                    </a:cubicBezTo>
                    <a:cubicBezTo>
                      <a:pt x="1549" y="3572"/>
                      <a:pt x="1580" y="3571"/>
                      <a:pt x="1611" y="3569"/>
                    </a:cubicBezTo>
                    <a:cubicBezTo>
                      <a:pt x="1828" y="3540"/>
                      <a:pt x="2104" y="3497"/>
                      <a:pt x="2437" y="3424"/>
                    </a:cubicBezTo>
                    <a:lnTo>
                      <a:pt x="3714" y="5643"/>
                    </a:lnTo>
                    <a:cubicBezTo>
                      <a:pt x="3519" y="5716"/>
                      <a:pt x="3345" y="5748"/>
                      <a:pt x="3175" y="5748"/>
                    </a:cubicBezTo>
                    <a:cubicBezTo>
                      <a:pt x="3142" y="5748"/>
                      <a:pt x="3109" y="5747"/>
                      <a:pt x="3076" y="5745"/>
                    </a:cubicBezTo>
                    <a:cubicBezTo>
                      <a:pt x="2844" y="5730"/>
                      <a:pt x="2640" y="5672"/>
                      <a:pt x="2466" y="5571"/>
                    </a:cubicBezTo>
                    <a:cubicBezTo>
                      <a:pt x="2292" y="5469"/>
                      <a:pt x="2162" y="5368"/>
                      <a:pt x="2060" y="5237"/>
                    </a:cubicBezTo>
                    <a:lnTo>
                      <a:pt x="2017" y="5179"/>
                    </a:lnTo>
                    <a:lnTo>
                      <a:pt x="1727" y="5353"/>
                    </a:lnTo>
                    <a:lnTo>
                      <a:pt x="1785" y="5426"/>
                    </a:lnTo>
                    <a:cubicBezTo>
                      <a:pt x="1930" y="5614"/>
                      <a:pt x="2118" y="5774"/>
                      <a:pt x="2336" y="5890"/>
                    </a:cubicBezTo>
                    <a:cubicBezTo>
                      <a:pt x="2568" y="6020"/>
                      <a:pt x="2829" y="6078"/>
                      <a:pt x="3105" y="6078"/>
                    </a:cubicBezTo>
                    <a:cubicBezTo>
                      <a:pt x="3131" y="6080"/>
                      <a:pt x="3158" y="6081"/>
                      <a:pt x="3184" y="6081"/>
                    </a:cubicBezTo>
                    <a:cubicBezTo>
                      <a:pt x="3416" y="6081"/>
                      <a:pt x="3639" y="6025"/>
                      <a:pt x="3873" y="5933"/>
                    </a:cubicBezTo>
                    <a:lnTo>
                      <a:pt x="4207" y="6499"/>
                    </a:lnTo>
                    <a:lnTo>
                      <a:pt x="4497" y="6325"/>
                    </a:lnTo>
                    <a:lnTo>
                      <a:pt x="4178" y="5774"/>
                    </a:lnTo>
                    <a:cubicBezTo>
                      <a:pt x="4483" y="5600"/>
                      <a:pt x="4700" y="5382"/>
                      <a:pt x="4831" y="5136"/>
                    </a:cubicBezTo>
                    <a:cubicBezTo>
                      <a:pt x="4976" y="4889"/>
                      <a:pt x="5034" y="4628"/>
                      <a:pt x="5019" y="4381"/>
                    </a:cubicBezTo>
                    <a:cubicBezTo>
                      <a:pt x="5005" y="4135"/>
                      <a:pt x="4932" y="3888"/>
                      <a:pt x="4802" y="3685"/>
                    </a:cubicBezTo>
                    <a:cubicBezTo>
                      <a:pt x="4628" y="3366"/>
                      <a:pt x="4410" y="3148"/>
                      <a:pt x="4178" y="3047"/>
                    </a:cubicBezTo>
                    <a:cubicBezTo>
                      <a:pt x="3962" y="2945"/>
                      <a:pt x="3746" y="2899"/>
                      <a:pt x="3529" y="2899"/>
                    </a:cubicBezTo>
                    <a:cubicBezTo>
                      <a:pt x="3499" y="2899"/>
                      <a:pt x="3469" y="2900"/>
                      <a:pt x="3438" y="2902"/>
                    </a:cubicBezTo>
                    <a:cubicBezTo>
                      <a:pt x="3206" y="2916"/>
                      <a:pt x="2931" y="2960"/>
                      <a:pt x="2611" y="3032"/>
                    </a:cubicBezTo>
                    <a:lnTo>
                      <a:pt x="1393" y="929"/>
                    </a:lnTo>
                    <a:cubicBezTo>
                      <a:pt x="1575" y="856"/>
                      <a:pt x="1746" y="824"/>
                      <a:pt x="1909" y="824"/>
                    </a:cubicBezTo>
                    <a:cubicBezTo>
                      <a:pt x="2005" y="824"/>
                      <a:pt x="2099" y="835"/>
                      <a:pt x="2191" y="857"/>
                    </a:cubicBezTo>
                    <a:cubicBezTo>
                      <a:pt x="2466" y="944"/>
                      <a:pt x="2698" y="1060"/>
                      <a:pt x="2844" y="1219"/>
                    </a:cubicBezTo>
                    <a:lnTo>
                      <a:pt x="2902" y="1277"/>
                    </a:lnTo>
                    <a:lnTo>
                      <a:pt x="3192" y="1103"/>
                    </a:lnTo>
                    <a:lnTo>
                      <a:pt x="3119" y="1016"/>
                    </a:lnTo>
                    <a:cubicBezTo>
                      <a:pt x="2902" y="784"/>
                      <a:pt x="2626" y="625"/>
                      <a:pt x="2278" y="538"/>
                    </a:cubicBezTo>
                    <a:cubicBezTo>
                      <a:pt x="2161" y="506"/>
                      <a:pt x="2038" y="489"/>
                      <a:pt x="1911" y="489"/>
                    </a:cubicBezTo>
                    <a:cubicBezTo>
                      <a:pt x="1693" y="489"/>
                      <a:pt x="1463" y="538"/>
                      <a:pt x="1233" y="639"/>
                    </a:cubicBezTo>
                    <a:lnTo>
                      <a:pt x="85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55"/>
              <p:cNvSpPr/>
              <p:nvPr/>
            </p:nvSpPr>
            <p:spPr>
              <a:xfrm>
                <a:off x="7324963" y="4683513"/>
                <a:ext cx="49700" cy="50050"/>
              </a:xfrm>
              <a:custGeom>
                <a:rect b="b" l="l" r="r" t="t"/>
                <a:pathLst>
                  <a:path extrusionOk="0" fill="none" h="2002" w="1988">
                    <a:moveTo>
                      <a:pt x="421" y="0"/>
                    </a:moveTo>
                    <a:lnTo>
                      <a:pt x="1988" y="435"/>
                    </a:lnTo>
                    <a:lnTo>
                      <a:pt x="1567" y="2002"/>
                    </a:lnTo>
                    <a:lnTo>
                      <a:pt x="1" y="1567"/>
                    </a:lnTo>
                    <a:close/>
                  </a:path>
                </a:pathLst>
              </a:custGeom>
              <a:noFill/>
              <a:ln cap="flat" cmpd="sng" w="9075">
                <a:solidFill>
                  <a:schemeClr val="dk1"/>
                </a:solidFill>
                <a:prstDash val="solid"/>
                <a:miter lim="1450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55"/>
              <p:cNvSpPr/>
              <p:nvPr/>
            </p:nvSpPr>
            <p:spPr>
              <a:xfrm>
                <a:off x="7958113" y="4483338"/>
                <a:ext cx="49700" cy="49700"/>
              </a:xfrm>
              <a:custGeom>
                <a:rect b="b" l="l" r="r" t="t"/>
                <a:pathLst>
                  <a:path extrusionOk="0" fill="none" h="1988" w="1988">
                    <a:moveTo>
                      <a:pt x="421" y="0"/>
                    </a:moveTo>
                    <a:lnTo>
                      <a:pt x="1988" y="421"/>
                    </a:lnTo>
                    <a:lnTo>
                      <a:pt x="1567" y="1987"/>
                    </a:lnTo>
                    <a:lnTo>
                      <a:pt x="0" y="1567"/>
                    </a:lnTo>
                    <a:close/>
                  </a:path>
                </a:pathLst>
              </a:custGeom>
              <a:noFill/>
              <a:ln cap="flat" cmpd="sng" w="9075">
                <a:solidFill>
                  <a:schemeClr val="dk1"/>
                </a:solidFill>
                <a:prstDash val="solid"/>
                <a:miter lim="1450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03" name="Google Shape;1203;p55"/>
          <p:cNvSpPr/>
          <p:nvPr/>
        </p:nvSpPr>
        <p:spPr>
          <a:xfrm>
            <a:off x="8630700" y="66925"/>
            <a:ext cx="454500" cy="454500"/>
          </a:xfrm>
          <a:prstGeom prst="ellipse">
            <a:avLst/>
          </a:prstGeom>
          <a:solidFill>
            <a:srgbClr val="FFFFFF">
              <a:alpha val="35850"/>
            </a:srgbClr>
          </a:solidFill>
          <a:ln cap="flat" cmpd="sng" w="5200">
            <a:solidFill>
              <a:srgbClr val="FFFFFF"/>
            </a:solidFill>
            <a:prstDash val="solid"/>
            <a:round/>
            <a:headEnd len="sm" w="sm" type="none"/>
            <a:tailEnd len="sm" w="sm" type="none"/>
          </a:ln>
        </p:spPr>
        <p:txBody>
          <a:bodyPr anchorCtr="0" anchor="ctr" bIns="49875" lIns="49875" spcFirstLastPara="1" rIns="49875" wrap="square" tIns="49875">
            <a:noAutofit/>
          </a:bodyPr>
          <a:lstStyle/>
          <a:p>
            <a:pPr indent="0" lvl="0" marL="0" rtl="0" algn="ctr">
              <a:spcBef>
                <a:spcPts val="0"/>
              </a:spcBef>
              <a:spcAft>
                <a:spcPts val="0"/>
              </a:spcAft>
              <a:buNone/>
            </a:pPr>
            <a:r>
              <a:t/>
            </a:r>
            <a:endParaRPr sz="763">
              <a:latin typeface="Inter"/>
              <a:ea typeface="Inter"/>
              <a:cs typeface="Inter"/>
              <a:sym typeface="Inter"/>
            </a:endParaRPr>
          </a:p>
        </p:txBody>
      </p:sp>
      <p:pic>
        <p:nvPicPr>
          <p:cNvPr id="1204" name="Google Shape;1204;p55" title="logo_darkTxt.png"/>
          <p:cNvPicPr preferRelativeResize="0"/>
          <p:nvPr/>
        </p:nvPicPr>
        <p:blipFill rotWithShape="1">
          <a:blip r:embed="rId7">
            <a:alphaModFix/>
          </a:blip>
          <a:srcRect b="10610" l="0" r="0" t="0"/>
          <a:stretch/>
        </p:blipFill>
        <p:spPr>
          <a:xfrm>
            <a:off x="8630700" y="122830"/>
            <a:ext cx="426268" cy="3848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pic>
        <p:nvPicPr>
          <p:cNvPr id="398" name="Google Shape;398;p27" title="qrcode_docs.google.com.png"/>
          <p:cNvPicPr preferRelativeResize="0"/>
          <p:nvPr/>
        </p:nvPicPr>
        <p:blipFill>
          <a:blip r:embed="rId3">
            <a:alphaModFix/>
          </a:blip>
          <a:stretch>
            <a:fillRect/>
          </a:stretch>
        </p:blipFill>
        <p:spPr>
          <a:xfrm>
            <a:off x="5306473" y="1214725"/>
            <a:ext cx="3150402" cy="3150402"/>
          </a:xfrm>
          <a:prstGeom prst="rect">
            <a:avLst/>
          </a:prstGeom>
          <a:noFill/>
          <a:ln>
            <a:noFill/>
          </a:ln>
        </p:spPr>
      </p:pic>
      <p:sp>
        <p:nvSpPr>
          <p:cNvPr id="399" name="Google Shape;399;p27"/>
          <p:cNvSpPr txBox="1"/>
          <p:nvPr/>
        </p:nvSpPr>
        <p:spPr>
          <a:xfrm>
            <a:off x="404825" y="1404681"/>
            <a:ext cx="4657800" cy="2341500"/>
          </a:xfrm>
          <a:prstGeom prst="rect">
            <a:avLst/>
          </a:prstGeom>
          <a:noFill/>
          <a:ln>
            <a:noFill/>
          </a:ln>
        </p:spPr>
        <p:txBody>
          <a:bodyPr anchorCtr="0" anchor="t" bIns="197525" lIns="197525" spcFirstLastPara="1" rIns="197525" wrap="square" tIns="197525">
            <a:noAutofit/>
          </a:bodyPr>
          <a:lstStyle/>
          <a:p>
            <a:pPr indent="0" lvl="0" marL="0" rtl="0" algn="r">
              <a:lnSpc>
                <a:spcPct val="150000"/>
              </a:lnSpc>
              <a:spcBef>
                <a:spcPts val="0"/>
              </a:spcBef>
              <a:spcAft>
                <a:spcPts val="0"/>
              </a:spcAft>
              <a:buNone/>
            </a:pPr>
            <a:r>
              <a:rPr b="1" lang="en" sz="3241">
                <a:solidFill>
                  <a:schemeClr val="dk1"/>
                </a:solidFill>
                <a:latin typeface="Inter"/>
                <a:ea typeface="Inter"/>
                <a:cs typeface="Inter"/>
                <a:sym typeface="Inter"/>
              </a:rPr>
              <a:t>Sign in sheet</a:t>
            </a:r>
            <a:r>
              <a:rPr lang="en" sz="3241">
                <a:solidFill>
                  <a:schemeClr val="dk1"/>
                </a:solidFill>
                <a:latin typeface="Inter"/>
                <a:ea typeface="Inter"/>
                <a:cs typeface="Inter"/>
                <a:sym typeface="Inter"/>
              </a:rPr>
              <a:t> -&gt;</a:t>
            </a:r>
            <a:endParaRPr sz="3241">
              <a:solidFill>
                <a:schemeClr val="dk1"/>
              </a:solidFill>
              <a:latin typeface="Inter"/>
              <a:ea typeface="Inter"/>
              <a:cs typeface="Inter"/>
              <a:sym typeface="Inter"/>
            </a:endParaRPr>
          </a:p>
          <a:p>
            <a:pPr indent="0" lvl="0" marL="0" rtl="0" algn="r">
              <a:lnSpc>
                <a:spcPct val="150000"/>
              </a:lnSpc>
              <a:spcBef>
                <a:spcPts val="0"/>
              </a:spcBef>
              <a:spcAft>
                <a:spcPts val="0"/>
              </a:spcAft>
              <a:buNone/>
            </a:pPr>
            <a:r>
              <a:rPr lang="en" sz="3241">
                <a:solidFill>
                  <a:schemeClr val="dk1"/>
                </a:solidFill>
                <a:latin typeface="Inter"/>
                <a:ea typeface="Inter"/>
                <a:cs typeface="Inter"/>
                <a:sym typeface="Inter"/>
              </a:rPr>
              <a:t>Keep an eye out for the </a:t>
            </a:r>
            <a:r>
              <a:rPr b="1" lang="en" sz="3241">
                <a:solidFill>
                  <a:schemeClr val="dk1"/>
                </a:solidFill>
                <a:latin typeface="Inter"/>
                <a:ea typeface="Inter"/>
                <a:cs typeface="Inter"/>
                <a:sym typeface="Inter"/>
              </a:rPr>
              <a:t>password</a:t>
            </a:r>
            <a:r>
              <a:rPr lang="en" sz="3241">
                <a:solidFill>
                  <a:schemeClr val="dk1"/>
                </a:solidFill>
                <a:latin typeface="Inter"/>
                <a:ea typeface="Inter"/>
                <a:cs typeface="Inter"/>
                <a:sym typeface="Inter"/>
              </a:rPr>
              <a:t>!</a:t>
            </a:r>
            <a:endParaRPr sz="3241">
              <a:solidFill>
                <a:schemeClr val="dk1"/>
              </a:solidFill>
              <a:latin typeface="Inter"/>
              <a:ea typeface="Inter"/>
              <a:cs typeface="Inter"/>
              <a:sym typeface="Inter"/>
            </a:endParaRPr>
          </a:p>
          <a:p>
            <a:pPr indent="0" lvl="0" marL="0" rtl="0" algn="r">
              <a:lnSpc>
                <a:spcPct val="150000"/>
              </a:lnSpc>
              <a:spcBef>
                <a:spcPts val="0"/>
              </a:spcBef>
              <a:spcAft>
                <a:spcPts val="0"/>
              </a:spcAft>
              <a:buNone/>
            </a:pPr>
            <a:r>
              <a:t/>
            </a:r>
            <a:endParaRPr sz="3241">
              <a:solidFill>
                <a:schemeClr val="dk1"/>
              </a:solidFill>
              <a:latin typeface="Inter"/>
              <a:ea typeface="Inter"/>
              <a:cs typeface="Inter"/>
              <a:sym typeface="Inter"/>
            </a:endParaRPr>
          </a:p>
          <a:p>
            <a:pPr indent="0" lvl="0" marL="0" rtl="0" algn="r">
              <a:spcBef>
                <a:spcPts val="0"/>
              </a:spcBef>
              <a:spcAft>
                <a:spcPts val="0"/>
              </a:spcAft>
              <a:buNone/>
            </a:pPr>
            <a:r>
              <a:t/>
            </a:r>
            <a:endParaRPr sz="2592">
              <a:solidFill>
                <a:schemeClr val="dk1"/>
              </a:solidFill>
              <a:latin typeface="Inter"/>
              <a:ea typeface="Inter"/>
              <a:cs typeface="Inter"/>
              <a:sym typeface="Inter"/>
            </a:endParaRPr>
          </a:p>
        </p:txBody>
      </p:sp>
      <p:sp>
        <p:nvSpPr>
          <p:cNvPr id="400" name="Google Shape;400;p27"/>
          <p:cNvSpPr/>
          <p:nvPr/>
        </p:nvSpPr>
        <p:spPr>
          <a:xfrm>
            <a:off x="8630700" y="66925"/>
            <a:ext cx="454500" cy="454500"/>
          </a:xfrm>
          <a:prstGeom prst="ellipse">
            <a:avLst/>
          </a:prstGeom>
          <a:solidFill>
            <a:srgbClr val="FFFFFF">
              <a:alpha val="35850"/>
            </a:srgbClr>
          </a:solidFill>
          <a:ln cap="flat" cmpd="sng" w="5200">
            <a:solidFill>
              <a:srgbClr val="FFFFFF"/>
            </a:solidFill>
            <a:prstDash val="solid"/>
            <a:round/>
            <a:headEnd len="sm" w="sm" type="none"/>
            <a:tailEnd len="sm" w="sm" type="none"/>
          </a:ln>
        </p:spPr>
        <p:txBody>
          <a:bodyPr anchorCtr="0" anchor="ctr" bIns="49875" lIns="49875" spcFirstLastPara="1" rIns="49875" wrap="square" tIns="49875">
            <a:noAutofit/>
          </a:bodyPr>
          <a:lstStyle/>
          <a:p>
            <a:pPr indent="0" lvl="0" marL="0" rtl="0" algn="ctr">
              <a:spcBef>
                <a:spcPts val="0"/>
              </a:spcBef>
              <a:spcAft>
                <a:spcPts val="0"/>
              </a:spcAft>
              <a:buNone/>
            </a:pPr>
            <a:r>
              <a:t/>
            </a:r>
            <a:endParaRPr sz="763">
              <a:latin typeface="Inter"/>
              <a:ea typeface="Inter"/>
              <a:cs typeface="Inter"/>
              <a:sym typeface="Inter"/>
            </a:endParaRPr>
          </a:p>
        </p:txBody>
      </p:sp>
      <p:pic>
        <p:nvPicPr>
          <p:cNvPr id="401" name="Google Shape;401;p27" title="logo_darkTxt.png"/>
          <p:cNvPicPr preferRelativeResize="0"/>
          <p:nvPr/>
        </p:nvPicPr>
        <p:blipFill rotWithShape="1">
          <a:blip r:embed="rId4">
            <a:alphaModFix/>
          </a:blip>
          <a:srcRect b="10610" l="0" r="0" t="0"/>
          <a:stretch/>
        </p:blipFill>
        <p:spPr>
          <a:xfrm>
            <a:off x="8630700" y="122830"/>
            <a:ext cx="426268" cy="3848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2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Table of contents</a:t>
            </a:r>
            <a:endParaRPr/>
          </a:p>
        </p:txBody>
      </p:sp>
      <p:sp>
        <p:nvSpPr>
          <p:cNvPr id="407" name="Google Shape;407;p28"/>
          <p:cNvSpPr txBox="1"/>
          <p:nvPr>
            <p:ph idx="2" type="title"/>
          </p:nvPr>
        </p:nvSpPr>
        <p:spPr>
          <a:xfrm>
            <a:off x="721475" y="1526225"/>
            <a:ext cx="734700" cy="44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400"/>
              <a:t>01</a:t>
            </a:r>
            <a:endParaRPr sz="3400"/>
          </a:p>
        </p:txBody>
      </p:sp>
      <p:sp>
        <p:nvSpPr>
          <p:cNvPr id="408" name="Google Shape;408;p28"/>
          <p:cNvSpPr txBox="1"/>
          <p:nvPr>
            <p:ph idx="3" type="title"/>
          </p:nvPr>
        </p:nvSpPr>
        <p:spPr>
          <a:xfrm>
            <a:off x="4788026" y="1526231"/>
            <a:ext cx="816900" cy="44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400"/>
              <a:t>04</a:t>
            </a:r>
            <a:endParaRPr sz="3400"/>
          </a:p>
        </p:txBody>
      </p:sp>
      <p:sp>
        <p:nvSpPr>
          <p:cNvPr id="409" name="Google Shape;409;p28"/>
          <p:cNvSpPr txBox="1"/>
          <p:nvPr>
            <p:ph idx="4" type="title"/>
          </p:nvPr>
        </p:nvSpPr>
        <p:spPr>
          <a:xfrm>
            <a:off x="721475" y="2571850"/>
            <a:ext cx="734700" cy="44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400"/>
              <a:t>02</a:t>
            </a:r>
            <a:endParaRPr sz="3400"/>
          </a:p>
        </p:txBody>
      </p:sp>
      <p:sp>
        <p:nvSpPr>
          <p:cNvPr id="410" name="Google Shape;410;p28"/>
          <p:cNvSpPr txBox="1"/>
          <p:nvPr>
            <p:ph idx="5" type="title"/>
          </p:nvPr>
        </p:nvSpPr>
        <p:spPr>
          <a:xfrm>
            <a:off x="4739951" y="2571850"/>
            <a:ext cx="816900" cy="44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400"/>
              <a:t>05</a:t>
            </a:r>
            <a:endParaRPr sz="3400"/>
          </a:p>
        </p:txBody>
      </p:sp>
      <p:sp>
        <p:nvSpPr>
          <p:cNvPr id="411" name="Google Shape;411;p28"/>
          <p:cNvSpPr txBox="1"/>
          <p:nvPr>
            <p:ph idx="6" type="title"/>
          </p:nvPr>
        </p:nvSpPr>
        <p:spPr>
          <a:xfrm>
            <a:off x="721475" y="3617475"/>
            <a:ext cx="734700" cy="44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400"/>
              <a:t>03</a:t>
            </a:r>
            <a:endParaRPr sz="3400"/>
          </a:p>
        </p:txBody>
      </p:sp>
      <p:sp>
        <p:nvSpPr>
          <p:cNvPr id="412" name="Google Shape;412;p28"/>
          <p:cNvSpPr txBox="1"/>
          <p:nvPr>
            <p:ph idx="1" type="subTitle"/>
          </p:nvPr>
        </p:nvSpPr>
        <p:spPr>
          <a:xfrm>
            <a:off x="1451659" y="1526225"/>
            <a:ext cx="29058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Why accounting?</a:t>
            </a:r>
            <a:endParaRPr sz="2200"/>
          </a:p>
        </p:txBody>
      </p:sp>
      <p:sp>
        <p:nvSpPr>
          <p:cNvPr id="413" name="Google Shape;413;p28"/>
          <p:cNvSpPr txBox="1"/>
          <p:nvPr>
            <p:ph idx="8" type="subTitle"/>
          </p:nvPr>
        </p:nvSpPr>
        <p:spPr>
          <a:xfrm>
            <a:off x="1451659" y="2571850"/>
            <a:ext cx="29058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Basic Ideas</a:t>
            </a:r>
            <a:endParaRPr sz="2200"/>
          </a:p>
        </p:txBody>
      </p:sp>
      <p:sp>
        <p:nvSpPr>
          <p:cNvPr id="414" name="Google Shape;414;p28"/>
          <p:cNvSpPr txBox="1"/>
          <p:nvPr>
            <p:ph idx="9" type="subTitle"/>
          </p:nvPr>
        </p:nvSpPr>
        <p:spPr>
          <a:xfrm>
            <a:off x="1451648" y="3617475"/>
            <a:ext cx="35670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Financial Statements</a:t>
            </a:r>
            <a:endParaRPr sz="2200"/>
          </a:p>
        </p:txBody>
      </p:sp>
      <p:sp>
        <p:nvSpPr>
          <p:cNvPr id="415" name="Google Shape;415;p28"/>
          <p:cNvSpPr txBox="1"/>
          <p:nvPr>
            <p:ph idx="13" type="subTitle"/>
          </p:nvPr>
        </p:nvSpPr>
        <p:spPr>
          <a:xfrm>
            <a:off x="5518200" y="1526213"/>
            <a:ext cx="34035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Want to know more?</a:t>
            </a:r>
            <a:endParaRPr sz="2200"/>
          </a:p>
        </p:txBody>
      </p:sp>
      <p:sp>
        <p:nvSpPr>
          <p:cNvPr id="416" name="Google Shape;416;p28"/>
          <p:cNvSpPr txBox="1"/>
          <p:nvPr>
            <p:ph idx="14" type="subTitle"/>
          </p:nvPr>
        </p:nvSpPr>
        <p:spPr>
          <a:xfrm>
            <a:off x="5470125" y="2571838"/>
            <a:ext cx="29058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Questions?</a:t>
            </a:r>
            <a:endParaRPr sz="2200"/>
          </a:p>
        </p:txBody>
      </p:sp>
      <p:sp>
        <p:nvSpPr>
          <p:cNvPr id="417" name="Google Shape;417;p28"/>
          <p:cNvSpPr/>
          <p:nvPr/>
        </p:nvSpPr>
        <p:spPr>
          <a:xfrm rot="5734381">
            <a:off x="2079252" y="4669299"/>
            <a:ext cx="112231" cy="109997"/>
          </a:xfrm>
          <a:custGeom>
            <a:rect b="b" l="l" r="r" t="t"/>
            <a:pathLst>
              <a:path extrusionOk="0" h="642" w="655">
                <a:moveTo>
                  <a:pt x="329" y="1"/>
                </a:moveTo>
                <a:cubicBezTo>
                  <a:pt x="160" y="1"/>
                  <a:pt x="0" y="150"/>
                  <a:pt x="10" y="323"/>
                </a:cubicBezTo>
                <a:cubicBezTo>
                  <a:pt x="17" y="495"/>
                  <a:pt x="150" y="642"/>
                  <a:pt x="329" y="642"/>
                </a:cubicBezTo>
                <a:cubicBezTo>
                  <a:pt x="495" y="642"/>
                  <a:pt x="655" y="495"/>
                  <a:pt x="648" y="323"/>
                </a:cubicBezTo>
                <a:cubicBezTo>
                  <a:pt x="642" y="147"/>
                  <a:pt x="508" y="1"/>
                  <a:pt x="32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p>
        </p:txBody>
      </p:sp>
      <p:sp>
        <p:nvSpPr>
          <p:cNvPr id="418" name="Google Shape;418;p28"/>
          <p:cNvSpPr/>
          <p:nvPr/>
        </p:nvSpPr>
        <p:spPr>
          <a:xfrm>
            <a:off x="8630700" y="66925"/>
            <a:ext cx="454500" cy="454500"/>
          </a:xfrm>
          <a:prstGeom prst="ellipse">
            <a:avLst/>
          </a:prstGeom>
          <a:solidFill>
            <a:srgbClr val="FFFFFF">
              <a:alpha val="35850"/>
            </a:srgbClr>
          </a:solidFill>
          <a:ln cap="flat" cmpd="sng" w="5200">
            <a:solidFill>
              <a:srgbClr val="FFFFFF"/>
            </a:solidFill>
            <a:prstDash val="solid"/>
            <a:round/>
            <a:headEnd len="sm" w="sm" type="none"/>
            <a:tailEnd len="sm" w="sm" type="none"/>
          </a:ln>
        </p:spPr>
        <p:txBody>
          <a:bodyPr anchorCtr="0" anchor="ctr" bIns="49875" lIns="49875" spcFirstLastPara="1" rIns="49875" wrap="square" tIns="49875">
            <a:noAutofit/>
          </a:bodyPr>
          <a:lstStyle/>
          <a:p>
            <a:pPr indent="0" lvl="0" marL="0" rtl="0" algn="ctr">
              <a:spcBef>
                <a:spcPts val="0"/>
              </a:spcBef>
              <a:spcAft>
                <a:spcPts val="0"/>
              </a:spcAft>
              <a:buNone/>
            </a:pPr>
            <a:r>
              <a:t/>
            </a:r>
            <a:endParaRPr sz="763">
              <a:latin typeface="Inter"/>
              <a:ea typeface="Inter"/>
              <a:cs typeface="Inter"/>
              <a:sym typeface="Inter"/>
            </a:endParaRPr>
          </a:p>
        </p:txBody>
      </p:sp>
      <p:pic>
        <p:nvPicPr>
          <p:cNvPr id="419" name="Google Shape;419;p28" title="logo_darkTxt.png"/>
          <p:cNvPicPr preferRelativeResize="0"/>
          <p:nvPr/>
        </p:nvPicPr>
        <p:blipFill rotWithShape="1">
          <a:blip r:embed="rId3">
            <a:alphaModFix/>
          </a:blip>
          <a:srcRect b="10610" l="0" r="0" t="0"/>
          <a:stretch/>
        </p:blipFill>
        <p:spPr>
          <a:xfrm>
            <a:off x="8630700" y="122830"/>
            <a:ext cx="426268" cy="3848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29"/>
          <p:cNvSpPr txBox="1"/>
          <p:nvPr>
            <p:ph type="title"/>
          </p:nvPr>
        </p:nvSpPr>
        <p:spPr>
          <a:xfrm>
            <a:off x="4014325" y="2336900"/>
            <a:ext cx="3979800" cy="190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accounting?</a:t>
            </a:r>
            <a:endParaRPr/>
          </a:p>
        </p:txBody>
      </p:sp>
      <p:sp>
        <p:nvSpPr>
          <p:cNvPr id="425" name="Google Shape;425;p29"/>
          <p:cNvSpPr txBox="1"/>
          <p:nvPr>
            <p:ph idx="2" type="title"/>
          </p:nvPr>
        </p:nvSpPr>
        <p:spPr>
          <a:xfrm>
            <a:off x="4014325" y="1273013"/>
            <a:ext cx="1332600" cy="84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01</a:t>
            </a:r>
            <a:endParaRPr/>
          </a:p>
        </p:txBody>
      </p:sp>
      <p:pic>
        <p:nvPicPr>
          <p:cNvPr id="426" name="Google Shape;426;p29"/>
          <p:cNvPicPr preferRelativeResize="0"/>
          <p:nvPr>
            <p:ph idx="3" type="pic"/>
          </p:nvPr>
        </p:nvPicPr>
        <p:blipFill rotWithShape="1">
          <a:blip r:embed="rId3">
            <a:alphaModFix/>
          </a:blip>
          <a:srcRect b="0" l="38198" r="16445" t="0"/>
          <a:stretch/>
        </p:blipFill>
        <p:spPr>
          <a:xfrm>
            <a:off x="-5535" y="0"/>
            <a:ext cx="3500099" cy="5143501"/>
          </a:xfrm>
          <a:prstGeom prst="rect">
            <a:avLst/>
          </a:prstGeom>
        </p:spPr>
      </p:pic>
      <p:sp>
        <p:nvSpPr>
          <p:cNvPr id="427" name="Google Shape;427;p29"/>
          <p:cNvSpPr/>
          <p:nvPr/>
        </p:nvSpPr>
        <p:spPr>
          <a:xfrm>
            <a:off x="3902101" y="484499"/>
            <a:ext cx="112231" cy="109997"/>
          </a:xfrm>
          <a:custGeom>
            <a:rect b="b" l="l" r="r" t="t"/>
            <a:pathLst>
              <a:path extrusionOk="0" h="642" w="655">
                <a:moveTo>
                  <a:pt x="329" y="1"/>
                </a:moveTo>
                <a:cubicBezTo>
                  <a:pt x="160" y="1"/>
                  <a:pt x="0" y="150"/>
                  <a:pt x="10" y="323"/>
                </a:cubicBezTo>
                <a:cubicBezTo>
                  <a:pt x="17" y="495"/>
                  <a:pt x="150" y="642"/>
                  <a:pt x="329" y="642"/>
                </a:cubicBezTo>
                <a:cubicBezTo>
                  <a:pt x="495" y="642"/>
                  <a:pt x="655" y="495"/>
                  <a:pt x="648" y="323"/>
                </a:cubicBezTo>
                <a:cubicBezTo>
                  <a:pt x="642" y="147"/>
                  <a:pt x="508" y="1"/>
                  <a:pt x="3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9"/>
          <p:cNvSpPr/>
          <p:nvPr/>
        </p:nvSpPr>
        <p:spPr>
          <a:xfrm>
            <a:off x="6086244" y="4474989"/>
            <a:ext cx="258018" cy="258018"/>
          </a:xfrm>
          <a:custGeom>
            <a:rect b="b" l="l" r="r" t="t"/>
            <a:pathLst>
              <a:path extrusionOk="0" fill="none" h="1036" w="1036">
                <a:moveTo>
                  <a:pt x="518" y="1"/>
                </a:moveTo>
                <a:lnTo>
                  <a:pt x="1035" y="518"/>
                </a:lnTo>
                <a:lnTo>
                  <a:pt x="518" y="1036"/>
                </a:lnTo>
                <a:lnTo>
                  <a:pt x="0" y="518"/>
                </a:lnTo>
                <a:close/>
              </a:path>
            </a:pathLst>
          </a:custGeom>
          <a:noFill/>
          <a:ln cap="flat"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9"/>
          <p:cNvSpPr/>
          <p:nvPr/>
        </p:nvSpPr>
        <p:spPr>
          <a:xfrm>
            <a:off x="745582" y="4604011"/>
            <a:ext cx="1997899" cy="251543"/>
          </a:xfrm>
          <a:custGeom>
            <a:rect b="b" l="l" r="r" t="t"/>
            <a:pathLst>
              <a:path extrusionOk="0" fill="none" h="1010" w="8022">
                <a:moveTo>
                  <a:pt x="0" y="583"/>
                </a:moveTo>
                <a:cubicBezTo>
                  <a:pt x="785" y="163"/>
                  <a:pt x="1703" y="0"/>
                  <a:pt x="2582" y="134"/>
                </a:cubicBezTo>
                <a:cubicBezTo>
                  <a:pt x="3604" y="290"/>
                  <a:pt x="4545" y="824"/>
                  <a:pt x="5577" y="925"/>
                </a:cubicBezTo>
                <a:cubicBezTo>
                  <a:pt x="6433" y="1009"/>
                  <a:pt x="7315" y="778"/>
                  <a:pt x="8021" y="287"/>
                </a:cubicBezTo>
              </a:path>
            </a:pathLst>
          </a:custGeom>
          <a:noFill/>
          <a:ln cap="rnd"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9"/>
          <p:cNvSpPr/>
          <p:nvPr/>
        </p:nvSpPr>
        <p:spPr>
          <a:xfrm>
            <a:off x="8630700" y="66925"/>
            <a:ext cx="454500" cy="454500"/>
          </a:xfrm>
          <a:prstGeom prst="ellipse">
            <a:avLst/>
          </a:prstGeom>
          <a:solidFill>
            <a:srgbClr val="FFFFFF">
              <a:alpha val="35850"/>
            </a:srgbClr>
          </a:solidFill>
          <a:ln cap="flat" cmpd="sng" w="5200">
            <a:solidFill>
              <a:srgbClr val="FFFFFF"/>
            </a:solidFill>
            <a:prstDash val="solid"/>
            <a:round/>
            <a:headEnd len="sm" w="sm" type="none"/>
            <a:tailEnd len="sm" w="sm" type="none"/>
          </a:ln>
        </p:spPr>
        <p:txBody>
          <a:bodyPr anchorCtr="0" anchor="ctr" bIns="49875" lIns="49875" spcFirstLastPara="1" rIns="49875" wrap="square" tIns="49875">
            <a:noAutofit/>
          </a:bodyPr>
          <a:lstStyle/>
          <a:p>
            <a:pPr indent="0" lvl="0" marL="0" rtl="0" algn="ctr">
              <a:spcBef>
                <a:spcPts val="0"/>
              </a:spcBef>
              <a:spcAft>
                <a:spcPts val="0"/>
              </a:spcAft>
              <a:buNone/>
            </a:pPr>
            <a:r>
              <a:t/>
            </a:r>
            <a:endParaRPr sz="763">
              <a:latin typeface="Inter"/>
              <a:ea typeface="Inter"/>
              <a:cs typeface="Inter"/>
              <a:sym typeface="Inter"/>
            </a:endParaRPr>
          </a:p>
        </p:txBody>
      </p:sp>
      <p:pic>
        <p:nvPicPr>
          <p:cNvPr id="431" name="Google Shape;431;p29" title="logo_darkTxt.png"/>
          <p:cNvPicPr preferRelativeResize="0"/>
          <p:nvPr/>
        </p:nvPicPr>
        <p:blipFill rotWithShape="1">
          <a:blip r:embed="rId4">
            <a:alphaModFix/>
          </a:blip>
          <a:srcRect b="10610" l="0" r="0" t="0"/>
          <a:stretch/>
        </p:blipFill>
        <p:spPr>
          <a:xfrm>
            <a:off x="8630700" y="122830"/>
            <a:ext cx="426268" cy="38487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3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900"/>
              <a:t>What is accounting?</a:t>
            </a:r>
            <a:endParaRPr sz="4900"/>
          </a:p>
        </p:txBody>
      </p:sp>
      <p:sp>
        <p:nvSpPr>
          <p:cNvPr id="437" name="Google Shape;437;p30"/>
          <p:cNvSpPr txBox="1"/>
          <p:nvPr>
            <p:ph idx="4294967295" type="subTitle"/>
          </p:nvPr>
        </p:nvSpPr>
        <p:spPr>
          <a:xfrm>
            <a:off x="975775" y="1487875"/>
            <a:ext cx="5285700" cy="27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Noto Sans"/>
                <a:ea typeface="Noto Sans"/>
                <a:cs typeface="Noto Sans"/>
                <a:sym typeface="Noto Sans"/>
              </a:rPr>
              <a:t>A systematic recording, summarizing, and reporting of financial transactions</a:t>
            </a:r>
            <a:r>
              <a:rPr lang="en" sz="2000">
                <a:latin typeface="Noto Sans"/>
                <a:ea typeface="Noto Sans"/>
                <a:cs typeface="Noto Sans"/>
                <a:sym typeface="Noto Sans"/>
              </a:rPr>
              <a:t> to provide useful information for decision-making.</a:t>
            </a:r>
            <a:endParaRPr sz="2000">
              <a:latin typeface="Noto Sans"/>
              <a:ea typeface="Noto Sans"/>
              <a:cs typeface="Noto Sans"/>
              <a:sym typeface="Noto Sans"/>
            </a:endParaRPr>
          </a:p>
        </p:txBody>
      </p:sp>
      <p:sp>
        <p:nvSpPr>
          <p:cNvPr id="438" name="Google Shape;438;p30"/>
          <p:cNvSpPr/>
          <p:nvPr/>
        </p:nvSpPr>
        <p:spPr>
          <a:xfrm>
            <a:off x="6405921" y="4093630"/>
            <a:ext cx="102" cy="18069"/>
          </a:xfrm>
          <a:custGeom>
            <a:rect b="b" l="l" r="r" t="t"/>
            <a:pathLst>
              <a:path extrusionOk="0" fill="none" h="177" w="1">
                <a:moveTo>
                  <a:pt x="1" y="0"/>
                </a:moveTo>
                <a:lnTo>
                  <a:pt x="1" y="176"/>
                </a:lnTo>
              </a:path>
            </a:pathLst>
          </a:custGeom>
          <a:noFill/>
          <a:ln cap="flat" cmpd="sng" w="2025">
            <a:solidFill>
              <a:schemeClr val="lt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0"/>
          <p:cNvSpPr/>
          <p:nvPr/>
        </p:nvSpPr>
        <p:spPr>
          <a:xfrm>
            <a:off x="6324866" y="4079338"/>
            <a:ext cx="6738" cy="16742"/>
          </a:xfrm>
          <a:custGeom>
            <a:rect b="b" l="l" r="r" t="t"/>
            <a:pathLst>
              <a:path extrusionOk="0" fill="none" h="164" w="66">
                <a:moveTo>
                  <a:pt x="66" y="0"/>
                </a:moveTo>
                <a:lnTo>
                  <a:pt x="0" y="163"/>
                </a:lnTo>
              </a:path>
            </a:pathLst>
          </a:custGeom>
          <a:noFill/>
          <a:ln cap="flat" cmpd="sng" w="2025">
            <a:solidFill>
              <a:schemeClr val="lt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0"/>
          <p:cNvSpPr/>
          <p:nvPr/>
        </p:nvSpPr>
        <p:spPr>
          <a:xfrm>
            <a:off x="6485037" y="4077296"/>
            <a:ext cx="7044" cy="16436"/>
          </a:xfrm>
          <a:custGeom>
            <a:rect b="b" l="l" r="r" t="t"/>
            <a:pathLst>
              <a:path extrusionOk="0" fill="none" h="161" w="69">
                <a:moveTo>
                  <a:pt x="69" y="160"/>
                </a:moveTo>
                <a:lnTo>
                  <a:pt x="1" y="1"/>
                </a:lnTo>
              </a:path>
            </a:pathLst>
          </a:custGeom>
          <a:noFill/>
          <a:ln cap="flat" cmpd="sng" w="2025">
            <a:solidFill>
              <a:schemeClr val="lt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0"/>
          <p:cNvSpPr/>
          <p:nvPr/>
        </p:nvSpPr>
        <p:spPr>
          <a:xfrm>
            <a:off x="8988214" y="1814424"/>
            <a:ext cx="112231" cy="109997"/>
          </a:xfrm>
          <a:custGeom>
            <a:rect b="b" l="l" r="r" t="t"/>
            <a:pathLst>
              <a:path extrusionOk="0" h="642" w="655">
                <a:moveTo>
                  <a:pt x="329" y="1"/>
                </a:moveTo>
                <a:cubicBezTo>
                  <a:pt x="160" y="1"/>
                  <a:pt x="0" y="150"/>
                  <a:pt x="10" y="323"/>
                </a:cubicBezTo>
                <a:cubicBezTo>
                  <a:pt x="17" y="495"/>
                  <a:pt x="150" y="642"/>
                  <a:pt x="329" y="642"/>
                </a:cubicBezTo>
                <a:cubicBezTo>
                  <a:pt x="495" y="642"/>
                  <a:pt x="655" y="495"/>
                  <a:pt x="648" y="323"/>
                </a:cubicBezTo>
                <a:cubicBezTo>
                  <a:pt x="642" y="147"/>
                  <a:pt x="508" y="1"/>
                  <a:pt x="3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0"/>
          <p:cNvSpPr/>
          <p:nvPr/>
        </p:nvSpPr>
        <p:spPr>
          <a:xfrm>
            <a:off x="8630700" y="66925"/>
            <a:ext cx="454500" cy="454500"/>
          </a:xfrm>
          <a:prstGeom prst="ellipse">
            <a:avLst/>
          </a:prstGeom>
          <a:solidFill>
            <a:srgbClr val="FFFFFF">
              <a:alpha val="35850"/>
            </a:srgbClr>
          </a:solidFill>
          <a:ln cap="flat" cmpd="sng" w="5200">
            <a:solidFill>
              <a:srgbClr val="FFFFFF"/>
            </a:solidFill>
            <a:prstDash val="solid"/>
            <a:round/>
            <a:headEnd len="sm" w="sm" type="none"/>
            <a:tailEnd len="sm" w="sm" type="none"/>
          </a:ln>
        </p:spPr>
        <p:txBody>
          <a:bodyPr anchorCtr="0" anchor="ctr" bIns="49875" lIns="49875" spcFirstLastPara="1" rIns="49875" wrap="square" tIns="49875">
            <a:noAutofit/>
          </a:bodyPr>
          <a:lstStyle/>
          <a:p>
            <a:pPr indent="0" lvl="0" marL="0" rtl="0" algn="ctr">
              <a:spcBef>
                <a:spcPts val="0"/>
              </a:spcBef>
              <a:spcAft>
                <a:spcPts val="0"/>
              </a:spcAft>
              <a:buNone/>
            </a:pPr>
            <a:r>
              <a:t/>
            </a:r>
            <a:endParaRPr sz="763">
              <a:latin typeface="Inter"/>
              <a:ea typeface="Inter"/>
              <a:cs typeface="Inter"/>
              <a:sym typeface="Inter"/>
            </a:endParaRPr>
          </a:p>
        </p:txBody>
      </p:sp>
      <p:pic>
        <p:nvPicPr>
          <p:cNvPr id="443" name="Google Shape;443;p30" title="logo_darkTxt.png"/>
          <p:cNvPicPr preferRelativeResize="0"/>
          <p:nvPr/>
        </p:nvPicPr>
        <p:blipFill rotWithShape="1">
          <a:blip r:embed="rId3">
            <a:alphaModFix/>
          </a:blip>
          <a:srcRect b="10610" l="0" r="0" t="0"/>
          <a:stretch/>
        </p:blipFill>
        <p:spPr>
          <a:xfrm>
            <a:off x="8630700" y="122830"/>
            <a:ext cx="426268" cy="384872"/>
          </a:xfrm>
          <a:prstGeom prst="rect">
            <a:avLst/>
          </a:prstGeom>
          <a:noFill/>
          <a:ln>
            <a:noFill/>
          </a:ln>
        </p:spPr>
      </p:pic>
      <p:pic>
        <p:nvPicPr>
          <p:cNvPr id="444" name="Google Shape;444;p30"/>
          <p:cNvPicPr preferRelativeResize="0"/>
          <p:nvPr/>
        </p:nvPicPr>
        <p:blipFill rotWithShape="1">
          <a:blip r:embed="rId4">
            <a:alphaModFix/>
          </a:blip>
          <a:srcRect b="0" l="0" r="0" t="6393"/>
          <a:stretch/>
        </p:blipFill>
        <p:spPr>
          <a:xfrm>
            <a:off x="6395005" y="1836266"/>
            <a:ext cx="2745831" cy="3306575"/>
          </a:xfrm>
          <a:prstGeom prst="rect">
            <a:avLst/>
          </a:prstGeom>
          <a:noFill/>
          <a:ln cap="flat" cmpd="sng" w="9525">
            <a:solidFill>
              <a:schemeClr val="lt1"/>
            </a:solidFill>
            <a:prstDash val="solid"/>
            <a:round/>
            <a:headEnd len="sm" w="sm" type="none"/>
            <a:tailEnd len="sm" w="sm" type="none"/>
          </a:ln>
        </p:spPr>
      </p:pic>
      <p:grpSp>
        <p:nvGrpSpPr>
          <p:cNvPr id="445" name="Google Shape;445;p30"/>
          <p:cNvGrpSpPr/>
          <p:nvPr/>
        </p:nvGrpSpPr>
        <p:grpSpPr>
          <a:xfrm>
            <a:off x="491194" y="3158734"/>
            <a:ext cx="2009943" cy="1914994"/>
            <a:chOff x="5716753" y="1814425"/>
            <a:chExt cx="3287443" cy="3132147"/>
          </a:xfrm>
        </p:grpSpPr>
        <p:grpSp>
          <p:nvGrpSpPr>
            <p:cNvPr id="446" name="Google Shape;446;p30"/>
            <p:cNvGrpSpPr/>
            <p:nvPr/>
          </p:nvGrpSpPr>
          <p:grpSpPr>
            <a:xfrm>
              <a:off x="5716753" y="1814425"/>
              <a:ext cx="3287443" cy="2829253"/>
              <a:chOff x="5700791" y="1814425"/>
              <a:chExt cx="3287443" cy="2829253"/>
            </a:xfrm>
          </p:grpSpPr>
          <p:grpSp>
            <p:nvGrpSpPr>
              <p:cNvPr id="447" name="Google Shape;447;p30"/>
              <p:cNvGrpSpPr/>
              <p:nvPr/>
            </p:nvGrpSpPr>
            <p:grpSpPr>
              <a:xfrm>
                <a:off x="5700791" y="1814425"/>
                <a:ext cx="1418777" cy="1547544"/>
                <a:chOff x="5536566" y="1814425"/>
                <a:chExt cx="1418777" cy="1547544"/>
              </a:xfrm>
            </p:grpSpPr>
            <p:sp>
              <p:nvSpPr>
                <p:cNvPr id="448" name="Google Shape;448;p30"/>
                <p:cNvSpPr/>
                <p:nvPr/>
              </p:nvSpPr>
              <p:spPr>
                <a:xfrm>
                  <a:off x="5536566" y="1814425"/>
                  <a:ext cx="1418777" cy="1547544"/>
                </a:xfrm>
                <a:custGeom>
                  <a:rect b="b" l="l" r="r" t="t"/>
                  <a:pathLst>
                    <a:path extrusionOk="0" h="15159" w="13898">
                      <a:moveTo>
                        <a:pt x="9817" y="1"/>
                      </a:moveTo>
                      <a:cubicBezTo>
                        <a:pt x="9775" y="1"/>
                        <a:pt x="9731" y="7"/>
                        <a:pt x="9689" y="21"/>
                      </a:cubicBezTo>
                      <a:lnTo>
                        <a:pt x="336" y="3006"/>
                      </a:lnTo>
                      <a:cubicBezTo>
                        <a:pt x="118" y="3075"/>
                        <a:pt x="1" y="3306"/>
                        <a:pt x="69" y="3524"/>
                      </a:cubicBezTo>
                      <a:lnTo>
                        <a:pt x="3692" y="14872"/>
                      </a:lnTo>
                      <a:cubicBezTo>
                        <a:pt x="3748" y="15048"/>
                        <a:pt x="3909" y="15158"/>
                        <a:pt x="4082" y="15158"/>
                      </a:cubicBezTo>
                      <a:cubicBezTo>
                        <a:pt x="4123" y="15158"/>
                        <a:pt x="4165" y="15152"/>
                        <a:pt x="4207" y="15139"/>
                      </a:cubicBezTo>
                      <a:lnTo>
                        <a:pt x="13562" y="12150"/>
                      </a:lnTo>
                      <a:cubicBezTo>
                        <a:pt x="13781" y="12082"/>
                        <a:pt x="13898" y="11851"/>
                        <a:pt x="13829" y="11636"/>
                      </a:cubicBezTo>
                      <a:lnTo>
                        <a:pt x="10206" y="285"/>
                      </a:lnTo>
                      <a:cubicBezTo>
                        <a:pt x="10149" y="112"/>
                        <a:pt x="9990" y="1"/>
                        <a:pt x="9817" y="1"/>
                      </a:cubicBezTo>
                      <a:close/>
                    </a:path>
                  </a:pathLst>
                </a:custGeom>
                <a:solidFill>
                  <a:schemeClr val="dk2"/>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49" name="Google Shape;449;p30"/>
                <p:cNvSpPr/>
                <p:nvPr/>
              </p:nvSpPr>
              <p:spPr>
                <a:xfrm>
                  <a:off x="5756252" y="2379887"/>
                  <a:ext cx="230100" cy="202440"/>
                </a:xfrm>
                <a:custGeom>
                  <a:rect b="b" l="l" r="r" t="t"/>
                  <a:pathLst>
                    <a:path extrusionOk="0" h="1983" w="2254">
                      <a:moveTo>
                        <a:pt x="1801" y="0"/>
                      </a:moveTo>
                      <a:lnTo>
                        <a:pt x="1" y="573"/>
                      </a:lnTo>
                      <a:lnTo>
                        <a:pt x="453" y="1982"/>
                      </a:lnTo>
                      <a:lnTo>
                        <a:pt x="2253" y="1410"/>
                      </a:lnTo>
                      <a:lnTo>
                        <a:pt x="1801" y="0"/>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50" name="Google Shape;450;p30"/>
                <p:cNvSpPr/>
                <p:nvPr/>
              </p:nvSpPr>
              <p:spPr>
                <a:xfrm>
                  <a:off x="5808112" y="2541390"/>
                  <a:ext cx="229691" cy="202746"/>
                </a:xfrm>
                <a:custGeom>
                  <a:rect b="b" l="l" r="r" t="t"/>
                  <a:pathLst>
                    <a:path extrusionOk="0" fill="none" h="1986" w="2250">
                      <a:moveTo>
                        <a:pt x="1" y="576"/>
                      </a:moveTo>
                      <a:lnTo>
                        <a:pt x="1801" y="0"/>
                      </a:lnTo>
                      <a:lnTo>
                        <a:pt x="2250" y="1410"/>
                      </a:lnTo>
                      <a:lnTo>
                        <a:pt x="450" y="1986"/>
                      </a:lnTo>
                      <a:close/>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51" name="Google Shape;451;p30"/>
                <p:cNvSpPr/>
                <p:nvPr/>
              </p:nvSpPr>
              <p:spPr>
                <a:xfrm>
                  <a:off x="5859665" y="2703198"/>
                  <a:ext cx="229691" cy="202440"/>
                </a:xfrm>
                <a:custGeom>
                  <a:rect b="b" l="l" r="r" t="t"/>
                  <a:pathLst>
                    <a:path extrusionOk="0" fill="none" h="1983" w="2250">
                      <a:moveTo>
                        <a:pt x="0" y="573"/>
                      </a:moveTo>
                      <a:lnTo>
                        <a:pt x="1800" y="0"/>
                      </a:lnTo>
                      <a:lnTo>
                        <a:pt x="2249" y="1410"/>
                      </a:lnTo>
                      <a:lnTo>
                        <a:pt x="449" y="1983"/>
                      </a:lnTo>
                      <a:close/>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52" name="Google Shape;452;p30"/>
                <p:cNvSpPr/>
                <p:nvPr/>
              </p:nvSpPr>
              <p:spPr>
                <a:xfrm>
                  <a:off x="5911115" y="2864701"/>
                  <a:ext cx="230100" cy="202848"/>
                </a:xfrm>
                <a:custGeom>
                  <a:rect b="b" l="l" r="r" t="t"/>
                  <a:pathLst>
                    <a:path extrusionOk="0" fill="none" h="1987" w="2254">
                      <a:moveTo>
                        <a:pt x="1" y="577"/>
                      </a:moveTo>
                      <a:lnTo>
                        <a:pt x="1801" y="0"/>
                      </a:lnTo>
                      <a:lnTo>
                        <a:pt x="2253" y="1410"/>
                      </a:lnTo>
                      <a:lnTo>
                        <a:pt x="453" y="1986"/>
                      </a:lnTo>
                      <a:close/>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53" name="Google Shape;453;p30"/>
                <p:cNvSpPr/>
                <p:nvPr/>
              </p:nvSpPr>
              <p:spPr>
                <a:xfrm>
                  <a:off x="5962975" y="3026510"/>
                  <a:ext cx="229691" cy="202542"/>
                </a:xfrm>
                <a:custGeom>
                  <a:rect b="b" l="l" r="r" t="t"/>
                  <a:pathLst>
                    <a:path extrusionOk="0" fill="none" h="1984" w="2250">
                      <a:moveTo>
                        <a:pt x="0" y="574"/>
                      </a:moveTo>
                      <a:lnTo>
                        <a:pt x="1801" y="1"/>
                      </a:lnTo>
                      <a:lnTo>
                        <a:pt x="2250" y="1410"/>
                      </a:lnTo>
                      <a:lnTo>
                        <a:pt x="450" y="1983"/>
                      </a:lnTo>
                      <a:close/>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54" name="Google Shape;454;p30"/>
                <p:cNvSpPr/>
                <p:nvPr/>
              </p:nvSpPr>
              <p:spPr>
                <a:xfrm>
                  <a:off x="5962668" y="2314041"/>
                  <a:ext cx="229691" cy="202440"/>
                </a:xfrm>
                <a:custGeom>
                  <a:rect b="b" l="l" r="r" t="t"/>
                  <a:pathLst>
                    <a:path extrusionOk="0" h="1983" w="2250">
                      <a:moveTo>
                        <a:pt x="1800" y="1"/>
                      </a:moveTo>
                      <a:lnTo>
                        <a:pt x="0" y="573"/>
                      </a:lnTo>
                      <a:lnTo>
                        <a:pt x="449" y="1983"/>
                      </a:lnTo>
                      <a:lnTo>
                        <a:pt x="2250" y="1410"/>
                      </a:lnTo>
                      <a:lnTo>
                        <a:pt x="1800" y="1"/>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55" name="Google Shape;455;p30"/>
                <p:cNvSpPr/>
                <p:nvPr/>
              </p:nvSpPr>
              <p:spPr>
                <a:xfrm>
                  <a:off x="6014119" y="2475543"/>
                  <a:ext cx="229793" cy="202848"/>
                </a:xfrm>
                <a:custGeom>
                  <a:rect b="b" l="l" r="r" t="t"/>
                  <a:pathLst>
                    <a:path extrusionOk="0" fill="none" h="1987" w="2251">
                      <a:moveTo>
                        <a:pt x="1" y="577"/>
                      </a:moveTo>
                      <a:lnTo>
                        <a:pt x="1801" y="1"/>
                      </a:lnTo>
                      <a:lnTo>
                        <a:pt x="2250" y="1410"/>
                      </a:lnTo>
                      <a:lnTo>
                        <a:pt x="450" y="1986"/>
                      </a:lnTo>
                      <a:close/>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56" name="Google Shape;456;p30"/>
                <p:cNvSpPr/>
                <p:nvPr/>
              </p:nvSpPr>
              <p:spPr>
                <a:xfrm>
                  <a:off x="6065672" y="2637352"/>
                  <a:ext cx="229998" cy="202542"/>
                </a:xfrm>
                <a:custGeom>
                  <a:rect b="b" l="l" r="r" t="t"/>
                  <a:pathLst>
                    <a:path extrusionOk="0" fill="none" h="1984" w="2253">
                      <a:moveTo>
                        <a:pt x="0" y="574"/>
                      </a:moveTo>
                      <a:lnTo>
                        <a:pt x="1801" y="1"/>
                      </a:lnTo>
                      <a:lnTo>
                        <a:pt x="2253" y="1410"/>
                      </a:lnTo>
                      <a:lnTo>
                        <a:pt x="453" y="1983"/>
                      </a:lnTo>
                      <a:close/>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57" name="Google Shape;457;p30"/>
                <p:cNvSpPr/>
                <p:nvPr/>
              </p:nvSpPr>
              <p:spPr>
                <a:xfrm>
                  <a:off x="6117531" y="2798854"/>
                  <a:ext cx="229691" cy="202848"/>
                </a:xfrm>
                <a:custGeom>
                  <a:rect b="b" l="l" r="r" t="t"/>
                  <a:pathLst>
                    <a:path extrusionOk="0" fill="none" h="1987" w="2250">
                      <a:moveTo>
                        <a:pt x="0" y="577"/>
                      </a:moveTo>
                      <a:lnTo>
                        <a:pt x="1800" y="1"/>
                      </a:lnTo>
                      <a:lnTo>
                        <a:pt x="2250" y="1410"/>
                      </a:lnTo>
                      <a:lnTo>
                        <a:pt x="449" y="1987"/>
                      </a:lnTo>
                      <a:close/>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58" name="Google Shape;458;p30"/>
                <p:cNvSpPr/>
                <p:nvPr/>
              </p:nvSpPr>
              <p:spPr>
                <a:xfrm>
                  <a:off x="6168982" y="2960765"/>
                  <a:ext cx="229793" cy="202440"/>
                </a:xfrm>
                <a:custGeom>
                  <a:rect b="b" l="l" r="r" t="t"/>
                  <a:pathLst>
                    <a:path extrusionOk="0" fill="none" h="1983" w="2251">
                      <a:moveTo>
                        <a:pt x="1" y="573"/>
                      </a:moveTo>
                      <a:lnTo>
                        <a:pt x="1801" y="0"/>
                      </a:lnTo>
                      <a:lnTo>
                        <a:pt x="2250" y="1410"/>
                      </a:lnTo>
                      <a:lnTo>
                        <a:pt x="450" y="1983"/>
                      </a:lnTo>
                      <a:close/>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59" name="Google Shape;459;p30"/>
                <p:cNvSpPr/>
                <p:nvPr/>
              </p:nvSpPr>
              <p:spPr>
                <a:xfrm>
                  <a:off x="6168676" y="2248194"/>
                  <a:ext cx="229691" cy="202542"/>
                </a:xfrm>
                <a:custGeom>
                  <a:rect b="b" l="l" r="r" t="t"/>
                  <a:pathLst>
                    <a:path extrusionOk="0" h="1984" w="2250">
                      <a:moveTo>
                        <a:pt x="1801" y="1"/>
                      </a:moveTo>
                      <a:lnTo>
                        <a:pt x="1" y="574"/>
                      </a:lnTo>
                      <a:lnTo>
                        <a:pt x="450" y="1983"/>
                      </a:lnTo>
                      <a:lnTo>
                        <a:pt x="2250" y="1410"/>
                      </a:lnTo>
                      <a:lnTo>
                        <a:pt x="1801" y="1"/>
                      </a:lnTo>
                      <a:close/>
                    </a:path>
                  </a:pathLst>
                </a:custGeom>
                <a:solidFill>
                  <a:schemeClr val="accent2"/>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60" name="Google Shape;460;p30"/>
                <p:cNvSpPr/>
                <p:nvPr/>
              </p:nvSpPr>
              <p:spPr>
                <a:xfrm>
                  <a:off x="6220229" y="2409799"/>
                  <a:ext cx="229691" cy="202746"/>
                </a:xfrm>
                <a:custGeom>
                  <a:rect b="b" l="l" r="r" t="t"/>
                  <a:pathLst>
                    <a:path extrusionOk="0" fill="none" h="1986" w="2250">
                      <a:moveTo>
                        <a:pt x="0" y="576"/>
                      </a:moveTo>
                      <a:lnTo>
                        <a:pt x="1800" y="0"/>
                      </a:lnTo>
                      <a:lnTo>
                        <a:pt x="2249" y="1410"/>
                      </a:lnTo>
                      <a:lnTo>
                        <a:pt x="449" y="1986"/>
                      </a:lnTo>
                      <a:close/>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61" name="Google Shape;461;p30"/>
                <p:cNvSpPr/>
                <p:nvPr/>
              </p:nvSpPr>
              <p:spPr>
                <a:xfrm>
                  <a:off x="6271986" y="2571608"/>
                  <a:ext cx="229793" cy="202440"/>
                </a:xfrm>
                <a:custGeom>
                  <a:rect b="b" l="l" r="r" t="t"/>
                  <a:pathLst>
                    <a:path extrusionOk="0" fill="none" h="1983" w="2251">
                      <a:moveTo>
                        <a:pt x="1" y="573"/>
                      </a:moveTo>
                      <a:lnTo>
                        <a:pt x="1801" y="0"/>
                      </a:lnTo>
                      <a:lnTo>
                        <a:pt x="2250" y="1410"/>
                      </a:lnTo>
                      <a:lnTo>
                        <a:pt x="450" y="1983"/>
                      </a:lnTo>
                      <a:close/>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62" name="Google Shape;462;p30"/>
                <p:cNvSpPr/>
                <p:nvPr/>
              </p:nvSpPr>
              <p:spPr>
                <a:xfrm>
                  <a:off x="6323539" y="2733110"/>
                  <a:ext cx="229691" cy="202848"/>
                </a:xfrm>
                <a:custGeom>
                  <a:rect b="b" l="l" r="r" t="t"/>
                  <a:pathLst>
                    <a:path extrusionOk="0" fill="none" h="1987" w="2250">
                      <a:moveTo>
                        <a:pt x="0" y="577"/>
                      </a:moveTo>
                      <a:lnTo>
                        <a:pt x="1801" y="0"/>
                      </a:lnTo>
                      <a:lnTo>
                        <a:pt x="2250" y="1410"/>
                      </a:lnTo>
                      <a:lnTo>
                        <a:pt x="450" y="1986"/>
                      </a:lnTo>
                      <a:close/>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63" name="Google Shape;463;p30"/>
                <p:cNvSpPr/>
                <p:nvPr/>
              </p:nvSpPr>
              <p:spPr>
                <a:xfrm>
                  <a:off x="6375092" y="2894919"/>
                  <a:ext cx="229691" cy="202542"/>
                </a:xfrm>
                <a:custGeom>
                  <a:rect b="b" l="l" r="r" t="t"/>
                  <a:pathLst>
                    <a:path extrusionOk="0" h="1984" w="2250">
                      <a:moveTo>
                        <a:pt x="1800" y="1"/>
                      </a:moveTo>
                      <a:lnTo>
                        <a:pt x="0" y="574"/>
                      </a:lnTo>
                      <a:lnTo>
                        <a:pt x="449" y="1983"/>
                      </a:lnTo>
                      <a:lnTo>
                        <a:pt x="2249" y="1410"/>
                      </a:lnTo>
                      <a:lnTo>
                        <a:pt x="1800" y="1"/>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64" name="Google Shape;464;p30"/>
                <p:cNvSpPr/>
                <p:nvPr/>
              </p:nvSpPr>
              <p:spPr>
                <a:xfrm>
                  <a:off x="6374683" y="2182450"/>
                  <a:ext cx="229793" cy="202440"/>
                </a:xfrm>
                <a:custGeom>
                  <a:rect b="b" l="l" r="r" t="t"/>
                  <a:pathLst>
                    <a:path extrusionOk="0" h="1983" w="2251">
                      <a:moveTo>
                        <a:pt x="1801" y="0"/>
                      </a:moveTo>
                      <a:lnTo>
                        <a:pt x="1" y="573"/>
                      </a:lnTo>
                      <a:lnTo>
                        <a:pt x="450" y="1983"/>
                      </a:lnTo>
                      <a:lnTo>
                        <a:pt x="2250" y="1410"/>
                      </a:lnTo>
                      <a:lnTo>
                        <a:pt x="1801" y="0"/>
                      </a:lnTo>
                      <a:close/>
                    </a:path>
                  </a:pathLst>
                </a:custGeom>
                <a:solidFill>
                  <a:schemeClr val="accent2"/>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65" name="Google Shape;465;p30"/>
                <p:cNvSpPr/>
                <p:nvPr/>
              </p:nvSpPr>
              <p:spPr>
                <a:xfrm>
                  <a:off x="6426236" y="2343953"/>
                  <a:ext cx="229998" cy="202848"/>
                </a:xfrm>
                <a:custGeom>
                  <a:rect b="b" l="l" r="r" t="t"/>
                  <a:pathLst>
                    <a:path extrusionOk="0" h="1987" w="2253">
                      <a:moveTo>
                        <a:pt x="1800" y="0"/>
                      </a:moveTo>
                      <a:lnTo>
                        <a:pt x="0" y="577"/>
                      </a:lnTo>
                      <a:lnTo>
                        <a:pt x="453" y="1986"/>
                      </a:lnTo>
                      <a:lnTo>
                        <a:pt x="2253" y="1410"/>
                      </a:lnTo>
                      <a:lnTo>
                        <a:pt x="1800" y="0"/>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66" name="Google Shape;466;p30"/>
                <p:cNvSpPr/>
                <p:nvPr/>
              </p:nvSpPr>
              <p:spPr>
                <a:xfrm>
                  <a:off x="6478095" y="2505761"/>
                  <a:ext cx="229691" cy="202542"/>
                </a:xfrm>
                <a:custGeom>
                  <a:rect b="b" l="l" r="r" t="t"/>
                  <a:pathLst>
                    <a:path extrusionOk="0" h="1984" w="2250">
                      <a:moveTo>
                        <a:pt x="1800" y="1"/>
                      </a:moveTo>
                      <a:lnTo>
                        <a:pt x="0" y="574"/>
                      </a:lnTo>
                      <a:lnTo>
                        <a:pt x="449" y="1983"/>
                      </a:lnTo>
                      <a:lnTo>
                        <a:pt x="2250" y="1410"/>
                      </a:lnTo>
                      <a:lnTo>
                        <a:pt x="1800" y="1"/>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67" name="Google Shape;467;p30"/>
                <p:cNvSpPr/>
                <p:nvPr/>
              </p:nvSpPr>
              <p:spPr>
                <a:xfrm>
                  <a:off x="6529546" y="2667264"/>
                  <a:ext cx="229793" cy="202848"/>
                </a:xfrm>
                <a:custGeom>
                  <a:rect b="b" l="l" r="r" t="t"/>
                  <a:pathLst>
                    <a:path extrusionOk="0" h="1987" w="2251">
                      <a:moveTo>
                        <a:pt x="1801" y="1"/>
                      </a:moveTo>
                      <a:lnTo>
                        <a:pt x="1" y="577"/>
                      </a:lnTo>
                      <a:lnTo>
                        <a:pt x="450" y="1987"/>
                      </a:lnTo>
                      <a:lnTo>
                        <a:pt x="2250" y="1410"/>
                      </a:lnTo>
                      <a:lnTo>
                        <a:pt x="1801" y="1"/>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68" name="Google Shape;468;p30"/>
                <p:cNvSpPr/>
                <p:nvPr/>
              </p:nvSpPr>
              <p:spPr>
                <a:xfrm>
                  <a:off x="6581099" y="2829174"/>
                  <a:ext cx="229998" cy="202440"/>
                </a:xfrm>
                <a:custGeom>
                  <a:rect b="b" l="l" r="r" t="t"/>
                  <a:pathLst>
                    <a:path extrusionOk="0" h="1983" w="2253">
                      <a:moveTo>
                        <a:pt x="1800" y="0"/>
                      </a:moveTo>
                      <a:lnTo>
                        <a:pt x="0" y="573"/>
                      </a:lnTo>
                      <a:lnTo>
                        <a:pt x="453" y="1983"/>
                      </a:lnTo>
                      <a:lnTo>
                        <a:pt x="2253" y="1410"/>
                      </a:lnTo>
                      <a:lnTo>
                        <a:pt x="1800" y="0"/>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69" name="Google Shape;469;p30"/>
                <p:cNvSpPr/>
                <p:nvPr/>
              </p:nvSpPr>
              <p:spPr>
                <a:xfrm>
                  <a:off x="5680505" y="1944484"/>
                  <a:ext cx="858841" cy="433464"/>
                </a:xfrm>
                <a:custGeom>
                  <a:rect b="b" l="l" r="r" t="t"/>
                  <a:pathLst>
                    <a:path extrusionOk="0" h="4246" w="8413">
                      <a:moveTo>
                        <a:pt x="7859" y="1"/>
                      </a:moveTo>
                      <a:lnTo>
                        <a:pt x="1" y="2510"/>
                      </a:lnTo>
                      <a:lnTo>
                        <a:pt x="554" y="4246"/>
                      </a:lnTo>
                      <a:lnTo>
                        <a:pt x="8412" y="1736"/>
                      </a:lnTo>
                      <a:lnTo>
                        <a:pt x="7859" y="1"/>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70" name="Google Shape;470;p30"/>
                <p:cNvSpPr/>
                <p:nvPr/>
              </p:nvSpPr>
              <p:spPr>
                <a:xfrm>
                  <a:off x="6015855" y="2936775"/>
                  <a:ext cx="44305" cy="54617"/>
                </a:xfrm>
                <a:custGeom>
                  <a:rect b="b" l="l" r="r" t="t"/>
                  <a:pathLst>
                    <a:path extrusionOk="0" h="535" w="434">
                      <a:moveTo>
                        <a:pt x="173" y="1"/>
                      </a:moveTo>
                      <a:lnTo>
                        <a:pt x="108" y="24"/>
                      </a:lnTo>
                      <a:lnTo>
                        <a:pt x="0" y="82"/>
                      </a:lnTo>
                      <a:lnTo>
                        <a:pt x="20" y="141"/>
                      </a:lnTo>
                      <a:lnTo>
                        <a:pt x="127" y="82"/>
                      </a:lnTo>
                      <a:lnTo>
                        <a:pt x="244" y="447"/>
                      </a:lnTo>
                      <a:lnTo>
                        <a:pt x="140" y="479"/>
                      </a:lnTo>
                      <a:lnTo>
                        <a:pt x="156" y="535"/>
                      </a:lnTo>
                      <a:lnTo>
                        <a:pt x="433" y="447"/>
                      </a:lnTo>
                      <a:lnTo>
                        <a:pt x="414" y="391"/>
                      </a:lnTo>
                      <a:lnTo>
                        <a:pt x="309" y="427"/>
                      </a:lnTo>
                      <a:lnTo>
                        <a:pt x="173" y="1"/>
                      </a:lnTo>
                      <a:close/>
                    </a:path>
                  </a:pathLst>
                </a:custGeom>
                <a:solidFill>
                  <a:schemeClr val="lt1"/>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71" name="Google Shape;471;p30"/>
                <p:cNvSpPr/>
                <p:nvPr/>
              </p:nvSpPr>
              <p:spPr>
                <a:xfrm>
                  <a:off x="6212164" y="2873378"/>
                  <a:ext cx="45632" cy="55842"/>
                </a:xfrm>
                <a:custGeom>
                  <a:rect b="b" l="l" r="r" t="t"/>
                  <a:pathLst>
                    <a:path extrusionOk="0" h="547" w="447">
                      <a:moveTo>
                        <a:pt x="197" y="1"/>
                      </a:moveTo>
                      <a:cubicBezTo>
                        <a:pt x="175" y="1"/>
                        <a:pt x="152" y="5"/>
                        <a:pt x="128" y="13"/>
                      </a:cubicBezTo>
                      <a:cubicBezTo>
                        <a:pt x="108" y="20"/>
                        <a:pt x="89" y="29"/>
                        <a:pt x="66" y="42"/>
                      </a:cubicBezTo>
                      <a:cubicBezTo>
                        <a:pt x="47" y="55"/>
                        <a:pt x="24" y="72"/>
                        <a:pt x="1" y="88"/>
                      </a:cubicBezTo>
                      <a:lnTo>
                        <a:pt x="20" y="153"/>
                      </a:lnTo>
                      <a:cubicBezTo>
                        <a:pt x="43" y="130"/>
                        <a:pt x="63" y="114"/>
                        <a:pt x="82" y="98"/>
                      </a:cubicBezTo>
                      <a:cubicBezTo>
                        <a:pt x="105" y="85"/>
                        <a:pt x="125" y="75"/>
                        <a:pt x="144" y="68"/>
                      </a:cubicBezTo>
                      <a:cubicBezTo>
                        <a:pt x="159" y="64"/>
                        <a:pt x="173" y="61"/>
                        <a:pt x="186" y="61"/>
                      </a:cubicBezTo>
                      <a:cubicBezTo>
                        <a:pt x="199" y="61"/>
                        <a:pt x="211" y="64"/>
                        <a:pt x="222" y="68"/>
                      </a:cubicBezTo>
                      <a:cubicBezTo>
                        <a:pt x="245" y="81"/>
                        <a:pt x="261" y="98"/>
                        <a:pt x="268" y="124"/>
                      </a:cubicBezTo>
                      <a:cubicBezTo>
                        <a:pt x="274" y="140"/>
                        <a:pt x="274" y="156"/>
                        <a:pt x="271" y="176"/>
                      </a:cubicBezTo>
                      <a:cubicBezTo>
                        <a:pt x="268" y="195"/>
                        <a:pt x="261" y="218"/>
                        <a:pt x="248" y="247"/>
                      </a:cubicBezTo>
                      <a:cubicBezTo>
                        <a:pt x="242" y="264"/>
                        <a:pt x="222" y="300"/>
                        <a:pt x="193" y="358"/>
                      </a:cubicBezTo>
                      <a:cubicBezTo>
                        <a:pt x="164" y="413"/>
                        <a:pt x="144" y="459"/>
                        <a:pt x="125" y="492"/>
                      </a:cubicBezTo>
                      <a:lnTo>
                        <a:pt x="144" y="547"/>
                      </a:lnTo>
                      <a:lnTo>
                        <a:pt x="447" y="449"/>
                      </a:lnTo>
                      <a:lnTo>
                        <a:pt x="431" y="394"/>
                      </a:lnTo>
                      <a:lnTo>
                        <a:pt x="203" y="466"/>
                      </a:lnTo>
                      <a:cubicBezTo>
                        <a:pt x="239" y="397"/>
                        <a:pt x="268" y="342"/>
                        <a:pt x="287" y="303"/>
                      </a:cubicBezTo>
                      <a:cubicBezTo>
                        <a:pt x="304" y="264"/>
                        <a:pt x="317" y="241"/>
                        <a:pt x="320" y="234"/>
                      </a:cubicBezTo>
                      <a:cubicBezTo>
                        <a:pt x="333" y="202"/>
                        <a:pt x="339" y="179"/>
                        <a:pt x="339" y="160"/>
                      </a:cubicBezTo>
                      <a:cubicBezTo>
                        <a:pt x="343" y="137"/>
                        <a:pt x="339" y="117"/>
                        <a:pt x="333" y="98"/>
                      </a:cubicBezTo>
                      <a:cubicBezTo>
                        <a:pt x="320" y="55"/>
                        <a:pt x="294" y="29"/>
                        <a:pt x="258" y="13"/>
                      </a:cubicBezTo>
                      <a:cubicBezTo>
                        <a:pt x="239" y="5"/>
                        <a:pt x="218" y="1"/>
                        <a:pt x="197"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72" name="Google Shape;472;p30"/>
                <p:cNvSpPr/>
                <p:nvPr/>
              </p:nvSpPr>
              <p:spPr>
                <a:xfrm>
                  <a:off x="6258715" y="3036004"/>
                  <a:ext cx="40324" cy="52677"/>
                </a:xfrm>
                <a:custGeom>
                  <a:rect b="b" l="l" r="r" t="t"/>
                  <a:pathLst>
                    <a:path extrusionOk="0" h="516" w="395">
                      <a:moveTo>
                        <a:pt x="162" y="55"/>
                      </a:moveTo>
                      <a:cubicBezTo>
                        <a:pt x="185" y="55"/>
                        <a:pt x="207" y="66"/>
                        <a:pt x="225" y="87"/>
                      </a:cubicBezTo>
                      <a:cubicBezTo>
                        <a:pt x="251" y="113"/>
                        <a:pt x="277" y="158"/>
                        <a:pt x="297" y="227"/>
                      </a:cubicBezTo>
                      <a:cubicBezTo>
                        <a:pt x="320" y="292"/>
                        <a:pt x="326" y="344"/>
                        <a:pt x="320" y="383"/>
                      </a:cubicBezTo>
                      <a:cubicBezTo>
                        <a:pt x="313" y="419"/>
                        <a:pt x="294" y="445"/>
                        <a:pt x="261" y="455"/>
                      </a:cubicBezTo>
                      <a:cubicBezTo>
                        <a:pt x="251" y="457"/>
                        <a:pt x="241" y="459"/>
                        <a:pt x="232" y="459"/>
                      </a:cubicBezTo>
                      <a:cubicBezTo>
                        <a:pt x="209" y="459"/>
                        <a:pt x="189" y="450"/>
                        <a:pt x="170" y="429"/>
                      </a:cubicBezTo>
                      <a:cubicBezTo>
                        <a:pt x="141" y="403"/>
                        <a:pt x="118" y="354"/>
                        <a:pt x="95" y="289"/>
                      </a:cubicBezTo>
                      <a:cubicBezTo>
                        <a:pt x="76" y="223"/>
                        <a:pt x="69" y="171"/>
                        <a:pt x="76" y="132"/>
                      </a:cubicBezTo>
                      <a:cubicBezTo>
                        <a:pt x="82" y="97"/>
                        <a:pt x="102" y="70"/>
                        <a:pt x="134" y="61"/>
                      </a:cubicBezTo>
                      <a:cubicBezTo>
                        <a:pt x="144" y="57"/>
                        <a:pt x="153" y="55"/>
                        <a:pt x="162" y="55"/>
                      </a:cubicBezTo>
                      <a:close/>
                      <a:moveTo>
                        <a:pt x="171" y="0"/>
                      </a:moveTo>
                      <a:cubicBezTo>
                        <a:pt x="154" y="0"/>
                        <a:pt x="136" y="3"/>
                        <a:pt x="118" y="9"/>
                      </a:cubicBezTo>
                      <a:cubicBezTo>
                        <a:pt x="63" y="25"/>
                        <a:pt x="30" y="61"/>
                        <a:pt x="14" y="113"/>
                      </a:cubicBezTo>
                      <a:cubicBezTo>
                        <a:pt x="1" y="162"/>
                        <a:pt x="4" y="230"/>
                        <a:pt x="30" y="311"/>
                      </a:cubicBezTo>
                      <a:cubicBezTo>
                        <a:pt x="56" y="393"/>
                        <a:pt x="92" y="448"/>
                        <a:pt x="134" y="481"/>
                      </a:cubicBezTo>
                      <a:cubicBezTo>
                        <a:pt x="160" y="504"/>
                        <a:pt x="190" y="515"/>
                        <a:pt x="223" y="515"/>
                      </a:cubicBezTo>
                      <a:cubicBezTo>
                        <a:pt x="240" y="515"/>
                        <a:pt x="259" y="512"/>
                        <a:pt x="277" y="507"/>
                      </a:cubicBezTo>
                      <a:cubicBezTo>
                        <a:pt x="329" y="490"/>
                        <a:pt x="365" y="455"/>
                        <a:pt x="378" y="403"/>
                      </a:cubicBezTo>
                      <a:cubicBezTo>
                        <a:pt x="395" y="350"/>
                        <a:pt x="388" y="285"/>
                        <a:pt x="362" y="204"/>
                      </a:cubicBezTo>
                      <a:cubicBezTo>
                        <a:pt x="336" y="123"/>
                        <a:pt x="303" y="67"/>
                        <a:pt x="261" y="31"/>
                      </a:cubicBezTo>
                      <a:cubicBezTo>
                        <a:pt x="234" y="10"/>
                        <a:pt x="203" y="0"/>
                        <a:pt x="171"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73" name="Google Shape;473;p30"/>
                <p:cNvSpPr/>
                <p:nvPr/>
              </p:nvSpPr>
              <p:spPr>
                <a:xfrm>
                  <a:off x="6078637" y="3125228"/>
                  <a:ext cx="9086" cy="19397"/>
                </a:xfrm>
                <a:custGeom>
                  <a:rect b="b" l="l" r="r" t="t"/>
                  <a:pathLst>
                    <a:path extrusionOk="0" h="190" w="89">
                      <a:moveTo>
                        <a:pt x="69" y="1"/>
                      </a:moveTo>
                      <a:lnTo>
                        <a:pt x="0" y="23"/>
                      </a:lnTo>
                      <a:lnTo>
                        <a:pt x="20" y="79"/>
                      </a:lnTo>
                      <a:lnTo>
                        <a:pt x="26" y="189"/>
                      </a:lnTo>
                      <a:lnTo>
                        <a:pt x="69" y="176"/>
                      </a:lnTo>
                      <a:lnTo>
                        <a:pt x="88" y="56"/>
                      </a:lnTo>
                      <a:lnTo>
                        <a:pt x="69" y="1"/>
                      </a:lnTo>
                      <a:close/>
                    </a:path>
                  </a:pathLst>
                </a:custGeom>
                <a:solidFill>
                  <a:schemeClr val="lt1"/>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74" name="Google Shape;474;p30"/>
                <p:cNvSpPr/>
                <p:nvPr/>
              </p:nvSpPr>
              <p:spPr>
                <a:xfrm>
                  <a:off x="6412251" y="2809574"/>
                  <a:ext cx="43284" cy="54515"/>
                </a:xfrm>
                <a:custGeom>
                  <a:rect b="b" l="l" r="r" t="t"/>
                  <a:pathLst>
                    <a:path extrusionOk="0" h="534" w="424">
                      <a:moveTo>
                        <a:pt x="196" y="0"/>
                      </a:moveTo>
                      <a:cubicBezTo>
                        <a:pt x="174" y="0"/>
                        <a:pt x="150" y="4"/>
                        <a:pt x="124" y="13"/>
                      </a:cubicBezTo>
                      <a:cubicBezTo>
                        <a:pt x="105" y="20"/>
                        <a:pt x="85" y="26"/>
                        <a:pt x="66" y="39"/>
                      </a:cubicBezTo>
                      <a:cubicBezTo>
                        <a:pt x="46" y="49"/>
                        <a:pt x="23" y="62"/>
                        <a:pt x="1" y="75"/>
                      </a:cubicBezTo>
                      <a:lnTo>
                        <a:pt x="20" y="134"/>
                      </a:lnTo>
                      <a:cubicBezTo>
                        <a:pt x="40" y="117"/>
                        <a:pt x="62" y="104"/>
                        <a:pt x="82" y="94"/>
                      </a:cubicBezTo>
                      <a:cubicBezTo>
                        <a:pt x="98" y="85"/>
                        <a:pt x="118" y="75"/>
                        <a:pt x="137" y="68"/>
                      </a:cubicBezTo>
                      <a:cubicBezTo>
                        <a:pt x="155" y="63"/>
                        <a:pt x="171" y="61"/>
                        <a:pt x="186" y="61"/>
                      </a:cubicBezTo>
                      <a:cubicBezTo>
                        <a:pt x="198" y="61"/>
                        <a:pt x="208" y="62"/>
                        <a:pt x="219" y="65"/>
                      </a:cubicBezTo>
                      <a:cubicBezTo>
                        <a:pt x="238" y="72"/>
                        <a:pt x="255" y="88"/>
                        <a:pt x="261" y="114"/>
                      </a:cubicBezTo>
                      <a:cubicBezTo>
                        <a:pt x="271" y="137"/>
                        <a:pt x="268" y="160"/>
                        <a:pt x="255" y="176"/>
                      </a:cubicBezTo>
                      <a:cubicBezTo>
                        <a:pt x="241" y="195"/>
                        <a:pt x="219" y="208"/>
                        <a:pt x="186" y="218"/>
                      </a:cubicBezTo>
                      <a:lnTo>
                        <a:pt x="128" y="238"/>
                      </a:lnTo>
                      <a:lnTo>
                        <a:pt x="144" y="293"/>
                      </a:lnTo>
                      <a:lnTo>
                        <a:pt x="202" y="274"/>
                      </a:lnTo>
                      <a:cubicBezTo>
                        <a:pt x="221" y="268"/>
                        <a:pt x="240" y="264"/>
                        <a:pt x="257" y="264"/>
                      </a:cubicBezTo>
                      <a:cubicBezTo>
                        <a:pt x="270" y="264"/>
                        <a:pt x="281" y="266"/>
                        <a:pt x="290" y="270"/>
                      </a:cubicBezTo>
                      <a:cubicBezTo>
                        <a:pt x="316" y="280"/>
                        <a:pt x="333" y="300"/>
                        <a:pt x="342" y="329"/>
                      </a:cubicBezTo>
                      <a:cubicBezTo>
                        <a:pt x="352" y="358"/>
                        <a:pt x="349" y="384"/>
                        <a:pt x="333" y="410"/>
                      </a:cubicBezTo>
                      <a:cubicBezTo>
                        <a:pt x="316" y="433"/>
                        <a:pt x="287" y="449"/>
                        <a:pt x="248" y="462"/>
                      </a:cubicBezTo>
                      <a:cubicBezTo>
                        <a:pt x="225" y="469"/>
                        <a:pt x="202" y="475"/>
                        <a:pt x="176" y="475"/>
                      </a:cubicBezTo>
                      <a:cubicBezTo>
                        <a:pt x="170" y="476"/>
                        <a:pt x="163" y="477"/>
                        <a:pt x="157" y="477"/>
                      </a:cubicBezTo>
                      <a:cubicBezTo>
                        <a:pt x="142" y="477"/>
                        <a:pt x="127" y="474"/>
                        <a:pt x="111" y="472"/>
                      </a:cubicBezTo>
                      <a:lnTo>
                        <a:pt x="111" y="472"/>
                      </a:lnTo>
                      <a:lnTo>
                        <a:pt x="131" y="534"/>
                      </a:lnTo>
                      <a:cubicBezTo>
                        <a:pt x="157" y="534"/>
                        <a:pt x="180" y="534"/>
                        <a:pt x="202" y="531"/>
                      </a:cubicBezTo>
                      <a:cubicBezTo>
                        <a:pt x="225" y="527"/>
                        <a:pt x="248" y="524"/>
                        <a:pt x="268" y="518"/>
                      </a:cubicBezTo>
                      <a:cubicBezTo>
                        <a:pt x="326" y="498"/>
                        <a:pt x="368" y="469"/>
                        <a:pt x="394" y="433"/>
                      </a:cubicBezTo>
                      <a:cubicBezTo>
                        <a:pt x="417" y="397"/>
                        <a:pt x="424" y="355"/>
                        <a:pt x="408" y="306"/>
                      </a:cubicBezTo>
                      <a:cubicBezTo>
                        <a:pt x="398" y="277"/>
                        <a:pt x="381" y="254"/>
                        <a:pt x="355" y="238"/>
                      </a:cubicBezTo>
                      <a:cubicBezTo>
                        <a:pt x="338" y="225"/>
                        <a:pt x="316" y="220"/>
                        <a:pt x="292" y="220"/>
                      </a:cubicBezTo>
                      <a:cubicBezTo>
                        <a:pt x="285" y="220"/>
                        <a:pt x="278" y="221"/>
                        <a:pt x="271" y="221"/>
                      </a:cubicBezTo>
                      <a:cubicBezTo>
                        <a:pt x="297" y="205"/>
                        <a:pt x="313" y="186"/>
                        <a:pt x="323" y="163"/>
                      </a:cubicBezTo>
                      <a:cubicBezTo>
                        <a:pt x="333" y="137"/>
                        <a:pt x="333" y="114"/>
                        <a:pt x="323" y="88"/>
                      </a:cubicBezTo>
                      <a:cubicBezTo>
                        <a:pt x="313" y="49"/>
                        <a:pt x="287" y="23"/>
                        <a:pt x="251" y="10"/>
                      </a:cubicBezTo>
                      <a:cubicBezTo>
                        <a:pt x="234" y="4"/>
                        <a:pt x="216" y="0"/>
                        <a:pt x="196"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75" name="Google Shape;475;p30"/>
                <p:cNvSpPr/>
                <p:nvPr/>
              </p:nvSpPr>
              <p:spPr>
                <a:xfrm>
                  <a:off x="6470439" y="2980979"/>
                  <a:ext cx="48286" cy="32362"/>
                </a:xfrm>
                <a:custGeom>
                  <a:rect b="b" l="l" r="r" t="t"/>
                  <a:pathLst>
                    <a:path extrusionOk="0" h="317" w="473">
                      <a:moveTo>
                        <a:pt x="410" y="1"/>
                      </a:moveTo>
                      <a:lnTo>
                        <a:pt x="0" y="131"/>
                      </a:lnTo>
                      <a:lnTo>
                        <a:pt x="17" y="186"/>
                      </a:lnTo>
                      <a:lnTo>
                        <a:pt x="430" y="53"/>
                      </a:lnTo>
                      <a:lnTo>
                        <a:pt x="410" y="1"/>
                      </a:lnTo>
                      <a:close/>
                      <a:moveTo>
                        <a:pt x="453" y="131"/>
                      </a:moveTo>
                      <a:lnTo>
                        <a:pt x="43" y="261"/>
                      </a:lnTo>
                      <a:lnTo>
                        <a:pt x="59" y="317"/>
                      </a:lnTo>
                      <a:lnTo>
                        <a:pt x="472" y="186"/>
                      </a:lnTo>
                      <a:lnTo>
                        <a:pt x="453" y="131"/>
                      </a:lnTo>
                      <a:close/>
                    </a:path>
                  </a:pathLst>
                </a:custGeom>
                <a:solidFill>
                  <a:schemeClr val="dk2"/>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76" name="Google Shape;476;p30"/>
                <p:cNvSpPr/>
                <p:nvPr/>
              </p:nvSpPr>
              <p:spPr>
                <a:xfrm>
                  <a:off x="6677774" y="2909517"/>
                  <a:ext cx="43590" cy="44000"/>
                </a:xfrm>
                <a:custGeom>
                  <a:rect b="b" l="l" r="r" t="t"/>
                  <a:pathLst>
                    <a:path extrusionOk="0" h="431" w="427">
                      <a:moveTo>
                        <a:pt x="176" y="1"/>
                      </a:moveTo>
                      <a:lnTo>
                        <a:pt x="121" y="20"/>
                      </a:lnTo>
                      <a:lnTo>
                        <a:pt x="176" y="199"/>
                      </a:lnTo>
                      <a:lnTo>
                        <a:pt x="1" y="255"/>
                      </a:lnTo>
                      <a:lnTo>
                        <a:pt x="17" y="310"/>
                      </a:lnTo>
                      <a:lnTo>
                        <a:pt x="196" y="252"/>
                      </a:lnTo>
                      <a:lnTo>
                        <a:pt x="251" y="431"/>
                      </a:lnTo>
                      <a:lnTo>
                        <a:pt x="307" y="414"/>
                      </a:lnTo>
                      <a:lnTo>
                        <a:pt x="248" y="235"/>
                      </a:lnTo>
                      <a:lnTo>
                        <a:pt x="427" y="180"/>
                      </a:lnTo>
                      <a:lnTo>
                        <a:pt x="411" y="125"/>
                      </a:lnTo>
                      <a:lnTo>
                        <a:pt x="232" y="180"/>
                      </a:lnTo>
                      <a:lnTo>
                        <a:pt x="176" y="1"/>
                      </a:lnTo>
                      <a:close/>
                    </a:path>
                  </a:pathLst>
                </a:custGeom>
                <a:solidFill>
                  <a:schemeClr val="dk2"/>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77" name="Google Shape;477;p30"/>
                <p:cNvSpPr/>
                <p:nvPr/>
              </p:nvSpPr>
              <p:spPr>
                <a:xfrm>
                  <a:off x="6625915" y="2749750"/>
                  <a:ext cx="46347" cy="47879"/>
                </a:xfrm>
                <a:custGeom>
                  <a:rect b="b" l="l" r="r" t="t"/>
                  <a:pathLst>
                    <a:path extrusionOk="0" h="469" w="454">
                      <a:moveTo>
                        <a:pt x="333" y="0"/>
                      </a:moveTo>
                      <a:lnTo>
                        <a:pt x="261" y="23"/>
                      </a:lnTo>
                      <a:lnTo>
                        <a:pt x="209" y="182"/>
                      </a:lnTo>
                      <a:lnTo>
                        <a:pt x="72" y="85"/>
                      </a:lnTo>
                      <a:lnTo>
                        <a:pt x="1" y="108"/>
                      </a:lnTo>
                      <a:lnTo>
                        <a:pt x="186" y="238"/>
                      </a:lnTo>
                      <a:lnTo>
                        <a:pt x="105" y="469"/>
                      </a:lnTo>
                      <a:lnTo>
                        <a:pt x="173" y="446"/>
                      </a:lnTo>
                      <a:lnTo>
                        <a:pt x="235" y="274"/>
                      </a:lnTo>
                      <a:lnTo>
                        <a:pt x="385" y="381"/>
                      </a:lnTo>
                      <a:lnTo>
                        <a:pt x="453" y="358"/>
                      </a:lnTo>
                      <a:lnTo>
                        <a:pt x="258" y="218"/>
                      </a:lnTo>
                      <a:lnTo>
                        <a:pt x="333" y="0"/>
                      </a:lnTo>
                      <a:close/>
                    </a:path>
                  </a:pathLst>
                </a:custGeom>
                <a:solidFill>
                  <a:schemeClr val="dk2"/>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78" name="Google Shape;478;p30"/>
                <p:cNvSpPr/>
                <p:nvPr/>
              </p:nvSpPr>
              <p:spPr>
                <a:xfrm>
                  <a:off x="6575076" y="2591515"/>
                  <a:ext cx="43999" cy="35016"/>
                </a:xfrm>
                <a:custGeom>
                  <a:rect b="b" l="l" r="r" t="t"/>
                  <a:pathLst>
                    <a:path extrusionOk="0" h="343" w="431">
                      <a:moveTo>
                        <a:pt x="206" y="1"/>
                      </a:moveTo>
                      <a:lnTo>
                        <a:pt x="124" y="27"/>
                      </a:lnTo>
                      <a:lnTo>
                        <a:pt x="150" y="105"/>
                      </a:lnTo>
                      <a:lnTo>
                        <a:pt x="229" y="79"/>
                      </a:lnTo>
                      <a:lnTo>
                        <a:pt x="206" y="1"/>
                      </a:lnTo>
                      <a:close/>
                      <a:moveTo>
                        <a:pt x="414" y="79"/>
                      </a:moveTo>
                      <a:lnTo>
                        <a:pt x="1" y="212"/>
                      </a:lnTo>
                      <a:lnTo>
                        <a:pt x="17" y="264"/>
                      </a:lnTo>
                      <a:lnTo>
                        <a:pt x="430" y="134"/>
                      </a:lnTo>
                      <a:lnTo>
                        <a:pt x="414" y="79"/>
                      </a:lnTo>
                      <a:close/>
                      <a:moveTo>
                        <a:pt x="281" y="238"/>
                      </a:moveTo>
                      <a:lnTo>
                        <a:pt x="203" y="264"/>
                      </a:lnTo>
                      <a:lnTo>
                        <a:pt x="225" y="342"/>
                      </a:lnTo>
                      <a:lnTo>
                        <a:pt x="307" y="316"/>
                      </a:lnTo>
                      <a:lnTo>
                        <a:pt x="281" y="238"/>
                      </a:lnTo>
                      <a:close/>
                    </a:path>
                  </a:pathLst>
                </a:custGeom>
                <a:solidFill>
                  <a:schemeClr val="dk2"/>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79" name="Google Shape;479;p30"/>
                <p:cNvSpPr/>
                <p:nvPr/>
              </p:nvSpPr>
              <p:spPr>
                <a:xfrm>
                  <a:off x="6523625" y="2449613"/>
                  <a:ext cx="19294" cy="11128"/>
                </a:xfrm>
                <a:custGeom>
                  <a:rect b="b" l="l" r="r" t="t"/>
                  <a:pathLst>
                    <a:path extrusionOk="0" h="109" w="189">
                      <a:moveTo>
                        <a:pt x="173" y="1"/>
                      </a:moveTo>
                      <a:lnTo>
                        <a:pt x="0" y="56"/>
                      </a:lnTo>
                      <a:lnTo>
                        <a:pt x="16" y="108"/>
                      </a:lnTo>
                      <a:lnTo>
                        <a:pt x="189" y="53"/>
                      </a:lnTo>
                      <a:lnTo>
                        <a:pt x="173" y="1"/>
                      </a:lnTo>
                      <a:close/>
                    </a:path>
                  </a:pathLst>
                </a:custGeom>
                <a:solidFill>
                  <a:schemeClr val="dk2"/>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80" name="Google Shape;480;p30"/>
                <p:cNvSpPr/>
                <p:nvPr/>
              </p:nvSpPr>
              <p:spPr>
                <a:xfrm>
                  <a:off x="6460435" y="2266672"/>
                  <a:ext cx="39609" cy="43898"/>
                </a:xfrm>
                <a:custGeom>
                  <a:rect b="b" l="l" r="r" t="t"/>
                  <a:pathLst>
                    <a:path extrusionOk="0" h="430" w="388">
                      <a:moveTo>
                        <a:pt x="234" y="1"/>
                      </a:moveTo>
                      <a:cubicBezTo>
                        <a:pt x="228" y="1"/>
                        <a:pt x="222" y="1"/>
                        <a:pt x="215" y="2"/>
                      </a:cubicBezTo>
                      <a:cubicBezTo>
                        <a:pt x="193" y="2"/>
                        <a:pt x="170" y="6"/>
                        <a:pt x="147" y="12"/>
                      </a:cubicBezTo>
                      <a:cubicBezTo>
                        <a:pt x="89" y="32"/>
                        <a:pt x="46" y="64"/>
                        <a:pt x="23" y="113"/>
                      </a:cubicBezTo>
                      <a:cubicBezTo>
                        <a:pt x="1" y="159"/>
                        <a:pt x="1" y="214"/>
                        <a:pt x="20" y="276"/>
                      </a:cubicBezTo>
                      <a:cubicBezTo>
                        <a:pt x="40" y="338"/>
                        <a:pt x="72" y="383"/>
                        <a:pt x="118" y="409"/>
                      </a:cubicBezTo>
                      <a:cubicBezTo>
                        <a:pt x="144" y="422"/>
                        <a:pt x="173" y="429"/>
                        <a:pt x="205" y="429"/>
                      </a:cubicBezTo>
                      <a:cubicBezTo>
                        <a:pt x="227" y="429"/>
                        <a:pt x="252" y="426"/>
                        <a:pt x="277" y="419"/>
                      </a:cubicBezTo>
                      <a:cubicBezTo>
                        <a:pt x="300" y="409"/>
                        <a:pt x="320" y="399"/>
                        <a:pt x="339" y="386"/>
                      </a:cubicBezTo>
                      <a:cubicBezTo>
                        <a:pt x="359" y="373"/>
                        <a:pt x="375" y="360"/>
                        <a:pt x="388" y="341"/>
                      </a:cubicBezTo>
                      <a:lnTo>
                        <a:pt x="372" y="285"/>
                      </a:lnTo>
                      <a:cubicBezTo>
                        <a:pt x="359" y="308"/>
                        <a:pt x="342" y="325"/>
                        <a:pt x="326" y="341"/>
                      </a:cubicBezTo>
                      <a:cubicBezTo>
                        <a:pt x="307" y="354"/>
                        <a:pt x="287" y="367"/>
                        <a:pt x="264" y="373"/>
                      </a:cubicBezTo>
                      <a:cubicBezTo>
                        <a:pt x="245" y="379"/>
                        <a:pt x="227" y="382"/>
                        <a:pt x="210" y="382"/>
                      </a:cubicBezTo>
                      <a:cubicBezTo>
                        <a:pt x="188" y="382"/>
                        <a:pt x="168" y="378"/>
                        <a:pt x="150" y="367"/>
                      </a:cubicBezTo>
                      <a:cubicBezTo>
                        <a:pt x="118" y="344"/>
                        <a:pt x="92" y="308"/>
                        <a:pt x="75" y="259"/>
                      </a:cubicBezTo>
                      <a:cubicBezTo>
                        <a:pt x="59" y="207"/>
                        <a:pt x="59" y="165"/>
                        <a:pt x="75" y="129"/>
                      </a:cubicBezTo>
                      <a:cubicBezTo>
                        <a:pt x="89" y="93"/>
                        <a:pt x="118" y="71"/>
                        <a:pt x="163" y="54"/>
                      </a:cubicBezTo>
                      <a:cubicBezTo>
                        <a:pt x="180" y="50"/>
                        <a:pt x="197" y="47"/>
                        <a:pt x="213" y="47"/>
                      </a:cubicBezTo>
                      <a:cubicBezTo>
                        <a:pt x="220" y="47"/>
                        <a:pt x="226" y="47"/>
                        <a:pt x="232" y="48"/>
                      </a:cubicBezTo>
                      <a:cubicBezTo>
                        <a:pt x="255" y="48"/>
                        <a:pt x="277" y="54"/>
                        <a:pt x="300" y="64"/>
                      </a:cubicBezTo>
                      <a:lnTo>
                        <a:pt x="284" y="9"/>
                      </a:lnTo>
                      <a:cubicBezTo>
                        <a:pt x="267" y="4"/>
                        <a:pt x="250" y="1"/>
                        <a:pt x="234" y="1"/>
                      </a:cubicBezTo>
                      <a:close/>
                    </a:path>
                  </a:pathLst>
                </a:custGeom>
                <a:solidFill>
                  <a:schemeClr val="dk2"/>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81" name="Google Shape;481;p30"/>
                <p:cNvSpPr/>
                <p:nvPr/>
              </p:nvSpPr>
              <p:spPr>
                <a:xfrm>
                  <a:off x="6240135" y="2337011"/>
                  <a:ext cx="39609" cy="43898"/>
                </a:xfrm>
                <a:custGeom>
                  <a:rect b="b" l="l" r="r" t="t"/>
                  <a:pathLst>
                    <a:path extrusionOk="0" h="430" w="388">
                      <a:moveTo>
                        <a:pt x="215" y="0"/>
                      </a:moveTo>
                      <a:cubicBezTo>
                        <a:pt x="192" y="0"/>
                        <a:pt x="170" y="3"/>
                        <a:pt x="147" y="13"/>
                      </a:cubicBezTo>
                      <a:cubicBezTo>
                        <a:pt x="88" y="33"/>
                        <a:pt x="46" y="65"/>
                        <a:pt x="23" y="111"/>
                      </a:cubicBezTo>
                      <a:cubicBezTo>
                        <a:pt x="0" y="160"/>
                        <a:pt x="0" y="212"/>
                        <a:pt x="20" y="277"/>
                      </a:cubicBezTo>
                      <a:cubicBezTo>
                        <a:pt x="39" y="339"/>
                        <a:pt x="72" y="384"/>
                        <a:pt x="118" y="407"/>
                      </a:cubicBezTo>
                      <a:cubicBezTo>
                        <a:pt x="144" y="422"/>
                        <a:pt x="172" y="429"/>
                        <a:pt x="203" y="429"/>
                      </a:cubicBezTo>
                      <a:cubicBezTo>
                        <a:pt x="226" y="429"/>
                        <a:pt x="251" y="425"/>
                        <a:pt x="277" y="417"/>
                      </a:cubicBezTo>
                      <a:cubicBezTo>
                        <a:pt x="300" y="410"/>
                        <a:pt x="319" y="401"/>
                        <a:pt x="339" y="388"/>
                      </a:cubicBezTo>
                      <a:cubicBezTo>
                        <a:pt x="358" y="374"/>
                        <a:pt x="375" y="358"/>
                        <a:pt x="388" y="342"/>
                      </a:cubicBezTo>
                      <a:lnTo>
                        <a:pt x="371" y="287"/>
                      </a:lnTo>
                      <a:cubicBezTo>
                        <a:pt x="358" y="306"/>
                        <a:pt x="342" y="326"/>
                        <a:pt x="326" y="342"/>
                      </a:cubicBezTo>
                      <a:cubicBezTo>
                        <a:pt x="306" y="355"/>
                        <a:pt x="287" y="365"/>
                        <a:pt x="264" y="374"/>
                      </a:cubicBezTo>
                      <a:cubicBezTo>
                        <a:pt x="247" y="380"/>
                        <a:pt x="231" y="382"/>
                        <a:pt x="215" y="382"/>
                      </a:cubicBezTo>
                      <a:cubicBezTo>
                        <a:pt x="192" y="382"/>
                        <a:pt x="170" y="376"/>
                        <a:pt x="150" y="365"/>
                      </a:cubicBezTo>
                      <a:cubicBezTo>
                        <a:pt x="118" y="345"/>
                        <a:pt x="92" y="309"/>
                        <a:pt x="75" y="257"/>
                      </a:cubicBezTo>
                      <a:cubicBezTo>
                        <a:pt x="59" y="205"/>
                        <a:pt x="59" y="163"/>
                        <a:pt x="75" y="127"/>
                      </a:cubicBezTo>
                      <a:cubicBezTo>
                        <a:pt x="88" y="95"/>
                        <a:pt x="118" y="68"/>
                        <a:pt x="163" y="55"/>
                      </a:cubicBezTo>
                      <a:cubicBezTo>
                        <a:pt x="186" y="49"/>
                        <a:pt x="209" y="46"/>
                        <a:pt x="232" y="46"/>
                      </a:cubicBezTo>
                      <a:cubicBezTo>
                        <a:pt x="254" y="49"/>
                        <a:pt x="277" y="55"/>
                        <a:pt x="300" y="65"/>
                      </a:cubicBezTo>
                      <a:lnTo>
                        <a:pt x="284" y="10"/>
                      </a:lnTo>
                      <a:cubicBezTo>
                        <a:pt x="261" y="3"/>
                        <a:pt x="238" y="0"/>
                        <a:pt x="215" y="0"/>
                      </a:cubicBezTo>
                      <a:close/>
                    </a:path>
                  </a:pathLst>
                </a:custGeom>
                <a:solidFill>
                  <a:schemeClr val="dk2"/>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82" name="Google Shape;482;p30"/>
                <p:cNvSpPr/>
                <p:nvPr/>
              </p:nvSpPr>
              <p:spPr>
                <a:xfrm>
                  <a:off x="6287299" y="2320677"/>
                  <a:ext cx="38282" cy="47981"/>
                </a:xfrm>
                <a:custGeom>
                  <a:rect b="b" l="l" r="r" t="t"/>
                  <a:pathLst>
                    <a:path extrusionOk="0" h="470" w="375">
                      <a:moveTo>
                        <a:pt x="248" y="1"/>
                      </a:moveTo>
                      <a:lnTo>
                        <a:pt x="1" y="79"/>
                      </a:lnTo>
                      <a:lnTo>
                        <a:pt x="124" y="469"/>
                      </a:lnTo>
                      <a:lnTo>
                        <a:pt x="375" y="391"/>
                      </a:lnTo>
                      <a:lnTo>
                        <a:pt x="362" y="346"/>
                      </a:lnTo>
                      <a:lnTo>
                        <a:pt x="163" y="408"/>
                      </a:lnTo>
                      <a:lnTo>
                        <a:pt x="118" y="268"/>
                      </a:lnTo>
                      <a:lnTo>
                        <a:pt x="303" y="209"/>
                      </a:lnTo>
                      <a:lnTo>
                        <a:pt x="290" y="163"/>
                      </a:lnTo>
                      <a:lnTo>
                        <a:pt x="105" y="222"/>
                      </a:lnTo>
                      <a:lnTo>
                        <a:pt x="66" y="108"/>
                      </a:lnTo>
                      <a:lnTo>
                        <a:pt x="261" y="46"/>
                      </a:lnTo>
                      <a:lnTo>
                        <a:pt x="248" y="1"/>
                      </a:lnTo>
                      <a:close/>
                    </a:path>
                  </a:pathLst>
                </a:custGeom>
                <a:solidFill>
                  <a:schemeClr val="dk2"/>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83" name="Google Shape;483;p30"/>
                <p:cNvSpPr/>
                <p:nvPr/>
              </p:nvSpPr>
              <p:spPr>
                <a:xfrm>
                  <a:off x="6069653" y="2384788"/>
                  <a:ext cx="27359" cy="52269"/>
                </a:xfrm>
                <a:custGeom>
                  <a:rect b="b" l="l" r="r" t="t"/>
                  <a:pathLst>
                    <a:path extrusionOk="0" h="512" w="268">
                      <a:moveTo>
                        <a:pt x="258" y="1"/>
                      </a:moveTo>
                      <a:lnTo>
                        <a:pt x="209" y="17"/>
                      </a:lnTo>
                      <a:lnTo>
                        <a:pt x="192" y="424"/>
                      </a:lnTo>
                      <a:lnTo>
                        <a:pt x="66" y="261"/>
                      </a:lnTo>
                      <a:lnTo>
                        <a:pt x="0" y="310"/>
                      </a:lnTo>
                      <a:lnTo>
                        <a:pt x="13" y="330"/>
                      </a:lnTo>
                      <a:lnTo>
                        <a:pt x="40" y="307"/>
                      </a:lnTo>
                      <a:lnTo>
                        <a:pt x="199" y="512"/>
                      </a:lnTo>
                      <a:lnTo>
                        <a:pt x="215" y="505"/>
                      </a:lnTo>
                      <a:lnTo>
                        <a:pt x="238" y="37"/>
                      </a:lnTo>
                      <a:lnTo>
                        <a:pt x="267" y="27"/>
                      </a:lnTo>
                      <a:lnTo>
                        <a:pt x="258" y="1"/>
                      </a:lnTo>
                      <a:close/>
                    </a:path>
                  </a:pathLst>
                </a:custGeom>
                <a:solidFill>
                  <a:schemeClr val="dk2"/>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84" name="Google Shape;484;p30"/>
                <p:cNvSpPr/>
                <p:nvPr/>
              </p:nvSpPr>
              <p:spPr>
                <a:xfrm>
                  <a:off x="5855683" y="2454615"/>
                  <a:ext cx="54513" cy="50635"/>
                </a:xfrm>
                <a:custGeom>
                  <a:rect b="b" l="l" r="r" t="t"/>
                  <a:pathLst>
                    <a:path extrusionOk="0" h="496" w="534">
                      <a:moveTo>
                        <a:pt x="88" y="120"/>
                      </a:moveTo>
                      <a:cubicBezTo>
                        <a:pt x="99" y="120"/>
                        <a:pt x="110" y="123"/>
                        <a:pt x="117" y="131"/>
                      </a:cubicBezTo>
                      <a:cubicBezTo>
                        <a:pt x="130" y="140"/>
                        <a:pt x="143" y="157"/>
                        <a:pt x="150" y="180"/>
                      </a:cubicBezTo>
                      <a:cubicBezTo>
                        <a:pt x="156" y="202"/>
                        <a:pt x="156" y="222"/>
                        <a:pt x="153" y="238"/>
                      </a:cubicBezTo>
                      <a:cubicBezTo>
                        <a:pt x="150" y="251"/>
                        <a:pt x="140" y="264"/>
                        <a:pt x="124" y="267"/>
                      </a:cubicBezTo>
                      <a:cubicBezTo>
                        <a:pt x="118" y="270"/>
                        <a:pt x="113" y="271"/>
                        <a:pt x="108" y="271"/>
                      </a:cubicBezTo>
                      <a:cubicBezTo>
                        <a:pt x="98" y="271"/>
                        <a:pt x="90" y="267"/>
                        <a:pt x="81" y="261"/>
                      </a:cubicBezTo>
                      <a:cubicBezTo>
                        <a:pt x="68" y="248"/>
                        <a:pt x="59" y="232"/>
                        <a:pt x="52" y="209"/>
                      </a:cubicBezTo>
                      <a:cubicBezTo>
                        <a:pt x="46" y="186"/>
                        <a:pt x="42" y="166"/>
                        <a:pt x="49" y="153"/>
                      </a:cubicBezTo>
                      <a:cubicBezTo>
                        <a:pt x="52" y="137"/>
                        <a:pt x="62" y="127"/>
                        <a:pt x="78" y="121"/>
                      </a:cubicBezTo>
                      <a:cubicBezTo>
                        <a:pt x="81" y="120"/>
                        <a:pt x="85" y="120"/>
                        <a:pt x="88" y="120"/>
                      </a:cubicBezTo>
                      <a:close/>
                      <a:moveTo>
                        <a:pt x="98" y="83"/>
                      </a:moveTo>
                      <a:cubicBezTo>
                        <a:pt x="88" y="83"/>
                        <a:pt x="77" y="85"/>
                        <a:pt x="65" y="88"/>
                      </a:cubicBezTo>
                      <a:cubicBezTo>
                        <a:pt x="39" y="98"/>
                        <a:pt x="20" y="114"/>
                        <a:pt x="10" y="137"/>
                      </a:cubicBezTo>
                      <a:cubicBezTo>
                        <a:pt x="0" y="163"/>
                        <a:pt x="0" y="189"/>
                        <a:pt x="10" y="222"/>
                      </a:cubicBezTo>
                      <a:cubicBezTo>
                        <a:pt x="20" y="254"/>
                        <a:pt x="36" y="280"/>
                        <a:pt x="59" y="293"/>
                      </a:cubicBezTo>
                      <a:cubicBezTo>
                        <a:pt x="72" y="301"/>
                        <a:pt x="87" y="306"/>
                        <a:pt x="103" y="306"/>
                      </a:cubicBezTo>
                      <a:cubicBezTo>
                        <a:pt x="113" y="306"/>
                        <a:pt x="123" y="304"/>
                        <a:pt x="134" y="300"/>
                      </a:cubicBezTo>
                      <a:cubicBezTo>
                        <a:pt x="163" y="293"/>
                        <a:pt x="182" y="274"/>
                        <a:pt x="192" y="251"/>
                      </a:cubicBezTo>
                      <a:cubicBezTo>
                        <a:pt x="202" y="228"/>
                        <a:pt x="202" y="199"/>
                        <a:pt x="192" y="166"/>
                      </a:cubicBezTo>
                      <a:cubicBezTo>
                        <a:pt x="179" y="134"/>
                        <a:pt x="163" y="111"/>
                        <a:pt x="140" y="95"/>
                      </a:cubicBezTo>
                      <a:cubicBezTo>
                        <a:pt x="128" y="87"/>
                        <a:pt x="114" y="83"/>
                        <a:pt x="98" y="83"/>
                      </a:cubicBezTo>
                      <a:close/>
                      <a:moveTo>
                        <a:pt x="423" y="225"/>
                      </a:moveTo>
                      <a:cubicBezTo>
                        <a:pt x="432" y="225"/>
                        <a:pt x="441" y="229"/>
                        <a:pt x="449" y="235"/>
                      </a:cubicBezTo>
                      <a:cubicBezTo>
                        <a:pt x="462" y="248"/>
                        <a:pt x="472" y="264"/>
                        <a:pt x="479" y="287"/>
                      </a:cubicBezTo>
                      <a:cubicBezTo>
                        <a:pt x="488" y="310"/>
                        <a:pt x="488" y="326"/>
                        <a:pt x="485" y="342"/>
                      </a:cubicBezTo>
                      <a:cubicBezTo>
                        <a:pt x="479" y="359"/>
                        <a:pt x="469" y="368"/>
                        <a:pt x="456" y="375"/>
                      </a:cubicBezTo>
                      <a:cubicBezTo>
                        <a:pt x="452" y="376"/>
                        <a:pt x="448" y="376"/>
                        <a:pt x="444" y="376"/>
                      </a:cubicBezTo>
                      <a:cubicBezTo>
                        <a:pt x="433" y="376"/>
                        <a:pt x="423" y="372"/>
                        <a:pt x="413" y="365"/>
                      </a:cubicBezTo>
                      <a:cubicBezTo>
                        <a:pt x="400" y="355"/>
                        <a:pt x="391" y="339"/>
                        <a:pt x="384" y="316"/>
                      </a:cubicBezTo>
                      <a:cubicBezTo>
                        <a:pt x="374" y="293"/>
                        <a:pt x="374" y="274"/>
                        <a:pt x="378" y="258"/>
                      </a:cubicBezTo>
                      <a:cubicBezTo>
                        <a:pt x="384" y="241"/>
                        <a:pt x="394" y="232"/>
                        <a:pt x="407" y="228"/>
                      </a:cubicBezTo>
                      <a:cubicBezTo>
                        <a:pt x="413" y="226"/>
                        <a:pt x="418" y="225"/>
                        <a:pt x="423" y="225"/>
                      </a:cubicBezTo>
                      <a:close/>
                      <a:moveTo>
                        <a:pt x="429" y="190"/>
                      </a:moveTo>
                      <a:cubicBezTo>
                        <a:pt x="419" y="190"/>
                        <a:pt x="409" y="192"/>
                        <a:pt x="397" y="196"/>
                      </a:cubicBezTo>
                      <a:cubicBezTo>
                        <a:pt x="371" y="202"/>
                        <a:pt x="352" y="219"/>
                        <a:pt x="342" y="245"/>
                      </a:cubicBezTo>
                      <a:cubicBezTo>
                        <a:pt x="332" y="267"/>
                        <a:pt x="332" y="297"/>
                        <a:pt x="342" y="329"/>
                      </a:cubicBezTo>
                      <a:cubicBezTo>
                        <a:pt x="352" y="362"/>
                        <a:pt x="368" y="385"/>
                        <a:pt x="391" y="401"/>
                      </a:cubicBezTo>
                      <a:cubicBezTo>
                        <a:pt x="404" y="409"/>
                        <a:pt x="419" y="413"/>
                        <a:pt x="435" y="413"/>
                      </a:cubicBezTo>
                      <a:cubicBezTo>
                        <a:pt x="445" y="413"/>
                        <a:pt x="455" y="411"/>
                        <a:pt x="466" y="407"/>
                      </a:cubicBezTo>
                      <a:cubicBezTo>
                        <a:pt x="495" y="398"/>
                        <a:pt x="511" y="381"/>
                        <a:pt x="521" y="359"/>
                      </a:cubicBezTo>
                      <a:cubicBezTo>
                        <a:pt x="534" y="333"/>
                        <a:pt x="534" y="306"/>
                        <a:pt x="521" y="271"/>
                      </a:cubicBezTo>
                      <a:cubicBezTo>
                        <a:pt x="511" y="238"/>
                        <a:pt x="495" y="215"/>
                        <a:pt x="472" y="202"/>
                      </a:cubicBezTo>
                      <a:cubicBezTo>
                        <a:pt x="458" y="194"/>
                        <a:pt x="444" y="190"/>
                        <a:pt x="429" y="190"/>
                      </a:cubicBezTo>
                      <a:close/>
                      <a:moveTo>
                        <a:pt x="345" y="0"/>
                      </a:moveTo>
                      <a:lnTo>
                        <a:pt x="303" y="14"/>
                      </a:lnTo>
                      <a:lnTo>
                        <a:pt x="189" y="495"/>
                      </a:lnTo>
                      <a:lnTo>
                        <a:pt x="189" y="495"/>
                      </a:lnTo>
                      <a:lnTo>
                        <a:pt x="228" y="482"/>
                      </a:lnTo>
                      <a:lnTo>
                        <a:pt x="345" y="0"/>
                      </a:lnTo>
                      <a:close/>
                    </a:path>
                  </a:pathLst>
                </a:custGeom>
                <a:solidFill>
                  <a:schemeClr val="dk2"/>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85" name="Google Shape;485;p30"/>
                <p:cNvSpPr/>
                <p:nvPr/>
              </p:nvSpPr>
              <p:spPr>
                <a:xfrm>
                  <a:off x="5948376" y="2779254"/>
                  <a:ext cx="37976" cy="51350"/>
                </a:xfrm>
                <a:custGeom>
                  <a:rect b="b" l="l" r="r" t="t"/>
                  <a:pathLst>
                    <a:path extrusionOk="0" h="503" w="372">
                      <a:moveTo>
                        <a:pt x="140" y="79"/>
                      </a:moveTo>
                      <a:lnTo>
                        <a:pt x="222" y="336"/>
                      </a:lnTo>
                      <a:lnTo>
                        <a:pt x="56" y="388"/>
                      </a:lnTo>
                      <a:lnTo>
                        <a:pt x="56" y="388"/>
                      </a:lnTo>
                      <a:lnTo>
                        <a:pt x="140" y="79"/>
                      </a:lnTo>
                      <a:close/>
                      <a:moveTo>
                        <a:pt x="186" y="1"/>
                      </a:moveTo>
                      <a:lnTo>
                        <a:pt x="104" y="27"/>
                      </a:lnTo>
                      <a:lnTo>
                        <a:pt x="0" y="395"/>
                      </a:lnTo>
                      <a:lnTo>
                        <a:pt x="20" y="457"/>
                      </a:lnTo>
                      <a:lnTo>
                        <a:pt x="238" y="388"/>
                      </a:lnTo>
                      <a:lnTo>
                        <a:pt x="274" y="502"/>
                      </a:lnTo>
                      <a:lnTo>
                        <a:pt x="339" y="483"/>
                      </a:lnTo>
                      <a:lnTo>
                        <a:pt x="303" y="369"/>
                      </a:lnTo>
                      <a:lnTo>
                        <a:pt x="371" y="346"/>
                      </a:lnTo>
                      <a:lnTo>
                        <a:pt x="355" y="291"/>
                      </a:lnTo>
                      <a:lnTo>
                        <a:pt x="283" y="313"/>
                      </a:lnTo>
                      <a:lnTo>
                        <a:pt x="186" y="1"/>
                      </a:lnTo>
                      <a:close/>
                    </a:path>
                  </a:pathLst>
                </a:custGeom>
                <a:solidFill>
                  <a:schemeClr val="lt1"/>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86" name="Google Shape;486;p30"/>
                <p:cNvSpPr/>
                <p:nvPr/>
              </p:nvSpPr>
              <p:spPr>
                <a:xfrm>
                  <a:off x="6158059" y="2710140"/>
                  <a:ext cx="41957" cy="56965"/>
                </a:xfrm>
                <a:custGeom>
                  <a:rect b="b" l="l" r="r" t="t"/>
                  <a:pathLst>
                    <a:path extrusionOk="0" h="558" w="411">
                      <a:moveTo>
                        <a:pt x="258" y="1"/>
                      </a:moveTo>
                      <a:lnTo>
                        <a:pt x="0" y="82"/>
                      </a:lnTo>
                      <a:lnTo>
                        <a:pt x="78" y="323"/>
                      </a:lnTo>
                      <a:cubicBezTo>
                        <a:pt x="95" y="310"/>
                        <a:pt x="108" y="297"/>
                        <a:pt x="124" y="287"/>
                      </a:cubicBezTo>
                      <a:cubicBezTo>
                        <a:pt x="140" y="277"/>
                        <a:pt x="157" y="271"/>
                        <a:pt x="176" y="264"/>
                      </a:cubicBezTo>
                      <a:cubicBezTo>
                        <a:pt x="193" y="260"/>
                        <a:pt x="209" y="257"/>
                        <a:pt x="224" y="257"/>
                      </a:cubicBezTo>
                      <a:cubicBezTo>
                        <a:pt x="241" y="257"/>
                        <a:pt x="258" y="261"/>
                        <a:pt x="274" y="268"/>
                      </a:cubicBezTo>
                      <a:cubicBezTo>
                        <a:pt x="300" y="277"/>
                        <a:pt x="319" y="303"/>
                        <a:pt x="329" y="336"/>
                      </a:cubicBezTo>
                      <a:cubicBezTo>
                        <a:pt x="342" y="369"/>
                        <a:pt x="339" y="398"/>
                        <a:pt x="323" y="424"/>
                      </a:cubicBezTo>
                      <a:cubicBezTo>
                        <a:pt x="310" y="450"/>
                        <a:pt x="280" y="470"/>
                        <a:pt x="244" y="483"/>
                      </a:cubicBezTo>
                      <a:cubicBezTo>
                        <a:pt x="222" y="489"/>
                        <a:pt x="199" y="496"/>
                        <a:pt x="176" y="496"/>
                      </a:cubicBezTo>
                      <a:cubicBezTo>
                        <a:pt x="153" y="496"/>
                        <a:pt x="134" y="496"/>
                        <a:pt x="111" y="492"/>
                      </a:cubicBezTo>
                      <a:lnTo>
                        <a:pt x="111" y="492"/>
                      </a:lnTo>
                      <a:lnTo>
                        <a:pt x="131" y="557"/>
                      </a:lnTo>
                      <a:cubicBezTo>
                        <a:pt x="157" y="557"/>
                        <a:pt x="179" y="554"/>
                        <a:pt x="199" y="551"/>
                      </a:cubicBezTo>
                      <a:cubicBezTo>
                        <a:pt x="222" y="548"/>
                        <a:pt x="244" y="544"/>
                        <a:pt x="264" y="538"/>
                      </a:cubicBezTo>
                      <a:cubicBezTo>
                        <a:pt x="323" y="518"/>
                        <a:pt x="362" y="489"/>
                        <a:pt x="384" y="450"/>
                      </a:cubicBezTo>
                      <a:cubicBezTo>
                        <a:pt x="407" y="411"/>
                        <a:pt x="410" y="365"/>
                        <a:pt x="394" y="313"/>
                      </a:cubicBezTo>
                      <a:cubicBezTo>
                        <a:pt x="378" y="264"/>
                        <a:pt x="352" y="229"/>
                        <a:pt x="310" y="209"/>
                      </a:cubicBezTo>
                      <a:cubicBezTo>
                        <a:pt x="289" y="199"/>
                        <a:pt x="266" y="194"/>
                        <a:pt x="241" y="194"/>
                      </a:cubicBezTo>
                      <a:cubicBezTo>
                        <a:pt x="219" y="194"/>
                        <a:pt x="194" y="198"/>
                        <a:pt x="170" y="206"/>
                      </a:cubicBezTo>
                      <a:cubicBezTo>
                        <a:pt x="160" y="209"/>
                        <a:pt x="150" y="212"/>
                        <a:pt x="140" y="219"/>
                      </a:cubicBezTo>
                      <a:cubicBezTo>
                        <a:pt x="134" y="222"/>
                        <a:pt x="124" y="229"/>
                        <a:pt x="114" y="235"/>
                      </a:cubicBezTo>
                      <a:lnTo>
                        <a:pt x="78" y="118"/>
                      </a:lnTo>
                      <a:lnTo>
                        <a:pt x="274" y="56"/>
                      </a:lnTo>
                      <a:lnTo>
                        <a:pt x="258" y="1"/>
                      </a:lnTo>
                      <a:close/>
                    </a:path>
                  </a:pathLst>
                </a:custGeom>
                <a:solidFill>
                  <a:schemeClr val="lt1"/>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87" name="Google Shape;487;p30"/>
                <p:cNvSpPr/>
                <p:nvPr/>
              </p:nvSpPr>
              <p:spPr>
                <a:xfrm>
                  <a:off x="6360391" y="2646744"/>
                  <a:ext cx="41038" cy="54106"/>
                </a:xfrm>
                <a:custGeom>
                  <a:rect b="b" l="l" r="r" t="t"/>
                  <a:pathLst>
                    <a:path extrusionOk="0" h="530" w="402">
                      <a:moveTo>
                        <a:pt x="222" y="240"/>
                      </a:moveTo>
                      <a:cubicBezTo>
                        <a:pt x="239" y="240"/>
                        <a:pt x="254" y="244"/>
                        <a:pt x="268" y="254"/>
                      </a:cubicBezTo>
                      <a:cubicBezTo>
                        <a:pt x="291" y="267"/>
                        <a:pt x="307" y="293"/>
                        <a:pt x="320" y="326"/>
                      </a:cubicBezTo>
                      <a:cubicBezTo>
                        <a:pt x="330" y="361"/>
                        <a:pt x="330" y="391"/>
                        <a:pt x="320" y="417"/>
                      </a:cubicBezTo>
                      <a:cubicBezTo>
                        <a:pt x="310" y="443"/>
                        <a:pt x="291" y="459"/>
                        <a:pt x="261" y="469"/>
                      </a:cubicBezTo>
                      <a:cubicBezTo>
                        <a:pt x="250" y="473"/>
                        <a:pt x="239" y="474"/>
                        <a:pt x="228" y="474"/>
                      </a:cubicBezTo>
                      <a:cubicBezTo>
                        <a:pt x="211" y="474"/>
                        <a:pt x="196" y="470"/>
                        <a:pt x="180" y="462"/>
                      </a:cubicBezTo>
                      <a:cubicBezTo>
                        <a:pt x="157" y="446"/>
                        <a:pt x="141" y="423"/>
                        <a:pt x="131" y="387"/>
                      </a:cubicBezTo>
                      <a:cubicBezTo>
                        <a:pt x="118" y="352"/>
                        <a:pt x="118" y="322"/>
                        <a:pt x="128" y="296"/>
                      </a:cubicBezTo>
                      <a:cubicBezTo>
                        <a:pt x="141" y="273"/>
                        <a:pt x="160" y="254"/>
                        <a:pt x="190" y="244"/>
                      </a:cubicBezTo>
                      <a:cubicBezTo>
                        <a:pt x="201" y="242"/>
                        <a:pt x="212" y="240"/>
                        <a:pt x="222" y="240"/>
                      </a:cubicBezTo>
                      <a:close/>
                      <a:moveTo>
                        <a:pt x="251" y="0"/>
                      </a:moveTo>
                      <a:cubicBezTo>
                        <a:pt x="232" y="0"/>
                        <a:pt x="212" y="0"/>
                        <a:pt x="196" y="3"/>
                      </a:cubicBezTo>
                      <a:cubicBezTo>
                        <a:pt x="180" y="7"/>
                        <a:pt x="160" y="10"/>
                        <a:pt x="144" y="13"/>
                      </a:cubicBezTo>
                      <a:cubicBezTo>
                        <a:pt x="85" y="33"/>
                        <a:pt x="43" y="72"/>
                        <a:pt x="24" y="127"/>
                      </a:cubicBezTo>
                      <a:cubicBezTo>
                        <a:pt x="1" y="186"/>
                        <a:pt x="1" y="251"/>
                        <a:pt x="27" y="326"/>
                      </a:cubicBezTo>
                      <a:cubicBezTo>
                        <a:pt x="53" y="407"/>
                        <a:pt x="85" y="466"/>
                        <a:pt x="128" y="498"/>
                      </a:cubicBezTo>
                      <a:cubicBezTo>
                        <a:pt x="157" y="519"/>
                        <a:pt x="189" y="529"/>
                        <a:pt x="222" y="529"/>
                      </a:cubicBezTo>
                      <a:cubicBezTo>
                        <a:pt x="240" y="529"/>
                        <a:pt x="258" y="527"/>
                        <a:pt x="277" y="521"/>
                      </a:cubicBezTo>
                      <a:cubicBezTo>
                        <a:pt x="326" y="505"/>
                        <a:pt x="359" y="479"/>
                        <a:pt x="378" y="439"/>
                      </a:cubicBezTo>
                      <a:cubicBezTo>
                        <a:pt x="398" y="400"/>
                        <a:pt x="401" y="355"/>
                        <a:pt x="385" y="306"/>
                      </a:cubicBezTo>
                      <a:cubicBezTo>
                        <a:pt x="369" y="257"/>
                        <a:pt x="343" y="221"/>
                        <a:pt x="304" y="202"/>
                      </a:cubicBezTo>
                      <a:cubicBezTo>
                        <a:pt x="283" y="189"/>
                        <a:pt x="261" y="183"/>
                        <a:pt x="236" y="183"/>
                      </a:cubicBezTo>
                      <a:cubicBezTo>
                        <a:pt x="217" y="183"/>
                        <a:pt x="198" y="186"/>
                        <a:pt x="177" y="192"/>
                      </a:cubicBezTo>
                      <a:cubicBezTo>
                        <a:pt x="154" y="199"/>
                        <a:pt x="134" y="212"/>
                        <a:pt x="118" y="228"/>
                      </a:cubicBezTo>
                      <a:cubicBezTo>
                        <a:pt x="102" y="244"/>
                        <a:pt x="92" y="264"/>
                        <a:pt x="85" y="286"/>
                      </a:cubicBezTo>
                      <a:cubicBezTo>
                        <a:pt x="69" y="228"/>
                        <a:pt x="69" y="179"/>
                        <a:pt x="82" y="143"/>
                      </a:cubicBezTo>
                      <a:cubicBezTo>
                        <a:pt x="95" y="107"/>
                        <a:pt x="121" y="81"/>
                        <a:pt x="167" y="68"/>
                      </a:cubicBezTo>
                      <a:cubicBezTo>
                        <a:pt x="183" y="62"/>
                        <a:pt x="199" y="59"/>
                        <a:pt x="216" y="59"/>
                      </a:cubicBezTo>
                      <a:cubicBezTo>
                        <a:pt x="222" y="58"/>
                        <a:pt x="228" y="57"/>
                        <a:pt x="234" y="57"/>
                      </a:cubicBezTo>
                      <a:cubicBezTo>
                        <a:pt x="246" y="57"/>
                        <a:pt x="258" y="59"/>
                        <a:pt x="271" y="59"/>
                      </a:cubicBezTo>
                      <a:lnTo>
                        <a:pt x="251" y="0"/>
                      </a:lnTo>
                      <a:close/>
                    </a:path>
                  </a:pathLst>
                </a:custGeom>
                <a:solidFill>
                  <a:schemeClr val="lt1"/>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88" name="Google Shape;488;p30"/>
                <p:cNvSpPr/>
                <p:nvPr/>
              </p:nvSpPr>
              <p:spPr>
                <a:xfrm>
                  <a:off x="5897844" y="2612749"/>
                  <a:ext cx="32361" cy="56965"/>
                </a:xfrm>
                <a:custGeom>
                  <a:rect b="b" l="l" r="r" t="t"/>
                  <a:pathLst>
                    <a:path extrusionOk="0" h="558" w="317">
                      <a:moveTo>
                        <a:pt x="310" y="1"/>
                      </a:moveTo>
                      <a:lnTo>
                        <a:pt x="0" y="99"/>
                      </a:lnTo>
                      <a:lnTo>
                        <a:pt x="17" y="154"/>
                      </a:lnTo>
                      <a:lnTo>
                        <a:pt x="248" y="79"/>
                      </a:lnTo>
                      <a:lnTo>
                        <a:pt x="219" y="558"/>
                      </a:lnTo>
                      <a:lnTo>
                        <a:pt x="287" y="538"/>
                      </a:lnTo>
                      <a:lnTo>
                        <a:pt x="316" y="30"/>
                      </a:lnTo>
                      <a:lnTo>
                        <a:pt x="310" y="1"/>
                      </a:lnTo>
                      <a:close/>
                    </a:path>
                  </a:pathLst>
                </a:custGeom>
                <a:solidFill>
                  <a:schemeClr val="lt1"/>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89" name="Google Shape;489;p30"/>
                <p:cNvSpPr/>
                <p:nvPr/>
              </p:nvSpPr>
              <p:spPr>
                <a:xfrm>
                  <a:off x="6107221" y="2549659"/>
                  <a:ext cx="42569" cy="53494"/>
                </a:xfrm>
                <a:custGeom>
                  <a:rect b="b" l="l" r="r" t="t"/>
                  <a:pathLst>
                    <a:path extrusionOk="0" h="524" w="417">
                      <a:moveTo>
                        <a:pt x="181" y="58"/>
                      </a:moveTo>
                      <a:cubicBezTo>
                        <a:pt x="192" y="58"/>
                        <a:pt x="204" y="61"/>
                        <a:pt x="215" y="66"/>
                      </a:cubicBezTo>
                      <a:cubicBezTo>
                        <a:pt x="235" y="72"/>
                        <a:pt x="248" y="92"/>
                        <a:pt x="257" y="114"/>
                      </a:cubicBezTo>
                      <a:cubicBezTo>
                        <a:pt x="264" y="140"/>
                        <a:pt x="264" y="163"/>
                        <a:pt x="251" y="180"/>
                      </a:cubicBezTo>
                      <a:cubicBezTo>
                        <a:pt x="241" y="199"/>
                        <a:pt x="222" y="215"/>
                        <a:pt x="192" y="222"/>
                      </a:cubicBezTo>
                      <a:cubicBezTo>
                        <a:pt x="178" y="227"/>
                        <a:pt x="165" y="229"/>
                        <a:pt x="153" y="229"/>
                      </a:cubicBezTo>
                      <a:cubicBezTo>
                        <a:pt x="141" y="229"/>
                        <a:pt x="130" y="227"/>
                        <a:pt x="121" y="222"/>
                      </a:cubicBezTo>
                      <a:cubicBezTo>
                        <a:pt x="101" y="215"/>
                        <a:pt x="85" y="196"/>
                        <a:pt x="78" y="173"/>
                      </a:cubicBezTo>
                      <a:cubicBezTo>
                        <a:pt x="72" y="147"/>
                        <a:pt x="72" y="124"/>
                        <a:pt x="82" y="108"/>
                      </a:cubicBezTo>
                      <a:cubicBezTo>
                        <a:pt x="95" y="88"/>
                        <a:pt x="114" y="72"/>
                        <a:pt x="144" y="66"/>
                      </a:cubicBezTo>
                      <a:cubicBezTo>
                        <a:pt x="157" y="61"/>
                        <a:pt x="169" y="58"/>
                        <a:pt x="181" y="58"/>
                      </a:cubicBezTo>
                      <a:close/>
                      <a:moveTo>
                        <a:pt x="253" y="267"/>
                      </a:moveTo>
                      <a:cubicBezTo>
                        <a:pt x="266" y="267"/>
                        <a:pt x="279" y="269"/>
                        <a:pt x="290" y="274"/>
                      </a:cubicBezTo>
                      <a:cubicBezTo>
                        <a:pt x="313" y="287"/>
                        <a:pt x="329" y="306"/>
                        <a:pt x="339" y="336"/>
                      </a:cubicBezTo>
                      <a:cubicBezTo>
                        <a:pt x="349" y="365"/>
                        <a:pt x="345" y="388"/>
                        <a:pt x="332" y="411"/>
                      </a:cubicBezTo>
                      <a:cubicBezTo>
                        <a:pt x="319" y="433"/>
                        <a:pt x="300" y="450"/>
                        <a:pt x="267" y="459"/>
                      </a:cubicBezTo>
                      <a:cubicBezTo>
                        <a:pt x="253" y="464"/>
                        <a:pt x="239" y="467"/>
                        <a:pt x="225" y="467"/>
                      </a:cubicBezTo>
                      <a:cubicBezTo>
                        <a:pt x="212" y="467"/>
                        <a:pt x="199" y="464"/>
                        <a:pt x="186" y="459"/>
                      </a:cubicBezTo>
                      <a:cubicBezTo>
                        <a:pt x="163" y="446"/>
                        <a:pt x="147" y="427"/>
                        <a:pt x="140" y="398"/>
                      </a:cubicBezTo>
                      <a:cubicBezTo>
                        <a:pt x="130" y="368"/>
                        <a:pt x="130" y="346"/>
                        <a:pt x="144" y="323"/>
                      </a:cubicBezTo>
                      <a:cubicBezTo>
                        <a:pt x="157" y="300"/>
                        <a:pt x="179" y="284"/>
                        <a:pt x="209" y="274"/>
                      </a:cubicBezTo>
                      <a:cubicBezTo>
                        <a:pt x="225" y="269"/>
                        <a:pt x="240" y="267"/>
                        <a:pt x="253" y="267"/>
                      </a:cubicBezTo>
                      <a:close/>
                      <a:moveTo>
                        <a:pt x="195" y="1"/>
                      </a:moveTo>
                      <a:cubicBezTo>
                        <a:pt x="174" y="1"/>
                        <a:pt x="150" y="5"/>
                        <a:pt x="124" y="13"/>
                      </a:cubicBezTo>
                      <a:cubicBezTo>
                        <a:pt x="78" y="30"/>
                        <a:pt x="43" y="53"/>
                        <a:pt x="23" y="82"/>
                      </a:cubicBezTo>
                      <a:cubicBezTo>
                        <a:pt x="4" y="114"/>
                        <a:pt x="0" y="147"/>
                        <a:pt x="13" y="186"/>
                      </a:cubicBezTo>
                      <a:cubicBezTo>
                        <a:pt x="20" y="215"/>
                        <a:pt x="36" y="235"/>
                        <a:pt x="59" y="248"/>
                      </a:cubicBezTo>
                      <a:cubicBezTo>
                        <a:pt x="78" y="264"/>
                        <a:pt x="104" y="267"/>
                        <a:pt x="134" y="267"/>
                      </a:cubicBezTo>
                      <a:cubicBezTo>
                        <a:pt x="104" y="284"/>
                        <a:pt x="85" y="306"/>
                        <a:pt x="75" y="333"/>
                      </a:cubicBezTo>
                      <a:cubicBezTo>
                        <a:pt x="65" y="359"/>
                        <a:pt x="65" y="388"/>
                        <a:pt x="75" y="420"/>
                      </a:cubicBezTo>
                      <a:cubicBezTo>
                        <a:pt x="88" y="466"/>
                        <a:pt x="114" y="499"/>
                        <a:pt x="150" y="512"/>
                      </a:cubicBezTo>
                      <a:cubicBezTo>
                        <a:pt x="168" y="520"/>
                        <a:pt x="188" y="524"/>
                        <a:pt x="211" y="524"/>
                      </a:cubicBezTo>
                      <a:cubicBezTo>
                        <a:pt x="233" y="524"/>
                        <a:pt x="257" y="520"/>
                        <a:pt x="283" y="512"/>
                      </a:cubicBezTo>
                      <a:cubicBezTo>
                        <a:pt x="339" y="495"/>
                        <a:pt x="375" y="469"/>
                        <a:pt x="394" y="433"/>
                      </a:cubicBezTo>
                      <a:cubicBezTo>
                        <a:pt x="414" y="401"/>
                        <a:pt x="417" y="362"/>
                        <a:pt x="404" y="313"/>
                      </a:cubicBezTo>
                      <a:cubicBezTo>
                        <a:pt x="394" y="284"/>
                        <a:pt x="375" y="261"/>
                        <a:pt x="352" y="245"/>
                      </a:cubicBezTo>
                      <a:cubicBezTo>
                        <a:pt x="333" y="231"/>
                        <a:pt x="309" y="224"/>
                        <a:pt x="281" y="224"/>
                      </a:cubicBezTo>
                      <a:cubicBezTo>
                        <a:pt x="276" y="224"/>
                        <a:pt x="270" y="225"/>
                        <a:pt x="264" y="225"/>
                      </a:cubicBezTo>
                      <a:cubicBezTo>
                        <a:pt x="290" y="209"/>
                        <a:pt x="310" y="189"/>
                        <a:pt x="316" y="166"/>
                      </a:cubicBezTo>
                      <a:cubicBezTo>
                        <a:pt x="326" y="140"/>
                        <a:pt x="326" y="118"/>
                        <a:pt x="319" y="88"/>
                      </a:cubicBezTo>
                      <a:cubicBezTo>
                        <a:pt x="306" y="49"/>
                        <a:pt x="283" y="23"/>
                        <a:pt x="248" y="10"/>
                      </a:cubicBezTo>
                      <a:cubicBezTo>
                        <a:pt x="232" y="4"/>
                        <a:pt x="215" y="1"/>
                        <a:pt x="195"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90" name="Google Shape;490;p30"/>
                <p:cNvSpPr/>
                <p:nvPr/>
              </p:nvSpPr>
              <p:spPr>
                <a:xfrm>
                  <a:off x="6306593" y="2486263"/>
                  <a:ext cx="40936" cy="54208"/>
                </a:xfrm>
                <a:custGeom>
                  <a:rect b="b" l="l" r="r" t="t"/>
                  <a:pathLst>
                    <a:path extrusionOk="0" h="531" w="401">
                      <a:moveTo>
                        <a:pt x="172" y="56"/>
                      </a:moveTo>
                      <a:cubicBezTo>
                        <a:pt x="189" y="56"/>
                        <a:pt x="206" y="61"/>
                        <a:pt x="222" y="71"/>
                      </a:cubicBezTo>
                      <a:cubicBezTo>
                        <a:pt x="245" y="84"/>
                        <a:pt x="261" y="110"/>
                        <a:pt x="271" y="143"/>
                      </a:cubicBezTo>
                      <a:cubicBezTo>
                        <a:pt x="284" y="179"/>
                        <a:pt x="284" y="208"/>
                        <a:pt x="274" y="234"/>
                      </a:cubicBezTo>
                      <a:cubicBezTo>
                        <a:pt x="261" y="260"/>
                        <a:pt x="241" y="276"/>
                        <a:pt x="212" y="286"/>
                      </a:cubicBezTo>
                      <a:cubicBezTo>
                        <a:pt x="201" y="290"/>
                        <a:pt x="191" y="292"/>
                        <a:pt x="180" y="292"/>
                      </a:cubicBezTo>
                      <a:cubicBezTo>
                        <a:pt x="164" y="292"/>
                        <a:pt x="148" y="287"/>
                        <a:pt x="134" y="276"/>
                      </a:cubicBezTo>
                      <a:cubicBezTo>
                        <a:pt x="111" y="263"/>
                        <a:pt x="95" y="237"/>
                        <a:pt x="82" y="205"/>
                      </a:cubicBezTo>
                      <a:cubicBezTo>
                        <a:pt x="72" y="169"/>
                        <a:pt x="72" y="140"/>
                        <a:pt x="82" y="114"/>
                      </a:cubicBezTo>
                      <a:cubicBezTo>
                        <a:pt x="92" y="88"/>
                        <a:pt x="111" y="71"/>
                        <a:pt x="140" y="62"/>
                      </a:cubicBezTo>
                      <a:cubicBezTo>
                        <a:pt x="151" y="58"/>
                        <a:pt x="162" y="56"/>
                        <a:pt x="172" y="56"/>
                      </a:cubicBezTo>
                      <a:close/>
                      <a:moveTo>
                        <a:pt x="180" y="1"/>
                      </a:moveTo>
                      <a:cubicBezTo>
                        <a:pt x="162" y="1"/>
                        <a:pt x="143" y="4"/>
                        <a:pt x="124" y="9"/>
                      </a:cubicBezTo>
                      <a:cubicBezTo>
                        <a:pt x="75" y="26"/>
                        <a:pt x="43" y="52"/>
                        <a:pt x="23" y="91"/>
                      </a:cubicBezTo>
                      <a:cubicBezTo>
                        <a:pt x="4" y="130"/>
                        <a:pt x="0" y="176"/>
                        <a:pt x="17" y="224"/>
                      </a:cubicBezTo>
                      <a:cubicBezTo>
                        <a:pt x="33" y="276"/>
                        <a:pt x="59" y="309"/>
                        <a:pt x="98" y="332"/>
                      </a:cubicBezTo>
                      <a:cubicBezTo>
                        <a:pt x="118" y="343"/>
                        <a:pt x="141" y="349"/>
                        <a:pt x="165" y="349"/>
                      </a:cubicBezTo>
                      <a:cubicBezTo>
                        <a:pt x="184" y="349"/>
                        <a:pt x="204" y="345"/>
                        <a:pt x="225" y="338"/>
                      </a:cubicBezTo>
                      <a:cubicBezTo>
                        <a:pt x="248" y="332"/>
                        <a:pt x="267" y="319"/>
                        <a:pt x="284" y="302"/>
                      </a:cubicBezTo>
                      <a:cubicBezTo>
                        <a:pt x="300" y="286"/>
                        <a:pt x="310" y="267"/>
                        <a:pt x="316" y="244"/>
                      </a:cubicBezTo>
                      <a:cubicBezTo>
                        <a:pt x="332" y="306"/>
                        <a:pt x="332" y="351"/>
                        <a:pt x="319" y="390"/>
                      </a:cubicBezTo>
                      <a:cubicBezTo>
                        <a:pt x="306" y="426"/>
                        <a:pt x="280" y="449"/>
                        <a:pt x="235" y="462"/>
                      </a:cubicBezTo>
                      <a:cubicBezTo>
                        <a:pt x="222" y="468"/>
                        <a:pt x="202" y="472"/>
                        <a:pt x="186" y="472"/>
                      </a:cubicBezTo>
                      <a:cubicBezTo>
                        <a:pt x="176" y="473"/>
                        <a:pt x="167" y="474"/>
                        <a:pt x="158" y="474"/>
                      </a:cubicBezTo>
                      <a:cubicBezTo>
                        <a:pt x="149" y="474"/>
                        <a:pt x="140" y="473"/>
                        <a:pt x="131" y="472"/>
                      </a:cubicBezTo>
                      <a:lnTo>
                        <a:pt x="131" y="472"/>
                      </a:lnTo>
                      <a:lnTo>
                        <a:pt x="150" y="530"/>
                      </a:lnTo>
                      <a:cubicBezTo>
                        <a:pt x="170" y="530"/>
                        <a:pt x="189" y="530"/>
                        <a:pt x="206" y="527"/>
                      </a:cubicBezTo>
                      <a:cubicBezTo>
                        <a:pt x="222" y="527"/>
                        <a:pt x="241" y="524"/>
                        <a:pt x="258" y="517"/>
                      </a:cubicBezTo>
                      <a:cubicBezTo>
                        <a:pt x="316" y="498"/>
                        <a:pt x="359" y="459"/>
                        <a:pt x="381" y="403"/>
                      </a:cubicBezTo>
                      <a:cubicBezTo>
                        <a:pt x="401" y="348"/>
                        <a:pt x="401" y="280"/>
                        <a:pt x="375" y="205"/>
                      </a:cubicBezTo>
                      <a:cubicBezTo>
                        <a:pt x="349" y="123"/>
                        <a:pt x="316" y="68"/>
                        <a:pt x="274" y="32"/>
                      </a:cubicBezTo>
                      <a:cubicBezTo>
                        <a:pt x="244" y="11"/>
                        <a:pt x="213" y="1"/>
                        <a:pt x="180"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91" name="Google Shape;491;p30"/>
                <p:cNvSpPr/>
                <p:nvPr/>
              </p:nvSpPr>
              <p:spPr>
                <a:xfrm>
                  <a:off x="5584137" y="1861793"/>
                  <a:ext cx="1323328" cy="1453011"/>
                </a:xfrm>
                <a:custGeom>
                  <a:rect b="b" l="l" r="r" t="t"/>
                  <a:pathLst>
                    <a:path extrusionOk="0" fill="none" h="14233" w="12963">
                      <a:moveTo>
                        <a:pt x="12628" y="11390"/>
                      </a:moveTo>
                      <a:lnTo>
                        <a:pt x="3952" y="14160"/>
                      </a:lnTo>
                      <a:cubicBezTo>
                        <a:pt x="3734" y="14232"/>
                        <a:pt x="3503" y="14112"/>
                        <a:pt x="3435" y="13897"/>
                      </a:cubicBezTo>
                      <a:lnTo>
                        <a:pt x="69" y="3356"/>
                      </a:lnTo>
                      <a:cubicBezTo>
                        <a:pt x="1" y="3141"/>
                        <a:pt x="121" y="2910"/>
                        <a:pt x="336" y="2839"/>
                      </a:cubicBezTo>
                      <a:lnTo>
                        <a:pt x="9014" y="69"/>
                      </a:lnTo>
                      <a:cubicBezTo>
                        <a:pt x="9229" y="0"/>
                        <a:pt x="9460" y="121"/>
                        <a:pt x="9529" y="335"/>
                      </a:cubicBezTo>
                      <a:lnTo>
                        <a:pt x="12895" y="10876"/>
                      </a:lnTo>
                      <a:cubicBezTo>
                        <a:pt x="12963" y="11091"/>
                        <a:pt x="12846" y="11322"/>
                        <a:pt x="12628" y="11390"/>
                      </a:cubicBezTo>
                      <a:close/>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grpSp>
          <p:grpSp>
            <p:nvGrpSpPr>
              <p:cNvPr id="492" name="Google Shape;492;p30"/>
              <p:cNvGrpSpPr/>
              <p:nvPr/>
            </p:nvGrpSpPr>
            <p:grpSpPr>
              <a:xfrm>
                <a:off x="6582499" y="2535571"/>
                <a:ext cx="2405735" cy="2108107"/>
                <a:chOff x="6418274" y="2535571"/>
                <a:chExt cx="2405735" cy="2108107"/>
              </a:xfrm>
            </p:grpSpPr>
            <p:sp>
              <p:nvSpPr>
                <p:cNvPr id="493" name="Google Shape;493;p30"/>
                <p:cNvSpPr/>
                <p:nvPr/>
              </p:nvSpPr>
              <p:spPr>
                <a:xfrm>
                  <a:off x="7240364" y="2548025"/>
                  <a:ext cx="1583645" cy="383849"/>
                </a:xfrm>
                <a:custGeom>
                  <a:rect b="b" l="l" r="r" t="t"/>
                  <a:pathLst>
                    <a:path extrusionOk="0" h="3760" w="15513">
                      <a:moveTo>
                        <a:pt x="1" y="0"/>
                      </a:moveTo>
                      <a:lnTo>
                        <a:pt x="5" y="1"/>
                      </a:lnTo>
                      <a:lnTo>
                        <a:pt x="5" y="1"/>
                      </a:lnTo>
                      <a:cubicBezTo>
                        <a:pt x="4" y="0"/>
                        <a:pt x="2" y="0"/>
                        <a:pt x="1" y="0"/>
                      </a:cubicBezTo>
                      <a:close/>
                      <a:moveTo>
                        <a:pt x="5" y="1"/>
                      </a:moveTo>
                      <a:lnTo>
                        <a:pt x="5" y="1"/>
                      </a:lnTo>
                      <a:cubicBezTo>
                        <a:pt x="1331" y="114"/>
                        <a:pt x="2253" y="1346"/>
                        <a:pt x="2016" y="2634"/>
                      </a:cubicBezTo>
                      <a:lnTo>
                        <a:pt x="2035" y="2578"/>
                      </a:lnTo>
                      <a:lnTo>
                        <a:pt x="2022" y="2634"/>
                      </a:lnTo>
                      <a:lnTo>
                        <a:pt x="15274" y="3760"/>
                      </a:lnTo>
                      <a:cubicBezTo>
                        <a:pt x="15512" y="2474"/>
                        <a:pt x="14588" y="1240"/>
                        <a:pt x="13259" y="1130"/>
                      </a:cubicBezTo>
                      <a:lnTo>
                        <a:pt x="2856" y="241"/>
                      </a:lnTo>
                      <a:lnTo>
                        <a:pt x="2628" y="222"/>
                      </a:lnTo>
                      <a:lnTo>
                        <a:pt x="5" y="1"/>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94" name="Google Shape;494;p30"/>
                <p:cNvSpPr/>
                <p:nvPr/>
              </p:nvSpPr>
              <p:spPr>
                <a:xfrm>
                  <a:off x="6418274" y="2535571"/>
                  <a:ext cx="2194317" cy="2108107"/>
                </a:xfrm>
                <a:custGeom>
                  <a:rect b="b" l="l" r="r" t="t"/>
                  <a:pathLst>
                    <a:path extrusionOk="0" h="20650" w="21495">
                      <a:moveTo>
                        <a:pt x="21468" y="1263"/>
                      </a:moveTo>
                      <a:cubicBezTo>
                        <a:pt x="21476" y="1265"/>
                        <a:pt x="21484" y="1265"/>
                        <a:pt x="21495" y="1268"/>
                      </a:cubicBezTo>
                      <a:lnTo>
                        <a:pt x="21495" y="1265"/>
                      </a:lnTo>
                      <a:cubicBezTo>
                        <a:pt x="21486" y="1264"/>
                        <a:pt x="21477" y="1264"/>
                        <a:pt x="21468" y="1263"/>
                      </a:cubicBezTo>
                      <a:close/>
                      <a:moveTo>
                        <a:pt x="6535" y="1"/>
                      </a:moveTo>
                      <a:cubicBezTo>
                        <a:pt x="5585" y="1"/>
                        <a:pt x="4745" y="646"/>
                        <a:pt x="4509" y="1581"/>
                      </a:cubicBezTo>
                      <a:lnTo>
                        <a:pt x="0" y="19387"/>
                      </a:lnTo>
                      <a:lnTo>
                        <a:pt x="14818" y="20650"/>
                      </a:lnTo>
                      <a:lnTo>
                        <a:pt x="19359" y="2713"/>
                      </a:lnTo>
                      <a:cubicBezTo>
                        <a:pt x="19638" y="1847"/>
                        <a:pt x="20446" y="1260"/>
                        <a:pt x="21352" y="1260"/>
                      </a:cubicBezTo>
                      <a:cubicBezTo>
                        <a:pt x="21391" y="1260"/>
                        <a:pt x="21429" y="1261"/>
                        <a:pt x="21468" y="1263"/>
                      </a:cubicBezTo>
                      <a:lnTo>
                        <a:pt x="21468" y="1263"/>
                      </a:lnTo>
                      <a:cubicBezTo>
                        <a:pt x="21466" y="1263"/>
                        <a:pt x="21464" y="1262"/>
                        <a:pt x="21462" y="1262"/>
                      </a:cubicBezTo>
                      <a:lnTo>
                        <a:pt x="19763" y="1118"/>
                      </a:lnTo>
                      <a:lnTo>
                        <a:pt x="6716" y="8"/>
                      </a:lnTo>
                      <a:cubicBezTo>
                        <a:pt x="6655" y="3"/>
                        <a:pt x="6595" y="1"/>
                        <a:pt x="6535"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95" name="Google Shape;495;p30"/>
                <p:cNvSpPr/>
                <p:nvPr/>
              </p:nvSpPr>
              <p:spPr>
                <a:xfrm>
                  <a:off x="6876839" y="3296021"/>
                  <a:ext cx="1207768" cy="102802"/>
                </a:xfrm>
                <a:custGeom>
                  <a:rect b="b" l="l" r="r" t="t"/>
                  <a:pathLst>
                    <a:path extrusionOk="0" fill="none" h="1007" w="11831">
                      <a:moveTo>
                        <a:pt x="0" y="1"/>
                      </a:moveTo>
                      <a:lnTo>
                        <a:pt x="11830" y="1007"/>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96" name="Google Shape;496;p30"/>
                <p:cNvSpPr/>
                <p:nvPr/>
              </p:nvSpPr>
              <p:spPr>
                <a:xfrm>
                  <a:off x="6845908" y="3403723"/>
                  <a:ext cx="1207768" cy="102802"/>
                </a:xfrm>
                <a:custGeom>
                  <a:rect b="b" l="l" r="r" t="t"/>
                  <a:pathLst>
                    <a:path extrusionOk="0" fill="none" h="1007" w="11831">
                      <a:moveTo>
                        <a:pt x="1" y="0"/>
                      </a:moveTo>
                      <a:lnTo>
                        <a:pt x="11830" y="1006"/>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97" name="Google Shape;497;p30"/>
                <p:cNvSpPr/>
                <p:nvPr/>
              </p:nvSpPr>
              <p:spPr>
                <a:xfrm>
                  <a:off x="6814670" y="3511017"/>
                  <a:ext cx="1207768" cy="102802"/>
                </a:xfrm>
                <a:custGeom>
                  <a:rect b="b" l="l" r="r" t="t"/>
                  <a:pathLst>
                    <a:path extrusionOk="0" fill="none" h="1007" w="11831">
                      <a:moveTo>
                        <a:pt x="1" y="1"/>
                      </a:moveTo>
                      <a:lnTo>
                        <a:pt x="11830" y="1007"/>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98" name="Google Shape;498;p30"/>
                <p:cNvSpPr/>
                <p:nvPr/>
              </p:nvSpPr>
              <p:spPr>
                <a:xfrm>
                  <a:off x="6783738" y="3618719"/>
                  <a:ext cx="1207768" cy="102802"/>
                </a:xfrm>
                <a:custGeom>
                  <a:rect b="b" l="l" r="r" t="t"/>
                  <a:pathLst>
                    <a:path extrusionOk="0" fill="none" h="1007" w="11831">
                      <a:moveTo>
                        <a:pt x="1" y="1"/>
                      </a:moveTo>
                      <a:lnTo>
                        <a:pt x="11831" y="1006"/>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499" name="Google Shape;499;p30"/>
                <p:cNvSpPr/>
                <p:nvPr/>
              </p:nvSpPr>
              <p:spPr>
                <a:xfrm>
                  <a:off x="7270275" y="3337264"/>
                  <a:ext cx="93204" cy="322801"/>
                </a:xfrm>
                <a:custGeom>
                  <a:rect b="b" l="l" r="r" t="t"/>
                  <a:pathLst>
                    <a:path extrusionOk="0" fill="none" h="3162" w="913">
                      <a:moveTo>
                        <a:pt x="912" y="0"/>
                      </a:moveTo>
                      <a:lnTo>
                        <a:pt x="1" y="3161"/>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00" name="Google Shape;500;p30"/>
                <p:cNvSpPr/>
                <p:nvPr/>
              </p:nvSpPr>
              <p:spPr>
                <a:xfrm>
                  <a:off x="7596947" y="3365134"/>
                  <a:ext cx="93204" cy="322801"/>
                </a:xfrm>
                <a:custGeom>
                  <a:rect b="b" l="l" r="r" t="t"/>
                  <a:pathLst>
                    <a:path extrusionOk="0" fill="none" h="3162" w="913">
                      <a:moveTo>
                        <a:pt x="912" y="1"/>
                      </a:moveTo>
                      <a:lnTo>
                        <a:pt x="1" y="3162"/>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01" name="Google Shape;501;p30"/>
                <p:cNvSpPr/>
                <p:nvPr/>
              </p:nvSpPr>
              <p:spPr>
                <a:xfrm>
                  <a:off x="6941663" y="3346860"/>
                  <a:ext cx="318097" cy="46654"/>
                </a:xfrm>
                <a:custGeom>
                  <a:rect b="b" l="l" r="r" t="t"/>
                  <a:pathLst>
                    <a:path extrusionOk="0" h="457" w="3116">
                      <a:moveTo>
                        <a:pt x="147" y="1"/>
                      </a:moveTo>
                      <a:cubicBezTo>
                        <a:pt x="90" y="1"/>
                        <a:pt x="32" y="42"/>
                        <a:pt x="17" y="98"/>
                      </a:cubicBezTo>
                      <a:cubicBezTo>
                        <a:pt x="0" y="154"/>
                        <a:pt x="33" y="206"/>
                        <a:pt x="91" y="212"/>
                      </a:cubicBezTo>
                      <a:lnTo>
                        <a:pt x="2963" y="457"/>
                      </a:lnTo>
                      <a:cubicBezTo>
                        <a:pt x="2965" y="457"/>
                        <a:pt x="2967" y="457"/>
                        <a:pt x="2969" y="457"/>
                      </a:cubicBezTo>
                      <a:cubicBezTo>
                        <a:pt x="3026" y="457"/>
                        <a:pt x="3084" y="415"/>
                        <a:pt x="3099" y="359"/>
                      </a:cubicBezTo>
                      <a:cubicBezTo>
                        <a:pt x="3116" y="304"/>
                        <a:pt x="3080" y="251"/>
                        <a:pt x="3021" y="245"/>
                      </a:cubicBezTo>
                      <a:lnTo>
                        <a:pt x="153" y="1"/>
                      </a:lnTo>
                      <a:cubicBezTo>
                        <a:pt x="151" y="1"/>
                        <a:pt x="149" y="1"/>
                        <a:pt x="147" y="1"/>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02" name="Google Shape;502;p30"/>
                <p:cNvSpPr/>
                <p:nvPr/>
              </p:nvSpPr>
              <p:spPr>
                <a:xfrm>
                  <a:off x="7427180" y="3388410"/>
                  <a:ext cx="156598" cy="32668"/>
                </a:xfrm>
                <a:custGeom>
                  <a:rect b="b" l="l" r="r" t="t"/>
                  <a:pathLst>
                    <a:path extrusionOk="0" h="320" w="1534">
                      <a:moveTo>
                        <a:pt x="141" y="0"/>
                      </a:moveTo>
                      <a:cubicBezTo>
                        <a:pt x="86" y="0"/>
                        <a:pt x="32" y="40"/>
                        <a:pt x="16" y="95"/>
                      </a:cubicBezTo>
                      <a:cubicBezTo>
                        <a:pt x="0" y="154"/>
                        <a:pt x="33" y="203"/>
                        <a:pt x="91" y="209"/>
                      </a:cubicBezTo>
                      <a:lnTo>
                        <a:pt x="1380" y="320"/>
                      </a:lnTo>
                      <a:cubicBezTo>
                        <a:pt x="1383" y="320"/>
                        <a:pt x="1385" y="320"/>
                        <a:pt x="1387" y="320"/>
                      </a:cubicBezTo>
                      <a:cubicBezTo>
                        <a:pt x="1443" y="320"/>
                        <a:pt x="1501" y="279"/>
                        <a:pt x="1517" y="222"/>
                      </a:cubicBezTo>
                      <a:cubicBezTo>
                        <a:pt x="1533" y="167"/>
                        <a:pt x="1498" y="115"/>
                        <a:pt x="1439" y="108"/>
                      </a:cubicBezTo>
                      <a:lnTo>
                        <a:pt x="153" y="1"/>
                      </a:lnTo>
                      <a:cubicBezTo>
                        <a:pt x="149" y="0"/>
                        <a:pt x="145" y="0"/>
                        <a:pt x="141" y="0"/>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03" name="Google Shape;503;p30"/>
                <p:cNvSpPr/>
                <p:nvPr/>
              </p:nvSpPr>
              <p:spPr>
                <a:xfrm>
                  <a:off x="7722614" y="3413319"/>
                  <a:ext cx="98104" cy="27768"/>
                </a:xfrm>
                <a:custGeom>
                  <a:rect b="b" l="l" r="r" t="t"/>
                  <a:pathLst>
                    <a:path extrusionOk="0" h="272" w="961">
                      <a:moveTo>
                        <a:pt x="147" y="1"/>
                      </a:moveTo>
                      <a:cubicBezTo>
                        <a:pt x="90" y="1"/>
                        <a:pt x="35" y="42"/>
                        <a:pt x="20" y="98"/>
                      </a:cubicBezTo>
                      <a:cubicBezTo>
                        <a:pt x="0" y="154"/>
                        <a:pt x="36" y="206"/>
                        <a:pt x="95" y="212"/>
                      </a:cubicBezTo>
                      <a:lnTo>
                        <a:pt x="807" y="271"/>
                      </a:lnTo>
                      <a:cubicBezTo>
                        <a:pt x="811" y="271"/>
                        <a:pt x="815" y="272"/>
                        <a:pt x="819" y="272"/>
                      </a:cubicBezTo>
                      <a:cubicBezTo>
                        <a:pt x="874" y="272"/>
                        <a:pt x="929" y="231"/>
                        <a:pt x="944" y="177"/>
                      </a:cubicBezTo>
                      <a:cubicBezTo>
                        <a:pt x="960" y="118"/>
                        <a:pt x="928" y="69"/>
                        <a:pt x="869" y="63"/>
                      </a:cubicBezTo>
                      <a:lnTo>
                        <a:pt x="153" y="1"/>
                      </a:lnTo>
                      <a:cubicBezTo>
                        <a:pt x="151" y="1"/>
                        <a:pt x="149" y="1"/>
                        <a:pt x="147" y="1"/>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04" name="Google Shape;504;p30"/>
                <p:cNvSpPr/>
                <p:nvPr/>
              </p:nvSpPr>
              <p:spPr>
                <a:xfrm>
                  <a:off x="7931275" y="3431184"/>
                  <a:ext cx="98104" cy="27768"/>
                </a:xfrm>
                <a:custGeom>
                  <a:rect b="b" l="l" r="r" t="t"/>
                  <a:pathLst>
                    <a:path extrusionOk="0" h="272" w="961">
                      <a:moveTo>
                        <a:pt x="141" y="1"/>
                      </a:moveTo>
                      <a:cubicBezTo>
                        <a:pt x="84" y="1"/>
                        <a:pt x="32" y="41"/>
                        <a:pt x="17" y="96"/>
                      </a:cubicBezTo>
                      <a:cubicBezTo>
                        <a:pt x="0" y="155"/>
                        <a:pt x="33" y="203"/>
                        <a:pt x="92" y="210"/>
                      </a:cubicBezTo>
                      <a:lnTo>
                        <a:pt x="808" y="272"/>
                      </a:lnTo>
                      <a:cubicBezTo>
                        <a:pt x="810" y="272"/>
                        <a:pt x="812" y="272"/>
                        <a:pt x="814" y="272"/>
                      </a:cubicBezTo>
                      <a:cubicBezTo>
                        <a:pt x="870" y="272"/>
                        <a:pt x="925" y="231"/>
                        <a:pt x="941" y="174"/>
                      </a:cubicBezTo>
                      <a:cubicBezTo>
                        <a:pt x="961" y="119"/>
                        <a:pt x="925" y="67"/>
                        <a:pt x="866" y="60"/>
                      </a:cubicBezTo>
                      <a:lnTo>
                        <a:pt x="153" y="2"/>
                      </a:lnTo>
                      <a:cubicBezTo>
                        <a:pt x="149" y="1"/>
                        <a:pt x="145" y="1"/>
                        <a:pt x="141" y="1"/>
                      </a:cubicBezTo>
                      <a:close/>
                    </a:path>
                  </a:pathLst>
                </a:custGeom>
                <a:solidFill>
                  <a:schemeClr val="accent2"/>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05" name="Google Shape;505;p30"/>
                <p:cNvSpPr/>
                <p:nvPr/>
              </p:nvSpPr>
              <p:spPr>
                <a:xfrm>
                  <a:off x="7689334" y="3520919"/>
                  <a:ext cx="98104" cy="27564"/>
                </a:xfrm>
                <a:custGeom>
                  <a:rect b="b" l="l" r="r" t="t"/>
                  <a:pathLst>
                    <a:path extrusionOk="0" h="270" w="961">
                      <a:moveTo>
                        <a:pt x="142" y="1"/>
                      </a:moveTo>
                      <a:cubicBezTo>
                        <a:pt x="87" y="1"/>
                        <a:pt x="32" y="41"/>
                        <a:pt x="17" y="96"/>
                      </a:cubicBezTo>
                      <a:cubicBezTo>
                        <a:pt x="1" y="155"/>
                        <a:pt x="33" y="203"/>
                        <a:pt x="92" y="210"/>
                      </a:cubicBezTo>
                      <a:lnTo>
                        <a:pt x="808" y="268"/>
                      </a:lnTo>
                      <a:cubicBezTo>
                        <a:pt x="812" y="269"/>
                        <a:pt x="816" y="269"/>
                        <a:pt x="820" y="269"/>
                      </a:cubicBezTo>
                      <a:cubicBezTo>
                        <a:pt x="875" y="269"/>
                        <a:pt x="929" y="229"/>
                        <a:pt x="945" y="174"/>
                      </a:cubicBezTo>
                      <a:cubicBezTo>
                        <a:pt x="961" y="115"/>
                        <a:pt x="925" y="67"/>
                        <a:pt x="866" y="60"/>
                      </a:cubicBezTo>
                      <a:lnTo>
                        <a:pt x="154" y="2"/>
                      </a:lnTo>
                      <a:cubicBezTo>
                        <a:pt x="150" y="1"/>
                        <a:pt x="146" y="1"/>
                        <a:pt x="142" y="1"/>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06" name="Google Shape;506;p30"/>
                <p:cNvSpPr/>
                <p:nvPr/>
              </p:nvSpPr>
              <p:spPr>
                <a:xfrm>
                  <a:off x="7897689" y="3538580"/>
                  <a:ext cx="98104" cy="27768"/>
                </a:xfrm>
                <a:custGeom>
                  <a:rect b="b" l="l" r="r" t="t"/>
                  <a:pathLst>
                    <a:path extrusionOk="0" h="272" w="961">
                      <a:moveTo>
                        <a:pt x="142" y="0"/>
                      </a:moveTo>
                      <a:cubicBezTo>
                        <a:pt x="87" y="0"/>
                        <a:pt x="32" y="41"/>
                        <a:pt x="17" y="95"/>
                      </a:cubicBezTo>
                      <a:cubicBezTo>
                        <a:pt x="1" y="154"/>
                        <a:pt x="33" y="206"/>
                        <a:pt x="92" y="209"/>
                      </a:cubicBezTo>
                      <a:lnTo>
                        <a:pt x="808" y="271"/>
                      </a:lnTo>
                      <a:cubicBezTo>
                        <a:pt x="810" y="271"/>
                        <a:pt x="812" y="271"/>
                        <a:pt x="814" y="271"/>
                      </a:cubicBezTo>
                      <a:cubicBezTo>
                        <a:pt x="871" y="271"/>
                        <a:pt x="929" y="230"/>
                        <a:pt x="945" y="174"/>
                      </a:cubicBezTo>
                      <a:cubicBezTo>
                        <a:pt x="961" y="118"/>
                        <a:pt x="925" y="66"/>
                        <a:pt x="867" y="63"/>
                      </a:cubicBezTo>
                      <a:lnTo>
                        <a:pt x="154" y="1"/>
                      </a:lnTo>
                      <a:cubicBezTo>
                        <a:pt x="150" y="1"/>
                        <a:pt x="146" y="0"/>
                        <a:pt x="142" y="0"/>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07" name="Google Shape;507;p30"/>
                <p:cNvSpPr/>
                <p:nvPr/>
              </p:nvSpPr>
              <p:spPr>
                <a:xfrm>
                  <a:off x="7655748" y="3628315"/>
                  <a:ext cx="98206" cy="27462"/>
                </a:xfrm>
                <a:custGeom>
                  <a:rect b="b" l="l" r="r" t="t"/>
                  <a:pathLst>
                    <a:path extrusionOk="0" h="269" w="962">
                      <a:moveTo>
                        <a:pt x="142" y="0"/>
                      </a:moveTo>
                      <a:cubicBezTo>
                        <a:pt x="87" y="0"/>
                        <a:pt x="35" y="41"/>
                        <a:pt x="17" y="95"/>
                      </a:cubicBezTo>
                      <a:cubicBezTo>
                        <a:pt x="1" y="154"/>
                        <a:pt x="37" y="203"/>
                        <a:pt x="95" y="209"/>
                      </a:cubicBezTo>
                      <a:lnTo>
                        <a:pt x="808" y="268"/>
                      </a:lnTo>
                      <a:cubicBezTo>
                        <a:pt x="812" y="268"/>
                        <a:pt x="816" y="269"/>
                        <a:pt x="820" y="269"/>
                      </a:cubicBezTo>
                      <a:cubicBezTo>
                        <a:pt x="875" y="269"/>
                        <a:pt x="930" y="228"/>
                        <a:pt x="945" y="173"/>
                      </a:cubicBezTo>
                      <a:cubicBezTo>
                        <a:pt x="961" y="115"/>
                        <a:pt x="929" y="66"/>
                        <a:pt x="870" y="60"/>
                      </a:cubicBezTo>
                      <a:lnTo>
                        <a:pt x="154" y="1"/>
                      </a:lnTo>
                      <a:cubicBezTo>
                        <a:pt x="150" y="1"/>
                        <a:pt x="146" y="0"/>
                        <a:pt x="142" y="0"/>
                      </a:cubicBezTo>
                      <a:close/>
                    </a:path>
                  </a:pathLst>
                </a:custGeom>
                <a:solidFill>
                  <a:schemeClr val="accent2"/>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08" name="Google Shape;508;p30"/>
                <p:cNvSpPr/>
                <p:nvPr/>
              </p:nvSpPr>
              <p:spPr>
                <a:xfrm>
                  <a:off x="7864104" y="3645874"/>
                  <a:ext cx="98206" cy="27768"/>
                </a:xfrm>
                <a:custGeom>
                  <a:rect b="b" l="l" r="r" t="t"/>
                  <a:pathLst>
                    <a:path extrusionOk="0" h="272" w="962">
                      <a:moveTo>
                        <a:pt x="142" y="1"/>
                      </a:moveTo>
                      <a:cubicBezTo>
                        <a:pt x="87" y="1"/>
                        <a:pt x="36" y="41"/>
                        <a:pt x="20" y="96"/>
                      </a:cubicBezTo>
                      <a:cubicBezTo>
                        <a:pt x="1" y="154"/>
                        <a:pt x="37" y="207"/>
                        <a:pt x="95" y="210"/>
                      </a:cubicBezTo>
                      <a:lnTo>
                        <a:pt x="808" y="272"/>
                      </a:lnTo>
                      <a:cubicBezTo>
                        <a:pt x="810" y="272"/>
                        <a:pt x="812" y="272"/>
                        <a:pt x="815" y="272"/>
                      </a:cubicBezTo>
                      <a:cubicBezTo>
                        <a:pt x="871" y="272"/>
                        <a:pt x="929" y="230"/>
                        <a:pt x="945" y="174"/>
                      </a:cubicBezTo>
                      <a:cubicBezTo>
                        <a:pt x="961" y="119"/>
                        <a:pt x="929" y="67"/>
                        <a:pt x="870" y="63"/>
                      </a:cubicBezTo>
                      <a:lnTo>
                        <a:pt x="154" y="1"/>
                      </a:lnTo>
                      <a:cubicBezTo>
                        <a:pt x="150" y="1"/>
                        <a:pt x="146" y="1"/>
                        <a:pt x="142" y="1"/>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09" name="Google Shape;509;p30"/>
                <p:cNvSpPr/>
                <p:nvPr/>
              </p:nvSpPr>
              <p:spPr>
                <a:xfrm>
                  <a:off x="7629206" y="3736018"/>
                  <a:ext cx="98104" cy="27768"/>
                </a:xfrm>
                <a:custGeom>
                  <a:rect b="b" l="l" r="r" t="t"/>
                  <a:pathLst>
                    <a:path extrusionOk="0" h="272" w="961">
                      <a:moveTo>
                        <a:pt x="147" y="0"/>
                      </a:moveTo>
                      <a:cubicBezTo>
                        <a:pt x="90" y="0"/>
                        <a:pt x="32" y="42"/>
                        <a:pt x="17" y="98"/>
                      </a:cubicBezTo>
                      <a:cubicBezTo>
                        <a:pt x="0" y="154"/>
                        <a:pt x="33" y="206"/>
                        <a:pt x="92" y="209"/>
                      </a:cubicBezTo>
                      <a:lnTo>
                        <a:pt x="808" y="271"/>
                      </a:lnTo>
                      <a:cubicBezTo>
                        <a:pt x="812" y="271"/>
                        <a:pt x="816" y="271"/>
                        <a:pt x="820" y="271"/>
                      </a:cubicBezTo>
                      <a:cubicBezTo>
                        <a:pt x="874" y="271"/>
                        <a:pt x="929" y="231"/>
                        <a:pt x="944" y="176"/>
                      </a:cubicBezTo>
                      <a:cubicBezTo>
                        <a:pt x="961" y="118"/>
                        <a:pt x="925" y="66"/>
                        <a:pt x="866" y="62"/>
                      </a:cubicBezTo>
                      <a:lnTo>
                        <a:pt x="153" y="1"/>
                      </a:lnTo>
                      <a:cubicBezTo>
                        <a:pt x="151" y="1"/>
                        <a:pt x="149" y="0"/>
                        <a:pt x="147" y="0"/>
                      </a:cubicBezTo>
                      <a:close/>
                    </a:path>
                  </a:pathLst>
                </a:custGeom>
                <a:solidFill>
                  <a:schemeClr val="accent2"/>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10" name="Google Shape;510;p30"/>
                <p:cNvSpPr/>
                <p:nvPr/>
              </p:nvSpPr>
              <p:spPr>
                <a:xfrm>
                  <a:off x="7837561" y="3753883"/>
                  <a:ext cx="98104" cy="27564"/>
                </a:xfrm>
                <a:custGeom>
                  <a:rect b="b" l="l" r="r" t="t"/>
                  <a:pathLst>
                    <a:path extrusionOk="0" h="270" w="961">
                      <a:moveTo>
                        <a:pt x="141" y="1"/>
                      </a:moveTo>
                      <a:cubicBezTo>
                        <a:pt x="87" y="1"/>
                        <a:pt x="32" y="41"/>
                        <a:pt x="17" y="96"/>
                      </a:cubicBezTo>
                      <a:cubicBezTo>
                        <a:pt x="0" y="154"/>
                        <a:pt x="33" y="203"/>
                        <a:pt x="92" y="210"/>
                      </a:cubicBezTo>
                      <a:lnTo>
                        <a:pt x="808" y="268"/>
                      </a:lnTo>
                      <a:cubicBezTo>
                        <a:pt x="812" y="269"/>
                        <a:pt x="816" y="269"/>
                        <a:pt x="820" y="269"/>
                      </a:cubicBezTo>
                      <a:cubicBezTo>
                        <a:pt x="875" y="269"/>
                        <a:pt x="929" y="229"/>
                        <a:pt x="944" y="174"/>
                      </a:cubicBezTo>
                      <a:cubicBezTo>
                        <a:pt x="961" y="115"/>
                        <a:pt x="925" y="67"/>
                        <a:pt x="866" y="60"/>
                      </a:cubicBezTo>
                      <a:lnTo>
                        <a:pt x="153" y="1"/>
                      </a:lnTo>
                      <a:cubicBezTo>
                        <a:pt x="149" y="1"/>
                        <a:pt x="145" y="1"/>
                        <a:pt x="141" y="1"/>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11" name="Google Shape;511;p30"/>
                <p:cNvSpPr/>
                <p:nvPr/>
              </p:nvSpPr>
              <p:spPr>
                <a:xfrm>
                  <a:off x="7602255" y="3843924"/>
                  <a:ext cx="98104" cy="27768"/>
                </a:xfrm>
                <a:custGeom>
                  <a:rect b="b" l="l" r="r" t="t"/>
                  <a:pathLst>
                    <a:path extrusionOk="0" h="272" w="961">
                      <a:moveTo>
                        <a:pt x="142" y="1"/>
                      </a:moveTo>
                      <a:cubicBezTo>
                        <a:pt x="87" y="1"/>
                        <a:pt x="35" y="41"/>
                        <a:pt x="17" y="96"/>
                      </a:cubicBezTo>
                      <a:cubicBezTo>
                        <a:pt x="1" y="155"/>
                        <a:pt x="37" y="207"/>
                        <a:pt x="95" y="210"/>
                      </a:cubicBezTo>
                      <a:lnTo>
                        <a:pt x="808" y="272"/>
                      </a:lnTo>
                      <a:cubicBezTo>
                        <a:pt x="810" y="272"/>
                        <a:pt x="812" y="272"/>
                        <a:pt x="814" y="272"/>
                      </a:cubicBezTo>
                      <a:cubicBezTo>
                        <a:pt x="871" y="272"/>
                        <a:pt x="929" y="231"/>
                        <a:pt x="945" y="174"/>
                      </a:cubicBezTo>
                      <a:cubicBezTo>
                        <a:pt x="961" y="119"/>
                        <a:pt x="928" y="67"/>
                        <a:pt x="870" y="63"/>
                      </a:cubicBezTo>
                      <a:lnTo>
                        <a:pt x="154" y="2"/>
                      </a:lnTo>
                      <a:cubicBezTo>
                        <a:pt x="150" y="1"/>
                        <a:pt x="146" y="1"/>
                        <a:pt x="142" y="1"/>
                      </a:cubicBezTo>
                      <a:close/>
                    </a:path>
                  </a:pathLst>
                </a:custGeom>
                <a:solidFill>
                  <a:schemeClr val="dk2"/>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12" name="Google Shape;512;p30"/>
                <p:cNvSpPr/>
                <p:nvPr/>
              </p:nvSpPr>
              <p:spPr>
                <a:xfrm>
                  <a:off x="7810611" y="3861585"/>
                  <a:ext cx="98206" cy="27768"/>
                </a:xfrm>
                <a:custGeom>
                  <a:rect b="b" l="l" r="r" t="t"/>
                  <a:pathLst>
                    <a:path extrusionOk="0" h="272" w="962">
                      <a:moveTo>
                        <a:pt x="147" y="1"/>
                      </a:moveTo>
                      <a:cubicBezTo>
                        <a:pt x="91" y="1"/>
                        <a:pt x="36" y="42"/>
                        <a:pt x="20" y="99"/>
                      </a:cubicBezTo>
                      <a:cubicBezTo>
                        <a:pt x="1" y="154"/>
                        <a:pt x="37" y="206"/>
                        <a:pt x="95" y="209"/>
                      </a:cubicBezTo>
                      <a:lnTo>
                        <a:pt x="808" y="271"/>
                      </a:lnTo>
                      <a:cubicBezTo>
                        <a:pt x="812" y="272"/>
                        <a:pt x="816" y="272"/>
                        <a:pt x="820" y="272"/>
                      </a:cubicBezTo>
                      <a:cubicBezTo>
                        <a:pt x="875" y="272"/>
                        <a:pt x="930" y="232"/>
                        <a:pt x="945" y="177"/>
                      </a:cubicBezTo>
                      <a:cubicBezTo>
                        <a:pt x="961" y="118"/>
                        <a:pt x="928" y="66"/>
                        <a:pt x="870" y="63"/>
                      </a:cubicBezTo>
                      <a:lnTo>
                        <a:pt x="154" y="1"/>
                      </a:lnTo>
                      <a:cubicBezTo>
                        <a:pt x="152" y="1"/>
                        <a:pt x="150" y="1"/>
                        <a:pt x="147" y="1"/>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13" name="Google Shape;513;p30"/>
                <p:cNvSpPr/>
                <p:nvPr/>
              </p:nvSpPr>
              <p:spPr>
                <a:xfrm>
                  <a:off x="7569078" y="3951320"/>
                  <a:ext cx="98104" cy="27768"/>
                </a:xfrm>
                <a:custGeom>
                  <a:rect b="b" l="l" r="r" t="t"/>
                  <a:pathLst>
                    <a:path extrusionOk="0" h="272" w="961">
                      <a:moveTo>
                        <a:pt x="141" y="0"/>
                      </a:moveTo>
                      <a:cubicBezTo>
                        <a:pt x="86" y="0"/>
                        <a:pt x="32" y="41"/>
                        <a:pt x="16" y="95"/>
                      </a:cubicBezTo>
                      <a:cubicBezTo>
                        <a:pt x="0" y="154"/>
                        <a:pt x="33" y="206"/>
                        <a:pt x="91" y="209"/>
                      </a:cubicBezTo>
                      <a:lnTo>
                        <a:pt x="807" y="271"/>
                      </a:lnTo>
                      <a:cubicBezTo>
                        <a:pt x="810" y="271"/>
                        <a:pt x="812" y="271"/>
                        <a:pt x="814" y="271"/>
                      </a:cubicBezTo>
                      <a:cubicBezTo>
                        <a:pt x="870" y="271"/>
                        <a:pt x="929" y="230"/>
                        <a:pt x="944" y="174"/>
                      </a:cubicBezTo>
                      <a:cubicBezTo>
                        <a:pt x="960" y="118"/>
                        <a:pt x="925" y="66"/>
                        <a:pt x="866" y="63"/>
                      </a:cubicBezTo>
                      <a:lnTo>
                        <a:pt x="153" y="1"/>
                      </a:lnTo>
                      <a:cubicBezTo>
                        <a:pt x="149" y="1"/>
                        <a:pt x="145" y="0"/>
                        <a:pt x="141" y="0"/>
                      </a:cubicBezTo>
                      <a:close/>
                    </a:path>
                  </a:pathLst>
                </a:custGeom>
                <a:solidFill>
                  <a:srgbClr val="B4CEFF"/>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14" name="Google Shape;514;p30"/>
                <p:cNvSpPr/>
                <p:nvPr/>
              </p:nvSpPr>
              <p:spPr>
                <a:xfrm>
                  <a:off x="7777433" y="3968981"/>
                  <a:ext cx="98104" cy="27768"/>
                </a:xfrm>
                <a:custGeom>
                  <a:rect b="b" l="l" r="r" t="t"/>
                  <a:pathLst>
                    <a:path extrusionOk="0" h="272" w="961">
                      <a:moveTo>
                        <a:pt x="147" y="0"/>
                      </a:moveTo>
                      <a:cubicBezTo>
                        <a:pt x="90" y="0"/>
                        <a:pt x="32" y="42"/>
                        <a:pt x="16" y="98"/>
                      </a:cubicBezTo>
                      <a:cubicBezTo>
                        <a:pt x="0" y="154"/>
                        <a:pt x="33" y="206"/>
                        <a:pt x="91" y="209"/>
                      </a:cubicBezTo>
                      <a:lnTo>
                        <a:pt x="808" y="271"/>
                      </a:lnTo>
                      <a:cubicBezTo>
                        <a:pt x="812" y="271"/>
                        <a:pt x="816" y="271"/>
                        <a:pt x="820" y="271"/>
                      </a:cubicBezTo>
                      <a:cubicBezTo>
                        <a:pt x="874" y="271"/>
                        <a:pt x="929" y="231"/>
                        <a:pt x="944" y="176"/>
                      </a:cubicBezTo>
                      <a:cubicBezTo>
                        <a:pt x="961" y="118"/>
                        <a:pt x="925" y="66"/>
                        <a:pt x="866" y="62"/>
                      </a:cubicBezTo>
                      <a:lnTo>
                        <a:pt x="153" y="1"/>
                      </a:lnTo>
                      <a:cubicBezTo>
                        <a:pt x="151" y="0"/>
                        <a:pt x="149" y="0"/>
                        <a:pt x="147" y="0"/>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15" name="Google Shape;515;p30"/>
                <p:cNvSpPr/>
                <p:nvPr/>
              </p:nvSpPr>
              <p:spPr>
                <a:xfrm>
                  <a:off x="7535492" y="4058716"/>
                  <a:ext cx="98104" cy="27666"/>
                </a:xfrm>
                <a:custGeom>
                  <a:rect b="b" l="l" r="r" t="t"/>
                  <a:pathLst>
                    <a:path extrusionOk="0" h="271" w="961">
                      <a:moveTo>
                        <a:pt x="147" y="0"/>
                      </a:moveTo>
                      <a:cubicBezTo>
                        <a:pt x="91" y="0"/>
                        <a:pt x="35" y="42"/>
                        <a:pt x="17" y="95"/>
                      </a:cubicBezTo>
                      <a:cubicBezTo>
                        <a:pt x="0" y="153"/>
                        <a:pt x="36" y="206"/>
                        <a:pt x="95" y="209"/>
                      </a:cubicBezTo>
                      <a:lnTo>
                        <a:pt x="808" y="271"/>
                      </a:lnTo>
                      <a:cubicBezTo>
                        <a:pt x="810" y="271"/>
                        <a:pt x="812" y="271"/>
                        <a:pt x="814" y="271"/>
                      </a:cubicBezTo>
                      <a:cubicBezTo>
                        <a:pt x="871" y="271"/>
                        <a:pt x="929" y="230"/>
                        <a:pt x="944" y="176"/>
                      </a:cubicBezTo>
                      <a:cubicBezTo>
                        <a:pt x="961" y="118"/>
                        <a:pt x="928" y="66"/>
                        <a:pt x="870" y="62"/>
                      </a:cubicBezTo>
                      <a:lnTo>
                        <a:pt x="153" y="0"/>
                      </a:lnTo>
                      <a:cubicBezTo>
                        <a:pt x="151" y="0"/>
                        <a:pt x="149" y="0"/>
                        <a:pt x="147" y="0"/>
                      </a:cubicBezTo>
                      <a:close/>
                    </a:path>
                  </a:pathLst>
                </a:custGeom>
                <a:solidFill>
                  <a:schemeClr val="dk2"/>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16" name="Google Shape;516;p30"/>
                <p:cNvSpPr/>
                <p:nvPr/>
              </p:nvSpPr>
              <p:spPr>
                <a:xfrm>
                  <a:off x="7743847" y="4076275"/>
                  <a:ext cx="98104" cy="27768"/>
                </a:xfrm>
                <a:custGeom>
                  <a:rect b="b" l="l" r="r" t="t"/>
                  <a:pathLst>
                    <a:path extrusionOk="0" h="272" w="961">
                      <a:moveTo>
                        <a:pt x="147" y="1"/>
                      </a:moveTo>
                      <a:cubicBezTo>
                        <a:pt x="91" y="1"/>
                        <a:pt x="36" y="42"/>
                        <a:pt x="20" y="99"/>
                      </a:cubicBezTo>
                      <a:cubicBezTo>
                        <a:pt x="0" y="154"/>
                        <a:pt x="36" y="206"/>
                        <a:pt x="95" y="213"/>
                      </a:cubicBezTo>
                      <a:lnTo>
                        <a:pt x="808" y="271"/>
                      </a:lnTo>
                      <a:cubicBezTo>
                        <a:pt x="812" y="272"/>
                        <a:pt x="816" y="272"/>
                        <a:pt x="820" y="272"/>
                      </a:cubicBezTo>
                      <a:cubicBezTo>
                        <a:pt x="875" y="272"/>
                        <a:pt x="929" y="231"/>
                        <a:pt x="944" y="177"/>
                      </a:cubicBezTo>
                      <a:cubicBezTo>
                        <a:pt x="961" y="118"/>
                        <a:pt x="928" y="69"/>
                        <a:pt x="870" y="63"/>
                      </a:cubicBezTo>
                      <a:lnTo>
                        <a:pt x="153" y="1"/>
                      </a:lnTo>
                      <a:cubicBezTo>
                        <a:pt x="151" y="1"/>
                        <a:pt x="149" y="1"/>
                        <a:pt x="147" y="1"/>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17" name="Google Shape;517;p30"/>
                <p:cNvSpPr/>
                <p:nvPr/>
              </p:nvSpPr>
              <p:spPr>
                <a:xfrm>
                  <a:off x="7502212" y="4166010"/>
                  <a:ext cx="98206" cy="27768"/>
                </a:xfrm>
                <a:custGeom>
                  <a:rect b="b" l="l" r="r" t="t"/>
                  <a:pathLst>
                    <a:path extrusionOk="0" h="272" w="962">
                      <a:moveTo>
                        <a:pt x="147" y="1"/>
                      </a:moveTo>
                      <a:cubicBezTo>
                        <a:pt x="91" y="1"/>
                        <a:pt x="33" y="42"/>
                        <a:pt x="17" y="95"/>
                      </a:cubicBezTo>
                      <a:cubicBezTo>
                        <a:pt x="1" y="154"/>
                        <a:pt x="33" y="206"/>
                        <a:pt x="92" y="209"/>
                      </a:cubicBezTo>
                      <a:lnTo>
                        <a:pt x="808" y="271"/>
                      </a:lnTo>
                      <a:cubicBezTo>
                        <a:pt x="810" y="271"/>
                        <a:pt x="812" y="271"/>
                        <a:pt x="815" y="271"/>
                      </a:cubicBezTo>
                      <a:cubicBezTo>
                        <a:pt x="871" y="271"/>
                        <a:pt x="929" y="230"/>
                        <a:pt x="945" y="177"/>
                      </a:cubicBezTo>
                      <a:cubicBezTo>
                        <a:pt x="961" y="118"/>
                        <a:pt x="925" y="66"/>
                        <a:pt x="867" y="63"/>
                      </a:cubicBezTo>
                      <a:lnTo>
                        <a:pt x="154" y="1"/>
                      </a:lnTo>
                      <a:cubicBezTo>
                        <a:pt x="152" y="1"/>
                        <a:pt x="150" y="1"/>
                        <a:pt x="147" y="1"/>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18" name="Google Shape;518;p30"/>
                <p:cNvSpPr/>
                <p:nvPr/>
              </p:nvSpPr>
              <p:spPr>
                <a:xfrm>
                  <a:off x="7710568" y="4183671"/>
                  <a:ext cx="98206" cy="27768"/>
                </a:xfrm>
                <a:custGeom>
                  <a:rect b="b" l="l" r="r" t="t"/>
                  <a:pathLst>
                    <a:path extrusionOk="0" h="272" w="962">
                      <a:moveTo>
                        <a:pt x="148" y="0"/>
                      </a:moveTo>
                      <a:cubicBezTo>
                        <a:pt x="91" y="0"/>
                        <a:pt x="33" y="42"/>
                        <a:pt x="17" y="98"/>
                      </a:cubicBezTo>
                      <a:cubicBezTo>
                        <a:pt x="1" y="153"/>
                        <a:pt x="33" y="206"/>
                        <a:pt x="92" y="212"/>
                      </a:cubicBezTo>
                      <a:lnTo>
                        <a:pt x="808" y="271"/>
                      </a:lnTo>
                      <a:cubicBezTo>
                        <a:pt x="812" y="271"/>
                        <a:pt x="816" y="271"/>
                        <a:pt x="820" y="271"/>
                      </a:cubicBezTo>
                      <a:cubicBezTo>
                        <a:pt x="875" y="271"/>
                        <a:pt x="930" y="231"/>
                        <a:pt x="945" y="176"/>
                      </a:cubicBezTo>
                      <a:cubicBezTo>
                        <a:pt x="961" y="118"/>
                        <a:pt x="925" y="69"/>
                        <a:pt x="867" y="62"/>
                      </a:cubicBezTo>
                      <a:lnTo>
                        <a:pt x="154" y="0"/>
                      </a:lnTo>
                      <a:cubicBezTo>
                        <a:pt x="152" y="0"/>
                        <a:pt x="150" y="0"/>
                        <a:pt x="148" y="0"/>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19" name="Google Shape;519;p30"/>
                <p:cNvSpPr/>
                <p:nvPr/>
              </p:nvSpPr>
              <p:spPr>
                <a:xfrm>
                  <a:off x="7468728" y="4273406"/>
                  <a:ext cx="98104" cy="27666"/>
                </a:xfrm>
                <a:custGeom>
                  <a:rect b="b" l="l" r="r" t="t"/>
                  <a:pathLst>
                    <a:path extrusionOk="0" h="271" w="961">
                      <a:moveTo>
                        <a:pt x="147" y="0"/>
                      </a:moveTo>
                      <a:cubicBezTo>
                        <a:pt x="90" y="0"/>
                        <a:pt x="35" y="41"/>
                        <a:pt x="16" y="95"/>
                      </a:cubicBezTo>
                      <a:cubicBezTo>
                        <a:pt x="0" y="153"/>
                        <a:pt x="36" y="205"/>
                        <a:pt x="94" y="209"/>
                      </a:cubicBezTo>
                      <a:lnTo>
                        <a:pt x="807" y="271"/>
                      </a:lnTo>
                      <a:cubicBezTo>
                        <a:pt x="810" y="271"/>
                        <a:pt x="812" y="271"/>
                        <a:pt x="814" y="271"/>
                      </a:cubicBezTo>
                      <a:cubicBezTo>
                        <a:pt x="870" y="271"/>
                        <a:pt x="928" y="229"/>
                        <a:pt x="944" y="176"/>
                      </a:cubicBezTo>
                      <a:cubicBezTo>
                        <a:pt x="960" y="118"/>
                        <a:pt x="928" y="65"/>
                        <a:pt x="869" y="62"/>
                      </a:cubicBezTo>
                      <a:lnTo>
                        <a:pt x="153" y="0"/>
                      </a:lnTo>
                      <a:cubicBezTo>
                        <a:pt x="151" y="0"/>
                        <a:pt x="149" y="0"/>
                        <a:pt x="147" y="0"/>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20" name="Google Shape;520;p30"/>
                <p:cNvSpPr/>
                <p:nvPr/>
              </p:nvSpPr>
              <p:spPr>
                <a:xfrm>
                  <a:off x="7677084" y="4290965"/>
                  <a:ext cx="98104" cy="27768"/>
                </a:xfrm>
                <a:custGeom>
                  <a:rect b="b" l="l" r="r" t="t"/>
                  <a:pathLst>
                    <a:path extrusionOk="0" h="272" w="961">
                      <a:moveTo>
                        <a:pt x="147" y="1"/>
                      </a:moveTo>
                      <a:cubicBezTo>
                        <a:pt x="90" y="1"/>
                        <a:pt x="35" y="42"/>
                        <a:pt x="20" y="99"/>
                      </a:cubicBezTo>
                      <a:cubicBezTo>
                        <a:pt x="0" y="154"/>
                        <a:pt x="36" y="206"/>
                        <a:pt x="95" y="212"/>
                      </a:cubicBezTo>
                      <a:lnTo>
                        <a:pt x="807" y="271"/>
                      </a:lnTo>
                      <a:cubicBezTo>
                        <a:pt x="811" y="272"/>
                        <a:pt x="815" y="272"/>
                        <a:pt x="819" y="272"/>
                      </a:cubicBezTo>
                      <a:cubicBezTo>
                        <a:pt x="874" y="272"/>
                        <a:pt x="929" y="231"/>
                        <a:pt x="944" y="177"/>
                      </a:cubicBezTo>
                      <a:cubicBezTo>
                        <a:pt x="960" y="118"/>
                        <a:pt x="928" y="69"/>
                        <a:pt x="869" y="63"/>
                      </a:cubicBezTo>
                      <a:lnTo>
                        <a:pt x="153" y="1"/>
                      </a:lnTo>
                      <a:cubicBezTo>
                        <a:pt x="151" y="1"/>
                        <a:pt x="149" y="1"/>
                        <a:pt x="147" y="1"/>
                      </a:cubicBezTo>
                      <a:close/>
                    </a:path>
                  </a:pathLst>
                </a:custGeom>
                <a:solidFill>
                  <a:schemeClr val="dk2"/>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21" name="Google Shape;521;p30"/>
                <p:cNvSpPr/>
                <p:nvPr/>
              </p:nvSpPr>
              <p:spPr>
                <a:xfrm>
                  <a:off x="6910425" y="3454562"/>
                  <a:ext cx="318097" cy="46348"/>
                </a:xfrm>
                <a:custGeom>
                  <a:rect b="b" l="l" r="r" t="t"/>
                  <a:pathLst>
                    <a:path extrusionOk="0" h="454" w="3116">
                      <a:moveTo>
                        <a:pt x="147" y="0"/>
                      </a:moveTo>
                      <a:cubicBezTo>
                        <a:pt x="90" y="0"/>
                        <a:pt x="35" y="42"/>
                        <a:pt x="17" y="95"/>
                      </a:cubicBezTo>
                      <a:cubicBezTo>
                        <a:pt x="0" y="153"/>
                        <a:pt x="36" y="206"/>
                        <a:pt x="95" y="209"/>
                      </a:cubicBezTo>
                      <a:lnTo>
                        <a:pt x="2963" y="453"/>
                      </a:lnTo>
                      <a:cubicBezTo>
                        <a:pt x="2967" y="453"/>
                        <a:pt x="2971" y="454"/>
                        <a:pt x="2975" y="454"/>
                      </a:cubicBezTo>
                      <a:cubicBezTo>
                        <a:pt x="3029" y="454"/>
                        <a:pt x="3084" y="413"/>
                        <a:pt x="3099" y="359"/>
                      </a:cubicBezTo>
                      <a:cubicBezTo>
                        <a:pt x="3116" y="300"/>
                        <a:pt x="3083" y="251"/>
                        <a:pt x="3024" y="245"/>
                      </a:cubicBezTo>
                      <a:lnTo>
                        <a:pt x="153" y="0"/>
                      </a:lnTo>
                      <a:cubicBezTo>
                        <a:pt x="151" y="0"/>
                        <a:pt x="149" y="0"/>
                        <a:pt x="147" y="0"/>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22" name="Google Shape;522;p30"/>
                <p:cNvSpPr/>
                <p:nvPr/>
              </p:nvSpPr>
              <p:spPr>
                <a:xfrm>
                  <a:off x="7395942" y="3495704"/>
                  <a:ext cx="156598" cy="32770"/>
                </a:xfrm>
                <a:custGeom>
                  <a:rect b="b" l="l" r="r" t="t"/>
                  <a:pathLst>
                    <a:path extrusionOk="0" h="321" w="1534">
                      <a:moveTo>
                        <a:pt x="147" y="1"/>
                      </a:moveTo>
                      <a:cubicBezTo>
                        <a:pt x="90" y="1"/>
                        <a:pt x="32" y="42"/>
                        <a:pt x="16" y="99"/>
                      </a:cubicBezTo>
                      <a:cubicBezTo>
                        <a:pt x="0" y="154"/>
                        <a:pt x="36" y="206"/>
                        <a:pt x="95" y="213"/>
                      </a:cubicBezTo>
                      <a:lnTo>
                        <a:pt x="1380" y="320"/>
                      </a:lnTo>
                      <a:cubicBezTo>
                        <a:pt x="1384" y="321"/>
                        <a:pt x="1388" y="321"/>
                        <a:pt x="1392" y="321"/>
                      </a:cubicBezTo>
                      <a:cubicBezTo>
                        <a:pt x="1447" y="321"/>
                        <a:pt x="1502" y="280"/>
                        <a:pt x="1517" y="226"/>
                      </a:cubicBezTo>
                      <a:cubicBezTo>
                        <a:pt x="1533" y="167"/>
                        <a:pt x="1501" y="118"/>
                        <a:pt x="1442" y="112"/>
                      </a:cubicBezTo>
                      <a:lnTo>
                        <a:pt x="153" y="1"/>
                      </a:lnTo>
                      <a:cubicBezTo>
                        <a:pt x="151" y="1"/>
                        <a:pt x="149" y="1"/>
                        <a:pt x="147" y="1"/>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23" name="Google Shape;523;p30"/>
                <p:cNvSpPr/>
                <p:nvPr/>
              </p:nvSpPr>
              <p:spPr>
                <a:xfrm>
                  <a:off x="6879494" y="3562163"/>
                  <a:ext cx="318097" cy="46348"/>
                </a:xfrm>
                <a:custGeom>
                  <a:rect b="b" l="l" r="r" t="t"/>
                  <a:pathLst>
                    <a:path extrusionOk="0" h="454" w="3116">
                      <a:moveTo>
                        <a:pt x="141" y="1"/>
                      </a:moveTo>
                      <a:cubicBezTo>
                        <a:pt x="87" y="1"/>
                        <a:pt x="32" y="41"/>
                        <a:pt x="17" y="96"/>
                      </a:cubicBezTo>
                      <a:cubicBezTo>
                        <a:pt x="1" y="154"/>
                        <a:pt x="33" y="203"/>
                        <a:pt x="92" y="209"/>
                      </a:cubicBezTo>
                      <a:lnTo>
                        <a:pt x="2963" y="454"/>
                      </a:lnTo>
                      <a:cubicBezTo>
                        <a:pt x="2965" y="454"/>
                        <a:pt x="2967" y="454"/>
                        <a:pt x="2969" y="454"/>
                      </a:cubicBezTo>
                      <a:cubicBezTo>
                        <a:pt x="3026" y="454"/>
                        <a:pt x="3084" y="413"/>
                        <a:pt x="3100" y="359"/>
                      </a:cubicBezTo>
                      <a:cubicBezTo>
                        <a:pt x="3116" y="301"/>
                        <a:pt x="3083" y="249"/>
                        <a:pt x="3025" y="245"/>
                      </a:cubicBezTo>
                      <a:lnTo>
                        <a:pt x="154" y="1"/>
                      </a:lnTo>
                      <a:cubicBezTo>
                        <a:pt x="150" y="1"/>
                        <a:pt x="145" y="1"/>
                        <a:pt x="141" y="1"/>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24" name="Google Shape;524;p30"/>
                <p:cNvSpPr/>
                <p:nvPr/>
              </p:nvSpPr>
              <p:spPr>
                <a:xfrm>
                  <a:off x="7365010" y="3603406"/>
                  <a:ext cx="156598" cy="32668"/>
                </a:xfrm>
                <a:custGeom>
                  <a:rect b="b" l="l" r="r" t="t"/>
                  <a:pathLst>
                    <a:path extrusionOk="0" h="320" w="1534">
                      <a:moveTo>
                        <a:pt x="147" y="1"/>
                      </a:moveTo>
                      <a:cubicBezTo>
                        <a:pt x="90" y="1"/>
                        <a:pt x="32" y="39"/>
                        <a:pt x="17" y="95"/>
                      </a:cubicBezTo>
                      <a:cubicBezTo>
                        <a:pt x="0" y="154"/>
                        <a:pt x="33" y="206"/>
                        <a:pt x="92" y="209"/>
                      </a:cubicBezTo>
                      <a:lnTo>
                        <a:pt x="1381" y="320"/>
                      </a:lnTo>
                      <a:cubicBezTo>
                        <a:pt x="1383" y="320"/>
                        <a:pt x="1385" y="320"/>
                        <a:pt x="1387" y="320"/>
                      </a:cubicBezTo>
                      <a:cubicBezTo>
                        <a:pt x="1444" y="320"/>
                        <a:pt x="1502" y="279"/>
                        <a:pt x="1517" y="225"/>
                      </a:cubicBezTo>
                      <a:cubicBezTo>
                        <a:pt x="1534" y="167"/>
                        <a:pt x="1501" y="115"/>
                        <a:pt x="1443" y="111"/>
                      </a:cubicBezTo>
                      <a:lnTo>
                        <a:pt x="153" y="1"/>
                      </a:lnTo>
                      <a:cubicBezTo>
                        <a:pt x="151" y="1"/>
                        <a:pt x="149" y="1"/>
                        <a:pt x="147" y="1"/>
                      </a:cubicBezTo>
                      <a:close/>
                    </a:path>
                  </a:pathLst>
                </a:custGeom>
                <a:solidFill>
                  <a:schemeClr val="dk2"/>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25" name="Google Shape;525;p30"/>
                <p:cNvSpPr/>
                <p:nvPr/>
              </p:nvSpPr>
              <p:spPr>
                <a:xfrm>
                  <a:off x="6752500" y="3726013"/>
                  <a:ext cx="1208074" cy="103210"/>
                </a:xfrm>
                <a:custGeom>
                  <a:rect b="b" l="l" r="r" t="t"/>
                  <a:pathLst>
                    <a:path extrusionOk="0" fill="none" h="1011" w="11834">
                      <a:moveTo>
                        <a:pt x="1" y="1"/>
                      </a:moveTo>
                      <a:lnTo>
                        <a:pt x="11834" y="1010"/>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26" name="Google Shape;526;p30"/>
                <p:cNvSpPr/>
                <p:nvPr/>
              </p:nvSpPr>
              <p:spPr>
                <a:xfrm>
                  <a:off x="6721670" y="3833715"/>
                  <a:ext cx="1207666" cy="102802"/>
                </a:xfrm>
                <a:custGeom>
                  <a:rect b="b" l="l" r="r" t="t"/>
                  <a:pathLst>
                    <a:path extrusionOk="0" fill="none" h="1007" w="11830">
                      <a:moveTo>
                        <a:pt x="0" y="1"/>
                      </a:moveTo>
                      <a:lnTo>
                        <a:pt x="11830" y="1007"/>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27" name="Google Shape;527;p30"/>
                <p:cNvSpPr/>
                <p:nvPr/>
              </p:nvSpPr>
              <p:spPr>
                <a:xfrm>
                  <a:off x="6690739" y="3941418"/>
                  <a:ext cx="1207768" cy="102802"/>
                </a:xfrm>
                <a:custGeom>
                  <a:rect b="b" l="l" r="r" t="t"/>
                  <a:pathLst>
                    <a:path extrusionOk="0" fill="none" h="1007" w="11831">
                      <a:moveTo>
                        <a:pt x="1" y="0"/>
                      </a:moveTo>
                      <a:lnTo>
                        <a:pt x="11830" y="1006"/>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28" name="Google Shape;528;p30"/>
                <p:cNvSpPr/>
                <p:nvPr/>
              </p:nvSpPr>
              <p:spPr>
                <a:xfrm>
                  <a:off x="7177276" y="3659963"/>
                  <a:ext cx="93102" cy="322801"/>
                </a:xfrm>
                <a:custGeom>
                  <a:rect b="b" l="l" r="r" t="t"/>
                  <a:pathLst>
                    <a:path extrusionOk="0" fill="none" h="3162" w="912">
                      <a:moveTo>
                        <a:pt x="912" y="0"/>
                      </a:moveTo>
                      <a:lnTo>
                        <a:pt x="0" y="3161"/>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29" name="Google Shape;529;p30"/>
                <p:cNvSpPr/>
                <p:nvPr/>
              </p:nvSpPr>
              <p:spPr>
                <a:xfrm>
                  <a:off x="7503948" y="3687832"/>
                  <a:ext cx="93102" cy="322801"/>
                </a:xfrm>
                <a:custGeom>
                  <a:rect b="b" l="l" r="r" t="t"/>
                  <a:pathLst>
                    <a:path extrusionOk="0" fill="none" h="3162" w="912">
                      <a:moveTo>
                        <a:pt x="912" y="1"/>
                      </a:moveTo>
                      <a:lnTo>
                        <a:pt x="0" y="3161"/>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30" name="Google Shape;530;p30"/>
                <p:cNvSpPr/>
                <p:nvPr/>
              </p:nvSpPr>
              <p:spPr>
                <a:xfrm>
                  <a:off x="6848562" y="3669559"/>
                  <a:ext cx="318199" cy="46348"/>
                </a:xfrm>
                <a:custGeom>
                  <a:rect b="b" l="l" r="r" t="t"/>
                  <a:pathLst>
                    <a:path extrusionOk="0" h="454" w="3117">
                      <a:moveTo>
                        <a:pt x="147" y="0"/>
                      </a:moveTo>
                      <a:cubicBezTo>
                        <a:pt x="91" y="0"/>
                        <a:pt x="33" y="42"/>
                        <a:pt x="17" y="98"/>
                      </a:cubicBezTo>
                      <a:cubicBezTo>
                        <a:pt x="1" y="154"/>
                        <a:pt x="33" y="206"/>
                        <a:pt x="92" y="209"/>
                      </a:cubicBezTo>
                      <a:lnTo>
                        <a:pt x="2963" y="453"/>
                      </a:lnTo>
                      <a:cubicBezTo>
                        <a:pt x="2967" y="454"/>
                        <a:pt x="2971" y="454"/>
                        <a:pt x="2975" y="454"/>
                      </a:cubicBezTo>
                      <a:cubicBezTo>
                        <a:pt x="3029" y="454"/>
                        <a:pt x="3082" y="413"/>
                        <a:pt x="3100" y="359"/>
                      </a:cubicBezTo>
                      <a:cubicBezTo>
                        <a:pt x="3116" y="300"/>
                        <a:pt x="3080" y="251"/>
                        <a:pt x="3022" y="245"/>
                      </a:cubicBezTo>
                      <a:lnTo>
                        <a:pt x="154" y="1"/>
                      </a:lnTo>
                      <a:cubicBezTo>
                        <a:pt x="152" y="0"/>
                        <a:pt x="150" y="0"/>
                        <a:pt x="147" y="0"/>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31" name="Google Shape;531;p30"/>
                <p:cNvSpPr/>
                <p:nvPr/>
              </p:nvSpPr>
              <p:spPr>
                <a:xfrm>
                  <a:off x="7333772" y="3711006"/>
                  <a:ext cx="156905" cy="32464"/>
                </a:xfrm>
                <a:custGeom>
                  <a:rect b="b" l="l" r="r" t="t"/>
                  <a:pathLst>
                    <a:path extrusionOk="0" h="318" w="1537">
                      <a:moveTo>
                        <a:pt x="141" y="1"/>
                      </a:moveTo>
                      <a:cubicBezTo>
                        <a:pt x="87" y="1"/>
                        <a:pt x="35" y="41"/>
                        <a:pt x="20" y="96"/>
                      </a:cubicBezTo>
                      <a:cubicBezTo>
                        <a:pt x="0" y="155"/>
                        <a:pt x="36" y="203"/>
                        <a:pt x="95" y="210"/>
                      </a:cubicBezTo>
                      <a:lnTo>
                        <a:pt x="1384" y="317"/>
                      </a:lnTo>
                      <a:cubicBezTo>
                        <a:pt x="1388" y="318"/>
                        <a:pt x="1392" y="318"/>
                        <a:pt x="1396" y="318"/>
                      </a:cubicBezTo>
                      <a:cubicBezTo>
                        <a:pt x="1450" y="318"/>
                        <a:pt x="1502" y="277"/>
                        <a:pt x="1521" y="223"/>
                      </a:cubicBezTo>
                      <a:cubicBezTo>
                        <a:pt x="1537" y="164"/>
                        <a:pt x="1501" y="115"/>
                        <a:pt x="1443" y="109"/>
                      </a:cubicBezTo>
                      <a:lnTo>
                        <a:pt x="153" y="2"/>
                      </a:lnTo>
                      <a:cubicBezTo>
                        <a:pt x="149" y="1"/>
                        <a:pt x="145" y="1"/>
                        <a:pt x="141" y="1"/>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32" name="Google Shape;532;p30"/>
                <p:cNvSpPr/>
                <p:nvPr/>
              </p:nvSpPr>
              <p:spPr>
                <a:xfrm>
                  <a:off x="6817324" y="3777159"/>
                  <a:ext cx="318199" cy="46450"/>
                </a:xfrm>
                <a:custGeom>
                  <a:rect b="b" l="l" r="r" t="t"/>
                  <a:pathLst>
                    <a:path extrusionOk="0" h="455" w="3117">
                      <a:moveTo>
                        <a:pt x="142" y="1"/>
                      </a:moveTo>
                      <a:cubicBezTo>
                        <a:pt x="87" y="1"/>
                        <a:pt x="32" y="41"/>
                        <a:pt x="17" y="96"/>
                      </a:cubicBezTo>
                      <a:cubicBezTo>
                        <a:pt x="1" y="154"/>
                        <a:pt x="37" y="206"/>
                        <a:pt x="95" y="210"/>
                      </a:cubicBezTo>
                      <a:lnTo>
                        <a:pt x="2963" y="454"/>
                      </a:lnTo>
                      <a:cubicBezTo>
                        <a:pt x="2967" y="454"/>
                        <a:pt x="2971" y="454"/>
                        <a:pt x="2975" y="454"/>
                      </a:cubicBezTo>
                      <a:cubicBezTo>
                        <a:pt x="3030" y="454"/>
                        <a:pt x="3085" y="414"/>
                        <a:pt x="3100" y="359"/>
                      </a:cubicBezTo>
                      <a:cubicBezTo>
                        <a:pt x="3116" y="301"/>
                        <a:pt x="3084" y="249"/>
                        <a:pt x="3025" y="245"/>
                      </a:cubicBezTo>
                      <a:lnTo>
                        <a:pt x="154" y="1"/>
                      </a:lnTo>
                      <a:cubicBezTo>
                        <a:pt x="150" y="1"/>
                        <a:pt x="146" y="1"/>
                        <a:pt x="142" y="1"/>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33" name="Google Shape;533;p30"/>
                <p:cNvSpPr/>
                <p:nvPr/>
              </p:nvSpPr>
              <p:spPr>
                <a:xfrm>
                  <a:off x="7302840" y="3818402"/>
                  <a:ext cx="156598" cy="32770"/>
                </a:xfrm>
                <a:custGeom>
                  <a:rect b="b" l="l" r="r" t="t"/>
                  <a:pathLst>
                    <a:path extrusionOk="0" h="321" w="1534">
                      <a:moveTo>
                        <a:pt x="147" y="1"/>
                      </a:moveTo>
                      <a:cubicBezTo>
                        <a:pt x="91" y="1"/>
                        <a:pt x="33" y="42"/>
                        <a:pt x="17" y="99"/>
                      </a:cubicBezTo>
                      <a:cubicBezTo>
                        <a:pt x="1" y="154"/>
                        <a:pt x="37" y="206"/>
                        <a:pt x="95" y="209"/>
                      </a:cubicBezTo>
                      <a:lnTo>
                        <a:pt x="1381" y="320"/>
                      </a:lnTo>
                      <a:cubicBezTo>
                        <a:pt x="1385" y="320"/>
                        <a:pt x="1389" y="321"/>
                        <a:pt x="1393" y="321"/>
                      </a:cubicBezTo>
                      <a:cubicBezTo>
                        <a:pt x="1448" y="321"/>
                        <a:pt x="1502" y="280"/>
                        <a:pt x="1518" y="226"/>
                      </a:cubicBezTo>
                      <a:cubicBezTo>
                        <a:pt x="1534" y="167"/>
                        <a:pt x="1501" y="115"/>
                        <a:pt x="1443" y="112"/>
                      </a:cubicBezTo>
                      <a:lnTo>
                        <a:pt x="154" y="1"/>
                      </a:lnTo>
                      <a:cubicBezTo>
                        <a:pt x="152" y="1"/>
                        <a:pt x="149" y="1"/>
                        <a:pt x="147" y="1"/>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34" name="Google Shape;534;p30"/>
                <p:cNvSpPr/>
                <p:nvPr/>
              </p:nvSpPr>
              <p:spPr>
                <a:xfrm>
                  <a:off x="6786494" y="3884861"/>
                  <a:ext cx="318097" cy="46348"/>
                </a:xfrm>
                <a:custGeom>
                  <a:rect b="b" l="l" r="r" t="t"/>
                  <a:pathLst>
                    <a:path extrusionOk="0" h="454" w="3116">
                      <a:moveTo>
                        <a:pt x="141" y="0"/>
                      </a:moveTo>
                      <a:cubicBezTo>
                        <a:pt x="86" y="0"/>
                        <a:pt x="31" y="41"/>
                        <a:pt x="16" y="95"/>
                      </a:cubicBezTo>
                      <a:cubicBezTo>
                        <a:pt x="0" y="154"/>
                        <a:pt x="33" y="203"/>
                        <a:pt x="91" y="209"/>
                      </a:cubicBezTo>
                      <a:lnTo>
                        <a:pt x="2962" y="453"/>
                      </a:lnTo>
                      <a:cubicBezTo>
                        <a:pt x="2964" y="454"/>
                        <a:pt x="2967" y="454"/>
                        <a:pt x="2969" y="454"/>
                      </a:cubicBezTo>
                      <a:cubicBezTo>
                        <a:pt x="3025" y="454"/>
                        <a:pt x="3083" y="412"/>
                        <a:pt x="3099" y="356"/>
                      </a:cubicBezTo>
                      <a:cubicBezTo>
                        <a:pt x="3115" y="300"/>
                        <a:pt x="3080" y="248"/>
                        <a:pt x="3021" y="245"/>
                      </a:cubicBezTo>
                      <a:lnTo>
                        <a:pt x="153" y="1"/>
                      </a:lnTo>
                      <a:cubicBezTo>
                        <a:pt x="149" y="1"/>
                        <a:pt x="145" y="0"/>
                        <a:pt x="141" y="0"/>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35" name="Google Shape;535;p30"/>
                <p:cNvSpPr/>
                <p:nvPr/>
              </p:nvSpPr>
              <p:spPr>
                <a:xfrm>
                  <a:off x="7271908" y="3926003"/>
                  <a:ext cx="156700" cy="32770"/>
                </a:xfrm>
                <a:custGeom>
                  <a:rect b="b" l="l" r="r" t="t"/>
                  <a:pathLst>
                    <a:path extrusionOk="0" h="321" w="1535">
                      <a:moveTo>
                        <a:pt x="142" y="1"/>
                      </a:moveTo>
                      <a:cubicBezTo>
                        <a:pt x="87" y="1"/>
                        <a:pt x="32" y="41"/>
                        <a:pt x="17" y="96"/>
                      </a:cubicBezTo>
                      <a:cubicBezTo>
                        <a:pt x="1" y="155"/>
                        <a:pt x="34" y="207"/>
                        <a:pt x="92" y="210"/>
                      </a:cubicBezTo>
                      <a:lnTo>
                        <a:pt x="1381" y="321"/>
                      </a:lnTo>
                      <a:cubicBezTo>
                        <a:pt x="1383" y="321"/>
                        <a:pt x="1385" y="321"/>
                        <a:pt x="1388" y="321"/>
                      </a:cubicBezTo>
                      <a:cubicBezTo>
                        <a:pt x="1444" y="321"/>
                        <a:pt x="1502" y="279"/>
                        <a:pt x="1518" y="223"/>
                      </a:cubicBezTo>
                      <a:cubicBezTo>
                        <a:pt x="1534" y="168"/>
                        <a:pt x="1498" y="116"/>
                        <a:pt x="1440" y="112"/>
                      </a:cubicBezTo>
                      <a:lnTo>
                        <a:pt x="154" y="2"/>
                      </a:lnTo>
                      <a:cubicBezTo>
                        <a:pt x="150" y="1"/>
                        <a:pt x="146" y="1"/>
                        <a:pt x="142" y="1"/>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36" name="Google Shape;536;p30"/>
                <p:cNvSpPr/>
                <p:nvPr/>
              </p:nvSpPr>
              <p:spPr>
                <a:xfrm>
                  <a:off x="6659501" y="4048712"/>
                  <a:ext cx="1207768" cy="102802"/>
                </a:xfrm>
                <a:custGeom>
                  <a:rect b="b" l="l" r="r" t="t"/>
                  <a:pathLst>
                    <a:path extrusionOk="0" fill="none" h="1007" w="11831">
                      <a:moveTo>
                        <a:pt x="1" y="1"/>
                      </a:moveTo>
                      <a:lnTo>
                        <a:pt x="11830" y="1007"/>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37" name="Google Shape;537;p30"/>
                <p:cNvSpPr/>
                <p:nvPr/>
              </p:nvSpPr>
              <p:spPr>
                <a:xfrm>
                  <a:off x="6628569" y="4156414"/>
                  <a:ext cx="1207768" cy="102802"/>
                </a:xfrm>
                <a:custGeom>
                  <a:rect b="b" l="l" r="r" t="t"/>
                  <a:pathLst>
                    <a:path extrusionOk="0" fill="none" h="1007" w="11831">
                      <a:moveTo>
                        <a:pt x="1" y="1"/>
                      </a:moveTo>
                      <a:lnTo>
                        <a:pt x="11830" y="1006"/>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38" name="Google Shape;538;p30"/>
                <p:cNvSpPr/>
                <p:nvPr/>
              </p:nvSpPr>
              <p:spPr>
                <a:xfrm>
                  <a:off x="6597739" y="4264116"/>
                  <a:ext cx="1207666" cy="102802"/>
                </a:xfrm>
                <a:custGeom>
                  <a:rect b="b" l="l" r="r" t="t"/>
                  <a:pathLst>
                    <a:path extrusionOk="0" fill="none" h="1007" w="11830">
                      <a:moveTo>
                        <a:pt x="0" y="0"/>
                      </a:moveTo>
                      <a:lnTo>
                        <a:pt x="11830" y="1006"/>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39" name="Google Shape;539;p30"/>
                <p:cNvSpPr/>
                <p:nvPr/>
              </p:nvSpPr>
              <p:spPr>
                <a:xfrm>
                  <a:off x="7083868" y="3982661"/>
                  <a:ext cx="93510" cy="322699"/>
                </a:xfrm>
                <a:custGeom>
                  <a:rect b="b" l="l" r="r" t="t"/>
                  <a:pathLst>
                    <a:path extrusionOk="0" fill="none" h="3161" w="916">
                      <a:moveTo>
                        <a:pt x="915" y="0"/>
                      </a:moveTo>
                      <a:lnTo>
                        <a:pt x="0" y="3161"/>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40" name="Google Shape;540;p30"/>
                <p:cNvSpPr/>
                <p:nvPr/>
              </p:nvSpPr>
              <p:spPr>
                <a:xfrm>
                  <a:off x="7410540" y="4010531"/>
                  <a:ext cx="93510" cy="322801"/>
                </a:xfrm>
                <a:custGeom>
                  <a:rect b="b" l="l" r="r" t="t"/>
                  <a:pathLst>
                    <a:path extrusionOk="0" fill="none" h="3162" w="916">
                      <a:moveTo>
                        <a:pt x="915" y="0"/>
                      </a:moveTo>
                      <a:lnTo>
                        <a:pt x="0" y="3161"/>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41" name="Google Shape;541;p30"/>
                <p:cNvSpPr/>
                <p:nvPr/>
              </p:nvSpPr>
              <p:spPr>
                <a:xfrm>
                  <a:off x="7796013" y="3382080"/>
                  <a:ext cx="93102" cy="322801"/>
                </a:xfrm>
                <a:custGeom>
                  <a:rect b="b" l="l" r="r" t="t"/>
                  <a:pathLst>
                    <a:path extrusionOk="0" fill="none" h="3162" w="912">
                      <a:moveTo>
                        <a:pt x="912" y="1"/>
                      </a:moveTo>
                      <a:lnTo>
                        <a:pt x="1" y="3162"/>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42" name="Google Shape;542;p30"/>
                <p:cNvSpPr/>
                <p:nvPr/>
              </p:nvSpPr>
              <p:spPr>
                <a:xfrm>
                  <a:off x="7703013" y="3704779"/>
                  <a:ext cx="93102" cy="322801"/>
                </a:xfrm>
                <a:custGeom>
                  <a:rect b="b" l="l" r="r" t="t"/>
                  <a:pathLst>
                    <a:path extrusionOk="0" fill="none" h="3162" w="912">
                      <a:moveTo>
                        <a:pt x="912" y="1"/>
                      </a:moveTo>
                      <a:lnTo>
                        <a:pt x="0" y="3161"/>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43" name="Google Shape;543;p30"/>
                <p:cNvSpPr/>
                <p:nvPr/>
              </p:nvSpPr>
              <p:spPr>
                <a:xfrm>
                  <a:off x="7609606" y="4027478"/>
                  <a:ext cx="93510" cy="322801"/>
                </a:xfrm>
                <a:custGeom>
                  <a:rect b="b" l="l" r="r" t="t"/>
                  <a:pathLst>
                    <a:path extrusionOk="0" fill="none" h="3162" w="916">
                      <a:moveTo>
                        <a:pt x="915" y="0"/>
                      </a:moveTo>
                      <a:lnTo>
                        <a:pt x="0" y="3161"/>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44" name="Google Shape;544;p30"/>
                <p:cNvSpPr/>
                <p:nvPr/>
              </p:nvSpPr>
              <p:spPr>
                <a:xfrm>
                  <a:off x="6755256" y="3992257"/>
                  <a:ext cx="318403" cy="46348"/>
                </a:xfrm>
                <a:custGeom>
                  <a:rect b="b" l="l" r="r" t="t"/>
                  <a:pathLst>
                    <a:path extrusionOk="0" h="454" w="3119">
                      <a:moveTo>
                        <a:pt x="147" y="0"/>
                      </a:moveTo>
                      <a:cubicBezTo>
                        <a:pt x="90" y="0"/>
                        <a:pt x="35" y="41"/>
                        <a:pt x="20" y="95"/>
                      </a:cubicBezTo>
                      <a:cubicBezTo>
                        <a:pt x="0" y="153"/>
                        <a:pt x="36" y="206"/>
                        <a:pt x="94" y="209"/>
                      </a:cubicBezTo>
                      <a:lnTo>
                        <a:pt x="2966" y="453"/>
                      </a:lnTo>
                      <a:cubicBezTo>
                        <a:pt x="2970" y="453"/>
                        <a:pt x="2974" y="454"/>
                        <a:pt x="2978" y="454"/>
                      </a:cubicBezTo>
                      <a:cubicBezTo>
                        <a:pt x="3032" y="454"/>
                        <a:pt x="3084" y="413"/>
                        <a:pt x="3099" y="359"/>
                      </a:cubicBezTo>
                      <a:cubicBezTo>
                        <a:pt x="3119" y="300"/>
                        <a:pt x="3083" y="251"/>
                        <a:pt x="3024" y="245"/>
                      </a:cubicBezTo>
                      <a:lnTo>
                        <a:pt x="153" y="0"/>
                      </a:lnTo>
                      <a:cubicBezTo>
                        <a:pt x="151" y="0"/>
                        <a:pt x="149" y="0"/>
                        <a:pt x="147" y="0"/>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45" name="Google Shape;545;p30"/>
                <p:cNvSpPr/>
                <p:nvPr/>
              </p:nvSpPr>
              <p:spPr>
                <a:xfrm>
                  <a:off x="7240670" y="4033705"/>
                  <a:ext cx="157007" cy="32464"/>
                </a:xfrm>
                <a:custGeom>
                  <a:rect b="b" l="l" r="r" t="t"/>
                  <a:pathLst>
                    <a:path extrusionOk="0" h="318" w="1538">
                      <a:moveTo>
                        <a:pt x="142" y="1"/>
                      </a:moveTo>
                      <a:cubicBezTo>
                        <a:pt x="88" y="1"/>
                        <a:pt x="35" y="41"/>
                        <a:pt x="17" y="96"/>
                      </a:cubicBezTo>
                      <a:cubicBezTo>
                        <a:pt x="1" y="154"/>
                        <a:pt x="37" y="203"/>
                        <a:pt x="95" y="210"/>
                      </a:cubicBezTo>
                      <a:lnTo>
                        <a:pt x="1384" y="317"/>
                      </a:lnTo>
                      <a:cubicBezTo>
                        <a:pt x="1388" y="318"/>
                        <a:pt x="1392" y="318"/>
                        <a:pt x="1396" y="318"/>
                      </a:cubicBezTo>
                      <a:cubicBezTo>
                        <a:pt x="1451" y="318"/>
                        <a:pt x="1503" y="277"/>
                        <a:pt x="1518" y="223"/>
                      </a:cubicBezTo>
                      <a:cubicBezTo>
                        <a:pt x="1537" y="164"/>
                        <a:pt x="1502" y="115"/>
                        <a:pt x="1443" y="109"/>
                      </a:cubicBezTo>
                      <a:lnTo>
                        <a:pt x="154" y="1"/>
                      </a:lnTo>
                      <a:cubicBezTo>
                        <a:pt x="150" y="1"/>
                        <a:pt x="146" y="1"/>
                        <a:pt x="142" y="1"/>
                      </a:cubicBezTo>
                      <a:close/>
                    </a:path>
                  </a:pathLst>
                </a:custGeom>
                <a:solidFill>
                  <a:schemeClr val="accent2"/>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46" name="Google Shape;546;p30"/>
                <p:cNvSpPr/>
                <p:nvPr/>
              </p:nvSpPr>
              <p:spPr>
                <a:xfrm>
                  <a:off x="6724324" y="4099858"/>
                  <a:ext cx="318097" cy="46348"/>
                </a:xfrm>
                <a:custGeom>
                  <a:rect b="b" l="l" r="r" t="t"/>
                  <a:pathLst>
                    <a:path extrusionOk="0" h="454" w="3116">
                      <a:moveTo>
                        <a:pt x="141" y="0"/>
                      </a:moveTo>
                      <a:cubicBezTo>
                        <a:pt x="86" y="0"/>
                        <a:pt x="32" y="41"/>
                        <a:pt x="17" y="96"/>
                      </a:cubicBezTo>
                      <a:cubicBezTo>
                        <a:pt x="0" y="154"/>
                        <a:pt x="36" y="203"/>
                        <a:pt x="95" y="209"/>
                      </a:cubicBezTo>
                      <a:lnTo>
                        <a:pt x="2963" y="454"/>
                      </a:lnTo>
                      <a:cubicBezTo>
                        <a:pt x="2965" y="454"/>
                        <a:pt x="2967" y="454"/>
                        <a:pt x="2969" y="454"/>
                      </a:cubicBezTo>
                      <a:cubicBezTo>
                        <a:pt x="3026" y="454"/>
                        <a:pt x="3084" y="413"/>
                        <a:pt x="3099" y="359"/>
                      </a:cubicBezTo>
                      <a:cubicBezTo>
                        <a:pt x="3116" y="301"/>
                        <a:pt x="3083" y="249"/>
                        <a:pt x="3024" y="245"/>
                      </a:cubicBezTo>
                      <a:lnTo>
                        <a:pt x="153" y="1"/>
                      </a:lnTo>
                      <a:cubicBezTo>
                        <a:pt x="149" y="1"/>
                        <a:pt x="145" y="0"/>
                        <a:pt x="141" y="0"/>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47" name="Google Shape;547;p30"/>
                <p:cNvSpPr/>
                <p:nvPr/>
              </p:nvSpPr>
              <p:spPr>
                <a:xfrm>
                  <a:off x="7209841" y="4141101"/>
                  <a:ext cx="156598" cy="32668"/>
                </a:xfrm>
                <a:custGeom>
                  <a:rect b="b" l="l" r="r" t="t"/>
                  <a:pathLst>
                    <a:path extrusionOk="0" h="320" w="1534">
                      <a:moveTo>
                        <a:pt x="147" y="1"/>
                      </a:moveTo>
                      <a:cubicBezTo>
                        <a:pt x="90" y="1"/>
                        <a:pt x="32" y="42"/>
                        <a:pt x="17" y="95"/>
                      </a:cubicBezTo>
                      <a:cubicBezTo>
                        <a:pt x="0" y="154"/>
                        <a:pt x="33" y="206"/>
                        <a:pt x="91" y="209"/>
                      </a:cubicBezTo>
                      <a:lnTo>
                        <a:pt x="1380" y="320"/>
                      </a:lnTo>
                      <a:cubicBezTo>
                        <a:pt x="1383" y="320"/>
                        <a:pt x="1385" y="320"/>
                        <a:pt x="1387" y="320"/>
                      </a:cubicBezTo>
                      <a:cubicBezTo>
                        <a:pt x="1443" y="320"/>
                        <a:pt x="1501" y="279"/>
                        <a:pt x="1517" y="225"/>
                      </a:cubicBezTo>
                      <a:cubicBezTo>
                        <a:pt x="1533" y="167"/>
                        <a:pt x="1501" y="115"/>
                        <a:pt x="1442" y="111"/>
                      </a:cubicBezTo>
                      <a:lnTo>
                        <a:pt x="153" y="1"/>
                      </a:lnTo>
                      <a:cubicBezTo>
                        <a:pt x="151" y="1"/>
                        <a:pt x="149" y="1"/>
                        <a:pt x="147" y="1"/>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48" name="Google Shape;548;p30"/>
                <p:cNvSpPr/>
                <p:nvPr/>
              </p:nvSpPr>
              <p:spPr>
                <a:xfrm>
                  <a:off x="6693393" y="4207254"/>
                  <a:ext cx="318097" cy="46654"/>
                </a:xfrm>
                <a:custGeom>
                  <a:rect b="b" l="l" r="r" t="t"/>
                  <a:pathLst>
                    <a:path extrusionOk="0" h="457" w="3116">
                      <a:moveTo>
                        <a:pt x="147" y="0"/>
                      </a:moveTo>
                      <a:cubicBezTo>
                        <a:pt x="91" y="0"/>
                        <a:pt x="33" y="42"/>
                        <a:pt x="17" y="98"/>
                      </a:cubicBezTo>
                      <a:cubicBezTo>
                        <a:pt x="1" y="154"/>
                        <a:pt x="33" y="206"/>
                        <a:pt x="92" y="212"/>
                      </a:cubicBezTo>
                      <a:lnTo>
                        <a:pt x="2963" y="456"/>
                      </a:lnTo>
                      <a:cubicBezTo>
                        <a:pt x="2965" y="456"/>
                        <a:pt x="2967" y="456"/>
                        <a:pt x="2969" y="456"/>
                      </a:cubicBezTo>
                      <a:cubicBezTo>
                        <a:pt x="3026" y="456"/>
                        <a:pt x="3084" y="415"/>
                        <a:pt x="3100" y="359"/>
                      </a:cubicBezTo>
                      <a:cubicBezTo>
                        <a:pt x="3116" y="303"/>
                        <a:pt x="3080" y="251"/>
                        <a:pt x="3021" y="245"/>
                      </a:cubicBezTo>
                      <a:lnTo>
                        <a:pt x="154" y="1"/>
                      </a:lnTo>
                      <a:cubicBezTo>
                        <a:pt x="151" y="0"/>
                        <a:pt x="149" y="0"/>
                        <a:pt x="147" y="0"/>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49" name="Google Shape;549;p30"/>
                <p:cNvSpPr/>
                <p:nvPr/>
              </p:nvSpPr>
              <p:spPr>
                <a:xfrm>
                  <a:off x="7178909" y="4248701"/>
                  <a:ext cx="156598" cy="32770"/>
                </a:xfrm>
                <a:custGeom>
                  <a:rect b="b" l="l" r="r" t="t"/>
                  <a:pathLst>
                    <a:path extrusionOk="0" h="321" w="1534">
                      <a:moveTo>
                        <a:pt x="141" y="1"/>
                      </a:moveTo>
                      <a:cubicBezTo>
                        <a:pt x="87" y="1"/>
                        <a:pt x="32" y="41"/>
                        <a:pt x="17" y="96"/>
                      </a:cubicBezTo>
                      <a:cubicBezTo>
                        <a:pt x="0" y="154"/>
                        <a:pt x="33" y="203"/>
                        <a:pt x="92" y="210"/>
                      </a:cubicBezTo>
                      <a:lnTo>
                        <a:pt x="1381" y="320"/>
                      </a:lnTo>
                      <a:cubicBezTo>
                        <a:pt x="1383" y="321"/>
                        <a:pt x="1385" y="321"/>
                        <a:pt x="1387" y="321"/>
                      </a:cubicBezTo>
                      <a:cubicBezTo>
                        <a:pt x="1444" y="321"/>
                        <a:pt x="1502" y="279"/>
                        <a:pt x="1517" y="223"/>
                      </a:cubicBezTo>
                      <a:cubicBezTo>
                        <a:pt x="1534" y="167"/>
                        <a:pt x="1498" y="115"/>
                        <a:pt x="1439" y="109"/>
                      </a:cubicBezTo>
                      <a:lnTo>
                        <a:pt x="153" y="1"/>
                      </a:lnTo>
                      <a:cubicBezTo>
                        <a:pt x="149" y="1"/>
                        <a:pt x="145" y="1"/>
                        <a:pt x="141" y="1"/>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50" name="Google Shape;550;p30"/>
                <p:cNvSpPr/>
                <p:nvPr/>
              </p:nvSpPr>
              <p:spPr>
                <a:xfrm>
                  <a:off x="6924003" y="3116244"/>
                  <a:ext cx="1211034" cy="122505"/>
                </a:xfrm>
                <a:custGeom>
                  <a:rect b="b" l="l" r="r" t="t"/>
                  <a:pathLst>
                    <a:path extrusionOk="0" h="1200" w="11863">
                      <a:moveTo>
                        <a:pt x="147" y="0"/>
                      </a:moveTo>
                      <a:cubicBezTo>
                        <a:pt x="91" y="0"/>
                        <a:pt x="33" y="42"/>
                        <a:pt x="17" y="98"/>
                      </a:cubicBezTo>
                      <a:cubicBezTo>
                        <a:pt x="1" y="154"/>
                        <a:pt x="33" y="206"/>
                        <a:pt x="92" y="212"/>
                      </a:cubicBezTo>
                      <a:lnTo>
                        <a:pt x="11710" y="1199"/>
                      </a:lnTo>
                      <a:cubicBezTo>
                        <a:pt x="11714" y="1199"/>
                        <a:pt x="11718" y="1199"/>
                        <a:pt x="11722" y="1199"/>
                      </a:cubicBezTo>
                      <a:cubicBezTo>
                        <a:pt x="11777" y="1199"/>
                        <a:pt x="11831" y="1159"/>
                        <a:pt x="11847" y="1104"/>
                      </a:cubicBezTo>
                      <a:cubicBezTo>
                        <a:pt x="11863" y="1046"/>
                        <a:pt x="11830" y="997"/>
                        <a:pt x="11772" y="990"/>
                      </a:cubicBezTo>
                      <a:lnTo>
                        <a:pt x="154" y="1"/>
                      </a:lnTo>
                      <a:cubicBezTo>
                        <a:pt x="152" y="1"/>
                        <a:pt x="149" y="0"/>
                        <a:pt x="147" y="0"/>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51" name="Google Shape;551;p30"/>
                <p:cNvSpPr/>
                <p:nvPr/>
              </p:nvSpPr>
              <p:spPr>
                <a:xfrm>
                  <a:off x="6904402" y="3184031"/>
                  <a:ext cx="1211034" cy="122403"/>
                </a:xfrm>
                <a:custGeom>
                  <a:rect b="b" l="l" r="r" t="t"/>
                  <a:pathLst>
                    <a:path extrusionOk="0" h="1199" w="11863">
                      <a:moveTo>
                        <a:pt x="147" y="1"/>
                      </a:moveTo>
                      <a:cubicBezTo>
                        <a:pt x="91" y="1"/>
                        <a:pt x="33" y="42"/>
                        <a:pt x="17" y="95"/>
                      </a:cubicBezTo>
                      <a:cubicBezTo>
                        <a:pt x="1" y="154"/>
                        <a:pt x="33" y="206"/>
                        <a:pt x="92" y="209"/>
                      </a:cubicBezTo>
                      <a:lnTo>
                        <a:pt x="11710" y="1199"/>
                      </a:lnTo>
                      <a:cubicBezTo>
                        <a:pt x="11712" y="1199"/>
                        <a:pt x="11714" y="1199"/>
                        <a:pt x="11716" y="1199"/>
                      </a:cubicBezTo>
                      <a:cubicBezTo>
                        <a:pt x="11773" y="1199"/>
                        <a:pt x="11831" y="1158"/>
                        <a:pt x="11847" y="1104"/>
                      </a:cubicBezTo>
                      <a:cubicBezTo>
                        <a:pt x="11863" y="1046"/>
                        <a:pt x="11830" y="994"/>
                        <a:pt x="11772" y="990"/>
                      </a:cubicBezTo>
                      <a:lnTo>
                        <a:pt x="154" y="1"/>
                      </a:lnTo>
                      <a:cubicBezTo>
                        <a:pt x="152" y="1"/>
                        <a:pt x="149" y="1"/>
                        <a:pt x="147" y="1"/>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grpSp>
        </p:grpSp>
        <p:grpSp>
          <p:nvGrpSpPr>
            <p:cNvPr id="552" name="Google Shape;552;p30"/>
            <p:cNvGrpSpPr/>
            <p:nvPr/>
          </p:nvGrpSpPr>
          <p:grpSpPr>
            <a:xfrm>
              <a:off x="6290165" y="3668334"/>
              <a:ext cx="2140620" cy="1278238"/>
              <a:chOff x="6290165" y="3668334"/>
              <a:chExt cx="2140620" cy="1278238"/>
            </a:xfrm>
          </p:grpSpPr>
          <p:grpSp>
            <p:nvGrpSpPr>
              <p:cNvPr id="553" name="Google Shape;553;p30"/>
              <p:cNvGrpSpPr/>
              <p:nvPr/>
            </p:nvGrpSpPr>
            <p:grpSpPr>
              <a:xfrm>
                <a:off x="6290165" y="3668334"/>
                <a:ext cx="509915" cy="449083"/>
                <a:chOff x="6151015" y="3668334"/>
                <a:chExt cx="509915" cy="449083"/>
              </a:xfrm>
            </p:grpSpPr>
            <p:sp>
              <p:nvSpPr>
                <p:cNvPr id="554" name="Google Shape;554;p30"/>
                <p:cNvSpPr/>
                <p:nvPr/>
              </p:nvSpPr>
              <p:spPr>
                <a:xfrm>
                  <a:off x="6151015" y="3668334"/>
                  <a:ext cx="509915" cy="449083"/>
                </a:xfrm>
                <a:custGeom>
                  <a:rect b="b" l="l" r="r" t="t"/>
                  <a:pathLst>
                    <a:path extrusionOk="0" h="4399" w="4995">
                      <a:moveTo>
                        <a:pt x="2498" y="1"/>
                      </a:moveTo>
                      <a:cubicBezTo>
                        <a:pt x="1636" y="1"/>
                        <a:pt x="818" y="512"/>
                        <a:pt x="466" y="1357"/>
                      </a:cubicBezTo>
                      <a:cubicBezTo>
                        <a:pt x="1" y="2480"/>
                        <a:pt x="535" y="3766"/>
                        <a:pt x="1655" y="4231"/>
                      </a:cubicBezTo>
                      <a:cubicBezTo>
                        <a:pt x="1930" y="4345"/>
                        <a:pt x="2214" y="4398"/>
                        <a:pt x="2495" y="4398"/>
                      </a:cubicBezTo>
                      <a:cubicBezTo>
                        <a:pt x="3358" y="4398"/>
                        <a:pt x="4178" y="3888"/>
                        <a:pt x="4529" y="3040"/>
                      </a:cubicBezTo>
                      <a:cubicBezTo>
                        <a:pt x="4995" y="1920"/>
                        <a:pt x="4461" y="634"/>
                        <a:pt x="3338" y="169"/>
                      </a:cubicBezTo>
                      <a:cubicBezTo>
                        <a:pt x="3063" y="55"/>
                        <a:pt x="2778" y="1"/>
                        <a:pt x="2498" y="1"/>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55" name="Google Shape;555;p30"/>
                <p:cNvSpPr/>
                <p:nvPr/>
              </p:nvSpPr>
              <p:spPr>
                <a:xfrm>
                  <a:off x="6194299" y="3706106"/>
                  <a:ext cx="423449" cy="373334"/>
                </a:xfrm>
                <a:custGeom>
                  <a:rect b="b" l="l" r="r" t="t"/>
                  <a:pathLst>
                    <a:path extrusionOk="0" h="3657" w="4148">
                      <a:moveTo>
                        <a:pt x="2073" y="0"/>
                      </a:moveTo>
                      <a:cubicBezTo>
                        <a:pt x="1356" y="0"/>
                        <a:pt x="677" y="425"/>
                        <a:pt x="384" y="1130"/>
                      </a:cubicBezTo>
                      <a:cubicBezTo>
                        <a:pt x="0" y="2061"/>
                        <a:pt x="443" y="3132"/>
                        <a:pt x="1374" y="3516"/>
                      </a:cubicBezTo>
                      <a:cubicBezTo>
                        <a:pt x="1603" y="3612"/>
                        <a:pt x="1840" y="3657"/>
                        <a:pt x="2073" y="3657"/>
                      </a:cubicBezTo>
                      <a:cubicBezTo>
                        <a:pt x="2790" y="3657"/>
                        <a:pt x="3470" y="3232"/>
                        <a:pt x="3760" y="2530"/>
                      </a:cubicBezTo>
                      <a:cubicBezTo>
                        <a:pt x="4147" y="1596"/>
                        <a:pt x="3705" y="528"/>
                        <a:pt x="2774" y="141"/>
                      </a:cubicBezTo>
                      <a:cubicBezTo>
                        <a:pt x="2544" y="46"/>
                        <a:pt x="2307" y="0"/>
                        <a:pt x="2073" y="0"/>
                      </a:cubicBezTo>
                      <a:close/>
                    </a:path>
                  </a:pathLst>
                </a:custGeom>
                <a:solidFill>
                  <a:schemeClr val="accent6"/>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56" name="Google Shape;556;p30"/>
                <p:cNvSpPr/>
                <p:nvPr/>
              </p:nvSpPr>
              <p:spPr>
                <a:xfrm>
                  <a:off x="6239114" y="3724686"/>
                  <a:ext cx="333716" cy="333826"/>
                </a:xfrm>
                <a:custGeom>
                  <a:rect b="b" l="l" r="r" t="t"/>
                  <a:pathLst>
                    <a:path extrusionOk="0" fill="none" h="3270" w="3269">
                      <a:moveTo>
                        <a:pt x="3135" y="1391"/>
                      </a:moveTo>
                      <a:cubicBezTo>
                        <a:pt x="3269" y="2221"/>
                        <a:pt x="2706" y="3002"/>
                        <a:pt x="1879" y="3136"/>
                      </a:cubicBezTo>
                      <a:cubicBezTo>
                        <a:pt x="1052" y="3269"/>
                        <a:pt x="271" y="2706"/>
                        <a:pt x="137" y="1879"/>
                      </a:cubicBezTo>
                      <a:cubicBezTo>
                        <a:pt x="1" y="1049"/>
                        <a:pt x="564" y="271"/>
                        <a:pt x="1391" y="134"/>
                      </a:cubicBezTo>
                      <a:cubicBezTo>
                        <a:pt x="2221" y="1"/>
                        <a:pt x="3002" y="564"/>
                        <a:pt x="3135" y="1391"/>
                      </a:cubicBezTo>
                      <a:close/>
                    </a:path>
                  </a:pathLst>
                </a:custGeom>
                <a:solidFill>
                  <a:schemeClr val="dk1"/>
                </a:solid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57" name="Google Shape;557;p30"/>
                <p:cNvSpPr/>
                <p:nvPr/>
              </p:nvSpPr>
              <p:spPr>
                <a:xfrm>
                  <a:off x="6360391" y="3795841"/>
                  <a:ext cx="91162" cy="193864"/>
                </a:xfrm>
                <a:custGeom>
                  <a:rect b="b" l="l" r="r" t="t"/>
                  <a:pathLst>
                    <a:path extrusionOk="0" h="1899" w="893">
                      <a:moveTo>
                        <a:pt x="424" y="232"/>
                      </a:moveTo>
                      <a:lnTo>
                        <a:pt x="424" y="915"/>
                      </a:lnTo>
                      <a:cubicBezTo>
                        <a:pt x="343" y="893"/>
                        <a:pt x="274" y="866"/>
                        <a:pt x="222" y="840"/>
                      </a:cubicBezTo>
                      <a:cubicBezTo>
                        <a:pt x="170" y="818"/>
                        <a:pt x="128" y="782"/>
                        <a:pt x="95" y="736"/>
                      </a:cubicBezTo>
                      <a:cubicBezTo>
                        <a:pt x="63" y="687"/>
                        <a:pt x="46" y="629"/>
                        <a:pt x="46" y="551"/>
                      </a:cubicBezTo>
                      <a:cubicBezTo>
                        <a:pt x="46" y="450"/>
                        <a:pt x="79" y="372"/>
                        <a:pt x="144" y="316"/>
                      </a:cubicBezTo>
                      <a:cubicBezTo>
                        <a:pt x="209" y="258"/>
                        <a:pt x="297" y="232"/>
                        <a:pt x="408" y="232"/>
                      </a:cubicBezTo>
                      <a:close/>
                      <a:moveTo>
                        <a:pt x="470" y="971"/>
                      </a:moveTo>
                      <a:cubicBezTo>
                        <a:pt x="551" y="997"/>
                        <a:pt x="616" y="1019"/>
                        <a:pt x="668" y="1046"/>
                      </a:cubicBezTo>
                      <a:cubicBezTo>
                        <a:pt x="720" y="1072"/>
                        <a:pt x="763" y="1111"/>
                        <a:pt x="798" y="1159"/>
                      </a:cubicBezTo>
                      <a:cubicBezTo>
                        <a:pt x="831" y="1208"/>
                        <a:pt x="850" y="1273"/>
                        <a:pt x="850" y="1352"/>
                      </a:cubicBezTo>
                      <a:cubicBezTo>
                        <a:pt x="850" y="1449"/>
                        <a:pt x="818" y="1531"/>
                        <a:pt x="756" y="1592"/>
                      </a:cubicBezTo>
                      <a:cubicBezTo>
                        <a:pt x="691" y="1658"/>
                        <a:pt x="603" y="1690"/>
                        <a:pt x="483" y="1690"/>
                      </a:cubicBezTo>
                      <a:lnTo>
                        <a:pt x="470" y="1690"/>
                      </a:lnTo>
                      <a:lnTo>
                        <a:pt x="470" y="971"/>
                      </a:lnTo>
                      <a:close/>
                      <a:moveTo>
                        <a:pt x="424" y="1"/>
                      </a:moveTo>
                      <a:lnTo>
                        <a:pt x="424" y="193"/>
                      </a:lnTo>
                      <a:lnTo>
                        <a:pt x="408" y="193"/>
                      </a:lnTo>
                      <a:cubicBezTo>
                        <a:pt x="277" y="193"/>
                        <a:pt x="177" y="225"/>
                        <a:pt x="108" y="294"/>
                      </a:cubicBezTo>
                      <a:cubicBezTo>
                        <a:pt x="37" y="362"/>
                        <a:pt x="1" y="447"/>
                        <a:pt x="1" y="551"/>
                      </a:cubicBezTo>
                      <a:cubicBezTo>
                        <a:pt x="1" y="639"/>
                        <a:pt x="20" y="710"/>
                        <a:pt x="59" y="762"/>
                      </a:cubicBezTo>
                      <a:cubicBezTo>
                        <a:pt x="98" y="814"/>
                        <a:pt x="144" y="853"/>
                        <a:pt x="203" y="880"/>
                      </a:cubicBezTo>
                      <a:cubicBezTo>
                        <a:pt x="258" y="906"/>
                        <a:pt x="333" y="932"/>
                        <a:pt x="424" y="958"/>
                      </a:cubicBezTo>
                      <a:lnTo>
                        <a:pt x="424" y="1687"/>
                      </a:lnTo>
                      <a:cubicBezTo>
                        <a:pt x="346" y="1680"/>
                        <a:pt x="281" y="1658"/>
                        <a:pt x="225" y="1618"/>
                      </a:cubicBezTo>
                      <a:cubicBezTo>
                        <a:pt x="173" y="1583"/>
                        <a:pt x="131" y="1540"/>
                        <a:pt x="102" y="1491"/>
                      </a:cubicBezTo>
                      <a:cubicBezTo>
                        <a:pt x="72" y="1443"/>
                        <a:pt x="56" y="1397"/>
                        <a:pt x="50" y="1352"/>
                      </a:cubicBezTo>
                      <a:lnTo>
                        <a:pt x="7" y="1352"/>
                      </a:lnTo>
                      <a:cubicBezTo>
                        <a:pt x="14" y="1413"/>
                        <a:pt x="37" y="1469"/>
                        <a:pt x="72" y="1524"/>
                      </a:cubicBezTo>
                      <a:cubicBezTo>
                        <a:pt x="105" y="1579"/>
                        <a:pt x="154" y="1625"/>
                        <a:pt x="216" y="1661"/>
                      </a:cubicBezTo>
                      <a:cubicBezTo>
                        <a:pt x="277" y="1697"/>
                        <a:pt x="346" y="1719"/>
                        <a:pt x="424" y="1726"/>
                      </a:cubicBezTo>
                      <a:lnTo>
                        <a:pt x="424" y="1898"/>
                      </a:lnTo>
                      <a:lnTo>
                        <a:pt x="466" y="1898"/>
                      </a:lnTo>
                      <a:lnTo>
                        <a:pt x="466" y="1729"/>
                      </a:lnTo>
                      <a:lnTo>
                        <a:pt x="483" y="1729"/>
                      </a:lnTo>
                      <a:cubicBezTo>
                        <a:pt x="577" y="1729"/>
                        <a:pt x="655" y="1710"/>
                        <a:pt x="717" y="1674"/>
                      </a:cubicBezTo>
                      <a:cubicBezTo>
                        <a:pt x="779" y="1635"/>
                        <a:pt x="821" y="1589"/>
                        <a:pt x="850" y="1531"/>
                      </a:cubicBezTo>
                      <a:cubicBezTo>
                        <a:pt x="876" y="1475"/>
                        <a:pt x="893" y="1413"/>
                        <a:pt x="893" y="1352"/>
                      </a:cubicBezTo>
                      <a:cubicBezTo>
                        <a:pt x="893" y="1260"/>
                        <a:pt x="873" y="1189"/>
                        <a:pt x="834" y="1133"/>
                      </a:cubicBezTo>
                      <a:cubicBezTo>
                        <a:pt x="795" y="1078"/>
                        <a:pt x="746" y="1039"/>
                        <a:pt x="691" y="1010"/>
                      </a:cubicBezTo>
                      <a:cubicBezTo>
                        <a:pt x="632" y="984"/>
                        <a:pt x="557" y="954"/>
                        <a:pt x="466" y="928"/>
                      </a:cubicBezTo>
                      <a:lnTo>
                        <a:pt x="466" y="232"/>
                      </a:lnTo>
                      <a:cubicBezTo>
                        <a:pt x="567" y="245"/>
                        <a:pt x="645" y="281"/>
                        <a:pt x="704" y="336"/>
                      </a:cubicBezTo>
                      <a:cubicBezTo>
                        <a:pt x="759" y="394"/>
                        <a:pt x="795" y="456"/>
                        <a:pt x="811" y="518"/>
                      </a:cubicBezTo>
                      <a:lnTo>
                        <a:pt x="854" y="518"/>
                      </a:lnTo>
                      <a:cubicBezTo>
                        <a:pt x="837" y="440"/>
                        <a:pt x="795" y="368"/>
                        <a:pt x="733" y="307"/>
                      </a:cubicBezTo>
                      <a:cubicBezTo>
                        <a:pt x="668" y="241"/>
                        <a:pt x="580" y="206"/>
                        <a:pt x="466" y="196"/>
                      </a:cubicBezTo>
                      <a:lnTo>
                        <a:pt x="466"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58" name="Google Shape;558;p30"/>
                <p:cNvSpPr/>
                <p:nvPr/>
              </p:nvSpPr>
              <p:spPr>
                <a:xfrm>
                  <a:off x="6205222" y="3692120"/>
                  <a:ext cx="401500" cy="401612"/>
                </a:xfrm>
                <a:custGeom>
                  <a:rect b="b" l="l" r="r" t="t"/>
                  <a:pathLst>
                    <a:path extrusionOk="0" fill="none" h="3934" w="3933">
                      <a:moveTo>
                        <a:pt x="3933" y="1967"/>
                      </a:moveTo>
                      <a:cubicBezTo>
                        <a:pt x="3933" y="3051"/>
                        <a:pt x="3051" y="3933"/>
                        <a:pt x="1967" y="3933"/>
                      </a:cubicBezTo>
                      <a:cubicBezTo>
                        <a:pt x="880" y="3933"/>
                        <a:pt x="1" y="3051"/>
                        <a:pt x="1" y="1967"/>
                      </a:cubicBezTo>
                      <a:cubicBezTo>
                        <a:pt x="1" y="880"/>
                        <a:pt x="880" y="1"/>
                        <a:pt x="1967" y="1"/>
                      </a:cubicBezTo>
                      <a:cubicBezTo>
                        <a:pt x="3051" y="1"/>
                        <a:pt x="3933" y="880"/>
                        <a:pt x="3933" y="1967"/>
                      </a:cubicBezTo>
                      <a:close/>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59" name="Google Shape;559;p30"/>
                <p:cNvSpPr/>
                <p:nvPr/>
              </p:nvSpPr>
              <p:spPr>
                <a:xfrm>
                  <a:off x="6405921" y="3674255"/>
                  <a:ext cx="102" cy="17967"/>
                </a:xfrm>
                <a:custGeom>
                  <a:rect b="b" l="l" r="r" t="t"/>
                  <a:pathLst>
                    <a:path extrusionOk="0" fill="none" h="176" w="1">
                      <a:moveTo>
                        <a:pt x="1" y="0"/>
                      </a:moveTo>
                      <a:lnTo>
                        <a:pt x="1" y="176"/>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60" name="Google Shape;560;p30"/>
                <p:cNvSpPr/>
                <p:nvPr/>
              </p:nvSpPr>
              <p:spPr>
                <a:xfrm>
                  <a:off x="6606620" y="3892926"/>
                  <a:ext cx="18069" cy="102"/>
                </a:xfrm>
                <a:custGeom>
                  <a:rect b="b" l="l" r="r" t="t"/>
                  <a:pathLst>
                    <a:path extrusionOk="0" fill="none" h="1" w="177">
                      <a:moveTo>
                        <a:pt x="177" y="0"/>
                      </a:moveTo>
                      <a:lnTo>
                        <a:pt x="1" y="0"/>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61" name="Google Shape;561;p30"/>
                <p:cNvSpPr/>
                <p:nvPr/>
              </p:nvSpPr>
              <p:spPr>
                <a:xfrm>
                  <a:off x="6187255" y="3892926"/>
                  <a:ext cx="18069" cy="102"/>
                </a:xfrm>
                <a:custGeom>
                  <a:rect b="b" l="l" r="r" t="t"/>
                  <a:pathLst>
                    <a:path extrusionOk="0" fill="none" h="1" w="177">
                      <a:moveTo>
                        <a:pt x="177" y="0"/>
                      </a:moveTo>
                      <a:lnTo>
                        <a:pt x="1" y="0"/>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62" name="Google Shape;562;p30"/>
                <p:cNvSpPr/>
                <p:nvPr/>
              </p:nvSpPr>
              <p:spPr>
                <a:xfrm>
                  <a:off x="6547820" y="3738366"/>
                  <a:ext cx="12761" cy="12761"/>
                </a:xfrm>
                <a:custGeom>
                  <a:rect b="b" l="l" r="r" t="t"/>
                  <a:pathLst>
                    <a:path extrusionOk="0" fill="none" h="125" w="125">
                      <a:moveTo>
                        <a:pt x="124" y="0"/>
                      </a:moveTo>
                      <a:lnTo>
                        <a:pt x="1" y="124"/>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63" name="Google Shape;563;p30"/>
                <p:cNvSpPr/>
                <p:nvPr/>
              </p:nvSpPr>
              <p:spPr>
                <a:xfrm>
                  <a:off x="6251467" y="4034828"/>
                  <a:ext cx="12659" cy="12659"/>
                </a:xfrm>
                <a:custGeom>
                  <a:rect b="b" l="l" r="r" t="t"/>
                  <a:pathLst>
                    <a:path extrusionOk="0" fill="none" h="124" w="124">
                      <a:moveTo>
                        <a:pt x="124" y="0"/>
                      </a:moveTo>
                      <a:lnTo>
                        <a:pt x="0" y="124"/>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64" name="Google Shape;564;p30"/>
                <p:cNvSpPr/>
                <p:nvPr/>
              </p:nvSpPr>
              <p:spPr>
                <a:xfrm>
                  <a:off x="6547820" y="4034828"/>
                  <a:ext cx="12761" cy="12659"/>
                </a:xfrm>
                <a:custGeom>
                  <a:rect b="b" l="l" r="r" t="t"/>
                  <a:pathLst>
                    <a:path extrusionOk="0" fill="none" h="124" w="125">
                      <a:moveTo>
                        <a:pt x="124" y="124"/>
                      </a:moveTo>
                      <a:lnTo>
                        <a:pt x="1" y="0"/>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65" name="Google Shape;565;p30"/>
                <p:cNvSpPr/>
                <p:nvPr/>
              </p:nvSpPr>
              <p:spPr>
                <a:xfrm>
                  <a:off x="6251467" y="3738366"/>
                  <a:ext cx="12659" cy="12761"/>
                </a:xfrm>
                <a:custGeom>
                  <a:rect b="b" l="l" r="r" t="t"/>
                  <a:pathLst>
                    <a:path extrusionOk="0" fill="none" h="125" w="124">
                      <a:moveTo>
                        <a:pt x="124" y="124"/>
                      </a:moveTo>
                      <a:lnTo>
                        <a:pt x="0" y="0"/>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66" name="Google Shape;566;p30"/>
                <p:cNvSpPr/>
                <p:nvPr/>
              </p:nvSpPr>
              <p:spPr>
                <a:xfrm>
                  <a:off x="6480341" y="3689874"/>
                  <a:ext cx="6840" cy="16640"/>
                </a:xfrm>
                <a:custGeom>
                  <a:rect b="b" l="l" r="r" t="t"/>
                  <a:pathLst>
                    <a:path extrusionOk="0" fill="none" h="163" w="67">
                      <a:moveTo>
                        <a:pt x="66" y="0"/>
                      </a:moveTo>
                      <a:lnTo>
                        <a:pt x="1" y="163"/>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67" name="Google Shape;567;p30"/>
                <p:cNvSpPr/>
                <p:nvPr/>
              </p:nvSpPr>
              <p:spPr>
                <a:xfrm>
                  <a:off x="6592329" y="3967348"/>
                  <a:ext cx="16742" cy="6738"/>
                </a:xfrm>
                <a:custGeom>
                  <a:rect b="b" l="l" r="r" t="t"/>
                  <a:pathLst>
                    <a:path extrusionOk="0" fill="none" h="66" w="164">
                      <a:moveTo>
                        <a:pt x="164" y="65"/>
                      </a:moveTo>
                      <a:lnTo>
                        <a:pt x="1" y="0"/>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68" name="Google Shape;568;p30"/>
                <p:cNvSpPr/>
                <p:nvPr/>
              </p:nvSpPr>
              <p:spPr>
                <a:xfrm>
                  <a:off x="6202874" y="3811767"/>
                  <a:ext cx="16742" cy="6738"/>
                </a:xfrm>
                <a:custGeom>
                  <a:rect b="b" l="l" r="r" t="t"/>
                  <a:pathLst>
                    <a:path extrusionOk="0" fill="none" h="66" w="164">
                      <a:moveTo>
                        <a:pt x="164" y="66"/>
                      </a:moveTo>
                      <a:lnTo>
                        <a:pt x="1" y="1"/>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69" name="Google Shape;569;p30"/>
                <p:cNvSpPr/>
                <p:nvPr/>
              </p:nvSpPr>
              <p:spPr>
                <a:xfrm>
                  <a:off x="6590389" y="3806458"/>
                  <a:ext cx="16334" cy="7146"/>
                </a:xfrm>
                <a:custGeom>
                  <a:rect b="b" l="l" r="r" t="t"/>
                  <a:pathLst>
                    <a:path extrusionOk="0" fill="none" h="70" w="160">
                      <a:moveTo>
                        <a:pt x="160" y="1"/>
                      </a:moveTo>
                      <a:lnTo>
                        <a:pt x="0" y="69"/>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70" name="Google Shape;570;p30"/>
                <p:cNvSpPr/>
                <p:nvPr/>
              </p:nvSpPr>
              <p:spPr>
                <a:xfrm>
                  <a:off x="6204916" y="3971942"/>
                  <a:ext cx="16742" cy="7146"/>
                </a:xfrm>
                <a:custGeom>
                  <a:rect b="b" l="l" r="r" t="t"/>
                  <a:pathLst>
                    <a:path extrusionOk="0" fill="none" h="70" w="164">
                      <a:moveTo>
                        <a:pt x="163" y="1"/>
                      </a:moveTo>
                      <a:lnTo>
                        <a:pt x="0" y="69"/>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71" name="Google Shape;571;p30"/>
                <p:cNvSpPr/>
                <p:nvPr/>
              </p:nvSpPr>
              <p:spPr>
                <a:xfrm>
                  <a:off x="6319557" y="3691814"/>
                  <a:ext cx="7350" cy="16742"/>
                </a:xfrm>
                <a:custGeom>
                  <a:rect b="b" l="l" r="r" t="t"/>
                  <a:pathLst>
                    <a:path extrusionOk="0" fill="none" h="164" w="72">
                      <a:moveTo>
                        <a:pt x="72" y="163"/>
                      </a:moveTo>
                      <a:lnTo>
                        <a:pt x="0" y="1"/>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grpSp>
          <p:grpSp>
            <p:nvGrpSpPr>
              <p:cNvPr id="572" name="Google Shape;572;p30"/>
              <p:cNvGrpSpPr/>
              <p:nvPr/>
            </p:nvGrpSpPr>
            <p:grpSpPr>
              <a:xfrm>
                <a:off x="7833180" y="4504022"/>
                <a:ext cx="597606" cy="442549"/>
                <a:chOff x="7694030" y="4504022"/>
                <a:chExt cx="597606" cy="442549"/>
              </a:xfrm>
            </p:grpSpPr>
            <p:sp>
              <p:nvSpPr>
                <p:cNvPr id="573" name="Google Shape;573;p30"/>
                <p:cNvSpPr/>
                <p:nvPr/>
              </p:nvSpPr>
              <p:spPr>
                <a:xfrm>
                  <a:off x="7694030" y="4542101"/>
                  <a:ext cx="585968" cy="404471"/>
                </a:xfrm>
                <a:custGeom>
                  <a:rect b="b" l="l" r="r" t="t"/>
                  <a:pathLst>
                    <a:path extrusionOk="0" h="3962" w="5740">
                      <a:moveTo>
                        <a:pt x="2358" y="1"/>
                      </a:moveTo>
                      <a:cubicBezTo>
                        <a:pt x="1369" y="1"/>
                        <a:pt x="542" y="443"/>
                        <a:pt x="313" y="1187"/>
                      </a:cubicBezTo>
                      <a:cubicBezTo>
                        <a:pt x="0" y="2189"/>
                        <a:pt x="892" y="3355"/>
                        <a:pt x="2305" y="3794"/>
                      </a:cubicBezTo>
                      <a:cubicBezTo>
                        <a:pt x="2670" y="3908"/>
                        <a:pt x="3034" y="3962"/>
                        <a:pt x="3379" y="3962"/>
                      </a:cubicBezTo>
                      <a:cubicBezTo>
                        <a:pt x="4367" y="3962"/>
                        <a:pt x="5195" y="3519"/>
                        <a:pt x="5427" y="2775"/>
                      </a:cubicBezTo>
                      <a:cubicBezTo>
                        <a:pt x="5739" y="1776"/>
                        <a:pt x="4844" y="607"/>
                        <a:pt x="3431" y="168"/>
                      </a:cubicBezTo>
                      <a:cubicBezTo>
                        <a:pt x="3066" y="54"/>
                        <a:pt x="2702" y="1"/>
                        <a:pt x="2358" y="1"/>
                      </a:cubicBezTo>
                      <a:close/>
                    </a:path>
                  </a:pathLst>
                </a:custGeom>
                <a:solidFill>
                  <a:srgbClr val="E39729"/>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74" name="Google Shape;574;p30"/>
                <p:cNvSpPr/>
                <p:nvPr/>
              </p:nvSpPr>
              <p:spPr>
                <a:xfrm>
                  <a:off x="7705974" y="4507493"/>
                  <a:ext cx="585662" cy="404369"/>
                </a:xfrm>
                <a:custGeom>
                  <a:rect b="b" l="l" r="r" t="t"/>
                  <a:pathLst>
                    <a:path extrusionOk="0" h="3961" w="5737">
                      <a:moveTo>
                        <a:pt x="2357" y="1"/>
                      </a:moveTo>
                      <a:cubicBezTo>
                        <a:pt x="1369" y="1"/>
                        <a:pt x="541" y="443"/>
                        <a:pt x="310" y="1184"/>
                      </a:cubicBezTo>
                      <a:cubicBezTo>
                        <a:pt x="0" y="2187"/>
                        <a:pt x="892" y="3355"/>
                        <a:pt x="2305" y="3795"/>
                      </a:cubicBezTo>
                      <a:cubicBezTo>
                        <a:pt x="2669" y="3907"/>
                        <a:pt x="3031" y="3960"/>
                        <a:pt x="3375" y="3960"/>
                      </a:cubicBezTo>
                      <a:cubicBezTo>
                        <a:pt x="4365" y="3960"/>
                        <a:pt x="5195" y="3518"/>
                        <a:pt x="5427" y="2776"/>
                      </a:cubicBezTo>
                      <a:cubicBezTo>
                        <a:pt x="5736" y="1773"/>
                        <a:pt x="4844" y="605"/>
                        <a:pt x="3431" y="168"/>
                      </a:cubicBezTo>
                      <a:cubicBezTo>
                        <a:pt x="3066" y="55"/>
                        <a:pt x="2702" y="1"/>
                        <a:pt x="2357" y="1"/>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75" name="Google Shape;575;p30"/>
                <p:cNvSpPr/>
                <p:nvPr/>
              </p:nvSpPr>
              <p:spPr>
                <a:xfrm>
                  <a:off x="7755485" y="4541386"/>
                  <a:ext cx="486945" cy="336378"/>
                </a:xfrm>
                <a:custGeom>
                  <a:rect b="b" l="l" r="r" t="t"/>
                  <a:pathLst>
                    <a:path extrusionOk="0" h="3295" w="4770">
                      <a:moveTo>
                        <a:pt x="1962" y="1"/>
                      </a:moveTo>
                      <a:cubicBezTo>
                        <a:pt x="1139" y="1"/>
                        <a:pt x="451" y="370"/>
                        <a:pt x="258" y="989"/>
                      </a:cubicBezTo>
                      <a:cubicBezTo>
                        <a:pt x="0" y="1819"/>
                        <a:pt x="743" y="2789"/>
                        <a:pt x="1914" y="3157"/>
                      </a:cubicBezTo>
                      <a:cubicBezTo>
                        <a:pt x="2217" y="3251"/>
                        <a:pt x="2519" y="3295"/>
                        <a:pt x="2805" y="3295"/>
                      </a:cubicBezTo>
                      <a:cubicBezTo>
                        <a:pt x="3628" y="3295"/>
                        <a:pt x="4318" y="2926"/>
                        <a:pt x="4509" y="2307"/>
                      </a:cubicBezTo>
                      <a:cubicBezTo>
                        <a:pt x="4769" y="1477"/>
                        <a:pt x="4027" y="507"/>
                        <a:pt x="2852" y="139"/>
                      </a:cubicBezTo>
                      <a:cubicBezTo>
                        <a:pt x="2549" y="45"/>
                        <a:pt x="2248" y="1"/>
                        <a:pt x="1962" y="1"/>
                      </a:cubicBezTo>
                      <a:close/>
                    </a:path>
                  </a:pathLst>
                </a:custGeom>
                <a:solidFill>
                  <a:schemeClr val="accent6"/>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76" name="Google Shape;576;p30"/>
                <p:cNvSpPr/>
                <p:nvPr/>
              </p:nvSpPr>
              <p:spPr>
                <a:xfrm>
                  <a:off x="7811938" y="4568541"/>
                  <a:ext cx="381594" cy="186514"/>
                </a:xfrm>
                <a:custGeom>
                  <a:rect b="b" l="l" r="r" t="t"/>
                  <a:pathLst>
                    <a:path extrusionOk="0" h="1827" w="3738">
                      <a:moveTo>
                        <a:pt x="1457" y="0"/>
                      </a:moveTo>
                      <a:cubicBezTo>
                        <a:pt x="774" y="0"/>
                        <a:pt x="202" y="307"/>
                        <a:pt x="43" y="820"/>
                      </a:cubicBezTo>
                      <a:cubicBezTo>
                        <a:pt x="17" y="902"/>
                        <a:pt x="4" y="990"/>
                        <a:pt x="1" y="1074"/>
                      </a:cubicBezTo>
                      <a:cubicBezTo>
                        <a:pt x="7" y="1042"/>
                        <a:pt x="17" y="1012"/>
                        <a:pt x="24" y="980"/>
                      </a:cubicBezTo>
                      <a:cubicBezTo>
                        <a:pt x="183" y="468"/>
                        <a:pt x="757" y="162"/>
                        <a:pt x="1441" y="162"/>
                      </a:cubicBezTo>
                      <a:cubicBezTo>
                        <a:pt x="1679" y="162"/>
                        <a:pt x="1930" y="199"/>
                        <a:pt x="2182" y="277"/>
                      </a:cubicBezTo>
                      <a:cubicBezTo>
                        <a:pt x="3041" y="544"/>
                        <a:pt x="3621" y="1201"/>
                        <a:pt x="3601" y="1826"/>
                      </a:cubicBezTo>
                      <a:cubicBezTo>
                        <a:pt x="3738" y="1156"/>
                        <a:pt x="3132" y="404"/>
                        <a:pt x="2201" y="117"/>
                      </a:cubicBezTo>
                      <a:cubicBezTo>
                        <a:pt x="1948" y="38"/>
                        <a:pt x="1696" y="0"/>
                        <a:pt x="1457" y="0"/>
                      </a:cubicBezTo>
                      <a:close/>
                    </a:path>
                  </a:pathLst>
                </a:custGeom>
                <a:solidFill>
                  <a:srgbClr val="191919">
                    <a:alpha val="13920"/>
                  </a:srgbClr>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77" name="Google Shape;577;p30"/>
                <p:cNvSpPr/>
                <p:nvPr/>
              </p:nvSpPr>
              <p:spPr>
                <a:xfrm>
                  <a:off x="7796319" y="4550574"/>
                  <a:ext cx="404869" cy="318105"/>
                </a:xfrm>
                <a:custGeom>
                  <a:rect b="b" l="l" r="r" t="t"/>
                  <a:pathLst>
                    <a:path extrusionOk="0" fill="none" h="3116" w="3966">
                      <a:moveTo>
                        <a:pt x="2374" y="306"/>
                      </a:moveTo>
                      <a:cubicBezTo>
                        <a:pt x="3350" y="609"/>
                        <a:pt x="3966" y="1416"/>
                        <a:pt x="3751" y="2106"/>
                      </a:cubicBezTo>
                      <a:cubicBezTo>
                        <a:pt x="3536" y="2800"/>
                        <a:pt x="2572" y="3115"/>
                        <a:pt x="1596" y="2809"/>
                      </a:cubicBezTo>
                      <a:cubicBezTo>
                        <a:pt x="619" y="2507"/>
                        <a:pt x="1" y="1699"/>
                        <a:pt x="216" y="1009"/>
                      </a:cubicBezTo>
                      <a:cubicBezTo>
                        <a:pt x="430" y="316"/>
                        <a:pt x="1397" y="0"/>
                        <a:pt x="2374" y="306"/>
                      </a:cubicBezTo>
                      <a:close/>
                    </a:path>
                  </a:pathLst>
                </a:custGeom>
                <a:solidFill>
                  <a:schemeClr val="dk1"/>
                </a:solid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78" name="Google Shape;578;p30"/>
                <p:cNvSpPr/>
                <p:nvPr/>
              </p:nvSpPr>
              <p:spPr>
                <a:xfrm>
                  <a:off x="7884112" y="4655316"/>
                  <a:ext cx="226322" cy="104640"/>
                </a:xfrm>
                <a:custGeom>
                  <a:rect b="b" l="l" r="r" t="t"/>
                  <a:pathLst>
                    <a:path extrusionOk="0" h="1025" w="2217">
                      <a:moveTo>
                        <a:pt x="244" y="273"/>
                      </a:moveTo>
                      <a:lnTo>
                        <a:pt x="1081" y="533"/>
                      </a:lnTo>
                      <a:cubicBezTo>
                        <a:pt x="1032" y="592"/>
                        <a:pt x="987" y="638"/>
                        <a:pt x="941" y="670"/>
                      </a:cubicBezTo>
                      <a:cubicBezTo>
                        <a:pt x="899" y="706"/>
                        <a:pt x="843" y="726"/>
                        <a:pt x="775" y="739"/>
                      </a:cubicBezTo>
                      <a:cubicBezTo>
                        <a:pt x="759" y="741"/>
                        <a:pt x="742" y="742"/>
                        <a:pt x="724" y="742"/>
                      </a:cubicBezTo>
                      <a:cubicBezTo>
                        <a:pt x="670" y="742"/>
                        <a:pt x="609" y="731"/>
                        <a:pt x="541" y="709"/>
                      </a:cubicBezTo>
                      <a:cubicBezTo>
                        <a:pt x="427" y="673"/>
                        <a:pt x="342" y="618"/>
                        <a:pt x="283" y="547"/>
                      </a:cubicBezTo>
                      <a:lnTo>
                        <a:pt x="283" y="543"/>
                      </a:lnTo>
                      <a:cubicBezTo>
                        <a:pt x="225" y="468"/>
                        <a:pt x="212" y="384"/>
                        <a:pt x="241" y="286"/>
                      </a:cubicBezTo>
                      <a:lnTo>
                        <a:pt x="244" y="273"/>
                      </a:lnTo>
                      <a:close/>
                      <a:moveTo>
                        <a:pt x="1502" y="305"/>
                      </a:moveTo>
                      <a:cubicBezTo>
                        <a:pt x="1553" y="305"/>
                        <a:pt x="1611" y="316"/>
                        <a:pt x="1677" y="335"/>
                      </a:cubicBezTo>
                      <a:cubicBezTo>
                        <a:pt x="1797" y="371"/>
                        <a:pt x="1878" y="429"/>
                        <a:pt x="1927" y="504"/>
                      </a:cubicBezTo>
                      <a:cubicBezTo>
                        <a:pt x="1976" y="579"/>
                        <a:pt x="1986" y="660"/>
                        <a:pt x="1957" y="752"/>
                      </a:cubicBezTo>
                      <a:lnTo>
                        <a:pt x="1953" y="765"/>
                      </a:lnTo>
                      <a:lnTo>
                        <a:pt x="1156" y="517"/>
                      </a:lnTo>
                      <a:cubicBezTo>
                        <a:pt x="1205" y="459"/>
                        <a:pt x="1253" y="413"/>
                        <a:pt x="1296" y="377"/>
                      </a:cubicBezTo>
                      <a:cubicBezTo>
                        <a:pt x="1338" y="345"/>
                        <a:pt x="1390" y="322"/>
                        <a:pt x="1452" y="312"/>
                      </a:cubicBezTo>
                      <a:lnTo>
                        <a:pt x="1452" y="309"/>
                      </a:lnTo>
                      <a:cubicBezTo>
                        <a:pt x="1468" y="306"/>
                        <a:pt x="1484" y="305"/>
                        <a:pt x="1502" y="305"/>
                      </a:cubicBezTo>
                      <a:close/>
                      <a:moveTo>
                        <a:pt x="621" y="1"/>
                      </a:moveTo>
                      <a:cubicBezTo>
                        <a:pt x="594" y="1"/>
                        <a:pt x="567" y="2"/>
                        <a:pt x="541" y="6"/>
                      </a:cubicBezTo>
                      <a:cubicBezTo>
                        <a:pt x="466" y="16"/>
                        <a:pt x="401" y="39"/>
                        <a:pt x="342" y="78"/>
                      </a:cubicBezTo>
                      <a:cubicBezTo>
                        <a:pt x="283" y="114"/>
                        <a:pt x="241" y="162"/>
                        <a:pt x="212" y="224"/>
                      </a:cubicBezTo>
                      <a:lnTo>
                        <a:pt x="13" y="162"/>
                      </a:lnTo>
                      <a:lnTo>
                        <a:pt x="0" y="198"/>
                      </a:lnTo>
                      <a:lnTo>
                        <a:pt x="199" y="260"/>
                      </a:lnTo>
                      <a:lnTo>
                        <a:pt x="195" y="273"/>
                      </a:lnTo>
                      <a:cubicBezTo>
                        <a:pt x="173" y="351"/>
                        <a:pt x="173" y="420"/>
                        <a:pt x="202" y="485"/>
                      </a:cubicBezTo>
                      <a:cubicBezTo>
                        <a:pt x="228" y="550"/>
                        <a:pt x="270" y="602"/>
                        <a:pt x="332" y="647"/>
                      </a:cubicBezTo>
                      <a:cubicBezTo>
                        <a:pt x="391" y="690"/>
                        <a:pt x="456" y="722"/>
                        <a:pt x="531" y="745"/>
                      </a:cubicBezTo>
                      <a:cubicBezTo>
                        <a:pt x="609" y="770"/>
                        <a:pt x="681" y="781"/>
                        <a:pt x="742" y="781"/>
                      </a:cubicBezTo>
                      <a:cubicBezTo>
                        <a:pt x="761" y="781"/>
                        <a:pt x="780" y="780"/>
                        <a:pt x="798" y="778"/>
                      </a:cubicBezTo>
                      <a:cubicBezTo>
                        <a:pt x="873" y="765"/>
                        <a:pt x="931" y="739"/>
                        <a:pt x="977" y="703"/>
                      </a:cubicBezTo>
                      <a:cubicBezTo>
                        <a:pt x="1026" y="667"/>
                        <a:pt x="1074" y="615"/>
                        <a:pt x="1130" y="550"/>
                      </a:cubicBezTo>
                      <a:lnTo>
                        <a:pt x="1940" y="800"/>
                      </a:lnTo>
                      <a:cubicBezTo>
                        <a:pt x="1901" y="879"/>
                        <a:pt x="1839" y="931"/>
                        <a:pt x="1758" y="957"/>
                      </a:cubicBezTo>
                      <a:cubicBezTo>
                        <a:pt x="1697" y="976"/>
                        <a:pt x="1637" y="986"/>
                        <a:pt x="1579" y="986"/>
                      </a:cubicBezTo>
                      <a:cubicBezTo>
                        <a:pt x="1559" y="986"/>
                        <a:pt x="1539" y="985"/>
                        <a:pt x="1520" y="983"/>
                      </a:cubicBezTo>
                      <a:lnTo>
                        <a:pt x="1507" y="1019"/>
                      </a:lnTo>
                      <a:cubicBezTo>
                        <a:pt x="1538" y="1023"/>
                        <a:pt x="1569" y="1025"/>
                        <a:pt x="1598" y="1025"/>
                      </a:cubicBezTo>
                      <a:cubicBezTo>
                        <a:pt x="1663" y="1025"/>
                        <a:pt x="1725" y="1015"/>
                        <a:pt x="1787" y="992"/>
                      </a:cubicBezTo>
                      <a:cubicBezTo>
                        <a:pt x="1875" y="963"/>
                        <a:pt x="1940" y="901"/>
                        <a:pt x="1983" y="813"/>
                      </a:cubicBezTo>
                      <a:lnTo>
                        <a:pt x="2207" y="885"/>
                      </a:lnTo>
                      <a:lnTo>
                        <a:pt x="2217" y="849"/>
                      </a:lnTo>
                      <a:lnTo>
                        <a:pt x="1996" y="781"/>
                      </a:lnTo>
                      <a:lnTo>
                        <a:pt x="2002" y="768"/>
                      </a:lnTo>
                      <a:cubicBezTo>
                        <a:pt x="2035" y="660"/>
                        <a:pt x="2022" y="563"/>
                        <a:pt x="1960" y="481"/>
                      </a:cubicBezTo>
                      <a:cubicBezTo>
                        <a:pt x="1901" y="400"/>
                        <a:pt x="1810" y="338"/>
                        <a:pt x="1686" y="302"/>
                      </a:cubicBezTo>
                      <a:cubicBezTo>
                        <a:pt x="1614" y="279"/>
                        <a:pt x="1551" y="267"/>
                        <a:pt x="1494" y="267"/>
                      </a:cubicBezTo>
                      <a:cubicBezTo>
                        <a:pt x="1471" y="267"/>
                        <a:pt x="1450" y="269"/>
                        <a:pt x="1429" y="273"/>
                      </a:cubicBezTo>
                      <a:cubicBezTo>
                        <a:pt x="1361" y="286"/>
                        <a:pt x="1302" y="312"/>
                        <a:pt x="1257" y="348"/>
                      </a:cubicBezTo>
                      <a:cubicBezTo>
                        <a:pt x="1211" y="384"/>
                        <a:pt x="1162" y="436"/>
                        <a:pt x="1107" y="504"/>
                      </a:cubicBezTo>
                      <a:lnTo>
                        <a:pt x="257" y="241"/>
                      </a:lnTo>
                      <a:cubicBezTo>
                        <a:pt x="287" y="179"/>
                        <a:pt x="332" y="130"/>
                        <a:pt x="388" y="101"/>
                      </a:cubicBezTo>
                      <a:cubicBezTo>
                        <a:pt x="446" y="68"/>
                        <a:pt x="505" y="52"/>
                        <a:pt x="570" y="45"/>
                      </a:cubicBezTo>
                      <a:cubicBezTo>
                        <a:pt x="592" y="43"/>
                        <a:pt x="613" y="42"/>
                        <a:pt x="634" y="42"/>
                      </a:cubicBezTo>
                      <a:cubicBezTo>
                        <a:pt x="673" y="42"/>
                        <a:pt x="710" y="45"/>
                        <a:pt x="746" y="52"/>
                      </a:cubicBezTo>
                      <a:lnTo>
                        <a:pt x="755" y="16"/>
                      </a:lnTo>
                      <a:cubicBezTo>
                        <a:pt x="711" y="6"/>
                        <a:pt x="666" y="1"/>
                        <a:pt x="62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79" name="Google Shape;579;p30"/>
                <p:cNvSpPr/>
                <p:nvPr/>
              </p:nvSpPr>
              <p:spPr>
                <a:xfrm>
                  <a:off x="7736906" y="4504022"/>
                  <a:ext cx="523798" cy="411208"/>
                </a:xfrm>
                <a:custGeom>
                  <a:rect b="b" l="l" r="r" t="t"/>
                  <a:pathLst>
                    <a:path extrusionOk="0" fill="none" h="4028" w="5131">
                      <a:moveTo>
                        <a:pt x="3070" y="391"/>
                      </a:moveTo>
                      <a:cubicBezTo>
                        <a:pt x="4333" y="785"/>
                        <a:pt x="5130" y="1830"/>
                        <a:pt x="4854" y="2725"/>
                      </a:cubicBezTo>
                      <a:cubicBezTo>
                        <a:pt x="4574" y="3620"/>
                        <a:pt x="3324" y="4027"/>
                        <a:pt x="2061" y="3637"/>
                      </a:cubicBezTo>
                      <a:cubicBezTo>
                        <a:pt x="798" y="3243"/>
                        <a:pt x="0" y="2198"/>
                        <a:pt x="277" y="1303"/>
                      </a:cubicBezTo>
                      <a:cubicBezTo>
                        <a:pt x="557" y="407"/>
                        <a:pt x="1807" y="0"/>
                        <a:pt x="3070" y="391"/>
                      </a:cubicBezTo>
                      <a:close/>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80" name="Google Shape;580;p30"/>
                <p:cNvSpPr/>
                <p:nvPr/>
              </p:nvSpPr>
              <p:spPr>
                <a:xfrm>
                  <a:off x="8230997" y="4781190"/>
                  <a:ext cx="20723" cy="6432"/>
                </a:xfrm>
                <a:custGeom>
                  <a:rect b="b" l="l" r="r" t="t"/>
                  <a:pathLst>
                    <a:path extrusionOk="0" fill="none" h="63" w="203">
                      <a:moveTo>
                        <a:pt x="202" y="62"/>
                      </a:moveTo>
                      <a:lnTo>
                        <a:pt x="1" y="0"/>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81" name="Google Shape;581;p30"/>
                <p:cNvSpPr/>
                <p:nvPr/>
              </p:nvSpPr>
              <p:spPr>
                <a:xfrm>
                  <a:off x="7743133" y="4629590"/>
                  <a:ext cx="20723" cy="6432"/>
                </a:xfrm>
                <a:custGeom>
                  <a:rect b="b" l="l" r="r" t="t"/>
                  <a:pathLst>
                    <a:path extrusionOk="0" fill="none" h="63" w="203">
                      <a:moveTo>
                        <a:pt x="203" y="63"/>
                      </a:moveTo>
                      <a:lnTo>
                        <a:pt x="1" y="1"/>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82" name="Google Shape;582;p30"/>
                <p:cNvSpPr/>
                <p:nvPr/>
              </p:nvSpPr>
              <p:spPr>
                <a:xfrm>
                  <a:off x="7941280" y="4874191"/>
                  <a:ext cx="4696" cy="14803"/>
                </a:xfrm>
                <a:custGeom>
                  <a:rect b="b" l="l" r="r" t="t"/>
                  <a:pathLst>
                    <a:path extrusionOk="0" fill="none" h="145" w="46">
                      <a:moveTo>
                        <a:pt x="0" y="144"/>
                      </a:moveTo>
                      <a:lnTo>
                        <a:pt x="46" y="1"/>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83" name="Google Shape;583;p30"/>
                <p:cNvSpPr/>
                <p:nvPr/>
              </p:nvSpPr>
              <p:spPr>
                <a:xfrm>
                  <a:off x="8048877" y="4528319"/>
                  <a:ext cx="4798" cy="15007"/>
                </a:xfrm>
                <a:custGeom>
                  <a:rect b="b" l="l" r="r" t="t"/>
                  <a:pathLst>
                    <a:path extrusionOk="0" fill="none" h="147" w="47">
                      <a:moveTo>
                        <a:pt x="1" y="147"/>
                      </a:moveTo>
                      <a:lnTo>
                        <a:pt x="46" y="0"/>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84" name="Google Shape;584;p30"/>
                <p:cNvSpPr/>
                <p:nvPr/>
              </p:nvSpPr>
              <p:spPr>
                <a:xfrm>
                  <a:off x="8125952" y="4876846"/>
                  <a:ext cx="11740" cy="15415"/>
                </a:xfrm>
                <a:custGeom>
                  <a:rect b="b" l="l" r="r" t="t"/>
                  <a:pathLst>
                    <a:path extrusionOk="0" fill="none" h="151" w="115">
                      <a:moveTo>
                        <a:pt x="115" y="151"/>
                      </a:moveTo>
                      <a:lnTo>
                        <a:pt x="1" y="1"/>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85" name="Google Shape;585;p30"/>
                <p:cNvSpPr/>
                <p:nvPr/>
              </p:nvSpPr>
              <p:spPr>
                <a:xfrm>
                  <a:off x="7857162" y="4525256"/>
                  <a:ext cx="11740" cy="15109"/>
                </a:xfrm>
                <a:custGeom>
                  <a:rect b="b" l="l" r="r" t="t"/>
                  <a:pathLst>
                    <a:path extrusionOk="0" fill="none" h="148" w="115">
                      <a:moveTo>
                        <a:pt x="114" y="147"/>
                      </a:moveTo>
                      <a:lnTo>
                        <a:pt x="0" y="1"/>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86" name="Google Shape;586;p30"/>
                <p:cNvSpPr/>
                <p:nvPr/>
              </p:nvSpPr>
              <p:spPr>
                <a:xfrm>
                  <a:off x="7778046" y="4774554"/>
                  <a:ext cx="18069" cy="5717"/>
                </a:xfrm>
                <a:custGeom>
                  <a:rect b="b" l="l" r="r" t="t"/>
                  <a:pathLst>
                    <a:path extrusionOk="0" fill="none" h="56" w="177">
                      <a:moveTo>
                        <a:pt x="1" y="56"/>
                      </a:moveTo>
                      <a:lnTo>
                        <a:pt x="177" y="0"/>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87" name="Google Shape;587;p30"/>
                <p:cNvSpPr/>
                <p:nvPr/>
              </p:nvSpPr>
              <p:spPr>
                <a:xfrm>
                  <a:off x="8198738" y="4636940"/>
                  <a:ext cx="18069" cy="6125"/>
                </a:xfrm>
                <a:custGeom>
                  <a:rect b="b" l="l" r="r" t="t"/>
                  <a:pathLst>
                    <a:path extrusionOk="0" fill="none" h="60" w="177">
                      <a:moveTo>
                        <a:pt x="1" y="59"/>
                      </a:moveTo>
                      <a:lnTo>
                        <a:pt x="177" y="1"/>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88" name="Google Shape;588;p30"/>
                <p:cNvSpPr/>
                <p:nvPr/>
              </p:nvSpPr>
              <p:spPr>
                <a:xfrm>
                  <a:off x="8195165" y="4837338"/>
                  <a:ext cx="17661" cy="11740"/>
                </a:xfrm>
                <a:custGeom>
                  <a:rect b="b" l="l" r="r" t="t"/>
                  <a:pathLst>
                    <a:path extrusionOk="0" fill="none" h="115" w="173">
                      <a:moveTo>
                        <a:pt x="173" y="114"/>
                      </a:moveTo>
                      <a:lnTo>
                        <a:pt x="0" y="0"/>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89" name="Google Shape;589;p30"/>
                <p:cNvSpPr/>
                <p:nvPr/>
              </p:nvSpPr>
              <p:spPr>
                <a:xfrm>
                  <a:off x="7782027" y="4568541"/>
                  <a:ext cx="17763" cy="11332"/>
                </a:xfrm>
                <a:custGeom>
                  <a:rect b="b" l="l" r="r" t="t"/>
                  <a:pathLst>
                    <a:path extrusionOk="0" fill="none" h="111" w="174">
                      <a:moveTo>
                        <a:pt x="173" y="111"/>
                      </a:moveTo>
                      <a:lnTo>
                        <a:pt x="1" y="0"/>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90" name="Google Shape;590;p30"/>
                <p:cNvSpPr/>
                <p:nvPr/>
              </p:nvSpPr>
              <p:spPr>
                <a:xfrm>
                  <a:off x="7851139" y="4835296"/>
                  <a:ext cx="12148" cy="11434"/>
                </a:xfrm>
                <a:custGeom>
                  <a:rect b="b" l="l" r="r" t="t"/>
                  <a:pathLst>
                    <a:path extrusionOk="0" fill="none" h="112" w="119">
                      <a:moveTo>
                        <a:pt x="1" y="112"/>
                      </a:moveTo>
                      <a:lnTo>
                        <a:pt x="118" y="1"/>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91" name="Google Shape;591;p30"/>
                <p:cNvSpPr/>
                <p:nvPr/>
              </p:nvSpPr>
              <p:spPr>
                <a:xfrm>
                  <a:off x="8131668" y="4570481"/>
                  <a:ext cx="12046" cy="11434"/>
                </a:xfrm>
                <a:custGeom>
                  <a:rect b="b" l="l" r="r" t="t"/>
                  <a:pathLst>
                    <a:path extrusionOk="0" fill="none" h="112" w="118">
                      <a:moveTo>
                        <a:pt x="0" y="111"/>
                      </a:moveTo>
                      <a:lnTo>
                        <a:pt x="118" y="1"/>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92" name="Google Shape;592;p30"/>
                <p:cNvSpPr/>
                <p:nvPr/>
              </p:nvSpPr>
              <p:spPr>
                <a:xfrm>
                  <a:off x="8042242" y="4889504"/>
                  <a:ext cx="4083" cy="16028"/>
                </a:xfrm>
                <a:custGeom>
                  <a:rect b="b" l="l" r="r" t="t"/>
                  <a:pathLst>
                    <a:path extrusionOk="0" fill="none" h="157" w="40">
                      <a:moveTo>
                        <a:pt x="40" y="157"/>
                      </a:moveTo>
                      <a:lnTo>
                        <a:pt x="1" y="1"/>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93" name="Google Shape;593;p30"/>
                <p:cNvSpPr/>
                <p:nvPr/>
              </p:nvSpPr>
              <p:spPr>
                <a:xfrm>
                  <a:off x="7948528" y="4511985"/>
                  <a:ext cx="4083" cy="16028"/>
                </a:xfrm>
                <a:custGeom>
                  <a:rect b="b" l="l" r="r" t="t"/>
                  <a:pathLst>
                    <a:path extrusionOk="0" fill="none" h="157" w="40">
                      <a:moveTo>
                        <a:pt x="40" y="157"/>
                      </a:moveTo>
                      <a:lnTo>
                        <a:pt x="1" y="1"/>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94" name="Google Shape;594;p30"/>
                <p:cNvSpPr/>
                <p:nvPr/>
              </p:nvSpPr>
              <p:spPr>
                <a:xfrm>
                  <a:off x="7741499" y="4707074"/>
                  <a:ext cx="21030" cy="408"/>
                </a:xfrm>
                <a:custGeom>
                  <a:rect b="b" l="l" r="r" t="t"/>
                  <a:pathLst>
                    <a:path extrusionOk="0" fill="none" h="4" w="206">
                      <a:moveTo>
                        <a:pt x="1" y="0"/>
                      </a:moveTo>
                      <a:lnTo>
                        <a:pt x="206" y="4"/>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sp>
              <p:nvSpPr>
                <p:cNvPr id="595" name="Google Shape;595;p30"/>
                <p:cNvSpPr/>
                <p:nvPr/>
              </p:nvSpPr>
              <p:spPr>
                <a:xfrm>
                  <a:off x="8232324" y="4710035"/>
                  <a:ext cx="21030" cy="102"/>
                </a:xfrm>
                <a:custGeom>
                  <a:rect b="b" l="l" r="r" t="t"/>
                  <a:pathLst>
                    <a:path extrusionOk="0" fill="none" h="1" w="206">
                      <a:moveTo>
                        <a:pt x="1" y="1"/>
                      </a:moveTo>
                      <a:lnTo>
                        <a:pt x="206" y="1"/>
                      </a:lnTo>
                    </a:path>
                  </a:pathLst>
                </a:custGeom>
                <a:noFill/>
                <a:ln cap="flat" cmpd="sng" w="9525">
                  <a:solidFill>
                    <a:schemeClr val="dk1"/>
                  </a:solidFill>
                  <a:prstDash val="solid"/>
                  <a:miter lim="3255"/>
                  <a:headEnd len="sm" w="sm" type="none"/>
                  <a:tailEnd len="sm" w="sm" type="none"/>
                </a:ln>
              </p:spPr>
              <p:txBody>
                <a:bodyPr anchorCtr="0" anchor="ctr" bIns="55900" lIns="55900" spcFirstLastPara="1" rIns="55900" wrap="square" tIns="55900">
                  <a:noAutofit/>
                </a:bodyPr>
                <a:lstStyle/>
                <a:p>
                  <a:pPr indent="0" lvl="0" marL="0" rtl="0" algn="l">
                    <a:spcBef>
                      <a:spcPts val="0"/>
                    </a:spcBef>
                    <a:spcAft>
                      <a:spcPts val="0"/>
                    </a:spcAft>
                    <a:buNone/>
                  </a:pPr>
                  <a:r>
                    <a:t/>
                  </a:r>
                  <a:endParaRPr>
                    <a:solidFill>
                      <a:schemeClr val="lt1"/>
                    </a:solidFill>
                  </a:endParaRPr>
                </a:p>
              </p:txBody>
            </p:sp>
          </p:grpSp>
        </p:gr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31"/>
          <p:cNvSpPr txBox="1"/>
          <p:nvPr>
            <p:ph idx="4294967295" type="subTitle"/>
          </p:nvPr>
        </p:nvSpPr>
        <p:spPr>
          <a:xfrm>
            <a:off x="1189575" y="3110468"/>
            <a:ext cx="4302600" cy="39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Financial Accounting</a:t>
            </a:r>
            <a:endParaRPr b="1" sz="1800"/>
          </a:p>
        </p:txBody>
      </p:sp>
      <p:sp>
        <p:nvSpPr>
          <p:cNvPr id="601" name="Google Shape;601;p3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Managerial vs Financial accounting</a:t>
            </a:r>
            <a:endParaRPr/>
          </a:p>
        </p:txBody>
      </p:sp>
      <p:sp>
        <p:nvSpPr>
          <p:cNvPr id="602" name="Google Shape;602;p31"/>
          <p:cNvSpPr txBox="1"/>
          <p:nvPr>
            <p:ph idx="4294967295" type="subTitle"/>
          </p:nvPr>
        </p:nvSpPr>
        <p:spPr>
          <a:xfrm>
            <a:off x="1189575" y="3386412"/>
            <a:ext cx="4302600" cy="12354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1200"/>
              </a:spcBef>
              <a:spcAft>
                <a:spcPts val="0"/>
              </a:spcAft>
              <a:buSzPts val="1400"/>
              <a:buChar char="●"/>
            </a:pPr>
            <a:r>
              <a:rPr lang="en" sz="1400"/>
              <a:t>Provides information about historical performance to external users (investors, creditors)</a:t>
            </a:r>
            <a:endParaRPr sz="1500"/>
          </a:p>
        </p:txBody>
      </p:sp>
      <p:sp>
        <p:nvSpPr>
          <p:cNvPr id="603" name="Google Shape;603;p31"/>
          <p:cNvSpPr txBox="1"/>
          <p:nvPr>
            <p:ph idx="4294967295" type="subTitle"/>
          </p:nvPr>
        </p:nvSpPr>
        <p:spPr>
          <a:xfrm>
            <a:off x="1189575" y="1713500"/>
            <a:ext cx="4302600" cy="12354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1200"/>
              </a:spcBef>
              <a:spcAft>
                <a:spcPts val="0"/>
              </a:spcAft>
              <a:buSzPts val="1400"/>
              <a:buChar char="●"/>
            </a:pPr>
            <a:r>
              <a:rPr lang="en" sz="1400"/>
              <a:t>Provides </a:t>
            </a:r>
            <a:r>
              <a:rPr lang="en" sz="1400"/>
              <a:t>information</a:t>
            </a:r>
            <a:r>
              <a:rPr lang="en" sz="1400"/>
              <a:t> to internal decision-makers (managers) to aid in future planning</a:t>
            </a:r>
            <a:endParaRPr/>
          </a:p>
        </p:txBody>
      </p:sp>
      <p:sp>
        <p:nvSpPr>
          <p:cNvPr id="604" name="Google Shape;604;p31"/>
          <p:cNvSpPr txBox="1"/>
          <p:nvPr>
            <p:ph idx="4294967295" type="subTitle"/>
          </p:nvPr>
        </p:nvSpPr>
        <p:spPr>
          <a:xfrm>
            <a:off x="1189575" y="1437556"/>
            <a:ext cx="4302600" cy="39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Managerial Accounting</a:t>
            </a:r>
            <a:endParaRPr b="1" sz="1800"/>
          </a:p>
        </p:txBody>
      </p:sp>
      <p:sp>
        <p:nvSpPr>
          <p:cNvPr id="605" name="Google Shape;605;p31"/>
          <p:cNvSpPr/>
          <p:nvPr/>
        </p:nvSpPr>
        <p:spPr>
          <a:xfrm>
            <a:off x="6405921" y="4093630"/>
            <a:ext cx="102" cy="18069"/>
          </a:xfrm>
          <a:custGeom>
            <a:rect b="b" l="l" r="r" t="t"/>
            <a:pathLst>
              <a:path extrusionOk="0" fill="none" h="177" w="1">
                <a:moveTo>
                  <a:pt x="1" y="0"/>
                </a:moveTo>
                <a:lnTo>
                  <a:pt x="1" y="176"/>
                </a:lnTo>
              </a:path>
            </a:pathLst>
          </a:custGeom>
          <a:noFill/>
          <a:ln cap="flat" cmpd="sng" w="2025">
            <a:solidFill>
              <a:schemeClr val="lt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1"/>
          <p:cNvSpPr/>
          <p:nvPr/>
        </p:nvSpPr>
        <p:spPr>
          <a:xfrm>
            <a:off x="6324866" y="4079338"/>
            <a:ext cx="6738" cy="16742"/>
          </a:xfrm>
          <a:custGeom>
            <a:rect b="b" l="l" r="r" t="t"/>
            <a:pathLst>
              <a:path extrusionOk="0" fill="none" h="164" w="66">
                <a:moveTo>
                  <a:pt x="66" y="0"/>
                </a:moveTo>
                <a:lnTo>
                  <a:pt x="0" y="163"/>
                </a:lnTo>
              </a:path>
            </a:pathLst>
          </a:custGeom>
          <a:noFill/>
          <a:ln cap="flat" cmpd="sng" w="2025">
            <a:solidFill>
              <a:schemeClr val="lt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1"/>
          <p:cNvSpPr/>
          <p:nvPr/>
        </p:nvSpPr>
        <p:spPr>
          <a:xfrm>
            <a:off x="6485037" y="4077296"/>
            <a:ext cx="7044" cy="16436"/>
          </a:xfrm>
          <a:custGeom>
            <a:rect b="b" l="l" r="r" t="t"/>
            <a:pathLst>
              <a:path extrusionOk="0" fill="none" h="161" w="69">
                <a:moveTo>
                  <a:pt x="69" y="160"/>
                </a:moveTo>
                <a:lnTo>
                  <a:pt x="1" y="1"/>
                </a:lnTo>
              </a:path>
            </a:pathLst>
          </a:custGeom>
          <a:noFill/>
          <a:ln cap="flat" cmpd="sng" w="2025">
            <a:solidFill>
              <a:schemeClr val="lt1"/>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1"/>
          <p:cNvSpPr/>
          <p:nvPr/>
        </p:nvSpPr>
        <p:spPr>
          <a:xfrm>
            <a:off x="8988214" y="1814424"/>
            <a:ext cx="112231" cy="109997"/>
          </a:xfrm>
          <a:custGeom>
            <a:rect b="b" l="l" r="r" t="t"/>
            <a:pathLst>
              <a:path extrusionOk="0" h="642" w="655">
                <a:moveTo>
                  <a:pt x="329" y="1"/>
                </a:moveTo>
                <a:cubicBezTo>
                  <a:pt x="160" y="1"/>
                  <a:pt x="0" y="150"/>
                  <a:pt x="10" y="323"/>
                </a:cubicBezTo>
                <a:cubicBezTo>
                  <a:pt x="17" y="495"/>
                  <a:pt x="150" y="642"/>
                  <a:pt x="329" y="642"/>
                </a:cubicBezTo>
                <a:cubicBezTo>
                  <a:pt x="495" y="642"/>
                  <a:pt x="655" y="495"/>
                  <a:pt x="648" y="323"/>
                </a:cubicBezTo>
                <a:cubicBezTo>
                  <a:pt x="642" y="147"/>
                  <a:pt x="508" y="1"/>
                  <a:pt x="3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1"/>
          <p:cNvSpPr/>
          <p:nvPr/>
        </p:nvSpPr>
        <p:spPr>
          <a:xfrm>
            <a:off x="8630700" y="66925"/>
            <a:ext cx="454500" cy="454500"/>
          </a:xfrm>
          <a:prstGeom prst="ellipse">
            <a:avLst/>
          </a:prstGeom>
          <a:solidFill>
            <a:srgbClr val="FFFFFF">
              <a:alpha val="35850"/>
            </a:srgbClr>
          </a:solidFill>
          <a:ln cap="flat" cmpd="sng" w="5200">
            <a:solidFill>
              <a:srgbClr val="FFFFFF"/>
            </a:solidFill>
            <a:prstDash val="solid"/>
            <a:round/>
            <a:headEnd len="sm" w="sm" type="none"/>
            <a:tailEnd len="sm" w="sm" type="none"/>
          </a:ln>
        </p:spPr>
        <p:txBody>
          <a:bodyPr anchorCtr="0" anchor="ctr" bIns="49875" lIns="49875" spcFirstLastPara="1" rIns="49875" wrap="square" tIns="49875">
            <a:noAutofit/>
          </a:bodyPr>
          <a:lstStyle/>
          <a:p>
            <a:pPr indent="0" lvl="0" marL="0" rtl="0" algn="ctr">
              <a:spcBef>
                <a:spcPts val="0"/>
              </a:spcBef>
              <a:spcAft>
                <a:spcPts val="0"/>
              </a:spcAft>
              <a:buNone/>
            </a:pPr>
            <a:r>
              <a:t/>
            </a:r>
            <a:endParaRPr sz="763">
              <a:latin typeface="Inter"/>
              <a:ea typeface="Inter"/>
              <a:cs typeface="Inter"/>
              <a:sym typeface="Inter"/>
            </a:endParaRPr>
          </a:p>
        </p:txBody>
      </p:sp>
      <p:pic>
        <p:nvPicPr>
          <p:cNvPr id="610" name="Google Shape;610;p31" title="logo_darkTxt.png"/>
          <p:cNvPicPr preferRelativeResize="0"/>
          <p:nvPr/>
        </p:nvPicPr>
        <p:blipFill rotWithShape="1">
          <a:blip r:embed="rId3">
            <a:alphaModFix/>
          </a:blip>
          <a:srcRect b="10610" l="0" r="0" t="0"/>
          <a:stretch/>
        </p:blipFill>
        <p:spPr>
          <a:xfrm>
            <a:off x="8630700" y="122830"/>
            <a:ext cx="426268" cy="384872"/>
          </a:xfrm>
          <a:prstGeom prst="rect">
            <a:avLst/>
          </a:prstGeom>
          <a:noFill/>
          <a:ln>
            <a:noFill/>
          </a:ln>
        </p:spPr>
      </p:pic>
      <p:pic>
        <p:nvPicPr>
          <p:cNvPr id="611" name="Google Shape;611;p31" title="Screenshot 2025-11-03 at 4.00.49 PM.png"/>
          <p:cNvPicPr preferRelativeResize="0"/>
          <p:nvPr/>
        </p:nvPicPr>
        <p:blipFill>
          <a:blip r:embed="rId4">
            <a:alphaModFix/>
          </a:blip>
          <a:stretch>
            <a:fillRect/>
          </a:stretch>
        </p:blipFill>
        <p:spPr>
          <a:xfrm>
            <a:off x="6324875" y="1421125"/>
            <a:ext cx="1769625" cy="1500575"/>
          </a:xfrm>
          <a:prstGeom prst="rect">
            <a:avLst/>
          </a:prstGeom>
          <a:noFill/>
          <a:ln>
            <a:noFill/>
          </a:ln>
        </p:spPr>
      </p:pic>
      <p:pic>
        <p:nvPicPr>
          <p:cNvPr id="612" name="Google Shape;612;p31" title="Screenshot 2025-11-03 at 4.00.55 PM.png"/>
          <p:cNvPicPr preferRelativeResize="0"/>
          <p:nvPr/>
        </p:nvPicPr>
        <p:blipFill>
          <a:blip r:embed="rId5">
            <a:alphaModFix/>
          </a:blip>
          <a:stretch>
            <a:fillRect/>
          </a:stretch>
        </p:blipFill>
        <p:spPr>
          <a:xfrm>
            <a:off x="6324875" y="3110471"/>
            <a:ext cx="1769625" cy="150055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32"/>
          <p:cNvSpPr txBox="1"/>
          <p:nvPr>
            <p:ph idx="1" type="subTitle"/>
          </p:nvPr>
        </p:nvSpPr>
        <p:spPr>
          <a:xfrm>
            <a:off x="939800" y="1625563"/>
            <a:ext cx="4294800" cy="26037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500"/>
              <a:t>Involves providing strategic advice through financial analysis compliance checks</a:t>
            </a:r>
            <a:endParaRPr sz="1500"/>
          </a:p>
          <a:p>
            <a:pPr indent="0" lvl="0" marL="457200" rtl="0" algn="l">
              <a:spcBef>
                <a:spcPts val="0"/>
              </a:spcBef>
              <a:spcAft>
                <a:spcPts val="0"/>
              </a:spcAft>
              <a:buNone/>
            </a:pPr>
            <a:r>
              <a:t/>
            </a:r>
            <a:endParaRPr sz="1500"/>
          </a:p>
          <a:p>
            <a:pPr indent="-330200" lvl="0" marL="457200" rtl="0" algn="l">
              <a:spcBef>
                <a:spcPts val="0"/>
              </a:spcBef>
              <a:spcAft>
                <a:spcPts val="0"/>
              </a:spcAft>
              <a:buSzPts val="1600"/>
              <a:buChar char="●"/>
            </a:pPr>
            <a:r>
              <a:rPr lang="en" sz="1500"/>
              <a:t>Requires strong analytical skills, attention to detail, and integrity</a:t>
            </a:r>
            <a:endParaRPr sz="1500"/>
          </a:p>
          <a:p>
            <a:pPr indent="0" lvl="0" marL="457200" rtl="0" algn="l">
              <a:spcBef>
                <a:spcPts val="0"/>
              </a:spcBef>
              <a:spcAft>
                <a:spcPts val="0"/>
              </a:spcAft>
              <a:buNone/>
            </a:pPr>
            <a:r>
              <a:t/>
            </a:r>
            <a:endParaRPr sz="1500"/>
          </a:p>
          <a:p>
            <a:pPr indent="-323850" lvl="0" marL="457200" rtl="0" algn="l">
              <a:spcBef>
                <a:spcPts val="0"/>
              </a:spcBef>
              <a:spcAft>
                <a:spcPts val="0"/>
              </a:spcAft>
              <a:buSzPts val="1500"/>
              <a:buChar char="●"/>
            </a:pPr>
            <a:r>
              <a:rPr lang="en" sz="1500"/>
              <a:t>Salary: Median at 75k</a:t>
            </a:r>
            <a:endParaRPr sz="1500"/>
          </a:p>
          <a:p>
            <a:pPr indent="0" lvl="0" marL="457200" rtl="0" algn="l">
              <a:spcBef>
                <a:spcPts val="0"/>
              </a:spcBef>
              <a:spcAft>
                <a:spcPts val="0"/>
              </a:spcAft>
              <a:buNone/>
            </a:pPr>
            <a:r>
              <a:t/>
            </a:r>
            <a:endParaRPr sz="1500"/>
          </a:p>
          <a:p>
            <a:pPr indent="-323850" lvl="0" marL="457200" rtl="0" algn="l">
              <a:spcBef>
                <a:spcPts val="0"/>
              </a:spcBef>
              <a:spcAft>
                <a:spcPts val="0"/>
              </a:spcAft>
              <a:buSzPts val="1500"/>
              <a:buChar char="●"/>
            </a:pPr>
            <a:r>
              <a:rPr lang="en" sz="1500"/>
              <a:t>Applicable to many industries</a:t>
            </a:r>
            <a:endParaRPr sz="1500"/>
          </a:p>
          <a:p>
            <a:pPr indent="0" lvl="0" marL="457200" rtl="0" algn="l">
              <a:spcBef>
                <a:spcPts val="0"/>
              </a:spcBef>
              <a:spcAft>
                <a:spcPts val="0"/>
              </a:spcAft>
              <a:buNone/>
            </a:pPr>
            <a:r>
              <a:t/>
            </a:r>
            <a:endParaRPr sz="1500"/>
          </a:p>
          <a:p>
            <a:pPr indent="-323850" lvl="0" marL="457200" rtl="0" algn="l">
              <a:spcBef>
                <a:spcPts val="0"/>
              </a:spcBef>
              <a:spcAft>
                <a:spcPts val="0"/>
              </a:spcAft>
              <a:buSzPts val="1500"/>
              <a:buChar char="●"/>
            </a:pPr>
            <a:r>
              <a:rPr lang="en" sz="1500"/>
              <a:t>Cyclical schedule</a:t>
            </a:r>
            <a:endParaRPr sz="1500"/>
          </a:p>
        </p:txBody>
      </p:sp>
      <p:sp>
        <p:nvSpPr>
          <p:cNvPr id="618" name="Google Shape;618;p32"/>
          <p:cNvSpPr txBox="1"/>
          <p:nvPr>
            <p:ph type="title"/>
          </p:nvPr>
        </p:nvSpPr>
        <p:spPr>
          <a:xfrm>
            <a:off x="713450" y="665175"/>
            <a:ext cx="5052300" cy="81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400"/>
              <a:t>What it is like to be an accountant</a:t>
            </a:r>
            <a:endParaRPr sz="3400"/>
          </a:p>
        </p:txBody>
      </p:sp>
      <p:sp>
        <p:nvSpPr>
          <p:cNvPr id="619" name="Google Shape;619;p32"/>
          <p:cNvSpPr/>
          <p:nvPr/>
        </p:nvSpPr>
        <p:spPr>
          <a:xfrm>
            <a:off x="3430769" y="4474989"/>
            <a:ext cx="258018" cy="258018"/>
          </a:xfrm>
          <a:custGeom>
            <a:rect b="b" l="l" r="r" t="t"/>
            <a:pathLst>
              <a:path extrusionOk="0" fill="none" h="1036" w="1036">
                <a:moveTo>
                  <a:pt x="518" y="1"/>
                </a:moveTo>
                <a:lnTo>
                  <a:pt x="1035" y="518"/>
                </a:lnTo>
                <a:lnTo>
                  <a:pt x="518" y="1036"/>
                </a:lnTo>
                <a:lnTo>
                  <a:pt x="0" y="518"/>
                </a:lnTo>
                <a:close/>
              </a:path>
            </a:pathLst>
          </a:custGeom>
          <a:noFill/>
          <a:ln cap="flat"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2"/>
          <p:cNvSpPr/>
          <p:nvPr/>
        </p:nvSpPr>
        <p:spPr>
          <a:xfrm>
            <a:off x="8045332" y="267661"/>
            <a:ext cx="1997899" cy="251543"/>
          </a:xfrm>
          <a:custGeom>
            <a:rect b="b" l="l" r="r" t="t"/>
            <a:pathLst>
              <a:path extrusionOk="0" fill="none" h="1010" w="8022">
                <a:moveTo>
                  <a:pt x="0" y="583"/>
                </a:moveTo>
                <a:cubicBezTo>
                  <a:pt x="785" y="163"/>
                  <a:pt x="1703" y="0"/>
                  <a:pt x="2582" y="134"/>
                </a:cubicBezTo>
                <a:cubicBezTo>
                  <a:pt x="3604" y="290"/>
                  <a:pt x="4545" y="824"/>
                  <a:pt x="5577" y="925"/>
                </a:cubicBezTo>
                <a:cubicBezTo>
                  <a:pt x="6433" y="1009"/>
                  <a:pt x="7315" y="778"/>
                  <a:pt x="8021" y="287"/>
                </a:cubicBezTo>
              </a:path>
            </a:pathLst>
          </a:custGeom>
          <a:noFill/>
          <a:ln cap="rnd" cmpd="sng" w="9525">
            <a:solidFill>
              <a:schemeClr val="dk2"/>
            </a:solidFill>
            <a:prstDash val="solid"/>
            <a:miter lim="325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2"/>
          <p:cNvSpPr/>
          <p:nvPr/>
        </p:nvSpPr>
        <p:spPr>
          <a:xfrm>
            <a:off x="4828339" y="4078124"/>
            <a:ext cx="112231" cy="109997"/>
          </a:xfrm>
          <a:custGeom>
            <a:rect b="b" l="l" r="r" t="t"/>
            <a:pathLst>
              <a:path extrusionOk="0" h="642" w="655">
                <a:moveTo>
                  <a:pt x="329" y="1"/>
                </a:moveTo>
                <a:cubicBezTo>
                  <a:pt x="160" y="1"/>
                  <a:pt x="0" y="150"/>
                  <a:pt x="10" y="323"/>
                </a:cubicBezTo>
                <a:cubicBezTo>
                  <a:pt x="17" y="495"/>
                  <a:pt x="150" y="642"/>
                  <a:pt x="329" y="642"/>
                </a:cubicBezTo>
                <a:cubicBezTo>
                  <a:pt x="495" y="642"/>
                  <a:pt x="655" y="495"/>
                  <a:pt x="648" y="323"/>
                </a:cubicBezTo>
                <a:cubicBezTo>
                  <a:pt x="642" y="147"/>
                  <a:pt x="508" y="1"/>
                  <a:pt x="32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2"/>
          <p:cNvSpPr/>
          <p:nvPr/>
        </p:nvSpPr>
        <p:spPr>
          <a:xfrm>
            <a:off x="8630700" y="66925"/>
            <a:ext cx="454500" cy="454500"/>
          </a:xfrm>
          <a:prstGeom prst="ellipse">
            <a:avLst/>
          </a:prstGeom>
          <a:solidFill>
            <a:srgbClr val="FFFFFF">
              <a:alpha val="35850"/>
            </a:srgbClr>
          </a:solidFill>
          <a:ln cap="flat" cmpd="sng" w="5200">
            <a:solidFill>
              <a:srgbClr val="FFFFFF"/>
            </a:solidFill>
            <a:prstDash val="solid"/>
            <a:round/>
            <a:headEnd len="sm" w="sm" type="none"/>
            <a:tailEnd len="sm" w="sm" type="none"/>
          </a:ln>
        </p:spPr>
        <p:txBody>
          <a:bodyPr anchorCtr="0" anchor="ctr" bIns="49875" lIns="49875" spcFirstLastPara="1" rIns="49875" wrap="square" tIns="49875">
            <a:noAutofit/>
          </a:bodyPr>
          <a:lstStyle/>
          <a:p>
            <a:pPr indent="0" lvl="0" marL="0" rtl="0" algn="ctr">
              <a:spcBef>
                <a:spcPts val="0"/>
              </a:spcBef>
              <a:spcAft>
                <a:spcPts val="0"/>
              </a:spcAft>
              <a:buNone/>
            </a:pPr>
            <a:r>
              <a:t/>
            </a:r>
            <a:endParaRPr sz="763">
              <a:latin typeface="Inter"/>
              <a:ea typeface="Inter"/>
              <a:cs typeface="Inter"/>
              <a:sym typeface="Inter"/>
            </a:endParaRPr>
          </a:p>
        </p:txBody>
      </p:sp>
      <p:pic>
        <p:nvPicPr>
          <p:cNvPr id="623" name="Google Shape;623;p32" title="logo_darkTxt.png"/>
          <p:cNvPicPr preferRelativeResize="0"/>
          <p:nvPr/>
        </p:nvPicPr>
        <p:blipFill rotWithShape="1">
          <a:blip r:embed="rId3">
            <a:alphaModFix/>
          </a:blip>
          <a:srcRect b="10610" l="0" r="0" t="0"/>
          <a:stretch/>
        </p:blipFill>
        <p:spPr>
          <a:xfrm>
            <a:off x="8630700" y="122830"/>
            <a:ext cx="426268" cy="384872"/>
          </a:xfrm>
          <a:prstGeom prst="rect">
            <a:avLst/>
          </a:prstGeom>
          <a:noFill/>
          <a:ln>
            <a:noFill/>
          </a:ln>
        </p:spPr>
      </p:pic>
      <p:pic>
        <p:nvPicPr>
          <p:cNvPr id="624" name="Google Shape;624;p32"/>
          <p:cNvPicPr preferRelativeResize="0"/>
          <p:nvPr/>
        </p:nvPicPr>
        <p:blipFill>
          <a:blip r:embed="rId4">
            <a:alphaModFix/>
          </a:blip>
          <a:stretch>
            <a:fillRect/>
          </a:stretch>
        </p:blipFill>
        <p:spPr>
          <a:xfrm>
            <a:off x="5765750" y="1190950"/>
            <a:ext cx="3378250" cy="3952550"/>
          </a:xfrm>
          <a:prstGeom prst="rect">
            <a:avLst/>
          </a:prstGeom>
          <a:noFill/>
          <a:ln cap="flat" cmpd="sng" w="9525">
            <a:solidFill>
              <a:schemeClr val="lt1"/>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Formal Business Plan: Strategies and Taxation by Slidesgo">
  <a:themeElements>
    <a:clrScheme name="Simple Light">
      <a:dk1>
        <a:srgbClr val="073763"/>
      </a:dk1>
      <a:lt1>
        <a:srgbClr val="6FA8DC"/>
      </a:lt1>
      <a:dk2>
        <a:srgbClr val="FFE599"/>
      </a:dk2>
      <a:lt2>
        <a:srgbClr val="F1C232"/>
      </a:lt2>
      <a:accent1>
        <a:srgbClr val="86ABFF"/>
      </a:accent1>
      <a:accent2>
        <a:srgbClr val="FFE599"/>
      </a:accent2>
      <a:accent3>
        <a:srgbClr val="AFAFCC"/>
      </a:accent3>
      <a:accent4>
        <a:srgbClr val="FFF2CC"/>
      </a:accent4>
      <a:accent5>
        <a:srgbClr val="EBA537"/>
      </a:accent5>
      <a:accent6>
        <a:srgbClr val="FFBB48"/>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