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737" r:id="rId2"/>
    <p:sldId id="738" r:id="rId3"/>
    <p:sldId id="739" r:id="rId4"/>
    <p:sldId id="740" r:id="rId5"/>
    <p:sldId id="741" r:id="rId6"/>
    <p:sldId id="742" r:id="rId7"/>
    <p:sldId id="743" r:id="rId8"/>
    <p:sldId id="744" r:id="rId9"/>
    <p:sldId id="745" r:id="rId10"/>
    <p:sldId id="747" r:id="rId11"/>
    <p:sldId id="746" r:id="rId12"/>
    <p:sldId id="444" r:id="rId13"/>
    <p:sldId id="445" r:id="rId14"/>
    <p:sldId id="454" r:id="rId15"/>
    <p:sldId id="682" r:id="rId16"/>
    <p:sldId id="683" r:id="rId17"/>
    <p:sldId id="684" r:id="rId18"/>
    <p:sldId id="685" r:id="rId19"/>
    <p:sldId id="686" r:id="rId20"/>
    <p:sldId id="687" r:id="rId21"/>
    <p:sldId id="688" r:id="rId22"/>
    <p:sldId id="455" r:id="rId23"/>
    <p:sldId id="426" r:id="rId24"/>
    <p:sldId id="461" r:id="rId25"/>
    <p:sldId id="456" r:id="rId26"/>
    <p:sldId id="457" r:id="rId27"/>
    <p:sldId id="458" r:id="rId28"/>
    <p:sldId id="735" r:id="rId29"/>
    <p:sldId id="736" r:id="rId30"/>
  </p:sldIdLst>
  <p:sldSz cx="9144000" cy="6858000" type="screen4x3"/>
  <p:notesSz cx="6977063" cy="9236075"/>
  <p:defaultTextStyle>
    <a:defPPr>
      <a:defRPr lang="en-US"/>
    </a:defPPr>
    <a:lvl1pPr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1pPr>
    <a:lvl2pPr marL="4572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9144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371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18288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286000" algn="l" defTabSz="914400" rtl="0" eaLnBrk="1" latinLnBrk="0" hangingPunct="1">
      <a:defRPr sz="2400" kern="1200">
        <a:solidFill>
          <a:srgbClr val="363636"/>
        </a:solidFill>
        <a:latin typeface="Arial" panose="020B0604020202020204" pitchFamily="34" charset="0"/>
        <a:ea typeface="+mn-ea"/>
        <a:cs typeface="+mn-cs"/>
      </a:defRPr>
    </a:lvl6pPr>
    <a:lvl7pPr marL="2743200" algn="l" defTabSz="914400" rtl="0" eaLnBrk="1" latinLnBrk="0" hangingPunct="1">
      <a:defRPr sz="2400" kern="1200">
        <a:solidFill>
          <a:srgbClr val="363636"/>
        </a:solidFill>
        <a:latin typeface="Arial" panose="020B0604020202020204" pitchFamily="34" charset="0"/>
        <a:ea typeface="+mn-ea"/>
        <a:cs typeface="+mn-cs"/>
      </a:defRPr>
    </a:lvl7pPr>
    <a:lvl8pPr marL="3200400" algn="l" defTabSz="914400" rtl="0" eaLnBrk="1" latinLnBrk="0" hangingPunct="1">
      <a:defRPr sz="2400" kern="1200">
        <a:solidFill>
          <a:srgbClr val="363636"/>
        </a:solidFill>
        <a:latin typeface="Arial" panose="020B0604020202020204" pitchFamily="34" charset="0"/>
        <a:ea typeface="+mn-ea"/>
        <a:cs typeface="+mn-cs"/>
      </a:defRPr>
    </a:lvl8pPr>
    <a:lvl9pPr marL="3657600" algn="l" defTabSz="914400" rtl="0" eaLnBrk="1" latinLnBrk="0" hangingPunct="1">
      <a:defRPr sz="2400" kern="1200">
        <a:solidFill>
          <a:srgbClr val="36363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0">
          <p15:clr>
            <a:srgbClr val="A4A3A4"/>
          </p15:clr>
        </p15:guide>
        <p15:guide id="3" pos="2880">
          <p15:clr>
            <a:srgbClr val="A4A3A4"/>
          </p15:clr>
        </p15:guide>
        <p15:guide id="4" pos="740">
          <p15:clr>
            <a:srgbClr val="A4A3A4"/>
          </p15:clr>
        </p15:guide>
      </p15:sldGuideLst>
    </p:ext>
    <p:ext uri="{2D200454-40CA-4A62-9FC3-DE9A4176ACB9}">
      <p15:notesGuideLst xmlns:p15="http://schemas.microsoft.com/office/powerpoint/2012/main">
        <p15:guide id="1" orient="horz" pos="2909">
          <p15:clr>
            <a:srgbClr val="A4A3A4"/>
          </p15:clr>
        </p15:guide>
        <p15:guide id="2" pos="21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EAE02"/>
    <a:srgbClr val="3CADD0"/>
    <a:srgbClr val="B1DEEC"/>
    <a:srgbClr val="37E600"/>
    <a:srgbClr val="666666"/>
    <a:srgbClr val="99CC66"/>
    <a:srgbClr val="999999"/>
    <a:srgbClr val="CCCCCC"/>
    <a:srgbClr val="FE000C"/>
    <a:srgbClr val="363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83" autoAdjust="0"/>
    <p:restoredTop sz="86463" autoAdjust="0"/>
  </p:normalViewPr>
  <p:slideViewPr>
    <p:cSldViewPr snapToGrid="0">
      <p:cViewPr varScale="1">
        <p:scale>
          <a:sx n="107" d="100"/>
          <a:sy n="107" d="100"/>
        </p:scale>
        <p:origin x="1692" y="102"/>
      </p:cViewPr>
      <p:guideLst>
        <p:guide orient="horz" pos="2160"/>
        <p:guide orient="horz" pos="1000"/>
        <p:guide pos="2880"/>
        <p:guide pos="740"/>
      </p:guideLst>
    </p:cSldViewPr>
  </p:slideViewPr>
  <p:outlineViewPr>
    <p:cViewPr>
      <p:scale>
        <a:sx n="100" d="100"/>
        <a:sy n="100" d="100"/>
      </p:scale>
      <p:origin x="492" y="164340"/>
    </p:cViewPr>
  </p:outlineViewPr>
  <p:notesTextViewPr>
    <p:cViewPr>
      <p:scale>
        <a:sx n="100" d="100"/>
        <a:sy n="100" d="100"/>
      </p:scale>
      <p:origin x="0" y="0"/>
    </p:cViewPr>
  </p:notesTextViewPr>
  <p:sorterViewPr>
    <p:cViewPr>
      <p:scale>
        <a:sx n="50" d="100"/>
        <a:sy n="50" d="100"/>
      </p:scale>
      <p:origin x="0" y="4446"/>
    </p:cViewPr>
  </p:sorterViewPr>
  <p:notesViewPr>
    <p:cSldViewPr snapToGrid="0">
      <p:cViewPr varScale="1">
        <p:scale>
          <a:sx n="51" d="100"/>
          <a:sy n="51" d="100"/>
        </p:scale>
        <p:origin x="-1818" y="-102"/>
      </p:cViewPr>
      <p:guideLst>
        <p:guide orient="horz" pos="2909"/>
        <p:guide pos="2198"/>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90850" cy="460375"/>
          </a:xfrm>
          <a:prstGeom prst="rect">
            <a:avLst/>
          </a:prstGeom>
          <a:noFill/>
          <a:ln w="9525">
            <a:noFill/>
            <a:miter lim="800000"/>
            <a:headEnd/>
            <a:tailEnd/>
          </a:ln>
          <a:effectLst/>
        </p:spPr>
        <p:txBody>
          <a:bodyPr vert="horz" wrap="square" lIns="91284" tIns="45641" rIns="91284" bIns="45641" numCol="1" anchor="t" anchorCtr="0" compatLnSpc="1">
            <a:prstTxWarp prst="textNoShape">
              <a:avLst/>
            </a:prstTxWarp>
          </a:bodyPr>
          <a:lstStyle>
            <a:lvl1pPr>
              <a:spcBef>
                <a:spcPct val="0"/>
              </a:spcBef>
              <a:buClrTx/>
              <a:buFontTx/>
              <a:buNone/>
              <a:defRPr sz="1200">
                <a:solidFill>
                  <a:schemeClr val="tx1"/>
                </a:solidFill>
                <a:latin typeface="Times New Roman" pitchFamily="18" charset="0"/>
              </a:defRPr>
            </a:lvl1pPr>
          </a:lstStyle>
          <a:p>
            <a:pPr>
              <a:defRPr/>
            </a:pPr>
            <a:endParaRPr lang="en-US"/>
          </a:p>
        </p:txBody>
      </p:sp>
      <p:sp>
        <p:nvSpPr>
          <p:cNvPr id="131075" name="Rectangle 3"/>
          <p:cNvSpPr>
            <a:spLocks noGrp="1" noChangeArrowheads="1"/>
          </p:cNvSpPr>
          <p:nvPr>
            <p:ph type="dt" sz="quarter" idx="1"/>
          </p:nvPr>
        </p:nvSpPr>
        <p:spPr bwMode="auto">
          <a:xfrm>
            <a:off x="3986213" y="0"/>
            <a:ext cx="2990850" cy="460375"/>
          </a:xfrm>
          <a:prstGeom prst="rect">
            <a:avLst/>
          </a:prstGeom>
          <a:noFill/>
          <a:ln w="9525">
            <a:noFill/>
            <a:miter lim="800000"/>
            <a:headEnd/>
            <a:tailEnd/>
          </a:ln>
          <a:effectLst/>
        </p:spPr>
        <p:txBody>
          <a:bodyPr vert="horz" wrap="square" lIns="91284" tIns="45641" rIns="91284" bIns="45641" numCol="1" anchor="t" anchorCtr="0" compatLnSpc="1">
            <a:prstTxWarp prst="textNoShape">
              <a:avLst/>
            </a:prstTxWarp>
          </a:bodyPr>
          <a:lstStyle>
            <a:lvl1pPr algn="r">
              <a:spcBef>
                <a:spcPct val="0"/>
              </a:spcBef>
              <a:buClrTx/>
              <a:buFontTx/>
              <a:buNone/>
              <a:defRPr sz="1200">
                <a:solidFill>
                  <a:schemeClr val="tx1"/>
                </a:solidFill>
                <a:latin typeface="Times New Roman" pitchFamily="18" charset="0"/>
              </a:defRPr>
            </a:lvl1pPr>
          </a:lstStyle>
          <a:p>
            <a:pPr>
              <a:defRPr/>
            </a:pPr>
            <a:endParaRPr lang="en-US"/>
          </a:p>
        </p:txBody>
      </p:sp>
      <p:sp>
        <p:nvSpPr>
          <p:cNvPr id="131076" name="Rectangle 4"/>
          <p:cNvSpPr>
            <a:spLocks noGrp="1" noChangeArrowheads="1"/>
          </p:cNvSpPr>
          <p:nvPr>
            <p:ph type="ftr" sz="quarter" idx="2"/>
          </p:nvPr>
        </p:nvSpPr>
        <p:spPr bwMode="auto">
          <a:xfrm>
            <a:off x="0" y="8736013"/>
            <a:ext cx="2990850" cy="461962"/>
          </a:xfrm>
          <a:prstGeom prst="rect">
            <a:avLst/>
          </a:prstGeom>
          <a:noFill/>
          <a:ln w="9525">
            <a:noFill/>
            <a:miter lim="800000"/>
            <a:headEnd/>
            <a:tailEnd/>
          </a:ln>
          <a:effectLst/>
        </p:spPr>
        <p:txBody>
          <a:bodyPr vert="horz" wrap="square" lIns="91284" tIns="45641" rIns="91284" bIns="45641" numCol="1" anchor="b" anchorCtr="0" compatLnSpc="1">
            <a:prstTxWarp prst="textNoShape">
              <a:avLst/>
            </a:prstTxWarp>
          </a:bodyPr>
          <a:lstStyle>
            <a:lvl1pPr>
              <a:spcBef>
                <a:spcPct val="0"/>
              </a:spcBef>
              <a:buClrTx/>
              <a:buFontTx/>
              <a:buNone/>
              <a:defRPr sz="1200">
                <a:solidFill>
                  <a:schemeClr val="tx1"/>
                </a:solidFill>
                <a:latin typeface="Times New Roman" pitchFamily="18" charset="0"/>
              </a:defRPr>
            </a:lvl1pPr>
          </a:lstStyle>
          <a:p>
            <a:pPr>
              <a:defRPr/>
            </a:pPr>
            <a:endParaRPr lang="en-US"/>
          </a:p>
        </p:txBody>
      </p:sp>
      <p:sp>
        <p:nvSpPr>
          <p:cNvPr id="131077" name="Rectangle 5"/>
          <p:cNvSpPr>
            <a:spLocks noGrp="1" noChangeArrowheads="1"/>
          </p:cNvSpPr>
          <p:nvPr>
            <p:ph type="sldNum" sz="quarter" idx="3"/>
          </p:nvPr>
        </p:nvSpPr>
        <p:spPr bwMode="auto">
          <a:xfrm>
            <a:off x="3986213" y="8736013"/>
            <a:ext cx="2990850" cy="461962"/>
          </a:xfrm>
          <a:prstGeom prst="rect">
            <a:avLst/>
          </a:prstGeom>
          <a:noFill/>
          <a:ln w="9525">
            <a:noFill/>
            <a:miter lim="800000"/>
            <a:headEnd/>
            <a:tailEnd/>
          </a:ln>
          <a:effectLst/>
        </p:spPr>
        <p:txBody>
          <a:bodyPr vert="horz" wrap="square" lIns="91284" tIns="45641" rIns="91284" bIns="45641" numCol="1" anchor="b" anchorCtr="0" compatLnSpc="1">
            <a:prstTxWarp prst="textNoShape">
              <a:avLst/>
            </a:prstTxWarp>
          </a:bodyPr>
          <a:lstStyle>
            <a:lvl1pPr algn="r">
              <a:spcBef>
                <a:spcPct val="0"/>
              </a:spcBef>
              <a:buClrTx/>
              <a:buFontTx/>
              <a:buNone/>
              <a:defRPr sz="1200">
                <a:solidFill>
                  <a:schemeClr val="tx1"/>
                </a:solidFill>
                <a:latin typeface="Times New Roman" panose="02020603050405020304" pitchFamily="18" charset="0"/>
              </a:defRPr>
            </a:lvl1pPr>
          </a:lstStyle>
          <a:p>
            <a:fld id="{4428860B-09B4-4A2D-95CA-F0C3710C1769}" type="slidenum">
              <a:rPr lang="en-US"/>
              <a:pPr/>
              <a:t>‹#›</a:t>
            </a:fld>
            <a:endParaRPr lang="en-US"/>
          </a:p>
        </p:txBody>
      </p:sp>
    </p:spTree>
    <p:extLst>
      <p:ext uri="{BB962C8B-B14F-4D97-AF65-F5344CB8AC3E}">
        <p14:creationId xmlns:p14="http://schemas.microsoft.com/office/powerpoint/2010/main" val="394289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ChangeArrowheads="1"/>
          </p:cNvSpPr>
          <p:nvPr>
            <p:ph type="hdr" sz="quarter"/>
          </p:nvPr>
        </p:nvSpPr>
        <p:spPr bwMode="auto">
          <a:xfrm>
            <a:off x="0" y="0"/>
            <a:ext cx="2990850" cy="460375"/>
          </a:xfrm>
          <a:prstGeom prst="rect">
            <a:avLst/>
          </a:prstGeom>
          <a:noFill/>
          <a:ln w="9525">
            <a:noFill/>
            <a:miter lim="800000"/>
            <a:headEnd/>
            <a:tailEnd/>
          </a:ln>
          <a:effectLst/>
        </p:spPr>
        <p:txBody>
          <a:bodyPr vert="horz" wrap="square" lIns="91301" tIns="45651" rIns="91301" bIns="45651" numCol="1" anchor="t" anchorCtr="0" compatLnSpc="1">
            <a:prstTxWarp prst="textNoShape">
              <a:avLst/>
            </a:prstTxWarp>
          </a:bodyPr>
          <a:lstStyle>
            <a:lvl1pPr>
              <a:spcBef>
                <a:spcPct val="0"/>
              </a:spcBef>
              <a:buClrTx/>
              <a:buFontTx/>
              <a:buNone/>
              <a:defRPr sz="1200">
                <a:solidFill>
                  <a:schemeClr val="tx1"/>
                </a:solidFill>
                <a:latin typeface="Times New Roman" pitchFamily="18" charset="0"/>
              </a:defRPr>
            </a:lvl1pPr>
          </a:lstStyle>
          <a:p>
            <a:pPr>
              <a:defRPr/>
            </a:pPr>
            <a:endParaRPr lang="en-US"/>
          </a:p>
        </p:txBody>
      </p:sp>
      <p:sp>
        <p:nvSpPr>
          <p:cNvPr id="197635" name="Rectangle 3"/>
          <p:cNvSpPr>
            <a:spLocks noGrp="1" noChangeArrowheads="1"/>
          </p:cNvSpPr>
          <p:nvPr>
            <p:ph type="dt" idx="1"/>
          </p:nvPr>
        </p:nvSpPr>
        <p:spPr bwMode="auto">
          <a:xfrm>
            <a:off x="3986213" y="0"/>
            <a:ext cx="2990850" cy="460375"/>
          </a:xfrm>
          <a:prstGeom prst="rect">
            <a:avLst/>
          </a:prstGeom>
          <a:noFill/>
          <a:ln w="9525">
            <a:noFill/>
            <a:miter lim="800000"/>
            <a:headEnd/>
            <a:tailEnd/>
          </a:ln>
          <a:effectLst/>
        </p:spPr>
        <p:txBody>
          <a:bodyPr vert="horz" wrap="square" lIns="91301" tIns="45651" rIns="91301" bIns="45651" numCol="1" anchor="t" anchorCtr="0" compatLnSpc="1">
            <a:prstTxWarp prst="textNoShape">
              <a:avLst/>
            </a:prstTxWarp>
          </a:bodyPr>
          <a:lstStyle>
            <a:lvl1pPr algn="r">
              <a:spcBef>
                <a:spcPct val="0"/>
              </a:spcBef>
              <a:buClrTx/>
              <a:buFontTx/>
              <a:buNone/>
              <a:defRPr sz="1200">
                <a:solidFill>
                  <a:schemeClr val="tx1"/>
                </a:solidFill>
                <a:latin typeface="Times New Roman" pitchFamily="18"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89038" y="690563"/>
            <a:ext cx="4597400" cy="3448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7" name="Rectangle 5"/>
          <p:cNvSpPr>
            <a:spLocks noGrp="1" noChangeArrowheads="1"/>
          </p:cNvSpPr>
          <p:nvPr>
            <p:ph type="body" sz="quarter" idx="3"/>
          </p:nvPr>
        </p:nvSpPr>
        <p:spPr bwMode="auto">
          <a:xfrm>
            <a:off x="920750" y="4368800"/>
            <a:ext cx="5135563" cy="4138613"/>
          </a:xfrm>
          <a:prstGeom prst="rect">
            <a:avLst/>
          </a:prstGeom>
          <a:noFill/>
          <a:ln w="9525">
            <a:noFill/>
            <a:miter lim="800000"/>
            <a:headEnd/>
            <a:tailEnd/>
          </a:ln>
          <a:effectLst/>
        </p:spPr>
        <p:txBody>
          <a:bodyPr vert="horz" wrap="square" lIns="91301" tIns="45651" rIns="91301" bIns="456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7638" name="Rectangle 6"/>
          <p:cNvSpPr>
            <a:spLocks noGrp="1" noChangeArrowheads="1"/>
          </p:cNvSpPr>
          <p:nvPr>
            <p:ph type="ftr" sz="quarter" idx="4"/>
          </p:nvPr>
        </p:nvSpPr>
        <p:spPr bwMode="auto">
          <a:xfrm>
            <a:off x="0" y="8737600"/>
            <a:ext cx="2990850" cy="460375"/>
          </a:xfrm>
          <a:prstGeom prst="rect">
            <a:avLst/>
          </a:prstGeom>
          <a:noFill/>
          <a:ln w="9525">
            <a:noFill/>
            <a:miter lim="800000"/>
            <a:headEnd/>
            <a:tailEnd/>
          </a:ln>
          <a:effectLst/>
        </p:spPr>
        <p:txBody>
          <a:bodyPr vert="horz" wrap="square" lIns="91301" tIns="45651" rIns="91301" bIns="45651" numCol="1" anchor="b" anchorCtr="0" compatLnSpc="1">
            <a:prstTxWarp prst="textNoShape">
              <a:avLst/>
            </a:prstTxWarp>
          </a:bodyPr>
          <a:lstStyle>
            <a:lvl1pPr>
              <a:spcBef>
                <a:spcPct val="0"/>
              </a:spcBef>
              <a:buClrTx/>
              <a:buFontTx/>
              <a:buNone/>
              <a:defRPr sz="1200">
                <a:solidFill>
                  <a:schemeClr val="tx1"/>
                </a:solidFill>
                <a:latin typeface="Times New Roman" pitchFamily="18" charset="0"/>
              </a:defRPr>
            </a:lvl1pPr>
          </a:lstStyle>
          <a:p>
            <a:pPr>
              <a:defRPr/>
            </a:pPr>
            <a:endParaRPr lang="en-US"/>
          </a:p>
        </p:txBody>
      </p:sp>
      <p:sp>
        <p:nvSpPr>
          <p:cNvPr id="197639" name="Rectangle 7"/>
          <p:cNvSpPr>
            <a:spLocks noGrp="1" noChangeArrowheads="1"/>
          </p:cNvSpPr>
          <p:nvPr>
            <p:ph type="sldNum" sz="quarter" idx="5"/>
          </p:nvPr>
        </p:nvSpPr>
        <p:spPr bwMode="auto">
          <a:xfrm>
            <a:off x="3986213" y="8737600"/>
            <a:ext cx="2990850" cy="460375"/>
          </a:xfrm>
          <a:prstGeom prst="rect">
            <a:avLst/>
          </a:prstGeom>
          <a:noFill/>
          <a:ln w="9525">
            <a:noFill/>
            <a:miter lim="800000"/>
            <a:headEnd/>
            <a:tailEnd/>
          </a:ln>
          <a:effectLst/>
        </p:spPr>
        <p:txBody>
          <a:bodyPr vert="horz" wrap="square" lIns="91301" tIns="45651" rIns="91301" bIns="45651" numCol="1" anchor="b" anchorCtr="0" compatLnSpc="1">
            <a:prstTxWarp prst="textNoShape">
              <a:avLst/>
            </a:prstTxWarp>
          </a:bodyPr>
          <a:lstStyle>
            <a:lvl1pPr algn="r">
              <a:spcBef>
                <a:spcPct val="0"/>
              </a:spcBef>
              <a:buClrTx/>
              <a:buFontTx/>
              <a:buNone/>
              <a:defRPr sz="1200">
                <a:solidFill>
                  <a:schemeClr val="tx1"/>
                </a:solidFill>
                <a:latin typeface="Times New Roman" panose="02020603050405020304" pitchFamily="18" charset="0"/>
              </a:defRPr>
            </a:lvl1pPr>
          </a:lstStyle>
          <a:p>
            <a:fld id="{CB564EBF-5152-4590-B19C-F079BA2ABEFD}" type="slidenum">
              <a:rPr lang="en-US"/>
              <a:pPr/>
              <a:t>‹#›</a:t>
            </a:fld>
            <a:endParaRPr lang="en-US"/>
          </a:p>
        </p:txBody>
      </p:sp>
    </p:spTree>
    <p:extLst>
      <p:ext uri="{BB962C8B-B14F-4D97-AF65-F5344CB8AC3E}">
        <p14:creationId xmlns:p14="http://schemas.microsoft.com/office/powerpoint/2010/main" val="873435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827A80D1-3207-4A81-95A5-B637FE2C8BD3}" type="slidenum">
              <a:rPr lang="en-US" sz="1200">
                <a:solidFill>
                  <a:schemeClr val="tx1"/>
                </a:solidFill>
                <a:latin typeface="Times New Roman" panose="02020603050405020304" pitchFamily="18" charset="0"/>
              </a:rPr>
              <a:pPr/>
              <a:t>12</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282819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84B9F02-588A-4B4F-80E5-958BBB62BBB9}" type="slidenum">
              <a:rPr lang="en-US" sz="1200">
                <a:solidFill>
                  <a:schemeClr val="tx1"/>
                </a:solidFill>
                <a:latin typeface="Times New Roman" panose="02020603050405020304" pitchFamily="18" charset="0"/>
              </a:rPr>
              <a:pPr/>
              <a:t>21</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127709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1C8D4A66-FDCA-41A9-B78E-2A35C8BDFEEF}" type="slidenum">
              <a:rPr lang="en-US" sz="1200">
                <a:solidFill>
                  <a:schemeClr val="tx1"/>
                </a:solidFill>
                <a:latin typeface="Times New Roman" panose="02020603050405020304" pitchFamily="18" charset="0"/>
              </a:rPr>
              <a:pPr/>
              <a:t>22</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641810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E21CAB39-29E6-4952-A6F7-C25D52D5A7DD}" type="slidenum">
              <a:rPr lang="en-US" sz="1200">
                <a:solidFill>
                  <a:schemeClr val="tx1"/>
                </a:solidFill>
                <a:latin typeface="Times New Roman" panose="02020603050405020304" pitchFamily="18" charset="0"/>
              </a:rPr>
              <a:pPr/>
              <a:t>23</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071516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CD7E4DC9-2D98-4AF6-A442-6AE615E0F66C}" type="slidenum">
              <a:rPr lang="en-US" sz="1200">
                <a:solidFill>
                  <a:schemeClr val="tx1"/>
                </a:solidFill>
                <a:latin typeface="Times New Roman" panose="02020603050405020304" pitchFamily="18" charset="0"/>
              </a:rPr>
              <a:pPr/>
              <a:t>24</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46948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76B8843-368F-4ECB-9DC3-EA6DE8563786}" type="slidenum">
              <a:rPr lang="en-US" sz="1200">
                <a:solidFill>
                  <a:schemeClr val="tx1"/>
                </a:solidFill>
                <a:latin typeface="Times New Roman" panose="02020603050405020304" pitchFamily="18" charset="0"/>
              </a:rPr>
              <a:pPr/>
              <a:t>25</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8923751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A4D66EC-F4DF-4F57-8EFC-63AD275CB2AA}" type="slidenum">
              <a:rPr lang="en-US" sz="1200">
                <a:solidFill>
                  <a:schemeClr val="tx1"/>
                </a:solidFill>
                <a:latin typeface="Times New Roman" panose="02020603050405020304" pitchFamily="18" charset="0"/>
              </a:rPr>
              <a:pPr/>
              <a:t>26</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120203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2824D49-2922-46FE-B0F3-DC23990874EB}" type="slidenum">
              <a:rPr lang="en-US" sz="1200">
                <a:solidFill>
                  <a:schemeClr val="tx1"/>
                </a:solidFill>
                <a:latin typeface="Times New Roman" panose="02020603050405020304" pitchFamily="18" charset="0"/>
              </a:rPr>
              <a:pPr/>
              <a:t>27</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058570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23DFDB74-A527-4CEC-8818-7F82CABCC85D}" type="slidenum">
              <a:rPr lang="en-US" sz="1200">
                <a:solidFill>
                  <a:schemeClr val="tx1"/>
                </a:solidFill>
                <a:latin typeface="Times New Roman" panose="02020603050405020304" pitchFamily="18" charset="0"/>
              </a:rPr>
              <a:pPr/>
              <a:t>28</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83635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282700" y="569913"/>
            <a:ext cx="4425950" cy="3319462"/>
          </a:xfrm>
          <a:ln/>
        </p:spPr>
      </p:sp>
      <p:sp>
        <p:nvSpPr>
          <p:cNvPr id="59395" name="Rectangle 3"/>
          <p:cNvSpPr>
            <a:spLocks noGrp="1" noChangeArrowheads="1"/>
          </p:cNvSpPr>
          <p:nvPr>
            <p:ph type="body" idx="1"/>
          </p:nvPr>
        </p:nvSpPr>
        <p:spPr>
          <a:xfrm>
            <a:off x="873125" y="4037013"/>
            <a:ext cx="5251450" cy="4351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99" tIns="45450" rIns="90899" bIns="45450"/>
          <a:lstStyle/>
          <a:p>
            <a:endParaRPr lang="en-US"/>
          </a:p>
        </p:txBody>
      </p:sp>
    </p:spTree>
    <p:extLst>
      <p:ext uri="{BB962C8B-B14F-4D97-AF65-F5344CB8AC3E}">
        <p14:creationId xmlns:p14="http://schemas.microsoft.com/office/powerpoint/2010/main" val="1786553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2CF598B6-54E3-4531-8A74-F3E7B5C6AC16}" type="slidenum">
              <a:rPr lang="en-US" sz="1200">
                <a:solidFill>
                  <a:schemeClr val="tx1"/>
                </a:solidFill>
                <a:latin typeface="Times New Roman" panose="02020603050405020304" pitchFamily="18" charset="0"/>
              </a:rPr>
              <a:pPr/>
              <a:t>13</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171357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16FDE25-1393-4494-BC53-B1FBF546E79B}" type="slidenum">
              <a:rPr lang="en-US" sz="1200">
                <a:solidFill>
                  <a:schemeClr val="tx1"/>
                </a:solidFill>
                <a:latin typeface="Times New Roman" panose="02020603050405020304" pitchFamily="18" charset="0"/>
              </a:rPr>
              <a:pPr/>
              <a:t>14</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706408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F9450429-10FC-4E27-9480-02DABD795786}" type="slidenum">
              <a:rPr lang="en-US" sz="1200">
                <a:solidFill>
                  <a:schemeClr val="tx1"/>
                </a:solidFill>
                <a:latin typeface="Times New Roman" panose="02020603050405020304" pitchFamily="18" charset="0"/>
              </a:rPr>
              <a:pPr/>
              <a:t>15</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414828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2D6D7CF8-A283-453A-AF5B-230385CE7927}" type="slidenum">
              <a:rPr lang="en-US" sz="1200">
                <a:solidFill>
                  <a:schemeClr val="tx1"/>
                </a:solidFill>
                <a:latin typeface="Times New Roman" panose="02020603050405020304" pitchFamily="18" charset="0"/>
              </a:rPr>
              <a:pPr/>
              <a:t>16</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325717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1D0C471A-D638-4431-8E21-7447303338B9}" type="slidenum">
              <a:rPr lang="en-US" sz="1200">
                <a:solidFill>
                  <a:schemeClr val="tx1"/>
                </a:solidFill>
                <a:latin typeface="Times New Roman" panose="02020603050405020304" pitchFamily="18" charset="0"/>
              </a:rPr>
              <a:pPr/>
              <a:t>17</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31346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72A581A4-A925-43BD-BD03-32268D10F43C}" type="slidenum">
              <a:rPr lang="en-US" sz="1200">
                <a:solidFill>
                  <a:schemeClr val="tx1"/>
                </a:solidFill>
                <a:latin typeface="Times New Roman" panose="02020603050405020304" pitchFamily="18" charset="0"/>
              </a:rPr>
              <a:pPr/>
              <a:t>18</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45569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518689DB-38D6-46A8-9435-6DFD6E51CC9D}" type="slidenum">
              <a:rPr lang="en-US" sz="1200">
                <a:solidFill>
                  <a:schemeClr val="tx1"/>
                </a:solidFill>
                <a:latin typeface="Times New Roman" panose="02020603050405020304" pitchFamily="18" charset="0"/>
              </a:rPr>
              <a:pPr/>
              <a:t>19</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752220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7267C31F-5ED5-448F-ADBB-4BD57F45A62C}" type="slidenum">
              <a:rPr lang="en-US" sz="1200">
                <a:solidFill>
                  <a:schemeClr val="tx1"/>
                </a:solidFill>
                <a:latin typeface="Times New Roman" panose="02020603050405020304" pitchFamily="18" charset="0"/>
              </a:rPr>
              <a:pPr/>
              <a:t>20</a:t>
            </a:fld>
            <a:endParaRPr lang="en-US"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626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5"/>
          <p:cNvSpPr>
            <a:spLocks noGrp="1" noChangeArrowheads="1"/>
          </p:cNvSpPr>
          <p:nvPr>
            <p:ph type="sldNum" sz="quarter" idx="10"/>
          </p:nvPr>
        </p:nvSpPr>
        <p:spPr>
          <a:xfrm>
            <a:off x="6924675" y="6596063"/>
            <a:ext cx="2133600" cy="261937"/>
          </a:xfrm>
          <a:ln/>
        </p:spPr>
        <p:txBody>
          <a:bodyPr/>
          <a:lstStyle>
            <a:lvl1pPr>
              <a:defRPr/>
            </a:lvl1pPr>
          </a:lstStyle>
          <a:p>
            <a:fld id="{CF34E478-891A-4C4C-AC9F-B93D534383C5}" type="slidenum">
              <a:rPr lang="en-US"/>
              <a:pPr/>
              <a:t>‹#›</a:t>
            </a:fld>
            <a:endParaRPr lang="en-US"/>
          </a:p>
        </p:txBody>
      </p:sp>
      <p:sp>
        <p:nvSpPr>
          <p:cNvPr id="5"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7332464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5"/>
          <p:cNvSpPr>
            <a:spLocks noGrp="1" noChangeArrowheads="1"/>
          </p:cNvSpPr>
          <p:nvPr>
            <p:ph type="sldNum" sz="quarter" idx="10"/>
          </p:nvPr>
        </p:nvSpPr>
        <p:spPr>
          <a:ln/>
        </p:spPr>
        <p:txBody>
          <a:bodyPr/>
          <a:lstStyle>
            <a:lvl1pPr>
              <a:defRPr/>
            </a:lvl1pPr>
          </a:lstStyle>
          <a:p>
            <a:fld id="{B36F25F5-BB12-4945-B09F-6BBC9D6BF6EA}" type="slidenum">
              <a:rPr lang="en-US"/>
              <a:pPr/>
              <a:t>‹#›</a:t>
            </a:fld>
            <a:endParaRPr lang="en-US"/>
          </a:p>
        </p:txBody>
      </p:sp>
      <p:sp>
        <p:nvSpPr>
          <p:cNvPr id="5"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327492234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28713" y="1600200"/>
            <a:ext cx="362585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06963" y="1600200"/>
            <a:ext cx="3627437"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5"/>
          <p:cNvSpPr>
            <a:spLocks noGrp="1" noChangeArrowheads="1"/>
          </p:cNvSpPr>
          <p:nvPr>
            <p:ph type="sldNum" sz="quarter" idx="10"/>
          </p:nvPr>
        </p:nvSpPr>
        <p:spPr>
          <a:ln/>
        </p:spPr>
        <p:txBody>
          <a:bodyPr/>
          <a:lstStyle>
            <a:lvl1pPr>
              <a:defRPr/>
            </a:lvl1pPr>
          </a:lstStyle>
          <a:p>
            <a:fld id="{C1E4D96B-5701-4743-9F63-368D2A9DA8A9}" type="slidenum">
              <a:rPr lang="en-US"/>
              <a:pPr/>
              <a:t>‹#›</a:t>
            </a:fld>
            <a:endParaRPr lang="en-US"/>
          </a:p>
        </p:txBody>
      </p:sp>
      <p:sp>
        <p:nvSpPr>
          <p:cNvPr id="6"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241092813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5"/>
          <p:cNvSpPr>
            <a:spLocks noGrp="1" noChangeArrowheads="1"/>
          </p:cNvSpPr>
          <p:nvPr>
            <p:ph type="sldNum" sz="quarter" idx="10"/>
          </p:nvPr>
        </p:nvSpPr>
        <p:spPr>
          <a:ln/>
        </p:spPr>
        <p:txBody>
          <a:bodyPr/>
          <a:lstStyle>
            <a:lvl1pPr>
              <a:defRPr/>
            </a:lvl1pPr>
          </a:lstStyle>
          <a:p>
            <a:fld id="{4952B1E0-073E-4623-9CF5-592E661F1F5D}" type="slidenum">
              <a:rPr lang="en-US"/>
              <a:pPr/>
              <a:t>‹#›</a:t>
            </a:fld>
            <a:endParaRPr lang="en-US"/>
          </a:p>
        </p:txBody>
      </p:sp>
      <p:sp>
        <p:nvSpPr>
          <p:cNvPr id="8"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187899969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5"/>
          <p:cNvSpPr>
            <a:spLocks noGrp="1" noChangeArrowheads="1"/>
          </p:cNvSpPr>
          <p:nvPr>
            <p:ph type="sldNum" sz="quarter" idx="10"/>
          </p:nvPr>
        </p:nvSpPr>
        <p:spPr>
          <a:ln/>
        </p:spPr>
        <p:txBody>
          <a:bodyPr/>
          <a:lstStyle>
            <a:lvl1pPr>
              <a:defRPr/>
            </a:lvl1pPr>
          </a:lstStyle>
          <a:p>
            <a:fld id="{510437E8-72C5-412E-84C6-6A80A21C1B4B}" type="slidenum">
              <a:rPr lang="en-US"/>
              <a:pPr/>
              <a:t>‹#›</a:t>
            </a:fld>
            <a:endParaRPr lang="en-US"/>
          </a:p>
        </p:txBody>
      </p:sp>
      <p:sp>
        <p:nvSpPr>
          <p:cNvPr id="4"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327860156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5"/>
          <p:cNvSpPr>
            <a:spLocks noGrp="1" noChangeArrowheads="1"/>
          </p:cNvSpPr>
          <p:nvPr>
            <p:ph type="sldNum" sz="quarter" idx="10"/>
          </p:nvPr>
        </p:nvSpPr>
        <p:spPr>
          <a:ln/>
        </p:spPr>
        <p:txBody>
          <a:bodyPr/>
          <a:lstStyle>
            <a:lvl1pPr>
              <a:defRPr/>
            </a:lvl1pPr>
          </a:lstStyle>
          <a:p>
            <a:fld id="{71E04A84-5EAD-495F-809B-0A7111A626B2}" type="slidenum">
              <a:rPr lang="en-US"/>
              <a:pPr/>
              <a:t>‹#›</a:t>
            </a:fld>
            <a:endParaRPr lang="en-US"/>
          </a:p>
        </p:txBody>
      </p:sp>
      <p:sp>
        <p:nvSpPr>
          <p:cNvPr id="5"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206171530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28713" y="304800"/>
            <a:ext cx="7405687"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5"/>
          <p:cNvSpPr>
            <a:spLocks noGrp="1" noChangeArrowheads="1"/>
          </p:cNvSpPr>
          <p:nvPr>
            <p:ph type="sldNum" sz="quarter" idx="10"/>
          </p:nvPr>
        </p:nvSpPr>
        <p:spPr>
          <a:ln/>
        </p:spPr>
        <p:txBody>
          <a:bodyPr/>
          <a:lstStyle>
            <a:lvl1pPr>
              <a:defRPr/>
            </a:lvl1pPr>
          </a:lstStyle>
          <a:p>
            <a:fld id="{783E8621-15E4-4F4B-8FF3-5D10CDD26380}" type="slidenum">
              <a:rPr lang="en-US"/>
              <a:pPr/>
              <a:t>‹#›</a:t>
            </a:fld>
            <a:endParaRPr lang="en-US"/>
          </a:p>
        </p:txBody>
      </p:sp>
      <p:sp>
        <p:nvSpPr>
          <p:cNvPr id="4" name="Footer Placeholder 8"/>
          <p:cNvSpPr>
            <a:spLocks noGrp="1"/>
          </p:cNvSpPr>
          <p:nvPr>
            <p:ph type="ftr" sz="quarter" idx="11"/>
          </p:nvPr>
        </p:nvSpPr>
        <p:spPr/>
        <p:txBody>
          <a:bodyPr/>
          <a:lstStyle>
            <a:lvl1pPr>
              <a:defRPr/>
            </a:lvl1pPr>
          </a:lstStyle>
          <a:p>
            <a:pPr>
              <a:defRPr/>
            </a:pPr>
            <a:r>
              <a:rPr lang="en-US" dirty="0"/>
              <a:t>Copyright © 2005-2016, Talskan Technologies, LLC</a:t>
            </a:r>
          </a:p>
        </p:txBody>
      </p:sp>
    </p:spTree>
    <p:extLst>
      <p:ext uri="{BB962C8B-B14F-4D97-AF65-F5344CB8AC3E}">
        <p14:creationId xmlns:p14="http://schemas.microsoft.com/office/powerpoint/2010/main" val="424263085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128713" y="1600200"/>
            <a:ext cx="7405687"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7"/>
          <p:cNvGrpSpPr>
            <a:grpSpLocks/>
          </p:cNvGrpSpPr>
          <p:nvPr/>
        </p:nvGrpSpPr>
        <p:grpSpPr bwMode="auto">
          <a:xfrm>
            <a:off x="1214438" y="1219200"/>
            <a:ext cx="7929562" cy="127000"/>
            <a:chOff x="765" y="768"/>
            <a:chExt cx="4995" cy="80"/>
          </a:xfrm>
        </p:grpSpPr>
        <p:sp>
          <p:nvSpPr>
            <p:cNvPr id="1031" name="Line 7"/>
            <p:cNvSpPr>
              <a:spLocks noChangeShapeType="1"/>
            </p:cNvSpPr>
            <p:nvPr/>
          </p:nvSpPr>
          <p:spPr bwMode="auto">
            <a:xfrm>
              <a:off x="765" y="768"/>
              <a:ext cx="4995" cy="0"/>
            </a:xfrm>
            <a:prstGeom prst="line">
              <a:avLst/>
            </a:prstGeom>
            <a:noFill/>
            <a:ln w="28575">
              <a:solidFill>
                <a:srgbClr val="92D05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2" name="Line 13"/>
            <p:cNvSpPr>
              <a:spLocks noChangeShapeType="1"/>
            </p:cNvSpPr>
            <p:nvPr/>
          </p:nvSpPr>
          <p:spPr bwMode="auto">
            <a:xfrm>
              <a:off x="960" y="848"/>
              <a:ext cx="4800" cy="0"/>
            </a:xfrm>
            <a:prstGeom prst="line">
              <a:avLst/>
            </a:prstGeom>
            <a:noFill/>
            <a:ln w="28575">
              <a:solidFill>
                <a:srgbClr val="92D05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3" name="Line 16"/>
            <p:cNvSpPr>
              <a:spLocks noChangeShapeType="1"/>
            </p:cNvSpPr>
            <p:nvPr/>
          </p:nvSpPr>
          <p:spPr bwMode="auto">
            <a:xfrm>
              <a:off x="864" y="808"/>
              <a:ext cx="4896" cy="0"/>
            </a:xfrm>
            <a:prstGeom prst="line">
              <a:avLst/>
            </a:prstGeom>
            <a:noFill/>
            <a:ln w="28575">
              <a:solidFill>
                <a:srgbClr val="92D05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49" name="Rectangle 25"/>
          <p:cNvSpPr>
            <a:spLocks noGrp="1" noChangeArrowheads="1"/>
          </p:cNvSpPr>
          <p:nvPr>
            <p:ph type="sldNum" sz="quarter" idx="4"/>
          </p:nvPr>
        </p:nvSpPr>
        <p:spPr bwMode="auto">
          <a:xfrm>
            <a:off x="6924675" y="6596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900">
                <a:solidFill>
                  <a:schemeClr val="tx1"/>
                </a:solidFill>
              </a:defRPr>
            </a:lvl1pPr>
          </a:lstStyle>
          <a:p>
            <a:fld id="{0B35401A-02DB-48F8-B303-C41AB1CB3C4F}" type="slidenum">
              <a:rPr lang="en-US"/>
              <a:pPr/>
              <a:t>‹#›</a:t>
            </a:fld>
            <a:endParaRPr lang="en-US"/>
          </a:p>
        </p:txBody>
      </p:sp>
      <p:sp>
        <p:nvSpPr>
          <p:cNvPr id="9" name="Footer Placeholder 8"/>
          <p:cNvSpPr>
            <a:spLocks noGrp="1"/>
          </p:cNvSpPr>
          <p:nvPr>
            <p:ph type="ftr" sz="quarter" idx="3"/>
          </p:nvPr>
        </p:nvSpPr>
        <p:spPr>
          <a:xfrm>
            <a:off x="125413" y="6492875"/>
            <a:ext cx="3346450" cy="365125"/>
          </a:xfrm>
          <a:prstGeom prst="rect">
            <a:avLst/>
          </a:prstGeom>
        </p:spPr>
        <p:txBody>
          <a:bodyPr vert="horz" lIns="91440" tIns="45720" rIns="91440" bIns="45720" rtlCol="0" anchor="ctr"/>
          <a:lstStyle>
            <a:lvl1pPr algn="l">
              <a:buNone/>
              <a:defRPr sz="1000" dirty="0" smtClean="0">
                <a:solidFill>
                  <a:schemeClr val="tx1">
                    <a:tint val="75000"/>
                  </a:schemeClr>
                </a:solidFill>
                <a:latin typeface="Arial" charset="0"/>
              </a:defRPr>
            </a:lvl1pPr>
          </a:lstStyle>
          <a:p>
            <a:pPr>
              <a:defRPr/>
            </a:pPr>
            <a:r>
              <a:rPr lang="en-US" dirty="0"/>
              <a:t>Copyright © 2005-2016, Talskan Technologies, LLC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hf hdr="0" dt="0"/>
  <p:txStyles>
    <p:titleStyle>
      <a:lvl1pPr algn="l" rtl="0" eaLnBrk="0" fontAlgn="base" hangingPunct="0">
        <a:spcBef>
          <a:spcPct val="0"/>
        </a:spcBef>
        <a:spcAft>
          <a:spcPct val="0"/>
        </a:spcAft>
        <a:defRPr sz="3200" b="1">
          <a:solidFill>
            <a:srgbClr val="363636"/>
          </a:solidFill>
          <a:latin typeface="+mj-lt"/>
          <a:ea typeface="+mj-ea"/>
          <a:cs typeface="+mj-cs"/>
        </a:defRPr>
      </a:lvl1pPr>
      <a:lvl2pPr algn="l" rtl="0" eaLnBrk="0" fontAlgn="base" hangingPunct="0">
        <a:spcBef>
          <a:spcPct val="0"/>
        </a:spcBef>
        <a:spcAft>
          <a:spcPct val="0"/>
        </a:spcAft>
        <a:defRPr sz="3200" b="1">
          <a:solidFill>
            <a:srgbClr val="363636"/>
          </a:solidFill>
          <a:latin typeface="Arial" charset="0"/>
        </a:defRPr>
      </a:lvl2pPr>
      <a:lvl3pPr algn="l" rtl="0" eaLnBrk="0" fontAlgn="base" hangingPunct="0">
        <a:spcBef>
          <a:spcPct val="0"/>
        </a:spcBef>
        <a:spcAft>
          <a:spcPct val="0"/>
        </a:spcAft>
        <a:defRPr sz="3200" b="1">
          <a:solidFill>
            <a:srgbClr val="363636"/>
          </a:solidFill>
          <a:latin typeface="Arial" charset="0"/>
        </a:defRPr>
      </a:lvl3pPr>
      <a:lvl4pPr algn="l" rtl="0" eaLnBrk="0" fontAlgn="base" hangingPunct="0">
        <a:spcBef>
          <a:spcPct val="0"/>
        </a:spcBef>
        <a:spcAft>
          <a:spcPct val="0"/>
        </a:spcAft>
        <a:defRPr sz="3200" b="1">
          <a:solidFill>
            <a:srgbClr val="363636"/>
          </a:solidFill>
          <a:latin typeface="Arial" charset="0"/>
        </a:defRPr>
      </a:lvl4pPr>
      <a:lvl5pPr algn="l" rtl="0" eaLnBrk="0" fontAlgn="base" hangingPunct="0">
        <a:spcBef>
          <a:spcPct val="0"/>
        </a:spcBef>
        <a:spcAft>
          <a:spcPct val="0"/>
        </a:spcAft>
        <a:defRPr sz="3200" b="1">
          <a:solidFill>
            <a:srgbClr val="363636"/>
          </a:solidFill>
          <a:latin typeface="Arial" charset="0"/>
        </a:defRPr>
      </a:lvl5pPr>
      <a:lvl6pPr marL="457200" algn="l" rtl="0" eaLnBrk="0" fontAlgn="base" hangingPunct="0">
        <a:spcBef>
          <a:spcPct val="0"/>
        </a:spcBef>
        <a:spcAft>
          <a:spcPct val="0"/>
        </a:spcAft>
        <a:defRPr sz="3200" b="1">
          <a:solidFill>
            <a:srgbClr val="363636"/>
          </a:solidFill>
          <a:latin typeface="Arial" charset="0"/>
        </a:defRPr>
      </a:lvl6pPr>
      <a:lvl7pPr marL="914400" algn="l" rtl="0" eaLnBrk="0" fontAlgn="base" hangingPunct="0">
        <a:spcBef>
          <a:spcPct val="0"/>
        </a:spcBef>
        <a:spcAft>
          <a:spcPct val="0"/>
        </a:spcAft>
        <a:defRPr sz="3200" b="1">
          <a:solidFill>
            <a:srgbClr val="363636"/>
          </a:solidFill>
          <a:latin typeface="Arial" charset="0"/>
        </a:defRPr>
      </a:lvl7pPr>
      <a:lvl8pPr marL="1371600" algn="l" rtl="0" eaLnBrk="0" fontAlgn="base" hangingPunct="0">
        <a:spcBef>
          <a:spcPct val="0"/>
        </a:spcBef>
        <a:spcAft>
          <a:spcPct val="0"/>
        </a:spcAft>
        <a:defRPr sz="3200" b="1">
          <a:solidFill>
            <a:srgbClr val="363636"/>
          </a:solidFill>
          <a:latin typeface="Arial" charset="0"/>
        </a:defRPr>
      </a:lvl8pPr>
      <a:lvl9pPr marL="1828800" algn="l" rtl="0" eaLnBrk="0" fontAlgn="base" hangingPunct="0">
        <a:spcBef>
          <a:spcPct val="0"/>
        </a:spcBef>
        <a:spcAft>
          <a:spcPct val="0"/>
        </a:spcAft>
        <a:defRPr sz="3200" b="1">
          <a:solidFill>
            <a:srgbClr val="363636"/>
          </a:solidFill>
          <a:latin typeface="Arial" charset="0"/>
        </a:defRPr>
      </a:lvl9pPr>
    </p:titleStyle>
    <p:bodyStyle>
      <a:lvl1pPr marL="231775" indent="-231775" algn="l" rtl="0" eaLnBrk="0" fontAlgn="base" hangingPunct="0">
        <a:spcBef>
          <a:spcPct val="20000"/>
        </a:spcBef>
        <a:spcAft>
          <a:spcPct val="0"/>
        </a:spcAft>
        <a:buClr>
          <a:srgbClr val="00B050"/>
        </a:buClr>
        <a:buChar char="•"/>
        <a:defRPr sz="2800">
          <a:solidFill>
            <a:srgbClr val="363636"/>
          </a:solidFill>
          <a:latin typeface="+mn-lt"/>
          <a:ea typeface="+mn-ea"/>
          <a:cs typeface="+mn-cs"/>
        </a:defRPr>
      </a:lvl1pPr>
      <a:lvl2pPr marL="681038" indent="-223838" algn="l" rtl="0" eaLnBrk="0" fontAlgn="base" hangingPunct="0">
        <a:spcBef>
          <a:spcPct val="20000"/>
        </a:spcBef>
        <a:spcAft>
          <a:spcPct val="0"/>
        </a:spcAft>
        <a:buClr>
          <a:srgbClr val="00B050"/>
        </a:buClr>
        <a:buChar char="­"/>
        <a:defRPr sz="2400">
          <a:solidFill>
            <a:srgbClr val="363636"/>
          </a:solidFill>
          <a:latin typeface="+mn-lt"/>
        </a:defRPr>
      </a:lvl2pPr>
      <a:lvl3pPr marL="1143000" indent="-228600" algn="l" rtl="0" eaLnBrk="0" fontAlgn="base" hangingPunct="0">
        <a:spcBef>
          <a:spcPct val="20000"/>
        </a:spcBef>
        <a:spcAft>
          <a:spcPct val="0"/>
        </a:spcAft>
        <a:buClr>
          <a:srgbClr val="00B050"/>
        </a:buClr>
        <a:buChar char="•"/>
        <a:defRPr sz="2000">
          <a:solidFill>
            <a:srgbClr val="363636"/>
          </a:solidFill>
          <a:latin typeface="+mn-lt"/>
        </a:defRPr>
      </a:lvl3pPr>
      <a:lvl4pPr marL="1600200" indent="-228600" algn="l" rtl="0" eaLnBrk="0" fontAlgn="base" hangingPunct="0">
        <a:spcBef>
          <a:spcPct val="20000"/>
        </a:spcBef>
        <a:spcAft>
          <a:spcPct val="0"/>
        </a:spcAft>
        <a:buClr>
          <a:srgbClr val="00B050"/>
        </a:buClr>
        <a:buChar char="–"/>
        <a:defRPr sz="2000">
          <a:solidFill>
            <a:srgbClr val="363636"/>
          </a:solidFill>
          <a:latin typeface="+mn-lt"/>
        </a:defRPr>
      </a:lvl4pPr>
      <a:lvl5pPr marL="2057400" indent="-228600" algn="l" rtl="0" eaLnBrk="0" fontAlgn="base" hangingPunct="0">
        <a:spcBef>
          <a:spcPct val="20000"/>
        </a:spcBef>
        <a:spcAft>
          <a:spcPct val="0"/>
        </a:spcAft>
        <a:buClr>
          <a:srgbClr val="00B050"/>
        </a:buClr>
        <a:buChar char="»"/>
        <a:defRPr sz="2000">
          <a:solidFill>
            <a:srgbClr val="363636"/>
          </a:solidFill>
          <a:latin typeface="+mn-lt"/>
        </a:defRPr>
      </a:lvl5pPr>
      <a:lvl6pPr marL="2514600" indent="-228600" algn="l" rtl="0" eaLnBrk="0" fontAlgn="base" hangingPunct="0">
        <a:spcBef>
          <a:spcPct val="20000"/>
        </a:spcBef>
        <a:spcAft>
          <a:spcPct val="0"/>
        </a:spcAft>
        <a:buClr>
          <a:srgbClr val="FE000C"/>
        </a:buClr>
        <a:buChar char="»"/>
        <a:defRPr sz="2000">
          <a:solidFill>
            <a:srgbClr val="363636"/>
          </a:solidFill>
          <a:latin typeface="+mn-lt"/>
        </a:defRPr>
      </a:lvl6pPr>
      <a:lvl7pPr marL="2971800" indent="-228600" algn="l" rtl="0" eaLnBrk="0" fontAlgn="base" hangingPunct="0">
        <a:spcBef>
          <a:spcPct val="20000"/>
        </a:spcBef>
        <a:spcAft>
          <a:spcPct val="0"/>
        </a:spcAft>
        <a:buClr>
          <a:srgbClr val="FE000C"/>
        </a:buClr>
        <a:buChar char="»"/>
        <a:defRPr sz="2000">
          <a:solidFill>
            <a:srgbClr val="363636"/>
          </a:solidFill>
          <a:latin typeface="+mn-lt"/>
        </a:defRPr>
      </a:lvl7pPr>
      <a:lvl8pPr marL="3429000" indent="-228600" algn="l" rtl="0" eaLnBrk="0" fontAlgn="base" hangingPunct="0">
        <a:spcBef>
          <a:spcPct val="20000"/>
        </a:spcBef>
        <a:spcAft>
          <a:spcPct val="0"/>
        </a:spcAft>
        <a:buClr>
          <a:srgbClr val="FE000C"/>
        </a:buClr>
        <a:buChar char="»"/>
        <a:defRPr sz="2000">
          <a:solidFill>
            <a:srgbClr val="363636"/>
          </a:solidFill>
          <a:latin typeface="+mn-lt"/>
        </a:defRPr>
      </a:lvl8pPr>
      <a:lvl9pPr marL="3886200" indent="-228600" algn="l" rtl="0" eaLnBrk="0" fontAlgn="base" hangingPunct="0">
        <a:spcBef>
          <a:spcPct val="20000"/>
        </a:spcBef>
        <a:spcAft>
          <a:spcPct val="0"/>
        </a:spcAft>
        <a:buClr>
          <a:srgbClr val="FE000C"/>
        </a:buClr>
        <a:buChar char="»"/>
        <a:defRPr sz="2000">
          <a:solidFill>
            <a:srgbClr val="36363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Two Types of Subnetting Problems</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solidFill>
                  <a:srgbClr val="0EAE02"/>
                </a:solidFill>
              </a:rPr>
              <a:t>Type I</a:t>
            </a:r>
            <a:r>
              <a:rPr lang="en-US" sz="2400" dirty="0"/>
              <a:t>: “How many?”</a:t>
            </a:r>
          </a:p>
          <a:p>
            <a:pPr lvl="1"/>
            <a:r>
              <a:rPr lang="en-US" sz="2000" dirty="0"/>
              <a:t>How many subnets are supported?</a:t>
            </a:r>
          </a:p>
          <a:p>
            <a:pPr lvl="1"/>
            <a:r>
              <a:rPr lang="en-US" sz="2000" dirty="0"/>
              <a:t>How many hosts are provided in each subnet?</a:t>
            </a:r>
          </a:p>
          <a:p>
            <a:endParaRPr lang="en-US" sz="2400" dirty="0"/>
          </a:p>
          <a:p>
            <a:r>
              <a:rPr lang="en-US" sz="2400" dirty="0">
                <a:solidFill>
                  <a:srgbClr val="0EAE02"/>
                </a:solidFill>
              </a:rPr>
              <a:t>Type II</a:t>
            </a:r>
            <a:r>
              <a:rPr lang="en-US" sz="2400" dirty="0"/>
              <a:t>: “Which one(s)?”</a:t>
            </a:r>
          </a:p>
          <a:p>
            <a:pPr lvl="1"/>
            <a:r>
              <a:rPr lang="en-US" sz="2000" dirty="0"/>
              <a:t>In which subnet does an address fall?</a:t>
            </a:r>
          </a:p>
          <a:p>
            <a:pPr lvl="1"/>
            <a:r>
              <a:rPr lang="en-US" sz="2000" dirty="0"/>
              <a:t>What is the broadcast address of a subnet?</a:t>
            </a:r>
          </a:p>
          <a:p>
            <a:pPr lvl="1"/>
            <a:r>
              <a:rPr lang="en-US" sz="2000" dirty="0"/>
              <a:t>What is the valid host range of a subnet?</a:t>
            </a:r>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8"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4DFBD1F8-D12F-4933-B304-E53DD623BB0C}" type="slidenum">
              <a:rPr lang="en-US" sz="900" smtClean="0">
                <a:solidFill>
                  <a:schemeClr val="tx1"/>
                </a:solidFill>
              </a:rPr>
              <a:pPr/>
              <a:t>1</a:t>
            </a:fld>
            <a:endParaRPr lang="en-US" sz="900" dirty="0">
              <a:solidFill>
                <a:schemeClr val="tx1"/>
              </a:solidFill>
            </a:endParaRPr>
          </a:p>
        </p:txBody>
      </p:sp>
    </p:spTree>
    <p:extLst>
      <p:ext uri="{BB962C8B-B14F-4D97-AF65-F5344CB8AC3E}">
        <p14:creationId xmlns:p14="http://schemas.microsoft.com/office/powerpoint/2010/main" val="268655504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34E478-891A-4C4C-AC9F-B93D534383C5}" type="slidenum">
              <a:rPr lang="en-US" smtClean="0"/>
              <a:pPr/>
              <a:t>10</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dirty="0"/>
              <a:t>Subnetting Class C Addresses</a:t>
            </a:r>
          </a:p>
        </p:txBody>
      </p:sp>
      <p:graphicFrame>
        <p:nvGraphicFramePr>
          <p:cNvPr id="17" name="Group 65"/>
          <p:cNvGraphicFramePr>
            <a:graphicFrameLocks noGrp="1"/>
          </p:cNvGraphicFramePr>
          <p:nvPr>
            <p:ph/>
          </p:nvPr>
        </p:nvGraphicFramePr>
        <p:xfrm>
          <a:off x="1285875" y="1552575"/>
          <a:ext cx="7419975" cy="4078288"/>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805">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Action</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773483">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How many subnets does the chosen mask produce?</a:t>
                      </a: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Because raising 2 to the number of bits that we converted to ones in the mask gives us the number of subnets available, we need to determine how many bits in the mask were changed from zeros to ones.</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Subtract the number of ones in the default mask for the class of address (24) from the number of ones in the non-default mask (27). Raise 2 to that value.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 result is </a:t>
                      </a:r>
                      <a:r>
                        <a:rPr kumimoji="0" lang="en-US" sz="2000" b="0" i="0" u="none" strike="noStrike" cap="none" normalizeH="0" baseline="0" dirty="0">
                          <a:ln>
                            <a:noFill/>
                          </a:ln>
                          <a:solidFill>
                            <a:srgbClr val="FE000C"/>
                          </a:solidFill>
                          <a:effectLst/>
                          <a:latin typeface="Arial" charset="0"/>
                        </a:rPr>
                        <a:t>27 – 24 = 3</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363636"/>
                          </a:solidFill>
                          <a:effectLst/>
                          <a:latin typeface="Arial" charset="0"/>
                          <a:sym typeface="Wingdings" pitchFamily="2" charset="2"/>
                        </a:rPr>
                        <a:t> </a:t>
                      </a:r>
                      <a:r>
                        <a:rPr kumimoji="0" lang="en-US" sz="2000" b="0" i="0" u="none" strike="noStrike" cap="none" normalizeH="0" baseline="0" dirty="0">
                          <a:ln>
                            <a:noFill/>
                          </a:ln>
                          <a:solidFill>
                            <a:srgbClr val="FE000C"/>
                          </a:solidFill>
                          <a:effectLst/>
                          <a:latin typeface="Arial" charset="0"/>
                        </a:rPr>
                        <a:t>2</a:t>
                      </a:r>
                      <a:r>
                        <a:rPr kumimoji="0" lang="en-US" sz="2000" b="1" i="0" u="none" strike="noStrike" cap="none" normalizeH="0" baseline="30000" dirty="0">
                          <a:ln>
                            <a:noFill/>
                          </a:ln>
                          <a:solidFill>
                            <a:srgbClr val="FE000C"/>
                          </a:solidFill>
                          <a:effectLst/>
                          <a:latin typeface="Arial" charset="0"/>
                        </a:rPr>
                        <a:t>3</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FE000C"/>
                          </a:solidFill>
                          <a:effectLst/>
                          <a:latin typeface="Arial" charset="0"/>
                        </a:rPr>
                        <a:t>=</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FE000C"/>
                          </a:solidFill>
                          <a:effectLst/>
                          <a:latin typeface="Arial" charset="0"/>
                        </a:rPr>
                        <a:t>8 subnets</a:t>
                      </a:r>
                      <a:r>
                        <a:rPr kumimoji="0" lang="en-US" sz="2000" b="0" i="0" u="none" strike="noStrike" cap="none" normalizeH="0" baseline="0" dirty="0">
                          <a:ln>
                            <a:noFill/>
                          </a:ln>
                          <a:solidFill>
                            <a:srgbClr val="363636"/>
                          </a:solidFill>
                          <a:effectLst/>
                          <a:latin typeface="Arial" charset="0"/>
                        </a:rPr>
                        <a:t>.</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 name="Rectangle 5"/>
          <p:cNvSpPr>
            <a:spLocks noChangeArrowheads="1"/>
          </p:cNvSpPr>
          <p:nvPr/>
        </p:nvSpPr>
        <p:spPr bwMode="auto">
          <a:xfrm>
            <a:off x="2070100" y="2725738"/>
            <a:ext cx="6599238" cy="2863850"/>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nvGrpSpPr>
          <p:cNvPr id="19" name="Group 63"/>
          <p:cNvGrpSpPr>
            <a:grpSpLocks/>
          </p:cNvGrpSpPr>
          <p:nvPr/>
        </p:nvGrpSpPr>
        <p:grpSpPr bwMode="auto">
          <a:xfrm>
            <a:off x="2474913" y="3294063"/>
            <a:ext cx="3416300" cy="1317625"/>
            <a:chOff x="4122985" y="2665562"/>
            <a:chExt cx="3416502" cy="1316858"/>
          </a:xfrm>
        </p:grpSpPr>
        <p:sp>
          <p:nvSpPr>
            <p:cNvPr id="20" name="TextBox 53"/>
            <p:cNvSpPr txBox="1">
              <a:spLocks noChangeArrowheads="1"/>
            </p:cNvSpPr>
            <p:nvPr/>
          </p:nvSpPr>
          <p:spPr bwMode="auto">
            <a:xfrm>
              <a:off x="4226944" y="2665562"/>
              <a:ext cx="1155938" cy="12187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t>rsm</a:t>
              </a:r>
            </a:p>
            <a:p>
              <a:pPr algn="r">
                <a:buFontTx/>
                <a:buNone/>
              </a:pPr>
              <a:r>
                <a:rPr lang="en-US" sz="1800" b="1"/>
                <a:t>– osm</a:t>
              </a:r>
            </a:p>
            <a:p>
              <a:pPr algn="r">
                <a:buFontTx/>
                <a:buNone/>
              </a:pPr>
              <a:r>
                <a:rPr lang="en-US" sz="1800" b="1" baseline="40000"/>
                <a:t># of subnet</a:t>
              </a:r>
              <a:r>
                <a:rPr lang="en-US" sz="1800" b="1"/>
                <a:t> </a:t>
              </a:r>
              <a:r>
                <a:rPr lang="en-US" sz="1800" b="1" baseline="40000"/>
                <a:t>bits</a:t>
              </a:r>
            </a:p>
          </p:txBody>
        </p:sp>
        <p:cxnSp>
          <p:nvCxnSpPr>
            <p:cNvPr id="21" name="Straight Connector 60"/>
            <p:cNvCxnSpPr>
              <a:cxnSpLocks noChangeShapeType="1"/>
            </p:cNvCxnSpPr>
            <p:nvPr/>
          </p:nvCxnSpPr>
          <p:spPr bwMode="auto">
            <a:xfrm>
              <a:off x="4546121" y="3321179"/>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22" name="TextBox 61"/>
            <p:cNvSpPr txBox="1">
              <a:spLocks noChangeArrowheads="1"/>
            </p:cNvSpPr>
            <p:nvPr/>
          </p:nvSpPr>
          <p:spPr bwMode="auto">
            <a:xfrm>
              <a:off x="4122985" y="3459200"/>
              <a:ext cx="474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t>2</a:t>
              </a:r>
            </a:p>
          </p:txBody>
        </p:sp>
        <p:sp>
          <p:nvSpPr>
            <p:cNvPr id="23" name="TextBox 62"/>
            <p:cNvSpPr txBox="1">
              <a:spLocks noChangeArrowheads="1"/>
            </p:cNvSpPr>
            <p:nvPr/>
          </p:nvSpPr>
          <p:spPr bwMode="auto">
            <a:xfrm>
              <a:off x="5327757" y="3456332"/>
              <a:ext cx="2211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t>= </a:t>
              </a:r>
              <a:r>
                <a:rPr lang="en-US" sz="1800" b="1"/>
                <a:t># of subnets</a:t>
              </a:r>
            </a:p>
          </p:txBody>
        </p:sp>
      </p:grpSp>
      <p:grpSp>
        <p:nvGrpSpPr>
          <p:cNvPr id="24" name="Group 63"/>
          <p:cNvGrpSpPr>
            <a:grpSpLocks/>
          </p:cNvGrpSpPr>
          <p:nvPr/>
        </p:nvGrpSpPr>
        <p:grpSpPr bwMode="auto">
          <a:xfrm>
            <a:off x="6099175" y="3294063"/>
            <a:ext cx="3346450" cy="1266825"/>
            <a:chOff x="4226940" y="2665562"/>
            <a:chExt cx="3347040" cy="1265132"/>
          </a:xfrm>
        </p:grpSpPr>
        <p:sp>
          <p:nvSpPr>
            <p:cNvPr id="25" name="TextBox 53"/>
            <p:cNvSpPr txBox="1">
              <a:spLocks noChangeArrowheads="1"/>
            </p:cNvSpPr>
            <p:nvPr/>
          </p:nvSpPr>
          <p:spPr bwMode="auto">
            <a:xfrm>
              <a:off x="4226940" y="2665562"/>
              <a:ext cx="1155937" cy="10950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solidFill>
                    <a:srgbClr val="00B050"/>
                  </a:solidFill>
                </a:rPr>
                <a:t>27</a:t>
              </a:r>
            </a:p>
            <a:p>
              <a:pPr algn="r">
                <a:buFontTx/>
                <a:buNone/>
              </a:pPr>
              <a:r>
                <a:rPr lang="en-US" sz="1800" b="1">
                  <a:solidFill>
                    <a:srgbClr val="00B050"/>
                  </a:solidFill>
                </a:rPr>
                <a:t>– 24</a:t>
              </a:r>
            </a:p>
            <a:p>
              <a:pPr algn="r">
                <a:buFontTx/>
                <a:buNone/>
              </a:pPr>
              <a:endParaRPr lang="en-US" sz="1200" b="1" baseline="40000">
                <a:solidFill>
                  <a:srgbClr val="00B050"/>
                </a:solidFill>
              </a:endParaRPr>
            </a:p>
            <a:p>
              <a:pPr algn="r">
                <a:buFontTx/>
                <a:buNone/>
              </a:pPr>
              <a:r>
                <a:rPr lang="en-US" sz="2000" b="1" baseline="40000">
                  <a:solidFill>
                    <a:srgbClr val="00B050"/>
                  </a:solidFill>
                </a:rPr>
                <a:t>3</a:t>
              </a:r>
            </a:p>
          </p:txBody>
        </p:sp>
        <p:cxnSp>
          <p:nvCxnSpPr>
            <p:cNvPr id="26" name="Straight Connector 60"/>
            <p:cNvCxnSpPr>
              <a:cxnSpLocks noChangeShapeType="1"/>
            </p:cNvCxnSpPr>
            <p:nvPr/>
          </p:nvCxnSpPr>
          <p:spPr bwMode="auto">
            <a:xfrm>
              <a:off x="4546121" y="3321179"/>
              <a:ext cx="750498" cy="1588"/>
            </a:xfrm>
            <a:prstGeom prst="line">
              <a:avLst/>
            </a:prstGeom>
            <a:noFill/>
            <a:ln w="0" algn="ctr">
              <a:solidFill>
                <a:srgbClr val="00B050"/>
              </a:solidFill>
              <a:round/>
              <a:headEnd/>
              <a:tailEnd/>
            </a:ln>
            <a:extLst>
              <a:ext uri="{909E8E84-426E-40DD-AFC4-6F175D3DCCD1}">
                <a14:hiddenFill xmlns:a14="http://schemas.microsoft.com/office/drawing/2010/main">
                  <a:noFill/>
                </a14:hiddenFill>
              </a:ext>
            </a:extLst>
          </p:spPr>
        </p:cxnSp>
        <p:sp>
          <p:nvSpPr>
            <p:cNvPr id="27" name="TextBox 61"/>
            <p:cNvSpPr txBox="1">
              <a:spLocks noChangeArrowheads="1"/>
            </p:cNvSpPr>
            <p:nvPr/>
          </p:nvSpPr>
          <p:spPr bwMode="auto">
            <a:xfrm>
              <a:off x="4847603" y="3407474"/>
              <a:ext cx="4749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solidFill>
                    <a:srgbClr val="00B050"/>
                  </a:solidFill>
                </a:rPr>
                <a:t>2</a:t>
              </a:r>
            </a:p>
          </p:txBody>
        </p:sp>
        <p:sp>
          <p:nvSpPr>
            <p:cNvPr id="28" name="TextBox 62"/>
            <p:cNvSpPr txBox="1">
              <a:spLocks noChangeArrowheads="1"/>
            </p:cNvSpPr>
            <p:nvPr/>
          </p:nvSpPr>
          <p:spPr bwMode="auto">
            <a:xfrm>
              <a:off x="5362254" y="3404606"/>
              <a:ext cx="22117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solidFill>
                    <a:srgbClr val="00B050"/>
                  </a:solidFill>
                </a:rPr>
                <a:t>= 8</a:t>
              </a:r>
            </a:p>
          </p:txBody>
        </p:sp>
      </p:grpSp>
    </p:spTree>
    <p:extLst>
      <p:ext uri="{BB962C8B-B14F-4D97-AF65-F5344CB8AC3E}">
        <p14:creationId xmlns:p14="http://schemas.microsoft.com/office/powerpoint/2010/main" val="293715481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34E478-891A-4C4C-AC9F-B93D534383C5}" type="slidenum">
              <a:rPr lang="en-US" smtClean="0"/>
              <a:pPr/>
              <a:t>11</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dirty="0"/>
              <a:t>Subnetting Class C Addresses</a:t>
            </a:r>
          </a:p>
        </p:txBody>
      </p:sp>
      <p:graphicFrame>
        <p:nvGraphicFramePr>
          <p:cNvPr id="7" name="Group 65"/>
          <p:cNvGraphicFramePr>
            <a:graphicFrameLocks noGrp="1"/>
          </p:cNvGraphicFramePr>
          <p:nvPr>
            <p:ph/>
            <p:extLst>
              <p:ext uri="{D42A27DB-BD31-4B8C-83A1-F6EECF244321}">
                <p14:modId xmlns:p14="http://schemas.microsoft.com/office/powerpoint/2010/main" val="1581637763"/>
              </p:ext>
            </p:extLst>
          </p:nvPr>
        </p:nvGraphicFramePr>
        <p:xfrm>
          <a:off x="1285875" y="1552575"/>
          <a:ext cx="7419975" cy="4383031"/>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805">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773483">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How many subnets does the chosen mask produce?</a:t>
                      </a: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Because raising 2 to the number of bits that we converted to ones in the mask gives us the number of subnets available, we need to determine how many bits in the mask were changed from zeros to ones.</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Subtract the number of ones in the original mask before subnetting (</a:t>
                      </a:r>
                      <a:r>
                        <a:rPr kumimoji="0" lang="en-US" sz="2000" b="1" i="0" u="none" strike="noStrike" cap="none" normalizeH="0" baseline="0" dirty="0" err="1">
                          <a:ln>
                            <a:noFill/>
                          </a:ln>
                          <a:solidFill>
                            <a:srgbClr val="363636"/>
                          </a:solidFill>
                          <a:effectLst/>
                          <a:latin typeface="Arial" charset="0"/>
                        </a:rPr>
                        <a:t>osm</a:t>
                      </a:r>
                      <a:r>
                        <a:rPr kumimoji="0" lang="en-US" sz="2000" b="0" i="0" u="none" strike="noStrike" cap="none" normalizeH="0" baseline="0" dirty="0">
                          <a:ln>
                            <a:noFill/>
                          </a:ln>
                          <a:solidFill>
                            <a:srgbClr val="363636"/>
                          </a:solidFill>
                          <a:effectLst/>
                          <a:latin typeface="Arial" charset="0"/>
                        </a:rPr>
                        <a:t>=24) from the number of ones in the final production mask (</a:t>
                      </a:r>
                      <a:r>
                        <a:rPr kumimoji="0" lang="en-US" sz="2000" b="1" i="0" u="none" strike="noStrike" cap="none" normalizeH="0" baseline="0" dirty="0" err="1">
                          <a:ln>
                            <a:noFill/>
                          </a:ln>
                          <a:solidFill>
                            <a:srgbClr val="363636"/>
                          </a:solidFill>
                          <a:effectLst/>
                          <a:latin typeface="Arial" charset="0"/>
                        </a:rPr>
                        <a:t>rsm</a:t>
                      </a:r>
                      <a:r>
                        <a:rPr kumimoji="0" lang="en-US" sz="2000" b="0" i="0" u="none" strike="noStrike" cap="none" normalizeH="0" baseline="0" dirty="0">
                          <a:ln>
                            <a:noFill/>
                          </a:ln>
                          <a:solidFill>
                            <a:srgbClr val="363636"/>
                          </a:solidFill>
                          <a:effectLst/>
                          <a:latin typeface="Arial" charset="0"/>
                        </a:rPr>
                        <a:t>=27). Raise 2 to that value.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 result is </a:t>
                      </a:r>
                      <a:r>
                        <a:rPr kumimoji="0" lang="en-US" sz="2000" b="0" i="0" u="none" strike="noStrike" cap="none" normalizeH="0" baseline="0" dirty="0">
                          <a:ln>
                            <a:noFill/>
                          </a:ln>
                          <a:solidFill>
                            <a:srgbClr val="FE000C"/>
                          </a:solidFill>
                          <a:effectLst/>
                          <a:latin typeface="Arial" charset="0"/>
                        </a:rPr>
                        <a:t>27 – 24 = 3</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363636"/>
                          </a:solidFill>
                          <a:effectLst/>
                          <a:latin typeface="Arial" charset="0"/>
                          <a:sym typeface="Wingdings" pitchFamily="2" charset="2"/>
                        </a:rPr>
                        <a:t> </a:t>
                      </a:r>
                      <a:r>
                        <a:rPr kumimoji="0" lang="en-US" sz="2000" b="0" i="0" u="none" strike="noStrike" cap="none" normalizeH="0" baseline="0" dirty="0">
                          <a:ln>
                            <a:noFill/>
                          </a:ln>
                          <a:solidFill>
                            <a:srgbClr val="FE000C"/>
                          </a:solidFill>
                          <a:effectLst/>
                          <a:latin typeface="Arial" charset="0"/>
                        </a:rPr>
                        <a:t>2</a:t>
                      </a:r>
                      <a:r>
                        <a:rPr kumimoji="0" lang="en-US" sz="2000" b="1" i="0" u="none" strike="noStrike" cap="none" normalizeH="0" baseline="30000" dirty="0">
                          <a:ln>
                            <a:noFill/>
                          </a:ln>
                          <a:solidFill>
                            <a:srgbClr val="FE000C"/>
                          </a:solidFill>
                          <a:effectLst/>
                          <a:latin typeface="Arial" charset="0"/>
                        </a:rPr>
                        <a:t>3</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FE000C"/>
                          </a:solidFill>
                          <a:effectLst/>
                          <a:latin typeface="Arial" charset="0"/>
                        </a:rPr>
                        <a:t>=</a:t>
                      </a:r>
                      <a:r>
                        <a:rPr kumimoji="0" lang="en-US" sz="2000" b="0" i="0" u="none" strike="noStrike" cap="none" normalizeH="0" baseline="0" dirty="0">
                          <a:ln>
                            <a:noFill/>
                          </a:ln>
                          <a:solidFill>
                            <a:srgbClr val="363636"/>
                          </a:solidFill>
                          <a:effectLst/>
                          <a:latin typeface="Arial" charset="0"/>
                        </a:rPr>
                        <a:t> </a:t>
                      </a:r>
                      <a:r>
                        <a:rPr kumimoji="0" lang="en-US" sz="2000" b="0" i="0" u="none" strike="noStrike" cap="none" normalizeH="0" baseline="0" dirty="0">
                          <a:ln>
                            <a:noFill/>
                          </a:ln>
                          <a:solidFill>
                            <a:srgbClr val="FE000C"/>
                          </a:solidFill>
                          <a:effectLst/>
                          <a:latin typeface="Arial" charset="0"/>
                        </a:rPr>
                        <a:t>8 subnets</a:t>
                      </a:r>
                      <a:r>
                        <a:rPr kumimoji="0" lang="en-US" sz="2000" b="0" i="0" u="none" strike="noStrike" cap="none" normalizeH="0" baseline="0" dirty="0">
                          <a:ln>
                            <a:noFill/>
                          </a:ln>
                          <a:solidFill>
                            <a:srgbClr val="363636"/>
                          </a:solidFill>
                          <a:effectLst/>
                          <a:latin typeface="Arial" charset="0"/>
                        </a:rPr>
                        <a:t>.</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0443680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A4530C3E-9776-4322-B36B-B7F99A7985BE}" type="slidenum">
              <a:rPr lang="en-US" sz="900">
                <a:solidFill>
                  <a:schemeClr val="tx1"/>
                </a:solidFill>
              </a:rPr>
              <a:pPr/>
              <a:t>12</a:t>
            </a:fld>
            <a:endParaRPr lang="en-US" sz="900">
              <a:solidFill>
                <a:schemeClr val="tx1"/>
              </a:solidFill>
            </a:endParaRPr>
          </a:p>
        </p:txBody>
      </p:sp>
      <p:sp>
        <p:nvSpPr>
          <p:cNvPr id="12291"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796733" name="Group 61"/>
          <p:cNvGraphicFramePr>
            <a:graphicFrameLocks noGrp="1"/>
          </p:cNvGraphicFramePr>
          <p:nvPr>
            <p:ph/>
          </p:nvPr>
        </p:nvGraphicFramePr>
        <p:xfrm>
          <a:off x="1285875" y="1609725"/>
          <a:ext cx="7419975" cy="3932238"/>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825">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Step</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627413">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3</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a:ln>
                            <a:noFill/>
                          </a:ln>
                          <a:solidFill>
                            <a:srgbClr val="363636"/>
                          </a:solidFill>
                          <a:effectLst/>
                          <a:latin typeface="Arial" charset="0"/>
                        </a:rPr>
                        <a:t>How many valid hosts per subnet are available?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1200" b="0" i="0" u="none" strike="noStrike" cap="none" normalizeH="0" baseline="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a:ln>
                            <a:noFill/>
                          </a:ln>
                          <a:solidFill>
                            <a:srgbClr val="363636"/>
                          </a:solidFill>
                          <a:effectLst/>
                          <a:latin typeface="Arial" charset="0"/>
                        </a:rPr>
                        <a:t>Because raising 2 to the number of bits that are left as zeros in the mask (then subtracting two) gives us the number of hosts per subnet, we need to determine how many bits in the mask remain set to zero.</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a:ln>
                            <a:noFill/>
                          </a:ln>
                          <a:solidFill>
                            <a:srgbClr val="363636"/>
                          </a:solidFill>
                          <a:effectLst/>
                          <a:latin typeface="Arial" charset="0"/>
                        </a:rPr>
                        <a:t>Subtract the number of ones in the non-default mask (27) from the number of bits in an IP address (32), yielding the number of zeros. Raise 2 to that value.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a:ln>
                            <a:noFill/>
                          </a:ln>
                          <a:solidFill>
                            <a:srgbClr val="363636"/>
                          </a:solidFill>
                          <a:effectLst/>
                          <a:latin typeface="Arial" charset="0"/>
                        </a:rPr>
                        <a:t>The result is </a:t>
                      </a:r>
                      <a:r>
                        <a:rPr kumimoji="0" lang="en-US" sz="2000" b="0" i="0" u="none" strike="noStrike" cap="none" normalizeH="0" baseline="0">
                          <a:ln>
                            <a:noFill/>
                          </a:ln>
                          <a:solidFill>
                            <a:srgbClr val="FE000C"/>
                          </a:solidFill>
                          <a:effectLst/>
                          <a:latin typeface="Arial" charset="0"/>
                        </a:rPr>
                        <a:t>32 – 27 = 5</a:t>
                      </a:r>
                      <a:r>
                        <a:rPr kumimoji="0" lang="en-US" sz="2000" b="0" i="0" u="none" strike="noStrike" cap="none" normalizeH="0" baseline="0">
                          <a:ln>
                            <a:noFill/>
                          </a:ln>
                          <a:solidFill>
                            <a:srgbClr val="363636"/>
                          </a:solidFill>
                          <a:effectLst/>
                          <a:latin typeface="Arial" charset="0"/>
                        </a:rPr>
                        <a:t> </a:t>
                      </a:r>
                      <a:r>
                        <a:rPr kumimoji="0" lang="en-US" sz="2000" b="0" i="0" u="none" strike="noStrike" cap="none" normalizeH="0" baseline="0">
                          <a:ln>
                            <a:noFill/>
                          </a:ln>
                          <a:solidFill>
                            <a:srgbClr val="363636"/>
                          </a:solidFill>
                          <a:effectLst/>
                          <a:latin typeface="Arial" charset="0"/>
                          <a:sym typeface="Wingdings" pitchFamily="2" charset="2"/>
                        </a:rPr>
                        <a:t> </a:t>
                      </a:r>
                      <a:r>
                        <a:rPr kumimoji="0" lang="en-US" sz="2000" b="0" i="0" u="none" strike="noStrike" cap="none" normalizeH="0" baseline="0">
                          <a:ln>
                            <a:noFill/>
                          </a:ln>
                          <a:solidFill>
                            <a:srgbClr val="FE000C"/>
                          </a:solidFill>
                          <a:effectLst/>
                          <a:latin typeface="Arial" charset="0"/>
                        </a:rPr>
                        <a:t>2</a:t>
                      </a:r>
                      <a:r>
                        <a:rPr kumimoji="0" lang="en-US" sz="2000" b="1" i="0" u="none" strike="noStrike" cap="none" normalizeH="0" baseline="30000">
                          <a:ln>
                            <a:noFill/>
                          </a:ln>
                          <a:solidFill>
                            <a:srgbClr val="FE000C"/>
                          </a:solidFill>
                          <a:effectLst/>
                          <a:latin typeface="Arial" charset="0"/>
                        </a:rPr>
                        <a:t>5</a:t>
                      </a:r>
                      <a:r>
                        <a:rPr kumimoji="0" lang="en-US" sz="2000" b="0" i="0" u="none" strike="noStrike" cap="none" normalizeH="0" baseline="0">
                          <a:ln>
                            <a:noFill/>
                          </a:ln>
                          <a:solidFill>
                            <a:srgbClr val="363636"/>
                          </a:solidFill>
                          <a:effectLst/>
                          <a:latin typeface="Arial" charset="0"/>
                        </a:rPr>
                        <a:t> </a:t>
                      </a:r>
                      <a:r>
                        <a:rPr kumimoji="0" lang="en-US" sz="2000" b="0" i="0" u="none" strike="noStrike" cap="none" normalizeH="0" baseline="0">
                          <a:ln>
                            <a:noFill/>
                          </a:ln>
                          <a:solidFill>
                            <a:srgbClr val="FE000C"/>
                          </a:solidFill>
                          <a:effectLst/>
                          <a:latin typeface="Arial" charset="0"/>
                        </a:rPr>
                        <a:t>– 2 =</a:t>
                      </a:r>
                      <a:r>
                        <a:rPr kumimoji="0" lang="en-US" sz="2000" b="0" i="0" u="none" strike="noStrike" cap="none" normalizeH="0" baseline="0">
                          <a:ln>
                            <a:noFill/>
                          </a:ln>
                          <a:solidFill>
                            <a:srgbClr val="363636"/>
                          </a:solidFill>
                          <a:effectLst/>
                          <a:latin typeface="Arial" charset="0"/>
                        </a:rPr>
                        <a:t> </a:t>
                      </a:r>
                      <a:r>
                        <a:rPr kumimoji="0" lang="en-US" sz="2000" b="0" i="0" u="none" strike="noStrike" cap="none" normalizeH="0" baseline="0">
                          <a:ln>
                            <a:noFill/>
                          </a:ln>
                          <a:solidFill>
                            <a:srgbClr val="FE000C"/>
                          </a:solidFill>
                          <a:effectLst/>
                          <a:latin typeface="Arial" charset="0"/>
                        </a:rPr>
                        <a:t>30 hosts/subnet</a:t>
                      </a:r>
                      <a:r>
                        <a:rPr kumimoji="0" lang="en-US" sz="2000" b="0" i="0" u="none" strike="noStrike" cap="none" normalizeH="0" baseline="0">
                          <a:ln>
                            <a:noFill/>
                          </a:ln>
                          <a:solidFill>
                            <a:srgbClr val="363636"/>
                          </a:solidFill>
                          <a:effectLst/>
                          <a:latin typeface="Arial" charset="0"/>
                        </a:rPr>
                        <a: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303" name="Rectangle 5"/>
          <p:cNvSpPr>
            <a:spLocks noChangeArrowheads="1"/>
          </p:cNvSpPr>
          <p:nvPr/>
        </p:nvSpPr>
        <p:spPr bwMode="auto">
          <a:xfrm>
            <a:off x="2112963" y="2501900"/>
            <a:ext cx="6538912" cy="2976563"/>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nvGrpSpPr>
          <p:cNvPr id="12304" name="Group 63"/>
          <p:cNvGrpSpPr>
            <a:grpSpLocks/>
          </p:cNvGrpSpPr>
          <p:nvPr/>
        </p:nvGrpSpPr>
        <p:grpSpPr bwMode="auto">
          <a:xfrm>
            <a:off x="2251075" y="3268663"/>
            <a:ext cx="3398838" cy="1646237"/>
            <a:chOff x="4278253" y="2665562"/>
            <a:chExt cx="3398958" cy="1645891"/>
          </a:xfrm>
        </p:grpSpPr>
        <p:sp>
          <p:nvSpPr>
            <p:cNvPr id="12311" name="TextBox 53"/>
            <p:cNvSpPr txBox="1">
              <a:spLocks noChangeArrowheads="1"/>
            </p:cNvSpPr>
            <p:nvPr/>
          </p:nvSpPr>
          <p:spPr bwMode="auto">
            <a:xfrm>
              <a:off x="4347736" y="2665562"/>
              <a:ext cx="1035146" cy="12187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t>eoh</a:t>
              </a:r>
            </a:p>
            <a:p>
              <a:pPr algn="r">
                <a:buFontTx/>
                <a:buNone/>
              </a:pPr>
              <a:r>
                <a:rPr lang="en-US" sz="1800" b="1"/>
                <a:t>– rsm</a:t>
              </a:r>
            </a:p>
            <a:p>
              <a:pPr algn="r">
                <a:buFontTx/>
                <a:buNone/>
              </a:pPr>
              <a:endParaRPr lang="en-US" sz="900" b="1" baseline="40000"/>
            </a:p>
            <a:p>
              <a:pPr algn="r">
                <a:buFontTx/>
                <a:buNone/>
              </a:pPr>
              <a:r>
                <a:rPr lang="en-US" sz="1800" b="1" baseline="40000"/>
                <a:t># of host bits</a:t>
              </a:r>
            </a:p>
          </p:txBody>
        </p:sp>
        <p:cxnSp>
          <p:nvCxnSpPr>
            <p:cNvPr id="12312" name="Straight Connector 60"/>
            <p:cNvCxnSpPr>
              <a:cxnSpLocks noChangeShapeType="1"/>
            </p:cNvCxnSpPr>
            <p:nvPr/>
          </p:nvCxnSpPr>
          <p:spPr bwMode="auto">
            <a:xfrm>
              <a:off x="4546121" y="3321179"/>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12313" name="TextBox 61"/>
            <p:cNvSpPr txBox="1">
              <a:spLocks noChangeArrowheads="1"/>
            </p:cNvSpPr>
            <p:nvPr/>
          </p:nvSpPr>
          <p:spPr bwMode="auto">
            <a:xfrm>
              <a:off x="4278253" y="3459200"/>
              <a:ext cx="474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t>2</a:t>
              </a:r>
            </a:p>
          </p:txBody>
        </p:sp>
        <p:sp>
          <p:nvSpPr>
            <p:cNvPr id="12314" name="TextBox 62"/>
            <p:cNvSpPr txBox="1">
              <a:spLocks noChangeArrowheads="1"/>
            </p:cNvSpPr>
            <p:nvPr/>
          </p:nvSpPr>
          <p:spPr bwMode="auto">
            <a:xfrm>
              <a:off x="5388138" y="3456332"/>
              <a:ext cx="2289073" cy="85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dirty="0"/>
                <a:t>– 2 = </a:t>
              </a:r>
              <a:r>
                <a:rPr lang="en-US" sz="1800" b="1" dirty="0"/>
                <a:t># of hosts</a:t>
              </a:r>
            </a:p>
            <a:p>
              <a:pPr>
                <a:buFontTx/>
                <a:buNone/>
              </a:pPr>
              <a:r>
                <a:rPr lang="en-US" sz="1800" b="1" dirty="0"/>
                <a:t>	per subnet</a:t>
              </a:r>
            </a:p>
          </p:txBody>
        </p:sp>
      </p:grpSp>
      <p:grpSp>
        <p:nvGrpSpPr>
          <p:cNvPr id="12305" name="Group 63"/>
          <p:cNvGrpSpPr>
            <a:grpSpLocks/>
          </p:cNvGrpSpPr>
          <p:nvPr/>
        </p:nvGrpSpPr>
        <p:grpSpPr bwMode="auto">
          <a:xfrm>
            <a:off x="5649913" y="3268663"/>
            <a:ext cx="3244850" cy="1214437"/>
            <a:chOff x="4347736" y="2665562"/>
            <a:chExt cx="3243544" cy="1213406"/>
          </a:xfrm>
        </p:grpSpPr>
        <p:sp>
          <p:nvSpPr>
            <p:cNvPr id="12307" name="TextBox 53"/>
            <p:cNvSpPr txBox="1">
              <a:spLocks noChangeArrowheads="1"/>
            </p:cNvSpPr>
            <p:nvPr/>
          </p:nvSpPr>
          <p:spPr bwMode="auto">
            <a:xfrm>
              <a:off x="4347736" y="2665562"/>
              <a:ext cx="1035146" cy="10581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solidFill>
                    <a:srgbClr val="00B050"/>
                  </a:solidFill>
                </a:rPr>
                <a:t>32</a:t>
              </a:r>
            </a:p>
            <a:p>
              <a:pPr algn="r">
                <a:buFontTx/>
                <a:buNone/>
              </a:pPr>
              <a:r>
                <a:rPr lang="en-US" sz="1800" b="1">
                  <a:solidFill>
                    <a:srgbClr val="00B050"/>
                  </a:solidFill>
                </a:rPr>
                <a:t>– 27</a:t>
              </a:r>
            </a:p>
            <a:p>
              <a:pPr algn="r">
                <a:buFontTx/>
                <a:buNone/>
              </a:pPr>
              <a:endParaRPr lang="en-US" sz="900" b="1" baseline="40000"/>
            </a:p>
            <a:p>
              <a:pPr algn="r">
                <a:buFontTx/>
                <a:buNone/>
              </a:pPr>
              <a:r>
                <a:rPr lang="en-US" sz="2000" b="1" baseline="40000">
                  <a:solidFill>
                    <a:srgbClr val="00B050"/>
                  </a:solidFill>
                </a:rPr>
                <a:t>5</a:t>
              </a:r>
            </a:p>
          </p:txBody>
        </p:sp>
        <p:cxnSp>
          <p:nvCxnSpPr>
            <p:cNvPr id="12308" name="Straight Connector 60"/>
            <p:cNvCxnSpPr>
              <a:cxnSpLocks noChangeShapeType="1"/>
            </p:cNvCxnSpPr>
            <p:nvPr/>
          </p:nvCxnSpPr>
          <p:spPr bwMode="auto">
            <a:xfrm>
              <a:off x="4546121" y="3321179"/>
              <a:ext cx="750498" cy="1588"/>
            </a:xfrm>
            <a:prstGeom prst="line">
              <a:avLst/>
            </a:prstGeom>
            <a:noFill/>
            <a:ln w="0" algn="ctr">
              <a:solidFill>
                <a:srgbClr val="00B050"/>
              </a:solidFill>
              <a:round/>
              <a:headEnd/>
              <a:tailEnd/>
            </a:ln>
            <a:extLst>
              <a:ext uri="{909E8E84-426E-40DD-AFC4-6F175D3DCCD1}">
                <a14:hiddenFill xmlns:a14="http://schemas.microsoft.com/office/drawing/2010/main">
                  <a:noFill/>
                </a14:hiddenFill>
              </a:ext>
            </a:extLst>
          </p:spPr>
        </p:cxnSp>
        <p:sp>
          <p:nvSpPr>
            <p:cNvPr id="12309" name="TextBox 61"/>
            <p:cNvSpPr txBox="1">
              <a:spLocks noChangeArrowheads="1"/>
            </p:cNvSpPr>
            <p:nvPr/>
          </p:nvSpPr>
          <p:spPr bwMode="auto">
            <a:xfrm>
              <a:off x="4847595" y="3355748"/>
              <a:ext cx="474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solidFill>
                    <a:srgbClr val="00B050"/>
                  </a:solidFill>
                </a:rPr>
                <a:t>2</a:t>
              </a:r>
            </a:p>
          </p:txBody>
        </p:sp>
        <p:sp>
          <p:nvSpPr>
            <p:cNvPr id="12310" name="TextBox 62"/>
            <p:cNvSpPr txBox="1">
              <a:spLocks noChangeArrowheads="1"/>
            </p:cNvSpPr>
            <p:nvPr/>
          </p:nvSpPr>
          <p:spPr bwMode="auto">
            <a:xfrm>
              <a:off x="5405397" y="3352881"/>
              <a:ext cx="21858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solidFill>
                    <a:srgbClr val="00B050"/>
                  </a:solidFill>
                </a:rPr>
                <a:t>– 2 = 30</a:t>
              </a:r>
              <a:endParaRPr lang="en-US" sz="1800" b="1">
                <a:solidFill>
                  <a:srgbClr val="00B050"/>
                </a:solidFill>
              </a:endParaRPr>
            </a:p>
          </p:txBody>
        </p:sp>
      </p:grpSp>
      <p:sp>
        <p:nvSpPr>
          <p:cNvPr id="16" name="Footer Placeholder 1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64E99189-4D59-4F0B-B3A1-907675492F92}" type="slidenum">
              <a:rPr lang="en-US" sz="900">
                <a:solidFill>
                  <a:schemeClr val="tx1"/>
                </a:solidFill>
              </a:rPr>
              <a:pPr/>
              <a:t>13</a:t>
            </a:fld>
            <a:endParaRPr lang="en-US" sz="900">
              <a:solidFill>
                <a:schemeClr val="tx1"/>
              </a:solidFill>
            </a:endParaRPr>
          </a:p>
        </p:txBody>
      </p:sp>
      <p:sp>
        <p:nvSpPr>
          <p:cNvPr id="13315"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797743" name="Group 47"/>
          <p:cNvGraphicFramePr>
            <a:graphicFrameLocks noGrp="1"/>
          </p:cNvGraphicFramePr>
          <p:nvPr>
            <p:ph/>
          </p:nvPr>
        </p:nvGraphicFramePr>
        <p:xfrm>
          <a:off x="1285875" y="1609725"/>
          <a:ext cx="7419975" cy="4011613"/>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83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706779">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12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Determining the valid subnets requires you first to determine which octet increases in increments other than 0 or 1 between successive subnet boundaries.</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9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Find the next multiple of 8 greater than the number of ones in the non-default mask (27), which is </a:t>
                      </a:r>
                      <a:r>
                        <a:rPr kumimoji="0" lang="en-US" sz="2000" b="0" i="0" u="none" strike="noStrike" cap="none" normalizeH="0" baseline="0" dirty="0">
                          <a:ln>
                            <a:noFill/>
                          </a:ln>
                          <a:solidFill>
                            <a:srgbClr val="FE000C"/>
                          </a:solidFill>
                          <a:effectLst/>
                          <a:latin typeface="Arial" charset="0"/>
                        </a:rPr>
                        <a:t>32</a:t>
                      </a:r>
                      <a:r>
                        <a:rPr kumimoji="0" lang="en-US" sz="2000" b="0" i="0" u="none" strike="noStrike" cap="none" normalizeH="0" baseline="0" dirty="0">
                          <a:ln>
                            <a:noFill/>
                          </a:ln>
                          <a:solidFill>
                            <a:srgbClr val="363636"/>
                          </a:solidFill>
                          <a:effectLst/>
                          <a:latin typeface="Arial" charset="0"/>
                        </a:rPr>
                        <a:t>. Divide this multiple of 8 by 8, yielding </a:t>
                      </a:r>
                      <a:r>
                        <a:rPr kumimoji="0" lang="en-US" sz="2000" b="0" i="0" u="none" strike="noStrike" cap="none" normalizeH="0" baseline="0" dirty="0">
                          <a:ln>
                            <a:noFill/>
                          </a:ln>
                          <a:solidFill>
                            <a:srgbClr val="FE000C"/>
                          </a:solidFill>
                          <a:effectLst/>
                          <a:latin typeface="Arial" charset="0"/>
                        </a:rPr>
                        <a:t>4</a:t>
                      </a:r>
                      <a:r>
                        <a:rPr kumimoji="0" lang="en-US" sz="2000" b="0" i="0" u="none" strike="noStrike" cap="none" normalizeH="0" baseline="0" dirty="0">
                          <a:ln>
                            <a:noFill/>
                          </a:ln>
                          <a:solidFill>
                            <a:srgbClr val="363636"/>
                          </a:solidFill>
                          <a:effectLst/>
                          <a:latin typeface="Arial" charset="0"/>
                        </a:rPr>
                        <a:t>. This tells you that the fourth octet is interesting and will increase by the incremental value, determined next. Other possible </a:t>
                      </a:r>
                      <a:r>
                        <a:rPr kumimoji="0" lang="en-US" sz="2000" b="0" i="0" u="none" strike="noStrike" cap="none" normalizeH="0" baseline="0" dirty="0">
                          <a:ln>
                            <a:noFill/>
                          </a:ln>
                          <a:solidFill>
                            <a:srgbClr val="00B050"/>
                          </a:solidFill>
                          <a:effectLst/>
                          <a:latin typeface="Arial" charset="0"/>
                        </a:rPr>
                        <a:t>The 4</a:t>
                      </a:r>
                      <a:r>
                        <a:rPr kumimoji="0" lang="en-US" sz="2000" b="0" i="0" u="none" strike="noStrike" cap="none" normalizeH="0" baseline="30000" dirty="0">
                          <a:ln>
                            <a:noFill/>
                          </a:ln>
                          <a:solidFill>
                            <a:srgbClr val="00B050"/>
                          </a:solidFill>
                          <a:effectLst/>
                          <a:latin typeface="Arial" charset="0"/>
                        </a:rPr>
                        <a:t>th</a:t>
                      </a:r>
                      <a:r>
                        <a:rPr kumimoji="0" lang="en-US" sz="2000" b="0" i="0" u="none" strike="noStrike" cap="none" normalizeH="0" baseline="0" dirty="0">
                          <a:ln>
                            <a:noFill/>
                          </a:ln>
                          <a:solidFill>
                            <a:srgbClr val="00B050"/>
                          </a:solidFill>
                          <a:effectLst/>
                          <a:latin typeface="Arial" charset="0"/>
                        </a:rPr>
                        <a:t> octet increments by 32.</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3327" name="Rectangle 5"/>
          <p:cNvSpPr>
            <a:spLocks noChangeArrowheads="1"/>
          </p:cNvSpPr>
          <p:nvPr/>
        </p:nvSpPr>
        <p:spPr bwMode="auto">
          <a:xfrm>
            <a:off x="2112963" y="2527300"/>
            <a:ext cx="6530975" cy="2735263"/>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nvGrpSpPr>
          <p:cNvPr id="13328" name="Group 57"/>
          <p:cNvGrpSpPr>
            <a:grpSpLocks/>
          </p:cNvGrpSpPr>
          <p:nvPr/>
        </p:nvGrpSpPr>
        <p:grpSpPr bwMode="auto">
          <a:xfrm>
            <a:off x="2251075" y="3108325"/>
            <a:ext cx="4262438" cy="1493838"/>
            <a:chOff x="4424895" y="4471332"/>
            <a:chExt cx="4261905" cy="1495068"/>
          </a:xfrm>
        </p:grpSpPr>
        <p:sp>
          <p:nvSpPr>
            <p:cNvPr id="13334" name="TextBox 52"/>
            <p:cNvSpPr txBox="1">
              <a:spLocks noChangeArrowheads="1"/>
            </p:cNvSpPr>
            <p:nvPr/>
          </p:nvSpPr>
          <p:spPr bwMode="auto">
            <a:xfrm>
              <a:off x="4701373" y="4571908"/>
              <a:ext cx="3985427" cy="12557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800" b="1"/>
                <a:t>  nm8   / 8 = </a:t>
              </a:r>
              <a:endParaRPr lang="en-US" sz="1000" b="1"/>
            </a:p>
            <a:p>
              <a:pPr>
                <a:buFontTx/>
                <a:buNone/>
              </a:pPr>
              <a:r>
                <a:rPr lang="en-US" sz="1800" b="1"/>
                <a:t>– rsm</a:t>
              </a:r>
            </a:p>
            <a:p>
              <a:pPr>
                <a:buFontTx/>
                <a:buNone/>
              </a:pPr>
              <a:r>
                <a:rPr lang="en-US" sz="1800" b="1" baseline="40000"/>
                <a:t># of host</a:t>
              </a:r>
              <a:r>
                <a:rPr lang="en-US" sz="1800" b="1"/>
                <a:t> </a:t>
              </a:r>
              <a:r>
                <a:rPr lang="en-US" sz="1800" b="1" baseline="40000"/>
                <a:t>bits in the</a:t>
              </a:r>
            </a:p>
            <a:p>
              <a:pPr>
                <a:buFontTx/>
                <a:buNone/>
              </a:pPr>
              <a:r>
                <a:rPr lang="en-US" sz="1800" b="1" baseline="40000"/>
                <a:t>interesting octet</a:t>
              </a:r>
            </a:p>
          </p:txBody>
        </p:sp>
        <p:cxnSp>
          <p:nvCxnSpPr>
            <p:cNvPr id="13335" name="Straight Connector 53"/>
            <p:cNvCxnSpPr>
              <a:cxnSpLocks noChangeShapeType="1"/>
            </p:cNvCxnSpPr>
            <p:nvPr/>
          </p:nvCxnSpPr>
          <p:spPr bwMode="auto">
            <a:xfrm>
              <a:off x="4727267" y="5227525"/>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13336" name="TextBox 54"/>
            <p:cNvSpPr txBox="1">
              <a:spLocks noChangeArrowheads="1"/>
            </p:cNvSpPr>
            <p:nvPr/>
          </p:nvSpPr>
          <p:spPr bwMode="auto">
            <a:xfrm>
              <a:off x="4424895" y="5443180"/>
              <a:ext cx="21656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t>2                =</a:t>
              </a:r>
            </a:p>
          </p:txBody>
        </p:sp>
        <p:sp>
          <p:nvSpPr>
            <p:cNvPr id="13337" name="TextBox 55"/>
            <p:cNvSpPr txBox="1">
              <a:spLocks noChangeArrowheads="1"/>
            </p:cNvSpPr>
            <p:nvPr/>
          </p:nvSpPr>
          <p:spPr bwMode="auto">
            <a:xfrm>
              <a:off x="6544023" y="5423060"/>
              <a:ext cx="1487159" cy="498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a:t>increment of the</a:t>
              </a:r>
            </a:p>
            <a:p>
              <a:pPr>
                <a:buFontTx/>
                <a:buNone/>
              </a:pPr>
              <a:r>
                <a:rPr lang="en-US" sz="1200" b="1"/>
                <a:t>interesting octet</a:t>
              </a:r>
            </a:p>
          </p:txBody>
        </p:sp>
        <p:sp>
          <p:nvSpPr>
            <p:cNvPr id="13338" name="TextBox 56"/>
            <p:cNvSpPr txBox="1">
              <a:spLocks noChangeArrowheads="1"/>
            </p:cNvSpPr>
            <p:nvPr/>
          </p:nvSpPr>
          <p:spPr bwMode="auto">
            <a:xfrm>
              <a:off x="6161611" y="4471332"/>
              <a:ext cx="12485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a:t>number of the octet that is interesting</a:t>
              </a:r>
            </a:p>
          </p:txBody>
        </p:sp>
      </p:grpSp>
      <p:grpSp>
        <p:nvGrpSpPr>
          <p:cNvPr id="13329" name="Group 18"/>
          <p:cNvGrpSpPr>
            <a:grpSpLocks/>
          </p:cNvGrpSpPr>
          <p:nvPr/>
        </p:nvGrpSpPr>
        <p:grpSpPr bwMode="auto">
          <a:xfrm>
            <a:off x="6400800" y="3206750"/>
            <a:ext cx="2457450" cy="1238250"/>
            <a:chOff x="5917165" y="3206731"/>
            <a:chExt cx="2458758" cy="1238077"/>
          </a:xfrm>
        </p:grpSpPr>
        <p:sp>
          <p:nvSpPr>
            <p:cNvPr id="13331" name="TextBox 54"/>
            <p:cNvSpPr txBox="1">
              <a:spLocks noChangeArrowheads="1"/>
            </p:cNvSpPr>
            <p:nvPr/>
          </p:nvSpPr>
          <p:spPr bwMode="auto">
            <a:xfrm>
              <a:off x="6209967" y="3922018"/>
              <a:ext cx="2165956" cy="522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solidFill>
                    <a:srgbClr val="00B050"/>
                  </a:solidFill>
                </a:rPr>
                <a:t>2  = 32</a:t>
              </a:r>
            </a:p>
          </p:txBody>
        </p:sp>
        <p:sp>
          <p:nvSpPr>
            <p:cNvPr id="13332" name="TextBox 52"/>
            <p:cNvSpPr txBox="1">
              <a:spLocks noChangeArrowheads="1"/>
            </p:cNvSpPr>
            <p:nvPr/>
          </p:nvSpPr>
          <p:spPr bwMode="auto">
            <a:xfrm>
              <a:off x="5917165" y="3206731"/>
              <a:ext cx="2114028" cy="107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800" b="1">
                  <a:solidFill>
                    <a:srgbClr val="00B050"/>
                  </a:solidFill>
                </a:rPr>
                <a:t>      32 / 8 = 4 </a:t>
              </a:r>
              <a:endParaRPr lang="en-US" sz="1000" b="1">
                <a:solidFill>
                  <a:srgbClr val="00B050"/>
                </a:solidFill>
              </a:endParaRPr>
            </a:p>
            <a:p>
              <a:pPr>
                <a:buFontTx/>
                <a:buNone/>
              </a:pPr>
              <a:r>
                <a:rPr lang="en-US" sz="1800" b="1">
                  <a:solidFill>
                    <a:srgbClr val="00B050"/>
                  </a:solidFill>
                </a:rPr>
                <a:t>   – 27</a:t>
              </a:r>
            </a:p>
            <a:p>
              <a:pPr>
                <a:buFontTx/>
                <a:buNone/>
              </a:pPr>
              <a:endParaRPr lang="en-US" sz="1000" b="1" baseline="40000"/>
            </a:p>
            <a:p>
              <a:pPr>
                <a:buFontTx/>
                <a:buNone/>
              </a:pPr>
              <a:r>
                <a:rPr lang="en-US" sz="1800" b="1" baseline="40000"/>
                <a:t>            </a:t>
              </a:r>
              <a:r>
                <a:rPr lang="en-US" sz="2000" b="1" baseline="40000">
                  <a:solidFill>
                    <a:srgbClr val="00B050"/>
                  </a:solidFill>
                </a:rPr>
                <a:t>5</a:t>
              </a:r>
            </a:p>
          </p:txBody>
        </p:sp>
        <p:cxnSp>
          <p:nvCxnSpPr>
            <p:cNvPr id="13333" name="Straight Connector 53"/>
            <p:cNvCxnSpPr>
              <a:cxnSpLocks noChangeShapeType="1"/>
            </p:cNvCxnSpPr>
            <p:nvPr/>
          </p:nvCxnSpPr>
          <p:spPr bwMode="auto">
            <a:xfrm>
              <a:off x="5943061" y="3861809"/>
              <a:ext cx="750592" cy="1587"/>
            </a:xfrm>
            <a:prstGeom prst="line">
              <a:avLst/>
            </a:prstGeom>
            <a:noFill/>
            <a:ln w="0" algn="ctr">
              <a:solidFill>
                <a:srgbClr val="00B050"/>
              </a:solidFill>
              <a:round/>
              <a:headEnd/>
              <a:tailEnd/>
            </a:ln>
            <a:extLst>
              <a:ext uri="{909E8E84-426E-40DD-AFC4-6F175D3DCCD1}">
                <a14:hiddenFill xmlns:a14="http://schemas.microsoft.com/office/drawing/2010/main">
                  <a:noFill/>
                </a14:hiddenFill>
              </a:ext>
            </a:extLst>
          </p:spPr>
        </p:cxnSp>
      </p:grpSp>
      <p:sp>
        <p:nvSpPr>
          <p:cNvPr id="16" name="Footer Placeholder 1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C291D7B8-4FB1-4058-BBEB-22E1FB924416}" type="slidenum">
              <a:rPr lang="en-US" sz="900">
                <a:solidFill>
                  <a:schemeClr val="tx1"/>
                </a:solidFill>
              </a:rPr>
              <a:pPr/>
              <a:t>14</a:t>
            </a:fld>
            <a:endParaRPr lang="en-US" sz="900">
              <a:solidFill>
                <a:schemeClr val="tx1"/>
              </a:solidFill>
            </a:endParaRPr>
          </a:p>
        </p:txBody>
      </p:sp>
      <p:sp>
        <p:nvSpPr>
          <p:cNvPr id="14339"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806943" name="Group 31"/>
          <p:cNvGraphicFramePr>
            <a:graphicFrameLocks noGrp="1"/>
          </p:cNvGraphicFramePr>
          <p:nvPr>
            <p:ph/>
            <p:extLst>
              <p:ext uri="{D42A27DB-BD31-4B8C-83A1-F6EECF244321}">
                <p14:modId xmlns:p14="http://schemas.microsoft.com/office/powerpoint/2010/main" val="199236075"/>
              </p:ext>
            </p:extLst>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Always start with zero in the interesting octet (the 4</a:t>
                      </a:r>
                      <a:r>
                        <a:rPr kumimoji="0" lang="en-US" sz="2000" b="0" i="0" u="none" strike="noStrike" cap="none" normalizeH="0" baseline="30000" dirty="0">
                          <a:ln>
                            <a:noFill/>
                          </a:ln>
                          <a:solidFill>
                            <a:srgbClr val="363636"/>
                          </a:solidFill>
                          <a:effectLst/>
                          <a:latin typeface="Arial" charset="0"/>
                        </a:rPr>
                        <a:t>th</a:t>
                      </a:r>
                      <a:r>
                        <a:rPr kumimoji="0" lang="en-US" sz="2000" b="0" i="0" u="none" strike="noStrike" cap="none" normalizeH="0" baseline="0" dirty="0">
                          <a:ln>
                            <a:noFill/>
                          </a:ln>
                          <a:solidFill>
                            <a:srgbClr val="363636"/>
                          </a:solidFill>
                          <a:effectLst/>
                          <a:latin typeface="Arial" charset="0"/>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4351"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EE0780B6-65C0-4740-8F14-8219A208DC4B}" type="slidenum">
              <a:rPr lang="en-US" sz="900">
                <a:solidFill>
                  <a:schemeClr val="tx1"/>
                </a:solidFill>
              </a:rPr>
              <a:pPr/>
              <a:t>15</a:t>
            </a:fld>
            <a:endParaRPr lang="en-US" sz="900">
              <a:solidFill>
                <a:schemeClr val="tx1"/>
              </a:solidFill>
            </a:endParaRPr>
          </a:p>
        </p:txBody>
      </p:sp>
      <p:sp>
        <p:nvSpPr>
          <p:cNvPr id="15363"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2530"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375"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FBB8AA3E-FCA2-4D00-B57D-8B6FB7D5CC9D}" type="slidenum">
              <a:rPr lang="en-US" sz="900">
                <a:solidFill>
                  <a:schemeClr val="tx1"/>
                </a:solidFill>
              </a:rPr>
              <a:pPr/>
              <a:t>16</a:t>
            </a:fld>
            <a:endParaRPr lang="en-US" sz="900">
              <a:solidFill>
                <a:schemeClr val="tx1"/>
              </a:solidFill>
            </a:endParaRPr>
          </a:p>
        </p:txBody>
      </p:sp>
      <p:sp>
        <p:nvSpPr>
          <p:cNvPr id="16387"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3554"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399"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5EC0742F-80B2-415F-9027-A2A994CC3B8B}" type="slidenum">
              <a:rPr lang="en-US" sz="900">
                <a:solidFill>
                  <a:schemeClr val="tx1"/>
                </a:solidFill>
              </a:rPr>
              <a:pPr/>
              <a:t>17</a:t>
            </a:fld>
            <a:endParaRPr lang="en-US" sz="900">
              <a:solidFill>
                <a:schemeClr val="tx1"/>
              </a:solidFill>
            </a:endParaRPr>
          </a:p>
        </p:txBody>
      </p:sp>
      <p:sp>
        <p:nvSpPr>
          <p:cNvPr id="17411"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4578"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423"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r>
              <a:rPr lang="en-US" sz="1800" b="1">
                <a:solidFill>
                  <a:schemeClr val="bg1"/>
                </a:solidFill>
              </a:rPr>
              <a:t>192.168.1.96</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E1DBDA32-CB9B-4959-8BE3-21147394375E}" type="slidenum">
              <a:rPr lang="en-US" sz="900">
                <a:solidFill>
                  <a:schemeClr val="tx1"/>
                </a:solidFill>
              </a:rPr>
              <a:pPr/>
              <a:t>18</a:t>
            </a:fld>
            <a:endParaRPr lang="en-US" sz="900">
              <a:solidFill>
                <a:schemeClr val="tx1"/>
              </a:solidFill>
            </a:endParaRPr>
          </a:p>
        </p:txBody>
      </p:sp>
      <p:sp>
        <p:nvSpPr>
          <p:cNvPr id="18435"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5602"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447"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r>
              <a:rPr lang="en-US" sz="1800" b="1">
                <a:solidFill>
                  <a:schemeClr val="bg1"/>
                </a:solidFill>
              </a:rPr>
              <a:t>192.168.1.96</a:t>
            </a:r>
          </a:p>
          <a:p>
            <a:pPr>
              <a:spcBef>
                <a:spcPct val="0"/>
              </a:spcBef>
              <a:buClrTx/>
              <a:buFontTx/>
              <a:buNone/>
            </a:pPr>
            <a:r>
              <a:rPr lang="en-US" sz="1800" b="1">
                <a:solidFill>
                  <a:schemeClr val="bg1"/>
                </a:solidFill>
              </a:rPr>
              <a:t>192.168.1.128</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3925AA07-0437-4522-8569-79425D36B9F8}" type="slidenum">
              <a:rPr lang="en-US" sz="900">
                <a:solidFill>
                  <a:schemeClr val="tx1"/>
                </a:solidFill>
              </a:rPr>
              <a:pPr/>
              <a:t>19</a:t>
            </a:fld>
            <a:endParaRPr lang="en-US" sz="900">
              <a:solidFill>
                <a:schemeClr val="tx1"/>
              </a:solidFill>
            </a:endParaRPr>
          </a:p>
        </p:txBody>
      </p:sp>
      <p:sp>
        <p:nvSpPr>
          <p:cNvPr id="19459"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6626"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9471"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r>
              <a:rPr lang="en-US" sz="1800" b="1">
                <a:solidFill>
                  <a:schemeClr val="bg1"/>
                </a:solidFill>
              </a:rPr>
              <a:t>192.168.1.96</a:t>
            </a:r>
          </a:p>
          <a:p>
            <a:pPr>
              <a:spcBef>
                <a:spcPct val="0"/>
              </a:spcBef>
              <a:buClrTx/>
              <a:buFontTx/>
              <a:buNone/>
            </a:pPr>
            <a:r>
              <a:rPr lang="en-US" sz="1800" b="1">
                <a:solidFill>
                  <a:schemeClr val="bg1"/>
                </a:solidFill>
              </a:rPr>
              <a:t>192.168.1.128</a:t>
            </a:r>
          </a:p>
          <a:p>
            <a:pPr>
              <a:spcBef>
                <a:spcPct val="0"/>
              </a:spcBef>
              <a:buClrTx/>
              <a:buFontTx/>
              <a:buNone/>
            </a:pPr>
            <a:r>
              <a:rPr lang="en-US" sz="1800" b="1">
                <a:solidFill>
                  <a:schemeClr val="bg1"/>
                </a:solidFill>
              </a:rPr>
              <a:t>192.168.1.160</a:t>
            </a:r>
          </a:p>
          <a:p>
            <a:pPr>
              <a:spcBef>
                <a:spcPct val="0"/>
              </a:spcBef>
              <a:buClrTx/>
              <a:buFontTx/>
              <a:buNone/>
            </a:pPr>
            <a:endParaRPr lang="en-US" sz="1800" b="1">
              <a:solidFill>
                <a:schemeClr val="bg1"/>
              </a:solidFill>
            </a:endParaRP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Four Clues</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z="2400" dirty="0"/>
              <a:t>There are four pieces of information that unlock the secrets of subnetting problems:</a:t>
            </a:r>
          </a:p>
          <a:p>
            <a:endParaRPr lang="en-US" sz="2400" dirty="0"/>
          </a:p>
          <a:p>
            <a:r>
              <a:rPr lang="en-US" sz="2000" dirty="0"/>
              <a:t>The original subnet mask (</a:t>
            </a:r>
            <a:r>
              <a:rPr lang="en-US" sz="2000" dirty="0" err="1">
                <a:solidFill>
                  <a:srgbClr val="0EAE02"/>
                </a:solidFill>
              </a:rPr>
              <a:t>osm</a:t>
            </a:r>
            <a:r>
              <a:rPr lang="en-US" sz="2000" dirty="0"/>
              <a:t>) we started with</a:t>
            </a:r>
          </a:p>
          <a:p>
            <a:pPr lvl="1"/>
            <a:endParaRPr lang="en-US" sz="2000" dirty="0"/>
          </a:p>
          <a:p>
            <a:r>
              <a:rPr lang="en-US" sz="2000" dirty="0"/>
              <a:t>The revised subnet mask (</a:t>
            </a:r>
            <a:r>
              <a:rPr lang="en-US" sz="2000" dirty="0" err="1">
                <a:solidFill>
                  <a:srgbClr val="0EAE02"/>
                </a:solidFill>
              </a:rPr>
              <a:t>rsm</a:t>
            </a:r>
            <a:r>
              <a:rPr lang="en-US" sz="2000" dirty="0"/>
              <a:t>) to be used</a:t>
            </a:r>
          </a:p>
          <a:p>
            <a:endParaRPr lang="en-US" sz="2000" dirty="0"/>
          </a:p>
          <a:p>
            <a:r>
              <a:rPr lang="en-US" sz="2000" dirty="0"/>
              <a:t>Bit 32 is always the end of the host ID. (the </a:t>
            </a:r>
            <a:r>
              <a:rPr lang="en-US" sz="2000" dirty="0" err="1">
                <a:solidFill>
                  <a:srgbClr val="0EAE02"/>
                </a:solidFill>
              </a:rPr>
              <a:t>eoh</a:t>
            </a:r>
            <a:r>
              <a:rPr lang="en-US" sz="2000" dirty="0"/>
              <a:t>)</a:t>
            </a:r>
          </a:p>
          <a:p>
            <a:endParaRPr lang="en-US" sz="2000" dirty="0"/>
          </a:p>
          <a:p>
            <a:r>
              <a:rPr lang="en-US" sz="2000" dirty="0"/>
              <a:t>The next multiple of 8 (</a:t>
            </a:r>
            <a:r>
              <a:rPr lang="en-US" sz="2000" dirty="0">
                <a:solidFill>
                  <a:srgbClr val="0EAE02"/>
                </a:solidFill>
              </a:rPr>
              <a:t>nm8</a:t>
            </a:r>
            <a:r>
              <a:rPr lang="en-US" sz="2000" dirty="0"/>
              <a:t>) that is greater than the </a:t>
            </a:r>
            <a:r>
              <a:rPr lang="en-US" sz="2000" b="1" dirty="0" err="1"/>
              <a:t>rsm</a:t>
            </a:r>
            <a:r>
              <a:rPr lang="en-US" sz="2000" dirty="0"/>
              <a:t> (can only be 8, 16, 24, or 32)</a:t>
            </a:r>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4DFBD1F8-D12F-4933-B304-E53DD623BB0C}" type="slidenum">
              <a:rPr lang="en-US" sz="900" smtClean="0">
                <a:solidFill>
                  <a:schemeClr val="tx1"/>
                </a:solidFill>
              </a:rPr>
              <a:pPr/>
              <a:t>2</a:t>
            </a:fld>
            <a:endParaRPr lang="en-US" sz="900" dirty="0">
              <a:solidFill>
                <a:schemeClr val="tx1"/>
              </a:solidFill>
            </a:endParaRPr>
          </a:p>
        </p:txBody>
      </p:sp>
    </p:spTree>
    <p:extLst>
      <p:ext uri="{BB962C8B-B14F-4D97-AF65-F5344CB8AC3E}">
        <p14:creationId xmlns:p14="http://schemas.microsoft.com/office/powerpoint/2010/main" val="164080949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D9DE9A54-D2A3-4FC7-8D85-FF07813945E4}" type="slidenum">
              <a:rPr lang="en-US" sz="900">
                <a:solidFill>
                  <a:schemeClr val="tx1"/>
                </a:solidFill>
              </a:rPr>
              <a:pPr/>
              <a:t>20</a:t>
            </a:fld>
            <a:endParaRPr lang="en-US" sz="900">
              <a:solidFill>
                <a:schemeClr val="tx1"/>
              </a:solidFill>
            </a:endParaRPr>
          </a:p>
        </p:txBody>
      </p:sp>
      <p:sp>
        <p:nvSpPr>
          <p:cNvPr id="20483"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7650" name="Group 18"/>
          <p:cNvGraphicFramePr>
            <a:graphicFrameLocks noGrp="1"/>
          </p:cNvGraphicFramePr>
          <p:nvPr>
            <p:ph/>
          </p:nvPr>
        </p:nvGraphicFramePr>
        <p:xfrm>
          <a:off x="1285875" y="1609725"/>
          <a:ext cx="5186363" cy="3334308"/>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5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724294">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495"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r>
              <a:rPr lang="en-US" sz="1800" b="1">
                <a:solidFill>
                  <a:schemeClr val="bg1"/>
                </a:solidFill>
              </a:rPr>
              <a:t>192.168.1.96</a:t>
            </a:r>
          </a:p>
          <a:p>
            <a:pPr>
              <a:spcBef>
                <a:spcPct val="0"/>
              </a:spcBef>
              <a:buClrTx/>
              <a:buFontTx/>
              <a:buNone/>
            </a:pPr>
            <a:r>
              <a:rPr lang="en-US" sz="1800" b="1">
                <a:solidFill>
                  <a:schemeClr val="bg1"/>
                </a:solidFill>
              </a:rPr>
              <a:t>192.168.1.128</a:t>
            </a:r>
          </a:p>
          <a:p>
            <a:pPr>
              <a:spcBef>
                <a:spcPct val="0"/>
              </a:spcBef>
              <a:buClrTx/>
              <a:buFontTx/>
              <a:buNone/>
            </a:pPr>
            <a:r>
              <a:rPr lang="en-US" sz="1800" b="1">
                <a:solidFill>
                  <a:schemeClr val="bg1"/>
                </a:solidFill>
              </a:rPr>
              <a:t>192.168.1.160</a:t>
            </a:r>
          </a:p>
          <a:p>
            <a:pPr>
              <a:spcBef>
                <a:spcPct val="0"/>
              </a:spcBef>
              <a:buClrTx/>
              <a:buFontTx/>
              <a:buNone/>
            </a:pPr>
            <a:r>
              <a:rPr lang="en-US" sz="1800" b="1">
                <a:solidFill>
                  <a:schemeClr val="bg1"/>
                </a:solidFill>
              </a:rPr>
              <a:t>192.168.1.192</a:t>
            </a:r>
          </a:p>
          <a:p>
            <a:pPr>
              <a:spcBef>
                <a:spcPct val="0"/>
              </a:spcBef>
              <a:buClrTx/>
              <a:buFontTx/>
              <a:buNone/>
            </a:pPr>
            <a:endParaRPr lang="en-US" sz="1800" b="1">
              <a:solidFill>
                <a:schemeClr val="bg1"/>
              </a:solidFill>
            </a:endParaRP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F13D46AC-038B-46A6-B2ED-FC3142FF29DD}" type="slidenum">
              <a:rPr lang="en-US" sz="900">
                <a:solidFill>
                  <a:schemeClr val="tx1"/>
                </a:solidFill>
              </a:rPr>
              <a:pPr/>
              <a:t>21</a:t>
            </a:fld>
            <a:endParaRPr lang="en-US" sz="900">
              <a:solidFill>
                <a:schemeClr val="tx1"/>
              </a:solidFill>
            </a:endParaRPr>
          </a:p>
        </p:txBody>
      </p:sp>
      <p:sp>
        <p:nvSpPr>
          <p:cNvPr id="21507"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1478678" name="Group 22"/>
          <p:cNvGraphicFramePr>
            <a:graphicFrameLocks noGrp="1"/>
          </p:cNvGraphicFramePr>
          <p:nvPr>
            <p:ph/>
          </p:nvPr>
        </p:nvGraphicFramePr>
        <p:xfrm>
          <a:off x="1285875" y="1609725"/>
          <a:ext cx="5186363" cy="4553560"/>
        </p:xfrm>
        <a:graphic>
          <a:graphicData uri="http://schemas.openxmlformats.org/drawingml/2006/table">
            <a:tbl>
              <a:tblPr/>
              <a:tblGrid>
                <a:gridCol w="725488">
                  <a:extLst>
                    <a:ext uri="{9D8B030D-6E8A-4147-A177-3AD203B41FA5}">
                      <a16:colId xmlns:a16="http://schemas.microsoft.com/office/drawing/2014/main" val="20000"/>
                    </a:ext>
                  </a:extLst>
                </a:gridCol>
                <a:gridCol w="4460875">
                  <a:extLst>
                    <a:ext uri="{9D8B030D-6E8A-4147-A177-3AD203B41FA5}">
                      <a16:colId xmlns:a16="http://schemas.microsoft.com/office/drawing/2014/main" val="20001"/>
                    </a:ext>
                  </a:extLst>
                </a:gridCol>
              </a:tblGrid>
              <a:tr h="304692">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682" marB="4568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682" marB="4568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943458">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682" marB="4568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What are the valid subnets? </a:t>
                      </a:r>
                    </a:p>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endParaRPr kumimoji="0" lang="en-US" sz="14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rgbClr val="000000"/>
                        </a:buClr>
                        <a:buSzTx/>
                        <a:buFontTx/>
                        <a:buNone/>
                        <a:tabLst/>
                        <a:defRPr/>
                      </a:pPr>
                      <a:r>
                        <a:rPr kumimoji="0" lang="en-US" sz="2000" b="0" i="0" u="none" strike="noStrike" kern="1200" cap="none" spc="0" normalizeH="0" baseline="0" noProof="0" dirty="0">
                          <a:ln>
                            <a:noFill/>
                          </a:ln>
                          <a:solidFill>
                            <a:srgbClr val="363636"/>
                          </a:solidFill>
                          <a:effectLst/>
                          <a:uLnTx/>
                          <a:uFillTx/>
                          <a:latin typeface="Arial" charset="0"/>
                          <a:ea typeface="+mn-ea"/>
                          <a:cs typeface="+mn-cs"/>
                        </a:rPr>
                        <a:t>Always start with zero in the interesting octet (the 4</a:t>
                      </a:r>
                      <a:r>
                        <a:rPr kumimoji="0" lang="en-US" sz="2000" b="0" i="0" u="none" strike="noStrike" kern="1200" cap="none" spc="0" normalizeH="0" baseline="30000" noProof="0" dirty="0">
                          <a:ln>
                            <a:noFill/>
                          </a:ln>
                          <a:solidFill>
                            <a:srgbClr val="363636"/>
                          </a:solidFill>
                          <a:effectLst/>
                          <a:uLnTx/>
                          <a:uFillTx/>
                          <a:latin typeface="Arial" charset="0"/>
                          <a:ea typeface="+mn-ea"/>
                          <a:cs typeface="+mn-cs"/>
                        </a:rPr>
                        <a:t>th</a:t>
                      </a:r>
                      <a:r>
                        <a:rPr kumimoji="0" lang="en-US" sz="2000" b="0" i="0" u="none" strike="noStrike" kern="1200" cap="none" spc="0" normalizeH="0" baseline="0" noProof="0" dirty="0">
                          <a:ln>
                            <a:noFill/>
                          </a:ln>
                          <a:solidFill>
                            <a:srgbClr val="363636"/>
                          </a:solidFill>
                          <a:effectLst/>
                          <a:uLnTx/>
                          <a:uFillTx/>
                          <a:latin typeface="Arial" charset="0"/>
                          <a:ea typeface="+mn-ea"/>
                          <a:cs typeface="+mn-cs"/>
                        </a:rPr>
                        <a:t>, in this example).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20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Then, repeatedly add the incremental value in the interesting octet, until adding again results in a value of </a:t>
                      </a:r>
                      <a:r>
                        <a:rPr kumimoji="0" lang="en-US" sz="2000" b="0" i="0" u="none" strike="noStrike" cap="none" normalizeH="0" baseline="0" dirty="0">
                          <a:ln>
                            <a:noFill/>
                          </a:ln>
                          <a:solidFill>
                            <a:srgbClr val="FE000C"/>
                          </a:solidFill>
                          <a:effectLst/>
                          <a:latin typeface="Arial" charset="0"/>
                        </a:rPr>
                        <a:t>256</a:t>
                      </a:r>
                      <a:r>
                        <a:rPr kumimoji="0" lang="en-US" sz="2000" b="0" i="0" u="none" strike="noStrike" cap="none" normalizeH="0" baseline="0" dirty="0">
                          <a:ln>
                            <a:noFill/>
                          </a:ln>
                          <a:solidFill>
                            <a:srgbClr val="363636"/>
                          </a:solidFill>
                          <a:effectLst/>
                          <a:latin typeface="Arial" charset="0"/>
                        </a:rPr>
                        <a:t> in the interesting octet. If you are not allowed to alter the next octet to the left, you are done.</a:t>
                      </a:r>
                    </a:p>
                  </a:txBody>
                  <a:tcPr marT="45682" marB="4568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1519" name="Text Box 15"/>
          <p:cNvSpPr txBox="1">
            <a:spLocks noChangeArrowheads="1"/>
          </p:cNvSpPr>
          <p:nvPr/>
        </p:nvSpPr>
        <p:spPr bwMode="auto">
          <a:xfrm>
            <a:off x="6819900" y="1971675"/>
            <a:ext cx="1830388" cy="2308225"/>
          </a:xfrm>
          <a:prstGeom prst="rect">
            <a:avLst/>
          </a:prstGeom>
          <a:solidFill>
            <a:srgbClr val="00B050"/>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0"/>
              </a:spcBef>
              <a:buClrTx/>
              <a:buFontTx/>
              <a:buNone/>
            </a:pPr>
            <a:r>
              <a:rPr lang="en-US" sz="1800" b="1">
                <a:solidFill>
                  <a:schemeClr val="bg1"/>
                </a:solidFill>
              </a:rPr>
              <a:t>192.168.1.0</a:t>
            </a:r>
          </a:p>
          <a:p>
            <a:pPr>
              <a:spcBef>
                <a:spcPct val="0"/>
              </a:spcBef>
              <a:buClrTx/>
              <a:buFontTx/>
              <a:buNone/>
            </a:pPr>
            <a:r>
              <a:rPr lang="en-US" sz="1800" b="1">
                <a:solidFill>
                  <a:schemeClr val="bg1"/>
                </a:solidFill>
              </a:rPr>
              <a:t>192.168.1.32</a:t>
            </a:r>
          </a:p>
          <a:p>
            <a:pPr>
              <a:spcBef>
                <a:spcPct val="0"/>
              </a:spcBef>
              <a:buClrTx/>
              <a:buFontTx/>
              <a:buNone/>
            </a:pPr>
            <a:r>
              <a:rPr lang="en-US" sz="1800" b="1">
                <a:solidFill>
                  <a:schemeClr val="bg1"/>
                </a:solidFill>
              </a:rPr>
              <a:t>192.168.1.64</a:t>
            </a:r>
          </a:p>
          <a:p>
            <a:pPr>
              <a:spcBef>
                <a:spcPct val="0"/>
              </a:spcBef>
              <a:buClrTx/>
              <a:buFontTx/>
              <a:buNone/>
            </a:pPr>
            <a:r>
              <a:rPr lang="en-US" sz="1800" b="1">
                <a:solidFill>
                  <a:schemeClr val="bg1"/>
                </a:solidFill>
              </a:rPr>
              <a:t>192.168.1.96</a:t>
            </a:r>
          </a:p>
          <a:p>
            <a:pPr>
              <a:spcBef>
                <a:spcPct val="0"/>
              </a:spcBef>
              <a:buClrTx/>
              <a:buFontTx/>
              <a:buNone/>
            </a:pPr>
            <a:r>
              <a:rPr lang="en-US" sz="1800" b="1">
                <a:solidFill>
                  <a:schemeClr val="bg1"/>
                </a:solidFill>
              </a:rPr>
              <a:t>192.168.1.128</a:t>
            </a:r>
          </a:p>
          <a:p>
            <a:pPr>
              <a:spcBef>
                <a:spcPct val="0"/>
              </a:spcBef>
              <a:buClrTx/>
              <a:buFontTx/>
              <a:buNone/>
            </a:pPr>
            <a:r>
              <a:rPr lang="en-US" sz="1800" b="1">
                <a:solidFill>
                  <a:schemeClr val="bg1"/>
                </a:solidFill>
              </a:rPr>
              <a:t>192.168.1.160</a:t>
            </a:r>
          </a:p>
          <a:p>
            <a:pPr>
              <a:spcBef>
                <a:spcPct val="0"/>
              </a:spcBef>
              <a:buClrTx/>
              <a:buFontTx/>
              <a:buNone/>
            </a:pPr>
            <a:r>
              <a:rPr lang="en-US" sz="1800" b="1">
                <a:solidFill>
                  <a:schemeClr val="bg1"/>
                </a:solidFill>
              </a:rPr>
              <a:t>192.168.1.192</a:t>
            </a:r>
          </a:p>
          <a:p>
            <a:pPr>
              <a:spcBef>
                <a:spcPct val="0"/>
              </a:spcBef>
              <a:buClrTx/>
              <a:buFontTx/>
              <a:buNone/>
            </a:pPr>
            <a:r>
              <a:rPr lang="en-US" sz="1800" b="1">
                <a:solidFill>
                  <a:schemeClr val="bg1"/>
                </a:solidFill>
              </a:rPr>
              <a:t>192.168.1.224</a:t>
            </a: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Slide Number Placeholder 2"/>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242014A7-103F-4EF6-8C48-955FD08E5614}" type="slidenum">
              <a:rPr lang="en-US" sz="900">
                <a:solidFill>
                  <a:schemeClr val="tx1"/>
                </a:solidFill>
              </a:rPr>
              <a:pPr/>
              <a:t>22</a:t>
            </a:fld>
            <a:endParaRPr lang="en-US" sz="900">
              <a:solidFill>
                <a:schemeClr val="tx1"/>
              </a:solidFill>
            </a:endParaRPr>
          </a:p>
        </p:txBody>
      </p:sp>
      <p:sp>
        <p:nvSpPr>
          <p:cNvPr id="22531"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aphicFrame>
        <p:nvGraphicFramePr>
          <p:cNvPr id="807967" name="Group 31"/>
          <p:cNvGraphicFramePr>
            <a:graphicFrameLocks noGrp="1"/>
          </p:cNvGraphicFramePr>
          <p:nvPr>
            <p:ph/>
            <p:extLst>
              <p:ext uri="{D42A27DB-BD31-4B8C-83A1-F6EECF244321}">
                <p14:modId xmlns:p14="http://schemas.microsoft.com/office/powerpoint/2010/main" val="981284004"/>
              </p:ext>
            </p:extLst>
          </p:nvPr>
        </p:nvGraphicFramePr>
        <p:xfrm>
          <a:off x="1285875" y="1609725"/>
          <a:ext cx="7419975" cy="4127500"/>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838">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Step</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3822662">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5</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Use the fast way to figure broadcasts and valid host addresses.</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12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Instead of using the slower binary method of plugging in zeros and ones, start with each newly discovered subnet boundary and use the efficient steps on the following slide.</a:t>
                      </a: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endParaRPr kumimoji="0" lang="en-US" sz="1200" b="0" i="0" u="none" strike="noStrike" cap="none" normalizeH="0" baseline="0" dirty="0">
                        <a:ln>
                          <a:noFill/>
                        </a:ln>
                        <a:solidFill>
                          <a:srgbClr val="363636"/>
                        </a:solidFill>
                        <a:effectLst/>
                        <a:latin typeface="Arial" charset="0"/>
                      </a:endParaRPr>
                    </a:p>
                    <a:p>
                      <a:pPr marL="468313" marR="0" lvl="1" indent="-3175" algn="l" defTabSz="914400" rtl="0" eaLnBrk="0" fontAlgn="base" latinLnBrk="0" hangingPunct="0">
                        <a:lnSpc>
                          <a:spcPct val="100000"/>
                        </a:lnSpc>
                        <a:spcBef>
                          <a:spcPct val="20000"/>
                        </a:spcBef>
                        <a:spcAft>
                          <a:spcPct val="0"/>
                        </a:spcAft>
                        <a:buClr>
                          <a:schemeClr val="tx1"/>
                        </a:buClr>
                        <a:buSzTx/>
                        <a:buFontTx/>
                        <a:buNone/>
                        <a:tabLst/>
                      </a:pPr>
                      <a:r>
                        <a:rPr kumimoji="0" lang="en-US" sz="2000" b="0" i="0" u="none" strike="noStrike" cap="none" normalizeH="0" baseline="0" dirty="0">
                          <a:ln>
                            <a:noFill/>
                          </a:ln>
                          <a:solidFill>
                            <a:srgbClr val="363636"/>
                          </a:solidFill>
                          <a:effectLst/>
                          <a:latin typeface="Arial" charset="0"/>
                        </a:rPr>
                        <a:t>The following example uses the 192.168.1.32 subnet to illustrate the fast way to spot the four special numbers in any subnet: subnet address, broadcast, first valid address, last valid address.</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4BAE230F-2F48-4877-BF12-DAA2DF014059}" type="slidenum">
              <a:rPr lang="en-US" sz="900">
                <a:solidFill>
                  <a:schemeClr val="tx1"/>
                </a:solidFill>
              </a:rPr>
              <a:pPr/>
              <a:t>23</a:t>
            </a:fld>
            <a:endParaRPr lang="en-US" sz="900">
              <a:solidFill>
                <a:schemeClr val="tx1"/>
              </a:solidFill>
            </a:endParaRPr>
          </a:p>
        </p:txBody>
      </p:sp>
      <p:sp>
        <p:nvSpPr>
          <p:cNvPr id="23555" name="Rectangle 2"/>
          <p:cNvSpPr>
            <a:spLocks noGrp="1" noChangeArrowheads="1"/>
          </p:cNvSpPr>
          <p:nvPr>
            <p:ph type="body" idx="1"/>
          </p:nvPr>
        </p:nvSpPr>
        <p:spPr>
          <a:xfrm>
            <a:off x="1144588" y="1544638"/>
            <a:ext cx="7694612" cy="3767137"/>
          </a:xfrm>
          <a:noFill/>
        </p:spPr>
        <p:txBody>
          <a:bodyPr/>
          <a:lstStyle/>
          <a:p>
            <a:pPr>
              <a:buClr>
                <a:schemeClr val="tx1"/>
              </a:buClr>
            </a:pPr>
            <a:r>
              <a:rPr lang="en-US" sz="2400" dirty="0"/>
              <a:t>Following is the fast way to spot the four special addresses (for subnet 192.168.1.32):</a:t>
            </a:r>
          </a:p>
          <a:p>
            <a:pPr lvl="1">
              <a:buClr>
                <a:schemeClr val="tx1"/>
              </a:buClr>
              <a:buFontTx/>
              <a:buChar char="•"/>
            </a:pPr>
            <a:endParaRPr lang="en-US" sz="1200" dirty="0">
              <a:solidFill>
                <a:srgbClr val="999999"/>
              </a:solidFill>
            </a:endParaRPr>
          </a:p>
          <a:p>
            <a:pPr lvl="1">
              <a:buClr>
                <a:schemeClr val="tx1"/>
              </a:buClr>
              <a:buFont typeface="Arial" panose="020B0604020202020204" pitchFamily="34" charset="0"/>
              <a:buChar char="–"/>
            </a:pPr>
            <a:r>
              <a:rPr lang="en-US" sz="2000" dirty="0">
                <a:solidFill>
                  <a:schemeClr val="tx1"/>
                </a:solidFill>
              </a:rPr>
              <a:t>Start with the </a:t>
            </a:r>
            <a:r>
              <a:rPr lang="en-US" sz="2000" b="1" i="1" dirty="0">
                <a:solidFill>
                  <a:srgbClr val="0EAE02"/>
                </a:solidFill>
              </a:rPr>
              <a:t>subnet address</a:t>
            </a:r>
            <a:r>
              <a:rPr lang="en-US" sz="2000" dirty="0">
                <a:solidFill>
                  <a:schemeClr val="tx1"/>
                </a:solidFill>
              </a:rPr>
              <a:t>.</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broadcast</a:t>
            </a:r>
            <a:r>
              <a:rPr lang="en-US" sz="2000" dirty="0">
                <a:solidFill>
                  <a:schemeClr val="tx1"/>
                </a:solidFill>
              </a:rPr>
              <a:t> is right before the next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first address</a:t>
            </a:r>
            <a:r>
              <a:rPr lang="en-US" sz="2000" dirty="0">
                <a:solidFill>
                  <a:srgbClr val="0EAE02"/>
                </a:solidFill>
              </a:rPr>
              <a:t> </a:t>
            </a:r>
            <a:r>
              <a:rPr lang="en-US" sz="2000" dirty="0">
                <a:solidFill>
                  <a:schemeClr val="tx1"/>
                </a:solidFill>
              </a:rPr>
              <a:t>is right after the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last address</a:t>
            </a:r>
            <a:r>
              <a:rPr lang="en-US" sz="2000" dirty="0">
                <a:solidFill>
                  <a:srgbClr val="0EAE02"/>
                </a:solidFill>
              </a:rPr>
              <a:t> </a:t>
            </a:r>
            <a:r>
              <a:rPr lang="en-US" sz="2000" dirty="0">
                <a:solidFill>
                  <a:schemeClr val="tx1"/>
                </a:solidFill>
              </a:rPr>
              <a:t>is right before the broadcast address.</a:t>
            </a:r>
          </a:p>
        </p:txBody>
      </p:sp>
      <p:sp>
        <p:nvSpPr>
          <p:cNvPr id="23556"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sp>
        <p:nvSpPr>
          <p:cNvPr id="5" name="Footer Placeholder 4"/>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4C768D14-37D0-4100-AFDA-362E96B27D34}" type="slidenum">
              <a:rPr lang="en-US" sz="900">
                <a:solidFill>
                  <a:schemeClr val="tx1"/>
                </a:solidFill>
              </a:rPr>
              <a:pPr/>
              <a:t>24</a:t>
            </a:fld>
            <a:endParaRPr lang="en-US" sz="900">
              <a:solidFill>
                <a:schemeClr val="tx1"/>
              </a:solidFill>
            </a:endParaRPr>
          </a:p>
        </p:txBody>
      </p:sp>
      <p:sp>
        <p:nvSpPr>
          <p:cNvPr id="24579" name="Rectangle 2"/>
          <p:cNvSpPr>
            <a:spLocks noGrp="1" noChangeArrowheads="1"/>
          </p:cNvSpPr>
          <p:nvPr>
            <p:ph type="body" idx="1"/>
          </p:nvPr>
        </p:nvSpPr>
        <p:spPr>
          <a:xfrm>
            <a:off x="1144588" y="1544638"/>
            <a:ext cx="7694612" cy="3767137"/>
          </a:xfrm>
          <a:noFill/>
        </p:spPr>
        <p:txBody>
          <a:bodyPr/>
          <a:lstStyle/>
          <a:p>
            <a:pPr>
              <a:buClr>
                <a:schemeClr val="tx1"/>
              </a:buClr>
            </a:pPr>
            <a:r>
              <a:rPr lang="en-US" sz="2400" dirty="0"/>
              <a:t>Following is the fast way to spot the four special addresses (for subnet 192.168.1.32):</a:t>
            </a:r>
          </a:p>
          <a:p>
            <a:pPr lvl="1">
              <a:buClr>
                <a:schemeClr val="tx1"/>
              </a:buClr>
              <a:buFontTx/>
              <a:buChar char="•"/>
            </a:pPr>
            <a:endParaRPr lang="en-US" sz="1200" dirty="0">
              <a:solidFill>
                <a:srgbClr val="999999"/>
              </a:solidFill>
            </a:endParaRPr>
          </a:p>
          <a:p>
            <a:pPr lvl="1">
              <a:buClr>
                <a:srgbClr val="000000"/>
              </a:buClr>
              <a:buFont typeface="Arial" panose="020B0604020202020204" pitchFamily="34" charset="0"/>
              <a:buChar char="–"/>
            </a:pPr>
            <a:r>
              <a:rPr lang="en-US" sz="2000" dirty="0">
                <a:solidFill>
                  <a:srgbClr val="000000"/>
                </a:solidFill>
              </a:rPr>
              <a:t>Start with the </a:t>
            </a:r>
            <a:r>
              <a:rPr lang="en-US" sz="2000" b="1" i="1" dirty="0">
                <a:solidFill>
                  <a:srgbClr val="0EAE02"/>
                </a:solidFill>
              </a:rPr>
              <a:t>subnet address</a:t>
            </a:r>
            <a:r>
              <a:rPr lang="en-US" sz="2000" dirty="0">
                <a:solidFill>
                  <a:srgbClr val="000000"/>
                </a:solidFill>
              </a:rPr>
              <a:t>.</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broadcast</a:t>
            </a:r>
            <a:r>
              <a:rPr lang="en-US" sz="2000" dirty="0">
                <a:solidFill>
                  <a:schemeClr val="tx1"/>
                </a:solidFill>
              </a:rPr>
              <a:t> is right before the next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first address</a:t>
            </a:r>
            <a:r>
              <a:rPr lang="en-US" sz="2000" dirty="0">
                <a:solidFill>
                  <a:srgbClr val="0EAE02"/>
                </a:solidFill>
              </a:rPr>
              <a:t> </a:t>
            </a:r>
            <a:r>
              <a:rPr lang="en-US" sz="2000" dirty="0">
                <a:solidFill>
                  <a:schemeClr val="tx1"/>
                </a:solidFill>
              </a:rPr>
              <a:t>is right after the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last address</a:t>
            </a:r>
            <a:r>
              <a:rPr lang="en-US" sz="2000" dirty="0">
                <a:solidFill>
                  <a:srgbClr val="0EAE02"/>
                </a:solidFill>
              </a:rPr>
              <a:t> </a:t>
            </a:r>
            <a:r>
              <a:rPr lang="en-US" sz="2000" dirty="0">
                <a:solidFill>
                  <a:schemeClr val="tx1"/>
                </a:solidFill>
              </a:rPr>
              <a:t>is right before the broadcast address.</a:t>
            </a:r>
          </a:p>
        </p:txBody>
      </p:sp>
      <p:sp>
        <p:nvSpPr>
          <p:cNvPr id="24580"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sp>
        <p:nvSpPr>
          <p:cNvPr id="24581" name="Text Box 4"/>
          <p:cNvSpPr txBox="1">
            <a:spLocks noChangeArrowheads="1"/>
          </p:cNvSpPr>
          <p:nvPr/>
        </p:nvSpPr>
        <p:spPr bwMode="auto">
          <a:xfrm>
            <a:off x="4067175" y="2938463"/>
            <a:ext cx="1611313" cy="355600"/>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192.168.1.32</a:t>
            </a:r>
          </a:p>
        </p:txBody>
      </p:sp>
      <p:sp>
        <p:nvSpPr>
          <p:cNvPr id="6" name="Footer Placeholder 5"/>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3A605D55-5118-4227-8CA2-9A572E4EFCB3}" type="slidenum">
              <a:rPr lang="en-US" sz="900">
                <a:solidFill>
                  <a:schemeClr val="tx1"/>
                </a:solidFill>
              </a:rPr>
              <a:pPr/>
              <a:t>25</a:t>
            </a:fld>
            <a:endParaRPr lang="en-US" sz="900">
              <a:solidFill>
                <a:schemeClr val="tx1"/>
              </a:solidFill>
            </a:endParaRPr>
          </a:p>
        </p:txBody>
      </p:sp>
      <p:sp>
        <p:nvSpPr>
          <p:cNvPr id="25603" name="Rectangle 2"/>
          <p:cNvSpPr>
            <a:spLocks noGrp="1" noChangeArrowheads="1"/>
          </p:cNvSpPr>
          <p:nvPr>
            <p:ph type="body" idx="1"/>
          </p:nvPr>
        </p:nvSpPr>
        <p:spPr>
          <a:xfrm>
            <a:off x="1144588" y="1544638"/>
            <a:ext cx="7694612" cy="4332287"/>
          </a:xfrm>
          <a:noFill/>
        </p:spPr>
        <p:txBody>
          <a:bodyPr/>
          <a:lstStyle/>
          <a:p>
            <a:pPr>
              <a:buClr>
                <a:schemeClr val="tx1"/>
              </a:buClr>
            </a:pPr>
            <a:r>
              <a:rPr lang="en-US" sz="2400" dirty="0"/>
              <a:t>Following is the fast way to spot the four special addresses (for subnet 192.168.1.32):</a:t>
            </a:r>
          </a:p>
          <a:p>
            <a:pPr lvl="1">
              <a:buClr>
                <a:schemeClr val="tx1"/>
              </a:buClr>
              <a:buFontTx/>
              <a:buChar char="•"/>
            </a:pPr>
            <a:endParaRPr lang="en-US" sz="1200" dirty="0">
              <a:solidFill>
                <a:srgbClr val="999999"/>
              </a:solidFill>
            </a:endParaRPr>
          </a:p>
          <a:p>
            <a:pPr lvl="1">
              <a:buClr>
                <a:srgbClr val="000000"/>
              </a:buClr>
              <a:buFont typeface="Arial" panose="020B0604020202020204" pitchFamily="34" charset="0"/>
              <a:buChar char="–"/>
            </a:pPr>
            <a:r>
              <a:rPr lang="en-US" sz="2000" dirty="0">
                <a:solidFill>
                  <a:srgbClr val="000000"/>
                </a:solidFill>
              </a:rPr>
              <a:t>Start with the </a:t>
            </a:r>
            <a:r>
              <a:rPr lang="en-US" sz="2000" b="1" i="1" dirty="0">
                <a:solidFill>
                  <a:srgbClr val="0EAE02"/>
                </a:solidFill>
              </a:rPr>
              <a:t>subnet address</a:t>
            </a:r>
            <a:r>
              <a:rPr lang="en-US" sz="2000" dirty="0">
                <a:solidFill>
                  <a:srgbClr val="000000"/>
                </a:solidFill>
              </a:rPr>
              <a:t>.</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broadcast</a:t>
            </a:r>
            <a:r>
              <a:rPr lang="en-US" sz="2000" dirty="0">
                <a:solidFill>
                  <a:schemeClr val="tx1"/>
                </a:solidFill>
              </a:rPr>
              <a:t> is right before the next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first address</a:t>
            </a:r>
            <a:r>
              <a:rPr lang="en-US" sz="2000" dirty="0">
                <a:solidFill>
                  <a:srgbClr val="0EAE02"/>
                </a:solidFill>
              </a:rPr>
              <a:t> </a:t>
            </a:r>
            <a:r>
              <a:rPr lang="en-US" sz="2000" dirty="0">
                <a:solidFill>
                  <a:schemeClr val="tx1"/>
                </a:solidFill>
              </a:rPr>
              <a:t>is right after the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last address</a:t>
            </a:r>
            <a:r>
              <a:rPr lang="en-US" sz="2000" dirty="0">
                <a:solidFill>
                  <a:srgbClr val="0EAE02"/>
                </a:solidFill>
              </a:rPr>
              <a:t> </a:t>
            </a:r>
            <a:r>
              <a:rPr lang="en-US" sz="2000" dirty="0">
                <a:solidFill>
                  <a:schemeClr val="tx1"/>
                </a:solidFill>
              </a:rPr>
              <a:t>is right before the broadcast address.</a:t>
            </a:r>
          </a:p>
        </p:txBody>
      </p:sp>
      <p:sp>
        <p:nvSpPr>
          <p:cNvPr id="25604"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pSp>
        <p:nvGrpSpPr>
          <p:cNvPr id="25605" name="Group 13"/>
          <p:cNvGrpSpPr>
            <a:grpSpLocks/>
          </p:cNvGrpSpPr>
          <p:nvPr/>
        </p:nvGrpSpPr>
        <p:grpSpPr bwMode="auto">
          <a:xfrm>
            <a:off x="4067175" y="2938463"/>
            <a:ext cx="4075113" cy="1069975"/>
            <a:chOff x="2562" y="1851"/>
            <a:chExt cx="2567" cy="674"/>
          </a:xfrm>
        </p:grpSpPr>
        <p:sp>
          <p:nvSpPr>
            <p:cNvPr id="25607" name="Text Box 4"/>
            <p:cNvSpPr txBox="1">
              <a:spLocks noChangeArrowheads="1"/>
            </p:cNvSpPr>
            <p:nvPr/>
          </p:nvSpPr>
          <p:spPr bwMode="auto">
            <a:xfrm>
              <a:off x="2562" y="1851"/>
              <a:ext cx="1015"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192.168.1.32</a:t>
              </a:r>
            </a:p>
          </p:txBody>
        </p:sp>
        <p:sp>
          <p:nvSpPr>
            <p:cNvPr id="25608" name="Text Box 5"/>
            <p:cNvSpPr txBox="1">
              <a:spLocks noChangeArrowheads="1"/>
            </p:cNvSpPr>
            <p:nvPr/>
          </p:nvSpPr>
          <p:spPr bwMode="auto">
            <a:xfrm>
              <a:off x="2569" y="2301"/>
              <a:ext cx="2560"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192.168.1.63 is right before 192.168.1.64</a:t>
              </a:r>
            </a:p>
          </p:txBody>
        </p:sp>
      </p:grpSp>
      <p:sp>
        <p:nvSpPr>
          <p:cNvPr id="8" name="Footer Placeholder 7"/>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F1C71C19-37A9-4DD4-9B1E-B2B8E9B9A642}" type="slidenum">
              <a:rPr lang="en-US" sz="900">
                <a:solidFill>
                  <a:schemeClr val="tx1"/>
                </a:solidFill>
              </a:rPr>
              <a:pPr/>
              <a:t>26</a:t>
            </a:fld>
            <a:endParaRPr lang="en-US" sz="900">
              <a:solidFill>
                <a:schemeClr val="tx1"/>
              </a:solidFill>
            </a:endParaRPr>
          </a:p>
        </p:txBody>
      </p:sp>
      <p:sp>
        <p:nvSpPr>
          <p:cNvPr id="26627" name="Rectangle 2"/>
          <p:cNvSpPr>
            <a:spLocks noGrp="1" noChangeArrowheads="1"/>
          </p:cNvSpPr>
          <p:nvPr>
            <p:ph type="body" idx="1"/>
          </p:nvPr>
        </p:nvSpPr>
        <p:spPr>
          <a:xfrm>
            <a:off x="1144588" y="1544638"/>
            <a:ext cx="7694612" cy="4332287"/>
          </a:xfrm>
          <a:noFill/>
        </p:spPr>
        <p:txBody>
          <a:bodyPr/>
          <a:lstStyle/>
          <a:p>
            <a:pPr>
              <a:buClr>
                <a:schemeClr val="tx1"/>
              </a:buClr>
            </a:pPr>
            <a:r>
              <a:rPr lang="en-US" sz="2400" dirty="0"/>
              <a:t>Following is the fast way to spot the four special addresses (for subnet 192.168.1.32):</a:t>
            </a:r>
          </a:p>
          <a:p>
            <a:pPr lvl="1">
              <a:buClr>
                <a:schemeClr val="tx1"/>
              </a:buClr>
              <a:buFontTx/>
              <a:buChar char="•"/>
            </a:pPr>
            <a:endParaRPr lang="en-US" sz="1200" dirty="0">
              <a:solidFill>
                <a:srgbClr val="999999"/>
              </a:solidFill>
            </a:endParaRPr>
          </a:p>
          <a:p>
            <a:pPr lvl="1">
              <a:buClr>
                <a:srgbClr val="000000"/>
              </a:buClr>
              <a:buFont typeface="Arial" panose="020B0604020202020204" pitchFamily="34" charset="0"/>
              <a:buChar char="–"/>
            </a:pPr>
            <a:r>
              <a:rPr lang="en-US" sz="2000" dirty="0">
                <a:solidFill>
                  <a:srgbClr val="000000"/>
                </a:solidFill>
              </a:rPr>
              <a:t>Start with the </a:t>
            </a:r>
            <a:r>
              <a:rPr lang="en-US" sz="2000" b="1" i="1" dirty="0">
                <a:solidFill>
                  <a:srgbClr val="0EAE02"/>
                </a:solidFill>
              </a:rPr>
              <a:t>subnet address</a:t>
            </a:r>
            <a:r>
              <a:rPr lang="en-US" sz="2000" dirty="0">
                <a:solidFill>
                  <a:srgbClr val="000000"/>
                </a:solidFill>
              </a:rPr>
              <a:t>.</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broadcast</a:t>
            </a:r>
            <a:r>
              <a:rPr lang="en-US" sz="2000" dirty="0">
                <a:solidFill>
                  <a:schemeClr val="tx1"/>
                </a:solidFill>
              </a:rPr>
              <a:t> is right before the next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first address</a:t>
            </a:r>
            <a:r>
              <a:rPr lang="en-US" sz="2000" dirty="0">
                <a:solidFill>
                  <a:srgbClr val="0EAE02"/>
                </a:solidFill>
              </a:rPr>
              <a:t> </a:t>
            </a:r>
            <a:r>
              <a:rPr lang="en-US" sz="2000" dirty="0">
                <a:solidFill>
                  <a:schemeClr val="tx1"/>
                </a:solidFill>
              </a:rPr>
              <a:t>is right after the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last address</a:t>
            </a:r>
            <a:r>
              <a:rPr lang="en-US" sz="2000" dirty="0">
                <a:solidFill>
                  <a:srgbClr val="0EAE02"/>
                </a:solidFill>
              </a:rPr>
              <a:t> </a:t>
            </a:r>
            <a:r>
              <a:rPr lang="en-US" sz="2000" dirty="0">
                <a:solidFill>
                  <a:schemeClr val="tx1"/>
                </a:solidFill>
              </a:rPr>
              <a:t>is right before the broadcast address.</a:t>
            </a:r>
          </a:p>
        </p:txBody>
      </p:sp>
      <p:sp>
        <p:nvSpPr>
          <p:cNvPr id="26628"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pSp>
        <p:nvGrpSpPr>
          <p:cNvPr id="26629" name="Group 13"/>
          <p:cNvGrpSpPr>
            <a:grpSpLocks/>
          </p:cNvGrpSpPr>
          <p:nvPr/>
        </p:nvGrpSpPr>
        <p:grpSpPr bwMode="auto">
          <a:xfrm>
            <a:off x="4067175" y="2938463"/>
            <a:ext cx="4075113" cy="1803400"/>
            <a:chOff x="2562" y="1851"/>
            <a:chExt cx="2567" cy="1136"/>
          </a:xfrm>
        </p:grpSpPr>
        <p:sp>
          <p:nvSpPr>
            <p:cNvPr id="26631" name="Text Box 4"/>
            <p:cNvSpPr txBox="1">
              <a:spLocks noChangeArrowheads="1"/>
            </p:cNvSpPr>
            <p:nvPr/>
          </p:nvSpPr>
          <p:spPr bwMode="auto">
            <a:xfrm>
              <a:off x="2562" y="1851"/>
              <a:ext cx="1015"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192.168.1.32</a:t>
              </a:r>
            </a:p>
          </p:txBody>
        </p:sp>
        <p:sp>
          <p:nvSpPr>
            <p:cNvPr id="26632" name="Text Box 5"/>
            <p:cNvSpPr txBox="1">
              <a:spLocks noChangeArrowheads="1"/>
            </p:cNvSpPr>
            <p:nvPr/>
          </p:nvSpPr>
          <p:spPr bwMode="auto">
            <a:xfrm>
              <a:off x="2569" y="2301"/>
              <a:ext cx="2560"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192.168.1.63 is right before 192.168.1.64</a:t>
              </a:r>
            </a:p>
          </p:txBody>
        </p:sp>
        <p:sp>
          <p:nvSpPr>
            <p:cNvPr id="26633" name="Text Box 6"/>
            <p:cNvSpPr txBox="1">
              <a:spLocks noChangeArrowheads="1"/>
            </p:cNvSpPr>
            <p:nvPr/>
          </p:nvSpPr>
          <p:spPr bwMode="auto">
            <a:xfrm>
              <a:off x="2565" y="2763"/>
              <a:ext cx="2449"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192.168.1.33 is right after 192.168.1.32</a:t>
              </a:r>
            </a:p>
          </p:txBody>
        </p:sp>
      </p:grpSp>
      <p:sp>
        <p:nvSpPr>
          <p:cNvPr id="9" name="Footer Placeholder 8"/>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D2D3C992-2813-48CC-B61F-A9A597F98E1C}" type="slidenum">
              <a:rPr lang="en-US" sz="900">
                <a:solidFill>
                  <a:schemeClr val="tx1"/>
                </a:solidFill>
              </a:rPr>
              <a:pPr/>
              <a:t>27</a:t>
            </a:fld>
            <a:endParaRPr lang="en-US" sz="900">
              <a:solidFill>
                <a:schemeClr val="tx1"/>
              </a:solidFill>
            </a:endParaRPr>
          </a:p>
        </p:txBody>
      </p:sp>
      <p:sp>
        <p:nvSpPr>
          <p:cNvPr id="27651" name="Rectangle 2"/>
          <p:cNvSpPr>
            <a:spLocks noGrp="1" noChangeArrowheads="1"/>
          </p:cNvSpPr>
          <p:nvPr>
            <p:ph type="body" idx="1"/>
          </p:nvPr>
        </p:nvSpPr>
        <p:spPr>
          <a:xfrm>
            <a:off x="1144588" y="1544638"/>
            <a:ext cx="7694612" cy="4332287"/>
          </a:xfrm>
          <a:noFill/>
        </p:spPr>
        <p:txBody>
          <a:bodyPr/>
          <a:lstStyle/>
          <a:p>
            <a:pPr>
              <a:buClr>
                <a:schemeClr val="tx1"/>
              </a:buClr>
            </a:pPr>
            <a:r>
              <a:rPr lang="en-US" sz="2400" dirty="0"/>
              <a:t>Following is the fast way to spot the four special addresses (for subnet 192.168.1.32):</a:t>
            </a:r>
          </a:p>
          <a:p>
            <a:pPr lvl="1">
              <a:buClr>
                <a:schemeClr val="tx1"/>
              </a:buClr>
              <a:buFontTx/>
              <a:buChar char="•"/>
            </a:pPr>
            <a:endParaRPr lang="en-US" sz="1200" dirty="0">
              <a:solidFill>
                <a:srgbClr val="999999"/>
              </a:solidFill>
            </a:endParaRPr>
          </a:p>
          <a:p>
            <a:pPr lvl="1">
              <a:buClr>
                <a:srgbClr val="000000"/>
              </a:buClr>
              <a:buFont typeface="Arial" panose="020B0604020202020204" pitchFamily="34" charset="0"/>
              <a:buChar char="–"/>
            </a:pPr>
            <a:r>
              <a:rPr lang="en-US" sz="2000" dirty="0">
                <a:solidFill>
                  <a:srgbClr val="000000"/>
                </a:solidFill>
              </a:rPr>
              <a:t>Start with the </a:t>
            </a:r>
            <a:r>
              <a:rPr lang="en-US" sz="2000" b="1" i="1" dirty="0">
                <a:solidFill>
                  <a:srgbClr val="0EAE02"/>
                </a:solidFill>
              </a:rPr>
              <a:t>subnet address</a:t>
            </a:r>
            <a:r>
              <a:rPr lang="en-US" sz="2000" dirty="0">
                <a:solidFill>
                  <a:srgbClr val="000000"/>
                </a:solidFill>
              </a:rPr>
              <a:t>.</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broadcast</a:t>
            </a:r>
            <a:r>
              <a:rPr lang="en-US" sz="2000" dirty="0">
                <a:solidFill>
                  <a:schemeClr val="tx1"/>
                </a:solidFill>
              </a:rPr>
              <a:t> is right before the next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first address</a:t>
            </a:r>
            <a:r>
              <a:rPr lang="en-US" sz="2000" dirty="0">
                <a:solidFill>
                  <a:srgbClr val="0EAE02"/>
                </a:solidFill>
              </a:rPr>
              <a:t> </a:t>
            </a:r>
            <a:r>
              <a:rPr lang="en-US" sz="2000" dirty="0">
                <a:solidFill>
                  <a:schemeClr val="tx1"/>
                </a:solidFill>
              </a:rPr>
              <a:t>is right after the subnet address.</a:t>
            </a:r>
          </a:p>
          <a:p>
            <a:pPr lvl="1">
              <a:buClr>
                <a:schemeClr val="tx1"/>
              </a:buClr>
              <a:buFont typeface="Arial" panose="020B0604020202020204" pitchFamily="34" charset="0"/>
              <a:buChar char="–"/>
            </a:pPr>
            <a:endParaRPr lang="en-US" sz="2000" dirty="0">
              <a:solidFill>
                <a:schemeClr val="tx1"/>
              </a:solidFill>
            </a:endParaRPr>
          </a:p>
          <a:p>
            <a:pPr lvl="1">
              <a:buClr>
                <a:schemeClr val="tx1"/>
              </a:buClr>
              <a:buFont typeface="Arial" panose="020B0604020202020204" pitchFamily="34" charset="0"/>
              <a:buChar char="–"/>
            </a:pPr>
            <a:r>
              <a:rPr lang="en-US" sz="2000" dirty="0">
                <a:solidFill>
                  <a:schemeClr val="tx1"/>
                </a:solidFill>
              </a:rPr>
              <a:t>The </a:t>
            </a:r>
            <a:r>
              <a:rPr lang="en-US" sz="2000" b="1" i="1" dirty="0">
                <a:solidFill>
                  <a:srgbClr val="0EAE02"/>
                </a:solidFill>
              </a:rPr>
              <a:t>last address</a:t>
            </a:r>
            <a:r>
              <a:rPr lang="en-US" sz="2000" dirty="0">
                <a:solidFill>
                  <a:srgbClr val="0EAE02"/>
                </a:solidFill>
              </a:rPr>
              <a:t> </a:t>
            </a:r>
            <a:r>
              <a:rPr lang="en-US" sz="2000" dirty="0">
                <a:solidFill>
                  <a:schemeClr val="tx1"/>
                </a:solidFill>
              </a:rPr>
              <a:t>is right before the broadcast address.</a:t>
            </a:r>
          </a:p>
        </p:txBody>
      </p:sp>
      <p:sp>
        <p:nvSpPr>
          <p:cNvPr id="27652"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a:t>Subnetting Class C Addresses</a:t>
            </a:r>
          </a:p>
        </p:txBody>
      </p:sp>
      <p:grpSp>
        <p:nvGrpSpPr>
          <p:cNvPr id="27653" name="Group 14"/>
          <p:cNvGrpSpPr>
            <a:grpSpLocks/>
          </p:cNvGrpSpPr>
          <p:nvPr/>
        </p:nvGrpSpPr>
        <p:grpSpPr bwMode="auto">
          <a:xfrm>
            <a:off x="4067175" y="2938463"/>
            <a:ext cx="4075113" cy="2552700"/>
            <a:chOff x="4067175" y="2938463"/>
            <a:chExt cx="4075113" cy="2553116"/>
          </a:xfrm>
        </p:grpSpPr>
        <p:sp>
          <p:nvSpPr>
            <p:cNvPr id="27655" name="Text Box 7"/>
            <p:cNvSpPr txBox="1">
              <a:spLocks noChangeArrowheads="1"/>
            </p:cNvSpPr>
            <p:nvPr/>
          </p:nvSpPr>
          <p:spPr bwMode="auto">
            <a:xfrm>
              <a:off x="4071938" y="5153386"/>
              <a:ext cx="4057650" cy="338193"/>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192.168.1.62 is right before 192.168.1.63</a:t>
              </a:r>
            </a:p>
          </p:txBody>
        </p:sp>
        <p:grpSp>
          <p:nvGrpSpPr>
            <p:cNvPr id="27656" name="Group 13"/>
            <p:cNvGrpSpPr>
              <a:grpSpLocks/>
            </p:cNvGrpSpPr>
            <p:nvPr/>
          </p:nvGrpSpPr>
          <p:grpSpPr bwMode="auto">
            <a:xfrm>
              <a:off x="4067175" y="2938463"/>
              <a:ext cx="4075113" cy="1803400"/>
              <a:chOff x="2562" y="1851"/>
              <a:chExt cx="2567" cy="1136"/>
            </a:xfrm>
          </p:grpSpPr>
          <p:sp>
            <p:nvSpPr>
              <p:cNvPr id="27657" name="Text Box 4"/>
              <p:cNvSpPr txBox="1">
                <a:spLocks noChangeArrowheads="1"/>
              </p:cNvSpPr>
              <p:nvPr/>
            </p:nvSpPr>
            <p:spPr bwMode="auto">
              <a:xfrm>
                <a:off x="2562" y="1851"/>
                <a:ext cx="1015"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192.168.1.32</a:t>
                </a:r>
              </a:p>
            </p:txBody>
          </p:sp>
          <p:sp>
            <p:nvSpPr>
              <p:cNvPr id="27658" name="Text Box 5"/>
              <p:cNvSpPr txBox="1">
                <a:spLocks noChangeArrowheads="1"/>
              </p:cNvSpPr>
              <p:nvPr/>
            </p:nvSpPr>
            <p:spPr bwMode="auto">
              <a:xfrm>
                <a:off x="2569" y="2301"/>
                <a:ext cx="2560"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192.168.1.63 is right before 192.168.1.64</a:t>
                </a:r>
              </a:p>
            </p:txBody>
          </p:sp>
          <p:sp>
            <p:nvSpPr>
              <p:cNvPr id="27659" name="Text Box 6"/>
              <p:cNvSpPr txBox="1">
                <a:spLocks noChangeArrowheads="1"/>
              </p:cNvSpPr>
              <p:nvPr/>
            </p:nvSpPr>
            <p:spPr bwMode="auto">
              <a:xfrm>
                <a:off x="2565" y="2763"/>
                <a:ext cx="2449" cy="224"/>
              </a:xfrm>
              <a:prstGeom prst="rect">
                <a:avLst/>
              </a:prstGeom>
              <a:solidFill>
                <a:srgbClr val="0EAE02"/>
              </a:solidFill>
              <a:ln w="19050">
                <a:solidFill>
                  <a:schemeClr val="tx1"/>
                </a:solidFill>
                <a:miter lim="800000"/>
                <a:headEnd/>
                <a:tailEnd/>
              </a:ln>
              <a:effectLst>
                <a:outerShdw dist="107763" dir="2700000" algn="ctr" rotWithShape="0">
                  <a:schemeClr val="bg2"/>
                </a:outerShdw>
              </a:effec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0"/>
                  </a:spcBef>
                  <a:buClrTx/>
                  <a:buFontTx/>
                  <a:buNone/>
                </a:pPr>
                <a:r>
                  <a:rPr lang="en-US" sz="1600" b="1">
                    <a:solidFill>
                      <a:schemeClr val="bg1"/>
                    </a:solidFill>
                  </a:rPr>
                  <a:t>192.168.1.33 is right after 192.168.1.32</a:t>
                </a:r>
              </a:p>
            </p:txBody>
          </p:sp>
        </p:grpSp>
      </p:grpSp>
      <p:sp>
        <p:nvSpPr>
          <p:cNvPr id="11" name="Footer Placeholder 10"/>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xfrm>
            <a:off x="6924675" y="6588125"/>
            <a:ext cx="2133600" cy="26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fld id="{F10AFB48-B738-41A2-90C6-DF8826E5EEE5}" type="slidenum">
              <a:rPr lang="en-US" sz="900">
                <a:solidFill>
                  <a:schemeClr val="tx1"/>
                </a:solidFill>
              </a:rPr>
              <a:pPr/>
              <a:t>28</a:t>
            </a:fld>
            <a:endParaRPr lang="en-US" sz="900">
              <a:solidFill>
                <a:schemeClr val="tx1"/>
              </a:solidFill>
            </a:endParaRPr>
          </a:p>
        </p:txBody>
      </p:sp>
      <p:sp>
        <p:nvSpPr>
          <p:cNvPr id="28675"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2800" b="1" dirty="0"/>
              <a:t>The Formulas</a:t>
            </a:r>
          </a:p>
        </p:txBody>
      </p:sp>
      <p:grpSp>
        <p:nvGrpSpPr>
          <p:cNvPr id="28676" name="Group 57"/>
          <p:cNvGrpSpPr>
            <a:grpSpLocks/>
          </p:cNvGrpSpPr>
          <p:nvPr/>
        </p:nvGrpSpPr>
        <p:grpSpPr bwMode="auto">
          <a:xfrm>
            <a:off x="2509838" y="4351338"/>
            <a:ext cx="4262437" cy="1493837"/>
            <a:chOff x="4424895" y="4471332"/>
            <a:chExt cx="4261905" cy="1495068"/>
          </a:xfrm>
        </p:grpSpPr>
        <p:sp>
          <p:nvSpPr>
            <p:cNvPr id="28688" name="TextBox 52"/>
            <p:cNvSpPr txBox="1">
              <a:spLocks noChangeArrowheads="1"/>
            </p:cNvSpPr>
            <p:nvPr/>
          </p:nvSpPr>
          <p:spPr bwMode="auto">
            <a:xfrm>
              <a:off x="4701373" y="4571909"/>
              <a:ext cx="3985427" cy="12557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800" b="1"/>
                <a:t>   nm8   / 8 = </a:t>
              </a:r>
              <a:endParaRPr lang="en-US" sz="1000" b="1"/>
            </a:p>
            <a:p>
              <a:pPr>
                <a:buFontTx/>
                <a:buNone/>
              </a:pPr>
              <a:r>
                <a:rPr lang="en-US" sz="1800" b="1"/>
                <a:t> – rsm</a:t>
              </a:r>
            </a:p>
            <a:p>
              <a:pPr>
                <a:buFontTx/>
                <a:buNone/>
              </a:pPr>
              <a:r>
                <a:rPr lang="en-US" sz="1800" b="1" baseline="40000"/>
                <a:t># of host</a:t>
              </a:r>
              <a:r>
                <a:rPr lang="en-US" sz="1800" b="1"/>
                <a:t> </a:t>
              </a:r>
              <a:r>
                <a:rPr lang="en-US" sz="1800" b="1" baseline="40000"/>
                <a:t>bits in the</a:t>
              </a:r>
            </a:p>
            <a:p>
              <a:pPr>
                <a:buFontTx/>
                <a:buNone/>
              </a:pPr>
              <a:r>
                <a:rPr lang="en-US" sz="1800" b="1" baseline="40000"/>
                <a:t>interesting octet</a:t>
              </a:r>
            </a:p>
          </p:txBody>
        </p:sp>
        <p:cxnSp>
          <p:nvCxnSpPr>
            <p:cNvPr id="28689" name="Straight Connector 53"/>
            <p:cNvCxnSpPr>
              <a:cxnSpLocks noChangeShapeType="1"/>
            </p:cNvCxnSpPr>
            <p:nvPr/>
          </p:nvCxnSpPr>
          <p:spPr bwMode="auto">
            <a:xfrm>
              <a:off x="4727267" y="5227525"/>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28690" name="TextBox 54"/>
            <p:cNvSpPr txBox="1">
              <a:spLocks noChangeArrowheads="1"/>
            </p:cNvSpPr>
            <p:nvPr/>
          </p:nvSpPr>
          <p:spPr bwMode="auto">
            <a:xfrm>
              <a:off x="4424895" y="5443180"/>
              <a:ext cx="21656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t>2                =</a:t>
              </a:r>
            </a:p>
          </p:txBody>
        </p:sp>
        <p:sp>
          <p:nvSpPr>
            <p:cNvPr id="28691" name="TextBox 55"/>
            <p:cNvSpPr txBox="1">
              <a:spLocks noChangeArrowheads="1"/>
            </p:cNvSpPr>
            <p:nvPr/>
          </p:nvSpPr>
          <p:spPr bwMode="auto">
            <a:xfrm>
              <a:off x="6544023" y="5423060"/>
              <a:ext cx="1487159" cy="498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a:t>increment of the</a:t>
              </a:r>
            </a:p>
            <a:p>
              <a:pPr>
                <a:buFontTx/>
                <a:buNone/>
              </a:pPr>
              <a:r>
                <a:rPr lang="en-US" sz="1200" b="1"/>
                <a:t>interesting octet</a:t>
              </a:r>
            </a:p>
          </p:txBody>
        </p:sp>
        <p:sp>
          <p:nvSpPr>
            <p:cNvPr id="28692" name="TextBox 56"/>
            <p:cNvSpPr txBox="1">
              <a:spLocks noChangeArrowheads="1"/>
            </p:cNvSpPr>
            <p:nvPr/>
          </p:nvSpPr>
          <p:spPr bwMode="auto">
            <a:xfrm>
              <a:off x="6161611" y="4471332"/>
              <a:ext cx="12485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a:t>number of the octet that is interesting</a:t>
              </a:r>
            </a:p>
          </p:txBody>
        </p:sp>
      </p:grpSp>
      <p:grpSp>
        <p:nvGrpSpPr>
          <p:cNvPr id="28677" name="Group 63"/>
          <p:cNvGrpSpPr>
            <a:grpSpLocks/>
          </p:cNvGrpSpPr>
          <p:nvPr/>
        </p:nvGrpSpPr>
        <p:grpSpPr bwMode="auto">
          <a:xfrm>
            <a:off x="904875" y="2138363"/>
            <a:ext cx="3416300" cy="1317625"/>
            <a:chOff x="4122985" y="2665562"/>
            <a:chExt cx="3416502" cy="1316858"/>
          </a:xfrm>
        </p:grpSpPr>
        <p:sp>
          <p:nvSpPr>
            <p:cNvPr id="28684" name="TextBox 53"/>
            <p:cNvSpPr txBox="1">
              <a:spLocks noChangeArrowheads="1"/>
            </p:cNvSpPr>
            <p:nvPr/>
          </p:nvSpPr>
          <p:spPr bwMode="auto">
            <a:xfrm>
              <a:off x="4226944" y="2665562"/>
              <a:ext cx="1155938" cy="12187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t>rsm</a:t>
              </a:r>
            </a:p>
            <a:p>
              <a:pPr algn="r">
                <a:buFontTx/>
                <a:buNone/>
              </a:pPr>
              <a:r>
                <a:rPr lang="en-US" sz="1800" b="1"/>
                <a:t>– osm</a:t>
              </a:r>
            </a:p>
            <a:p>
              <a:pPr algn="r">
                <a:buFontTx/>
                <a:buNone/>
              </a:pPr>
              <a:r>
                <a:rPr lang="en-US" sz="1800" b="1" baseline="40000"/>
                <a:t># of subnet</a:t>
              </a:r>
              <a:r>
                <a:rPr lang="en-US" sz="1800" b="1"/>
                <a:t> </a:t>
              </a:r>
              <a:r>
                <a:rPr lang="en-US" sz="1800" b="1" baseline="40000"/>
                <a:t>bits</a:t>
              </a:r>
            </a:p>
          </p:txBody>
        </p:sp>
        <p:cxnSp>
          <p:nvCxnSpPr>
            <p:cNvPr id="28685" name="Straight Connector 60"/>
            <p:cNvCxnSpPr>
              <a:cxnSpLocks noChangeShapeType="1"/>
            </p:cNvCxnSpPr>
            <p:nvPr/>
          </p:nvCxnSpPr>
          <p:spPr bwMode="auto">
            <a:xfrm>
              <a:off x="4546121" y="3321179"/>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28686" name="TextBox 61"/>
            <p:cNvSpPr txBox="1">
              <a:spLocks noChangeArrowheads="1"/>
            </p:cNvSpPr>
            <p:nvPr/>
          </p:nvSpPr>
          <p:spPr bwMode="auto">
            <a:xfrm>
              <a:off x="4122985" y="3459200"/>
              <a:ext cx="474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t>2</a:t>
              </a:r>
            </a:p>
          </p:txBody>
        </p:sp>
        <p:sp>
          <p:nvSpPr>
            <p:cNvPr id="28687" name="TextBox 62"/>
            <p:cNvSpPr txBox="1">
              <a:spLocks noChangeArrowheads="1"/>
            </p:cNvSpPr>
            <p:nvPr/>
          </p:nvSpPr>
          <p:spPr bwMode="auto">
            <a:xfrm>
              <a:off x="5327757" y="3456332"/>
              <a:ext cx="2211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t>= </a:t>
              </a:r>
              <a:r>
                <a:rPr lang="en-US" sz="1800" b="1"/>
                <a:t># of subnets</a:t>
              </a:r>
            </a:p>
          </p:txBody>
        </p:sp>
      </p:grpSp>
      <p:grpSp>
        <p:nvGrpSpPr>
          <p:cNvPr id="28678" name="Group 63"/>
          <p:cNvGrpSpPr>
            <a:grpSpLocks/>
          </p:cNvGrpSpPr>
          <p:nvPr/>
        </p:nvGrpSpPr>
        <p:grpSpPr bwMode="auto">
          <a:xfrm>
            <a:off x="4908550" y="2147888"/>
            <a:ext cx="3406775" cy="1646237"/>
            <a:chOff x="4278253" y="2665562"/>
            <a:chExt cx="3407139" cy="1645891"/>
          </a:xfrm>
        </p:grpSpPr>
        <p:sp>
          <p:nvSpPr>
            <p:cNvPr id="28680" name="TextBox 53"/>
            <p:cNvSpPr txBox="1">
              <a:spLocks noChangeArrowheads="1"/>
            </p:cNvSpPr>
            <p:nvPr/>
          </p:nvSpPr>
          <p:spPr bwMode="auto">
            <a:xfrm>
              <a:off x="4347736" y="2665562"/>
              <a:ext cx="1035146" cy="12187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a:t>32</a:t>
              </a:r>
            </a:p>
            <a:p>
              <a:pPr algn="r">
                <a:buFontTx/>
                <a:buNone/>
              </a:pPr>
              <a:r>
                <a:rPr lang="en-US" sz="1800" b="1"/>
                <a:t>– rsm</a:t>
              </a:r>
            </a:p>
            <a:p>
              <a:pPr algn="r">
                <a:buFontTx/>
                <a:buNone/>
              </a:pPr>
              <a:endParaRPr lang="en-US" sz="900" b="1" baseline="40000"/>
            </a:p>
            <a:p>
              <a:pPr algn="r">
                <a:buFontTx/>
                <a:buNone/>
              </a:pPr>
              <a:r>
                <a:rPr lang="en-US" sz="1800" b="1" baseline="40000"/>
                <a:t># of host bits</a:t>
              </a:r>
            </a:p>
          </p:txBody>
        </p:sp>
        <p:cxnSp>
          <p:nvCxnSpPr>
            <p:cNvPr id="28681" name="Straight Connector 60"/>
            <p:cNvCxnSpPr>
              <a:cxnSpLocks noChangeShapeType="1"/>
            </p:cNvCxnSpPr>
            <p:nvPr/>
          </p:nvCxnSpPr>
          <p:spPr bwMode="auto">
            <a:xfrm>
              <a:off x="4546121" y="3321179"/>
              <a:ext cx="750498" cy="1588"/>
            </a:xfrm>
            <a:prstGeom prst="line">
              <a:avLst/>
            </a:prstGeom>
            <a:noFill/>
            <a:ln w="0" algn="ctr">
              <a:solidFill>
                <a:schemeClr val="tx1"/>
              </a:solidFill>
              <a:round/>
              <a:headEnd/>
              <a:tailEnd/>
            </a:ln>
            <a:extLst>
              <a:ext uri="{909E8E84-426E-40DD-AFC4-6F175D3DCCD1}">
                <a14:hiddenFill xmlns:a14="http://schemas.microsoft.com/office/drawing/2010/main">
                  <a:noFill/>
                </a14:hiddenFill>
              </a:ext>
            </a:extLst>
          </p:spPr>
        </p:cxnSp>
        <p:sp>
          <p:nvSpPr>
            <p:cNvPr id="28682" name="TextBox 61"/>
            <p:cNvSpPr txBox="1">
              <a:spLocks noChangeArrowheads="1"/>
            </p:cNvSpPr>
            <p:nvPr/>
          </p:nvSpPr>
          <p:spPr bwMode="auto">
            <a:xfrm>
              <a:off x="4278253" y="3459200"/>
              <a:ext cx="4749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t>2</a:t>
              </a:r>
            </a:p>
          </p:txBody>
        </p:sp>
        <p:sp>
          <p:nvSpPr>
            <p:cNvPr id="28683" name="TextBox 62"/>
            <p:cNvSpPr txBox="1">
              <a:spLocks noChangeArrowheads="1"/>
            </p:cNvSpPr>
            <p:nvPr/>
          </p:nvSpPr>
          <p:spPr bwMode="auto">
            <a:xfrm>
              <a:off x="5388137" y="3456332"/>
              <a:ext cx="2297255" cy="85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a:t>– 2 = </a:t>
              </a:r>
              <a:r>
                <a:rPr lang="en-US" sz="1800" b="1"/>
                <a:t># of hosts</a:t>
              </a:r>
            </a:p>
            <a:p>
              <a:pPr>
                <a:buFontTx/>
                <a:buNone/>
              </a:pPr>
              <a:r>
                <a:rPr lang="en-US" sz="1800" b="1"/>
                <a:t>	per subnet</a:t>
              </a:r>
            </a:p>
          </p:txBody>
        </p:sp>
      </p:grpSp>
      <p:sp>
        <p:nvSpPr>
          <p:cNvPr id="20" name="Footer Placeholder 19"/>
          <p:cNvSpPr>
            <a:spLocks noGrp="1"/>
          </p:cNvSpPr>
          <p:nvPr>
            <p:ph type="ftr" sz="quarter" idx="11"/>
          </p:nvPr>
        </p:nvSpPr>
        <p:spPr/>
        <p:txBody>
          <a:bodyPr/>
          <a:lstStyle/>
          <a:p>
            <a:pPr>
              <a:defRPr/>
            </a:pPr>
            <a:r>
              <a:rPr lang="en-US"/>
              <a:t>Copyright © 2005-2013, Talskan Technologies, LLC</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9698" name="Picture 2" descr="301P_4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0" y="1382713"/>
            <a:ext cx="8739188"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p:cNvSpPr>
            <a:spLocks noGrp="1" noChangeArrowheads="1"/>
          </p:cNvSpPr>
          <p:nvPr>
            <p:ph type="title"/>
          </p:nvPr>
        </p:nvSpPr>
        <p:spPr/>
        <p:txBody>
          <a:bodyPr/>
          <a:lstStyle/>
          <a:p>
            <a:r>
              <a:rPr lang="en-US"/>
              <a:t>End System Subnet Mask Operation</a:t>
            </a:r>
          </a:p>
        </p:txBody>
      </p:sp>
      <p:sp>
        <p:nvSpPr>
          <p:cNvPr id="29700" name="Rectangle 3"/>
          <p:cNvSpPr>
            <a:spLocks noChangeArrowheads="1"/>
          </p:cNvSpPr>
          <p:nvPr/>
        </p:nvSpPr>
        <p:spPr bwMode="auto">
          <a:xfrm>
            <a:off x="750888" y="2182813"/>
            <a:ext cx="1344612" cy="344487"/>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1" name="Rectangle 4"/>
          <p:cNvSpPr>
            <a:spLocks noChangeArrowheads="1"/>
          </p:cNvSpPr>
          <p:nvPr/>
        </p:nvSpPr>
        <p:spPr bwMode="auto">
          <a:xfrm>
            <a:off x="4310063" y="2205038"/>
            <a:ext cx="1573212" cy="346075"/>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2" name="Rectangle 5"/>
          <p:cNvSpPr>
            <a:spLocks noChangeArrowheads="1"/>
          </p:cNvSpPr>
          <p:nvPr/>
        </p:nvSpPr>
        <p:spPr bwMode="auto">
          <a:xfrm>
            <a:off x="1506538" y="3076575"/>
            <a:ext cx="1346200" cy="344488"/>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3" name="Rectangle 6"/>
          <p:cNvSpPr>
            <a:spLocks noChangeArrowheads="1"/>
          </p:cNvSpPr>
          <p:nvPr/>
        </p:nvSpPr>
        <p:spPr bwMode="auto">
          <a:xfrm>
            <a:off x="1531938" y="4267200"/>
            <a:ext cx="1346200" cy="344488"/>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4" name="Rectangle 7"/>
          <p:cNvSpPr>
            <a:spLocks noChangeArrowheads="1"/>
          </p:cNvSpPr>
          <p:nvPr/>
        </p:nvSpPr>
        <p:spPr bwMode="auto">
          <a:xfrm>
            <a:off x="3448050" y="3508375"/>
            <a:ext cx="1344613" cy="344488"/>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5" name="Rectangle 8"/>
          <p:cNvSpPr>
            <a:spLocks noChangeArrowheads="1"/>
          </p:cNvSpPr>
          <p:nvPr/>
        </p:nvSpPr>
        <p:spPr bwMode="auto">
          <a:xfrm>
            <a:off x="4586288" y="3041650"/>
            <a:ext cx="1346200" cy="346075"/>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6" name="Rectangle 9"/>
          <p:cNvSpPr>
            <a:spLocks noChangeArrowheads="1"/>
          </p:cNvSpPr>
          <p:nvPr/>
        </p:nvSpPr>
        <p:spPr bwMode="auto">
          <a:xfrm>
            <a:off x="4724400" y="4284663"/>
            <a:ext cx="1346200" cy="344487"/>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29707" name="Rectangle 10"/>
          <p:cNvSpPr>
            <a:spLocks noChangeArrowheads="1"/>
          </p:cNvSpPr>
          <p:nvPr/>
        </p:nvSpPr>
        <p:spPr bwMode="auto">
          <a:xfrm>
            <a:off x="4094163" y="6354763"/>
            <a:ext cx="1346200" cy="344487"/>
          </a:xfrm>
          <a:prstGeom prst="rect">
            <a:avLst/>
          </a:prstGeom>
          <a:solidFill>
            <a:schemeClr val="bg1"/>
          </a:solidFill>
          <a:ln>
            <a:noFill/>
          </a:ln>
          <a:extLst>
            <a:ext uri="{91240B29-F687-4F45-9708-019B960494DF}">
              <a14:hiddenLine xmlns:a14="http://schemas.microsoft.com/office/drawing/2010/main" w="0" algn="ctr">
                <a:solidFill>
                  <a:srgbClr val="000000"/>
                </a:solidFill>
                <a:round/>
                <a:headEnd/>
                <a:tailEnd/>
              </a14:hiddenLine>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14" name="Footer Placeholder 19"/>
          <p:cNvSpPr>
            <a:spLocks noGrp="1"/>
          </p:cNvSpPr>
          <p:nvPr>
            <p:ph type="ftr" sz="quarter" idx="11"/>
          </p:nvPr>
        </p:nvSpPr>
        <p:spPr/>
        <p:txBody>
          <a:bodyPr/>
          <a:lstStyle/>
          <a:p>
            <a:pPr>
              <a:defRPr/>
            </a:pPr>
            <a:r>
              <a:rPr lang="en-US"/>
              <a:t>Copyright © 2005-2013, Talskan Technologies, LLC</a:t>
            </a:r>
          </a:p>
        </p:txBody>
      </p:sp>
      <p:sp>
        <p:nvSpPr>
          <p:cNvPr id="15"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4DFBD1F8-D12F-4933-B304-E53DD623BB0C}" type="slidenum">
              <a:rPr lang="en-US" sz="900" smtClean="0">
                <a:solidFill>
                  <a:schemeClr val="tx1"/>
                </a:solidFill>
              </a:rPr>
              <a:pPr/>
              <a:t>29</a:t>
            </a:fld>
            <a:endParaRPr lang="en-US" sz="900" dirty="0">
              <a:solidFill>
                <a:schemeClr val="tx1"/>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713" y="286870"/>
            <a:ext cx="7405687" cy="685800"/>
          </a:xfrm>
        </p:spPr>
        <p:txBody>
          <a:bodyPr/>
          <a:lstStyle/>
          <a:p>
            <a:r>
              <a:rPr lang="en-US" sz="2800" dirty="0"/>
              <a:t>Using the Four Clues</a:t>
            </a:r>
          </a:p>
        </p:txBody>
      </p:sp>
      <p:sp>
        <p:nvSpPr>
          <p:cNvPr id="3" name="Content Placeholder 2"/>
          <p:cNvSpPr>
            <a:spLocks noGrp="1"/>
          </p:cNvSpPr>
          <p:nvPr>
            <p:ph idx="1"/>
          </p:nvPr>
        </p:nvSpPr>
        <p:spPr>
          <a:xfrm>
            <a:off x="1128713" y="1600200"/>
            <a:ext cx="7929562" cy="4191000"/>
          </a:xfrm>
        </p:spPr>
        <p:txBody>
          <a:bodyPr/>
          <a:lstStyle/>
          <a:p>
            <a:r>
              <a:rPr lang="en-US" sz="2400" dirty="0"/>
              <a:t>Only some of the four clues are required for each type of problem, but the </a:t>
            </a:r>
            <a:r>
              <a:rPr lang="en-US" sz="2400" b="1" dirty="0" err="1"/>
              <a:t>rsm</a:t>
            </a:r>
            <a:r>
              <a:rPr lang="en-US" sz="2400" dirty="0"/>
              <a:t> is required for both types.</a:t>
            </a:r>
          </a:p>
          <a:p>
            <a:endParaRPr lang="en-US" sz="2400" dirty="0"/>
          </a:p>
          <a:p>
            <a:r>
              <a:rPr lang="en-US" sz="2400" dirty="0"/>
              <a:t>Type I requires:</a:t>
            </a:r>
          </a:p>
          <a:p>
            <a:pPr lvl="1"/>
            <a:r>
              <a:rPr lang="en-US" sz="2000" dirty="0"/>
              <a:t>The </a:t>
            </a:r>
            <a:r>
              <a:rPr lang="en-US" sz="2000" b="1" dirty="0" err="1"/>
              <a:t>osm</a:t>
            </a:r>
            <a:endParaRPr lang="en-US" sz="2000" b="1" dirty="0"/>
          </a:p>
          <a:p>
            <a:pPr lvl="1"/>
            <a:r>
              <a:rPr lang="en-US" sz="2000" dirty="0"/>
              <a:t>The </a:t>
            </a:r>
            <a:r>
              <a:rPr lang="en-US" sz="2000" b="1" dirty="0" err="1"/>
              <a:t>rsm</a:t>
            </a:r>
            <a:endParaRPr lang="en-US" sz="2000" b="1" dirty="0"/>
          </a:p>
          <a:p>
            <a:pPr lvl="1"/>
            <a:r>
              <a:rPr lang="en-US" sz="2000" dirty="0"/>
              <a:t>The </a:t>
            </a:r>
            <a:r>
              <a:rPr lang="en-US" sz="2000" b="1" dirty="0" err="1"/>
              <a:t>eoh</a:t>
            </a:r>
            <a:r>
              <a:rPr lang="en-US" sz="2000" b="1" dirty="0"/>
              <a:t> </a:t>
            </a:r>
            <a:r>
              <a:rPr lang="en-US" sz="2000" dirty="0"/>
              <a:t>(always 32)</a:t>
            </a:r>
          </a:p>
          <a:p>
            <a:endParaRPr lang="en-US" sz="2400" dirty="0"/>
          </a:p>
          <a:p>
            <a:r>
              <a:rPr lang="en-US" sz="2400" dirty="0"/>
              <a:t>Type II requires:</a:t>
            </a:r>
          </a:p>
          <a:p>
            <a:pPr lvl="1"/>
            <a:r>
              <a:rPr lang="en-US" sz="2000" dirty="0"/>
              <a:t>The </a:t>
            </a:r>
            <a:r>
              <a:rPr lang="en-US" sz="2000" b="1" dirty="0" err="1"/>
              <a:t>rsm</a:t>
            </a:r>
            <a:endParaRPr lang="en-US" sz="2000" b="1" dirty="0"/>
          </a:p>
          <a:p>
            <a:pPr lvl="1"/>
            <a:r>
              <a:rPr lang="en-US" sz="2000" dirty="0"/>
              <a:t>The </a:t>
            </a:r>
            <a:r>
              <a:rPr lang="en-US" sz="2000" b="1" dirty="0"/>
              <a:t>nm8</a:t>
            </a:r>
          </a:p>
        </p:txBody>
      </p:sp>
      <p:sp>
        <p:nvSpPr>
          <p:cNvPr id="5" name="Footer Placeholder 4"/>
          <p:cNvSpPr>
            <a:spLocks noGrp="1"/>
          </p:cNvSpPr>
          <p:nvPr>
            <p:ph type="ftr" sz="quarter" idx="11"/>
          </p:nvPr>
        </p:nvSpPr>
        <p:spPr/>
        <p:txBody>
          <a:bodyPr/>
          <a:lstStyle/>
          <a:p>
            <a:pPr>
              <a:defRPr/>
            </a:pPr>
            <a:r>
              <a:rPr lang="en-US" dirty="0"/>
              <a:t>Copyright © 2005-2016, Talskan Technologies, LLC</a:t>
            </a:r>
          </a:p>
        </p:txBody>
      </p:sp>
      <p:sp>
        <p:nvSpPr>
          <p:cNvPr id="6"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4DFBD1F8-D12F-4933-B304-E53DD623BB0C}" type="slidenum">
              <a:rPr lang="en-US" sz="900" smtClean="0">
                <a:solidFill>
                  <a:schemeClr val="tx1"/>
                </a:solidFill>
              </a:rPr>
              <a:pPr/>
              <a:t>3</a:t>
            </a:fld>
            <a:endParaRPr lang="en-US" sz="900" dirty="0">
              <a:solidFill>
                <a:schemeClr val="tx1"/>
              </a:solidFill>
            </a:endParaRPr>
          </a:p>
        </p:txBody>
      </p:sp>
    </p:spTree>
    <p:extLst>
      <p:ext uri="{BB962C8B-B14F-4D97-AF65-F5344CB8AC3E}">
        <p14:creationId xmlns:p14="http://schemas.microsoft.com/office/powerpoint/2010/main" val="27048594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90000"/>
              </a:lnSpc>
            </a:pPr>
            <a:r>
              <a:rPr lang="en-US" sz="2800" kern="1200" dirty="0">
                <a:latin typeface="Arial" panose="020B0604020202020204" pitchFamily="34" charset="0"/>
                <a:ea typeface="+mn-ea"/>
                <a:cs typeface="+mn-cs"/>
              </a:rPr>
              <a:t>Using the Four Clues</a:t>
            </a:r>
            <a:endParaRPr lang="en-US" dirty="0"/>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2"/>
          <p:cNvSpPr>
            <a:spLocks noGrp="1" noChangeArrowheads="1"/>
          </p:cNvSpPr>
          <p:nvPr>
            <p:ph idx="1"/>
          </p:nvPr>
        </p:nvSpPr>
        <p:spPr>
          <a:xfrm>
            <a:off x="1128713" y="1600200"/>
            <a:ext cx="7929562" cy="4191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When finding the number of subnets and hosts, you have to pay attention to where their bits begin and end.</a:t>
            </a:r>
          </a:p>
          <a:p>
            <a:endParaRPr lang="en-US" sz="2400" dirty="0"/>
          </a:p>
          <a:p>
            <a:r>
              <a:rPr lang="en-US" sz="2400" dirty="0"/>
              <a:t>Type I requires:</a:t>
            </a:r>
          </a:p>
          <a:p>
            <a:pPr lvl="1"/>
            <a:r>
              <a:rPr lang="en-US" sz="2000" dirty="0"/>
              <a:t>The </a:t>
            </a:r>
            <a:r>
              <a:rPr lang="en-US" sz="2000" b="1" dirty="0" err="1"/>
              <a:t>osm</a:t>
            </a:r>
            <a:endParaRPr lang="en-US" sz="2000" b="1" dirty="0"/>
          </a:p>
          <a:p>
            <a:pPr lvl="1"/>
            <a:r>
              <a:rPr lang="en-US" sz="2000" dirty="0"/>
              <a:t>The </a:t>
            </a:r>
            <a:r>
              <a:rPr lang="en-US" sz="2000" b="1" dirty="0" err="1"/>
              <a:t>rsm</a:t>
            </a:r>
            <a:endParaRPr lang="en-US" sz="2000" b="1" dirty="0"/>
          </a:p>
          <a:p>
            <a:pPr lvl="1"/>
            <a:r>
              <a:rPr lang="en-US" sz="2000" dirty="0"/>
              <a:t>The </a:t>
            </a:r>
            <a:r>
              <a:rPr lang="en-US" sz="2000" b="1" dirty="0" err="1"/>
              <a:t>eoh</a:t>
            </a:r>
            <a:r>
              <a:rPr lang="en-US" sz="2000" dirty="0"/>
              <a:t> (always 32)</a:t>
            </a:r>
          </a:p>
        </p:txBody>
      </p:sp>
      <p:sp>
        <p:nvSpPr>
          <p:cNvPr id="7"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5DB1F9CB-0D40-4E81-B6A5-1F5DAE8EC16E}" type="slidenum">
              <a:rPr lang="en-US" sz="900" smtClean="0">
                <a:solidFill>
                  <a:schemeClr val="tx1"/>
                </a:solidFill>
              </a:rPr>
              <a:pPr/>
              <a:t>4</a:t>
            </a:fld>
            <a:endParaRPr lang="en-US" sz="900">
              <a:solidFill>
                <a:schemeClr val="tx1"/>
              </a:solidFill>
            </a:endParaRPr>
          </a:p>
        </p:txBody>
      </p:sp>
      <p:grpSp>
        <p:nvGrpSpPr>
          <p:cNvPr id="52" name="Group 51"/>
          <p:cNvGrpSpPr/>
          <p:nvPr/>
        </p:nvGrpSpPr>
        <p:grpSpPr>
          <a:xfrm>
            <a:off x="4732555" y="2529876"/>
            <a:ext cx="3432735" cy="1409393"/>
            <a:chOff x="4580965" y="2768600"/>
            <a:chExt cx="3432735" cy="1409393"/>
          </a:xfrm>
        </p:grpSpPr>
        <p:sp>
          <p:nvSpPr>
            <p:cNvPr id="43" name="Freeform: Shape 42"/>
            <p:cNvSpPr/>
            <p:nvPr/>
          </p:nvSpPr>
          <p:spPr bwMode="auto">
            <a:xfrm>
              <a:off x="4580965" y="3415553"/>
              <a:ext cx="3110753" cy="762440"/>
            </a:xfrm>
            <a:custGeom>
              <a:avLst/>
              <a:gdLst>
                <a:gd name="connsiteX0" fmla="*/ 17929 w 3110753"/>
                <a:gd name="connsiteY0" fmla="*/ 62753 h 762440"/>
                <a:gd name="connsiteX1" fmla="*/ 143435 w 3110753"/>
                <a:gd name="connsiteY1" fmla="*/ 44823 h 762440"/>
                <a:gd name="connsiteX2" fmla="*/ 179294 w 3110753"/>
                <a:gd name="connsiteY2" fmla="*/ 35859 h 762440"/>
                <a:gd name="connsiteX3" fmla="*/ 242047 w 3110753"/>
                <a:gd name="connsiteY3" fmla="*/ 26894 h 762440"/>
                <a:gd name="connsiteX4" fmla="*/ 295835 w 3110753"/>
                <a:gd name="connsiteY4" fmla="*/ 17929 h 762440"/>
                <a:gd name="connsiteX5" fmla="*/ 1524000 w 3110753"/>
                <a:gd name="connsiteY5" fmla="*/ 17929 h 762440"/>
                <a:gd name="connsiteX6" fmla="*/ 1631576 w 3110753"/>
                <a:gd name="connsiteY6" fmla="*/ 8965 h 762440"/>
                <a:gd name="connsiteX7" fmla="*/ 1873623 w 3110753"/>
                <a:gd name="connsiteY7" fmla="*/ 0 h 762440"/>
                <a:gd name="connsiteX8" fmla="*/ 2384611 w 3110753"/>
                <a:gd name="connsiteY8" fmla="*/ 8965 h 762440"/>
                <a:gd name="connsiteX9" fmla="*/ 2698376 w 3110753"/>
                <a:gd name="connsiteY9" fmla="*/ 35859 h 762440"/>
                <a:gd name="connsiteX10" fmla="*/ 2823882 w 3110753"/>
                <a:gd name="connsiteY10" fmla="*/ 71718 h 762440"/>
                <a:gd name="connsiteX11" fmla="*/ 2850776 w 3110753"/>
                <a:gd name="connsiteY11" fmla="*/ 80682 h 762440"/>
                <a:gd name="connsiteX12" fmla="*/ 2895600 w 3110753"/>
                <a:gd name="connsiteY12" fmla="*/ 107576 h 762440"/>
                <a:gd name="connsiteX13" fmla="*/ 2913529 w 3110753"/>
                <a:gd name="connsiteY13" fmla="*/ 125506 h 762440"/>
                <a:gd name="connsiteX14" fmla="*/ 2967317 w 3110753"/>
                <a:gd name="connsiteY14" fmla="*/ 143435 h 762440"/>
                <a:gd name="connsiteX15" fmla="*/ 2994211 w 3110753"/>
                <a:gd name="connsiteY15" fmla="*/ 161365 h 762440"/>
                <a:gd name="connsiteX16" fmla="*/ 3021106 w 3110753"/>
                <a:gd name="connsiteY16" fmla="*/ 170329 h 762440"/>
                <a:gd name="connsiteX17" fmla="*/ 3065929 w 3110753"/>
                <a:gd name="connsiteY17" fmla="*/ 197223 h 762440"/>
                <a:gd name="connsiteX18" fmla="*/ 3074894 w 3110753"/>
                <a:gd name="connsiteY18" fmla="*/ 385482 h 762440"/>
                <a:gd name="connsiteX19" fmla="*/ 3083859 w 3110753"/>
                <a:gd name="connsiteY19" fmla="*/ 448235 h 762440"/>
                <a:gd name="connsiteX20" fmla="*/ 3092823 w 3110753"/>
                <a:gd name="connsiteY20" fmla="*/ 519953 h 762440"/>
                <a:gd name="connsiteX21" fmla="*/ 3110753 w 3110753"/>
                <a:gd name="connsiteY21" fmla="*/ 618565 h 762440"/>
                <a:gd name="connsiteX22" fmla="*/ 3092823 w 3110753"/>
                <a:gd name="connsiteY22" fmla="*/ 663388 h 762440"/>
                <a:gd name="connsiteX23" fmla="*/ 3012141 w 3110753"/>
                <a:gd name="connsiteY23" fmla="*/ 672353 h 762440"/>
                <a:gd name="connsiteX24" fmla="*/ 2949388 w 3110753"/>
                <a:gd name="connsiteY24" fmla="*/ 681318 h 762440"/>
                <a:gd name="connsiteX25" fmla="*/ 2922494 w 3110753"/>
                <a:gd name="connsiteY25" fmla="*/ 690282 h 762440"/>
                <a:gd name="connsiteX26" fmla="*/ 2653553 w 3110753"/>
                <a:gd name="connsiteY26" fmla="*/ 708212 h 762440"/>
                <a:gd name="connsiteX27" fmla="*/ 2447364 w 3110753"/>
                <a:gd name="connsiteY27" fmla="*/ 726141 h 762440"/>
                <a:gd name="connsiteX28" fmla="*/ 1470211 w 3110753"/>
                <a:gd name="connsiteY28" fmla="*/ 717176 h 762440"/>
                <a:gd name="connsiteX29" fmla="*/ 1344706 w 3110753"/>
                <a:gd name="connsiteY29" fmla="*/ 708212 h 762440"/>
                <a:gd name="connsiteX30" fmla="*/ 493059 w 3110753"/>
                <a:gd name="connsiteY30" fmla="*/ 726141 h 762440"/>
                <a:gd name="connsiteX31" fmla="*/ 376517 w 3110753"/>
                <a:gd name="connsiteY31" fmla="*/ 744071 h 762440"/>
                <a:gd name="connsiteX32" fmla="*/ 170329 w 3110753"/>
                <a:gd name="connsiteY32" fmla="*/ 753035 h 762440"/>
                <a:gd name="connsiteX33" fmla="*/ 89647 w 3110753"/>
                <a:gd name="connsiteY33" fmla="*/ 762000 h 762440"/>
                <a:gd name="connsiteX34" fmla="*/ 71717 w 3110753"/>
                <a:gd name="connsiteY34" fmla="*/ 744071 h 762440"/>
                <a:gd name="connsiteX35" fmla="*/ 62753 w 3110753"/>
                <a:gd name="connsiteY35" fmla="*/ 654423 h 762440"/>
                <a:gd name="connsiteX36" fmla="*/ 53788 w 3110753"/>
                <a:gd name="connsiteY36" fmla="*/ 627529 h 762440"/>
                <a:gd name="connsiteX37" fmla="*/ 62753 w 3110753"/>
                <a:gd name="connsiteY37" fmla="*/ 322729 h 762440"/>
                <a:gd name="connsiteX38" fmla="*/ 80682 w 3110753"/>
                <a:gd name="connsiteY38" fmla="*/ 170329 h 762440"/>
                <a:gd name="connsiteX39" fmla="*/ 0 w 3110753"/>
                <a:gd name="connsiteY39" fmla="*/ 125506 h 762440"/>
                <a:gd name="connsiteX40" fmla="*/ 26894 w 3110753"/>
                <a:gd name="connsiteY40" fmla="*/ 116541 h 762440"/>
                <a:gd name="connsiteX41" fmla="*/ 17929 w 3110753"/>
                <a:gd name="connsiteY41" fmla="*/ 62753 h 762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110753" h="762440">
                  <a:moveTo>
                    <a:pt x="17929" y="62753"/>
                  </a:moveTo>
                  <a:cubicBezTo>
                    <a:pt x="37352" y="50800"/>
                    <a:pt x="-41089" y="73211"/>
                    <a:pt x="143435" y="44823"/>
                  </a:cubicBezTo>
                  <a:cubicBezTo>
                    <a:pt x="155613" y="42950"/>
                    <a:pt x="167172" y="38063"/>
                    <a:pt x="179294" y="35859"/>
                  </a:cubicBezTo>
                  <a:cubicBezTo>
                    <a:pt x="200083" y="32079"/>
                    <a:pt x="221163" y="30107"/>
                    <a:pt x="242047" y="26894"/>
                  </a:cubicBezTo>
                  <a:cubicBezTo>
                    <a:pt x="260012" y="24130"/>
                    <a:pt x="277906" y="20917"/>
                    <a:pt x="295835" y="17929"/>
                  </a:cubicBezTo>
                  <a:cubicBezTo>
                    <a:pt x="886715" y="29988"/>
                    <a:pt x="788550" y="32638"/>
                    <a:pt x="1524000" y="17929"/>
                  </a:cubicBezTo>
                  <a:cubicBezTo>
                    <a:pt x="1559976" y="17210"/>
                    <a:pt x="1595640" y="10808"/>
                    <a:pt x="1631576" y="8965"/>
                  </a:cubicBezTo>
                  <a:cubicBezTo>
                    <a:pt x="1712208" y="4830"/>
                    <a:pt x="1792941" y="2988"/>
                    <a:pt x="1873623" y="0"/>
                  </a:cubicBezTo>
                  <a:lnTo>
                    <a:pt x="2384611" y="8965"/>
                  </a:lnTo>
                  <a:cubicBezTo>
                    <a:pt x="2474353" y="11458"/>
                    <a:pt x="2614312" y="27452"/>
                    <a:pt x="2698376" y="35859"/>
                  </a:cubicBezTo>
                  <a:cubicBezTo>
                    <a:pt x="2788444" y="58375"/>
                    <a:pt x="2746705" y="45992"/>
                    <a:pt x="2823882" y="71718"/>
                  </a:cubicBezTo>
                  <a:lnTo>
                    <a:pt x="2850776" y="80682"/>
                  </a:lnTo>
                  <a:cubicBezTo>
                    <a:pt x="2896209" y="126115"/>
                    <a:pt x="2837410" y="72661"/>
                    <a:pt x="2895600" y="107576"/>
                  </a:cubicBezTo>
                  <a:cubicBezTo>
                    <a:pt x="2902848" y="111925"/>
                    <a:pt x="2905969" y="121726"/>
                    <a:pt x="2913529" y="125506"/>
                  </a:cubicBezTo>
                  <a:cubicBezTo>
                    <a:pt x="2930433" y="133958"/>
                    <a:pt x="2967317" y="143435"/>
                    <a:pt x="2967317" y="143435"/>
                  </a:cubicBezTo>
                  <a:cubicBezTo>
                    <a:pt x="2976282" y="149412"/>
                    <a:pt x="2984574" y="156547"/>
                    <a:pt x="2994211" y="161365"/>
                  </a:cubicBezTo>
                  <a:cubicBezTo>
                    <a:pt x="3002663" y="165591"/>
                    <a:pt x="3013003" y="165467"/>
                    <a:pt x="3021106" y="170329"/>
                  </a:cubicBezTo>
                  <a:cubicBezTo>
                    <a:pt x="3082636" y="207247"/>
                    <a:pt x="2989740" y="171828"/>
                    <a:pt x="3065929" y="197223"/>
                  </a:cubicBezTo>
                  <a:cubicBezTo>
                    <a:pt x="3068917" y="259976"/>
                    <a:pt x="3070418" y="322818"/>
                    <a:pt x="3074894" y="385482"/>
                  </a:cubicBezTo>
                  <a:cubicBezTo>
                    <a:pt x="3076400" y="406558"/>
                    <a:pt x="3081066" y="427290"/>
                    <a:pt x="3083859" y="448235"/>
                  </a:cubicBezTo>
                  <a:cubicBezTo>
                    <a:pt x="3087043" y="472116"/>
                    <a:pt x="3089416" y="496103"/>
                    <a:pt x="3092823" y="519953"/>
                  </a:cubicBezTo>
                  <a:cubicBezTo>
                    <a:pt x="3098557" y="560089"/>
                    <a:pt x="3103032" y="579961"/>
                    <a:pt x="3110753" y="618565"/>
                  </a:cubicBezTo>
                  <a:cubicBezTo>
                    <a:pt x="3104776" y="633506"/>
                    <a:pt x="3106950" y="655682"/>
                    <a:pt x="3092823" y="663388"/>
                  </a:cubicBezTo>
                  <a:cubicBezTo>
                    <a:pt x="3069068" y="676345"/>
                    <a:pt x="3038992" y="668997"/>
                    <a:pt x="3012141" y="672353"/>
                  </a:cubicBezTo>
                  <a:cubicBezTo>
                    <a:pt x="2991174" y="674974"/>
                    <a:pt x="2970306" y="678330"/>
                    <a:pt x="2949388" y="681318"/>
                  </a:cubicBezTo>
                  <a:cubicBezTo>
                    <a:pt x="2940423" y="684306"/>
                    <a:pt x="2931661" y="687990"/>
                    <a:pt x="2922494" y="690282"/>
                  </a:cubicBezTo>
                  <a:cubicBezTo>
                    <a:pt x="2831307" y="713078"/>
                    <a:pt x="2760657" y="702720"/>
                    <a:pt x="2653553" y="708212"/>
                  </a:cubicBezTo>
                  <a:cubicBezTo>
                    <a:pt x="2552392" y="713400"/>
                    <a:pt x="2536612" y="716224"/>
                    <a:pt x="2447364" y="726141"/>
                  </a:cubicBezTo>
                  <a:lnTo>
                    <a:pt x="1470211" y="717176"/>
                  </a:lnTo>
                  <a:cubicBezTo>
                    <a:pt x="1428275" y="716494"/>
                    <a:pt x="1386646" y="707827"/>
                    <a:pt x="1344706" y="708212"/>
                  </a:cubicBezTo>
                  <a:cubicBezTo>
                    <a:pt x="1060773" y="710817"/>
                    <a:pt x="493059" y="726141"/>
                    <a:pt x="493059" y="726141"/>
                  </a:cubicBezTo>
                  <a:cubicBezTo>
                    <a:pt x="449130" y="734927"/>
                    <a:pt x="424586" y="740970"/>
                    <a:pt x="376517" y="744071"/>
                  </a:cubicBezTo>
                  <a:cubicBezTo>
                    <a:pt x="307865" y="748500"/>
                    <a:pt x="239058" y="750047"/>
                    <a:pt x="170329" y="753035"/>
                  </a:cubicBezTo>
                  <a:cubicBezTo>
                    <a:pt x="143435" y="756023"/>
                    <a:pt x="116595" y="764450"/>
                    <a:pt x="89647" y="762000"/>
                  </a:cubicBezTo>
                  <a:cubicBezTo>
                    <a:pt x="81230" y="761235"/>
                    <a:pt x="73767" y="752271"/>
                    <a:pt x="71717" y="744071"/>
                  </a:cubicBezTo>
                  <a:cubicBezTo>
                    <a:pt x="64433" y="714936"/>
                    <a:pt x="67319" y="684105"/>
                    <a:pt x="62753" y="654423"/>
                  </a:cubicBezTo>
                  <a:cubicBezTo>
                    <a:pt x="61316" y="645083"/>
                    <a:pt x="56776" y="636494"/>
                    <a:pt x="53788" y="627529"/>
                  </a:cubicBezTo>
                  <a:cubicBezTo>
                    <a:pt x="56776" y="525929"/>
                    <a:pt x="58432" y="424281"/>
                    <a:pt x="62753" y="322729"/>
                  </a:cubicBezTo>
                  <a:cubicBezTo>
                    <a:pt x="67327" y="215243"/>
                    <a:pt x="63954" y="237238"/>
                    <a:pt x="80682" y="170329"/>
                  </a:cubicBezTo>
                  <a:cubicBezTo>
                    <a:pt x="19031" y="129229"/>
                    <a:pt x="47336" y="141285"/>
                    <a:pt x="0" y="125506"/>
                  </a:cubicBezTo>
                  <a:cubicBezTo>
                    <a:pt x="8965" y="122518"/>
                    <a:pt x="20212" y="123223"/>
                    <a:pt x="26894" y="116541"/>
                  </a:cubicBezTo>
                  <a:cubicBezTo>
                    <a:pt x="38694" y="104741"/>
                    <a:pt x="-1494" y="74706"/>
                    <a:pt x="17929" y="62753"/>
                  </a:cubicBezTo>
                  <a:close/>
                </a:path>
              </a:pathLst>
            </a:custGeom>
            <a:solidFill>
              <a:srgbClr val="37E60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sp>
          <p:nvSpPr>
            <p:cNvPr id="44" name="Freeform: Shape 43"/>
            <p:cNvSpPr/>
            <p:nvPr/>
          </p:nvSpPr>
          <p:spPr bwMode="auto">
            <a:xfrm>
              <a:off x="4840941" y="2801375"/>
              <a:ext cx="1021977" cy="1071378"/>
            </a:xfrm>
            <a:custGeom>
              <a:avLst/>
              <a:gdLst>
                <a:gd name="connsiteX0" fmla="*/ 8965 w 1021977"/>
                <a:gd name="connsiteY0" fmla="*/ 31472 h 1071378"/>
                <a:gd name="connsiteX1" fmla="*/ 8965 w 1021977"/>
                <a:gd name="connsiteY1" fmla="*/ 452813 h 1071378"/>
                <a:gd name="connsiteX2" fmla="*/ 0 w 1021977"/>
                <a:gd name="connsiteY2" fmla="*/ 721754 h 1071378"/>
                <a:gd name="connsiteX3" fmla="*/ 8965 w 1021977"/>
                <a:gd name="connsiteY3" fmla="*/ 784507 h 1071378"/>
                <a:gd name="connsiteX4" fmla="*/ 62753 w 1021977"/>
                <a:gd name="connsiteY4" fmla="*/ 811401 h 1071378"/>
                <a:gd name="connsiteX5" fmla="*/ 80683 w 1021977"/>
                <a:gd name="connsiteY5" fmla="*/ 829331 h 1071378"/>
                <a:gd name="connsiteX6" fmla="*/ 107577 w 1021977"/>
                <a:gd name="connsiteY6" fmla="*/ 838296 h 1071378"/>
                <a:gd name="connsiteX7" fmla="*/ 125506 w 1021977"/>
                <a:gd name="connsiteY7" fmla="*/ 865190 h 1071378"/>
                <a:gd name="connsiteX8" fmla="*/ 134471 w 1021977"/>
                <a:gd name="connsiteY8" fmla="*/ 901049 h 1071378"/>
                <a:gd name="connsiteX9" fmla="*/ 242047 w 1021977"/>
                <a:gd name="connsiteY9" fmla="*/ 954837 h 1071378"/>
                <a:gd name="connsiteX10" fmla="*/ 268941 w 1021977"/>
                <a:gd name="connsiteY10" fmla="*/ 963801 h 1071378"/>
                <a:gd name="connsiteX11" fmla="*/ 304800 w 1021977"/>
                <a:gd name="connsiteY11" fmla="*/ 972766 h 1071378"/>
                <a:gd name="connsiteX12" fmla="*/ 358588 w 1021977"/>
                <a:gd name="connsiteY12" fmla="*/ 990696 h 1071378"/>
                <a:gd name="connsiteX13" fmla="*/ 412377 w 1021977"/>
                <a:gd name="connsiteY13" fmla="*/ 1017590 h 1071378"/>
                <a:gd name="connsiteX14" fmla="*/ 475130 w 1021977"/>
                <a:gd name="connsiteY14" fmla="*/ 1035519 h 1071378"/>
                <a:gd name="connsiteX15" fmla="*/ 555812 w 1021977"/>
                <a:gd name="connsiteY15" fmla="*/ 1044484 h 1071378"/>
                <a:gd name="connsiteX16" fmla="*/ 582706 w 1021977"/>
                <a:gd name="connsiteY16" fmla="*/ 1053449 h 1071378"/>
                <a:gd name="connsiteX17" fmla="*/ 744071 w 1021977"/>
                <a:gd name="connsiteY17" fmla="*/ 1071378 h 1071378"/>
                <a:gd name="connsiteX18" fmla="*/ 896471 w 1021977"/>
                <a:gd name="connsiteY18" fmla="*/ 1062413 h 1071378"/>
                <a:gd name="connsiteX19" fmla="*/ 959224 w 1021977"/>
                <a:gd name="connsiteY19" fmla="*/ 1044484 h 1071378"/>
                <a:gd name="connsiteX20" fmla="*/ 977153 w 1021977"/>
                <a:gd name="connsiteY20" fmla="*/ 1026554 h 1071378"/>
                <a:gd name="connsiteX21" fmla="*/ 995083 w 1021977"/>
                <a:gd name="connsiteY21" fmla="*/ 963801 h 1071378"/>
                <a:gd name="connsiteX22" fmla="*/ 1004047 w 1021977"/>
                <a:gd name="connsiteY22" fmla="*/ 918978 h 1071378"/>
                <a:gd name="connsiteX23" fmla="*/ 1021977 w 1021977"/>
                <a:gd name="connsiteY23" fmla="*/ 856225 h 1071378"/>
                <a:gd name="connsiteX24" fmla="*/ 1013012 w 1021977"/>
                <a:gd name="connsiteY24" fmla="*/ 587284 h 1071378"/>
                <a:gd name="connsiteX25" fmla="*/ 1004047 w 1021977"/>
                <a:gd name="connsiteY25" fmla="*/ 560390 h 1071378"/>
                <a:gd name="connsiteX26" fmla="*/ 1013012 w 1021977"/>
                <a:gd name="connsiteY26" fmla="*/ 318343 h 1071378"/>
                <a:gd name="connsiteX27" fmla="*/ 1004047 w 1021977"/>
                <a:gd name="connsiteY27" fmla="*/ 228696 h 1071378"/>
                <a:gd name="connsiteX28" fmla="*/ 977153 w 1021977"/>
                <a:gd name="connsiteY28" fmla="*/ 219731 h 1071378"/>
                <a:gd name="connsiteX29" fmla="*/ 959224 w 1021977"/>
                <a:gd name="connsiteY29" fmla="*/ 201801 h 1071378"/>
                <a:gd name="connsiteX30" fmla="*/ 950259 w 1021977"/>
                <a:gd name="connsiteY30" fmla="*/ 22507 h 1071378"/>
                <a:gd name="connsiteX31" fmla="*/ 403412 w 1021977"/>
                <a:gd name="connsiteY31" fmla="*/ 31472 h 1071378"/>
                <a:gd name="connsiteX32" fmla="*/ 125506 w 1021977"/>
                <a:gd name="connsiteY32" fmla="*/ 49401 h 1071378"/>
                <a:gd name="connsiteX33" fmla="*/ 8965 w 1021977"/>
                <a:gd name="connsiteY33" fmla="*/ 31472 h 1071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21977" h="1071378">
                  <a:moveTo>
                    <a:pt x="8965" y="31472"/>
                  </a:moveTo>
                  <a:cubicBezTo>
                    <a:pt x="-10458" y="98707"/>
                    <a:pt x="8965" y="14426"/>
                    <a:pt x="8965" y="452813"/>
                  </a:cubicBezTo>
                  <a:cubicBezTo>
                    <a:pt x="8965" y="542510"/>
                    <a:pt x="2988" y="632107"/>
                    <a:pt x="0" y="721754"/>
                  </a:cubicBezTo>
                  <a:cubicBezTo>
                    <a:pt x="2988" y="742672"/>
                    <a:pt x="383" y="765198"/>
                    <a:pt x="8965" y="784507"/>
                  </a:cubicBezTo>
                  <a:cubicBezTo>
                    <a:pt x="15010" y="798109"/>
                    <a:pt x="50818" y="807423"/>
                    <a:pt x="62753" y="811401"/>
                  </a:cubicBezTo>
                  <a:cubicBezTo>
                    <a:pt x="68730" y="817378"/>
                    <a:pt x="73435" y="824982"/>
                    <a:pt x="80683" y="829331"/>
                  </a:cubicBezTo>
                  <a:cubicBezTo>
                    <a:pt x="88786" y="834193"/>
                    <a:pt x="100198" y="832393"/>
                    <a:pt x="107577" y="838296"/>
                  </a:cubicBezTo>
                  <a:cubicBezTo>
                    <a:pt x="115990" y="845027"/>
                    <a:pt x="119530" y="856225"/>
                    <a:pt x="125506" y="865190"/>
                  </a:cubicBezTo>
                  <a:cubicBezTo>
                    <a:pt x="128494" y="877143"/>
                    <a:pt x="126358" y="891777"/>
                    <a:pt x="134471" y="901049"/>
                  </a:cubicBezTo>
                  <a:cubicBezTo>
                    <a:pt x="163092" y="933759"/>
                    <a:pt x="203682" y="942049"/>
                    <a:pt x="242047" y="954837"/>
                  </a:cubicBezTo>
                  <a:cubicBezTo>
                    <a:pt x="251012" y="957825"/>
                    <a:pt x="259774" y="961509"/>
                    <a:pt x="268941" y="963801"/>
                  </a:cubicBezTo>
                  <a:cubicBezTo>
                    <a:pt x="280894" y="966789"/>
                    <a:pt x="292999" y="969226"/>
                    <a:pt x="304800" y="972766"/>
                  </a:cubicBezTo>
                  <a:cubicBezTo>
                    <a:pt x="322902" y="978197"/>
                    <a:pt x="358588" y="990696"/>
                    <a:pt x="358588" y="990696"/>
                  </a:cubicBezTo>
                  <a:cubicBezTo>
                    <a:pt x="386741" y="1018848"/>
                    <a:pt x="366116" y="1004373"/>
                    <a:pt x="412377" y="1017590"/>
                  </a:cubicBezTo>
                  <a:cubicBezTo>
                    <a:pt x="439705" y="1025398"/>
                    <a:pt x="444778" y="1030849"/>
                    <a:pt x="475130" y="1035519"/>
                  </a:cubicBezTo>
                  <a:cubicBezTo>
                    <a:pt x="501875" y="1039634"/>
                    <a:pt x="528918" y="1041496"/>
                    <a:pt x="555812" y="1044484"/>
                  </a:cubicBezTo>
                  <a:cubicBezTo>
                    <a:pt x="564777" y="1047472"/>
                    <a:pt x="573440" y="1051596"/>
                    <a:pt x="582706" y="1053449"/>
                  </a:cubicBezTo>
                  <a:cubicBezTo>
                    <a:pt x="628138" y="1062535"/>
                    <a:pt x="702511" y="1067600"/>
                    <a:pt x="744071" y="1071378"/>
                  </a:cubicBezTo>
                  <a:cubicBezTo>
                    <a:pt x="794871" y="1068390"/>
                    <a:pt x="845812" y="1067238"/>
                    <a:pt x="896471" y="1062413"/>
                  </a:cubicBezTo>
                  <a:cubicBezTo>
                    <a:pt x="912236" y="1060912"/>
                    <a:pt x="943084" y="1049864"/>
                    <a:pt x="959224" y="1044484"/>
                  </a:cubicBezTo>
                  <a:cubicBezTo>
                    <a:pt x="965200" y="1038507"/>
                    <a:pt x="972805" y="1033802"/>
                    <a:pt x="977153" y="1026554"/>
                  </a:cubicBezTo>
                  <a:cubicBezTo>
                    <a:pt x="982439" y="1017745"/>
                    <a:pt x="993704" y="970008"/>
                    <a:pt x="995083" y="963801"/>
                  </a:cubicBezTo>
                  <a:cubicBezTo>
                    <a:pt x="998388" y="948927"/>
                    <a:pt x="1000742" y="933852"/>
                    <a:pt x="1004047" y="918978"/>
                  </a:cubicBezTo>
                  <a:cubicBezTo>
                    <a:pt x="1011551" y="885211"/>
                    <a:pt x="1011994" y="886172"/>
                    <a:pt x="1021977" y="856225"/>
                  </a:cubicBezTo>
                  <a:cubicBezTo>
                    <a:pt x="1018989" y="766578"/>
                    <a:pt x="1018438" y="676817"/>
                    <a:pt x="1013012" y="587284"/>
                  </a:cubicBezTo>
                  <a:cubicBezTo>
                    <a:pt x="1012440" y="577852"/>
                    <a:pt x="1004047" y="569840"/>
                    <a:pt x="1004047" y="560390"/>
                  </a:cubicBezTo>
                  <a:cubicBezTo>
                    <a:pt x="1004047" y="479652"/>
                    <a:pt x="1010024" y="399025"/>
                    <a:pt x="1013012" y="318343"/>
                  </a:cubicBezTo>
                  <a:cubicBezTo>
                    <a:pt x="1010024" y="288461"/>
                    <a:pt x="1014310" y="256919"/>
                    <a:pt x="1004047" y="228696"/>
                  </a:cubicBezTo>
                  <a:cubicBezTo>
                    <a:pt x="1000818" y="219815"/>
                    <a:pt x="985256" y="224593"/>
                    <a:pt x="977153" y="219731"/>
                  </a:cubicBezTo>
                  <a:cubicBezTo>
                    <a:pt x="969906" y="215382"/>
                    <a:pt x="965200" y="207778"/>
                    <a:pt x="959224" y="201801"/>
                  </a:cubicBezTo>
                  <a:cubicBezTo>
                    <a:pt x="956236" y="142036"/>
                    <a:pt x="1007472" y="40040"/>
                    <a:pt x="950259" y="22507"/>
                  </a:cubicBezTo>
                  <a:cubicBezTo>
                    <a:pt x="775953" y="-30909"/>
                    <a:pt x="585662" y="26916"/>
                    <a:pt x="403412" y="31472"/>
                  </a:cubicBezTo>
                  <a:cubicBezTo>
                    <a:pt x="-109641" y="44299"/>
                    <a:pt x="483908" y="34469"/>
                    <a:pt x="125506" y="49401"/>
                  </a:cubicBezTo>
                  <a:cubicBezTo>
                    <a:pt x="89678" y="50894"/>
                    <a:pt x="28388" y="-35763"/>
                    <a:pt x="8965" y="31472"/>
                  </a:cubicBezTo>
                  <a:close/>
                </a:path>
              </a:pathLst>
            </a:custGeom>
            <a:solidFill>
              <a:srgbClr val="3CADD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grpSp>
          <p:nvGrpSpPr>
            <p:cNvPr id="45" name="Group 63"/>
            <p:cNvGrpSpPr>
              <a:grpSpLocks/>
            </p:cNvGrpSpPr>
            <p:nvPr/>
          </p:nvGrpSpPr>
          <p:grpSpPr bwMode="auto">
            <a:xfrm>
              <a:off x="4597400" y="2768600"/>
              <a:ext cx="3416300" cy="1317625"/>
              <a:chOff x="4122985" y="2665562"/>
              <a:chExt cx="3416502" cy="1316858"/>
            </a:xfrm>
            <a:solidFill>
              <a:schemeClr val="bg1">
                <a:alpha val="0"/>
              </a:schemeClr>
            </a:solidFill>
          </p:grpSpPr>
          <p:sp>
            <p:nvSpPr>
              <p:cNvPr id="46" name="TextBox 53"/>
              <p:cNvSpPr txBox="1">
                <a:spLocks noChangeArrowheads="1"/>
              </p:cNvSpPr>
              <p:nvPr/>
            </p:nvSpPr>
            <p:spPr bwMode="auto">
              <a:xfrm>
                <a:off x="4226944" y="2665562"/>
                <a:ext cx="1155938" cy="121879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dirty="0" err="1"/>
                  <a:t>rsm</a:t>
                </a:r>
                <a:endParaRPr lang="en-US" sz="1800" b="1" dirty="0"/>
              </a:p>
              <a:p>
                <a:pPr algn="r">
                  <a:buFontTx/>
                  <a:buNone/>
                </a:pPr>
                <a:r>
                  <a:rPr lang="en-US" sz="1800" b="1" dirty="0"/>
                  <a:t>– </a:t>
                </a:r>
                <a:r>
                  <a:rPr lang="en-US" sz="1800" b="1" dirty="0" err="1"/>
                  <a:t>osm</a:t>
                </a:r>
                <a:endParaRPr lang="en-US" sz="1800" b="1" dirty="0"/>
              </a:p>
              <a:p>
                <a:pPr algn="r">
                  <a:buFontTx/>
                  <a:buNone/>
                </a:pPr>
                <a:r>
                  <a:rPr lang="en-US" sz="1800" b="1" baseline="40000" dirty="0"/>
                  <a:t># of subnet</a:t>
                </a:r>
                <a:r>
                  <a:rPr lang="en-US" sz="1800" b="1" dirty="0"/>
                  <a:t> </a:t>
                </a:r>
                <a:r>
                  <a:rPr lang="en-US" sz="1800" b="1" baseline="40000" dirty="0"/>
                  <a:t>bits</a:t>
                </a:r>
              </a:p>
            </p:txBody>
          </p:sp>
          <p:cxnSp>
            <p:nvCxnSpPr>
              <p:cNvPr id="47" name="Straight Connector 60"/>
              <p:cNvCxnSpPr>
                <a:cxnSpLocks noChangeShapeType="1"/>
              </p:cNvCxnSpPr>
              <p:nvPr/>
            </p:nvCxnSpPr>
            <p:spPr bwMode="auto">
              <a:xfrm>
                <a:off x="4546121" y="3321179"/>
                <a:ext cx="750498" cy="1588"/>
              </a:xfrm>
              <a:prstGeom prst="line">
                <a:avLst/>
              </a:prstGeom>
              <a:grpFill/>
              <a:ln w="0" algn="ctr">
                <a:solidFill>
                  <a:schemeClr val="tx1"/>
                </a:solidFill>
                <a:round/>
                <a:headEnd/>
                <a:tailEnd/>
              </a:ln>
              <a:extLst/>
            </p:spPr>
          </p:cxnSp>
          <p:sp>
            <p:nvSpPr>
              <p:cNvPr id="48" name="TextBox 61"/>
              <p:cNvSpPr txBox="1">
                <a:spLocks noChangeArrowheads="1"/>
              </p:cNvSpPr>
              <p:nvPr/>
            </p:nvSpPr>
            <p:spPr bwMode="auto">
              <a:xfrm>
                <a:off x="4122985" y="3459200"/>
                <a:ext cx="474943"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dirty="0"/>
                  <a:t>2</a:t>
                </a:r>
              </a:p>
            </p:txBody>
          </p:sp>
          <p:sp>
            <p:nvSpPr>
              <p:cNvPr id="49" name="TextBox 62"/>
              <p:cNvSpPr txBox="1">
                <a:spLocks noChangeArrowheads="1"/>
              </p:cNvSpPr>
              <p:nvPr/>
            </p:nvSpPr>
            <p:spPr bwMode="auto">
              <a:xfrm>
                <a:off x="5327757" y="3456332"/>
                <a:ext cx="2211730"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dirty="0"/>
                  <a:t>= </a:t>
                </a:r>
                <a:r>
                  <a:rPr lang="en-US" sz="1800" b="1" dirty="0"/>
                  <a:t># of subnets</a:t>
                </a:r>
              </a:p>
            </p:txBody>
          </p:sp>
        </p:grpSp>
      </p:grpSp>
      <p:grpSp>
        <p:nvGrpSpPr>
          <p:cNvPr id="51" name="Group 50"/>
          <p:cNvGrpSpPr/>
          <p:nvPr/>
        </p:nvGrpSpPr>
        <p:grpSpPr>
          <a:xfrm>
            <a:off x="1557338" y="4283075"/>
            <a:ext cx="6899275" cy="1993900"/>
            <a:chOff x="1557338" y="4283075"/>
            <a:chExt cx="6899275" cy="1993900"/>
          </a:xfrm>
        </p:grpSpPr>
        <p:grpSp>
          <p:nvGrpSpPr>
            <p:cNvPr id="8" name="Group 52"/>
            <p:cNvGrpSpPr>
              <a:grpSpLocks/>
            </p:cNvGrpSpPr>
            <p:nvPr/>
          </p:nvGrpSpPr>
          <p:grpSpPr bwMode="auto">
            <a:xfrm>
              <a:off x="1557338" y="4613275"/>
              <a:ext cx="6899275" cy="1663700"/>
              <a:chOff x="1557338" y="4613697"/>
              <a:chExt cx="6898597" cy="1662688"/>
            </a:xfrm>
          </p:grpSpPr>
          <p:sp>
            <p:nvSpPr>
              <p:cNvPr id="9" name="Line 6"/>
              <p:cNvSpPr>
                <a:spLocks noChangeShapeType="1"/>
              </p:cNvSpPr>
              <p:nvPr/>
            </p:nvSpPr>
            <p:spPr bwMode="auto">
              <a:xfrm>
                <a:off x="1712914"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a:off x="4902201"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9"/>
              <p:cNvSpPr>
                <a:spLocks noChangeShapeType="1"/>
              </p:cNvSpPr>
              <p:nvPr/>
            </p:nvSpPr>
            <p:spPr bwMode="auto">
              <a:xfrm>
                <a:off x="6496051"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10"/>
              <p:cNvSpPr>
                <a:spLocks noChangeShapeType="1"/>
              </p:cNvSpPr>
              <p:nvPr/>
            </p:nvSpPr>
            <p:spPr bwMode="auto">
              <a:xfrm>
                <a:off x="8091489"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Line 11"/>
              <p:cNvSpPr>
                <a:spLocks noChangeShapeType="1"/>
              </p:cNvSpPr>
              <p:nvPr/>
            </p:nvSpPr>
            <p:spPr bwMode="auto">
              <a:xfrm>
                <a:off x="1698626" y="5121697"/>
                <a:ext cx="63865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a:off x="1901826"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4"/>
              <p:cNvSpPr>
                <a:spLocks noChangeShapeType="1"/>
              </p:cNvSpPr>
              <p:nvPr/>
            </p:nvSpPr>
            <p:spPr bwMode="auto">
              <a:xfrm>
                <a:off x="2101851"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15"/>
              <p:cNvSpPr>
                <a:spLocks noChangeShapeType="1"/>
              </p:cNvSpPr>
              <p:nvPr/>
            </p:nvSpPr>
            <p:spPr bwMode="auto">
              <a:xfrm>
                <a:off x="2301876"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16"/>
              <p:cNvSpPr>
                <a:spLocks noChangeShapeType="1"/>
              </p:cNvSpPr>
              <p:nvPr/>
            </p:nvSpPr>
            <p:spPr bwMode="auto">
              <a:xfrm>
                <a:off x="2503489"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7"/>
              <p:cNvSpPr>
                <a:spLocks noChangeShapeType="1"/>
              </p:cNvSpPr>
              <p:nvPr/>
            </p:nvSpPr>
            <p:spPr bwMode="auto">
              <a:xfrm>
                <a:off x="2703514"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8"/>
              <p:cNvSpPr>
                <a:spLocks noChangeShapeType="1"/>
              </p:cNvSpPr>
              <p:nvPr/>
            </p:nvSpPr>
            <p:spPr bwMode="auto">
              <a:xfrm>
                <a:off x="2903539"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9"/>
              <p:cNvSpPr>
                <a:spLocks noChangeShapeType="1"/>
              </p:cNvSpPr>
              <p:nvPr/>
            </p:nvSpPr>
            <p:spPr bwMode="auto">
              <a:xfrm>
                <a:off x="3103564"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24"/>
              <p:cNvSpPr>
                <a:spLocks noChangeShapeType="1"/>
              </p:cNvSpPr>
              <p:nvPr/>
            </p:nvSpPr>
            <p:spPr bwMode="auto">
              <a:xfrm>
                <a:off x="350361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25"/>
              <p:cNvSpPr>
                <a:spLocks noChangeShapeType="1"/>
              </p:cNvSpPr>
              <p:nvPr/>
            </p:nvSpPr>
            <p:spPr bwMode="auto">
              <a:xfrm>
                <a:off x="3703639"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26"/>
              <p:cNvSpPr>
                <a:spLocks noChangeShapeType="1"/>
              </p:cNvSpPr>
              <p:nvPr/>
            </p:nvSpPr>
            <p:spPr bwMode="auto">
              <a:xfrm>
                <a:off x="390366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27"/>
              <p:cNvSpPr>
                <a:spLocks noChangeShapeType="1"/>
              </p:cNvSpPr>
              <p:nvPr/>
            </p:nvSpPr>
            <p:spPr bwMode="auto">
              <a:xfrm>
                <a:off x="4105276"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28"/>
              <p:cNvSpPr>
                <a:spLocks noChangeShapeType="1"/>
              </p:cNvSpPr>
              <p:nvPr/>
            </p:nvSpPr>
            <p:spPr bwMode="auto">
              <a:xfrm>
                <a:off x="4305301"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29"/>
              <p:cNvSpPr>
                <a:spLocks noChangeShapeType="1"/>
              </p:cNvSpPr>
              <p:nvPr/>
            </p:nvSpPr>
            <p:spPr bwMode="auto">
              <a:xfrm>
                <a:off x="4505326"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30"/>
              <p:cNvSpPr>
                <a:spLocks noChangeShapeType="1"/>
              </p:cNvSpPr>
              <p:nvPr/>
            </p:nvSpPr>
            <p:spPr bwMode="auto">
              <a:xfrm>
                <a:off x="4705351"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45"/>
              <p:cNvSpPr>
                <a:spLocks noChangeShapeType="1"/>
              </p:cNvSpPr>
              <p:nvPr/>
            </p:nvSpPr>
            <p:spPr bwMode="auto">
              <a:xfrm>
                <a:off x="6892926"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46"/>
              <p:cNvSpPr>
                <a:spLocks noChangeShapeType="1"/>
              </p:cNvSpPr>
              <p:nvPr/>
            </p:nvSpPr>
            <p:spPr bwMode="auto">
              <a:xfrm>
                <a:off x="7092951"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47"/>
              <p:cNvSpPr>
                <a:spLocks noChangeShapeType="1"/>
              </p:cNvSpPr>
              <p:nvPr/>
            </p:nvSpPr>
            <p:spPr bwMode="auto">
              <a:xfrm>
                <a:off x="7294564"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48"/>
              <p:cNvSpPr>
                <a:spLocks noChangeShapeType="1"/>
              </p:cNvSpPr>
              <p:nvPr/>
            </p:nvSpPr>
            <p:spPr bwMode="auto">
              <a:xfrm>
                <a:off x="7494589"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49"/>
              <p:cNvSpPr>
                <a:spLocks noChangeShapeType="1"/>
              </p:cNvSpPr>
              <p:nvPr/>
            </p:nvSpPr>
            <p:spPr bwMode="auto">
              <a:xfrm>
                <a:off x="7694614"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Text Box 53"/>
              <p:cNvSpPr txBox="1">
                <a:spLocks noChangeArrowheads="1"/>
              </p:cNvSpPr>
              <p:nvPr/>
            </p:nvSpPr>
            <p:spPr bwMode="auto">
              <a:xfrm>
                <a:off x="1557338" y="5691610"/>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0</a:t>
                </a:r>
              </a:p>
            </p:txBody>
          </p:sp>
          <p:sp>
            <p:nvSpPr>
              <p:cNvPr id="34" name="Text Box 55"/>
              <p:cNvSpPr txBox="1">
                <a:spLocks noChangeArrowheads="1"/>
              </p:cNvSpPr>
              <p:nvPr/>
            </p:nvSpPr>
            <p:spPr bwMode="auto">
              <a:xfrm>
                <a:off x="4599158" y="5691610"/>
                <a:ext cx="6699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osm</a:t>
                </a:r>
              </a:p>
            </p:txBody>
          </p:sp>
          <p:sp>
            <p:nvSpPr>
              <p:cNvPr id="35" name="Text Box 56"/>
              <p:cNvSpPr txBox="1">
                <a:spLocks noChangeArrowheads="1"/>
              </p:cNvSpPr>
              <p:nvPr/>
            </p:nvSpPr>
            <p:spPr bwMode="auto">
              <a:xfrm>
                <a:off x="6201623" y="5691610"/>
                <a:ext cx="6065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rsm</a:t>
                </a:r>
              </a:p>
            </p:txBody>
          </p:sp>
          <p:sp>
            <p:nvSpPr>
              <p:cNvPr id="36" name="Text Box 57"/>
              <p:cNvSpPr txBox="1">
                <a:spLocks noChangeArrowheads="1"/>
              </p:cNvSpPr>
              <p:nvPr/>
            </p:nvSpPr>
            <p:spPr bwMode="auto">
              <a:xfrm>
                <a:off x="7731659" y="5691610"/>
                <a:ext cx="72427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50000"/>
                  </a:spcBef>
                  <a:buClrTx/>
                  <a:buFontTx/>
                  <a:buNone/>
                </a:pPr>
                <a:r>
                  <a:rPr lang="en-US" sz="1600" b="1">
                    <a:solidFill>
                      <a:schemeClr val="accent1"/>
                    </a:solidFill>
                  </a:rPr>
                  <a:t>32 (eoh)</a:t>
                </a:r>
              </a:p>
            </p:txBody>
          </p:sp>
          <p:sp>
            <p:nvSpPr>
              <p:cNvPr id="37" name="TextBox 48"/>
              <p:cNvSpPr txBox="1">
                <a:spLocks noChangeArrowheads="1"/>
              </p:cNvSpPr>
              <p:nvPr/>
            </p:nvSpPr>
            <p:spPr bwMode="auto">
              <a:xfrm>
                <a:off x="4988454" y="4906976"/>
                <a:ext cx="141234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800" b="1"/>
                  <a:t>subnet bits</a:t>
                </a:r>
              </a:p>
            </p:txBody>
          </p:sp>
          <p:sp>
            <p:nvSpPr>
              <p:cNvPr id="38" name="Oval 53"/>
              <p:cNvSpPr>
                <a:spLocks noChangeArrowheads="1"/>
              </p:cNvSpPr>
              <p:nvPr/>
            </p:nvSpPr>
            <p:spPr bwMode="auto">
              <a:xfrm>
                <a:off x="4894263" y="4706800"/>
                <a:ext cx="1597025" cy="819150"/>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39" name="TextBox 49"/>
              <p:cNvSpPr txBox="1">
                <a:spLocks noChangeArrowheads="1"/>
              </p:cNvSpPr>
              <p:nvPr/>
            </p:nvSpPr>
            <p:spPr bwMode="auto">
              <a:xfrm>
                <a:off x="6717673" y="4914528"/>
                <a:ext cx="1140738"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800" b="1"/>
                  <a:t>host bits</a:t>
                </a:r>
              </a:p>
            </p:txBody>
          </p:sp>
          <p:sp>
            <p:nvSpPr>
              <p:cNvPr id="40" name="Oval 53"/>
              <p:cNvSpPr>
                <a:spLocks noChangeArrowheads="1"/>
              </p:cNvSpPr>
              <p:nvPr/>
            </p:nvSpPr>
            <p:spPr bwMode="auto">
              <a:xfrm>
                <a:off x="6504196" y="4705299"/>
                <a:ext cx="1597025" cy="819150"/>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41" name="Line 24"/>
              <p:cNvSpPr>
                <a:spLocks noChangeShapeType="1"/>
              </p:cNvSpPr>
              <p:nvPr/>
            </p:nvSpPr>
            <p:spPr bwMode="auto">
              <a:xfrm>
                <a:off x="330676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 name="Left Brace 64"/>
            <p:cNvSpPr>
              <a:spLocks/>
            </p:cNvSpPr>
            <p:nvPr/>
          </p:nvSpPr>
          <p:spPr bwMode="auto">
            <a:xfrm rot="5400000">
              <a:off x="5562601" y="3633787"/>
              <a:ext cx="266700" cy="1565275"/>
            </a:xfrm>
            <a:prstGeom prst="leftBrace">
              <a:avLst>
                <a:gd name="adj1" fmla="val 53637"/>
                <a:gd name="adj2" fmla="val 50000"/>
              </a:avLst>
            </a:prstGeom>
            <a:noFill/>
            <a:ln w="19050"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spTree>
    <p:extLst>
      <p:ext uri="{BB962C8B-B14F-4D97-AF65-F5344CB8AC3E}">
        <p14:creationId xmlns:p14="http://schemas.microsoft.com/office/powerpoint/2010/main" val="24742249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713" y="286870"/>
            <a:ext cx="7405687" cy="685800"/>
          </a:xfrm>
        </p:spPr>
        <p:txBody>
          <a:bodyPr/>
          <a:lstStyle/>
          <a:p>
            <a:r>
              <a:rPr lang="en-US" sz="2800" dirty="0"/>
              <a:t>Using the Four Clues</a:t>
            </a:r>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2"/>
          <p:cNvSpPr>
            <a:spLocks noGrp="1" noChangeArrowheads="1"/>
          </p:cNvSpPr>
          <p:nvPr>
            <p:ph idx="1"/>
          </p:nvPr>
        </p:nvSpPr>
        <p:spPr>
          <a:xfrm>
            <a:off x="1128713" y="1600200"/>
            <a:ext cx="7929562" cy="4191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When finding the number of subnets and hosts, you have to pay attention to where their bits begin and end.</a:t>
            </a:r>
          </a:p>
          <a:p>
            <a:endParaRPr lang="en-US" sz="2400" dirty="0"/>
          </a:p>
          <a:p>
            <a:r>
              <a:rPr lang="en-US" sz="2400" dirty="0"/>
              <a:t>Type I requires:</a:t>
            </a:r>
          </a:p>
          <a:p>
            <a:pPr lvl="1"/>
            <a:r>
              <a:rPr lang="en-US" sz="2000" dirty="0"/>
              <a:t>The </a:t>
            </a:r>
            <a:r>
              <a:rPr lang="en-US" sz="2000" b="1" dirty="0" err="1"/>
              <a:t>osm</a:t>
            </a:r>
            <a:endParaRPr lang="en-US" sz="2000" b="1" dirty="0"/>
          </a:p>
          <a:p>
            <a:pPr lvl="1"/>
            <a:r>
              <a:rPr lang="en-US" sz="2000" dirty="0"/>
              <a:t>The </a:t>
            </a:r>
            <a:r>
              <a:rPr lang="en-US" sz="2000" b="1" dirty="0" err="1"/>
              <a:t>rsm</a:t>
            </a:r>
            <a:endParaRPr lang="en-US" sz="2000" b="1" dirty="0"/>
          </a:p>
          <a:p>
            <a:pPr lvl="1"/>
            <a:r>
              <a:rPr lang="en-US" sz="2000" dirty="0"/>
              <a:t>The </a:t>
            </a:r>
            <a:r>
              <a:rPr lang="en-US" sz="2000" b="1" dirty="0" err="1"/>
              <a:t>eoh</a:t>
            </a:r>
            <a:r>
              <a:rPr lang="en-US" sz="2000" dirty="0"/>
              <a:t> (always 32)</a:t>
            </a:r>
          </a:p>
        </p:txBody>
      </p:sp>
      <p:sp>
        <p:nvSpPr>
          <p:cNvPr id="7" name="Slide Number Placeholder 3"/>
          <p:cNvSpPr txBox="1">
            <a:spLocks/>
          </p:cNvSpPr>
          <p:nvPr/>
        </p:nvSpPr>
        <p:spPr bwMode="auto">
          <a:xfrm>
            <a:off x="6924675" y="6588125"/>
            <a:ext cx="2133600" cy="26987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buClrTx/>
              <a:buFontTx/>
              <a:buNone/>
              <a:defRPr sz="2400" kern="1200">
                <a:solidFill>
                  <a:srgbClr val="363636"/>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chemeClr val="tx1"/>
              </a:buClr>
              <a:buChar char="•"/>
              <a:defRPr sz="2400" kern="1200">
                <a:solidFill>
                  <a:srgbClr val="363636"/>
                </a:solidFill>
                <a:latin typeface="Arial" panose="020B0604020202020204" pitchFamily="34" charset="0"/>
                <a:ea typeface="+mn-ea"/>
                <a:cs typeface="+mn-cs"/>
              </a:defRPr>
            </a:lvl9pPr>
          </a:lstStyle>
          <a:p>
            <a:fld id="{B86B0CB0-9DD5-4240-85F3-562CB82FE768}" type="slidenum">
              <a:rPr lang="en-US" sz="900" smtClean="0">
                <a:solidFill>
                  <a:schemeClr val="tx1"/>
                </a:solidFill>
              </a:rPr>
              <a:pPr/>
              <a:t>5</a:t>
            </a:fld>
            <a:endParaRPr lang="en-US" sz="900" dirty="0">
              <a:solidFill>
                <a:schemeClr val="tx1"/>
              </a:solidFill>
            </a:endParaRPr>
          </a:p>
        </p:txBody>
      </p:sp>
      <p:grpSp>
        <p:nvGrpSpPr>
          <p:cNvPr id="8" name="Group 7"/>
          <p:cNvGrpSpPr/>
          <p:nvPr/>
        </p:nvGrpSpPr>
        <p:grpSpPr>
          <a:xfrm>
            <a:off x="1557338" y="4283075"/>
            <a:ext cx="6899275" cy="1993900"/>
            <a:chOff x="1557338" y="4283075"/>
            <a:chExt cx="6899275" cy="1993900"/>
          </a:xfrm>
        </p:grpSpPr>
        <p:grpSp>
          <p:nvGrpSpPr>
            <p:cNvPr id="9" name="Group 52"/>
            <p:cNvGrpSpPr>
              <a:grpSpLocks/>
            </p:cNvGrpSpPr>
            <p:nvPr/>
          </p:nvGrpSpPr>
          <p:grpSpPr bwMode="auto">
            <a:xfrm>
              <a:off x="1557338" y="4613275"/>
              <a:ext cx="6899275" cy="1663700"/>
              <a:chOff x="1557338" y="4613697"/>
              <a:chExt cx="6898597" cy="1662688"/>
            </a:xfrm>
          </p:grpSpPr>
          <p:sp>
            <p:nvSpPr>
              <p:cNvPr id="11" name="Line 6"/>
              <p:cNvSpPr>
                <a:spLocks noChangeShapeType="1"/>
              </p:cNvSpPr>
              <p:nvPr/>
            </p:nvSpPr>
            <p:spPr bwMode="auto">
              <a:xfrm>
                <a:off x="1712914"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
              <p:cNvSpPr>
                <a:spLocks noChangeShapeType="1"/>
              </p:cNvSpPr>
              <p:nvPr/>
            </p:nvSpPr>
            <p:spPr bwMode="auto">
              <a:xfrm>
                <a:off x="4902201"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Line 9"/>
              <p:cNvSpPr>
                <a:spLocks noChangeShapeType="1"/>
              </p:cNvSpPr>
              <p:nvPr/>
            </p:nvSpPr>
            <p:spPr bwMode="auto">
              <a:xfrm>
                <a:off x="6496051"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0"/>
              <p:cNvSpPr>
                <a:spLocks noChangeShapeType="1"/>
              </p:cNvSpPr>
              <p:nvPr/>
            </p:nvSpPr>
            <p:spPr bwMode="auto">
              <a:xfrm>
                <a:off x="8091489" y="4613697"/>
                <a:ext cx="0" cy="1030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1"/>
              <p:cNvSpPr>
                <a:spLocks noChangeShapeType="1"/>
              </p:cNvSpPr>
              <p:nvPr/>
            </p:nvSpPr>
            <p:spPr bwMode="auto">
              <a:xfrm>
                <a:off x="1698626" y="5121697"/>
                <a:ext cx="63865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13"/>
              <p:cNvSpPr>
                <a:spLocks noChangeShapeType="1"/>
              </p:cNvSpPr>
              <p:nvPr/>
            </p:nvSpPr>
            <p:spPr bwMode="auto">
              <a:xfrm>
                <a:off x="1901826"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14"/>
              <p:cNvSpPr>
                <a:spLocks noChangeShapeType="1"/>
              </p:cNvSpPr>
              <p:nvPr/>
            </p:nvSpPr>
            <p:spPr bwMode="auto">
              <a:xfrm>
                <a:off x="2101851"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5"/>
              <p:cNvSpPr>
                <a:spLocks noChangeShapeType="1"/>
              </p:cNvSpPr>
              <p:nvPr/>
            </p:nvSpPr>
            <p:spPr bwMode="auto">
              <a:xfrm>
                <a:off x="2301876"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6"/>
              <p:cNvSpPr>
                <a:spLocks noChangeShapeType="1"/>
              </p:cNvSpPr>
              <p:nvPr/>
            </p:nvSpPr>
            <p:spPr bwMode="auto">
              <a:xfrm>
                <a:off x="2503489"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7"/>
              <p:cNvSpPr>
                <a:spLocks noChangeShapeType="1"/>
              </p:cNvSpPr>
              <p:nvPr/>
            </p:nvSpPr>
            <p:spPr bwMode="auto">
              <a:xfrm>
                <a:off x="2703514"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8"/>
              <p:cNvSpPr>
                <a:spLocks noChangeShapeType="1"/>
              </p:cNvSpPr>
              <p:nvPr/>
            </p:nvSpPr>
            <p:spPr bwMode="auto">
              <a:xfrm>
                <a:off x="2903539"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19"/>
              <p:cNvSpPr>
                <a:spLocks noChangeShapeType="1"/>
              </p:cNvSpPr>
              <p:nvPr/>
            </p:nvSpPr>
            <p:spPr bwMode="auto">
              <a:xfrm>
                <a:off x="3103564" y="4991522"/>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24"/>
              <p:cNvSpPr>
                <a:spLocks noChangeShapeType="1"/>
              </p:cNvSpPr>
              <p:nvPr/>
            </p:nvSpPr>
            <p:spPr bwMode="auto">
              <a:xfrm>
                <a:off x="350361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25"/>
              <p:cNvSpPr>
                <a:spLocks noChangeShapeType="1"/>
              </p:cNvSpPr>
              <p:nvPr/>
            </p:nvSpPr>
            <p:spPr bwMode="auto">
              <a:xfrm>
                <a:off x="3703639"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26"/>
              <p:cNvSpPr>
                <a:spLocks noChangeShapeType="1"/>
              </p:cNvSpPr>
              <p:nvPr/>
            </p:nvSpPr>
            <p:spPr bwMode="auto">
              <a:xfrm>
                <a:off x="390366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27"/>
              <p:cNvSpPr>
                <a:spLocks noChangeShapeType="1"/>
              </p:cNvSpPr>
              <p:nvPr/>
            </p:nvSpPr>
            <p:spPr bwMode="auto">
              <a:xfrm>
                <a:off x="4105276"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28"/>
              <p:cNvSpPr>
                <a:spLocks noChangeShapeType="1"/>
              </p:cNvSpPr>
              <p:nvPr/>
            </p:nvSpPr>
            <p:spPr bwMode="auto">
              <a:xfrm>
                <a:off x="4305301"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29"/>
              <p:cNvSpPr>
                <a:spLocks noChangeShapeType="1"/>
              </p:cNvSpPr>
              <p:nvPr/>
            </p:nvSpPr>
            <p:spPr bwMode="auto">
              <a:xfrm>
                <a:off x="4505326"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30"/>
              <p:cNvSpPr>
                <a:spLocks noChangeShapeType="1"/>
              </p:cNvSpPr>
              <p:nvPr/>
            </p:nvSpPr>
            <p:spPr bwMode="auto">
              <a:xfrm>
                <a:off x="4705351"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45"/>
              <p:cNvSpPr>
                <a:spLocks noChangeShapeType="1"/>
              </p:cNvSpPr>
              <p:nvPr/>
            </p:nvSpPr>
            <p:spPr bwMode="auto">
              <a:xfrm>
                <a:off x="6892926"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46"/>
              <p:cNvSpPr>
                <a:spLocks noChangeShapeType="1"/>
              </p:cNvSpPr>
              <p:nvPr/>
            </p:nvSpPr>
            <p:spPr bwMode="auto">
              <a:xfrm>
                <a:off x="7092951"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47"/>
              <p:cNvSpPr>
                <a:spLocks noChangeShapeType="1"/>
              </p:cNvSpPr>
              <p:nvPr/>
            </p:nvSpPr>
            <p:spPr bwMode="auto">
              <a:xfrm>
                <a:off x="7294564"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48"/>
              <p:cNvSpPr>
                <a:spLocks noChangeShapeType="1"/>
              </p:cNvSpPr>
              <p:nvPr/>
            </p:nvSpPr>
            <p:spPr bwMode="auto">
              <a:xfrm>
                <a:off x="7494589"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49"/>
              <p:cNvSpPr>
                <a:spLocks noChangeShapeType="1"/>
              </p:cNvSpPr>
              <p:nvPr/>
            </p:nvSpPr>
            <p:spPr bwMode="auto">
              <a:xfrm>
                <a:off x="7694614" y="4996285"/>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Text Box 53"/>
              <p:cNvSpPr txBox="1">
                <a:spLocks noChangeArrowheads="1"/>
              </p:cNvSpPr>
              <p:nvPr/>
            </p:nvSpPr>
            <p:spPr bwMode="auto">
              <a:xfrm>
                <a:off x="1557338" y="5691610"/>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0</a:t>
                </a:r>
              </a:p>
            </p:txBody>
          </p:sp>
          <p:sp>
            <p:nvSpPr>
              <p:cNvPr id="36" name="Text Box 55"/>
              <p:cNvSpPr txBox="1">
                <a:spLocks noChangeArrowheads="1"/>
              </p:cNvSpPr>
              <p:nvPr/>
            </p:nvSpPr>
            <p:spPr bwMode="auto">
              <a:xfrm>
                <a:off x="4599158" y="5691610"/>
                <a:ext cx="6699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osm</a:t>
                </a:r>
              </a:p>
            </p:txBody>
          </p:sp>
          <p:sp>
            <p:nvSpPr>
              <p:cNvPr id="37" name="Text Box 56"/>
              <p:cNvSpPr txBox="1">
                <a:spLocks noChangeArrowheads="1"/>
              </p:cNvSpPr>
              <p:nvPr/>
            </p:nvSpPr>
            <p:spPr bwMode="auto">
              <a:xfrm>
                <a:off x="6201623" y="5691610"/>
                <a:ext cx="6065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rsm</a:t>
                </a:r>
              </a:p>
            </p:txBody>
          </p:sp>
          <p:sp>
            <p:nvSpPr>
              <p:cNvPr id="38" name="Text Box 57"/>
              <p:cNvSpPr txBox="1">
                <a:spLocks noChangeArrowheads="1"/>
              </p:cNvSpPr>
              <p:nvPr/>
            </p:nvSpPr>
            <p:spPr bwMode="auto">
              <a:xfrm>
                <a:off x="7731659" y="5691610"/>
                <a:ext cx="72427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50000"/>
                  </a:spcBef>
                  <a:buClrTx/>
                  <a:buFontTx/>
                  <a:buNone/>
                </a:pPr>
                <a:r>
                  <a:rPr lang="en-US" sz="1600" b="1">
                    <a:solidFill>
                      <a:schemeClr val="accent1"/>
                    </a:solidFill>
                  </a:rPr>
                  <a:t>32 (eoh)</a:t>
                </a:r>
              </a:p>
            </p:txBody>
          </p:sp>
          <p:sp>
            <p:nvSpPr>
              <p:cNvPr id="39" name="TextBox 48"/>
              <p:cNvSpPr txBox="1">
                <a:spLocks noChangeArrowheads="1"/>
              </p:cNvSpPr>
              <p:nvPr/>
            </p:nvSpPr>
            <p:spPr bwMode="auto">
              <a:xfrm>
                <a:off x="4988454" y="4906976"/>
                <a:ext cx="141234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800" b="1"/>
                  <a:t>subnet bits</a:t>
                </a:r>
              </a:p>
            </p:txBody>
          </p:sp>
          <p:sp>
            <p:nvSpPr>
              <p:cNvPr id="40" name="Oval 53"/>
              <p:cNvSpPr>
                <a:spLocks noChangeArrowheads="1"/>
              </p:cNvSpPr>
              <p:nvPr/>
            </p:nvSpPr>
            <p:spPr bwMode="auto">
              <a:xfrm>
                <a:off x="4894263" y="4706800"/>
                <a:ext cx="1597025" cy="819150"/>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41" name="TextBox 49"/>
              <p:cNvSpPr txBox="1">
                <a:spLocks noChangeArrowheads="1"/>
              </p:cNvSpPr>
              <p:nvPr/>
            </p:nvSpPr>
            <p:spPr bwMode="auto">
              <a:xfrm>
                <a:off x="6717673" y="4914528"/>
                <a:ext cx="1140738"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800" b="1"/>
                  <a:t>host bits</a:t>
                </a:r>
              </a:p>
            </p:txBody>
          </p:sp>
          <p:sp>
            <p:nvSpPr>
              <p:cNvPr id="42" name="Oval 53"/>
              <p:cNvSpPr>
                <a:spLocks noChangeArrowheads="1"/>
              </p:cNvSpPr>
              <p:nvPr/>
            </p:nvSpPr>
            <p:spPr bwMode="auto">
              <a:xfrm>
                <a:off x="6504196" y="4705299"/>
                <a:ext cx="1597025" cy="819150"/>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sp>
            <p:nvSpPr>
              <p:cNvPr id="43" name="Line 24"/>
              <p:cNvSpPr>
                <a:spLocks noChangeShapeType="1"/>
              </p:cNvSpPr>
              <p:nvPr/>
            </p:nvSpPr>
            <p:spPr bwMode="auto">
              <a:xfrm>
                <a:off x="3306764" y="4993110"/>
                <a:ext cx="0" cy="274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 name="Left Brace 45"/>
            <p:cNvSpPr>
              <a:spLocks/>
            </p:cNvSpPr>
            <p:nvPr/>
          </p:nvSpPr>
          <p:spPr bwMode="auto">
            <a:xfrm rot="5400000">
              <a:off x="7166769" y="3632994"/>
              <a:ext cx="266700" cy="1566862"/>
            </a:xfrm>
            <a:prstGeom prst="leftBrace">
              <a:avLst>
                <a:gd name="adj1" fmla="val 53691"/>
                <a:gd name="adj2" fmla="val 50000"/>
              </a:avLst>
            </a:prstGeom>
            <a:noFill/>
            <a:ln w="19050"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grpSp>
        <p:nvGrpSpPr>
          <p:cNvPr id="54" name="Group 53"/>
          <p:cNvGrpSpPr/>
          <p:nvPr/>
        </p:nvGrpSpPr>
        <p:grpSpPr>
          <a:xfrm>
            <a:off x="4673413" y="2526547"/>
            <a:ext cx="3547216" cy="1979245"/>
            <a:chOff x="4673413" y="2526547"/>
            <a:chExt cx="3547216" cy="1979245"/>
          </a:xfrm>
        </p:grpSpPr>
        <p:sp>
          <p:nvSpPr>
            <p:cNvPr id="51" name="Freeform: Shape 50"/>
            <p:cNvSpPr/>
            <p:nvPr/>
          </p:nvSpPr>
          <p:spPr bwMode="auto">
            <a:xfrm>
              <a:off x="4976819" y="2581446"/>
              <a:ext cx="1021977" cy="1071378"/>
            </a:xfrm>
            <a:custGeom>
              <a:avLst/>
              <a:gdLst>
                <a:gd name="connsiteX0" fmla="*/ 8965 w 1021977"/>
                <a:gd name="connsiteY0" fmla="*/ 31472 h 1071378"/>
                <a:gd name="connsiteX1" fmla="*/ 8965 w 1021977"/>
                <a:gd name="connsiteY1" fmla="*/ 452813 h 1071378"/>
                <a:gd name="connsiteX2" fmla="*/ 0 w 1021977"/>
                <a:gd name="connsiteY2" fmla="*/ 721754 h 1071378"/>
                <a:gd name="connsiteX3" fmla="*/ 8965 w 1021977"/>
                <a:gd name="connsiteY3" fmla="*/ 784507 h 1071378"/>
                <a:gd name="connsiteX4" fmla="*/ 62753 w 1021977"/>
                <a:gd name="connsiteY4" fmla="*/ 811401 h 1071378"/>
                <a:gd name="connsiteX5" fmla="*/ 80683 w 1021977"/>
                <a:gd name="connsiteY5" fmla="*/ 829331 h 1071378"/>
                <a:gd name="connsiteX6" fmla="*/ 107577 w 1021977"/>
                <a:gd name="connsiteY6" fmla="*/ 838296 h 1071378"/>
                <a:gd name="connsiteX7" fmla="*/ 125506 w 1021977"/>
                <a:gd name="connsiteY7" fmla="*/ 865190 h 1071378"/>
                <a:gd name="connsiteX8" fmla="*/ 134471 w 1021977"/>
                <a:gd name="connsiteY8" fmla="*/ 901049 h 1071378"/>
                <a:gd name="connsiteX9" fmla="*/ 242047 w 1021977"/>
                <a:gd name="connsiteY9" fmla="*/ 954837 h 1071378"/>
                <a:gd name="connsiteX10" fmla="*/ 268941 w 1021977"/>
                <a:gd name="connsiteY10" fmla="*/ 963801 h 1071378"/>
                <a:gd name="connsiteX11" fmla="*/ 304800 w 1021977"/>
                <a:gd name="connsiteY11" fmla="*/ 972766 h 1071378"/>
                <a:gd name="connsiteX12" fmla="*/ 358588 w 1021977"/>
                <a:gd name="connsiteY12" fmla="*/ 990696 h 1071378"/>
                <a:gd name="connsiteX13" fmla="*/ 412377 w 1021977"/>
                <a:gd name="connsiteY13" fmla="*/ 1017590 h 1071378"/>
                <a:gd name="connsiteX14" fmla="*/ 475130 w 1021977"/>
                <a:gd name="connsiteY14" fmla="*/ 1035519 h 1071378"/>
                <a:gd name="connsiteX15" fmla="*/ 555812 w 1021977"/>
                <a:gd name="connsiteY15" fmla="*/ 1044484 h 1071378"/>
                <a:gd name="connsiteX16" fmla="*/ 582706 w 1021977"/>
                <a:gd name="connsiteY16" fmla="*/ 1053449 h 1071378"/>
                <a:gd name="connsiteX17" fmla="*/ 744071 w 1021977"/>
                <a:gd name="connsiteY17" fmla="*/ 1071378 h 1071378"/>
                <a:gd name="connsiteX18" fmla="*/ 896471 w 1021977"/>
                <a:gd name="connsiteY18" fmla="*/ 1062413 h 1071378"/>
                <a:gd name="connsiteX19" fmla="*/ 959224 w 1021977"/>
                <a:gd name="connsiteY19" fmla="*/ 1044484 h 1071378"/>
                <a:gd name="connsiteX20" fmla="*/ 977153 w 1021977"/>
                <a:gd name="connsiteY20" fmla="*/ 1026554 h 1071378"/>
                <a:gd name="connsiteX21" fmla="*/ 995083 w 1021977"/>
                <a:gd name="connsiteY21" fmla="*/ 963801 h 1071378"/>
                <a:gd name="connsiteX22" fmla="*/ 1004047 w 1021977"/>
                <a:gd name="connsiteY22" fmla="*/ 918978 h 1071378"/>
                <a:gd name="connsiteX23" fmla="*/ 1021977 w 1021977"/>
                <a:gd name="connsiteY23" fmla="*/ 856225 h 1071378"/>
                <a:gd name="connsiteX24" fmla="*/ 1013012 w 1021977"/>
                <a:gd name="connsiteY24" fmla="*/ 587284 h 1071378"/>
                <a:gd name="connsiteX25" fmla="*/ 1004047 w 1021977"/>
                <a:gd name="connsiteY25" fmla="*/ 560390 h 1071378"/>
                <a:gd name="connsiteX26" fmla="*/ 1013012 w 1021977"/>
                <a:gd name="connsiteY26" fmla="*/ 318343 h 1071378"/>
                <a:gd name="connsiteX27" fmla="*/ 1004047 w 1021977"/>
                <a:gd name="connsiteY27" fmla="*/ 228696 h 1071378"/>
                <a:gd name="connsiteX28" fmla="*/ 977153 w 1021977"/>
                <a:gd name="connsiteY28" fmla="*/ 219731 h 1071378"/>
                <a:gd name="connsiteX29" fmla="*/ 959224 w 1021977"/>
                <a:gd name="connsiteY29" fmla="*/ 201801 h 1071378"/>
                <a:gd name="connsiteX30" fmla="*/ 950259 w 1021977"/>
                <a:gd name="connsiteY30" fmla="*/ 22507 h 1071378"/>
                <a:gd name="connsiteX31" fmla="*/ 403412 w 1021977"/>
                <a:gd name="connsiteY31" fmla="*/ 31472 h 1071378"/>
                <a:gd name="connsiteX32" fmla="*/ 125506 w 1021977"/>
                <a:gd name="connsiteY32" fmla="*/ 49401 h 1071378"/>
                <a:gd name="connsiteX33" fmla="*/ 8965 w 1021977"/>
                <a:gd name="connsiteY33" fmla="*/ 31472 h 1071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21977" h="1071378">
                  <a:moveTo>
                    <a:pt x="8965" y="31472"/>
                  </a:moveTo>
                  <a:cubicBezTo>
                    <a:pt x="-10458" y="98707"/>
                    <a:pt x="8965" y="14426"/>
                    <a:pt x="8965" y="452813"/>
                  </a:cubicBezTo>
                  <a:cubicBezTo>
                    <a:pt x="8965" y="542510"/>
                    <a:pt x="2988" y="632107"/>
                    <a:pt x="0" y="721754"/>
                  </a:cubicBezTo>
                  <a:cubicBezTo>
                    <a:pt x="2988" y="742672"/>
                    <a:pt x="383" y="765198"/>
                    <a:pt x="8965" y="784507"/>
                  </a:cubicBezTo>
                  <a:cubicBezTo>
                    <a:pt x="15010" y="798109"/>
                    <a:pt x="50818" y="807423"/>
                    <a:pt x="62753" y="811401"/>
                  </a:cubicBezTo>
                  <a:cubicBezTo>
                    <a:pt x="68730" y="817378"/>
                    <a:pt x="73435" y="824982"/>
                    <a:pt x="80683" y="829331"/>
                  </a:cubicBezTo>
                  <a:cubicBezTo>
                    <a:pt x="88786" y="834193"/>
                    <a:pt x="100198" y="832393"/>
                    <a:pt x="107577" y="838296"/>
                  </a:cubicBezTo>
                  <a:cubicBezTo>
                    <a:pt x="115990" y="845027"/>
                    <a:pt x="119530" y="856225"/>
                    <a:pt x="125506" y="865190"/>
                  </a:cubicBezTo>
                  <a:cubicBezTo>
                    <a:pt x="128494" y="877143"/>
                    <a:pt x="126358" y="891777"/>
                    <a:pt x="134471" y="901049"/>
                  </a:cubicBezTo>
                  <a:cubicBezTo>
                    <a:pt x="163092" y="933759"/>
                    <a:pt x="203682" y="942049"/>
                    <a:pt x="242047" y="954837"/>
                  </a:cubicBezTo>
                  <a:cubicBezTo>
                    <a:pt x="251012" y="957825"/>
                    <a:pt x="259774" y="961509"/>
                    <a:pt x="268941" y="963801"/>
                  </a:cubicBezTo>
                  <a:cubicBezTo>
                    <a:pt x="280894" y="966789"/>
                    <a:pt x="292999" y="969226"/>
                    <a:pt x="304800" y="972766"/>
                  </a:cubicBezTo>
                  <a:cubicBezTo>
                    <a:pt x="322902" y="978197"/>
                    <a:pt x="358588" y="990696"/>
                    <a:pt x="358588" y="990696"/>
                  </a:cubicBezTo>
                  <a:cubicBezTo>
                    <a:pt x="386741" y="1018848"/>
                    <a:pt x="366116" y="1004373"/>
                    <a:pt x="412377" y="1017590"/>
                  </a:cubicBezTo>
                  <a:cubicBezTo>
                    <a:pt x="439705" y="1025398"/>
                    <a:pt x="444778" y="1030849"/>
                    <a:pt x="475130" y="1035519"/>
                  </a:cubicBezTo>
                  <a:cubicBezTo>
                    <a:pt x="501875" y="1039634"/>
                    <a:pt x="528918" y="1041496"/>
                    <a:pt x="555812" y="1044484"/>
                  </a:cubicBezTo>
                  <a:cubicBezTo>
                    <a:pt x="564777" y="1047472"/>
                    <a:pt x="573440" y="1051596"/>
                    <a:pt x="582706" y="1053449"/>
                  </a:cubicBezTo>
                  <a:cubicBezTo>
                    <a:pt x="628138" y="1062535"/>
                    <a:pt x="702511" y="1067600"/>
                    <a:pt x="744071" y="1071378"/>
                  </a:cubicBezTo>
                  <a:cubicBezTo>
                    <a:pt x="794871" y="1068390"/>
                    <a:pt x="845812" y="1067238"/>
                    <a:pt x="896471" y="1062413"/>
                  </a:cubicBezTo>
                  <a:cubicBezTo>
                    <a:pt x="912236" y="1060912"/>
                    <a:pt x="943084" y="1049864"/>
                    <a:pt x="959224" y="1044484"/>
                  </a:cubicBezTo>
                  <a:cubicBezTo>
                    <a:pt x="965200" y="1038507"/>
                    <a:pt x="972805" y="1033802"/>
                    <a:pt x="977153" y="1026554"/>
                  </a:cubicBezTo>
                  <a:cubicBezTo>
                    <a:pt x="982439" y="1017745"/>
                    <a:pt x="993704" y="970008"/>
                    <a:pt x="995083" y="963801"/>
                  </a:cubicBezTo>
                  <a:cubicBezTo>
                    <a:pt x="998388" y="948927"/>
                    <a:pt x="1000742" y="933852"/>
                    <a:pt x="1004047" y="918978"/>
                  </a:cubicBezTo>
                  <a:cubicBezTo>
                    <a:pt x="1011551" y="885211"/>
                    <a:pt x="1011994" y="886172"/>
                    <a:pt x="1021977" y="856225"/>
                  </a:cubicBezTo>
                  <a:cubicBezTo>
                    <a:pt x="1018989" y="766578"/>
                    <a:pt x="1018438" y="676817"/>
                    <a:pt x="1013012" y="587284"/>
                  </a:cubicBezTo>
                  <a:cubicBezTo>
                    <a:pt x="1012440" y="577852"/>
                    <a:pt x="1004047" y="569840"/>
                    <a:pt x="1004047" y="560390"/>
                  </a:cubicBezTo>
                  <a:cubicBezTo>
                    <a:pt x="1004047" y="479652"/>
                    <a:pt x="1010024" y="399025"/>
                    <a:pt x="1013012" y="318343"/>
                  </a:cubicBezTo>
                  <a:cubicBezTo>
                    <a:pt x="1010024" y="288461"/>
                    <a:pt x="1014310" y="256919"/>
                    <a:pt x="1004047" y="228696"/>
                  </a:cubicBezTo>
                  <a:cubicBezTo>
                    <a:pt x="1000818" y="219815"/>
                    <a:pt x="985256" y="224593"/>
                    <a:pt x="977153" y="219731"/>
                  </a:cubicBezTo>
                  <a:cubicBezTo>
                    <a:pt x="969906" y="215382"/>
                    <a:pt x="965200" y="207778"/>
                    <a:pt x="959224" y="201801"/>
                  </a:cubicBezTo>
                  <a:cubicBezTo>
                    <a:pt x="956236" y="142036"/>
                    <a:pt x="1007472" y="40040"/>
                    <a:pt x="950259" y="22507"/>
                  </a:cubicBezTo>
                  <a:cubicBezTo>
                    <a:pt x="775953" y="-30909"/>
                    <a:pt x="585662" y="26916"/>
                    <a:pt x="403412" y="31472"/>
                  </a:cubicBezTo>
                  <a:cubicBezTo>
                    <a:pt x="-109641" y="44299"/>
                    <a:pt x="483908" y="34469"/>
                    <a:pt x="125506" y="49401"/>
                  </a:cubicBezTo>
                  <a:cubicBezTo>
                    <a:pt x="89678" y="50894"/>
                    <a:pt x="28388" y="-35763"/>
                    <a:pt x="8965" y="31472"/>
                  </a:cubicBezTo>
                  <a:close/>
                </a:path>
              </a:pathLst>
            </a:custGeom>
            <a:solidFill>
              <a:srgbClr val="3CADD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sp>
          <p:nvSpPr>
            <p:cNvPr id="52" name="Freeform: Shape 51"/>
            <p:cNvSpPr/>
            <p:nvPr/>
          </p:nvSpPr>
          <p:spPr bwMode="auto">
            <a:xfrm>
              <a:off x="4673413" y="3218618"/>
              <a:ext cx="3428451" cy="986440"/>
            </a:xfrm>
            <a:custGeom>
              <a:avLst/>
              <a:gdLst>
                <a:gd name="connsiteX0" fmla="*/ 17929 w 3110753"/>
                <a:gd name="connsiteY0" fmla="*/ 62753 h 762440"/>
                <a:gd name="connsiteX1" fmla="*/ 143435 w 3110753"/>
                <a:gd name="connsiteY1" fmla="*/ 44823 h 762440"/>
                <a:gd name="connsiteX2" fmla="*/ 179294 w 3110753"/>
                <a:gd name="connsiteY2" fmla="*/ 35859 h 762440"/>
                <a:gd name="connsiteX3" fmla="*/ 242047 w 3110753"/>
                <a:gd name="connsiteY3" fmla="*/ 26894 h 762440"/>
                <a:gd name="connsiteX4" fmla="*/ 295835 w 3110753"/>
                <a:gd name="connsiteY4" fmla="*/ 17929 h 762440"/>
                <a:gd name="connsiteX5" fmla="*/ 1524000 w 3110753"/>
                <a:gd name="connsiteY5" fmla="*/ 17929 h 762440"/>
                <a:gd name="connsiteX6" fmla="*/ 1631576 w 3110753"/>
                <a:gd name="connsiteY6" fmla="*/ 8965 h 762440"/>
                <a:gd name="connsiteX7" fmla="*/ 1873623 w 3110753"/>
                <a:gd name="connsiteY7" fmla="*/ 0 h 762440"/>
                <a:gd name="connsiteX8" fmla="*/ 2384611 w 3110753"/>
                <a:gd name="connsiteY8" fmla="*/ 8965 h 762440"/>
                <a:gd name="connsiteX9" fmla="*/ 2698376 w 3110753"/>
                <a:gd name="connsiteY9" fmla="*/ 35859 h 762440"/>
                <a:gd name="connsiteX10" fmla="*/ 2823882 w 3110753"/>
                <a:gd name="connsiteY10" fmla="*/ 71718 h 762440"/>
                <a:gd name="connsiteX11" fmla="*/ 2850776 w 3110753"/>
                <a:gd name="connsiteY11" fmla="*/ 80682 h 762440"/>
                <a:gd name="connsiteX12" fmla="*/ 2895600 w 3110753"/>
                <a:gd name="connsiteY12" fmla="*/ 107576 h 762440"/>
                <a:gd name="connsiteX13" fmla="*/ 2913529 w 3110753"/>
                <a:gd name="connsiteY13" fmla="*/ 125506 h 762440"/>
                <a:gd name="connsiteX14" fmla="*/ 2967317 w 3110753"/>
                <a:gd name="connsiteY14" fmla="*/ 143435 h 762440"/>
                <a:gd name="connsiteX15" fmla="*/ 2994211 w 3110753"/>
                <a:gd name="connsiteY15" fmla="*/ 161365 h 762440"/>
                <a:gd name="connsiteX16" fmla="*/ 3021106 w 3110753"/>
                <a:gd name="connsiteY16" fmla="*/ 170329 h 762440"/>
                <a:gd name="connsiteX17" fmla="*/ 3065929 w 3110753"/>
                <a:gd name="connsiteY17" fmla="*/ 197223 h 762440"/>
                <a:gd name="connsiteX18" fmla="*/ 3074894 w 3110753"/>
                <a:gd name="connsiteY18" fmla="*/ 385482 h 762440"/>
                <a:gd name="connsiteX19" fmla="*/ 3083859 w 3110753"/>
                <a:gd name="connsiteY19" fmla="*/ 448235 h 762440"/>
                <a:gd name="connsiteX20" fmla="*/ 3092823 w 3110753"/>
                <a:gd name="connsiteY20" fmla="*/ 519953 h 762440"/>
                <a:gd name="connsiteX21" fmla="*/ 3110753 w 3110753"/>
                <a:gd name="connsiteY21" fmla="*/ 618565 h 762440"/>
                <a:gd name="connsiteX22" fmla="*/ 3092823 w 3110753"/>
                <a:gd name="connsiteY22" fmla="*/ 663388 h 762440"/>
                <a:gd name="connsiteX23" fmla="*/ 3012141 w 3110753"/>
                <a:gd name="connsiteY23" fmla="*/ 672353 h 762440"/>
                <a:gd name="connsiteX24" fmla="*/ 2949388 w 3110753"/>
                <a:gd name="connsiteY24" fmla="*/ 681318 h 762440"/>
                <a:gd name="connsiteX25" fmla="*/ 2922494 w 3110753"/>
                <a:gd name="connsiteY25" fmla="*/ 690282 h 762440"/>
                <a:gd name="connsiteX26" fmla="*/ 2653553 w 3110753"/>
                <a:gd name="connsiteY26" fmla="*/ 708212 h 762440"/>
                <a:gd name="connsiteX27" fmla="*/ 2447364 w 3110753"/>
                <a:gd name="connsiteY27" fmla="*/ 726141 h 762440"/>
                <a:gd name="connsiteX28" fmla="*/ 1470211 w 3110753"/>
                <a:gd name="connsiteY28" fmla="*/ 717176 h 762440"/>
                <a:gd name="connsiteX29" fmla="*/ 1344706 w 3110753"/>
                <a:gd name="connsiteY29" fmla="*/ 708212 h 762440"/>
                <a:gd name="connsiteX30" fmla="*/ 493059 w 3110753"/>
                <a:gd name="connsiteY30" fmla="*/ 726141 h 762440"/>
                <a:gd name="connsiteX31" fmla="*/ 376517 w 3110753"/>
                <a:gd name="connsiteY31" fmla="*/ 744071 h 762440"/>
                <a:gd name="connsiteX32" fmla="*/ 170329 w 3110753"/>
                <a:gd name="connsiteY32" fmla="*/ 753035 h 762440"/>
                <a:gd name="connsiteX33" fmla="*/ 89647 w 3110753"/>
                <a:gd name="connsiteY33" fmla="*/ 762000 h 762440"/>
                <a:gd name="connsiteX34" fmla="*/ 71717 w 3110753"/>
                <a:gd name="connsiteY34" fmla="*/ 744071 h 762440"/>
                <a:gd name="connsiteX35" fmla="*/ 62753 w 3110753"/>
                <a:gd name="connsiteY35" fmla="*/ 654423 h 762440"/>
                <a:gd name="connsiteX36" fmla="*/ 53788 w 3110753"/>
                <a:gd name="connsiteY36" fmla="*/ 627529 h 762440"/>
                <a:gd name="connsiteX37" fmla="*/ 62753 w 3110753"/>
                <a:gd name="connsiteY37" fmla="*/ 322729 h 762440"/>
                <a:gd name="connsiteX38" fmla="*/ 80682 w 3110753"/>
                <a:gd name="connsiteY38" fmla="*/ 170329 h 762440"/>
                <a:gd name="connsiteX39" fmla="*/ 0 w 3110753"/>
                <a:gd name="connsiteY39" fmla="*/ 125506 h 762440"/>
                <a:gd name="connsiteX40" fmla="*/ 26894 w 3110753"/>
                <a:gd name="connsiteY40" fmla="*/ 116541 h 762440"/>
                <a:gd name="connsiteX41" fmla="*/ 17929 w 3110753"/>
                <a:gd name="connsiteY41" fmla="*/ 62753 h 762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110753" h="762440">
                  <a:moveTo>
                    <a:pt x="17929" y="62753"/>
                  </a:moveTo>
                  <a:cubicBezTo>
                    <a:pt x="37352" y="50800"/>
                    <a:pt x="-41089" y="73211"/>
                    <a:pt x="143435" y="44823"/>
                  </a:cubicBezTo>
                  <a:cubicBezTo>
                    <a:pt x="155613" y="42950"/>
                    <a:pt x="167172" y="38063"/>
                    <a:pt x="179294" y="35859"/>
                  </a:cubicBezTo>
                  <a:cubicBezTo>
                    <a:pt x="200083" y="32079"/>
                    <a:pt x="221163" y="30107"/>
                    <a:pt x="242047" y="26894"/>
                  </a:cubicBezTo>
                  <a:cubicBezTo>
                    <a:pt x="260012" y="24130"/>
                    <a:pt x="277906" y="20917"/>
                    <a:pt x="295835" y="17929"/>
                  </a:cubicBezTo>
                  <a:cubicBezTo>
                    <a:pt x="886715" y="29988"/>
                    <a:pt x="788550" y="32638"/>
                    <a:pt x="1524000" y="17929"/>
                  </a:cubicBezTo>
                  <a:cubicBezTo>
                    <a:pt x="1559976" y="17210"/>
                    <a:pt x="1595640" y="10808"/>
                    <a:pt x="1631576" y="8965"/>
                  </a:cubicBezTo>
                  <a:cubicBezTo>
                    <a:pt x="1712208" y="4830"/>
                    <a:pt x="1792941" y="2988"/>
                    <a:pt x="1873623" y="0"/>
                  </a:cubicBezTo>
                  <a:lnTo>
                    <a:pt x="2384611" y="8965"/>
                  </a:lnTo>
                  <a:cubicBezTo>
                    <a:pt x="2474353" y="11458"/>
                    <a:pt x="2614312" y="27452"/>
                    <a:pt x="2698376" y="35859"/>
                  </a:cubicBezTo>
                  <a:cubicBezTo>
                    <a:pt x="2788444" y="58375"/>
                    <a:pt x="2746705" y="45992"/>
                    <a:pt x="2823882" y="71718"/>
                  </a:cubicBezTo>
                  <a:lnTo>
                    <a:pt x="2850776" y="80682"/>
                  </a:lnTo>
                  <a:cubicBezTo>
                    <a:pt x="2896209" y="126115"/>
                    <a:pt x="2837410" y="72661"/>
                    <a:pt x="2895600" y="107576"/>
                  </a:cubicBezTo>
                  <a:cubicBezTo>
                    <a:pt x="2902848" y="111925"/>
                    <a:pt x="2905969" y="121726"/>
                    <a:pt x="2913529" y="125506"/>
                  </a:cubicBezTo>
                  <a:cubicBezTo>
                    <a:pt x="2930433" y="133958"/>
                    <a:pt x="2967317" y="143435"/>
                    <a:pt x="2967317" y="143435"/>
                  </a:cubicBezTo>
                  <a:cubicBezTo>
                    <a:pt x="2976282" y="149412"/>
                    <a:pt x="2984574" y="156547"/>
                    <a:pt x="2994211" y="161365"/>
                  </a:cubicBezTo>
                  <a:cubicBezTo>
                    <a:pt x="3002663" y="165591"/>
                    <a:pt x="3013003" y="165467"/>
                    <a:pt x="3021106" y="170329"/>
                  </a:cubicBezTo>
                  <a:cubicBezTo>
                    <a:pt x="3082636" y="207247"/>
                    <a:pt x="2989740" y="171828"/>
                    <a:pt x="3065929" y="197223"/>
                  </a:cubicBezTo>
                  <a:cubicBezTo>
                    <a:pt x="3068917" y="259976"/>
                    <a:pt x="3070418" y="322818"/>
                    <a:pt x="3074894" y="385482"/>
                  </a:cubicBezTo>
                  <a:cubicBezTo>
                    <a:pt x="3076400" y="406558"/>
                    <a:pt x="3081066" y="427290"/>
                    <a:pt x="3083859" y="448235"/>
                  </a:cubicBezTo>
                  <a:cubicBezTo>
                    <a:pt x="3087043" y="472116"/>
                    <a:pt x="3089416" y="496103"/>
                    <a:pt x="3092823" y="519953"/>
                  </a:cubicBezTo>
                  <a:cubicBezTo>
                    <a:pt x="3098557" y="560089"/>
                    <a:pt x="3103032" y="579961"/>
                    <a:pt x="3110753" y="618565"/>
                  </a:cubicBezTo>
                  <a:cubicBezTo>
                    <a:pt x="3104776" y="633506"/>
                    <a:pt x="3106950" y="655682"/>
                    <a:pt x="3092823" y="663388"/>
                  </a:cubicBezTo>
                  <a:cubicBezTo>
                    <a:pt x="3069068" y="676345"/>
                    <a:pt x="3038992" y="668997"/>
                    <a:pt x="3012141" y="672353"/>
                  </a:cubicBezTo>
                  <a:cubicBezTo>
                    <a:pt x="2991174" y="674974"/>
                    <a:pt x="2970306" y="678330"/>
                    <a:pt x="2949388" y="681318"/>
                  </a:cubicBezTo>
                  <a:cubicBezTo>
                    <a:pt x="2940423" y="684306"/>
                    <a:pt x="2931661" y="687990"/>
                    <a:pt x="2922494" y="690282"/>
                  </a:cubicBezTo>
                  <a:cubicBezTo>
                    <a:pt x="2831307" y="713078"/>
                    <a:pt x="2760657" y="702720"/>
                    <a:pt x="2653553" y="708212"/>
                  </a:cubicBezTo>
                  <a:cubicBezTo>
                    <a:pt x="2552392" y="713400"/>
                    <a:pt x="2536612" y="716224"/>
                    <a:pt x="2447364" y="726141"/>
                  </a:cubicBezTo>
                  <a:lnTo>
                    <a:pt x="1470211" y="717176"/>
                  </a:lnTo>
                  <a:cubicBezTo>
                    <a:pt x="1428275" y="716494"/>
                    <a:pt x="1386646" y="707827"/>
                    <a:pt x="1344706" y="708212"/>
                  </a:cubicBezTo>
                  <a:cubicBezTo>
                    <a:pt x="1060773" y="710817"/>
                    <a:pt x="493059" y="726141"/>
                    <a:pt x="493059" y="726141"/>
                  </a:cubicBezTo>
                  <a:cubicBezTo>
                    <a:pt x="449130" y="734927"/>
                    <a:pt x="424586" y="740970"/>
                    <a:pt x="376517" y="744071"/>
                  </a:cubicBezTo>
                  <a:cubicBezTo>
                    <a:pt x="307865" y="748500"/>
                    <a:pt x="239058" y="750047"/>
                    <a:pt x="170329" y="753035"/>
                  </a:cubicBezTo>
                  <a:cubicBezTo>
                    <a:pt x="143435" y="756023"/>
                    <a:pt x="116595" y="764450"/>
                    <a:pt x="89647" y="762000"/>
                  </a:cubicBezTo>
                  <a:cubicBezTo>
                    <a:pt x="81230" y="761235"/>
                    <a:pt x="73767" y="752271"/>
                    <a:pt x="71717" y="744071"/>
                  </a:cubicBezTo>
                  <a:cubicBezTo>
                    <a:pt x="64433" y="714936"/>
                    <a:pt x="67319" y="684105"/>
                    <a:pt x="62753" y="654423"/>
                  </a:cubicBezTo>
                  <a:cubicBezTo>
                    <a:pt x="61316" y="645083"/>
                    <a:pt x="56776" y="636494"/>
                    <a:pt x="53788" y="627529"/>
                  </a:cubicBezTo>
                  <a:cubicBezTo>
                    <a:pt x="56776" y="525929"/>
                    <a:pt x="58432" y="424281"/>
                    <a:pt x="62753" y="322729"/>
                  </a:cubicBezTo>
                  <a:cubicBezTo>
                    <a:pt x="67327" y="215243"/>
                    <a:pt x="63954" y="237238"/>
                    <a:pt x="80682" y="170329"/>
                  </a:cubicBezTo>
                  <a:cubicBezTo>
                    <a:pt x="19031" y="129229"/>
                    <a:pt x="47336" y="141285"/>
                    <a:pt x="0" y="125506"/>
                  </a:cubicBezTo>
                  <a:cubicBezTo>
                    <a:pt x="8965" y="122518"/>
                    <a:pt x="20212" y="123223"/>
                    <a:pt x="26894" y="116541"/>
                  </a:cubicBezTo>
                  <a:cubicBezTo>
                    <a:pt x="38694" y="104741"/>
                    <a:pt x="-1494" y="74706"/>
                    <a:pt x="17929" y="62753"/>
                  </a:cubicBezTo>
                  <a:close/>
                </a:path>
              </a:pathLst>
            </a:custGeom>
            <a:solidFill>
              <a:srgbClr val="37E60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grpSp>
          <p:nvGrpSpPr>
            <p:cNvPr id="44" name="Group 63"/>
            <p:cNvGrpSpPr>
              <a:grpSpLocks/>
            </p:cNvGrpSpPr>
            <p:nvPr/>
          </p:nvGrpSpPr>
          <p:grpSpPr bwMode="auto">
            <a:xfrm>
              <a:off x="4752973" y="2526547"/>
              <a:ext cx="3467656" cy="1979245"/>
              <a:chOff x="4278252" y="2665564"/>
              <a:chExt cx="3467780" cy="1978093"/>
            </a:xfrm>
            <a:noFill/>
          </p:grpSpPr>
          <p:sp>
            <p:nvSpPr>
              <p:cNvPr id="45" name="TextBox 53"/>
              <p:cNvSpPr txBox="1">
                <a:spLocks noChangeArrowheads="1"/>
              </p:cNvSpPr>
              <p:nvPr/>
            </p:nvSpPr>
            <p:spPr bwMode="auto">
              <a:xfrm>
                <a:off x="4347737" y="2665564"/>
                <a:ext cx="1035146" cy="121879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r">
                  <a:buFontTx/>
                  <a:buNone/>
                </a:pPr>
                <a:r>
                  <a:rPr lang="en-US" sz="1800" b="1" dirty="0" err="1"/>
                  <a:t>eoh</a:t>
                </a:r>
                <a:endParaRPr lang="en-US" sz="1800" b="1" dirty="0"/>
              </a:p>
              <a:p>
                <a:pPr algn="r">
                  <a:buFontTx/>
                  <a:buNone/>
                </a:pPr>
                <a:r>
                  <a:rPr lang="en-US" sz="1800" b="1" dirty="0"/>
                  <a:t>– </a:t>
                </a:r>
                <a:r>
                  <a:rPr lang="en-US" sz="1800" b="1" dirty="0" err="1"/>
                  <a:t>rsm</a:t>
                </a:r>
                <a:endParaRPr lang="en-US" sz="1800" b="1" dirty="0"/>
              </a:p>
              <a:p>
                <a:pPr algn="r">
                  <a:buFontTx/>
                  <a:buNone/>
                </a:pPr>
                <a:endParaRPr lang="en-US" sz="900" b="1" baseline="40000" dirty="0"/>
              </a:p>
              <a:p>
                <a:pPr algn="r">
                  <a:buFontTx/>
                  <a:buNone/>
                </a:pPr>
                <a:r>
                  <a:rPr lang="en-US" sz="1800" b="1" baseline="40000" dirty="0"/>
                  <a:t># of host bits</a:t>
                </a:r>
              </a:p>
            </p:txBody>
          </p:sp>
          <p:cxnSp>
            <p:nvCxnSpPr>
              <p:cNvPr id="46" name="Straight Connector 60"/>
              <p:cNvCxnSpPr>
                <a:cxnSpLocks noChangeShapeType="1"/>
              </p:cNvCxnSpPr>
              <p:nvPr/>
            </p:nvCxnSpPr>
            <p:spPr bwMode="auto">
              <a:xfrm>
                <a:off x="4546122" y="3321183"/>
                <a:ext cx="750498" cy="1588"/>
              </a:xfrm>
              <a:prstGeom prst="line">
                <a:avLst/>
              </a:prstGeom>
              <a:grpFill/>
              <a:ln w="0" algn="ctr">
                <a:solidFill>
                  <a:schemeClr val="tx1"/>
                </a:solidFill>
                <a:round/>
                <a:headEnd/>
                <a:tailEnd/>
              </a:ln>
              <a:extLst/>
            </p:spPr>
          </p:cxnSp>
          <p:sp>
            <p:nvSpPr>
              <p:cNvPr id="47" name="TextBox 61"/>
              <p:cNvSpPr txBox="1">
                <a:spLocks noChangeArrowheads="1"/>
              </p:cNvSpPr>
              <p:nvPr/>
            </p:nvSpPr>
            <p:spPr bwMode="auto">
              <a:xfrm>
                <a:off x="4278252" y="3459202"/>
                <a:ext cx="474943"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2800" b="1"/>
                  <a:t>2</a:t>
                </a:r>
              </a:p>
            </p:txBody>
          </p:sp>
          <p:sp>
            <p:nvSpPr>
              <p:cNvPr id="48" name="TextBox 62"/>
              <p:cNvSpPr txBox="1">
                <a:spLocks noChangeArrowheads="1"/>
              </p:cNvSpPr>
              <p:nvPr/>
            </p:nvSpPr>
            <p:spPr bwMode="auto">
              <a:xfrm>
                <a:off x="5388138" y="3456331"/>
                <a:ext cx="2357894" cy="118732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dirty="0"/>
                  <a:t>– 2 = </a:t>
                </a:r>
                <a:r>
                  <a:rPr lang="en-US" sz="1800" b="1" dirty="0"/>
                  <a:t># of hosts</a:t>
                </a:r>
              </a:p>
              <a:p>
                <a:pPr>
                  <a:buFontTx/>
                  <a:buNone/>
                </a:pPr>
                <a:r>
                  <a:rPr lang="en-US" sz="1800" b="1" dirty="0"/>
                  <a:t>	per subnet</a:t>
                </a:r>
              </a:p>
              <a:p>
                <a:pPr>
                  <a:buFontTx/>
                  <a:buNone/>
                </a:pPr>
                <a:endParaRPr lang="en-US" sz="1800" b="1" dirty="0"/>
              </a:p>
            </p:txBody>
          </p:sp>
        </p:grpSp>
      </p:grpSp>
    </p:spTree>
    <p:extLst>
      <p:ext uri="{BB962C8B-B14F-4D97-AF65-F5344CB8AC3E}">
        <p14:creationId xmlns:p14="http://schemas.microsoft.com/office/powerpoint/2010/main" val="320765113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34E478-891A-4C4C-AC9F-B93D534383C5}" type="slidenum">
              <a:rPr lang="en-US" smtClean="0"/>
              <a:pPr/>
              <a:t>6</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7"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2800" b="1" dirty="0"/>
              <a:t>Using the Four Clues</a:t>
            </a:r>
          </a:p>
        </p:txBody>
      </p:sp>
      <p:sp>
        <p:nvSpPr>
          <p:cNvPr id="8" name="Rectangle 2"/>
          <p:cNvSpPr>
            <a:spLocks noGrp="1" noChangeArrowheads="1"/>
          </p:cNvSpPr>
          <p:nvPr>
            <p:ph idx="1"/>
          </p:nvPr>
        </p:nvSpPr>
        <p:spPr>
          <a:xfrm>
            <a:off x="1128713" y="1600200"/>
            <a:ext cx="7818063" cy="4191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z="2400" dirty="0"/>
              <a:t>The secret to listing the subnets is to identify the octet that changes and by which power of 2.</a:t>
            </a:r>
          </a:p>
          <a:p>
            <a:endParaRPr lang="en-US" sz="2400" dirty="0"/>
          </a:p>
          <a:p>
            <a:endParaRPr lang="en-US" sz="2400" dirty="0"/>
          </a:p>
          <a:p>
            <a:endParaRPr lang="en-US" sz="2400" dirty="0"/>
          </a:p>
          <a:p>
            <a:endParaRPr lang="en-US" sz="2400" dirty="0"/>
          </a:p>
          <a:p>
            <a:pPr marL="0" indent="0">
              <a:buNone/>
            </a:pPr>
            <a:endParaRPr lang="en-US" sz="1800" dirty="0"/>
          </a:p>
          <a:p>
            <a:r>
              <a:rPr lang="en-US" sz="2400" dirty="0"/>
              <a:t>Type II requires:</a:t>
            </a:r>
          </a:p>
          <a:p>
            <a:pPr lvl="1"/>
            <a:r>
              <a:rPr lang="en-US" sz="2000" dirty="0"/>
              <a:t>The </a:t>
            </a:r>
            <a:r>
              <a:rPr lang="en-US" sz="2000" b="1" dirty="0" err="1"/>
              <a:t>rsm</a:t>
            </a:r>
            <a:endParaRPr lang="en-US" sz="2000" b="1" dirty="0"/>
          </a:p>
          <a:p>
            <a:pPr lvl="1"/>
            <a:r>
              <a:rPr lang="en-US" sz="2000" dirty="0"/>
              <a:t>The </a:t>
            </a:r>
            <a:r>
              <a:rPr lang="en-US" sz="2000" b="1" dirty="0"/>
              <a:t>nm8</a:t>
            </a:r>
          </a:p>
        </p:txBody>
      </p:sp>
      <p:grpSp>
        <p:nvGrpSpPr>
          <p:cNvPr id="57" name="Group 56"/>
          <p:cNvGrpSpPr/>
          <p:nvPr/>
        </p:nvGrpSpPr>
        <p:grpSpPr>
          <a:xfrm>
            <a:off x="1557338" y="2654300"/>
            <a:ext cx="7250112" cy="3173413"/>
            <a:chOff x="1557338" y="2654300"/>
            <a:chExt cx="7250112" cy="3173413"/>
          </a:xfrm>
        </p:grpSpPr>
        <p:sp>
          <p:nvSpPr>
            <p:cNvPr id="10" name="TextBox 6"/>
            <p:cNvSpPr txBox="1">
              <a:spLocks noChangeArrowheads="1"/>
            </p:cNvSpPr>
            <p:nvPr/>
          </p:nvSpPr>
          <p:spPr bwMode="auto">
            <a:xfrm>
              <a:off x="4979988" y="4494213"/>
              <a:ext cx="1412875"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800" b="1"/>
                <a:t>interesting octet</a:t>
              </a:r>
            </a:p>
          </p:txBody>
        </p:sp>
        <p:sp>
          <p:nvSpPr>
            <p:cNvPr id="11" name="Oval 53"/>
            <p:cNvSpPr>
              <a:spLocks noChangeArrowheads="1"/>
            </p:cNvSpPr>
            <p:nvPr/>
          </p:nvSpPr>
          <p:spPr bwMode="auto">
            <a:xfrm>
              <a:off x="5697538" y="2933700"/>
              <a:ext cx="798512" cy="490538"/>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nvGrpSpPr>
            <p:cNvPr id="12" name="Group 125"/>
            <p:cNvGrpSpPr>
              <a:grpSpLocks/>
            </p:cNvGrpSpPr>
            <p:nvPr/>
          </p:nvGrpSpPr>
          <p:grpSpPr bwMode="auto">
            <a:xfrm>
              <a:off x="1557338" y="2654300"/>
              <a:ext cx="6750050" cy="1663700"/>
              <a:chOff x="1557338" y="2654686"/>
              <a:chExt cx="6750051" cy="1662331"/>
            </a:xfrm>
          </p:grpSpPr>
          <p:sp>
            <p:nvSpPr>
              <p:cNvPr id="16" name="Text Box 48"/>
              <p:cNvSpPr txBox="1">
                <a:spLocks noChangeArrowheads="1"/>
              </p:cNvSpPr>
              <p:nvPr/>
            </p:nvSpPr>
            <p:spPr bwMode="auto">
              <a:xfrm>
                <a:off x="1557338" y="3732598"/>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0</a:t>
                </a:r>
              </a:p>
            </p:txBody>
          </p:sp>
          <p:sp>
            <p:nvSpPr>
              <p:cNvPr id="17" name="Text Box 49"/>
              <p:cNvSpPr txBox="1">
                <a:spLocks noChangeArrowheads="1"/>
              </p:cNvSpPr>
              <p:nvPr/>
            </p:nvSpPr>
            <p:spPr bwMode="auto">
              <a:xfrm>
                <a:off x="3160713" y="3732598"/>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8</a:t>
                </a:r>
              </a:p>
            </p:txBody>
          </p:sp>
          <p:sp>
            <p:nvSpPr>
              <p:cNvPr id="18" name="Text Box 50"/>
              <p:cNvSpPr txBox="1">
                <a:spLocks noChangeArrowheads="1"/>
              </p:cNvSpPr>
              <p:nvPr/>
            </p:nvSpPr>
            <p:spPr bwMode="auto">
              <a:xfrm>
                <a:off x="4705351" y="3732598"/>
                <a:ext cx="436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16</a:t>
                </a:r>
              </a:p>
            </p:txBody>
          </p:sp>
          <p:sp>
            <p:nvSpPr>
              <p:cNvPr id="19" name="Text Box 51"/>
              <p:cNvSpPr txBox="1">
                <a:spLocks noChangeArrowheads="1"/>
              </p:cNvSpPr>
              <p:nvPr/>
            </p:nvSpPr>
            <p:spPr bwMode="auto">
              <a:xfrm>
                <a:off x="6096795" y="3732598"/>
                <a:ext cx="796131" cy="584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50000"/>
                  </a:spcBef>
                  <a:buClrTx/>
                  <a:buFontTx/>
                  <a:buNone/>
                </a:pPr>
                <a:r>
                  <a:rPr lang="en-US" sz="1600" b="1">
                    <a:solidFill>
                      <a:schemeClr val="accent1"/>
                    </a:solidFill>
                  </a:rPr>
                  <a:t>24 (nm8)</a:t>
                </a:r>
              </a:p>
            </p:txBody>
          </p:sp>
          <p:sp>
            <p:nvSpPr>
              <p:cNvPr id="20" name="Text Box 52"/>
              <p:cNvSpPr txBox="1">
                <a:spLocks noChangeArrowheads="1"/>
              </p:cNvSpPr>
              <p:nvPr/>
            </p:nvSpPr>
            <p:spPr bwMode="auto">
              <a:xfrm>
                <a:off x="7883526" y="3732598"/>
                <a:ext cx="423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32</a:t>
                </a:r>
              </a:p>
            </p:txBody>
          </p:sp>
          <p:sp>
            <p:nvSpPr>
              <p:cNvPr id="21" name="Line 14"/>
              <p:cNvSpPr>
                <a:spLocks noChangeShapeType="1"/>
              </p:cNvSpPr>
              <p:nvPr/>
            </p:nvSpPr>
            <p:spPr bwMode="auto">
              <a:xfrm>
                <a:off x="1712914"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15"/>
              <p:cNvSpPr>
                <a:spLocks noChangeShapeType="1"/>
              </p:cNvSpPr>
              <p:nvPr/>
            </p:nvSpPr>
            <p:spPr bwMode="auto">
              <a:xfrm>
                <a:off x="3306764"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16"/>
              <p:cNvSpPr>
                <a:spLocks noChangeShapeType="1"/>
              </p:cNvSpPr>
              <p:nvPr/>
            </p:nvSpPr>
            <p:spPr bwMode="auto">
              <a:xfrm>
                <a:off x="4902201"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17"/>
              <p:cNvSpPr>
                <a:spLocks noChangeShapeType="1"/>
              </p:cNvSpPr>
              <p:nvPr/>
            </p:nvSpPr>
            <p:spPr bwMode="auto">
              <a:xfrm>
                <a:off x="6496051"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18"/>
              <p:cNvSpPr>
                <a:spLocks noChangeShapeType="1"/>
              </p:cNvSpPr>
              <p:nvPr/>
            </p:nvSpPr>
            <p:spPr bwMode="auto">
              <a:xfrm>
                <a:off x="8091489"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19"/>
              <p:cNvSpPr>
                <a:spLocks noChangeShapeType="1"/>
              </p:cNvSpPr>
              <p:nvPr/>
            </p:nvSpPr>
            <p:spPr bwMode="auto">
              <a:xfrm>
                <a:off x="1698626" y="3162686"/>
                <a:ext cx="63865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20"/>
              <p:cNvSpPr>
                <a:spLocks noChangeShapeType="1"/>
              </p:cNvSpPr>
              <p:nvPr/>
            </p:nvSpPr>
            <p:spPr bwMode="auto">
              <a:xfrm>
                <a:off x="1901826"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21"/>
              <p:cNvSpPr>
                <a:spLocks noChangeShapeType="1"/>
              </p:cNvSpPr>
              <p:nvPr/>
            </p:nvSpPr>
            <p:spPr bwMode="auto">
              <a:xfrm>
                <a:off x="2101851"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22"/>
              <p:cNvSpPr>
                <a:spLocks noChangeShapeType="1"/>
              </p:cNvSpPr>
              <p:nvPr/>
            </p:nvSpPr>
            <p:spPr bwMode="auto">
              <a:xfrm>
                <a:off x="2301876"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23"/>
              <p:cNvSpPr>
                <a:spLocks noChangeShapeType="1"/>
              </p:cNvSpPr>
              <p:nvPr/>
            </p:nvSpPr>
            <p:spPr bwMode="auto">
              <a:xfrm>
                <a:off x="2503489"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24"/>
              <p:cNvSpPr>
                <a:spLocks noChangeShapeType="1"/>
              </p:cNvSpPr>
              <p:nvPr/>
            </p:nvSpPr>
            <p:spPr bwMode="auto">
              <a:xfrm>
                <a:off x="2703514"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25"/>
              <p:cNvSpPr>
                <a:spLocks noChangeShapeType="1"/>
              </p:cNvSpPr>
              <p:nvPr/>
            </p:nvSpPr>
            <p:spPr bwMode="auto">
              <a:xfrm>
                <a:off x="2903539"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26"/>
              <p:cNvSpPr>
                <a:spLocks noChangeShapeType="1"/>
              </p:cNvSpPr>
              <p:nvPr/>
            </p:nvSpPr>
            <p:spPr bwMode="auto">
              <a:xfrm>
                <a:off x="3103564"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27"/>
              <p:cNvSpPr>
                <a:spLocks noChangeShapeType="1"/>
              </p:cNvSpPr>
              <p:nvPr/>
            </p:nvSpPr>
            <p:spPr bwMode="auto">
              <a:xfrm>
                <a:off x="3503614"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28"/>
              <p:cNvSpPr>
                <a:spLocks noChangeShapeType="1"/>
              </p:cNvSpPr>
              <p:nvPr/>
            </p:nvSpPr>
            <p:spPr bwMode="auto">
              <a:xfrm>
                <a:off x="3703639"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 name="Line 29"/>
              <p:cNvSpPr>
                <a:spLocks noChangeShapeType="1"/>
              </p:cNvSpPr>
              <p:nvPr/>
            </p:nvSpPr>
            <p:spPr bwMode="auto">
              <a:xfrm>
                <a:off x="3903664"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30"/>
              <p:cNvSpPr>
                <a:spLocks noChangeShapeType="1"/>
              </p:cNvSpPr>
              <p:nvPr/>
            </p:nvSpPr>
            <p:spPr bwMode="auto">
              <a:xfrm>
                <a:off x="4105276"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31"/>
              <p:cNvSpPr>
                <a:spLocks noChangeShapeType="1"/>
              </p:cNvSpPr>
              <p:nvPr/>
            </p:nvSpPr>
            <p:spPr bwMode="auto">
              <a:xfrm>
                <a:off x="4305301"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32"/>
              <p:cNvSpPr>
                <a:spLocks noChangeShapeType="1"/>
              </p:cNvSpPr>
              <p:nvPr/>
            </p:nvSpPr>
            <p:spPr bwMode="auto">
              <a:xfrm>
                <a:off x="4505326"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Line 33"/>
              <p:cNvSpPr>
                <a:spLocks noChangeShapeType="1"/>
              </p:cNvSpPr>
              <p:nvPr/>
            </p:nvSpPr>
            <p:spPr bwMode="auto">
              <a:xfrm>
                <a:off x="4705351"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34"/>
              <p:cNvSpPr>
                <a:spLocks noChangeShapeType="1"/>
              </p:cNvSpPr>
              <p:nvPr/>
            </p:nvSpPr>
            <p:spPr bwMode="auto">
              <a:xfrm>
                <a:off x="5091114"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35"/>
              <p:cNvSpPr>
                <a:spLocks noChangeShapeType="1"/>
              </p:cNvSpPr>
              <p:nvPr/>
            </p:nvSpPr>
            <p:spPr bwMode="auto">
              <a:xfrm>
                <a:off x="5291139"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36"/>
              <p:cNvSpPr>
                <a:spLocks noChangeShapeType="1"/>
              </p:cNvSpPr>
              <p:nvPr/>
            </p:nvSpPr>
            <p:spPr bwMode="auto">
              <a:xfrm>
                <a:off x="5491164"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37"/>
              <p:cNvSpPr>
                <a:spLocks noChangeShapeType="1"/>
              </p:cNvSpPr>
              <p:nvPr/>
            </p:nvSpPr>
            <p:spPr bwMode="auto">
              <a:xfrm>
                <a:off x="5692776"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38"/>
              <p:cNvSpPr>
                <a:spLocks noChangeShapeType="1"/>
              </p:cNvSpPr>
              <p:nvPr/>
            </p:nvSpPr>
            <p:spPr bwMode="auto">
              <a:xfrm>
                <a:off x="5892801"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39"/>
              <p:cNvSpPr>
                <a:spLocks noChangeShapeType="1"/>
              </p:cNvSpPr>
              <p:nvPr/>
            </p:nvSpPr>
            <p:spPr bwMode="auto">
              <a:xfrm>
                <a:off x="6092826"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40"/>
              <p:cNvSpPr>
                <a:spLocks noChangeShapeType="1"/>
              </p:cNvSpPr>
              <p:nvPr/>
            </p:nvSpPr>
            <p:spPr bwMode="auto">
              <a:xfrm>
                <a:off x="6292851"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41"/>
              <p:cNvSpPr>
                <a:spLocks noChangeShapeType="1"/>
              </p:cNvSpPr>
              <p:nvPr/>
            </p:nvSpPr>
            <p:spPr bwMode="auto">
              <a:xfrm>
                <a:off x="6692901"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42"/>
              <p:cNvSpPr>
                <a:spLocks noChangeShapeType="1"/>
              </p:cNvSpPr>
              <p:nvPr/>
            </p:nvSpPr>
            <p:spPr bwMode="auto">
              <a:xfrm>
                <a:off x="6892926"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43"/>
              <p:cNvSpPr>
                <a:spLocks noChangeShapeType="1"/>
              </p:cNvSpPr>
              <p:nvPr/>
            </p:nvSpPr>
            <p:spPr bwMode="auto">
              <a:xfrm>
                <a:off x="7092951"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Line 44"/>
              <p:cNvSpPr>
                <a:spLocks noChangeShapeType="1"/>
              </p:cNvSpPr>
              <p:nvPr/>
            </p:nvSpPr>
            <p:spPr bwMode="auto">
              <a:xfrm>
                <a:off x="7294564"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Line 45"/>
              <p:cNvSpPr>
                <a:spLocks noChangeShapeType="1"/>
              </p:cNvSpPr>
              <p:nvPr/>
            </p:nvSpPr>
            <p:spPr bwMode="auto">
              <a:xfrm>
                <a:off x="7494589"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46"/>
              <p:cNvSpPr>
                <a:spLocks noChangeShapeType="1"/>
              </p:cNvSpPr>
              <p:nvPr/>
            </p:nvSpPr>
            <p:spPr bwMode="auto">
              <a:xfrm>
                <a:off x="7694614"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47"/>
              <p:cNvSpPr>
                <a:spLocks noChangeShapeType="1"/>
              </p:cNvSpPr>
              <p:nvPr/>
            </p:nvSpPr>
            <p:spPr bwMode="auto">
              <a:xfrm>
                <a:off x="7894639"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 name="Line 17"/>
              <p:cNvSpPr>
                <a:spLocks noChangeShapeType="1"/>
              </p:cNvSpPr>
              <p:nvPr/>
            </p:nvSpPr>
            <p:spPr bwMode="auto">
              <a:xfrm rot="21540000" flipH="1">
                <a:off x="5696540" y="2899342"/>
                <a:ext cx="6512" cy="54097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 name="Left Brace 127"/>
            <p:cNvSpPr>
              <a:spLocks/>
            </p:cNvSpPr>
            <p:nvPr/>
          </p:nvSpPr>
          <p:spPr bwMode="auto">
            <a:xfrm rot="16200000">
              <a:off x="5562601" y="3633787"/>
              <a:ext cx="266700" cy="1565275"/>
            </a:xfrm>
            <a:prstGeom prst="leftBrace">
              <a:avLst>
                <a:gd name="adj1" fmla="val 53637"/>
                <a:gd name="adj2" fmla="val 50000"/>
              </a:avLst>
            </a:prstGeom>
            <a:noFill/>
            <a:ln w="19050"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cxnSp>
          <p:nvCxnSpPr>
            <p:cNvPr id="14" name="Straight Arrow Connector 129"/>
            <p:cNvCxnSpPr>
              <a:cxnSpLocks noChangeShapeType="1"/>
            </p:cNvCxnSpPr>
            <p:nvPr/>
          </p:nvCxnSpPr>
          <p:spPr bwMode="auto">
            <a:xfrm rot="10800000">
              <a:off x="6254750" y="3502025"/>
              <a:ext cx="1733550" cy="1682750"/>
            </a:xfrm>
            <a:prstGeom prst="straightConnector1">
              <a:avLst/>
            </a:prstGeom>
            <a:noFill/>
            <a:ln w="19050" algn="ctr">
              <a:solidFill>
                <a:srgbClr val="00B050"/>
              </a:solidFill>
              <a:round/>
              <a:headEnd/>
              <a:tailEnd type="arrow" w="med" len="med"/>
            </a:ln>
            <a:extLst>
              <a:ext uri="{909E8E84-426E-40DD-AFC4-6F175D3DCCD1}">
                <a14:hiddenFill xmlns:a14="http://schemas.microsoft.com/office/drawing/2010/main">
                  <a:noFill/>
                </a14:hiddenFill>
              </a:ext>
            </a:extLst>
          </p:spPr>
        </p:cxnSp>
        <p:sp>
          <p:nvSpPr>
            <p:cNvPr id="15" name="TextBox 133"/>
            <p:cNvSpPr txBox="1">
              <a:spLocks noChangeArrowheads="1"/>
            </p:cNvSpPr>
            <p:nvPr/>
          </p:nvSpPr>
          <p:spPr bwMode="auto">
            <a:xfrm>
              <a:off x="5737225" y="5181600"/>
              <a:ext cx="3070225"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buFontTx/>
                <a:buNone/>
              </a:pPr>
              <a:r>
                <a:rPr lang="en-US" sz="1200" b="1" dirty="0"/>
                <a:t>number of host bits in the interesting octet dictate how the octet will increment from one subnet to the next</a:t>
              </a:r>
            </a:p>
          </p:txBody>
        </p:sp>
        <p:sp>
          <p:nvSpPr>
            <p:cNvPr id="56" name="Text Box 56"/>
            <p:cNvSpPr txBox="1">
              <a:spLocks noChangeArrowheads="1"/>
            </p:cNvSpPr>
            <p:nvPr/>
          </p:nvSpPr>
          <p:spPr bwMode="auto">
            <a:xfrm>
              <a:off x="5434013" y="3733800"/>
              <a:ext cx="606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dirty="0" err="1">
                  <a:solidFill>
                    <a:schemeClr val="accent1"/>
                  </a:solidFill>
                </a:rPr>
                <a:t>rsm</a:t>
              </a:r>
              <a:endParaRPr lang="en-US" sz="1600" b="1" dirty="0">
                <a:solidFill>
                  <a:schemeClr val="accent1"/>
                </a:solidFill>
              </a:endParaRPr>
            </a:p>
          </p:txBody>
        </p:sp>
      </p:grpSp>
    </p:spTree>
    <p:extLst>
      <p:ext uri="{BB962C8B-B14F-4D97-AF65-F5344CB8AC3E}">
        <p14:creationId xmlns:p14="http://schemas.microsoft.com/office/powerpoint/2010/main" val="171084443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8713" y="1600200"/>
            <a:ext cx="7818063" cy="4191000"/>
          </a:xfrm>
        </p:spPr>
        <p:txBody>
          <a:bodyPr/>
          <a:lstStyle/>
          <a:p>
            <a:r>
              <a:rPr lang="en-US" sz="2400" dirty="0"/>
              <a:t>The secret to listing the subnets is to identify the octet that changes and by which power of 2.</a:t>
            </a:r>
          </a:p>
          <a:p>
            <a:endParaRPr lang="en-US" sz="2400" dirty="0"/>
          </a:p>
          <a:p>
            <a:endParaRPr lang="en-US" sz="2400" dirty="0"/>
          </a:p>
          <a:p>
            <a:endParaRPr lang="en-US" sz="2400" dirty="0"/>
          </a:p>
          <a:p>
            <a:endParaRPr lang="en-US" sz="2400" dirty="0"/>
          </a:p>
          <a:p>
            <a:pPr marL="0" indent="0">
              <a:buNone/>
            </a:pPr>
            <a:endParaRPr lang="en-US" sz="1800" dirty="0"/>
          </a:p>
          <a:p>
            <a:r>
              <a:rPr lang="en-US" sz="2400" dirty="0"/>
              <a:t>Type II requires:</a:t>
            </a:r>
          </a:p>
          <a:p>
            <a:pPr lvl="1"/>
            <a:r>
              <a:rPr lang="en-US" sz="2000" dirty="0"/>
              <a:t>The </a:t>
            </a:r>
            <a:r>
              <a:rPr lang="en-US" sz="2000" b="1" dirty="0" err="1"/>
              <a:t>rsm</a:t>
            </a:r>
            <a:endParaRPr lang="en-US" sz="2000" b="1" dirty="0"/>
          </a:p>
          <a:p>
            <a:pPr lvl="1"/>
            <a:r>
              <a:rPr lang="en-US" sz="2000" dirty="0"/>
              <a:t>The </a:t>
            </a:r>
            <a:r>
              <a:rPr lang="en-US" sz="2000" b="1" dirty="0"/>
              <a:t>nm8</a:t>
            </a:r>
          </a:p>
        </p:txBody>
      </p:sp>
      <p:sp>
        <p:nvSpPr>
          <p:cNvPr id="4" name="Slide Number Placeholder 3"/>
          <p:cNvSpPr>
            <a:spLocks noGrp="1"/>
          </p:cNvSpPr>
          <p:nvPr>
            <p:ph type="sldNum" sz="quarter" idx="10"/>
          </p:nvPr>
        </p:nvSpPr>
        <p:spPr/>
        <p:txBody>
          <a:bodyPr/>
          <a:lstStyle/>
          <a:p>
            <a:fld id="{CF34E478-891A-4C4C-AC9F-B93D534383C5}" type="slidenum">
              <a:rPr lang="en-US" smtClean="0"/>
              <a:pPr/>
              <a:t>7</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2800" b="1" dirty="0"/>
              <a:t>Using the Four Clues</a:t>
            </a:r>
          </a:p>
        </p:txBody>
      </p:sp>
      <p:grpSp>
        <p:nvGrpSpPr>
          <p:cNvPr id="7" name="Group 6"/>
          <p:cNvGrpSpPr/>
          <p:nvPr/>
        </p:nvGrpSpPr>
        <p:grpSpPr>
          <a:xfrm>
            <a:off x="1557338" y="2654299"/>
            <a:ext cx="6750050" cy="1672309"/>
            <a:chOff x="1557338" y="2654299"/>
            <a:chExt cx="6750050" cy="1672309"/>
          </a:xfrm>
        </p:grpSpPr>
        <p:sp>
          <p:nvSpPr>
            <p:cNvPr id="8" name="Oval 53"/>
            <p:cNvSpPr>
              <a:spLocks noChangeArrowheads="1"/>
            </p:cNvSpPr>
            <p:nvPr/>
          </p:nvSpPr>
          <p:spPr bwMode="auto">
            <a:xfrm>
              <a:off x="5697538" y="2933700"/>
              <a:ext cx="798512" cy="490538"/>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endParaRPr lang="en-US"/>
            </a:p>
          </p:txBody>
        </p:sp>
        <p:grpSp>
          <p:nvGrpSpPr>
            <p:cNvPr id="9" name="Group 125"/>
            <p:cNvGrpSpPr>
              <a:grpSpLocks/>
            </p:cNvGrpSpPr>
            <p:nvPr/>
          </p:nvGrpSpPr>
          <p:grpSpPr bwMode="auto">
            <a:xfrm>
              <a:off x="1557338" y="2654299"/>
              <a:ext cx="6750050" cy="1672309"/>
              <a:chOff x="1557338" y="2654686"/>
              <a:chExt cx="6750051" cy="1671291"/>
            </a:xfrm>
          </p:grpSpPr>
          <p:sp>
            <p:nvSpPr>
              <p:cNvPr id="11" name="Text Box 48"/>
              <p:cNvSpPr txBox="1">
                <a:spLocks noChangeArrowheads="1"/>
              </p:cNvSpPr>
              <p:nvPr/>
            </p:nvSpPr>
            <p:spPr bwMode="auto">
              <a:xfrm>
                <a:off x="1557338" y="3732598"/>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0</a:t>
                </a:r>
              </a:p>
            </p:txBody>
          </p:sp>
          <p:sp>
            <p:nvSpPr>
              <p:cNvPr id="12" name="Text Box 49"/>
              <p:cNvSpPr txBox="1">
                <a:spLocks noChangeArrowheads="1"/>
              </p:cNvSpPr>
              <p:nvPr/>
            </p:nvSpPr>
            <p:spPr bwMode="auto">
              <a:xfrm>
                <a:off x="3160713" y="3732598"/>
                <a:ext cx="368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8</a:t>
                </a:r>
              </a:p>
            </p:txBody>
          </p:sp>
          <p:sp>
            <p:nvSpPr>
              <p:cNvPr id="13" name="Text Box 50"/>
              <p:cNvSpPr txBox="1">
                <a:spLocks noChangeArrowheads="1"/>
              </p:cNvSpPr>
              <p:nvPr/>
            </p:nvSpPr>
            <p:spPr bwMode="auto">
              <a:xfrm>
                <a:off x="4705351" y="3732598"/>
                <a:ext cx="436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16</a:t>
                </a:r>
              </a:p>
            </p:txBody>
          </p:sp>
          <p:sp>
            <p:nvSpPr>
              <p:cNvPr id="14" name="Text Box 51"/>
              <p:cNvSpPr txBox="1">
                <a:spLocks noChangeArrowheads="1"/>
              </p:cNvSpPr>
              <p:nvPr/>
            </p:nvSpPr>
            <p:spPr bwMode="auto">
              <a:xfrm>
                <a:off x="6114439" y="3741558"/>
                <a:ext cx="765412" cy="584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gn="ctr">
                  <a:spcBef>
                    <a:spcPct val="50000"/>
                  </a:spcBef>
                  <a:buClrTx/>
                  <a:buFontTx/>
                  <a:buNone/>
                </a:pPr>
                <a:r>
                  <a:rPr lang="en-US" sz="1600" b="1" dirty="0">
                    <a:solidFill>
                      <a:schemeClr val="accent1"/>
                    </a:solidFill>
                  </a:rPr>
                  <a:t>24 (nm8)</a:t>
                </a:r>
              </a:p>
            </p:txBody>
          </p:sp>
          <p:sp>
            <p:nvSpPr>
              <p:cNvPr id="15" name="Text Box 52"/>
              <p:cNvSpPr txBox="1">
                <a:spLocks noChangeArrowheads="1"/>
              </p:cNvSpPr>
              <p:nvPr/>
            </p:nvSpPr>
            <p:spPr bwMode="auto">
              <a:xfrm>
                <a:off x="7883526" y="3732598"/>
                <a:ext cx="423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32</a:t>
                </a:r>
              </a:p>
            </p:txBody>
          </p:sp>
          <p:sp>
            <p:nvSpPr>
              <p:cNvPr id="16" name="Line 14"/>
              <p:cNvSpPr>
                <a:spLocks noChangeShapeType="1"/>
              </p:cNvSpPr>
              <p:nvPr/>
            </p:nvSpPr>
            <p:spPr bwMode="auto">
              <a:xfrm>
                <a:off x="1712914"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15"/>
              <p:cNvSpPr>
                <a:spLocks noChangeShapeType="1"/>
              </p:cNvSpPr>
              <p:nvPr/>
            </p:nvSpPr>
            <p:spPr bwMode="auto">
              <a:xfrm>
                <a:off x="3306764"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6"/>
              <p:cNvSpPr>
                <a:spLocks noChangeShapeType="1"/>
              </p:cNvSpPr>
              <p:nvPr/>
            </p:nvSpPr>
            <p:spPr bwMode="auto">
              <a:xfrm>
                <a:off x="4902201"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7"/>
              <p:cNvSpPr>
                <a:spLocks noChangeShapeType="1"/>
              </p:cNvSpPr>
              <p:nvPr/>
            </p:nvSpPr>
            <p:spPr bwMode="auto">
              <a:xfrm>
                <a:off x="6496051"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8"/>
              <p:cNvSpPr>
                <a:spLocks noChangeShapeType="1"/>
              </p:cNvSpPr>
              <p:nvPr/>
            </p:nvSpPr>
            <p:spPr bwMode="auto">
              <a:xfrm>
                <a:off x="8091489" y="2654686"/>
                <a:ext cx="0" cy="1030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9"/>
              <p:cNvSpPr>
                <a:spLocks noChangeShapeType="1"/>
              </p:cNvSpPr>
              <p:nvPr/>
            </p:nvSpPr>
            <p:spPr bwMode="auto">
              <a:xfrm>
                <a:off x="1698626" y="3162686"/>
                <a:ext cx="63865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20"/>
              <p:cNvSpPr>
                <a:spLocks noChangeShapeType="1"/>
              </p:cNvSpPr>
              <p:nvPr/>
            </p:nvSpPr>
            <p:spPr bwMode="auto">
              <a:xfrm>
                <a:off x="1901826"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21"/>
              <p:cNvSpPr>
                <a:spLocks noChangeShapeType="1"/>
              </p:cNvSpPr>
              <p:nvPr/>
            </p:nvSpPr>
            <p:spPr bwMode="auto">
              <a:xfrm>
                <a:off x="2101851"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22"/>
              <p:cNvSpPr>
                <a:spLocks noChangeShapeType="1"/>
              </p:cNvSpPr>
              <p:nvPr/>
            </p:nvSpPr>
            <p:spPr bwMode="auto">
              <a:xfrm>
                <a:off x="2301876"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23"/>
              <p:cNvSpPr>
                <a:spLocks noChangeShapeType="1"/>
              </p:cNvSpPr>
              <p:nvPr/>
            </p:nvSpPr>
            <p:spPr bwMode="auto">
              <a:xfrm>
                <a:off x="2503489"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24"/>
              <p:cNvSpPr>
                <a:spLocks noChangeShapeType="1"/>
              </p:cNvSpPr>
              <p:nvPr/>
            </p:nvSpPr>
            <p:spPr bwMode="auto">
              <a:xfrm>
                <a:off x="2703514"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25"/>
              <p:cNvSpPr>
                <a:spLocks noChangeShapeType="1"/>
              </p:cNvSpPr>
              <p:nvPr/>
            </p:nvSpPr>
            <p:spPr bwMode="auto">
              <a:xfrm>
                <a:off x="2903539"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26"/>
              <p:cNvSpPr>
                <a:spLocks noChangeShapeType="1"/>
              </p:cNvSpPr>
              <p:nvPr/>
            </p:nvSpPr>
            <p:spPr bwMode="auto">
              <a:xfrm>
                <a:off x="3103564" y="3032511"/>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27"/>
              <p:cNvSpPr>
                <a:spLocks noChangeShapeType="1"/>
              </p:cNvSpPr>
              <p:nvPr/>
            </p:nvSpPr>
            <p:spPr bwMode="auto">
              <a:xfrm>
                <a:off x="3503614"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28"/>
              <p:cNvSpPr>
                <a:spLocks noChangeShapeType="1"/>
              </p:cNvSpPr>
              <p:nvPr/>
            </p:nvSpPr>
            <p:spPr bwMode="auto">
              <a:xfrm>
                <a:off x="3703639"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29"/>
              <p:cNvSpPr>
                <a:spLocks noChangeShapeType="1"/>
              </p:cNvSpPr>
              <p:nvPr/>
            </p:nvSpPr>
            <p:spPr bwMode="auto">
              <a:xfrm>
                <a:off x="3903664"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30"/>
              <p:cNvSpPr>
                <a:spLocks noChangeShapeType="1"/>
              </p:cNvSpPr>
              <p:nvPr/>
            </p:nvSpPr>
            <p:spPr bwMode="auto">
              <a:xfrm>
                <a:off x="4105276"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31"/>
              <p:cNvSpPr>
                <a:spLocks noChangeShapeType="1"/>
              </p:cNvSpPr>
              <p:nvPr/>
            </p:nvSpPr>
            <p:spPr bwMode="auto">
              <a:xfrm>
                <a:off x="4305301"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32"/>
              <p:cNvSpPr>
                <a:spLocks noChangeShapeType="1"/>
              </p:cNvSpPr>
              <p:nvPr/>
            </p:nvSpPr>
            <p:spPr bwMode="auto">
              <a:xfrm>
                <a:off x="4505326"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33"/>
              <p:cNvSpPr>
                <a:spLocks noChangeShapeType="1"/>
              </p:cNvSpPr>
              <p:nvPr/>
            </p:nvSpPr>
            <p:spPr bwMode="auto">
              <a:xfrm>
                <a:off x="4705351" y="3034098"/>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 name="Line 34"/>
              <p:cNvSpPr>
                <a:spLocks noChangeShapeType="1"/>
              </p:cNvSpPr>
              <p:nvPr/>
            </p:nvSpPr>
            <p:spPr bwMode="auto">
              <a:xfrm>
                <a:off x="5091114"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35"/>
              <p:cNvSpPr>
                <a:spLocks noChangeShapeType="1"/>
              </p:cNvSpPr>
              <p:nvPr/>
            </p:nvSpPr>
            <p:spPr bwMode="auto">
              <a:xfrm>
                <a:off x="5291139"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36"/>
              <p:cNvSpPr>
                <a:spLocks noChangeShapeType="1"/>
              </p:cNvSpPr>
              <p:nvPr/>
            </p:nvSpPr>
            <p:spPr bwMode="auto">
              <a:xfrm>
                <a:off x="5491164"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37"/>
              <p:cNvSpPr>
                <a:spLocks noChangeShapeType="1"/>
              </p:cNvSpPr>
              <p:nvPr/>
            </p:nvSpPr>
            <p:spPr bwMode="auto">
              <a:xfrm>
                <a:off x="5692776"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Line 38"/>
              <p:cNvSpPr>
                <a:spLocks noChangeShapeType="1"/>
              </p:cNvSpPr>
              <p:nvPr/>
            </p:nvSpPr>
            <p:spPr bwMode="auto">
              <a:xfrm>
                <a:off x="5892801"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39"/>
              <p:cNvSpPr>
                <a:spLocks noChangeShapeType="1"/>
              </p:cNvSpPr>
              <p:nvPr/>
            </p:nvSpPr>
            <p:spPr bwMode="auto">
              <a:xfrm>
                <a:off x="6092826"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40"/>
              <p:cNvSpPr>
                <a:spLocks noChangeShapeType="1"/>
              </p:cNvSpPr>
              <p:nvPr/>
            </p:nvSpPr>
            <p:spPr bwMode="auto">
              <a:xfrm>
                <a:off x="6292851" y="3035686"/>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41"/>
              <p:cNvSpPr>
                <a:spLocks noChangeShapeType="1"/>
              </p:cNvSpPr>
              <p:nvPr/>
            </p:nvSpPr>
            <p:spPr bwMode="auto">
              <a:xfrm>
                <a:off x="6692901"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42"/>
              <p:cNvSpPr>
                <a:spLocks noChangeShapeType="1"/>
              </p:cNvSpPr>
              <p:nvPr/>
            </p:nvSpPr>
            <p:spPr bwMode="auto">
              <a:xfrm>
                <a:off x="6892926"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43"/>
              <p:cNvSpPr>
                <a:spLocks noChangeShapeType="1"/>
              </p:cNvSpPr>
              <p:nvPr/>
            </p:nvSpPr>
            <p:spPr bwMode="auto">
              <a:xfrm>
                <a:off x="7092951"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44"/>
              <p:cNvSpPr>
                <a:spLocks noChangeShapeType="1"/>
              </p:cNvSpPr>
              <p:nvPr/>
            </p:nvSpPr>
            <p:spPr bwMode="auto">
              <a:xfrm>
                <a:off x="7294564"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45"/>
              <p:cNvSpPr>
                <a:spLocks noChangeShapeType="1"/>
              </p:cNvSpPr>
              <p:nvPr/>
            </p:nvSpPr>
            <p:spPr bwMode="auto">
              <a:xfrm>
                <a:off x="7494589"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46"/>
              <p:cNvSpPr>
                <a:spLocks noChangeShapeType="1"/>
              </p:cNvSpPr>
              <p:nvPr/>
            </p:nvSpPr>
            <p:spPr bwMode="auto">
              <a:xfrm>
                <a:off x="7694614"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47"/>
              <p:cNvSpPr>
                <a:spLocks noChangeShapeType="1"/>
              </p:cNvSpPr>
              <p:nvPr/>
            </p:nvSpPr>
            <p:spPr bwMode="auto">
              <a:xfrm>
                <a:off x="7894639" y="3037273"/>
                <a:ext cx="0" cy="274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17"/>
              <p:cNvSpPr>
                <a:spLocks noChangeShapeType="1"/>
              </p:cNvSpPr>
              <p:nvPr/>
            </p:nvSpPr>
            <p:spPr bwMode="auto">
              <a:xfrm rot="21540000" flipH="1">
                <a:off x="5696540" y="2899342"/>
                <a:ext cx="6512" cy="54097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 name="Text Box 56"/>
            <p:cNvSpPr txBox="1">
              <a:spLocks noChangeArrowheads="1"/>
            </p:cNvSpPr>
            <p:nvPr/>
          </p:nvSpPr>
          <p:spPr bwMode="auto">
            <a:xfrm>
              <a:off x="5434013" y="3733800"/>
              <a:ext cx="606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spcBef>
                  <a:spcPct val="50000"/>
                </a:spcBef>
                <a:buClrTx/>
                <a:buFontTx/>
                <a:buNone/>
              </a:pPr>
              <a:r>
                <a:rPr lang="en-US" sz="1600" b="1">
                  <a:solidFill>
                    <a:schemeClr val="accent1"/>
                  </a:solidFill>
                </a:rPr>
                <a:t>rsm</a:t>
              </a:r>
            </a:p>
          </p:txBody>
        </p:sp>
      </p:grpSp>
      <p:grpSp>
        <p:nvGrpSpPr>
          <p:cNvPr id="63" name="Group 62"/>
          <p:cNvGrpSpPr/>
          <p:nvPr/>
        </p:nvGrpSpPr>
        <p:grpSpPr>
          <a:xfrm>
            <a:off x="4378599" y="4610100"/>
            <a:ext cx="4308201" cy="1717930"/>
            <a:chOff x="4378599" y="4610100"/>
            <a:chExt cx="4308201" cy="1717930"/>
          </a:xfrm>
        </p:grpSpPr>
        <p:sp>
          <p:nvSpPr>
            <p:cNvPr id="61" name="Freeform: Shape 60"/>
            <p:cNvSpPr/>
            <p:nvPr/>
          </p:nvSpPr>
          <p:spPr bwMode="auto">
            <a:xfrm>
              <a:off x="4651582" y="4670612"/>
              <a:ext cx="2681547" cy="573741"/>
            </a:xfrm>
            <a:custGeom>
              <a:avLst/>
              <a:gdLst>
                <a:gd name="connsiteX0" fmla="*/ 54889 w 2681547"/>
                <a:gd name="connsiteY0" fmla="*/ 26894 h 573741"/>
                <a:gd name="connsiteX1" fmla="*/ 45924 w 2681547"/>
                <a:gd name="connsiteY1" fmla="*/ 295835 h 573741"/>
                <a:gd name="connsiteX2" fmla="*/ 54889 w 2681547"/>
                <a:gd name="connsiteY2" fmla="*/ 385482 h 573741"/>
                <a:gd name="connsiteX3" fmla="*/ 81783 w 2681547"/>
                <a:gd name="connsiteY3" fmla="*/ 394447 h 573741"/>
                <a:gd name="connsiteX4" fmla="*/ 682418 w 2681547"/>
                <a:gd name="connsiteY4" fmla="*/ 403412 h 573741"/>
                <a:gd name="connsiteX5" fmla="*/ 1238230 w 2681547"/>
                <a:gd name="connsiteY5" fmla="*/ 403412 h 573741"/>
                <a:gd name="connsiteX6" fmla="*/ 1417524 w 2681547"/>
                <a:gd name="connsiteY6" fmla="*/ 412376 h 573741"/>
                <a:gd name="connsiteX7" fmla="*/ 1471312 w 2681547"/>
                <a:gd name="connsiteY7" fmla="*/ 439270 h 573741"/>
                <a:gd name="connsiteX8" fmla="*/ 1489242 w 2681547"/>
                <a:gd name="connsiteY8" fmla="*/ 457200 h 573741"/>
                <a:gd name="connsiteX9" fmla="*/ 1516136 w 2681547"/>
                <a:gd name="connsiteY9" fmla="*/ 466164 h 573741"/>
                <a:gd name="connsiteX10" fmla="*/ 1560959 w 2681547"/>
                <a:gd name="connsiteY10" fmla="*/ 502023 h 573741"/>
                <a:gd name="connsiteX11" fmla="*/ 1614747 w 2681547"/>
                <a:gd name="connsiteY11" fmla="*/ 510988 h 573741"/>
                <a:gd name="connsiteX12" fmla="*/ 1641642 w 2681547"/>
                <a:gd name="connsiteY12" fmla="*/ 519953 h 573741"/>
                <a:gd name="connsiteX13" fmla="*/ 1695430 w 2681547"/>
                <a:gd name="connsiteY13" fmla="*/ 528917 h 573741"/>
                <a:gd name="connsiteX14" fmla="*/ 1740253 w 2681547"/>
                <a:gd name="connsiteY14" fmla="*/ 537882 h 573741"/>
                <a:gd name="connsiteX15" fmla="*/ 1847830 w 2681547"/>
                <a:gd name="connsiteY15" fmla="*/ 564776 h 573741"/>
                <a:gd name="connsiteX16" fmla="*/ 2045053 w 2681547"/>
                <a:gd name="connsiteY16" fmla="*/ 573741 h 573741"/>
                <a:gd name="connsiteX17" fmla="*/ 2331924 w 2681547"/>
                <a:gd name="connsiteY17" fmla="*/ 555812 h 573741"/>
                <a:gd name="connsiteX18" fmla="*/ 2493289 w 2681547"/>
                <a:gd name="connsiteY18" fmla="*/ 537882 h 573741"/>
                <a:gd name="connsiteX19" fmla="*/ 2618794 w 2681547"/>
                <a:gd name="connsiteY19" fmla="*/ 502023 h 573741"/>
                <a:gd name="connsiteX20" fmla="*/ 2645689 w 2681547"/>
                <a:gd name="connsiteY20" fmla="*/ 493059 h 573741"/>
                <a:gd name="connsiteX21" fmla="*/ 2672583 w 2681547"/>
                <a:gd name="connsiteY21" fmla="*/ 484094 h 573741"/>
                <a:gd name="connsiteX22" fmla="*/ 2681547 w 2681547"/>
                <a:gd name="connsiteY22" fmla="*/ 277906 h 573741"/>
                <a:gd name="connsiteX23" fmla="*/ 2672583 w 2681547"/>
                <a:gd name="connsiteY23" fmla="*/ 53788 h 573741"/>
                <a:gd name="connsiteX24" fmla="*/ 2636724 w 2681547"/>
                <a:gd name="connsiteY24" fmla="*/ 8964 h 573741"/>
                <a:gd name="connsiteX25" fmla="*/ 1345806 w 2681547"/>
                <a:gd name="connsiteY25" fmla="*/ 0 h 573741"/>
                <a:gd name="connsiteX26" fmla="*/ 1005147 w 2681547"/>
                <a:gd name="connsiteY26" fmla="*/ 17929 h 573741"/>
                <a:gd name="connsiteX27" fmla="*/ 951359 w 2681547"/>
                <a:gd name="connsiteY27" fmla="*/ 26894 h 573741"/>
                <a:gd name="connsiteX28" fmla="*/ 879642 w 2681547"/>
                <a:gd name="connsiteY28" fmla="*/ 35859 h 573741"/>
                <a:gd name="connsiteX29" fmla="*/ 754136 w 2681547"/>
                <a:gd name="connsiteY29" fmla="*/ 53788 h 573741"/>
                <a:gd name="connsiteX30" fmla="*/ 54889 w 2681547"/>
                <a:gd name="connsiteY30" fmla="*/ 26894 h 57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681547" h="573741">
                  <a:moveTo>
                    <a:pt x="54889" y="26894"/>
                  </a:moveTo>
                  <a:cubicBezTo>
                    <a:pt x="-63146" y="67235"/>
                    <a:pt x="45924" y="206138"/>
                    <a:pt x="45924" y="295835"/>
                  </a:cubicBezTo>
                  <a:cubicBezTo>
                    <a:pt x="45924" y="325866"/>
                    <a:pt x="44626" y="357259"/>
                    <a:pt x="54889" y="385482"/>
                  </a:cubicBezTo>
                  <a:cubicBezTo>
                    <a:pt x="58118" y="394363"/>
                    <a:pt x="72337" y="394177"/>
                    <a:pt x="81783" y="394447"/>
                  </a:cubicBezTo>
                  <a:cubicBezTo>
                    <a:pt x="281935" y="400166"/>
                    <a:pt x="482206" y="400424"/>
                    <a:pt x="682418" y="403412"/>
                  </a:cubicBezTo>
                  <a:cubicBezTo>
                    <a:pt x="978735" y="426204"/>
                    <a:pt x="633130" y="403412"/>
                    <a:pt x="1238230" y="403412"/>
                  </a:cubicBezTo>
                  <a:cubicBezTo>
                    <a:pt x="1298069" y="403412"/>
                    <a:pt x="1357759" y="409388"/>
                    <a:pt x="1417524" y="412376"/>
                  </a:cubicBezTo>
                  <a:cubicBezTo>
                    <a:pt x="1445929" y="421845"/>
                    <a:pt x="1446487" y="419410"/>
                    <a:pt x="1471312" y="439270"/>
                  </a:cubicBezTo>
                  <a:cubicBezTo>
                    <a:pt x="1477912" y="444550"/>
                    <a:pt x="1481994" y="452851"/>
                    <a:pt x="1489242" y="457200"/>
                  </a:cubicBezTo>
                  <a:cubicBezTo>
                    <a:pt x="1497345" y="462062"/>
                    <a:pt x="1507171" y="463176"/>
                    <a:pt x="1516136" y="466164"/>
                  </a:cubicBezTo>
                  <a:cubicBezTo>
                    <a:pt x="1528378" y="478406"/>
                    <a:pt x="1543994" y="496368"/>
                    <a:pt x="1560959" y="502023"/>
                  </a:cubicBezTo>
                  <a:cubicBezTo>
                    <a:pt x="1578203" y="507771"/>
                    <a:pt x="1597003" y="507045"/>
                    <a:pt x="1614747" y="510988"/>
                  </a:cubicBezTo>
                  <a:cubicBezTo>
                    <a:pt x="1623972" y="513038"/>
                    <a:pt x="1632417" y="517903"/>
                    <a:pt x="1641642" y="519953"/>
                  </a:cubicBezTo>
                  <a:cubicBezTo>
                    <a:pt x="1659386" y="523896"/>
                    <a:pt x="1677547" y="525666"/>
                    <a:pt x="1695430" y="528917"/>
                  </a:cubicBezTo>
                  <a:cubicBezTo>
                    <a:pt x="1710421" y="531643"/>
                    <a:pt x="1725553" y="533873"/>
                    <a:pt x="1740253" y="537882"/>
                  </a:cubicBezTo>
                  <a:cubicBezTo>
                    <a:pt x="1797045" y="553371"/>
                    <a:pt x="1789096" y="560581"/>
                    <a:pt x="1847830" y="564776"/>
                  </a:cubicBezTo>
                  <a:cubicBezTo>
                    <a:pt x="1913472" y="569465"/>
                    <a:pt x="1979312" y="570753"/>
                    <a:pt x="2045053" y="573741"/>
                  </a:cubicBezTo>
                  <a:cubicBezTo>
                    <a:pt x="2140677" y="567765"/>
                    <a:pt x="2236507" y="564487"/>
                    <a:pt x="2331924" y="555812"/>
                  </a:cubicBezTo>
                  <a:cubicBezTo>
                    <a:pt x="2373503" y="552032"/>
                    <a:pt x="2447845" y="546971"/>
                    <a:pt x="2493289" y="537882"/>
                  </a:cubicBezTo>
                  <a:cubicBezTo>
                    <a:pt x="2549585" y="526623"/>
                    <a:pt x="2567519" y="519114"/>
                    <a:pt x="2618794" y="502023"/>
                  </a:cubicBezTo>
                  <a:lnTo>
                    <a:pt x="2645689" y="493059"/>
                  </a:lnTo>
                  <a:lnTo>
                    <a:pt x="2672583" y="484094"/>
                  </a:lnTo>
                  <a:cubicBezTo>
                    <a:pt x="2675571" y="415365"/>
                    <a:pt x="2681547" y="346700"/>
                    <a:pt x="2681547" y="277906"/>
                  </a:cubicBezTo>
                  <a:cubicBezTo>
                    <a:pt x="2681547" y="203140"/>
                    <a:pt x="2680548" y="128128"/>
                    <a:pt x="2672583" y="53788"/>
                  </a:cubicBezTo>
                  <a:cubicBezTo>
                    <a:pt x="2672415" y="52222"/>
                    <a:pt x="2644660" y="9127"/>
                    <a:pt x="2636724" y="8964"/>
                  </a:cubicBezTo>
                  <a:cubicBezTo>
                    <a:pt x="2206498" y="124"/>
                    <a:pt x="1776112" y="2988"/>
                    <a:pt x="1345806" y="0"/>
                  </a:cubicBezTo>
                  <a:cubicBezTo>
                    <a:pt x="1199787" y="5215"/>
                    <a:pt x="1129677" y="2362"/>
                    <a:pt x="1005147" y="17929"/>
                  </a:cubicBezTo>
                  <a:cubicBezTo>
                    <a:pt x="987111" y="20184"/>
                    <a:pt x="969353" y="24323"/>
                    <a:pt x="951359" y="26894"/>
                  </a:cubicBezTo>
                  <a:cubicBezTo>
                    <a:pt x="927509" y="30301"/>
                    <a:pt x="903513" y="32604"/>
                    <a:pt x="879642" y="35859"/>
                  </a:cubicBezTo>
                  <a:cubicBezTo>
                    <a:pt x="837769" y="41569"/>
                    <a:pt x="796389" y="53033"/>
                    <a:pt x="754136" y="53788"/>
                  </a:cubicBezTo>
                  <a:cubicBezTo>
                    <a:pt x="180406" y="64034"/>
                    <a:pt x="172924" y="-13447"/>
                    <a:pt x="54889" y="26894"/>
                  </a:cubicBezTo>
                  <a:close/>
                </a:path>
              </a:pathLst>
            </a:custGeom>
            <a:solidFill>
              <a:srgbClr val="FFC00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sp>
          <p:nvSpPr>
            <p:cNvPr id="59" name="Freeform: Shape 58"/>
            <p:cNvSpPr/>
            <p:nvPr/>
          </p:nvSpPr>
          <p:spPr bwMode="auto">
            <a:xfrm>
              <a:off x="4733365" y="4697506"/>
              <a:ext cx="1533138" cy="1201270"/>
            </a:xfrm>
            <a:custGeom>
              <a:avLst/>
              <a:gdLst>
                <a:gd name="connsiteX0" fmla="*/ 44823 w 1533138"/>
                <a:gd name="connsiteY0" fmla="*/ 71718 h 1201270"/>
                <a:gd name="connsiteX1" fmla="*/ 26894 w 1533138"/>
                <a:gd name="connsiteY1" fmla="*/ 457200 h 1201270"/>
                <a:gd name="connsiteX2" fmla="*/ 17929 w 1533138"/>
                <a:gd name="connsiteY2" fmla="*/ 555812 h 1201270"/>
                <a:gd name="connsiteX3" fmla="*/ 8964 w 1533138"/>
                <a:gd name="connsiteY3" fmla="*/ 672353 h 1201270"/>
                <a:gd name="connsiteX4" fmla="*/ 0 w 1533138"/>
                <a:gd name="connsiteY4" fmla="*/ 851647 h 1201270"/>
                <a:gd name="connsiteX5" fmla="*/ 8964 w 1533138"/>
                <a:gd name="connsiteY5" fmla="*/ 1102659 h 1201270"/>
                <a:gd name="connsiteX6" fmla="*/ 44823 w 1533138"/>
                <a:gd name="connsiteY6" fmla="*/ 1138518 h 1201270"/>
                <a:gd name="connsiteX7" fmla="*/ 62753 w 1533138"/>
                <a:gd name="connsiteY7" fmla="*/ 1156447 h 1201270"/>
                <a:gd name="connsiteX8" fmla="*/ 98611 w 1533138"/>
                <a:gd name="connsiteY8" fmla="*/ 1192306 h 1201270"/>
                <a:gd name="connsiteX9" fmla="*/ 493059 w 1533138"/>
                <a:gd name="connsiteY9" fmla="*/ 1183341 h 1201270"/>
                <a:gd name="connsiteX10" fmla="*/ 708211 w 1533138"/>
                <a:gd name="connsiteY10" fmla="*/ 1192306 h 1201270"/>
                <a:gd name="connsiteX11" fmla="*/ 744070 w 1533138"/>
                <a:gd name="connsiteY11" fmla="*/ 1201270 h 1201270"/>
                <a:gd name="connsiteX12" fmla="*/ 1246094 w 1533138"/>
                <a:gd name="connsiteY12" fmla="*/ 1192306 h 1201270"/>
                <a:gd name="connsiteX13" fmla="*/ 1326776 w 1533138"/>
                <a:gd name="connsiteY13" fmla="*/ 1147482 h 1201270"/>
                <a:gd name="connsiteX14" fmla="*/ 1344706 w 1533138"/>
                <a:gd name="connsiteY14" fmla="*/ 1084729 h 1201270"/>
                <a:gd name="connsiteX15" fmla="*/ 1362635 w 1533138"/>
                <a:gd name="connsiteY15" fmla="*/ 1030941 h 1201270"/>
                <a:gd name="connsiteX16" fmla="*/ 1389529 w 1533138"/>
                <a:gd name="connsiteY16" fmla="*/ 1013012 h 1201270"/>
                <a:gd name="connsiteX17" fmla="*/ 1407459 w 1533138"/>
                <a:gd name="connsiteY17" fmla="*/ 995082 h 1201270"/>
                <a:gd name="connsiteX18" fmla="*/ 1434353 w 1533138"/>
                <a:gd name="connsiteY18" fmla="*/ 986118 h 1201270"/>
                <a:gd name="connsiteX19" fmla="*/ 1461247 w 1533138"/>
                <a:gd name="connsiteY19" fmla="*/ 968188 h 1201270"/>
                <a:gd name="connsiteX20" fmla="*/ 1515035 w 1533138"/>
                <a:gd name="connsiteY20" fmla="*/ 941294 h 1201270"/>
                <a:gd name="connsiteX21" fmla="*/ 1532964 w 1533138"/>
                <a:gd name="connsiteY21" fmla="*/ 887506 h 1201270"/>
                <a:gd name="connsiteX22" fmla="*/ 1524000 w 1533138"/>
                <a:gd name="connsiteY22" fmla="*/ 797859 h 1201270"/>
                <a:gd name="connsiteX23" fmla="*/ 1506070 w 1533138"/>
                <a:gd name="connsiteY23" fmla="*/ 779929 h 1201270"/>
                <a:gd name="connsiteX24" fmla="*/ 1488141 w 1533138"/>
                <a:gd name="connsiteY24" fmla="*/ 753035 h 1201270"/>
                <a:gd name="connsiteX25" fmla="*/ 1434353 w 1533138"/>
                <a:gd name="connsiteY25" fmla="*/ 735106 h 1201270"/>
                <a:gd name="connsiteX26" fmla="*/ 1326776 w 1533138"/>
                <a:gd name="connsiteY26" fmla="*/ 717176 h 1201270"/>
                <a:gd name="connsiteX27" fmla="*/ 1246094 w 1533138"/>
                <a:gd name="connsiteY27" fmla="*/ 699247 h 1201270"/>
                <a:gd name="connsiteX28" fmla="*/ 1201270 w 1533138"/>
                <a:gd name="connsiteY28" fmla="*/ 690282 h 1201270"/>
                <a:gd name="connsiteX29" fmla="*/ 1021976 w 1533138"/>
                <a:gd name="connsiteY29" fmla="*/ 672353 h 1201270"/>
                <a:gd name="connsiteX30" fmla="*/ 968188 w 1533138"/>
                <a:gd name="connsiteY30" fmla="*/ 645459 h 1201270"/>
                <a:gd name="connsiteX31" fmla="*/ 950259 w 1533138"/>
                <a:gd name="connsiteY31" fmla="*/ 627529 h 1201270"/>
                <a:gd name="connsiteX32" fmla="*/ 896470 w 1533138"/>
                <a:gd name="connsiteY32" fmla="*/ 609600 h 1201270"/>
                <a:gd name="connsiteX33" fmla="*/ 878541 w 1533138"/>
                <a:gd name="connsiteY33" fmla="*/ 591670 h 1201270"/>
                <a:gd name="connsiteX34" fmla="*/ 869576 w 1533138"/>
                <a:gd name="connsiteY34" fmla="*/ 564776 h 1201270"/>
                <a:gd name="connsiteX35" fmla="*/ 815788 w 1533138"/>
                <a:gd name="connsiteY35" fmla="*/ 510988 h 1201270"/>
                <a:gd name="connsiteX36" fmla="*/ 797859 w 1533138"/>
                <a:gd name="connsiteY36" fmla="*/ 448235 h 1201270"/>
                <a:gd name="connsiteX37" fmla="*/ 788894 w 1533138"/>
                <a:gd name="connsiteY37" fmla="*/ 421341 h 1201270"/>
                <a:gd name="connsiteX38" fmla="*/ 779929 w 1533138"/>
                <a:gd name="connsiteY38" fmla="*/ 161365 h 1201270"/>
                <a:gd name="connsiteX39" fmla="*/ 770964 w 1533138"/>
                <a:gd name="connsiteY39" fmla="*/ 62753 h 1201270"/>
                <a:gd name="connsiteX40" fmla="*/ 762000 w 1533138"/>
                <a:gd name="connsiteY40" fmla="*/ 35859 h 1201270"/>
                <a:gd name="connsiteX41" fmla="*/ 735106 w 1533138"/>
                <a:gd name="connsiteY41" fmla="*/ 26894 h 1201270"/>
                <a:gd name="connsiteX42" fmla="*/ 717176 w 1533138"/>
                <a:gd name="connsiteY42" fmla="*/ 8965 h 1201270"/>
                <a:gd name="connsiteX43" fmla="*/ 681317 w 1533138"/>
                <a:gd name="connsiteY43" fmla="*/ 0 h 1201270"/>
                <a:gd name="connsiteX44" fmla="*/ 502023 w 1533138"/>
                <a:gd name="connsiteY44" fmla="*/ 8965 h 1201270"/>
                <a:gd name="connsiteX45" fmla="*/ 403411 w 1533138"/>
                <a:gd name="connsiteY45" fmla="*/ 17929 h 1201270"/>
                <a:gd name="connsiteX46" fmla="*/ 322729 w 1533138"/>
                <a:gd name="connsiteY46" fmla="*/ 35859 h 1201270"/>
                <a:gd name="connsiteX47" fmla="*/ 44823 w 1533138"/>
                <a:gd name="connsiteY47" fmla="*/ 44823 h 1201270"/>
                <a:gd name="connsiteX48" fmla="*/ 44823 w 1533138"/>
                <a:gd name="connsiteY48" fmla="*/ 71718 h 1201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533138" h="1201270">
                  <a:moveTo>
                    <a:pt x="44823" y="71718"/>
                  </a:moveTo>
                  <a:cubicBezTo>
                    <a:pt x="41835" y="140447"/>
                    <a:pt x="46887" y="27364"/>
                    <a:pt x="26894" y="457200"/>
                  </a:cubicBezTo>
                  <a:cubicBezTo>
                    <a:pt x="25360" y="490171"/>
                    <a:pt x="20670" y="522920"/>
                    <a:pt x="17929" y="555812"/>
                  </a:cubicBezTo>
                  <a:cubicBezTo>
                    <a:pt x="14693" y="594639"/>
                    <a:pt x="11321" y="633463"/>
                    <a:pt x="8964" y="672353"/>
                  </a:cubicBezTo>
                  <a:cubicBezTo>
                    <a:pt x="5344" y="732083"/>
                    <a:pt x="2988" y="791882"/>
                    <a:pt x="0" y="851647"/>
                  </a:cubicBezTo>
                  <a:cubicBezTo>
                    <a:pt x="2988" y="935318"/>
                    <a:pt x="-3961" y="1019939"/>
                    <a:pt x="8964" y="1102659"/>
                  </a:cubicBezTo>
                  <a:cubicBezTo>
                    <a:pt x="11574" y="1119360"/>
                    <a:pt x="32870" y="1126565"/>
                    <a:pt x="44823" y="1138518"/>
                  </a:cubicBezTo>
                  <a:lnTo>
                    <a:pt x="62753" y="1156447"/>
                  </a:lnTo>
                  <a:cubicBezTo>
                    <a:pt x="70721" y="1180353"/>
                    <a:pt x="66737" y="1192306"/>
                    <a:pt x="98611" y="1192306"/>
                  </a:cubicBezTo>
                  <a:cubicBezTo>
                    <a:pt x="230128" y="1192306"/>
                    <a:pt x="361576" y="1186329"/>
                    <a:pt x="493059" y="1183341"/>
                  </a:cubicBezTo>
                  <a:cubicBezTo>
                    <a:pt x="564776" y="1186329"/>
                    <a:pt x="636614" y="1187192"/>
                    <a:pt x="708211" y="1192306"/>
                  </a:cubicBezTo>
                  <a:cubicBezTo>
                    <a:pt x="720501" y="1193184"/>
                    <a:pt x="731749" y="1201270"/>
                    <a:pt x="744070" y="1201270"/>
                  </a:cubicBezTo>
                  <a:cubicBezTo>
                    <a:pt x="911438" y="1201270"/>
                    <a:pt x="1078753" y="1195294"/>
                    <a:pt x="1246094" y="1192306"/>
                  </a:cubicBezTo>
                  <a:cubicBezTo>
                    <a:pt x="1307745" y="1151205"/>
                    <a:pt x="1279439" y="1163261"/>
                    <a:pt x="1326776" y="1147482"/>
                  </a:cubicBezTo>
                  <a:cubicBezTo>
                    <a:pt x="1356895" y="1057129"/>
                    <a:pt x="1310948" y="1197257"/>
                    <a:pt x="1344706" y="1084729"/>
                  </a:cubicBezTo>
                  <a:cubicBezTo>
                    <a:pt x="1350137" y="1066627"/>
                    <a:pt x="1346910" y="1041424"/>
                    <a:pt x="1362635" y="1030941"/>
                  </a:cubicBezTo>
                  <a:cubicBezTo>
                    <a:pt x="1371600" y="1024965"/>
                    <a:pt x="1381116" y="1019743"/>
                    <a:pt x="1389529" y="1013012"/>
                  </a:cubicBezTo>
                  <a:cubicBezTo>
                    <a:pt x="1396129" y="1007732"/>
                    <a:pt x="1400211" y="999431"/>
                    <a:pt x="1407459" y="995082"/>
                  </a:cubicBezTo>
                  <a:cubicBezTo>
                    <a:pt x="1415562" y="990220"/>
                    <a:pt x="1425388" y="989106"/>
                    <a:pt x="1434353" y="986118"/>
                  </a:cubicBezTo>
                  <a:cubicBezTo>
                    <a:pt x="1443318" y="980141"/>
                    <a:pt x="1451610" y="973007"/>
                    <a:pt x="1461247" y="968188"/>
                  </a:cubicBezTo>
                  <a:cubicBezTo>
                    <a:pt x="1535486" y="931067"/>
                    <a:pt x="1437952" y="992682"/>
                    <a:pt x="1515035" y="941294"/>
                  </a:cubicBezTo>
                  <a:cubicBezTo>
                    <a:pt x="1521011" y="923365"/>
                    <a:pt x="1534844" y="906311"/>
                    <a:pt x="1532964" y="887506"/>
                  </a:cubicBezTo>
                  <a:cubicBezTo>
                    <a:pt x="1529976" y="857624"/>
                    <a:pt x="1531284" y="826994"/>
                    <a:pt x="1524000" y="797859"/>
                  </a:cubicBezTo>
                  <a:cubicBezTo>
                    <a:pt x="1521950" y="789659"/>
                    <a:pt x="1511350" y="786529"/>
                    <a:pt x="1506070" y="779929"/>
                  </a:cubicBezTo>
                  <a:cubicBezTo>
                    <a:pt x="1499339" y="771516"/>
                    <a:pt x="1497277" y="758745"/>
                    <a:pt x="1488141" y="753035"/>
                  </a:cubicBezTo>
                  <a:cubicBezTo>
                    <a:pt x="1472115" y="743018"/>
                    <a:pt x="1452885" y="738813"/>
                    <a:pt x="1434353" y="735106"/>
                  </a:cubicBezTo>
                  <a:cubicBezTo>
                    <a:pt x="1368809" y="721997"/>
                    <a:pt x="1404613" y="728296"/>
                    <a:pt x="1326776" y="717176"/>
                  </a:cubicBezTo>
                  <a:cubicBezTo>
                    <a:pt x="1279357" y="701371"/>
                    <a:pt x="1315515" y="711869"/>
                    <a:pt x="1246094" y="699247"/>
                  </a:cubicBezTo>
                  <a:cubicBezTo>
                    <a:pt x="1231103" y="696521"/>
                    <a:pt x="1216330" y="692599"/>
                    <a:pt x="1201270" y="690282"/>
                  </a:cubicBezTo>
                  <a:cubicBezTo>
                    <a:pt x="1137805" y="680518"/>
                    <a:pt x="1087907" y="677847"/>
                    <a:pt x="1021976" y="672353"/>
                  </a:cubicBezTo>
                  <a:cubicBezTo>
                    <a:pt x="993572" y="662885"/>
                    <a:pt x="993012" y="665319"/>
                    <a:pt x="968188" y="645459"/>
                  </a:cubicBezTo>
                  <a:cubicBezTo>
                    <a:pt x="961588" y="640179"/>
                    <a:pt x="957819" y="631309"/>
                    <a:pt x="950259" y="627529"/>
                  </a:cubicBezTo>
                  <a:cubicBezTo>
                    <a:pt x="933355" y="619077"/>
                    <a:pt x="896470" y="609600"/>
                    <a:pt x="896470" y="609600"/>
                  </a:cubicBezTo>
                  <a:cubicBezTo>
                    <a:pt x="890494" y="603623"/>
                    <a:pt x="882889" y="598918"/>
                    <a:pt x="878541" y="591670"/>
                  </a:cubicBezTo>
                  <a:cubicBezTo>
                    <a:pt x="873679" y="583567"/>
                    <a:pt x="875378" y="572235"/>
                    <a:pt x="869576" y="564776"/>
                  </a:cubicBezTo>
                  <a:cubicBezTo>
                    <a:pt x="854009" y="544761"/>
                    <a:pt x="815788" y="510988"/>
                    <a:pt x="815788" y="510988"/>
                  </a:cubicBezTo>
                  <a:cubicBezTo>
                    <a:pt x="794293" y="446505"/>
                    <a:pt x="820372" y="527031"/>
                    <a:pt x="797859" y="448235"/>
                  </a:cubicBezTo>
                  <a:cubicBezTo>
                    <a:pt x="795263" y="439149"/>
                    <a:pt x="791882" y="430306"/>
                    <a:pt x="788894" y="421341"/>
                  </a:cubicBezTo>
                  <a:cubicBezTo>
                    <a:pt x="785906" y="334682"/>
                    <a:pt x="784259" y="247967"/>
                    <a:pt x="779929" y="161365"/>
                  </a:cubicBezTo>
                  <a:cubicBezTo>
                    <a:pt x="778281" y="128400"/>
                    <a:pt x="775632" y="95428"/>
                    <a:pt x="770964" y="62753"/>
                  </a:cubicBezTo>
                  <a:cubicBezTo>
                    <a:pt x="769628" y="53398"/>
                    <a:pt x="768682" y="42541"/>
                    <a:pt x="762000" y="35859"/>
                  </a:cubicBezTo>
                  <a:cubicBezTo>
                    <a:pt x="755318" y="29177"/>
                    <a:pt x="744071" y="29882"/>
                    <a:pt x="735106" y="26894"/>
                  </a:cubicBezTo>
                  <a:cubicBezTo>
                    <a:pt x="729129" y="20918"/>
                    <a:pt x="724736" y="12745"/>
                    <a:pt x="717176" y="8965"/>
                  </a:cubicBezTo>
                  <a:cubicBezTo>
                    <a:pt x="706156" y="3455"/>
                    <a:pt x="693638" y="0"/>
                    <a:pt x="681317" y="0"/>
                  </a:cubicBezTo>
                  <a:cubicBezTo>
                    <a:pt x="621478" y="0"/>
                    <a:pt x="561738" y="5112"/>
                    <a:pt x="502023" y="8965"/>
                  </a:cubicBezTo>
                  <a:cubicBezTo>
                    <a:pt x="469085" y="11090"/>
                    <a:pt x="436282" y="14941"/>
                    <a:pt x="403411" y="17929"/>
                  </a:cubicBezTo>
                  <a:cubicBezTo>
                    <a:pt x="386950" y="22044"/>
                    <a:pt x="337363" y="35046"/>
                    <a:pt x="322729" y="35859"/>
                  </a:cubicBezTo>
                  <a:cubicBezTo>
                    <a:pt x="230188" y="41000"/>
                    <a:pt x="137458" y="41835"/>
                    <a:pt x="44823" y="44823"/>
                  </a:cubicBezTo>
                  <a:cubicBezTo>
                    <a:pt x="24781" y="64866"/>
                    <a:pt x="47811" y="2989"/>
                    <a:pt x="44823" y="71718"/>
                  </a:cubicBezTo>
                  <a:close/>
                </a:path>
              </a:pathLst>
            </a:custGeom>
            <a:solidFill>
              <a:srgbClr val="3CADD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sp>
          <p:nvSpPr>
            <p:cNvPr id="57" name="Freeform: Shape 56"/>
            <p:cNvSpPr/>
            <p:nvPr/>
          </p:nvSpPr>
          <p:spPr bwMode="auto">
            <a:xfrm>
              <a:off x="4378599" y="5341590"/>
              <a:ext cx="3652502" cy="986440"/>
            </a:xfrm>
            <a:custGeom>
              <a:avLst/>
              <a:gdLst>
                <a:gd name="connsiteX0" fmla="*/ 17929 w 3110753"/>
                <a:gd name="connsiteY0" fmla="*/ 62753 h 762440"/>
                <a:gd name="connsiteX1" fmla="*/ 143435 w 3110753"/>
                <a:gd name="connsiteY1" fmla="*/ 44823 h 762440"/>
                <a:gd name="connsiteX2" fmla="*/ 179294 w 3110753"/>
                <a:gd name="connsiteY2" fmla="*/ 35859 h 762440"/>
                <a:gd name="connsiteX3" fmla="*/ 242047 w 3110753"/>
                <a:gd name="connsiteY3" fmla="*/ 26894 h 762440"/>
                <a:gd name="connsiteX4" fmla="*/ 295835 w 3110753"/>
                <a:gd name="connsiteY4" fmla="*/ 17929 h 762440"/>
                <a:gd name="connsiteX5" fmla="*/ 1524000 w 3110753"/>
                <a:gd name="connsiteY5" fmla="*/ 17929 h 762440"/>
                <a:gd name="connsiteX6" fmla="*/ 1631576 w 3110753"/>
                <a:gd name="connsiteY6" fmla="*/ 8965 h 762440"/>
                <a:gd name="connsiteX7" fmla="*/ 1873623 w 3110753"/>
                <a:gd name="connsiteY7" fmla="*/ 0 h 762440"/>
                <a:gd name="connsiteX8" fmla="*/ 2384611 w 3110753"/>
                <a:gd name="connsiteY8" fmla="*/ 8965 h 762440"/>
                <a:gd name="connsiteX9" fmla="*/ 2698376 w 3110753"/>
                <a:gd name="connsiteY9" fmla="*/ 35859 h 762440"/>
                <a:gd name="connsiteX10" fmla="*/ 2823882 w 3110753"/>
                <a:gd name="connsiteY10" fmla="*/ 71718 h 762440"/>
                <a:gd name="connsiteX11" fmla="*/ 2850776 w 3110753"/>
                <a:gd name="connsiteY11" fmla="*/ 80682 h 762440"/>
                <a:gd name="connsiteX12" fmla="*/ 2895600 w 3110753"/>
                <a:gd name="connsiteY12" fmla="*/ 107576 h 762440"/>
                <a:gd name="connsiteX13" fmla="*/ 2913529 w 3110753"/>
                <a:gd name="connsiteY13" fmla="*/ 125506 h 762440"/>
                <a:gd name="connsiteX14" fmla="*/ 2967317 w 3110753"/>
                <a:gd name="connsiteY14" fmla="*/ 143435 h 762440"/>
                <a:gd name="connsiteX15" fmla="*/ 2994211 w 3110753"/>
                <a:gd name="connsiteY15" fmla="*/ 161365 h 762440"/>
                <a:gd name="connsiteX16" fmla="*/ 3021106 w 3110753"/>
                <a:gd name="connsiteY16" fmla="*/ 170329 h 762440"/>
                <a:gd name="connsiteX17" fmla="*/ 3065929 w 3110753"/>
                <a:gd name="connsiteY17" fmla="*/ 197223 h 762440"/>
                <a:gd name="connsiteX18" fmla="*/ 3074894 w 3110753"/>
                <a:gd name="connsiteY18" fmla="*/ 385482 h 762440"/>
                <a:gd name="connsiteX19" fmla="*/ 3083859 w 3110753"/>
                <a:gd name="connsiteY19" fmla="*/ 448235 h 762440"/>
                <a:gd name="connsiteX20" fmla="*/ 3092823 w 3110753"/>
                <a:gd name="connsiteY20" fmla="*/ 519953 h 762440"/>
                <a:gd name="connsiteX21" fmla="*/ 3110753 w 3110753"/>
                <a:gd name="connsiteY21" fmla="*/ 618565 h 762440"/>
                <a:gd name="connsiteX22" fmla="*/ 3092823 w 3110753"/>
                <a:gd name="connsiteY22" fmla="*/ 663388 h 762440"/>
                <a:gd name="connsiteX23" fmla="*/ 3012141 w 3110753"/>
                <a:gd name="connsiteY23" fmla="*/ 672353 h 762440"/>
                <a:gd name="connsiteX24" fmla="*/ 2949388 w 3110753"/>
                <a:gd name="connsiteY24" fmla="*/ 681318 h 762440"/>
                <a:gd name="connsiteX25" fmla="*/ 2922494 w 3110753"/>
                <a:gd name="connsiteY25" fmla="*/ 690282 h 762440"/>
                <a:gd name="connsiteX26" fmla="*/ 2653553 w 3110753"/>
                <a:gd name="connsiteY26" fmla="*/ 708212 h 762440"/>
                <a:gd name="connsiteX27" fmla="*/ 2447364 w 3110753"/>
                <a:gd name="connsiteY27" fmla="*/ 726141 h 762440"/>
                <a:gd name="connsiteX28" fmla="*/ 1470211 w 3110753"/>
                <a:gd name="connsiteY28" fmla="*/ 717176 h 762440"/>
                <a:gd name="connsiteX29" fmla="*/ 1344706 w 3110753"/>
                <a:gd name="connsiteY29" fmla="*/ 708212 h 762440"/>
                <a:gd name="connsiteX30" fmla="*/ 493059 w 3110753"/>
                <a:gd name="connsiteY30" fmla="*/ 726141 h 762440"/>
                <a:gd name="connsiteX31" fmla="*/ 376517 w 3110753"/>
                <a:gd name="connsiteY31" fmla="*/ 744071 h 762440"/>
                <a:gd name="connsiteX32" fmla="*/ 170329 w 3110753"/>
                <a:gd name="connsiteY32" fmla="*/ 753035 h 762440"/>
                <a:gd name="connsiteX33" fmla="*/ 89647 w 3110753"/>
                <a:gd name="connsiteY33" fmla="*/ 762000 h 762440"/>
                <a:gd name="connsiteX34" fmla="*/ 71717 w 3110753"/>
                <a:gd name="connsiteY34" fmla="*/ 744071 h 762440"/>
                <a:gd name="connsiteX35" fmla="*/ 62753 w 3110753"/>
                <a:gd name="connsiteY35" fmla="*/ 654423 h 762440"/>
                <a:gd name="connsiteX36" fmla="*/ 53788 w 3110753"/>
                <a:gd name="connsiteY36" fmla="*/ 627529 h 762440"/>
                <a:gd name="connsiteX37" fmla="*/ 62753 w 3110753"/>
                <a:gd name="connsiteY37" fmla="*/ 322729 h 762440"/>
                <a:gd name="connsiteX38" fmla="*/ 80682 w 3110753"/>
                <a:gd name="connsiteY38" fmla="*/ 170329 h 762440"/>
                <a:gd name="connsiteX39" fmla="*/ 0 w 3110753"/>
                <a:gd name="connsiteY39" fmla="*/ 125506 h 762440"/>
                <a:gd name="connsiteX40" fmla="*/ 26894 w 3110753"/>
                <a:gd name="connsiteY40" fmla="*/ 116541 h 762440"/>
                <a:gd name="connsiteX41" fmla="*/ 17929 w 3110753"/>
                <a:gd name="connsiteY41" fmla="*/ 62753 h 762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110753" h="762440">
                  <a:moveTo>
                    <a:pt x="17929" y="62753"/>
                  </a:moveTo>
                  <a:cubicBezTo>
                    <a:pt x="37352" y="50800"/>
                    <a:pt x="-41089" y="73211"/>
                    <a:pt x="143435" y="44823"/>
                  </a:cubicBezTo>
                  <a:cubicBezTo>
                    <a:pt x="155613" y="42950"/>
                    <a:pt x="167172" y="38063"/>
                    <a:pt x="179294" y="35859"/>
                  </a:cubicBezTo>
                  <a:cubicBezTo>
                    <a:pt x="200083" y="32079"/>
                    <a:pt x="221163" y="30107"/>
                    <a:pt x="242047" y="26894"/>
                  </a:cubicBezTo>
                  <a:cubicBezTo>
                    <a:pt x="260012" y="24130"/>
                    <a:pt x="277906" y="20917"/>
                    <a:pt x="295835" y="17929"/>
                  </a:cubicBezTo>
                  <a:cubicBezTo>
                    <a:pt x="886715" y="29988"/>
                    <a:pt x="788550" y="32638"/>
                    <a:pt x="1524000" y="17929"/>
                  </a:cubicBezTo>
                  <a:cubicBezTo>
                    <a:pt x="1559976" y="17210"/>
                    <a:pt x="1595640" y="10808"/>
                    <a:pt x="1631576" y="8965"/>
                  </a:cubicBezTo>
                  <a:cubicBezTo>
                    <a:pt x="1712208" y="4830"/>
                    <a:pt x="1792941" y="2988"/>
                    <a:pt x="1873623" y="0"/>
                  </a:cubicBezTo>
                  <a:lnTo>
                    <a:pt x="2384611" y="8965"/>
                  </a:lnTo>
                  <a:cubicBezTo>
                    <a:pt x="2474353" y="11458"/>
                    <a:pt x="2614312" y="27452"/>
                    <a:pt x="2698376" y="35859"/>
                  </a:cubicBezTo>
                  <a:cubicBezTo>
                    <a:pt x="2788444" y="58375"/>
                    <a:pt x="2746705" y="45992"/>
                    <a:pt x="2823882" y="71718"/>
                  </a:cubicBezTo>
                  <a:lnTo>
                    <a:pt x="2850776" y="80682"/>
                  </a:lnTo>
                  <a:cubicBezTo>
                    <a:pt x="2896209" y="126115"/>
                    <a:pt x="2837410" y="72661"/>
                    <a:pt x="2895600" y="107576"/>
                  </a:cubicBezTo>
                  <a:cubicBezTo>
                    <a:pt x="2902848" y="111925"/>
                    <a:pt x="2905969" y="121726"/>
                    <a:pt x="2913529" y="125506"/>
                  </a:cubicBezTo>
                  <a:cubicBezTo>
                    <a:pt x="2930433" y="133958"/>
                    <a:pt x="2967317" y="143435"/>
                    <a:pt x="2967317" y="143435"/>
                  </a:cubicBezTo>
                  <a:cubicBezTo>
                    <a:pt x="2976282" y="149412"/>
                    <a:pt x="2984574" y="156547"/>
                    <a:pt x="2994211" y="161365"/>
                  </a:cubicBezTo>
                  <a:cubicBezTo>
                    <a:pt x="3002663" y="165591"/>
                    <a:pt x="3013003" y="165467"/>
                    <a:pt x="3021106" y="170329"/>
                  </a:cubicBezTo>
                  <a:cubicBezTo>
                    <a:pt x="3082636" y="207247"/>
                    <a:pt x="2989740" y="171828"/>
                    <a:pt x="3065929" y="197223"/>
                  </a:cubicBezTo>
                  <a:cubicBezTo>
                    <a:pt x="3068917" y="259976"/>
                    <a:pt x="3070418" y="322818"/>
                    <a:pt x="3074894" y="385482"/>
                  </a:cubicBezTo>
                  <a:cubicBezTo>
                    <a:pt x="3076400" y="406558"/>
                    <a:pt x="3081066" y="427290"/>
                    <a:pt x="3083859" y="448235"/>
                  </a:cubicBezTo>
                  <a:cubicBezTo>
                    <a:pt x="3087043" y="472116"/>
                    <a:pt x="3089416" y="496103"/>
                    <a:pt x="3092823" y="519953"/>
                  </a:cubicBezTo>
                  <a:cubicBezTo>
                    <a:pt x="3098557" y="560089"/>
                    <a:pt x="3103032" y="579961"/>
                    <a:pt x="3110753" y="618565"/>
                  </a:cubicBezTo>
                  <a:cubicBezTo>
                    <a:pt x="3104776" y="633506"/>
                    <a:pt x="3106950" y="655682"/>
                    <a:pt x="3092823" y="663388"/>
                  </a:cubicBezTo>
                  <a:cubicBezTo>
                    <a:pt x="3069068" y="676345"/>
                    <a:pt x="3038992" y="668997"/>
                    <a:pt x="3012141" y="672353"/>
                  </a:cubicBezTo>
                  <a:cubicBezTo>
                    <a:pt x="2991174" y="674974"/>
                    <a:pt x="2970306" y="678330"/>
                    <a:pt x="2949388" y="681318"/>
                  </a:cubicBezTo>
                  <a:cubicBezTo>
                    <a:pt x="2940423" y="684306"/>
                    <a:pt x="2931661" y="687990"/>
                    <a:pt x="2922494" y="690282"/>
                  </a:cubicBezTo>
                  <a:cubicBezTo>
                    <a:pt x="2831307" y="713078"/>
                    <a:pt x="2760657" y="702720"/>
                    <a:pt x="2653553" y="708212"/>
                  </a:cubicBezTo>
                  <a:cubicBezTo>
                    <a:pt x="2552392" y="713400"/>
                    <a:pt x="2536612" y="716224"/>
                    <a:pt x="2447364" y="726141"/>
                  </a:cubicBezTo>
                  <a:lnTo>
                    <a:pt x="1470211" y="717176"/>
                  </a:lnTo>
                  <a:cubicBezTo>
                    <a:pt x="1428275" y="716494"/>
                    <a:pt x="1386646" y="707827"/>
                    <a:pt x="1344706" y="708212"/>
                  </a:cubicBezTo>
                  <a:cubicBezTo>
                    <a:pt x="1060773" y="710817"/>
                    <a:pt x="493059" y="726141"/>
                    <a:pt x="493059" y="726141"/>
                  </a:cubicBezTo>
                  <a:cubicBezTo>
                    <a:pt x="449130" y="734927"/>
                    <a:pt x="424586" y="740970"/>
                    <a:pt x="376517" y="744071"/>
                  </a:cubicBezTo>
                  <a:cubicBezTo>
                    <a:pt x="307865" y="748500"/>
                    <a:pt x="239058" y="750047"/>
                    <a:pt x="170329" y="753035"/>
                  </a:cubicBezTo>
                  <a:cubicBezTo>
                    <a:pt x="143435" y="756023"/>
                    <a:pt x="116595" y="764450"/>
                    <a:pt x="89647" y="762000"/>
                  </a:cubicBezTo>
                  <a:cubicBezTo>
                    <a:pt x="81230" y="761235"/>
                    <a:pt x="73767" y="752271"/>
                    <a:pt x="71717" y="744071"/>
                  </a:cubicBezTo>
                  <a:cubicBezTo>
                    <a:pt x="64433" y="714936"/>
                    <a:pt x="67319" y="684105"/>
                    <a:pt x="62753" y="654423"/>
                  </a:cubicBezTo>
                  <a:cubicBezTo>
                    <a:pt x="61316" y="645083"/>
                    <a:pt x="56776" y="636494"/>
                    <a:pt x="53788" y="627529"/>
                  </a:cubicBezTo>
                  <a:cubicBezTo>
                    <a:pt x="56776" y="525929"/>
                    <a:pt x="58432" y="424281"/>
                    <a:pt x="62753" y="322729"/>
                  </a:cubicBezTo>
                  <a:cubicBezTo>
                    <a:pt x="67327" y="215243"/>
                    <a:pt x="63954" y="237238"/>
                    <a:pt x="80682" y="170329"/>
                  </a:cubicBezTo>
                  <a:cubicBezTo>
                    <a:pt x="19031" y="129229"/>
                    <a:pt x="47336" y="141285"/>
                    <a:pt x="0" y="125506"/>
                  </a:cubicBezTo>
                  <a:cubicBezTo>
                    <a:pt x="8965" y="122518"/>
                    <a:pt x="20212" y="123223"/>
                    <a:pt x="26894" y="116541"/>
                  </a:cubicBezTo>
                  <a:cubicBezTo>
                    <a:pt x="38694" y="104741"/>
                    <a:pt x="-1494" y="74706"/>
                    <a:pt x="17929" y="62753"/>
                  </a:cubicBezTo>
                  <a:close/>
                </a:path>
              </a:pathLst>
            </a:custGeom>
            <a:solidFill>
              <a:srgbClr val="37E600">
                <a:alpha val="40000"/>
              </a:srgbClr>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tx1"/>
                </a:buClr>
                <a:buSzTx/>
                <a:buFontTx/>
                <a:buChar char="•"/>
                <a:tabLst/>
              </a:pPr>
              <a:endParaRPr kumimoji="0" lang="en-US" sz="2400" b="0" i="0" u="none" strike="noStrike" cap="none" normalizeH="0" baseline="0">
                <a:ln>
                  <a:noFill/>
                </a:ln>
                <a:solidFill>
                  <a:srgbClr val="363636"/>
                </a:solidFill>
                <a:effectLst/>
                <a:latin typeface="Arial" charset="0"/>
              </a:endParaRPr>
            </a:p>
          </p:txBody>
        </p:sp>
        <p:grpSp>
          <p:nvGrpSpPr>
            <p:cNvPr id="51" name="Group 57"/>
            <p:cNvGrpSpPr>
              <a:grpSpLocks/>
            </p:cNvGrpSpPr>
            <p:nvPr/>
          </p:nvGrpSpPr>
          <p:grpSpPr bwMode="auto">
            <a:xfrm>
              <a:off x="4424363" y="4610100"/>
              <a:ext cx="4262437" cy="1493838"/>
              <a:chOff x="4424895" y="4471332"/>
              <a:chExt cx="4261905" cy="1495068"/>
            </a:xfrm>
            <a:noFill/>
          </p:grpSpPr>
          <p:sp>
            <p:nvSpPr>
              <p:cNvPr id="52" name="TextBox 52"/>
              <p:cNvSpPr txBox="1">
                <a:spLocks noChangeArrowheads="1"/>
              </p:cNvSpPr>
              <p:nvPr/>
            </p:nvSpPr>
            <p:spPr bwMode="auto">
              <a:xfrm>
                <a:off x="4701373" y="4571908"/>
                <a:ext cx="3985427" cy="125572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800" b="1" dirty="0"/>
                  <a:t>   nm8   / 8 = </a:t>
                </a:r>
                <a:endParaRPr lang="en-US" sz="1000" b="1" dirty="0"/>
              </a:p>
              <a:p>
                <a:pPr>
                  <a:buFontTx/>
                  <a:buNone/>
                </a:pPr>
                <a:r>
                  <a:rPr lang="en-US" sz="1800" b="1" dirty="0"/>
                  <a:t> – </a:t>
                </a:r>
                <a:r>
                  <a:rPr lang="en-US" sz="1800" b="1" dirty="0" err="1"/>
                  <a:t>rsm</a:t>
                </a:r>
                <a:endParaRPr lang="en-US" sz="1800" b="1" dirty="0"/>
              </a:p>
              <a:p>
                <a:pPr>
                  <a:buFontTx/>
                  <a:buNone/>
                </a:pPr>
                <a:r>
                  <a:rPr lang="en-US" sz="1800" b="1" baseline="40000" dirty="0"/>
                  <a:t># of host</a:t>
                </a:r>
                <a:r>
                  <a:rPr lang="en-US" sz="1800" b="1" dirty="0"/>
                  <a:t> </a:t>
                </a:r>
                <a:r>
                  <a:rPr lang="en-US" sz="1800" b="1" baseline="40000" dirty="0"/>
                  <a:t>bits in the</a:t>
                </a:r>
              </a:p>
              <a:p>
                <a:pPr>
                  <a:buFontTx/>
                  <a:buNone/>
                </a:pPr>
                <a:r>
                  <a:rPr lang="en-US" sz="1800" b="1" baseline="40000" dirty="0"/>
                  <a:t>interesting octet</a:t>
                </a:r>
              </a:p>
            </p:txBody>
          </p:sp>
          <p:cxnSp>
            <p:nvCxnSpPr>
              <p:cNvPr id="53" name="Straight Connector 53"/>
              <p:cNvCxnSpPr>
                <a:cxnSpLocks noChangeShapeType="1"/>
              </p:cNvCxnSpPr>
              <p:nvPr/>
            </p:nvCxnSpPr>
            <p:spPr bwMode="auto">
              <a:xfrm>
                <a:off x="4727267" y="5227525"/>
                <a:ext cx="750498" cy="1588"/>
              </a:xfrm>
              <a:prstGeom prst="line">
                <a:avLst/>
              </a:prstGeom>
              <a:grpFill/>
              <a:ln w="0" algn="ctr">
                <a:solidFill>
                  <a:schemeClr val="tx1"/>
                </a:solidFill>
                <a:round/>
                <a:headEnd/>
                <a:tailEnd/>
              </a:ln>
              <a:extLst/>
            </p:spPr>
          </p:cxnSp>
          <p:sp>
            <p:nvSpPr>
              <p:cNvPr id="54" name="TextBox 54"/>
              <p:cNvSpPr txBox="1">
                <a:spLocks noChangeArrowheads="1"/>
              </p:cNvSpPr>
              <p:nvPr/>
            </p:nvSpPr>
            <p:spPr bwMode="auto">
              <a:xfrm>
                <a:off x="4424895" y="5443180"/>
                <a:ext cx="2165686"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2800" b="1" dirty="0"/>
                  <a:t>2                =</a:t>
                </a:r>
              </a:p>
            </p:txBody>
          </p:sp>
          <p:sp>
            <p:nvSpPr>
              <p:cNvPr id="55" name="TextBox 55"/>
              <p:cNvSpPr txBox="1">
                <a:spLocks noChangeArrowheads="1"/>
              </p:cNvSpPr>
              <p:nvPr/>
            </p:nvSpPr>
            <p:spPr bwMode="auto">
              <a:xfrm>
                <a:off x="6544023" y="5423060"/>
                <a:ext cx="1487159" cy="4985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a:t>increment of the</a:t>
                </a:r>
              </a:p>
              <a:p>
                <a:pPr>
                  <a:buFontTx/>
                  <a:buNone/>
                </a:pPr>
                <a:r>
                  <a:rPr lang="en-US" sz="1200" b="1"/>
                  <a:t>interesting octet</a:t>
                </a:r>
              </a:p>
            </p:txBody>
          </p:sp>
          <p:sp>
            <p:nvSpPr>
              <p:cNvPr id="56" name="TextBox 56"/>
              <p:cNvSpPr txBox="1">
                <a:spLocks noChangeArrowheads="1"/>
              </p:cNvSpPr>
              <p:nvPr/>
            </p:nvSpPr>
            <p:spPr bwMode="auto">
              <a:xfrm>
                <a:off x="6161611" y="4471332"/>
                <a:ext cx="1248505" cy="6463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buFontTx/>
                  <a:buNone/>
                </a:pPr>
                <a:r>
                  <a:rPr lang="en-US" sz="1200" b="1" dirty="0"/>
                  <a:t>number of the octet that is interesting</a:t>
                </a:r>
              </a:p>
            </p:txBody>
          </p:sp>
        </p:grpSp>
      </p:grpSp>
    </p:spTree>
    <p:extLst>
      <p:ext uri="{BB962C8B-B14F-4D97-AF65-F5344CB8AC3E}">
        <p14:creationId xmlns:p14="http://schemas.microsoft.com/office/powerpoint/2010/main" val="201272835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34E478-891A-4C4C-AC9F-B93D534383C5}" type="slidenum">
              <a:rPr lang="en-US" smtClean="0"/>
              <a:pPr/>
              <a:t>8</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3"/>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dirty="0"/>
              <a:t>Subnetting Class C Addresses</a:t>
            </a:r>
          </a:p>
        </p:txBody>
      </p:sp>
      <p:graphicFrame>
        <p:nvGraphicFramePr>
          <p:cNvPr id="7" name="Group 143"/>
          <p:cNvGraphicFramePr>
            <a:graphicFrameLocks noGrp="1"/>
          </p:cNvGraphicFramePr>
          <p:nvPr>
            <p:ph/>
            <p:extLst>
              <p:ext uri="{D42A27DB-BD31-4B8C-83A1-F6EECF244321}">
                <p14:modId xmlns:p14="http://schemas.microsoft.com/office/powerpoint/2010/main" val="63627576"/>
              </p:ext>
            </p:extLst>
          </p:nvPr>
        </p:nvGraphicFramePr>
        <p:xfrm>
          <a:off x="1285875" y="1466850"/>
          <a:ext cx="7419975" cy="1242203"/>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240355">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a:ln>
                            <a:noFill/>
                          </a:ln>
                          <a:solidFill>
                            <a:srgbClr val="363636"/>
                          </a:solidFill>
                          <a:effectLst/>
                          <a:latin typeface="Arial" charset="0"/>
                        </a:rPr>
                        <a:t>Action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937383">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1</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Consider a host with Class C address and mask 192.168.1.150/27 and a classful </a:t>
                      </a:r>
                      <a:r>
                        <a:rPr kumimoji="0" lang="en-US" sz="2400" b="1" i="0" u="none" strike="noStrike" cap="none" normalizeH="0" baseline="0" dirty="0" err="1">
                          <a:ln>
                            <a:noFill/>
                          </a:ln>
                          <a:solidFill>
                            <a:srgbClr val="363636"/>
                          </a:solidFill>
                          <a:effectLst/>
                          <a:latin typeface="Arial" charset="0"/>
                        </a:rPr>
                        <a:t>osm</a:t>
                      </a:r>
                      <a:r>
                        <a:rPr kumimoji="0" lang="en-US" sz="2400" b="0" i="0" u="none" strike="noStrike" cap="none" normalizeH="0" baseline="0" dirty="0">
                          <a:ln>
                            <a:noFill/>
                          </a:ln>
                          <a:solidFill>
                            <a:srgbClr val="363636"/>
                          </a:solidFill>
                          <a:effectLst/>
                          <a:latin typeface="Arial" charset="0"/>
                        </a:rPr>
                        <a:t> of /24.</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2006469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34E478-891A-4C4C-AC9F-B93D534383C5}" type="slidenum">
              <a:rPr lang="en-US" smtClean="0"/>
              <a:pPr/>
              <a:t>9</a:t>
            </a:fld>
            <a:endParaRPr lang="en-US"/>
          </a:p>
        </p:txBody>
      </p:sp>
      <p:sp>
        <p:nvSpPr>
          <p:cNvPr id="5" name="Footer Placeholder 4"/>
          <p:cNvSpPr>
            <a:spLocks noGrp="1"/>
          </p:cNvSpPr>
          <p:nvPr>
            <p:ph type="ftr" sz="quarter" idx="11"/>
          </p:nvPr>
        </p:nvSpPr>
        <p:spPr/>
        <p:txBody>
          <a:bodyPr/>
          <a:lstStyle/>
          <a:p>
            <a:pPr>
              <a:defRPr/>
            </a:pPr>
            <a:r>
              <a:rPr lang="en-US"/>
              <a:t>Copyright © 2005-2016, Talskan Technologies, LLC</a:t>
            </a:r>
            <a:endParaRPr lang="en-US" dirty="0"/>
          </a:p>
        </p:txBody>
      </p:sp>
      <p:sp>
        <p:nvSpPr>
          <p:cNvPr id="6" name="Rectangle 2"/>
          <p:cNvSpPr>
            <a:spLocks noChangeArrowheads="1"/>
          </p:cNvSpPr>
          <p:nvPr/>
        </p:nvSpPr>
        <p:spPr bwMode="auto">
          <a:xfrm>
            <a:off x="1128713" y="304800"/>
            <a:ext cx="74056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a:defRPr sz="2400">
                <a:solidFill>
                  <a:srgbClr val="363636"/>
                </a:solidFill>
                <a:latin typeface="Arial" panose="020B0604020202020204" pitchFamily="34" charset="0"/>
              </a:defRPr>
            </a:lvl1pPr>
            <a:lvl2pPr marL="742950" indent="-285750">
              <a:defRPr sz="2400">
                <a:solidFill>
                  <a:srgbClr val="363636"/>
                </a:solidFill>
                <a:latin typeface="Arial" panose="020B0604020202020204" pitchFamily="34" charset="0"/>
              </a:defRPr>
            </a:lvl2pPr>
            <a:lvl3pPr marL="1143000" indent="-228600">
              <a:defRPr sz="2400">
                <a:solidFill>
                  <a:srgbClr val="363636"/>
                </a:solidFill>
                <a:latin typeface="Arial" panose="020B0604020202020204" pitchFamily="34" charset="0"/>
              </a:defRPr>
            </a:lvl3pPr>
            <a:lvl4pPr marL="1600200" indent="-228600">
              <a:defRPr sz="2400">
                <a:solidFill>
                  <a:srgbClr val="363636"/>
                </a:solidFill>
                <a:latin typeface="Arial" panose="020B0604020202020204" pitchFamily="34" charset="0"/>
              </a:defRPr>
            </a:lvl4pPr>
            <a:lvl5pPr marL="2057400" indent="-228600">
              <a:defRPr sz="2400">
                <a:solidFill>
                  <a:srgbClr val="363636"/>
                </a:solidFill>
                <a:latin typeface="Arial" panose="020B0604020202020204" pitchFamily="34" charset="0"/>
              </a:defRPr>
            </a:lvl5pPr>
            <a:lvl6pPr marL="25146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6pPr>
            <a:lvl7pPr marL="29718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7pPr>
            <a:lvl8pPr marL="34290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8pPr>
            <a:lvl9pPr marL="3886200" indent="-228600" eaLnBrk="0" fontAlgn="base" hangingPunct="0">
              <a:spcBef>
                <a:spcPct val="20000"/>
              </a:spcBef>
              <a:spcAft>
                <a:spcPct val="0"/>
              </a:spcAft>
              <a:buClr>
                <a:schemeClr val="tx1"/>
              </a:buClr>
              <a:buChar char="•"/>
              <a:defRPr sz="2400">
                <a:solidFill>
                  <a:srgbClr val="363636"/>
                </a:solidFill>
                <a:latin typeface="Arial" panose="020B0604020202020204" pitchFamily="34" charset="0"/>
              </a:defRPr>
            </a:lvl9pPr>
          </a:lstStyle>
          <a:p>
            <a:pPr>
              <a:lnSpc>
                <a:spcPct val="90000"/>
              </a:lnSpc>
              <a:spcBef>
                <a:spcPct val="0"/>
              </a:spcBef>
              <a:buClrTx/>
              <a:buFontTx/>
              <a:buNone/>
            </a:pPr>
            <a:r>
              <a:rPr lang="en-US" sz="3200" b="1" dirty="0"/>
              <a:t>Subnetting Class C Addresses</a:t>
            </a:r>
          </a:p>
        </p:txBody>
      </p:sp>
      <p:graphicFrame>
        <p:nvGraphicFramePr>
          <p:cNvPr id="7" name="Group 33"/>
          <p:cNvGraphicFramePr>
            <a:graphicFrameLocks noGrp="1"/>
          </p:cNvGraphicFramePr>
          <p:nvPr>
            <p:ph/>
            <p:extLst>
              <p:ext uri="{D42A27DB-BD31-4B8C-83A1-F6EECF244321}">
                <p14:modId xmlns:p14="http://schemas.microsoft.com/office/powerpoint/2010/main" val="2384414819"/>
              </p:ext>
            </p:extLst>
          </p:nvPr>
        </p:nvGraphicFramePr>
        <p:xfrm>
          <a:off x="1285875" y="1466850"/>
          <a:ext cx="7419975" cy="4205986"/>
        </p:xfrm>
        <a:graphic>
          <a:graphicData uri="http://schemas.openxmlformats.org/drawingml/2006/table">
            <a:tbl>
              <a:tblPr/>
              <a:tblGrid>
                <a:gridCol w="682625">
                  <a:extLst>
                    <a:ext uri="{9D8B030D-6E8A-4147-A177-3AD203B41FA5}">
                      <a16:colId xmlns:a16="http://schemas.microsoft.com/office/drawing/2014/main" val="20000"/>
                    </a:ext>
                  </a:extLst>
                </a:gridCol>
                <a:gridCol w="6737350">
                  <a:extLst>
                    <a:ext uri="{9D8B030D-6E8A-4147-A177-3AD203B41FA5}">
                      <a16:colId xmlns:a16="http://schemas.microsoft.com/office/drawing/2014/main" val="20001"/>
                    </a:ext>
                  </a:extLst>
                </a:gridCol>
              </a:tblGrid>
              <a:tr h="304758">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Step</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1400" b="1" i="0" u="none" strike="noStrike" cap="none" normalizeH="0" baseline="0" dirty="0">
                          <a:ln>
                            <a:noFill/>
                          </a:ln>
                          <a:solidFill>
                            <a:srgbClr val="363636"/>
                          </a:solidFill>
                          <a:effectLst/>
                          <a:latin typeface="Arial" charset="0"/>
                        </a:rPr>
                        <a:t>Action</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944686">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dirty="0">
                          <a:ln>
                            <a:noFill/>
                          </a:ln>
                          <a:solidFill>
                            <a:srgbClr val="363636"/>
                          </a:solidFill>
                          <a:effectLst/>
                          <a:latin typeface="Arial" charset="0"/>
                        </a:rPr>
                        <a:t>1</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0" marR="0" lvl="0" indent="-6350" algn="l" defTabSz="914400" rtl="0" eaLnBrk="0" fontAlgn="base" latinLnBrk="0" hangingPunct="0">
                        <a:lnSpc>
                          <a:spcPct val="100000"/>
                        </a:lnSpc>
                        <a:spcBef>
                          <a:spcPct val="20000"/>
                        </a:spcBef>
                        <a:spcAft>
                          <a:spcPct val="0"/>
                        </a:spcAft>
                        <a:buClr>
                          <a:srgbClr val="000000"/>
                        </a:buClr>
                        <a:buSzTx/>
                        <a:buFontTx/>
                        <a:buNone/>
                        <a:tabLst/>
                        <a:defRPr/>
                      </a:pPr>
                      <a:r>
                        <a:rPr kumimoji="0" lang="en-US" sz="2400" b="0" i="0" u="none" strike="noStrike" kern="1200" cap="none" spc="0" normalizeH="0" baseline="0" noProof="0" dirty="0">
                          <a:ln>
                            <a:noFill/>
                          </a:ln>
                          <a:solidFill>
                            <a:srgbClr val="363636"/>
                          </a:solidFill>
                          <a:effectLst/>
                          <a:uLnTx/>
                          <a:uFillTx/>
                          <a:latin typeface="Arial" charset="0"/>
                          <a:ea typeface="+mn-ea"/>
                          <a:cs typeface="+mn-cs"/>
                        </a:rPr>
                        <a:t>Consider a host with Class C address and mask 192.168.1.150/27 and a classful </a:t>
                      </a:r>
                      <a:r>
                        <a:rPr kumimoji="0" lang="en-US" sz="2400" b="1" i="0" u="none" strike="noStrike" kern="1200" cap="none" spc="0" normalizeH="0" baseline="0" noProof="0" dirty="0" err="1">
                          <a:ln>
                            <a:noFill/>
                          </a:ln>
                          <a:solidFill>
                            <a:srgbClr val="363636"/>
                          </a:solidFill>
                          <a:effectLst/>
                          <a:uLnTx/>
                          <a:uFillTx/>
                          <a:latin typeface="Arial" charset="0"/>
                          <a:ea typeface="+mn-ea"/>
                          <a:cs typeface="+mn-cs"/>
                        </a:rPr>
                        <a:t>osm</a:t>
                      </a:r>
                      <a:r>
                        <a:rPr kumimoji="0" lang="en-US" sz="2400" b="0" i="0" u="none" strike="noStrike" kern="1200" cap="none" spc="0" normalizeH="0" baseline="0" noProof="0" dirty="0">
                          <a:ln>
                            <a:noFill/>
                          </a:ln>
                          <a:solidFill>
                            <a:srgbClr val="363636"/>
                          </a:solidFill>
                          <a:effectLst/>
                          <a:uLnTx/>
                          <a:uFillTx/>
                          <a:latin typeface="Arial" charset="0"/>
                          <a:ea typeface="+mn-ea"/>
                          <a:cs typeface="+mn-cs"/>
                        </a:rPr>
                        <a:t> of /24.</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51579">
                <a:tc>
                  <a:txBody>
                    <a:bodyPr/>
                    <a:lstStyle/>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2</a:t>
                      </a:r>
                    </a:p>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3</a:t>
                      </a:r>
                    </a:p>
                    <a:p>
                      <a:pPr marL="0" marR="0" lvl="0" indent="0" algn="ctr" defTabSz="914400" rtl="0" eaLnBrk="0" fontAlgn="base" latinLnBrk="0" hangingPunct="0">
                        <a:lnSpc>
                          <a:spcPct val="100000"/>
                        </a:lnSpc>
                        <a:spcBef>
                          <a:spcPct val="20000"/>
                        </a:spcBef>
                        <a:spcAft>
                          <a:spcPct val="0"/>
                        </a:spcAft>
                        <a:buClr>
                          <a:srgbClr val="FE000C"/>
                        </a:buClr>
                        <a:buSzTx/>
                        <a:buFontTx/>
                        <a:buNone/>
                        <a:tabLst/>
                      </a:pPr>
                      <a:r>
                        <a:rPr kumimoji="0" lang="en-US" sz="2400" b="0" i="0" u="none" strike="noStrike" cap="none" normalizeH="0" baseline="0">
                          <a:ln>
                            <a:noFill/>
                          </a:ln>
                          <a:solidFill>
                            <a:srgbClr val="363636"/>
                          </a:solidFill>
                          <a:effectLst/>
                          <a:latin typeface="Arial" charset="0"/>
                        </a:rPr>
                        <a:t>4</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7938" algn="l" defTabSz="914400" rtl="0" eaLnBrk="0" fontAlgn="base" latinLnBrk="0" hangingPunct="0">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363636"/>
                          </a:solidFill>
                          <a:effectLst/>
                          <a:latin typeface="Arial" charset="0"/>
                        </a:rPr>
                        <a:t>Use the following four clues to determine the number of subnets, the number of hosts per subnet, the interesting octet, and its increment.</a:t>
                      </a:r>
                    </a:p>
                    <a:p>
                      <a:pPr marL="392113" marR="0" lvl="1" indent="-214313" algn="l" defTabSz="914400" rtl="0" eaLnBrk="0" fontAlgn="base" latinLnBrk="0" hangingPunct="0">
                        <a:lnSpc>
                          <a:spcPct val="100000"/>
                        </a:lnSpc>
                        <a:spcBef>
                          <a:spcPct val="20000"/>
                        </a:spcBef>
                        <a:spcAft>
                          <a:spcPct val="0"/>
                        </a:spcAft>
                        <a:buClr>
                          <a:schemeClr val="tx1"/>
                        </a:buClr>
                        <a:buSzTx/>
                        <a:buFontTx/>
                        <a:buChar char="•"/>
                        <a:tabLst/>
                      </a:pPr>
                      <a:r>
                        <a:rPr kumimoji="0" lang="en-US" sz="2000" b="0" i="0" u="none" strike="noStrike" cap="none" normalizeH="0" baseline="0" dirty="0">
                          <a:ln>
                            <a:noFill/>
                          </a:ln>
                          <a:solidFill>
                            <a:srgbClr val="363636"/>
                          </a:solidFill>
                          <a:effectLst/>
                          <a:latin typeface="Arial" charset="0"/>
                        </a:rPr>
                        <a:t>The </a:t>
                      </a:r>
                      <a:r>
                        <a:rPr kumimoji="0" lang="en-US" sz="2000" b="1" i="0" u="none" strike="noStrike" cap="none" normalizeH="0" baseline="0" dirty="0" err="1">
                          <a:ln>
                            <a:noFill/>
                          </a:ln>
                          <a:solidFill>
                            <a:srgbClr val="363636"/>
                          </a:solidFill>
                          <a:effectLst/>
                          <a:latin typeface="Arial" charset="0"/>
                        </a:rPr>
                        <a:t>osm</a:t>
                      </a:r>
                      <a:r>
                        <a:rPr kumimoji="0" lang="en-US" sz="2000" b="0" i="0" u="none" strike="noStrike" cap="none" normalizeH="0" baseline="0" dirty="0">
                          <a:ln>
                            <a:noFill/>
                          </a:ln>
                          <a:solidFill>
                            <a:srgbClr val="363636"/>
                          </a:solidFill>
                          <a:effectLst/>
                          <a:latin typeface="Arial" charset="0"/>
                        </a:rPr>
                        <a:t> is </a:t>
                      </a:r>
                      <a:r>
                        <a:rPr kumimoji="0" lang="en-US" sz="2000" b="0" i="0" u="none" strike="noStrike" cap="none" normalizeH="0" baseline="0" dirty="0">
                          <a:ln>
                            <a:noFill/>
                          </a:ln>
                          <a:solidFill>
                            <a:srgbClr val="00B050"/>
                          </a:solidFill>
                          <a:effectLst/>
                          <a:latin typeface="Arial" charset="0"/>
                        </a:rPr>
                        <a:t>24</a:t>
                      </a:r>
                      <a:r>
                        <a:rPr kumimoji="0" lang="en-US" sz="2000" b="0" i="0" u="none" strike="noStrike" cap="none" normalizeH="0" baseline="0" dirty="0">
                          <a:ln>
                            <a:noFill/>
                          </a:ln>
                          <a:solidFill>
                            <a:srgbClr val="363636"/>
                          </a:solidFill>
                          <a:effectLst/>
                          <a:latin typeface="Arial" charset="0"/>
                        </a:rPr>
                        <a:t> bits.</a:t>
                      </a:r>
                    </a:p>
                    <a:p>
                      <a:pPr marL="392113" marR="0" lvl="1" indent="-214313" algn="l" defTabSz="914400" rtl="0" eaLnBrk="0" fontAlgn="base" latinLnBrk="0" hangingPunct="0">
                        <a:lnSpc>
                          <a:spcPct val="100000"/>
                        </a:lnSpc>
                        <a:spcBef>
                          <a:spcPct val="20000"/>
                        </a:spcBef>
                        <a:spcAft>
                          <a:spcPct val="0"/>
                        </a:spcAft>
                        <a:buClr>
                          <a:schemeClr val="tx1"/>
                        </a:buClr>
                        <a:buSzTx/>
                        <a:buFontTx/>
                        <a:buChar char="•"/>
                        <a:tabLst/>
                      </a:pPr>
                      <a:r>
                        <a:rPr kumimoji="0" lang="en-US" sz="2000" b="0" i="0" u="none" strike="noStrike" cap="none" normalizeH="0" baseline="0" dirty="0">
                          <a:ln>
                            <a:noFill/>
                          </a:ln>
                          <a:solidFill>
                            <a:srgbClr val="363636"/>
                          </a:solidFill>
                          <a:effectLst/>
                          <a:latin typeface="Arial" charset="0"/>
                        </a:rPr>
                        <a:t>The </a:t>
                      </a:r>
                      <a:r>
                        <a:rPr kumimoji="0" lang="en-US" sz="2000" b="1" i="0" u="none" strike="noStrike" cap="none" normalizeH="0" baseline="0" dirty="0" err="1">
                          <a:ln>
                            <a:noFill/>
                          </a:ln>
                          <a:solidFill>
                            <a:srgbClr val="363636"/>
                          </a:solidFill>
                          <a:effectLst/>
                          <a:latin typeface="Arial" charset="0"/>
                        </a:rPr>
                        <a:t>rsm</a:t>
                      </a:r>
                      <a:r>
                        <a:rPr kumimoji="0" lang="en-US" sz="2000" b="0" i="0" u="none" strike="noStrike" cap="none" normalizeH="0" baseline="0" dirty="0">
                          <a:ln>
                            <a:noFill/>
                          </a:ln>
                          <a:solidFill>
                            <a:srgbClr val="363636"/>
                          </a:solidFill>
                          <a:effectLst/>
                          <a:latin typeface="Arial" charset="0"/>
                        </a:rPr>
                        <a:t> is </a:t>
                      </a:r>
                      <a:r>
                        <a:rPr kumimoji="0" lang="en-US" sz="2000" b="0" i="0" u="none" strike="noStrike" cap="none" normalizeH="0" baseline="0" dirty="0">
                          <a:ln>
                            <a:noFill/>
                          </a:ln>
                          <a:solidFill>
                            <a:srgbClr val="00B050"/>
                          </a:solidFill>
                          <a:effectLst/>
                          <a:latin typeface="Arial" charset="0"/>
                        </a:rPr>
                        <a:t>27</a:t>
                      </a:r>
                      <a:r>
                        <a:rPr kumimoji="0" lang="en-US" sz="2000" b="0" i="0" u="none" strike="noStrike" cap="none" normalizeH="0" baseline="0" dirty="0">
                          <a:ln>
                            <a:noFill/>
                          </a:ln>
                          <a:solidFill>
                            <a:srgbClr val="363636"/>
                          </a:solidFill>
                          <a:effectLst/>
                          <a:latin typeface="Arial" charset="0"/>
                        </a:rPr>
                        <a:t> bits.</a:t>
                      </a:r>
                    </a:p>
                    <a:p>
                      <a:pPr marL="392113" marR="0" lvl="1" indent="-214313" algn="l" defTabSz="914400" rtl="0" eaLnBrk="0" fontAlgn="base" latinLnBrk="0" hangingPunct="0">
                        <a:lnSpc>
                          <a:spcPct val="100000"/>
                        </a:lnSpc>
                        <a:spcBef>
                          <a:spcPct val="20000"/>
                        </a:spcBef>
                        <a:spcAft>
                          <a:spcPct val="0"/>
                        </a:spcAft>
                        <a:buClr>
                          <a:schemeClr val="tx1"/>
                        </a:buClr>
                        <a:buSzTx/>
                        <a:buFontTx/>
                        <a:buChar char="•"/>
                        <a:tabLst/>
                      </a:pPr>
                      <a:r>
                        <a:rPr kumimoji="0" lang="en-US" sz="2000" b="0" i="0" u="none" strike="noStrike" cap="none" normalizeH="0" baseline="0" dirty="0">
                          <a:ln>
                            <a:noFill/>
                          </a:ln>
                          <a:solidFill>
                            <a:srgbClr val="363636"/>
                          </a:solidFill>
                          <a:effectLst/>
                          <a:latin typeface="Arial" charset="0"/>
                        </a:rPr>
                        <a:t>The </a:t>
                      </a:r>
                      <a:r>
                        <a:rPr kumimoji="0" lang="en-US" sz="2000" b="1" i="0" u="none" strike="noStrike" cap="none" normalizeH="0" baseline="0" dirty="0" err="1">
                          <a:ln>
                            <a:noFill/>
                          </a:ln>
                          <a:solidFill>
                            <a:srgbClr val="363636"/>
                          </a:solidFill>
                          <a:effectLst/>
                          <a:latin typeface="Arial" charset="0"/>
                        </a:rPr>
                        <a:t>eoh</a:t>
                      </a:r>
                      <a:r>
                        <a:rPr kumimoji="0" lang="en-US" sz="2000" b="0" i="0" u="none" strike="noStrike" cap="none" normalizeH="0" baseline="0" dirty="0">
                          <a:ln>
                            <a:noFill/>
                          </a:ln>
                          <a:solidFill>
                            <a:srgbClr val="363636"/>
                          </a:solidFill>
                          <a:effectLst/>
                          <a:latin typeface="Arial" charset="0"/>
                        </a:rPr>
                        <a:t> is </a:t>
                      </a:r>
                      <a:r>
                        <a:rPr kumimoji="0" lang="en-US" sz="2000" b="0" i="0" u="sng" strike="noStrike" cap="none" normalizeH="0" baseline="0" dirty="0">
                          <a:ln>
                            <a:noFill/>
                          </a:ln>
                          <a:solidFill>
                            <a:srgbClr val="363636"/>
                          </a:solidFill>
                          <a:effectLst/>
                          <a:latin typeface="Arial" charset="0"/>
                        </a:rPr>
                        <a:t>always</a:t>
                      </a:r>
                      <a:r>
                        <a:rPr kumimoji="0" lang="en-US" sz="2000" b="0" i="0" u="none" strike="noStrike" cap="none" normalizeH="0" baseline="0" dirty="0">
                          <a:ln>
                            <a:noFill/>
                          </a:ln>
                          <a:solidFill>
                            <a:srgbClr val="363636"/>
                          </a:solidFill>
                          <a:effectLst/>
                          <a:latin typeface="Arial" charset="0"/>
                        </a:rPr>
                        <a:t> bit </a:t>
                      </a:r>
                      <a:r>
                        <a:rPr kumimoji="0" lang="en-US" sz="2000" b="0" i="0" u="none" strike="noStrike" cap="none" normalizeH="0" baseline="0" dirty="0">
                          <a:ln>
                            <a:noFill/>
                          </a:ln>
                          <a:solidFill>
                            <a:srgbClr val="00B050"/>
                          </a:solidFill>
                          <a:effectLst/>
                          <a:latin typeface="Arial" charset="0"/>
                        </a:rPr>
                        <a:t>32</a:t>
                      </a:r>
                      <a:r>
                        <a:rPr kumimoji="0" lang="en-US" sz="2000" b="0" i="0" u="none" strike="noStrike" cap="none" normalizeH="0" baseline="0" dirty="0">
                          <a:ln>
                            <a:noFill/>
                          </a:ln>
                          <a:solidFill>
                            <a:srgbClr val="363636"/>
                          </a:solidFill>
                          <a:effectLst/>
                          <a:latin typeface="Arial" charset="0"/>
                        </a:rPr>
                        <a:t>.</a:t>
                      </a:r>
                    </a:p>
                    <a:p>
                      <a:pPr marL="392113" marR="0" lvl="1" indent="-214313" algn="l" defTabSz="914400" rtl="0" eaLnBrk="0" fontAlgn="base" latinLnBrk="0" hangingPunct="0">
                        <a:lnSpc>
                          <a:spcPct val="100000"/>
                        </a:lnSpc>
                        <a:spcBef>
                          <a:spcPct val="20000"/>
                        </a:spcBef>
                        <a:spcAft>
                          <a:spcPct val="0"/>
                        </a:spcAft>
                        <a:buClr>
                          <a:schemeClr val="tx1"/>
                        </a:buClr>
                        <a:buSzTx/>
                        <a:buFontTx/>
                        <a:buChar char="•"/>
                        <a:tabLst/>
                      </a:pPr>
                      <a:r>
                        <a:rPr kumimoji="0" lang="en-US" sz="2000" b="0" i="0" u="none" strike="noStrike" cap="none" normalizeH="0" baseline="0" dirty="0">
                          <a:ln>
                            <a:noFill/>
                          </a:ln>
                          <a:solidFill>
                            <a:srgbClr val="363636"/>
                          </a:solidFill>
                          <a:effectLst/>
                          <a:latin typeface="Arial" charset="0"/>
                        </a:rPr>
                        <a:t>The next multiple of 8 (</a:t>
                      </a:r>
                      <a:r>
                        <a:rPr kumimoji="0" lang="en-US" sz="2000" b="1" i="0" u="none" strike="noStrike" cap="none" normalizeH="0" baseline="0" dirty="0">
                          <a:ln>
                            <a:noFill/>
                          </a:ln>
                          <a:solidFill>
                            <a:srgbClr val="363636"/>
                          </a:solidFill>
                          <a:effectLst/>
                          <a:latin typeface="Arial" charset="0"/>
                        </a:rPr>
                        <a:t>nm8</a:t>
                      </a:r>
                      <a:r>
                        <a:rPr kumimoji="0" lang="en-US" sz="2000" b="0" i="0" u="none" strike="noStrike" cap="none" normalizeH="0" baseline="0" dirty="0">
                          <a:ln>
                            <a:noFill/>
                          </a:ln>
                          <a:solidFill>
                            <a:srgbClr val="363636"/>
                          </a:solidFill>
                          <a:effectLst/>
                          <a:latin typeface="Arial" charset="0"/>
                        </a:rPr>
                        <a:t>) that is greater than the </a:t>
                      </a:r>
                      <a:r>
                        <a:rPr kumimoji="0" lang="en-US" sz="2000" b="1" i="0" u="none" strike="noStrike" cap="none" normalizeH="0" baseline="0" dirty="0" err="1">
                          <a:ln>
                            <a:noFill/>
                          </a:ln>
                          <a:solidFill>
                            <a:srgbClr val="363636"/>
                          </a:solidFill>
                          <a:effectLst/>
                          <a:latin typeface="Arial" charset="0"/>
                        </a:rPr>
                        <a:t>rsm</a:t>
                      </a:r>
                      <a:r>
                        <a:rPr kumimoji="0" lang="en-US" sz="2000" b="0" i="0" u="none" strike="noStrike" cap="none" normalizeH="0" baseline="0" dirty="0">
                          <a:ln>
                            <a:noFill/>
                          </a:ln>
                          <a:solidFill>
                            <a:srgbClr val="363636"/>
                          </a:solidFill>
                          <a:effectLst/>
                          <a:latin typeface="Arial" charset="0"/>
                        </a:rPr>
                        <a:t> is </a:t>
                      </a:r>
                      <a:r>
                        <a:rPr kumimoji="0" lang="en-US" sz="2000" b="0" i="0" u="none" strike="noStrike" cap="none" normalizeH="0" baseline="0" dirty="0">
                          <a:ln>
                            <a:noFill/>
                          </a:ln>
                          <a:solidFill>
                            <a:srgbClr val="00B050"/>
                          </a:solidFill>
                          <a:effectLst/>
                          <a:latin typeface="Arial" charset="0"/>
                        </a:rPr>
                        <a:t>32</a:t>
                      </a:r>
                      <a:r>
                        <a:rPr kumimoji="0" lang="en-US" sz="2000" b="0" i="0" u="none" strike="noStrike" cap="none" normalizeH="0" baseline="0" dirty="0">
                          <a:ln>
                            <a:noFill/>
                          </a:ln>
                          <a:solidFill>
                            <a:srgbClr val="363636"/>
                          </a:solidFill>
                          <a:effectLst/>
                          <a:latin typeface="Arial" charset="0"/>
                        </a:rPr>
                        <a:t>.</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31172624"/>
      </p:ext>
    </p:extLst>
  </p:cSld>
  <p:clrMapOvr>
    <a:masterClrMapping/>
  </p:clrMapOvr>
  <p:transition/>
</p:sld>
</file>

<file path=ppt/theme/theme1.xml><?xml version="1.0" encoding="utf-8"?>
<a:theme xmlns:a="http://schemas.openxmlformats.org/drawingml/2006/main" name="Default Design">
  <a:themeElements>
    <a:clrScheme name="">
      <a:dk1>
        <a:srgbClr val="000000"/>
      </a:dk1>
      <a:lt1>
        <a:srgbClr val="FFFFFF"/>
      </a:lt1>
      <a:dk2>
        <a:srgbClr val="000000"/>
      </a:dk2>
      <a:lt2>
        <a:srgbClr val="FFFFFF"/>
      </a:lt2>
      <a:accent1>
        <a:srgbClr val="FE000C"/>
      </a:accent1>
      <a:accent2>
        <a:srgbClr val="FFBA00"/>
      </a:accent2>
      <a:accent3>
        <a:srgbClr val="FFFFFF"/>
      </a:accent3>
      <a:accent4>
        <a:srgbClr val="000000"/>
      </a:accent4>
      <a:accent5>
        <a:srgbClr val="FEAAAA"/>
      </a:accent5>
      <a:accent6>
        <a:srgbClr val="E7A800"/>
      </a:accent6>
      <a:hlink>
        <a:srgbClr val="7F1183"/>
      </a:hlink>
      <a:folHlink>
        <a:srgbClr val="ABBF0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1"/>
          </a:buClr>
          <a:buSzTx/>
          <a:buFontTx/>
          <a:buChar char="•"/>
          <a:tabLst/>
          <a:defRPr kumimoji="0" lang="en-US" sz="2400" b="0" i="0" u="none" strike="noStrike" cap="none" normalizeH="0" baseline="0" smtClean="0">
            <a:ln>
              <a:noFill/>
            </a:ln>
            <a:solidFill>
              <a:srgbClr val="363636"/>
            </a:solidFill>
            <a:effectLst/>
            <a:latin typeface="Arial" charset="0"/>
          </a:defRPr>
        </a:defPPr>
      </a:lstStyle>
    </a:spDef>
    <a:ln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1"/>
          </a:buClr>
          <a:buSzTx/>
          <a:buFontTx/>
          <a:buChar char="•"/>
          <a:tabLst/>
          <a:defRPr kumimoji="0" lang="en-US" sz="2400" b="0" i="0" u="none" strike="noStrike" cap="none" normalizeH="0" baseline="0" smtClean="0">
            <a:ln>
              <a:noFill/>
            </a:ln>
            <a:solidFill>
              <a:srgbClr val="36363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16567</TotalTime>
  <Words>2220</Words>
  <Application>Microsoft Office PowerPoint</Application>
  <PresentationFormat>On-screen Show (4:3)</PresentationFormat>
  <Paragraphs>494</Paragraphs>
  <Slides>29</Slides>
  <Notes>18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Wingdings</vt:lpstr>
      <vt:lpstr>Default Design</vt:lpstr>
      <vt:lpstr>The Two Types of Subnetting Problems</vt:lpstr>
      <vt:lpstr>The Four Clues</vt:lpstr>
      <vt:lpstr>Using the Four Clues</vt:lpstr>
      <vt:lpstr>Using the Four Clues</vt:lpstr>
      <vt:lpstr>Using the Four Clues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System Subnet Mask Operation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User</dc:creator>
  <cp:lastModifiedBy>Toby Skandier</cp:lastModifiedBy>
  <cp:revision>547</cp:revision>
  <cp:lastPrinted>2000-07-17T20:18:22Z</cp:lastPrinted>
  <dcterms:created xsi:type="dcterms:W3CDTF">2002-08-19T15:10:55Z</dcterms:created>
  <dcterms:modified xsi:type="dcterms:W3CDTF">2018-01-23T15:11:21Z</dcterms:modified>
</cp:coreProperties>
</file>