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4"/>
  </p:sldMasterIdLst>
  <p:notesMasterIdLst>
    <p:notesMasterId r:id="rId27"/>
  </p:notesMasterIdLst>
  <p:sldIdLst>
    <p:sldId id="302" r:id="rId5"/>
    <p:sldId id="328" r:id="rId6"/>
    <p:sldId id="313" r:id="rId7"/>
    <p:sldId id="329" r:id="rId8"/>
    <p:sldId id="330" r:id="rId9"/>
    <p:sldId id="323" r:id="rId10"/>
    <p:sldId id="325" r:id="rId11"/>
    <p:sldId id="324" r:id="rId12"/>
    <p:sldId id="326" r:id="rId13"/>
    <p:sldId id="315" r:id="rId14"/>
    <p:sldId id="327" r:id="rId15"/>
    <p:sldId id="316" r:id="rId16"/>
    <p:sldId id="317" r:id="rId17"/>
    <p:sldId id="332" r:id="rId18"/>
    <p:sldId id="334" r:id="rId19"/>
    <p:sldId id="335" r:id="rId20"/>
    <p:sldId id="336" r:id="rId21"/>
    <p:sldId id="337" r:id="rId22"/>
    <p:sldId id="338" r:id="rId23"/>
    <p:sldId id="339" r:id="rId24"/>
    <p:sldId id="340" r:id="rId25"/>
    <p:sldId id="303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4747"/>
    <a:srgbClr val="D7AF5B"/>
    <a:srgbClr val="1133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6D4795-43EF-5E55-52EB-9C49A242CE64}" v="520" dt="2025-06-10T13:18:41.478"/>
  </p1510:revLst>
</p1510:revInfo>
</file>

<file path=ppt/tableStyles.xml><?xml version="1.0" encoding="utf-8"?>
<a:tblStyleLst xmlns:a="http://schemas.openxmlformats.org/drawingml/2006/main" def="{5DA37D80-6434-44D0-A028-1B22A696006F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07" autoAdjust="0"/>
    <p:restoredTop sz="95953"/>
  </p:normalViewPr>
  <p:slideViewPr>
    <p:cSldViewPr snapToGrid="0">
      <p:cViewPr>
        <p:scale>
          <a:sx n="100" d="100"/>
          <a:sy n="100" d="100"/>
        </p:scale>
        <p:origin x="394" y="-5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C82E2-3434-4F8F-B24D-E09295921497}" type="datetimeFigureOut">
              <a:rPr lang="en-US" smtClean="0"/>
              <a:t>6/10/2025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93C6C-82EA-4D9D-AA8A-69C85F2EE2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26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93C6C-82EA-4D9D-AA8A-69C85F2EE2B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531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685C195-9396-DF66-C2A0-3C842369FD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69351" y="651776"/>
            <a:ext cx="4253298" cy="5554447"/>
          </a:xfrm>
          <a:custGeom>
            <a:avLst/>
            <a:gdLst>
              <a:gd name="connsiteX0" fmla="*/ 2126650 w 4253298"/>
              <a:gd name="connsiteY0" fmla="*/ 0 h 5554447"/>
              <a:gd name="connsiteX1" fmla="*/ 4242320 w 4253298"/>
              <a:gd name="connsiteY1" fmla="*/ 2495921 h 5554447"/>
              <a:gd name="connsiteX2" fmla="*/ 4253298 w 4253298"/>
              <a:gd name="connsiteY2" fmla="*/ 2780126 h 5554447"/>
              <a:gd name="connsiteX3" fmla="*/ 4253298 w 4253298"/>
              <a:gd name="connsiteY3" fmla="*/ 2780231 h 5554447"/>
              <a:gd name="connsiteX4" fmla="*/ 4242320 w 4253298"/>
              <a:gd name="connsiteY4" fmla="*/ 3064435 h 5554447"/>
              <a:gd name="connsiteX5" fmla="*/ 2344088 w 4253298"/>
              <a:gd name="connsiteY5" fmla="*/ 5546002 h 5554447"/>
              <a:gd name="connsiteX6" fmla="*/ 2216163 w 4253298"/>
              <a:gd name="connsiteY6" fmla="*/ 5554447 h 5554447"/>
              <a:gd name="connsiteX7" fmla="*/ 2037138 w 4253298"/>
              <a:gd name="connsiteY7" fmla="*/ 5554447 h 5554447"/>
              <a:gd name="connsiteX8" fmla="*/ 1909213 w 4253298"/>
              <a:gd name="connsiteY8" fmla="*/ 5546002 h 5554447"/>
              <a:gd name="connsiteX9" fmla="*/ 0 w 4253298"/>
              <a:gd name="connsiteY9" fmla="*/ 2780178 h 5554447"/>
              <a:gd name="connsiteX10" fmla="*/ 2126650 w 4253298"/>
              <a:gd name="connsiteY10" fmla="*/ 0 h 5554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53298" h="5554447">
                <a:moveTo>
                  <a:pt x="2126650" y="0"/>
                </a:moveTo>
                <a:cubicBezTo>
                  <a:pt x="3227759" y="0"/>
                  <a:pt x="4133415" y="1093999"/>
                  <a:pt x="4242320" y="2495921"/>
                </a:cubicBezTo>
                <a:lnTo>
                  <a:pt x="4253298" y="2780126"/>
                </a:lnTo>
                <a:lnTo>
                  <a:pt x="4253298" y="2780231"/>
                </a:lnTo>
                <a:lnTo>
                  <a:pt x="4242320" y="3064435"/>
                </a:lnTo>
                <a:cubicBezTo>
                  <a:pt x="4140675" y="4372896"/>
                  <a:pt x="3344972" y="5413121"/>
                  <a:pt x="2344088" y="5546002"/>
                </a:cubicBezTo>
                <a:lnTo>
                  <a:pt x="2216163" y="5554447"/>
                </a:lnTo>
                <a:lnTo>
                  <a:pt x="2037138" y="5554447"/>
                </a:lnTo>
                <a:lnTo>
                  <a:pt x="1909213" y="5546002"/>
                </a:lnTo>
                <a:cubicBezTo>
                  <a:pt x="836837" y="5403630"/>
                  <a:pt x="0" y="4219663"/>
                  <a:pt x="0" y="2780178"/>
                </a:cubicBezTo>
                <a:cubicBezTo>
                  <a:pt x="0" y="1244728"/>
                  <a:pt x="952134" y="0"/>
                  <a:pt x="2126650" y="0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txBody>
          <a:bodyPr wrap="square" lIns="91440" tIns="640080">
            <a:noAutofit/>
          </a:bodyPr>
          <a:lstStyle>
            <a:lvl1pPr marL="4572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831EC5ED-ABEA-EEFC-3DFD-1CF90F2EC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96" y="1591056"/>
            <a:ext cx="10652760" cy="3986784"/>
          </a:xfrm>
          <a:prstGeom prst="rect">
            <a:avLst/>
          </a:prstGeom>
          <a:gradFill>
            <a:gsLst>
              <a:gs pos="52900">
                <a:schemeClr val="tx1">
                  <a:alpha val="5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75000"/>
              </a:lnSpc>
              <a:defRPr sz="8000" cap="all" spc="-30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TITLE STYLE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00E8195-E57E-F34E-0134-BF841A00631C}"/>
              </a:ext>
            </a:extLst>
          </p:cNvPr>
          <p:cNvSpPr/>
          <p:nvPr userDrawn="1"/>
        </p:nvSpPr>
        <p:spPr>
          <a:xfrm>
            <a:off x="-12524" y="-12526"/>
            <a:ext cx="981573" cy="2157371"/>
          </a:xfrm>
          <a:custGeom>
            <a:avLst/>
            <a:gdLst>
              <a:gd name="connsiteX0" fmla="*/ 0 w 981573"/>
              <a:gd name="connsiteY0" fmla="*/ 0 h 2157371"/>
              <a:gd name="connsiteX1" fmla="*/ 836687 w 981573"/>
              <a:gd name="connsiteY1" fmla="*/ 0 h 2157371"/>
              <a:gd name="connsiteX2" fmla="*/ 854137 w 981573"/>
              <a:gd name="connsiteY2" fmla="*/ 36224 h 2157371"/>
              <a:gd name="connsiteX3" fmla="*/ 981573 w 981573"/>
              <a:gd name="connsiteY3" fmla="*/ 667436 h 2157371"/>
              <a:gd name="connsiteX4" fmla="*/ 132907 w 981573"/>
              <a:gd name="connsiteY4" fmla="*/ 2093346 h 2157371"/>
              <a:gd name="connsiteX5" fmla="*/ 0 w 981573"/>
              <a:gd name="connsiteY5" fmla="*/ 2157371 h 215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1573" h="2157371">
                <a:moveTo>
                  <a:pt x="0" y="0"/>
                </a:moveTo>
                <a:lnTo>
                  <a:pt x="836687" y="0"/>
                </a:lnTo>
                <a:lnTo>
                  <a:pt x="854137" y="36224"/>
                </a:lnTo>
                <a:cubicBezTo>
                  <a:pt x="936196" y="230233"/>
                  <a:pt x="981573" y="443535"/>
                  <a:pt x="981573" y="667436"/>
                </a:cubicBezTo>
                <a:cubicBezTo>
                  <a:pt x="981573" y="1283163"/>
                  <a:pt x="638411" y="1818740"/>
                  <a:pt x="132907" y="2093346"/>
                </a:cubicBezTo>
                <a:lnTo>
                  <a:pt x="0" y="2157371"/>
                </a:lnTo>
                <a:close/>
              </a:path>
            </a:pathLst>
          </a:custGeom>
          <a:noFill/>
          <a:ln>
            <a:solidFill>
              <a:schemeClr val="accent5">
                <a:lumMod val="75000"/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7547A31A-C8C3-A6DB-C874-598E59691F18}"/>
              </a:ext>
            </a:extLst>
          </p:cNvPr>
          <p:cNvSpPr/>
          <p:nvPr userDrawn="1"/>
        </p:nvSpPr>
        <p:spPr>
          <a:xfrm>
            <a:off x="10912127" y="2748625"/>
            <a:ext cx="1304925" cy="3180458"/>
          </a:xfrm>
          <a:custGeom>
            <a:avLst/>
            <a:gdLst>
              <a:gd name="connsiteX0" fmla="*/ 1304925 w 1304925"/>
              <a:gd name="connsiteY0" fmla="*/ 0 h 3180458"/>
              <a:gd name="connsiteX1" fmla="*/ 1304925 w 1304925"/>
              <a:gd name="connsiteY1" fmla="*/ 3180458 h 3180458"/>
              <a:gd name="connsiteX2" fmla="*/ 1294817 w 1304925"/>
              <a:gd name="connsiteY2" fmla="*/ 3178915 h 3180458"/>
              <a:gd name="connsiteX3" fmla="*/ 0 w 1304925"/>
              <a:gd name="connsiteY3" fmla="*/ 1590229 h 3180458"/>
              <a:gd name="connsiteX4" fmla="*/ 1294817 w 1304925"/>
              <a:gd name="connsiteY4" fmla="*/ 1543 h 318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4925" h="3180458">
                <a:moveTo>
                  <a:pt x="1304925" y="0"/>
                </a:moveTo>
                <a:lnTo>
                  <a:pt x="1304925" y="3180458"/>
                </a:lnTo>
                <a:lnTo>
                  <a:pt x="1294817" y="3178915"/>
                </a:lnTo>
                <a:cubicBezTo>
                  <a:pt x="555866" y="3027704"/>
                  <a:pt x="0" y="2373882"/>
                  <a:pt x="0" y="1590229"/>
                </a:cubicBezTo>
                <a:cubicBezTo>
                  <a:pt x="0" y="806577"/>
                  <a:pt x="555866" y="152754"/>
                  <a:pt x="1294817" y="1543"/>
                </a:cubicBezTo>
                <a:close/>
              </a:path>
            </a:pathLst>
          </a:custGeom>
          <a:noFill/>
          <a:ln>
            <a:solidFill>
              <a:schemeClr val="accent5">
                <a:lumMod val="75000"/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819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DDEA8-7AC1-D501-0D39-0B291B353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6">
            <a:extLst>
              <a:ext uri="{FF2B5EF4-FFF2-40B4-BE49-F238E27FC236}">
                <a16:creationId xmlns:a16="http://schemas.microsoft.com/office/drawing/2014/main" id="{26C296E1-EE9B-2E95-0FE3-17CD84DA3638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79576" y="2267775"/>
            <a:ext cx="9656064" cy="39227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B5B3A-AF8F-3E89-B53F-DE96E3A2B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0"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60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ened 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DDEA8-7AC1-D501-0D39-0B291B353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630C12E6-62EB-4F9A-D200-AA742447BB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46704" y="2267712"/>
            <a:ext cx="3364992" cy="3977640"/>
          </a:xfrm>
        </p:spPr>
        <p:txBody>
          <a:bodyPr/>
          <a:lstStyle>
            <a:lvl1pPr marL="228600" indent="-18288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 marL="457200" indent="-182880">
              <a:lnSpc>
                <a:spcPct val="90000"/>
              </a:lnSpc>
              <a:buFont typeface="Arial" panose="020B0604020202020204" pitchFamily="34" charset="0"/>
              <a:buChar char="•"/>
              <a:defRPr sz="1600"/>
            </a:lvl2pPr>
            <a:lvl3pPr marL="834390" indent="-182880">
              <a:lnSpc>
                <a:spcPct val="90000"/>
              </a:lnSpc>
              <a:buFont typeface="Arial" panose="020B0604020202020204" pitchFamily="34" charset="0"/>
              <a:buChar char="•"/>
              <a:defRPr sz="1600"/>
            </a:lvl3pPr>
            <a:lvl4pPr marL="1108710" indent="-182880">
              <a:lnSpc>
                <a:spcPct val="90000"/>
              </a:lnSpc>
              <a:buFont typeface="Arial" panose="020B0604020202020204" pitchFamily="34" charset="0"/>
              <a:buChar char="•"/>
              <a:defRPr sz="1600"/>
            </a:lvl4pPr>
            <a:lvl5pPr marL="1383030" indent="-182880">
              <a:lnSpc>
                <a:spcPct val="90000"/>
              </a:lnSpc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46DDC6B7-ECA4-19C1-4DF3-473783310FF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50608" y="2267712"/>
            <a:ext cx="3364992" cy="3977640"/>
          </a:xfrm>
        </p:spPr>
        <p:txBody>
          <a:bodyPr/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800" b="1"/>
            </a:lvl1pPr>
            <a:lvl2pPr marL="0" indent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/>
            </a:lvl2pPr>
            <a:lvl3pPr marL="228600" indent="-18288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/>
            </a:lvl3pPr>
            <a:lvl4pPr marL="457200" indent="-18288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/>
            </a:lvl4pPr>
            <a:lvl5pPr marL="685800" indent="-18288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B5B3A-AF8F-3E89-B53F-DE96E3A2B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0"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663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9EC82851-0157-6406-077E-A2EF91DA56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9304" y="0"/>
            <a:ext cx="4350034" cy="3705227"/>
          </a:xfrm>
          <a:custGeom>
            <a:avLst/>
            <a:gdLst>
              <a:gd name="connsiteX0" fmla="*/ 92016 w 4350034"/>
              <a:gd name="connsiteY0" fmla="*/ 0 h 3705227"/>
              <a:gd name="connsiteX1" fmla="*/ 4258018 w 4350034"/>
              <a:gd name="connsiteY1" fmla="*/ 0 h 3705227"/>
              <a:gd name="connsiteX2" fmla="*/ 4305845 w 4350034"/>
              <a:gd name="connsiteY2" fmla="*/ 246199 h 3705227"/>
              <a:gd name="connsiteX3" fmla="*/ 4350034 w 4350034"/>
              <a:gd name="connsiteY3" fmla="*/ 826386 h 3705227"/>
              <a:gd name="connsiteX4" fmla="*/ 2175017 w 4350034"/>
              <a:gd name="connsiteY4" fmla="*/ 3705227 h 3705227"/>
              <a:gd name="connsiteX5" fmla="*/ 0 w 4350034"/>
              <a:gd name="connsiteY5" fmla="*/ 826386 h 3705227"/>
              <a:gd name="connsiteX6" fmla="*/ 44189 w 4350034"/>
              <a:gd name="connsiteY6" fmla="*/ 246199 h 3705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0034" h="3705227">
                <a:moveTo>
                  <a:pt x="92016" y="0"/>
                </a:moveTo>
                <a:lnTo>
                  <a:pt x="4258018" y="0"/>
                </a:lnTo>
                <a:lnTo>
                  <a:pt x="4305845" y="246199"/>
                </a:lnTo>
                <a:cubicBezTo>
                  <a:pt x="4334819" y="433604"/>
                  <a:pt x="4350034" y="627643"/>
                  <a:pt x="4350034" y="826386"/>
                </a:cubicBezTo>
                <a:cubicBezTo>
                  <a:pt x="4350034" y="2416326"/>
                  <a:pt x="3376246" y="3705227"/>
                  <a:pt x="2175017" y="3705227"/>
                </a:cubicBezTo>
                <a:cubicBezTo>
                  <a:pt x="973788" y="3705227"/>
                  <a:pt x="0" y="2416326"/>
                  <a:pt x="0" y="826386"/>
                </a:cubicBezTo>
                <a:cubicBezTo>
                  <a:pt x="0" y="627643"/>
                  <a:pt x="15216" y="433604"/>
                  <a:pt x="44189" y="246199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4572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831EC5ED-ABEA-EEFC-3DFD-1CF90F2EC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524" y="128016"/>
            <a:ext cx="8390512" cy="48646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75000"/>
              </a:lnSpc>
              <a:defRPr sz="8000" spc="-300">
                <a:solidFill>
                  <a:schemeClr val="accent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4936FB68-F345-F9B7-B0A9-73FB22FCD7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96712" y="4864608"/>
            <a:ext cx="4809744" cy="1344168"/>
          </a:xfrm>
        </p:spPr>
        <p:txBody>
          <a:bodyPr lIns="0" tIns="0" rIns="0" bIns="0">
            <a:noAutofit/>
          </a:bodyPr>
          <a:lstStyle>
            <a:lvl1pPr marL="45720" indent="0" algn="r">
              <a:lnSpc>
                <a:spcPct val="90000"/>
              </a:lnSpc>
              <a:spcBef>
                <a:spcPts val="0"/>
              </a:spcBef>
              <a:buNone/>
              <a:defRPr sz="3200" b="0" u="sng" spc="-15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defRPr>
            </a:lvl1pPr>
            <a:lvl2pPr marL="274320" indent="0">
              <a:buNone/>
              <a:defRPr>
                <a:latin typeface="Batang" panose="02030600000101010101" pitchFamily="18" charset="-127"/>
                <a:ea typeface="Batang" panose="02030600000101010101" pitchFamily="18" charset="-127"/>
              </a:defRPr>
            </a:lvl2pPr>
            <a:lvl3pPr marL="548640" indent="0">
              <a:buNone/>
              <a:defRPr>
                <a:latin typeface="Batang" panose="02030600000101010101" pitchFamily="18" charset="-127"/>
                <a:ea typeface="Batang" panose="02030600000101010101" pitchFamily="18" charset="-127"/>
              </a:defRPr>
            </a:lvl3pPr>
            <a:lvl4pPr marL="822960" indent="0">
              <a:buNone/>
              <a:defRPr>
                <a:latin typeface="Batang" panose="02030600000101010101" pitchFamily="18" charset="-127"/>
                <a:ea typeface="Batang" panose="02030600000101010101" pitchFamily="18" charset="-127"/>
              </a:defRPr>
            </a:lvl4pPr>
            <a:lvl5pPr marL="1097280" indent="0">
              <a:buNone/>
              <a:defRPr>
                <a:latin typeface="Batang" panose="02030600000101010101" pitchFamily="18" charset="-127"/>
                <a:ea typeface="Batang" panose="02030600000101010101" pitchFamily="18" charset="-127"/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3A6E30-188E-C5D1-559B-EA038A49F5DB}"/>
              </a:ext>
            </a:extLst>
          </p:cNvPr>
          <p:cNvSpPr/>
          <p:nvPr userDrawn="1"/>
        </p:nvSpPr>
        <p:spPr>
          <a:xfrm>
            <a:off x="10921126" y="533400"/>
            <a:ext cx="698500" cy="101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050DED-E2F2-07E9-A196-52EB31D64143}"/>
              </a:ext>
            </a:extLst>
          </p:cNvPr>
          <p:cNvSpPr/>
          <p:nvPr userDrawn="1"/>
        </p:nvSpPr>
        <p:spPr>
          <a:xfrm rot="16200000">
            <a:off x="275684" y="5937228"/>
            <a:ext cx="698500" cy="101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00E8195-E57E-F34E-0134-BF841A00631C}"/>
              </a:ext>
            </a:extLst>
          </p:cNvPr>
          <p:cNvSpPr/>
          <p:nvPr userDrawn="1"/>
        </p:nvSpPr>
        <p:spPr>
          <a:xfrm>
            <a:off x="-12524" y="-12526"/>
            <a:ext cx="981573" cy="2157371"/>
          </a:xfrm>
          <a:custGeom>
            <a:avLst/>
            <a:gdLst>
              <a:gd name="connsiteX0" fmla="*/ 0 w 981573"/>
              <a:gd name="connsiteY0" fmla="*/ 0 h 2157371"/>
              <a:gd name="connsiteX1" fmla="*/ 836687 w 981573"/>
              <a:gd name="connsiteY1" fmla="*/ 0 h 2157371"/>
              <a:gd name="connsiteX2" fmla="*/ 854137 w 981573"/>
              <a:gd name="connsiteY2" fmla="*/ 36224 h 2157371"/>
              <a:gd name="connsiteX3" fmla="*/ 981573 w 981573"/>
              <a:gd name="connsiteY3" fmla="*/ 667436 h 2157371"/>
              <a:gd name="connsiteX4" fmla="*/ 132907 w 981573"/>
              <a:gd name="connsiteY4" fmla="*/ 2093346 h 2157371"/>
              <a:gd name="connsiteX5" fmla="*/ 0 w 981573"/>
              <a:gd name="connsiteY5" fmla="*/ 2157371 h 215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1573" h="2157371">
                <a:moveTo>
                  <a:pt x="0" y="0"/>
                </a:moveTo>
                <a:lnTo>
                  <a:pt x="836687" y="0"/>
                </a:lnTo>
                <a:lnTo>
                  <a:pt x="854137" y="36224"/>
                </a:lnTo>
                <a:cubicBezTo>
                  <a:pt x="936196" y="230233"/>
                  <a:pt x="981573" y="443535"/>
                  <a:pt x="981573" y="667436"/>
                </a:cubicBezTo>
                <a:cubicBezTo>
                  <a:pt x="981573" y="1283163"/>
                  <a:pt x="638411" y="1818740"/>
                  <a:pt x="132907" y="2093346"/>
                </a:cubicBezTo>
                <a:lnTo>
                  <a:pt x="0" y="2157371"/>
                </a:lnTo>
                <a:close/>
              </a:path>
            </a:pathLst>
          </a:custGeom>
          <a:noFill/>
          <a:ln>
            <a:solidFill>
              <a:schemeClr val="accent5">
                <a:lumMod val="75000"/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7547A31A-C8C3-A6DB-C874-598E59691F18}"/>
              </a:ext>
            </a:extLst>
          </p:cNvPr>
          <p:cNvSpPr/>
          <p:nvPr userDrawn="1"/>
        </p:nvSpPr>
        <p:spPr>
          <a:xfrm>
            <a:off x="10912127" y="2986619"/>
            <a:ext cx="1304925" cy="3180458"/>
          </a:xfrm>
          <a:custGeom>
            <a:avLst/>
            <a:gdLst>
              <a:gd name="connsiteX0" fmla="*/ 1304925 w 1304925"/>
              <a:gd name="connsiteY0" fmla="*/ 0 h 3180458"/>
              <a:gd name="connsiteX1" fmla="*/ 1304925 w 1304925"/>
              <a:gd name="connsiteY1" fmla="*/ 3180458 h 3180458"/>
              <a:gd name="connsiteX2" fmla="*/ 1294817 w 1304925"/>
              <a:gd name="connsiteY2" fmla="*/ 3178915 h 3180458"/>
              <a:gd name="connsiteX3" fmla="*/ 0 w 1304925"/>
              <a:gd name="connsiteY3" fmla="*/ 1590229 h 3180458"/>
              <a:gd name="connsiteX4" fmla="*/ 1294817 w 1304925"/>
              <a:gd name="connsiteY4" fmla="*/ 1543 h 318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4925" h="3180458">
                <a:moveTo>
                  <a:pt x="1304925" y="0"/>
                </a:moveTo>
                <a:lnTo>
                  <a:pt x="1304925" y="3180458"/>
                </a:lnTo>
                <a:lnTo>
                  <a:pt x="1294817" y="3178915"/>
                </a:lnTo>
                <a:cubicBezTo>
                  <a:pt x="555866" y="3027704"/>
                  <a:pt x="0" y="2373882"/>
                  <a:pt x="0" y="1590229"/>
                </a:cubicBezTo>
                <a:cubicBezTo>
                  <a:pt x="0" y="806577"/>
                  <a:pt x="555866" y="152754"/>
                  <a:pt x="1294817" y="1543"/>
                </a:cubicBezTo>
                <a:close/>
              </a:path>
            </a:pathLst>
          </a:custGeom>
          <a:noFill/>
          <a:ln>
            <a:solidFill>
              <a:schemeClr val="accent5">
                <a:lumMod val="75000"/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642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DDEA8-7AC1-D501-0D39-0B291B353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3D2E76B-B5EB-097C-8C44-DA48C52A8AF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84064" y="2249424"/>
            <a:ext cx="5449824" cy="3931920"/>
          </a:xfrm>
        </p:spPr>
        <p:txBody>
          <a:bodyPr/>
          <a:lstStyle>
            <a:lvl1pPr marL="45720" indent="0">
              <a:buNone/>
              <a:defRPr sz="3200" u="sng" cap="all"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B5B3A-AF8F-3E89-B53F-DE96E3A2B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0"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3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DDEA8-7AC1-D501-0D39-0B291B353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723ECD-883B-31C2-B563-5F29C4A18EB4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308420" y="2054506"/>
            <a:ext cx="4453128" cy="4803494"/>
          </a:xfrm>
          <a:custGeom>
            <a:avLst/>
            <a:gdLst>
              <a:gd name="connsiteX0" fmla="*/ 2224077 w 4453128"/>
              <a:gd name="connsiteY0" fmla="*/ 0 h 4803494"/>
              <a:gd name="connsiteX1" fmla="*/ 4436672 w 4453128"/>
              <a:gd name="connsiteY1" fmla="*/ 1913041 h 4803494"/>
              <a:gd name="connsiteX2" fmla="*/ 4448133 w 4453128"/>
              <a:gd name="connsiteY2" fmla="*/ 2130515 h 4803494"/>
              <a:gd name="connsiteX3" fmla="*/ 4453128 w 4453128"/>
              <a:gd name="connsiteY3" fmla="*/ 2130515 h 4803494"/>
              <a:gd name="connsiteX4" fmla="*/ 4453128 w 4453128"/>
              <a:gd name="connsiteY4" fmla="*/ 4803494 h 4803494"/>
              <a:gd name="connsiteX5" fmla="*/ 0 w 4453128"/>
              <a:gd name="connsiteY5" fmla="*/ 4803494 h 4803494"/>
              <a:gd name="connsiteX6" fmla="*/ 0 w 4453128"/>
              <a:gd name="connsiteY6" fmla="*/ 2130515 h 4803494"/>
              <a:gd name="connsiteX7" fmla="*/ 22 w 4453128"/>
              <a:gd name="connsiteY7" fmla="*/ 2130515 h 4803494"/>
              <a:gd name="connsiteX8" fmla="*/ 11485 w 4453128"/>
              <a:gd name="connsiteY8" fmla="*/ 1913041 h 4803494"/>
              <a:gd name="connsiteX9" fmla="*/ 2224077 w 4453128"/>
              <a:gd name="connsiteY9" fmla="*/ 0 h 4803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53128" h="4803494">
                <a:moveTo>
                  <a:pt x="2224077" y="0"/>
                </a:moveTo>
                <a:cubicBezTo>
                  <a:pt x="3375631" y="0"/>
                  <a:pt x="4322776" y="838514"/>
                  <a:pt x="4436672" y="1913041"/>
                </a:cubicBezTo>
                <a:lnTo>
                  <a:pt x="4448133" y="2130515"/>
                </a:lnTo>
                <a:lnTo>
                  <a:pt x="4453128" y="2130515"/>
                </a:lnTo>
                <a:lnTo>
                  <a:pt x="4453128" y="4803494"/>
                </a:lnTo>
                <a:lnTo>
                  <a:pt x="0" y="4803494"/>
                </a:lnTo>
                <a:lnTo>
                  <a:pt x="0" y="2130515"/>
                </a:lnTo>
                <a:lnTo>
                  <a:pt x="22" y="2130515"/>
                </a:lnTo>
                <a:lnTo>
                  <a:pt x="11485" y="1913041"/>
                </a:lnTo>
                <a:cubicBezTo>
                  <a:pt x="125379" y="838514"/>
                  <a:pt x="1072525" y="0"/>
                  <a:pt x="2224077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 tIns="640080">
            <a:noAutofit/>
          </a:bodyPr>
          <a:lstStyle>
            <a:lvl1pPr marL="4572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33A2FE8-CE2D-1353-439D-41C7B2D68ED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47104" y="2267712"/>
            <a:ext cx="4197096" cy="39136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B5B3A-AF8F-3E89-B53F-DE96E3A2B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0"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804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ub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000E8195-E57E-F34E-0134-BF841A00631C}"/>
              </a:ext>
            </a:extLst>
          </p:cNvPr>
          <p:cNvSpPr/>
          <p:nvPr userDrawn="1"/>
        </p:nvSpPr>
        <p:spPr>
          <a:xfrm>
            <a:off x="-12524" y="-12526"/>
            <a:ext cx="981573" cy="2157371"/>
          </a:xfrm>
          <a:custGeom>
            <a:avLst/>
            <a:gdLst>
              <a:gd name="connsiteX0" fmla="*/ 0 w 981573"/>
              <a:gd name="connsiteY0" fmla="*/ 0 h 2157371"/>
              <a:gd name="connsiteX1" fmla="*/ 836687 w 981573"/>
              <a:gd name="connsiteY1" fmla="*/ 0 h 2157371"/>
              <a:gd name="connsiteX2" fmla="*/ 854137 w 981573"/>
              <a:gd name="connsiteY2" fmla="*/ 36224 h 2157371"/>
              <a:gd name="connsiteX3" fmla="*/ 981573 w 981573"/>
              <a:gd name="connsiteY3" fmla="*/ 667436 h 2157371"/>
              <a:gd name="connsiteX4" fmla="*/ 132907 w 981573"/>
              <a:gd name="connsiteY4" fmla="*/ 2093346 h 2157371"/>
              <a:gd name="connsiteX5" fmla="*/ 0 w 981573"/>
              <a:gd name="connsiteY5" fmla="*/ 2157371 h 215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1573" h="2157371">
                <a:moveTo>
                  <a:pt x="0" y="0"/>
                </a:moveTo>
                <a:lnTo>
                  <a:pt x="836687" y="0"/>
                </a:lnTo>
                <a:lnTo>
                  <a:pt x="854137" y="36224"/>
                </a:lnTo>
                <a:cubicBezTo>
                  <a:pt x="936196" y="230233"/>
                  <a:pt x="981573" y="443535"/>
                  <a:pt x="981573" y="667436"/>
                </a:cubicBezTo>
                <a:cubicBezTo>
                  <a:pt x="981573" y="1283163"/>
                  <a:pt x="638411" y="1818740"/>
                  <a:pt x="132907" y="2093346"/>
                </a:cubicBezTo>
                <a:lnTo>
                  <a:pt x="0" y="2157371"/>
                </a:lnTo>
                <a:close/>
              </a:path>
            </a:pathLst>
          </a:custGeom>
          <a:noFill/>
          <a:ln>
            <a:solidFill>
              <a:schemeClr val="accent3">
                <a:lumMod val="75000"/>
                <a:lumOff val="25000"/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7547A31A-C8C3-A6DB-C874-598E59691F18}"/>
              </a:ext>
            </a:extLst>
          </p:cNvPr>
          <p:cNvSpPr>
            <a:spLocks noChangeAspect="1"/>
          </p:cNvSpPr>
          <p:nvPr userDrawn="1"/>
        </p:nvSpPr>
        <p:spPr>
          <a:xfrm>
            <a:off x="10912126" y="2952359"/>
            <a:ext cx="1331866" cy="3246120"/>
          </a:xfrm>
          <a:custGeom>
            <a:avLst/>
            <a:gdLst>
              <a:gd name="connsiteX0" fmla="*/ 1304925 w 1304925"/>
              <a:gd name="connsiteY0" fmla="*/ 0 h 3180458"/>
              <a:gd name="connsiteX1" fmla="*/ 1304925 w 1304925"/>
              <a:gd name="connsiteY1" fmla="*/ 3180458 h 3180458"/>
              <a:gd name="connsiteX2" fmla="*/ 1294817 w 1304925"/>
              <a:gd name="connsiteY2" fmla="*/ 3178915 h 3180458"/>
              <a:gd name="connsiteX3" fmla="*/ 0 w 1304925"/>
              <a:gd name="connsiteY3" fmla="*/ 1590229 h 3180458"/>
              <a:gd name="connsiteX4" fmla="*/ 1294817 w 1304925"/>
              <a:gd name="connsiteY4" fmla="*/ 1543 h 3180458"/>
              <a:gd name="connsiteX0" fmla="*/ 1304925 w 1319684"/>
              <a:gd name="connsiteY0" fmla="*/ 0 h 3180458"/>
              <a:gd name="connsiteX1" fmla="*/ 1319684 w 1319684"/>
              <a:gd name="connsiteY1" fmla="*/ 1652579 h 3180458"/>
              <a:gd name="connsiteX2" fmla="*/ 1304925 w 1319684"/>
              <a:gd name="connsiteY2" fmla="*/ 3180458 h 3180458"/>
              <a:gd name="connsiteX3" fmla="*/ 1294817 w 1319684"/>
              <a:gd name="connsiteY3" fmla="*/ 3178915 h 3180458"/>
              <a:gd name="connsiteX4" fmla="*/ 0 w 1319684"/>
              <a:gd name="connsiteY4" fmla="*/ 1590229 h 3180458"/>
              <a:gd name="connsiteX5" fmla="*/ 1294817 w 1319684"/>
              <a:gd name="connsiteY5" fmla="*/ 1543 h 3180458"/>
              <a:gd name="connsiteX6" fmla="*/ 1304925 w 1319684"/>
              <a:gd name="connsiteY6" fmla="*/ 0 h 3180458"/>
              <a:gd name="connsiteX0" fmla="*/ 1319684 w 1409274"/>
              <a:gd name="connsiteY0" fmla="*/ 1652579 h 3180458"/>
              <a:gd name="connsiteX1" fmla="*/ 1304925 w 1409274"/>
              <a:gd name="connsiteY1" fmla="*/ 3180458 h 3180458"/>
              <a:gd name="connsiteX2" fmla="*/ 1294817 w 1409274"/>
              <a:gd name="connsiteY2" fmla="*/ 3178915 h 3180458"/>
              <a:gd name="connsiteX3" fmla="*/ 0 w 1409274"/>
              <a:gd name="connsiteY3" fmla="*/ 1590229 h 3180458"/>
              <a:gd name="connsiteX4" fmla="*/ 1294817 w 1409274"/>
              <a:gd name="connsiteY4" fmla="*/ 1543 h 3180458"/>
              <a:gd name="connsiteX5" fmla="*/ 1304925 w 1409274"/>
              <a:gd name="connsiteY5" fmla="*/ 0 h 3180458"/>
              <a:gd name="connsiteX6" fmla="*/ 1409274 w 1409274"/>
              <a:gd name="connsiteY6" fmla="*/ 1742169 h 3180458"/>
              <a:gd name="connsiteX0" fmla="*/ 1319684 w 1319684"/>
              <a:gd name="connsiteY0" fmla="*/ 1652579 h 3180458"/>
              <a:gd name="connsiteX1" fmla="*/ 1304925 w 1319684"/>
              <a:gd name="connsiteY1" fmla="*/ 3180458 h 3180458"/>
              <a:gd name="connsiteX2" fmla="*/ 1294817 w 1319684"/>
              <a:gd name="connsiteY2" fmla="*/ 3178915 h 3180458"/>
              <a:gd name="connsiteX3" fmla="*/ 0 w 1319684"/>
              <a:gd name="connsiteY3" fmla="*/ 1590229 h 3180458"/>
              <a:gd name="connsiteX4" fmla="*/ 1294817 w 1319684"/>
              <a:gd name="connsiteY4" fmla="*/ 1543 h 3180458"/>
              <a:gd name="connsiteX5" fmla="*/ 1304925 w 1319684"/>
              <a:gd name="connsiteY5" fmla="*/ 0 h 3180458"/>
              <a:gd name="connsiteX0" fmla="*/ 1304925 w 1304925"/>
              <a:gd name="connsiteY0" fmla="*/ 3180458 h 3180458"/>
              <a:gd name="connsiteX1" fmla="*/ 1294817 w 1304925"/>
              <a:gd name="connsiteY1" fmla="*/ 3178915 h 3180458"/>
              <a:gd name="connsiteX2" fmla="*/ 0 w 1304925"/>
              <a:gd name="connsiteY2" fmla="*/ 1590229 h 3180458"/>
              <a:gd name="connsiteX3" fmla="*/ 1294817 w 1304925"/>
              <a:gd name="connsiteY3" fmla="*/ 1543 h 3180458"/>
              <a:gd name="connsiteX4" fmla="*/ 1304925 w 1304925"/>
              <a:gd name="connsiteY4" fmla="*/ 0 h 318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4925" h="3180458">
                <a:moveTo>
                  <a:pt x="1304925" y="3180458"/>
                </a:moveTo>
                <a:lnTo>
                  <a:pt x="1294817" y="3178915"/>
                </a:lnTo>
                <a:cubicBezTo>
                  <a:pt x="555866" y="3027704"/>
                  <a:pt x="0" y="2373882"/>
                  <a:pt x="0" y="1590229"/>
                </a:cubicBezTo>
                <a:cubicBezTo>
                  <a:pt x="0" y="806577"/>
                  <a:pt x="555866" y="152754"/>
                  <a:pt x="1294817" y="1543"/>
                </a:cubicBezTo>
                <a:lnTo>
                  <a:pt x="1304925" y="0"/>
                </a:lnTo>
              </a:path>
            </a:pathLst>
          </a:custGeom>
          <a:noFill/>
          <a:ln>
            <a:solidFill>
              <a:schemeClr val="accent3">
                <a:lumMod val="75000"/>
                <a:lumOff val="25000"/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831EC5ED-ABEA-EEFC-3DFD-1CF90F2EC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62024"/>
            <a:ext cx="11009376" cy="25968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75000"/>
              </a:lnSpc>
              <a:defRPr sz="9000" cap="all" spc="-30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F22ACA71-2B50-C42E-FD4B-6EC091595DE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78408" y="4617720"/>
            <a:ext cx="7607808" cy="176479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9227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DDEA8-7AC1-D501-0D39-0B291B353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11">
            <a:extLst>
              <a:ext uri="{FF2B5EF4-FFF2-40B4-BE49-F238E27FC236}">
                <a16:creationId xmlns:a16="http://schemas.microsoft.com/office/drawing/2014/main" id="{551D0166-4550-BBF0-1C48-09D1B5BBB31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84064" y="2267712"/>
            <a:ext cx="5449824" cy="3931920"/>
          </a:xfrm>
        </p:spPr>
        <p:txBody>
          <a:bodyPr/>
          <a:lstStyle>
            <a:lvl1pPr marL="228600" indent="-182880">
              <a:lnSpc>
                <a:spcPct val="90000"/>
              </a:lnSpc>
              <a:buFont typeface="Arial" panose="020B0604020202020204" pitchFamily="34" charset="0"/>
              <a:buChar char="•"/>
              <a:defRPr sz="1800"/>
            </a:lvl1pPr>
            <a:lvl2pPr marL="457200" indent="-182880">
              <a:lnSpc>
                <a:spcPct val="90000"/>
              </a:lnSpc>
              <a:buFont typeface="Arial" panose="020B0604020202020204" pitchFamily="34" charset="0"/>
              <a:buChar char="•"/>
              <a:defRPr sz="1600"/>
            </a:lvl2pPr>
            <a:lvl3pPr marL="834390" indent="-182880">
              <a:lnSpc>
                <a:spcPct val="90000"/>
              </a:lnSpc>
              <a:buFont typeface="Arial" panose="020B0604020202020204" pitchFamily="34" charset="0"/>
              <a:buChar char="•"/>
              <a:defRPr sz="1600"/>
            </a:lvl3pPr>
            <a:lvl4pPr marL="1108710" indent="-182880">
              <a:lnSpc>
                <a:spcPct val="90000"/>
              </a:lnSpc>
              <a:buFont typeface="Arial" panose="020B0604020202020204" pitchFamily="34" charset="0"/>
              <a:buChar char="•"/>
              <a:defRPr sz="1600"/>
            </a:lvl4pPr>
            <a:lvl5pPr marL="1383030" indent="-182880">
              <a:lnSpc>
                <a:spcPct val="90000"/>
              </a:lnSpc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B5B3A-AF8F-3E89-B53F-DE96E3A2B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0"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317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685C195-9396-DF66-C2A0-3C842369FD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69351" y="651776"/>
            <a:ext cx="4253298" cy="5554447"/>
          </a:xfrm>
          <a:custGeom>
            <a:avLst/>
            <a:gdLst>
              <a:gd name="connsiteX0" fmla="*/ 2126650 w 4253298"/>
              <a:gd name="connsiteY0" fmla="*/ 0 h 5554447"/>
              <a:gd name="connsiteX1" fmla="*/ 4242320 w 4253298"/>
              <a:gd name="connsiteY1" fmla="*/ 2495921 h 5554447"/>
              <a:gd name="connsiteX2" fmla="*/ 4253298 w 4253298"/>
              <a:gd name="connsiteY2" fmla="*/ 2780126 h 5554447"/>
              <a:gd name="connsiteX3" fmla="*/ 4253298 w 4253298"/>
              <a:gd name="connsiteY3" fmla="*/ 2780231 h 5554447"/>
              <a:gd name="connsiteX4" fmla="*/ 4242320 w 4253298"/>
              <a:gd name="connsiteY4" fmla="*/ 3064435 h 5554447"/>
              <a:gd name="connsiteX5" fmla="*/ 2344088 w 4253298"/>
              <a:gd name="connsiteY5" fmla="*/ 5546002 h 5554447"/>
              <a:gd name="connsiteX6" fmla="*/ 2216163 w 4253298"/>
              <a:gd name="connsiteY6" fmla="*/ 5554447 h 5554447"/>
              <a:gd name="connsiteX7" fmla="*/ 2037138 w 4253298"/>
              <a:gd name="connsiteY7" fmla="*/ 5554447 h 5554447"/>
              <a:gd name="connsiteX8" fmla="*/ 1909213 w 4253298"/>
              <a:gd name="connsiteY8" fmla="*/ 5546002 h 5554447"/>
              <a:gd name="connsiteX9" fmla="*/ 0 w 4253298"/>
              <a:gd name="connsiteY9" fmla="*/ 2780178 h 5554447"/>
              <a:gd name="connsiteX10" fmla="*/ 2126650 w 4253298"/>
              <a:gd name="connsiteY10" fmla="*/ 0 h 5554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53298" h="5554447">
                <a:moveTo>
                  <a:pt x="2126650" y="0"/>
                </a:moveTo>
                <a:cubicBezTo>
                  <a:pt x="3227759" y="0"/>
                  <a:pt x="4133415" y="1093999"/>
                  <a:pt x="4242320" y="2495921"/>
                </a:cubicBezTo>
                <a:lnTo>
                  <a:pt x="4253298" y="2780126"/>
                </a:lnTo>
                <a:lnTo>
                  <a:pt x="4253298" y="2780231"/>
                </a:lnTo>
                <a:lnTo>
                  <a:pt x="4242320" y="3064435"/>
                </a:lnTo>
                <a:cubicBezTo>
                  <a:pt x="4140675" y="4372896"/>
                  <a:pt x="3344972" y="5413121"/>
                  <a:pt x="2344088" y="5546002"/>
                </a:cubicBezTo>
                <a:lnTo>
                  <a:pt x="2216163" y="5554447"/>
                </a:lnTo>
                <a:lnTo>
                  <a:pt x="2037138" y="5554447"/>
                </a:lnTo>
                <a:lnTo>
                  <a:pt x="1909213" y="5546002"/>
                </a:lnTo>
                <a:cubicBezTo>
                  <a:pt x="836837" y="5403630"/>
                  <a:pt x="0" y="4219663"/>
                  <a:pt x="0" y="2780178"/>
                </a:cubicBezTo>
                <a:cubicBezTo>
                  <a:pt x="0" y="1244728"/>
                  <a:pt x="952134" y="0"/>
                  <a:pt x="2126650" y="0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txBody>
          <a:bodyPr wrap="square" lIns="91440" tIns="640080">
            <a:noAutofit/>
          </a:bodyPr>
          <a:lstStyle>
            <a:lvl1pPr marL="4572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831EC5ED-ABEA-EEFC-3DFD-1CF90F2EC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96" y="1591056"/>
            <a:ext cx="10652760" cy="3986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75000"/>
              </a:lnSpc>
              <a:defRPr sz="9000" cap="all" spc="-30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TITLE STYLE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00E8195-E57E-F34E-0134-BF841A00631C}"/>
              </a:ext>
            </a:extLst>
          </p:cNvPr>
          <p:cNvSpPr/>
          <p:nvPr userDrawn="1"/>
        </p:nvSpPr>
        <p:spPr>
          <a:xfrm>
            <a:off x="-12524" y="-12526"/>
            <a:ext cx="981573" cy="2157371"/>
          </a:xfrm>
          <a:custGeom>
            <a:avLst/>
            <a:gdLst>
              <a:gd name="connsiteX0" fmla="*/ 0 w 981573"/>
              <a:gd name="connsiteY0" fmla="*/ 0 h 2157371"/>
              <a:gd name="connsiteX1" fmla="*/ 836687 w 981573"/>
              <a:gd name="connsiteY1" fmla="*/ 0 h 2157371"/>
              <a:gd name="connsiteX2" fmla="*/ 854137 w 981573"/>
              <a:gd name="connsiteY2" fmla="*/ 36224 h 2157371"/>
              <a:gd name="connsiteX3" fmla="*/ 981573 w 981573"/>
              <a:gd name="connsiteY3" fmla="*/ 667436 h 2157371"/>
              <a:gd name="connsiteX4" fmla="*/ 132907 w 981573"/>
              <a:gd name="connsiteY4" fmla="*/ 2093346 h 2157371"/>
              <a:gd name="connsiteX5" fmla="*/ 0 w 981573"/>
              <a:gd name="connsiteY5" fmla="*/ 2157371 h 215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1573" h="2157371">
                <a:moveTo>
                  <a:pt x="0" y="0"/>
                </a:moveTo>
                <a:lnTo>
                  <a:pt x="836687" y="0"/>
                </a:lnTo>
                <a:lnTo>
                  <a:pt x="854137" y="36224"/>
                </a:lnTo>
                <a:cubicBezTo>
                  <a:pt x="936196" y="230233"/>
                  <a:pt x="981573" y="443535"/>
                  <a:pt x="981573" y="667436"/>
                </a:cubicBezTo>
                <a:cubicBezTo>
                  <a:pt x="981573" y="1283163"/>
                  <a:pt x="638411" y="1818740"/>
                  <a:pt x="132907" y="2093346"/>
                </a:cubicBezTo>
                <a:lnTo>
                  <a:pt x="0" y="2157371"/>
                </a:lnTo>
                <a:close/>
              </a:path>
            </a:pathLst>
          </a:custGeom>
          <a:noFill/>
          <a:ln>
            <a:solidFill>
              <a:schemeClr val="accent5">
                <a:lumMod val="75000"/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9BADEB6A-73B4-640A-F2F0-233560D6A95A}"/>
              </a:ext>
            </a:extLst>
          </p:cNvPr>
          <p:cNvSpPr>
            <a:spLocks noChangeAspect="1"/>
          </p:cNvSpPr>
          <p:nvPr userDrawn="1"/>
        </p:nvSpPr>
        <p:spPr>
          <a:xfrm>
            <a:off x="10912126" y="2952359"/>
            <a:ext cx="1331866" cy="3246120"/>
          </a:xfrm>
          <a:custGeom>
            <a:avLst/>
            <a:gdLst>
              <a:gd name="connsiteX0" fmla="*/ 1304925 w 1304925"/>
              <a:gd name="connsiteY0" fmla="*/ 0 h 3180458"/>
              <a:gd name="connsiteX1" fmla="*/ 1304925 w 1304925"/>
              <a:gd name="connsiteY1" fmla="*/ 3180458 h 3180458"/>
              <a:gd name="connsiteX2" fmla="*/ 1294817 w 1304925"/>
              <a:gd name="connsiteY2" fmla="*/ 3178915 h 3180458"/>
              <a:gd name="connsiteX3" fmla="*/ 0 w 1304925"/>
              <a:gd name="connsiteY3" fmla="*/ 1590229 h 3180458"/>
              <a:gd name="connsiteX4" fmla="*/ 1294817 w 1304925"/>
              <a:gd name="connsiteY4" fmla="*/ 1543 h 3180458"/>
              <a:gd name="connsiteX0" fmla="*/ 1304925 w 1319684"/>
              <a:gd name="connsiteY0" fmla="*/ 0 h 3180458"/>
              <a:gd name="connsiteX1" fmla="*/ 1319684 w 1319684"/>
              <a:gd name="connsiteY1" fmla="*/ 1652579 h 3180458"/>
              <a:gd name="connsiteX2" fmla="*/ 1304925 w 1319684"/>
              <a:gd name="connsiteY2" fmla="*/ 3180458 h 3180458"/>
              <a:gd name="connsiteX3" fmla="*/ 1294817 w 1319684"/>
              <a:gd name="connsiteY3" fmla="*/ 3178915 h 3180458"/>
              <a:gd name="connsiteX4" fmla="*/ 0 w 1319684"/>
              <a:gd name="connsiteY4" fmla="*/ 1590229 h 3180458"/>
              <a:gd name="connsiteX5" fmla="*/ 1294817 w 1319684"/>
              <a:gd name="connsiteY5" fmla="*/ 1543 h 3180458"/>
              <a:gd name="connsiteX6" fmla="*/ 1304925 w 1319684"/>
              <a:gd name="connsiteY6" fmla="*/ 0 h 3180458"/>
              <a:gd name="connsiteX0" fmla="*/ 1319684 w 1409274"/>
              <a:gd name="connsiteY0" fmla="*/ 1652579 h 3180458"/>
              <a:gd name="connsiteX1" fmla="*/ 1304925 w 1409274"/>
              <a:gd name="connsiteY1" fmla="*/ 3180458 h 3180458"/>
              <a:gd name="connsiteX2" fmla="*/ 1294817 w 1409274"/>
              <a:gd name="connsiteY2" fmla="*/ 3178915 h 3180458"/>
              <a:gd name="connsiteX3" fmla="*/ 0 w 1409274"/>
              <a:gd name="connsiteY3" fmla="*/ 1590229 h 3180458"/>
              <a:gd name="connsiteX4" fmla="*/ 1294817 w 1409274"/>
              <a:gd name="connsiteY4" fmla="*/ 1543 h 3180458"/>
              <a:gd name="connsiteX5" fmla="*/ 1304925 w 1409274"/>
              <a:gd name="connsiteY5" fmla="*/ 0 h 3180458"/>
              <a:gd name="connsiteX6" fmla="*/ 1409274 w 1409274"/>
              <a:gd name="connsiteY6" fmla="*/ 1742169 h 3180458"/>
              <a:gd name="connsiteX0" fmla="*/ 1319684 w 1319684"/>
              <a:gd name="connsiteY0" fmla="*/ 1652579 h 3180458"/>
              <a:gd name="connsiteX1" fmla="*/ 1304925 w 1319684"/>
              <a:gd name="connsiteY1" fmla="*/ 3180458 h 3180458"/>
              <a:gd name="connsiteX2" fmla="*/ 1294817 w 1319684"/>
              <a:gd name="connsiteY2" fmla="*/ 3178915 h 3180458"/>
              <a:gd name="connsiteX3" fmla="*/ 0 w 1319684"/>
              <a:gd name="connsiteY3" fmla="*/ 1590229 h 3180458"/>
              <a:gd name="connsiteX4" fmla="*/ 1294817 w 1319684"/>
              <a:gd name="connsiteY4" fmla="*/ 1543 h 3180458"/>
              <a:gd name="connsiteX5" fmla="*/ 1304925 w 1319684"/>
              <a:gd name="connsiteY5" fmla="*/ 0 h 3180458"/>
              <a:gd name="connsiteX0" fmla="*/ 1304925 w 1304925"/>
              <a:gd name="connsiteY0" fmla="*/ 3180458 h 3180458"/>
              <a:gd name="connsiteX1" fmla="*/ 1294817 w 1304925"/>
              <a:gd name="connsiteY1" fmla="*/ 3178915 h 3180458"/>
              <a:gd name="connsiteX2" fmla="*/ 0 w 1304925"/>
              <a:gd name="connsiteY2" fmla="*/ 1590229 h 3180458"/>
              <a:gd name="connsiteX3" fmla="*/ 1294817 w 1304925"/>
              <a:gd name="connsiteY3" fmla="*/ 1543 h 3180458"/>
              <a:gd name="connsiteX4" fmla="*/ 1304925 w 1304925"/>
              <a:gd name="connsiteY4" fmla="*/ 0 h 318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4925" h="3180458">
                <a:moveTo>
                  <a:pt x="1304925" y="3180458"/>
                </a:moveTo>
                <a:lnTo>
                  <a:pt x="1294817" y="3178915"/>
                </a:lnTo>
                <a:cubicBezTo>
                  <a:pt x="555866" y="3027704"/>
                  <a:pt x="0" y="2373882"/>
                  <a:pt x="0" y="1590229"/>
                </a:cubicBezTo>
                <a:cubicBezTo>
                  <a:pt x="0" y="806577"/>
                  <a:pt x="555866" y="152754"/>
                  <a:pt x="1294817" y="1543"/>
                </a:cubicBezTo>
                <a:lnTo>
                  <a:pt x="1304925" y="0"/>
                </a:lnTo>
              </a:path>
            </a:pathLst>
          </a:custGeom>
          <a:noFill/>
          <a:ln>
            <a:solidFill>
              <a:schemeClr val="accent5">
                <a:lumMod val="75000"/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05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,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DDEA8-7AC1-D501-0D39-0B291B353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D160FDA-37EB-0327-5514-82D5E0F65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08420" y="2054506"/>
            <a:ext cx="4466000" cy="4803494"/>
          </a:xfrm>
          <a:custGeom>
            <a:avLst/>
            <a:gdLst>
              <a:gd name="connsiteX0" fmla="*/ 2233001 w 4466000"/>
              <a:gd name="connsiteY0" fmla="*/ 0 h 4803494"/>
              <a:gd name="connsiteX1" fmla="*/ 4454473 w 4466000"/>
              <a:gd name="connsiteY1" fmla="*/ 2620739 h 4803494"/>
              <a:gd name="connsiteX2" fmla="*/ 4466000 w 4466000"/>
              <a:gd name="connsiteY2" fmla="*/ 2919157 h 4803494"/>
              <a:gd name="connsiteX3" fmla="*/ 4466000 w 4466000"/>
              <a:gd name="connsiteY3" fmla="*/ 2919267 h 4803494"/>
              <a:gd name="connsiteX4" fmla="*/ 4454473 w 4466000"/>
              <a:gd name="connsiteY4" fmla="*/ 3217684 h 4803494"/>
              <a:gd name="connsiteX5" fmla="*/ 3938907 w 4466000"/>
              <a:gd name="connsiteY5" fmla="*/ 4802997 h 4803494"/>
              <a:gd name="connsiteX6" fmla="*/ 3938557 w 4466000"/>
              <a:gd name="connsiteY6" fmla="*/ 4803494 h 4803494"/>
              <a:gd name="connsiteX7" fmla="*/ 530220 w 4466000"/>
              <a:gd name="connsiteY7" fmla="*/ 4803494 h 4803494"/>
              <a:gd name="connsiteX8" fmla="*/ 451687 w 4466000"/>
              <a:gd name="connsiteY8" fmla="*/ 4679839 h 4803494"/>
              <a:gd name="connsiteX9" fmla="*/ 0 w 4466000"/>
              <a:gd name="connsiteY9" fmla="*/ 2919211 h 4803494"/>
              <a:gd name="connsiteX10" fmla="*/ 2233001 w 4466000"/>
              <a:gd name="connsiteY10" fmla="*/ 0 h 4803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66000" h="4803494">
                <a:moveTo>
                  <a:pt x="2233001" y="0"/>
                </a:moveTo>
                <a:cubicBezTo>
                  <a:pt x="3389175" y="0"/>
                  <a:pt x="4340122" y="1148709"/>
                  <a:pt x="4454473" y="2620739"/>
                </a:cubicBezTo>
                <a:lnTo>
                  <a:pt x="4466000" y="2919157"/>
                </a:lnTo>
                <a:lnTo>
                  <a:pt x="4466000" y="2919267"/>
                </a:lnTo>
                <a:lnTo>
                  <a:pt x="4454473" y="3217684"/>
                </a:lnTo>
                <a:cubicBezTo>
                  <a:pt x="4407780" y="3818763"/>
                  <a:pt x="4221596" y="4365933"/>
                  <a:pt x="3938907" y="4802997"/>
                </a:cubicBezTo>
                <a:lnTo>
                  <a:pt x="3938557" y="4803494"/>
                </a:lnTo>
                <a:lnTo>
                  <a:pt x="530220" y="4803494"/>
                </a:lnTo>
                <a:lnTo>
                  <a:pt x="451687" y="4679839"/>
                </a:lnTo>
                <a:cubicBezTo>
                  <a:pt x="168186" y="4190396"/>
                  <a:pt x="0" y="3580480"/>
                  <a:pt x="0" y="2919211"/>
                </a:cubicBezTo>
                <a:cubicBezTo>
                  <a:pt x="0" y="1306975"/>
                  <a:pt x="999749" y="0"/>
                  <a:pt x="2233001" y="0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txBody>
          <a:bodyPr wrap="square" lIns="91440" tIns="640080">
            <a:noAutofit/>
          </a:bodyPr>
          <a:lstStyle>
            <a:lvl1pPr marL="4572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470DCF09-B28E-A2CB-BCAB-A244FA338E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47104" y="2267712"/>
            <a:ext cx="4197096" cy="40873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B5B3A-AF8F-3E89-B53F-DE96E3A2B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0"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738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DDEA8-7AC1-D501-0D39-0B291B353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894456BF-1191-A2BB-32F0-52205D983CD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79576" y="2267712"/>
            <a:ext cx="3364992" cy="3922776"/>
          </a:xfrm>
        </p:spPr>
        <p:txBody>
          <a:bodyPr/>
          <a:lstStyle>
            <a:lvl1pPr marL="228600" indent="-18288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 marL="457200" indent="-182880">
              <a:lnSpc>
                <a:spcPct val="90000"/>
              </a:lnSpc>
              <a:buFont typeface="Arial" panose="020B0604020202020204" pitchFamily="34" charset="0"/>
              <a:buChar char="•"/>
              <a:defRPr sz="1600"/>
            </a:lvl2pPr>
            <a:lvl3pPr marL="834390" indent="-182880">
              <a:lnSpc>
                <a:spcPct val="90000"/>
              </a:lnSpc>
              <a:buFont typeface="Arial" panose="020B0604020202020204" pitchFamily="34" charset="0"/>
              <a:buChar char="•"/>
              <a:defRPr sz="1600"/>
            </a:lvl3pPr>
            <a:lvl4pPr marL="1108710" indent="-182880">
              <a:lnSpc>
                <a:spcPct val="90000"/>
              </a:lnSpc>
              <a:buFont typeface="Arial" panose="020B0604020202020204" pitchFamily="34" charset="0"/>
              <a:buChar char="•"/>
              <a:defRPr sz="1600"/>
            </a:lvl4pPr>
            <a:lvl5pPr marL="1383030" indent="-182880">
              <a:lnSpc>
                <a:spcPct val="90000"/>
              </a:lnSpc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11">
            <a:extLst>
              <a:ext uri="{FF2B5EF4-FFF2-40B4-BE49-F238E27FC236}">
                <a16:creationId xmlns:a16="http://schemas.microsoft.com/office/drawing/2014/main" id="{A677B4AD-0674-4321-0C67-6A60C0E7316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84064" y="2267712"/>
            <a:ext cx="5449824" cy="3931920"/>
          </a:xfrm>
        </p:spPr>
        <p:txBody>
          <a:bodyPr/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800" b="1"/>
            </a:lvl1pPr>
            <a:lvl2pPr marL="0" indent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/>
            </a:lvl2pPr>
            <a:lvl3pPr marL="228600" indent="-18288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/>
            </a:lvl3pPr>
            <a:lvl4pPr marL="457200" indent="-18288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/>
            </a:lvl4pPr>
            <a:lvl5pPr marL="685800" indent="-18288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B5B3A-AF8F-3E89-B53F-DE96E3A2B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0"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747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able,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DDEA8-7AC1-D501-0D39-0B291B353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539496"/>
            <a:ext cx="9656064" cy="65836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2B97B442-00CF-6EE6-E658-BA0D69215B6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79576" y="2267775"/>
            <a:ext cx="5376672" cy="39227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D2766E52-89FA-5FEF-0F67-957FDDEE1ED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68896" y="2267712"/>
            <a:ext cx="3364992" cy="3922776"/>
          </a:xfrm>
        </p:spPr>
        <p:txBody>
          <a:bodyPr/>
          <a:lstStyle>
            <a:lvl1pPr marL="228600" indent="-18288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 marL="457200" indent="-182880">
              <a:lnSpc>
                <a:spcPct val="90000"/>
              </a:lnSpc>
              <a:buFont typeface="Arial" panose="020B0604020202020204" pitchFamily="34" charset="0"/>
              <a:buChar char="•"/>
              <a:defRPr sz="1600"/>
            </a:lvl2pPr>
            <a:lvl3pPr marL="834390" indent="-182880">
              <a:lnSpc>
                <a:spcPct val="90000"/>
              </a:lnSpc>
              <a:buFont typeface="Arial" panose="020B0604020202020204" pitchFamily="34" charset="0"/>
              <a:buChar char="•"/>
              <a:defRPr sz="1600"/>
            </a:lvl3pPr>
            <a:lvl4pPr marL="1108710" indent="-182880">
              <a:lnSpc>
                <a:spcPct val="90000"/>
              </a:lnSpc>
              <a:buFont typeface="Arial" panose="020B0604020202020204" pitchFamily="34" charset="0"/>
              <a:buChar char="•"/>
              <a:defRPr sz="1600"/>
            </a:lvl4pPr>
            <a:lvl5pPr marL="1383030" indent="-182880">
              <a:lnSpc>
                <a:spcPct val="90000"/>
              </a:lnSpc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B5B3A-AF8F-3E89-B53F-DE96E3A2B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0"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913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5603" y="3007302"/>
            <a:ext cx="1175463" cy="5293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4000" b="1">
                <a:solidFill>
                  <a:schemeClr val="tx1"/>
                </a:solidFill>
                <a:latin typeface="+mj-lt"/>
                <a:ea typeface="Dotum" panose="020B0600000101010101" pitchFamily="34" charset="-127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9576" y="539496"/>
            <a:ext cx="9656064" cy="6583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n-lt"/>
                <a:ea typeface="Dotum" panose="020B0600000101010101" pitchFamily="34" charset="-127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+mn-lt"/>
                <a:ea typeface="Dotum" panose="020B0600000101010101" pitchFamily="34" charset="-127"/>
              </a:defRPr>
            </a:lvl1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E2A00E-314B-CA37-CCBD-94813D1E896C}"/>
              </a:ext>
            </a:extLst>
          </p:cNvPr>
          <p:cNvSpPr/>
          <p:nvPr userDrawn="1"/>
        </p:nvSpPr>
        <p:spPr>
          <a:xfrm>
            <a:off x="10921126" y="533400"/>
            <a:ext cx="698500" cy="101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0B8820-418C-5DD4-500A-5BA7D1E7D843}"/>
              </a:ext>
            </a:extLst>
          </p:cNvPr>
          <p:cNvSpPr/>
          <p:nvPr userDrawn="1"/>
        </p:nvSpPr>
        <p:spPr>
          <a:xfrm rot="16200000">
            <a:off x="275684" y="5937228"/>
            <a:ext cx="698500" cy="101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25" r:id="rId2"/>
    <p:sldLayoutId id="2147483726" r:id="rId3"/>
    <p:sldLayoutId id="2147483732" r:id="rId4"/>
    <p:sldLayoutId id="2147483727" r:id="rId5"/>
    <p:sldLayoutId id="2147483733" r:id="rId6"/>
    <p:sldLayoutId id="2147483728" r:id="rId7"/>
    <p:sldLayoutId id="2147483729" r:id="rId8"/>
    <p:sldLayoutId id="2147483730" r:id="rId9"/>
    <p:sldLayoutId id="2147483731" r:id="rId10"/>
    <p:sldLayoutId id="2147483734" r:id="rId11"/>
    <p:sldLayoutId id="2147483724" r:id="rId12"/>
  </p:sldLayoutIdLst>
  <p:hf hdr="0" dt="0"/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800" kern="1200" spc="-150" baseline="0">
          <a:solidFill>
            <a:schemeClr val="tx1"/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2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Dotum" panose="020B0600000101010101" pitchFamily="34" charset="-127"/>
          <a:cs typeface="Mangal" panose="02040503050203030202" pitchFamily="18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Dotum" panose="020B0600000101010101" pitchFamily="34" charset="-127"/>
          <a:cs typeface="Mangal" panose="02040503050203030202" pitchFamily="18" charset="0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Dotum" panose="020B0600000101010101" pitchFamily="34" charset="-127"/>
          <a:cs typeface="Mangal" panose="02040503050203030202" pitchFamily="18" charset="0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Dotum" panose="020B0600000101010101" pitchFamily="34" charset="-127"/>
          <a:cs typeface="Mangal" panose="02040503050203030202" pitchFamily="18" charset="0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Dotum" panose="020B0600000101010101" pitchFamily="34" charset="-127"/>
          <a:cs typeface="Mangal" panose="02040503050203030202" pitchFamily="18" charset="0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player.vimeo.com/video/1092120507?app_id=122963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D923B-FF83-9857-9EE7-4B8BCBA95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ar on a branch with leaves">
            <a:extLst>
              <a:ext uri="{FF2B5EF4-FFF2-40B4-BE49-F238E27FC236}">
                <a16:creationId xmlns:a16="http://schemas.microsoft.com/office/drawing/2014/main" id="{332A1BAE-90E3-4C17-1061-5FC45FBEF6C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alphaModFix amt="50000"/>
          </a:blip>
          <a:srcRect l="3350" r="3350"/>
          <a:stretch/>
        </p:blipFill>
        <p:spPr>
          <a:xfrm>
            <a:off x="3969351" y="651776"/>
            <a:ext cx="4253298" cy="5554447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673B79D-3759-D354-5FC2-CC616720D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1591056"/>
            <a:ext cx="10652760" cy="3986784"/>
          </a:xfrm>
        </p:spPr>
        <p:txBody>
          <a:bodyPr/>
          <a:lstStyle/>
          <a:p>
            <a:pPr algn="l"/>
            <a:r>
              <a:rPr lang="en-US" dirty="0">
                <a:ea typeface="Batang"/>
              </a:rPr>
              <a:t>SMP</a:t>
            </a:r>
            <a:r>
              <a:rPr lang="en-US" noProof="0" dirty="0">
                <a:ea typeface="Batang"/>
              </a:rPr>
              <a:t>:	</a:t>
            </a:r>
            <a:br>
              <a:rPr lang="en-US" dirty="0"/>
            </a:br>
            <a:r>
              <a:rPr lang="en-US" noProof="0" dirty="0">
                <a:ea typeface="Batang"/>
              </a:rPr>
              <a:t>   </a:t>
            </a:r>
            <a:r>
              <a:rPr lang="en-US" dirty="0">
                <a:ea typeface="Batang"/>
              </a:rPr>
              <a:t>Healthy Bronx</a:t>
            </a:r>
            <a:br>
              <a:rPr lang="en-US" noProof="0" dirty="0"/>
            </a:br>
            <a:r>
              <a:rPr lang="en-US" noProof="0" dirty="0">
                <a:ea typeface="Batang"/>
              </a:rPr>
              <a:t>						 </a:t>
            </a:r>
            <a:r>
              <a:rPr lang="en-US" i="1" dirty="0">
                <a:ea typeface="Batang"/>
              </a:rPr>
              <a:t>Culture Plate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FA831-A36A-0EB1-0D98-2B8295790B6F}"/>
              </a:ext>
            </a:extLst>
          </p:cNvPr>
          <p:cNvSpPr txBox="1"/>
          <p:nvPr/>
        </p:nvSpPr>
        <p:spPr>
          <a:xfrm>
            <a:off x="9158225" y="5862786"/>
            <a:ext cx="274319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Dotum"/>
              </a:rPr>
              <a:t>Syed </a:t>
            </a:r>
            <a:r>
              <a:rPr lang="en-US" dirty="0" err="1">
                <a:solidFill>
                  <a:schemeClr val="bg1"/>
                </a:solidFill>
                <a:ea typeface="Dotum"/>
              </a:rPr>
              <a:t>Akbar,DO</a:t>
            </a:r>
            <a:br>
              <a:rPr lang="en-US" dirty="0">
                <a:solidFill>
                  <a:schemeClr val="bg1"/>
                </a:solidFill>
                <a:ea typeface="Dotum"/>
              </a:rPr>
            </a:br>
            <a:r>
              <a:rPr lang="en-US" dirty="0">
                <a:solidFill>
                  <a:schemeClr val="bg1"/>
                </a:solidFill>
                <a:ea typeface="Dotum"/>
              </a:rPr>
              <a:t>PGY3-DFSM</a:t>
            </a:r>
          </a:p>
          <a:p>
            <a:r>
              <a:rPr lang="en-US" dirty="0">
                <a:solidFill>
                  <a:schemeClr val="bg1"/>
                </a:solidFill>
                <a:ea typeface="Dotum"/>
              </a:rPr>
              <a:t>June 10,2025</a:t>
            </a:r>
          </a:p>
        </p:txBody>
      </p:sp>
    </p:spTree>
    <p:extLst>
      <p:ext uri="{BB962C8B-B14F-4D97-AF65-F5344CB8AC3E}">
        <p14:creationId xmlns:p14="http://schemas.microsoft.com/office/powerpoint/2010/main" val="3354546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285CAA-F205-AD0F-B3A8-F620A9037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3" y="3007302"/>
            <a:ext cx="1175463" cy="5293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Content Placeholder 6" descr="A person holding a cup of coffee&#10;&#10;AI-generated content may be incorrect.">
            <a:extLst>
              <a:ext uri="{FF2B5EF4-FFF2-40B4-BE49-F238E27FC236}">
                <a16:creationId xmlns:a16="http://schemas.microsoft.com/office/drawing/2014/main" id="{8DE5119F-D01B-D0A0-38F8-C7A6F5348AB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678730" y="944359"/>
            <a:ext cx="9044900" cy="5477340"/>
          </a:xfrm>
        </p:spPr>
      </p:pic>
    </p:spTree>
    <p:extLst>
      <p:ext uri="{BB962C8B-B14F-4D97-AF65-F5344CB8AC3E}">
        <p14:creationId xmlns:p14="http://schemas.microsoft.com/office/powerpoint/2010/main" val="2393153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684C5E-9D0E-CB1D-135E-4779125F7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 descr="A screenshot of a phone&#10;&#10;AI-generated content may be incorrect.">
            <a:extLst>
              <a:ext uri="{FF2B5EF4-FFF2-40B4-BE49-F238E27FC236}">
                <a16:creationId xmlns:a16="http://schemas.microsoft.com/office/drawing/2014/main" id="{63DA7CD7-8B57-5BCB-7EC1-0DB8F3E21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648" y="420076"/>
            <a:ext cx="3515203" cy="601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94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4" descr="A person holding a tube of paint putting it on a palette">
            <a:extLst>
              <a:ext uri="{FF2B5EF4-FFF2-40B4-BE49-F238E27FC236}">
                <a16:creationId xmlns:a16="http://schemas.microsoft.com/office/drawing/2014/main" id="{892F4F3D-5EE8-EB4B-AB73-86597FA6D8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l="24462" r="24462"/>
          <a:stretch/>
        </p:blipFill>
        <p:spPr>
          <a:xfrm>
            <a:off x="3969351" y="651776"/>
            <a:ext cx="4253298" cy="5554447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9B4920F-83FC-6840-75DA-1FAEE6EDF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1591056"/>
            <a:ext cx="10652760" cy="3986784"/>
          </a:xfrm>
        </p:spPr>
        <p:txBody>
          <a:bodyPr/>
          <a:lstStyle/>
          <a:p>
            <a:r>
              <a:rPr lang="en-US" dirty="0">
                <a:ea typeface="Batang"/>
              </a:rPr>
              <a:t>Some Examples!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368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7ADCE7-DE5C-F0CB-128A-24C79761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3" y="3007302"/>
            <a:ext cx="1175463" cy="5293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2" name="Content Placeholder 11" descr="A bowl of green beans&#10;&#10;AI-generated content may be incorrect.">
            <a:extLst>
              <a:ext uri="{FF2B5EF4-FFF2-40B4-BE49-F238E27FC236}">
                <a16:creationId xmlns:a16="http://schemas.microsoft.com/office/drawing/2014/main" id="{73802A57-A6C6-16E2-20A0-4D46963EFFD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676098" y="724551"/>
            <a:ext cx="8651865" cy="5446837"/>
          </a:xfrm>
        </p:spPr>
      </p:pic>
    </p:spTree>
    <p:extLst>
      <p:ext uri="{BB962C8B-B14F-4D97-AF65-F5344CB8AC3E}">
        <p14:creationId xmlns:p14="http://schemas.microsoft.com/office/powerpoint/2010/main" val="893790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B57853-FB29-43B9-6A76-DB73C1BE1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 descr="A plate of food with text&#10;&#10;AI-generated content may be incorrect.">
            <a:extLst>
              <a:ext uri="{FF2B5EF4-FFF2-40B4-BE49-F238E27FC236}">
                <a16:creationId xmlns:a16="http://schemas.microsoft.com/office/drawing/2014/main" id="{445E5039-D9DA-2025-ACC7-A94856936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62" y="425079"/>
            <a:ext cx="5270501" cy="2793769"/>
          </a:xfrm>
          <a:prstGeom prst="rect">
            <a:avLst/>
          </a:prstGeom>
        </p:spPr>
      </p:pic>
      <p:pic>
        <p:nvPicPr>
          <p:cNvPr id="7" name="Picture 6" descr="A plate of food on a plate&#10;&#10;AI-generated content may be incorrect.">
            <a:extLst>
              <a:ext uri="{FF2B5EF4-FFF2-40B4-BE49-F238E27FC236}">
                <a16:creationId xmlns:a16="http://schemas.microsoft.com/office/drawing/2014/main" id="{50EF20D9-1547-9E9F-9E83-332B4E3D3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769" y="3481368"/>
            <a:ext cx="5461001" cy="300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464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97D9D5-2663-BB92-3EAB-22331AB26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 descr="A close-up of food&#10;&#10;AI-generated content may be incorrect.">
            <a:extLst>
              <a:ext uri="{FF2B5EF4-FFF2-40B4-BE49-F238E27FC236}">
                <a16:creationId xmlns:a16="http://schemas.microsoft.com/office/drawing/2014/main" id="{C8B87DD0-8C59-7979-E1AC-7C8BFC267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082" y="1465385"/>
            <a:ext cx="7721991" cy="468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80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F769A-0954-D446-BBA2-1E12A047E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Batang"/>
              </a:rPr>
              <a:t>Targets socioeconomic barriers!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0F84CC-2D8D-46A9-0CAF-3546EF8FF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 descr="A close-up of a pile of fruits&#10;&#10;AI-generated content may be incorrect.">
            <a:extLst>
              <a:ext uri="{FF2B5EF4-FFF2-40B4-BE49-F238E27FC236}">
                <a16:creationId xmlns:a16="http://schemas.microsoft.com/office/drawing/2014/main" id="{5079A294-DAC6-EE1D-7578-58A7C3EE4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278" y="1466698"/>
            <a:ext cx="9035659" cy="504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73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1460E-90BC-3858-46C5-C6788C1EC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 descr="A person with stethoscope around her neck and a picture of a fruit&#10;&#10;AI-generated content may be incorrect.">
            <a:extLst>
              <a:ext uri="{FF2B5EF4-FFF2-40B4-BE49-F238E27FC236}">
                <a16:creationId xmlns:a16="http://schemas.microsoft.com/office/drawing/2014/main" id="{4B936B70-6BEB-8A15-4DA8-658668B4F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731" y="855705"/>
            <a:ext cx="9192847" cy="514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85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D92226-00D4-BE6A-C24E-402812BF6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 descr="A group of hands holding a vegetable&#10;&#10;AI-generated content may be incorrect.">
            <a:extLst>
              <a:ext uri="{FF2B5EF4-FFF2-40B4-BE49-F238E27FC236}">
                <a16:creationId xmlns:a16="http://schemas.microsoft.com/office/drawing/2014/main" id="{07CA67D7-283B-1575-18D3-B1B38E4D6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038" y="737060"/>
            <a:ext cx="9417539" cy="488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73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521EA-1067-3EF9-5A83-7F0706868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448" y="363650"/>
            <a:ext cx="9656064" cy="658368"/>
          </a:xfrm>
        </p:spPr>
        <p:txBody>
          <a:bodyPr/>
          <a:lstStyle/>
          <a:p>
            <a:r>
              <a:rPr lang="en-US" dirty="0">
                <a:ea typeface="Batang"/>
              </a:rPr>
              <a:t>Video showcase/demo...</a:t>
            </a:r>
            <a:endParaRPr lang="en-US" dirty="0"/>
          </a:p>
        </p:txBody>
      </p:sp>
      <p:pic>
        <p:nvPicPr>
          <p:cNvPr id="5" name="Online Media 4" title="HealthyBronx Showcase Dr.Syed SMP Tool 2025">
            <a:hlinkClick r:id="" action="ppaction://media"/>
            <a:extLst>
              <a:ext uri="{FF2B5EF4-FFF2-40B4-BE49-F238E27FC236}">
                <a16:creationId xmlns:a16="http://schemas.microsoft.com/office/drawing/2014/main" id="{107E7BEE-95F0-1932-CB29-08CA1E6AB241}"/>
              </a:ext>
            </a:extLst>
          </p:cNvPr>
          <p:cNvPicPr>
            <a:picLocks noGrp="1" noRot="1" noChangeAspect="1"/>
          </p:cNvPicPr>
          <p:nvPr>
            <p:ph sz="quarter" idx="13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14995" y="1113774"/>
            <a:ext cx="9496425" cy="535068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6C5325-CAFA-861C-ACB6-7F4D17638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BFDC24-4865-C24C-DB5D-63AB00967802}"/>
              </a:ext>
            </a:extLst>
          </p:cNvPr>
          <p:cNvSpPr txBox="1"/>
          <p:nvPr/>
        </p:nvSpPr>
        <p:spPr>
          <a:xfrm>
            <a:off x="3460913" y="6346092"/>
            <a:ext cx="428022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Batang"/>
                <a:ea typeface="Batang"/>
              </a:rPr>
              <a:t>​</a:t>
            </a:r>
            <a:br>
              <a:rPr lang="en-US" sz="1200" dirty="0">
                <a:latin typeface="Batang"/>
                <a:ea typeface="Batang"/>
              </a:rPr>
            </a:br>
            <a:r>
              <a:rPr lang="en-US" sz="1200">
                <a:latin typeface="Batang"/>
              </a:rPr>
              <a:t>https://vimeo.com/1092120507?share=copy#t=0</a:t>
            </a:r>
            <a:r>
              <a:rPr lang="en-US" sz="1200">
                <a:latin typeface="Batang"/>
                <a:ea typeface="Batang"/>
              </a:rPr>
              <a:t>​</a:t>
            </a:r>
            <a:endParaRPr lang="en-US" sz="1200">
              <a:ea typeface="Dotum"/>
            </a:endParaRPr>
          </a:p>
        </p:txBody>
      </p:sp>
    </p:spTree>
    <p:extLst>
      <p:ext uri="{BB962C8B-B14F-4D97-AF65-F5344CB8AC3E}">
        <p14:creationId xmlns:p14="http://schemas.microsoft.com/office/powerpoint/2010/main" val="3204991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9181F-7837-3B9C-B481-8953D072B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 descr="A group of fruits and vegetables&#10;&#10;AI-generated content may be incorrect.">
            <a:extLst>
              <a:ext uri="{FF2B5EF4-FFF2-40B4-BE49-F238E27FC236}">
                <a16:creationId xmlns:a16="http://schemas.microsoft.com/office/drawing/2014/main" id="{67D25FB1-C01E-1578-AAA6-CA01C49F3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015" y="830385"/>
            <a:ext cx="9192317" cy="554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64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B780B-8844-503F-C0A9-0B96FC020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38" y="90111"/>
            <a:ext cx="9656064" cy="658368"/>
          </a:xfrm>
        </p:spPr>
        <p:txBody>
          <a:bodyPr/>
          <a:lstStyle/>
          <a:p>
            <a:r>
              <a:rPr lang="en-US" dirty="0">
                <a:ea typeface="Batang"/>
              </a:rPr>
              <a:t>The data/results?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A281E-70AD-9149-6446-A8E393DAD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 descr="A screenshot of a medical report&#10;&#10;AI-generated content may be incorrect.">
            <a:extLst>
              <a:ext uri="{FF2B5EF4-FFF2-40B4-BE49-F238E27FC236}">
                <a16:creationId xmlns:a16="http://schemas.microsoft.com/office/drawing/2014/main" id="{BACE4A7E-7D39-1D2D-0B1D-739394DE1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026" y="924820"/>
            <a:ext cx="6500718" cy="565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68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53260-6313-FCFB-755D-15BCF84B9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Batang"/>
              </a:rPr>
              <a:t>Interactive data report: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F0A31-EB12-A7EC-AC68-9AA063CACE6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114218" y="2013712"/>
            <a:ext cx="5449824" cy="3931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Dotum"/>
                <a:cs typeface="Mangal"/>
              </a:rPr>
              <a:t>&lt;place holder for now, insert short video here&gt;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45882E-8957-8729-B065-DB36D4B62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184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D5E500C8-1AF2-B719-BEA8-5D9902E74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" y="128016"/>
            <a:ext cx="5036411" cy="3119173"/>
          </a:xfrm>
        </p:spPr>
        <p:txBody>
          <a:bodyPr anchor="ctr"/>
          <a:lstStyle/>
          <a:p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        YOU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6935BC-661A-9372-9B0D-3E8ECC068B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24661" y="4382660"/>
            <a:ext cx="4809744" cy="134416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latin typeface="Dotum"/>
                <a:ea typeface="Dotum"/>
                <a:cs typeface="Mangal"/>
              </a:rPr>
              <a:t>Syed </a:t>
            </a:r>
            <a:r>
              <a:rPr lang="en-US" dirty="0" err="1">
                <a:latin typeface="Dotum"/>
                <a:ea typeface="Dotum"/>
                <a:cs typeface="Mangal"/>
              </a:rPr>
              <a:t>Akbar,DO</a:t>
            </a:r>
            <a:endParaRPr lang="en-US" dirty="0" err="1"/>
          </a:p>
          <a:p>
            <a:r>
              <a:rPr lang="en-US" dirty="0">
                <a:latin typeface="Dotum"/>
                <a:ea typeface="Dotum"/>
                <a:cs typeface="Mangal"/>
              </a:rPr>
              <a:t>www.healthybronx.com</a:t>
            </a:r>
            <a:endParaRPr lang="en-US" dirty="0"/>
          </a:p>
        </p:txBody>
      </p:sp>
      <p:pic>
        <p:nvPicPr>
          <p:cNvPr id="5" name="Picture 4" descr="A white background with blue text&#10;&#10;AI-generated content may be incorrect.">
            <a:extLst>
              <a:ext uri="{FF2B5EF4-FFF2-40B4-BE49-F238E27FC236}">
                <a16:creationId xmlns:a16="http://schemas.microsoft.com/office/drawing/2014/main" id="{A739D465-B4D8-02C3-3EEA-143F26A75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2422" y="1561123"/>
            <a:ext cx="5149769" cy="182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39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D2AEF8-965D-6D56-716A-E2E866BC2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539496"/>
            <a:ext cx="9656064" cy="658368"/>
          </a:xfrm>
        </p:spPr>
        <p:txBody>
          <a:bodyPr/>
          <a:lstStyle/>
          <a:p>
            <a:r>
              <a:rPr lang="en-US" dirty="0">
                <a:ea typeface="Batang"/>
              </a:rPr>
              <a:t>Hope to achieve with my tool?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B82B64-8609-6DBF-4911-0E3F814D6EC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732438" y="1277763"/>
            <a:ext cx="4197096" cy="23049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Dotum"/>
                <a:cs typeface="Mangal"/>
              </a:rPr>
              <a:t>Fill the gap in the health/nutrition field from not involving different cultures and traditions as well as making it much easier for patients of all health literacy levels to be healthy!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D05C12-6A72-D62F-0EB1-36B4DD1E1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3" y="3007302"/>
            <a:ext cx="1175463" cy="5293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9" name="Picture 8" descr="A pile of fruits and vegetables&#10;&#10;AI-generated content may be incorrect.">
            <a:extLst>
              <a:ext uri="{FF2B5EF4-FFF2-40B4-BE49-F238E27FC236}">
                <a16:creationId xmlns:a16="http://schemas.microsoft.com/office/drawing/2014/main" id="{27A3CE9D-CD10-873B-9BC1-57570ED9D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114" y="2146828"/>
            <a:ext cx="6331927" cy="371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10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F47E78-387D-259C-6BEC-C60FDCCAC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 descr="A close up of a fruit&#10;&#10;AI-generated content may be incorrect.">
            <a:extLst>
              <a:ext uri="{FF2B5EF4-FFF2-40B4-BE49-F238E27FC236}">
                <a16:creationId xmlns:a16="http://schemas.microsoft.com/office/drawing/2014/main" id="{DDD61FBD-EBFB-D25A-437C-82809DE56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8" y="895350"/>
            <a:ext cx="11020425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42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21A953-53CE-BE52-9B22-A1A8C5574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 descr="A plate of food with a fork and knife&#10;&#10;AI-generated content may be incorrect.">
            <a:extLst>
              <a:ext uri="{FF2B5EF4-FFF2-40B4-BE49-F238E27FC236}">
                <a16:creationId xmlns:a16="http://schemas.microsoft.com/office/drawing/2014/main" id="{23165AA3-3658-E522-AFE3-398CC9875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423" y="879477"/>
            <a:ext cx="8870462" cy="490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00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DDB4FD-1279-A72C-D3EA-4F835348F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 descr="A collage of food and a house&#10;&#10;AI-generated content may be incorrect.">
            <a:extLst>
              <a:ext uri="{FF2B5EF4-FFF2-40B4-BE49-F238E27FC236}">
                <a16:creationId xmlns:a16="http://schemas.microsoft.com/office/drawing/2014/main" id="{22EFF87E-925D-24EB-A91A-FA45A4FC3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265" y="542192"/>
            <a:ext cx="8963123" cy="569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33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D1D20D-2D2E-565E-9498-7E8B079F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 descr="A screenshot of a screen&#10;&#10;AI-generated content may be incorrect.">
            <a:extLst>
              <a:ext uri="{FF2B5EF4-FFF2-40B4-BE49-F238E27FC236}">
                <a16:creationId xmlns:a16="http://schemas.microsoft.com/office/drawing/2014/main" id="{258B015A-92B4-BB45-1965-13CABE533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346" y="1127463"/>
            <a:ext cx="10042770" cy="429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07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DDE832-0901-20FC-8B1E-74E95C0C3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 descr="A white text with blue text&#10;&#10;AI-generated content may be incorrect.">
            <a:extLst>
              <a:ext uri="{FF2B5EF4-FFF2-40B4-BE49-F238E27FC236}">
                <a16:creationId xmlns:a16="http://schemas.microsoft.com/office/drawing/2014/main" id="{BDEDAD31-4E62-1D9F-45CE-8D12AA63E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37" y="1719262"/>
            <a:ext cx="9686925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75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8B59E-3FD9-A319-B24D-BDABE3571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 descr="A screenshot of a screen&#10;&#10;AI-generated content may be incorrect.">
            <a:extLst>
              <a:ext uri="{FF2B5EF4-FFF2-40B4-BE49-F238E27FC236}">
                <a16:creationId xmlns:a16="http://schemas.microsoft.com/office/drawing/2014/main" id="{65468F25-CC2F-9FD8-6A0A-72F710686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08" y="1220506"/>
            <a:ext cx="10262577" cy="375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63471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Custom 416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E3D9CF"/>
      </a:accent1>
      <a:accent2>
        <a:srgbClr val="4C564C"/>
      </a:accent2>
      <a:accent3>
        <a:srgbClr val="113322"/>
      </a:accent3>
      <a:accent4>
        <a:srgbClr val="DF102C"/>
      </a:accent4>
      <a:accent5>
        <a:srgbClr val="D7AF5B"/>
      </a:accent5>
      <a:accent6>
        <a:srgbClr val="B86166"/>
      </a:accent6>
      <a:hlink>
        <a:srgbClr val="F56600"/>
      </a:hlink>
      <a:folHlink>
        <a:srgbClr val="5799B2"/>
      </a:folHlink>
    </a:clrScheme>
    <a:fontScheme name="Custom 50">
      <a:majorFont>
        <a:latin typeface="Batang"/>
        <a:ea typeface=""/>
        <a:cs typeface=""/>
      </a:majorFont>
      <a:minorFont>
        <a:latin typeface="Dotum"/>
        <a:ea typeface=""/>
        <a:cs typeface="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00019431_win32_KB_V11" id="{CF26CC6F-B232-43B3-AD56-ABA871A624D3}" vid="{30A475E8-EF43-4724-B499-6089CD193C0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E87980-3FDC-42BA-8328-8C0C47BC0A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0915EF7-B9F6-4EB7-AA4F-557BE6AB702C}">
  <ds:schemaRefs>
    <ds:schemaRef ds:uri="http://www.w3.org/XML/1998/namespace"/>
    <ds:schemaRef ds:uri="http://schemas.openxmlformats.org/package/2006/metadata/core-properties"/>
    <ds:schemaRef ds:uri="230e9df3-be65-4c73-a93b-d1236ebd677e"/>
    <ds:schemaRef ds:uri="http://schemas.microsoft.com/office/2006/documentManagement/types"/>
    <ds:schemaRef ds:uri="16c05727-aa75-4e4a-9b5f-8a80a1165891"/>
    <ds:schemaRef ds:uri="http://purl.org/dc/dcmitype/"/>
    <ds:schemaRef ds:uri="http://purl.org/dc/terms/"/>
    <ds:schemaRef ds:uri="http://schemas.microsoft.com/sharepoint/v3"/>
    <ds:schemaRef ds:uri="http://schemas.microsoft.com/office/2006/metadata/properties"/>
    <ds:schemaRef ds:uri="http://purl.org/dc/elements/1.1/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F465D742-03F8-4A07-AD44-2F5940A9609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a19d03a-48bc-4359-8038-5b5f6d5847c3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391</Words>
  <Application>Microsoft Office PowerPoint</Application>
  <PresentationFormat>Widescreen</PresentationFormat>
  <Paragraphs>106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Basis</vt:lpstr>
      <vt:lpstr>SMP:     Healthy Bronx        Culture Plate</vt:lpstr>
      <vt:lpstr>PowerPoint Presentation</vt:lpstr>
      <vt:lpstr>Hope to achieve with my tool?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Examples!</vt:lpstr>
      <vt:lpstr>PowerPoint Presentation</vt:lpstr>
      <vt:lpstr>PowerPoint Presentation</vt:lpstr>
      <vt:lpstr>PowerPoint Presentation</vt:lpstr>
      <vt:lpstr>Targets socioeconomic barriers!</vt:lpstr>
      <vt:lpstr>PowerPoint Presentation</vt:lpstr>
      <vt:lpstr>PowerPoint Presentation</vt:lpstr>
      <vt:lpstr>Video showcase/demo...</vt:lpstr>
      <vt:lpstr>The data/results?</vt:lpstr>
      <vt:lpstr>Interactive data report: </vt:lpstr>
      <vt:lpstr>THANK        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163</cp:revision>
  <dcterms:created xsi:type="dcterms:W3CDTF">2025-06-10T12:30:04Z</dcterms:created>
  <dcterms:modified xsi:type="dcterms:W3CDTF">2025-06-10T13:20:41Z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