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Lst>
  <p:notesMasterIdLst>
    <p:notesMasterId r:id="rId36"/>
  </p:notesMasterIdLst>
  <p:sldIdLst>
    <p:sldId id="293" r:id="rId2"/>
    <p:sldId id="284" r:id="rId3"/>
    <p:sldId id="292" r:id="rId4"/>
    <p:sldId id="263" r:id="rId5"/>
    <p:sldId id="277" r:id="rId6"/>
    <p:sldId id="278" r:id="rId7"/>
    <p:sldId id="290" r:id="rId8"/>
    <p:sldId id="285" r:id="rId9"/>
    <p:sldId id="286" r:id="rId10"/>
    <p:sldId id="287" r:id="rId11"/>
    <p:sldId id="288" r:id="rId12"/>
    <p:sldId id="289" r:id="rId13"/>
    <p:sldId id="294" r:id="rId14"/>
    <p:sldId id="257" r:id="rId15"/>
    <p:sldId id="258" r:id="rId16"/>
    <p:sldId id="259" r:id="rId17"/>
    <p:sldId id="260" r:id="rId18"/>
    <p:sldId id="266" r:id="rId19"/>
    <p:sldId id="279" r:id="rId20"/>
    <p:sldId id="267" r:id="rId21"/>
    <p:sldId id="268" r:id="rId22"/>
    <p:sldId id="280" r:id="rId23"/>
    <p:sldId id="281" r:id="rId24"/>
    <p:sldId id="269" r:id="rId25"/>
    <p:sldId id="282" r:id="rId26"/>
    <p:sldId id="283" r:id="rId27"/>
    <p:sldId id="270" r:id="rId28"/>
    <p:sldId id="271" r:id="rId29"/>
    <p:sldId id="272" r:id="rId30"/>
    <p:sldId id="273" r:id="rId31"/>
    <p:sldId id="274" r:id="rId32"/>
    <p:sldId id="275" r:id="rId33"/>
    <p:sldId id="276" r:id="rId34"/>
    <p:sldId id="262" r:id="rId35"/>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959" autoAdjust="0"/>
    <p:restoredTop sz="94660"/>
  </p:normalViewPr>
  <p:slideViewPr>
    <p:cSldViewPr snapToGrid="0">
      <p:cViewPr varScale="1">
        <p:scale>
          <a:sx n="72" d="100"/>
          <a:sy n="72" d="100"/>
        </p:scale>
        <p:origin x="498"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3945C1C-1DF2-45EC-9BB4-2704C9999BC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14E48B89-A4F7-4853-9753-B44A37A3A77B}">
      <dgm:prSet/>
      <dgm:spPr/>
      <dgm:t>
        <a:bodyPr/>
        <a:lstStyle/>
        <a:p>
          <a:r>
            <a:rPr lang="en-US" dirty="0"/>
            <a:t>STEP 1 - Sourcing documents:</a:t>
          </a:r>
        </a:p>
      </dgm:t>
    </dgm:pt>
    <dgm:pt modelId="{5AE0EBF8-FBB1-4B5D-ABF2-6DD296EF14B1}" type="parTrans" cxnId="{F7616F65-5777-4070-A8CA-FD863E1596E1}">
      <dgm:prSet/>
      <dgm:spPr/>
      <dgm:t>
        <a:bodyPr/>
        <a:lstStyle/>
        <a:p>
          <a:endParaRPr lang="en-US"/>
        </a:p>
      </dgm:t>
    </dgm:pt>
    <dgm:pt modelId="{3586C480-6D9A-42AE-854F-EAB46BB3C5BD}" type="sibTrans" cxnId="{F7616F65-5777-4070-A8CA-FD863E1596E1}">
      <dgm:prSet/>
      <dgm:spPr/>
      <dgm:t>
        <a:bodyPr/>
        <a:lstStyle/>
        <a:p>
          <a:endParaRPr lang="en-US"/>
        </a:p>
      </dgm:t>
    </dgm:pt>
    <dgm:pt modelId="{11A3468B-2D34-46A7-9F15-38CE6FA32893}">
      <dgm:prSet/>
      <dgm:spPr/>
      <dgm:t>
        <a:bodyPr/>
        <a:lstStyle/>
        <a:p>
          <a:r>
            <a:rPr lang="en-US"/>
            <a:t>Who wrote it?</a:t>
          </a:r>
        </a:p>
      </dgm:t>
    </dgm:pt>
    <dgm:pt modelId="{D6019A8B-73A0-407D-9091-D40DCED84788}" type="parTrans" cxnId="{A8249E09-58C8-484E-80FE-628C6E7D81D8}">
      <dgm:prSet/>
      <dgm:spPr/>
      <dgm:t>
        <a:bodyPr/>
        <a:lstStyle/>
        <a:p>
          <a:endParaRPr lang="en-US"/>
        </a:p>
      </dgm:t>
    </dgm:pt>
    <dgm:pt modelId="{84920023-1E56-46CE-8A2E-7D13D16EE47A}" type="sibTrans" cxnId="{A8249E09-58C8-484E-80FE-628C6E7D81D8}">
      <dgm:prSet/>
      <dgm:spPr/>
      <dgm:t>
        <a:bodyPr/>
        <a:lstStyle/>
        <a:p>
          <a:endParaRPr lang="en-US"/>
        </a:p>
      </dgm:t>
    </dgm:pt>
    <dgm:pt modelId="{F3DAF781-E8D0-462B-AC02-0BB9BC50C5D9}">
      <dgm:prSet/>
      <dgm:spPr/>
      <dgm:t>
        <a:bodyPr/>
        <a:lstStyle/>
        <a:p>
          <a:r>
            <a:rPr lang="en-US"/>
            <a:t>What state published? (If a book)</a:t>
          </a:r>
        </a:p>
      </dgm:t>
    </dgm:pt>
    <dgm:pt modelId="{A24E8489-0BED-4B08-8988-3E9B2751D595}" type="parTrans" cxnId="{88C2074F-1118-4ECF-8647-37B4E51AF966}">
      <dgm:prSet/>
      <dgm:spPr/>
      <dgm:t>
        <a:bodyPr/>
        <a:lstStyle/>
        <a:p>
          <a:endParaRPr lang="en-US"/>
        </a:p>
      </dgm:t>
    </dgm:pt>
    <dgm:pt modelId="{89A08AA7-B911-4319-8B2C-5B607BAEB7C0}" type="sibTrans" cxnId="{88C2074F-1118-4ECF-8647-37B4E51AF966}">
      <dgm:prSet/>
      <dgm:spPr/>
      <dgm:t>
        <a:bodyPr/>
        <a:lstStyle/>
        <a:p>
          <a:endParaRPr lang="en-US"/>
        </a:p>
      </dgm:t>
    </dgm:pt>
    <dgm:pt modelId="{4176DD5F-8962-4C76-8CF0-AEAD31A357F3}">
      <dgm:prSet/>
      <dgm:spPr/>
      <dgm:t>
        <a:bodyPr/>
        <a:lstStyle/>
        <a:p>
          <a:r>
            <a:rPr lang="en-US"/>
            <a:t>Publisher? (Report, Book, etc.)</a:t>
          </a:r>
        </a:p>
      </dgm:t>
    </dgm:pt>
    <dgm:pt modelId="{211DB5F7-DD7A-495F-94AC-E62CD31EB491}" type="parTrans" cxnId="{BF7BF510-60C9-4D99-AB70-F21337BA9CB8}">
      <dgm:prSet/>
      <dgm:spPr/>
      <dgm:t>
        <a:bodyPr/>
        <a:lstStyle/>
        <a:p>
          <a:endParaRPr lang="en-US"/>
        </a:p>
      </dgm:t>
    </dgm:pt>
    <dgm:pt modelId="{EF96475D-7C22-4A70-A33B-2BB2177FF0D7}" type="sibTrans" cxnId="{BF7BF510-60C9-4D99-AB70-F21337BA9CB8}">
      <dgm:prSet/>
      <dgm:spPr/>
      <dgm:t>
        <a:bodyPr/>
        <a:lstStyle/>
        <a:p>
          <a:endParaRPr lang="en-US"/>
        </a:p>
      </dgm:t>
    </dgm:pt>
    <dgm:pt modelId="{C90AFB6A-D23F-4ED8-9FBA-D93F8585474F}">
      <dgm:prSet/>
      <dgm:spPr/>
      <dgm:t>
        <a:bodyPr/>
        <a:lstStyle/>
        <a:p>
          <a:r>
            <a:rPr lang="en-US"/>
            <a:t>Date published/copyright? (could be month, day, year, time and time zone) </a:t>
          </a:r>
        </a:p>
      </dgm:t>
    </dgm:pt>
    <dgm:pt modelId="{CFFBB1C9-0290-4207-94FB-13BAC51E1CD6}" type="parTrans" cxnId="{3012299C-DE41-4272-A35B-70B617C173A6}">
      <dgm:prSet/>
      <dgm:spPr/>
      <dgm:t>
        <a:bodyPr/>
        <a:lstStyle/>
        <a:p>
          <a:endParaRPr lang="en-US"/>
        </a:p>
      </dgm:t>
    </dgm:pt>
    <dgm:pt modelId="{592357CF-C578-465E-9FDB-FC7F2CEFFDC2}" type="sibTrans" cxnId="{3012299C-DE41-4272-A35B-70B617C173A6}">
      <dgm:prSet/>
      <dgm:spPr/>
      <dgm:t>
        <a:bodyPr/>
        <a:lstStyle/>
        <a:p>
          <a:endParaRPr lang="en-US"/>
        </a:p>
      </dgm:t>
    </dgm:pt>
    <dgm:pt modelId="{5B1F2AD3-A098-47DE-A4D8-C36A6924F9CF}">
      <dgm:prSet/>
      <dgm:spPr/>
      <dgm:t>
        <a:bodyPr/>
        <a:lstStyle/>
        <a:p>
          <a:r>
            <a:rPr lang="en-US"/>
            <a:t>Indicate which website the document was retrieved</a:t>
          </a:r>
        </a:p>
      </dgm:t>
    </dgm:pt>
    <dgm:pt modelId="{1D983E53-31B6-441D-9E50-60AD1D412B08}" type="parTrans" cxnId="{CF33396F-59A2-42FA-8CF4-D5F2ADE1AEC2}">
      <dgm:prSet/>
      <dgm:spPr/>
      <dgm:t>
        <a:bodyPr/>
        <a:lstStyle/>
        <a:p>
          <a:endParaRPr lang="en-US"/>
        </a:p>
      </dgm:t>
    </dgm:pt>
    <dgm:pt modelId="{E8A78950-5C75-4536-963B-76FED419220B}" type="sibTrans" cxnId="{CF33396F-59A2-42FA-8CF4-D5F2ADE1AEC2}">
      <dgm:prSet/>
      <dgm:spPr/>
      <dgm:t>
        <a:bodyPr/>
        <a:lstStyle/>
        <a:p>
          <a:endParaRPr lang="en-US"/>
        </a:p>
      </dgm:t>
    </dgm:pt>
    <dgm:pt modelId="{612C2760-4A8C-47F3-A8C1-5C5B33AEAE7F}">
      <dgm:prSet/>
      <dgm:spPr/>
      <dgm:t>
        <a:bodyPr/>
        <a:lstStyle/>
        <a:p>
          <a:r>
            <a:rPr lang="en-US"/>
            <a:t>Author’s experience and expertise</a:t>
          </a:r>
        </a:p>
      </dgm:t>
    </dgm:pt>
    <dgm:pt modelId="{12890271-E602-441B-9FFC-9B23989529BD}" type="parTrans" cxnId="{C47FBCF7-2EC7-4031-A152-A5357A2539CC}">
      <dgm:prSet/>
      <dgm:spPr/>
      <dgm:t>
        <a:bodyPr/>
        <a:lstStyle/>
        <a:p>
          <a:endParaRPr lang="en-US"/>
        </a:p>
      </dgm:t>
    </dgm:pt>
    <dgm:pt modelId="{B97BBCE7-1C32-44C7-95BD-50B9CF9229CC}" type="sibTrans" cxnId="{C47FBCF7-2EC7-4031-A152-A5357A2539CC}">
      <dgm:prSet/>
      <dgm:spPr/>
      <dgm:t>
        <a:bodyPr/>
        <a:lstStyle/>
        <a:p>
          <a:endParaRPr lang="en-US"/>
        </a:p>
      </dgm:t>
    </dgm:pt>
    <dgm:pt modelId="{6C0BA92C-7358-4663-90A2-1CEB394EC1ED}">
      <dgm:prSet/>
      <dgm:spPr/>
      <dgm:t>
        <a:bodyPr/>
        <a:lstStyle/>
        <a:p>
          <a:r>
            <a:rPr lang="en-US"/>
            <a:t>Remember to scan the document for 10 seconds per page before reading the document (Highlight the numbers, nouns and verbs)</a:t>
          </a:r>
        </a:p>
      </dgm:t>
    </dgm:pt>
    <dgm:pt modelId="{F472EFCD-D46C-4929-AF27-3A96DF439E5D}" type="parTrans" cxnId="{A948EAF1-0CBD-4CDB-9331-ADFF6ABF1582}">
      <dgm:prSet/>
      <dgm:spPr/>
      <dgm:t>
        <a:bodyPr/>
        <a:lstStyle/>
        <a:p>
          <a:endParaRPr lang="en-US"/>
        </a:p>
      </dgm:t>
    </dgm:pt>
    <dgm:pt modelId="{1D256195-795F-4269-8D1F-ADE15BB0E6F8}" type="sibTrans" cxnId="{A948EAF1-0CBD-4CDB-9331-ADFF6ABF1582}">
      <dgm:prSet/>
      <dgm:spPr/>
      <dgm:t>
        <a:bodyPr/>
        <a:lstStyle/>
        <a:p>
          <a:endParaRPr lang="en-US"/>
        </a:p>
      </dgm:t>
    </dgm:pt>
    <dgm:pt modelId="{3BB5CDD1-6628-4140-A331-1989545FC8CA}">
      <dgm:prSet/>
      <dgm:spPr/>
      <dgm:t>
        <a:bodyPr/>
        <a:lstStyle/>
        <a:p>
          <a:r>
            <a:rPr lang="en-US" dirty="0"/>
            <a:t>STEP 2 - Identifying the author’s thesis – Found in first paragraph and underline and highlight it</a:t>
          </a:r>
        </a:p>
      </dgm:t>
    </dgm:pt>
    <dgm:pt modelId="{FAFF9AF1-6ADE-4DEB-B167-8C41807B4944}" type="parTrans" cxnId="{9F6ABC94-656D-46FC-A380-A3BD7F0D62E7}">
      <dgm:prSet/>
      <dgm:spPr/>
      <dgm:t>
        <a:bodyPr/>
        <a:lstStyle/>
        <a:p>
          <a:endParaRPr lang="en-US"/>
        </a:p>
      </dgm:t>
    </dgm:pt>
    <dgm:pt modelId="{7238E81A-EBCF-4AE0-8A16-5A0F3212BE46}" type="sibTrans" cxnId="{9F6ABC94-656D-46FC-A380-A3BD7F0D62E7}">
      <dgm:prSet/>
      <dgm:spPr/>
      <dgm:t>
        <a:bodyPr/>
        <a:lstStyle/>
        <a:p>
          <a:endParaRPr lang="en-US"/>
        </a:p>
      </dgm:t>
    </dgm:pt>
    <dgm:pt modelId="{B1879AE0-70F6-43B8-9694-7524655C46A9}">
      <dgm:prSet/>
      <dgm:spPr/>
      <dgm:t>
        <a:bodyPr/>
        <a:lstStyle/>
        <a:p>
          <a:r>
            <a:rPr lang="en-US" dirty="0"/>
            <a:t>STEP 4 - Their evidence = “3 details” section (with </a:t>
          </a:r>
          <a:r>
            <a:rPr lang="en-US" dirty="0" err="1"/>
            <a:t>pg</a:t>
          </a:r>
          <a:r>
            <a:rPr lang="en-US" dirty="0"/>
            <a:t>#, paragraph# and line#) and must be quotes from the text</a:t>
          </a:r>
        </a:p>
      </dgm:t>
    </dgm:pt>
    <dgm:pt modelId="{092412F2-1B73-4490-B520-7586E72188BB}" type="parTrans" cxnId="{D749A4DF-6ADB-4B3F-B4DF-B66D015CFF10}">
      <dgm:prSet/>
      <dgm:spPr/>
      <dgm:t>
        <a:bodyPr/>
        <a:lstStyle/>
        <a:p>
          <a:endParaRPr lang="en-US"/>
        </a:p>
      </dgm:t>
    </dgm:pt>
    <dgm:pt modelId="{52338C6E-D6D6-433F-B58E-C300B4BCBCB7}" type="sibTrans" cxnId="{D749A4DF-6ADB-4B3F-B4DF-B66D015CFF10}">
      <dgm:prSet/>
      <dgm:spPr/>
      <dgm:t>
        <a:bodyPr/>
        <a:lstStyle/>
        <a:p>
          <a:endParaRPr lang="en-US"/>
        </a:p>
      </dgm:t>
    </dgm:pt>
    <dgm:pt modelId="{755AA050-DB58-47BF-908B-097E8E35AD55}">
      <dgm:prSet/>
      <dgm:spPr/>
      <dgm:t>
        <a:bodyPr/>
        <a:lstStyle/>
        <a:p>
          <a:r>
            <a:rPr lang="en-US" dirty="0"/>
            <a:t>STEP 3 - List and Define words (Numbers, nouns and verbs) you don’t know</a:t>
          </a:r>
        </a:p>
      </dgm:t>
    </dgm:pt>
    <dgm:pt modelId="{50DC2A2D-581A-484F-A00F-AC9E4A0D1C97}" type="parTrans" cxnId="{644A413E-2194-417A-AB97-16CD256FAAD1}">
      <dgm:prSet/>
      <dgm:spPr/>
      <dgm:t>
        <a:bodyPr/>
        <a:lstStyle/>
        <a:p>
          <a:endParaRPr lang="en-US"/>
        </a:p>
      </dgm:t>
    </dgm:pt>
    <dgm:pt modelId="{8738B0E4-D865-4634-B3C0-76C9DA996D3C}" type="sibTrans" cxnId="{644A413E-2194-417A-AB97-16CD256FAAD1}">
      <dgm:prSet/>
      <dgm:spPr/>
      <dgm:t>
        <a:bodyPr/>
        <a:lstStyle/>
        <a:p>
          <a:endParaRPr lang="en-US"/>
        </a:p>
      </dgm:t>
    </dgm:pt>
    <dgm:pt modelId="{CFE026E4-EB40-412A-AF3E-8F5D2E699B6E}">
      <dgm:prSet/>
      <dgm:spPr/>
      <dgm:t>
        <a:bodyPr/>
        <a:lstStyle/>
        <a:p>
          <a:r>
            <a:rPr lang="en-US" dirty="0"/>
            <a:t>STEP 5 - Paraphrase each of the 3 details as indicated in your notes</a:t>
          </a:r>
        </a:p>
      </dgm:t>
    </dgm:pt>
    <dgm:pt modelId="{863EB14C-C8EC-49BB-8408-34234EE9E00E}" type="parTrans" cxnId="{60B1D595-E39D-4BA5-A44A-33A6BAEDEA49}">
      <dgm:prSet/>
      <dgm:spPr/>
      <dgm:t>
        <a:bodyPr/>
        <a:lstStyle/>
        <a:p>
          <a:endParaRPr lang="en-US"/>
        </a:p>
      </dgm:t>
    </dgm:pt>
    <dgm:pt modelId="{5212C2A2-7C63-4C37-930C-5F91727A6110}" type="sibTrans" cxnId="{60B1D595-E39D-4BA5-A44A-33A6BAEDEA49}">
      <dgm:prSet/>
      <dgm:spPr/>
      <dgm:t>
        <a:bodyPr/>
        <a:lstStyle/>
        <a:p>
          <a:endParaRPr lang="en-US"/>
        </a:p>
      </dgm:t>
    </dgm:pt>
    <dgm:pt modelId="{8CD4BC50-8CD6-44AA-A17B-6B183F287E7C}">
      <dgm:prSet/>
      <dgm:spPr/>
      <dgm:t>
        <a:bodyPr/>
        <a:lstStyle/>
        <a:p>
          <a:r>
            <a:rPr lang="en-US" dirty="0"/>
            <a:t>STEP 6 - Summarizing the author’s points, drawing conclusions, utilizing your sentence stems</a:t>
          </a:r>
        </a:p>
      </dgm:t>
    </dgm:pt>
    <dgm:pt modelId="{B58D4BE2-D57E-4322-B225-C178482D33E3}" type="parTrans" cxnId="{7A78AF87-2218-4C8C-B8ED-8C2A93C3D5CF}">
      <dgm:prSet/>
      <dgm:spPr/>
      <dgm:t>
        <a:bodyPr/>
        <a:lstStyle/>
        <a:p>
          <a:endParaRPr lang="en-US"/>
        </a:p>
      </dgm:t>
    </dgm:pt>
    <dgm:pt modelId="{BCF4C71E-0B82-42A6-9FD1-A3FA013AE068}" type="sibTrans" cxnId="{7A78AF87-2218-4C8C-B8ED-8C2A93C3D5CF}">
      <dgm:prSet/>
      <dgm:spPr/>
      <dgm:t>
        <a:bodyPr/>
        <a:lstStyle/>
        <a:p>
          <a:endParaRPr lang="en-US"/>
        </a:p>
      </dgm:t>
    </dgm:pt>
    <dgm:pt modelId="{CE4B5831-5908-40A2-8247-68EAA3150358}">
      <dgm:prSet/>
      <dgm:spPr/>
      <dgm:t>
        <a:bodyPr/>
        <a:lstStyle/>
        <a:p>
          <a:endParaRPr lang="en-US" dirty="0"/>
        </a:p>
      </dgm:t>
    </dgm:pt>
    <dgm:pt modelId="{139D21DE-7B62-4943-BC5A-81247A521648}" type="parTrans" cxnId="{8B2287F7-62EB-4C60-80A1-DD4408C87EAD}">
      <dgm:prSet/>
      <dgm:spPr/>
      <dgm:t>
        <a:bodyPr/>
        <a:lstStyle/>
        <a:p>
          <a:endParaRPr lang="en-US"/>
        </a:p>
      </dgm:t>
    </dgm:pt>
    <dgm:pt modelId="{1F772B0B-B4D4-43B5-8C59-A82DF239F80A}" type="sibTrans" cxnId="{8B2287F7-62EB-4C60-80A1-DD4408C87EAD}">
      <dgm:prSet/>
      <dgm:spPr/>
      <dgm:t>
        <a:bodyPr/>
        <a:lstStyle/>
        <a:p>
          <a:endParaRPr lang="en-US"/>
        </a:p>
      </dgm:t>
    </dgm:pt>
    <dgm:pt modelId="{61E352F0-58E1-4A01-A5C4-27F6176449CB}" type="pres">
      <dgm:prSet presAssocID="{F3945C1C-1DF2-45EC-9BB4-2704C9999BCD}" presName="linear" presStyleCnt="0">
        <dgm:presLayoutVars>
          <dgm:animLvl val="lvl"/>
          <dgm:resizeHandles val="exact"/>
        </dgm:presLayoutVars>
      </dgm:prSet>
      <dgm:spPr/>
    </dgm:pt>
    <dgm:pt modelId="{DDDBD45D-6BFC-4C36-B0B5-2D9FA35E8A4B}" type="pres">
      <dgm:prSet presAssocID="{14E48B89-A4F7-4853-9753-B44A37A3A77B}" presName="parentText" presStyleLbl="node1" presStyleIdx="0" presStyleCnt="7">
        <dgm:presLayoutVars>
          <dgm:chMax val="0"/>
          <dgm:bulletEnabled val="1"/>
        </dgm:presLayoutVars>
      </dgm:prSet>
      <dgm:spPr/>
    </dgm:pt>
    <dgm:pt modelId="{74816BD0-F713-444A-9E66-CF156A7EFFD1}" type="pres">
      <dgm:prSet presAssocID="{14E48B89-A4F7-4853-9753-B44A37A3A77B}" presName="childText" presStyleLbl="revTx" presStyleIdx="0" presStyleCnt="1">
        <dgm:presLayoutVars>
          <dgm:bulletEnabled val="1"/>
        </dgm:presLayoutVars>
      </dgm:prSet>
      <dgm:spPr/>
    </dgm:pt>
    <dgm:pt modelId="{711BD7BE-8566-4707-89D8-8BC8B48B35CA}" type="pres">
      <dgm:prSet presAssocID="{3BB5CDD1-6628-4140-A331-1989545FC8CA}" presName="parentText" presStyleLbl="node1" presStyleIdx="1" presStyleCnt="7">
        <dgm:presLayoutVars>
          <dgm:chMax val="0"/>
          <dgm:bulletEnabled val="1"/>
        </dgm:presLayoutVars>
      </dgm:prSet>
      <dgm:spPr/>
    </dgm:pt>
    <dgm:pt modelId="{B2C14DB3-E196-4C5F-A20D-09B3EB170A1D}" type="pres">
      <dgm:prSet presAssocID="{7238E81A-EBCF-4AE0-8A16-5A0F3212BE46}" presName="spacer" presStyleCnt="0"/>
      <dgm:spPr/>
    </dgm:pt>
    <dgm:pt modelId="{5B6A5412-E32B-42B6-8570-2D111CDE8B5B}" type="pres">
      <dgm:prSet presAssocID="{B1879AE0-70F6-43B8-9694-7524655C46A9}" presName="parentText" presStyleLbl="node1" presStyleIdx="2" presStyleCnt="7" custLinFactY="100000" custLinFactNeighborX="19" custLinFactNeighborY="142850">
        <dgm:presLayoutVars>
          <dgm:chMax val="0"/>
          <dgm:bulletEnabled val="1"/>
        </dgm:presLayoutVars>
      </dgm:prSet>
      <dgm:spPr/>
    </dgm:pt>
    <dgm:pt modelId="{7E6C3436-B984-4816-B2A5-5C495D608D8A}" type="pres">
      <dgm:prSet presAssocID="{52338C6E-D6D6-433F-B58E-C300B4BCBCB7}" presName="spacer" presStyleCnt="0"/>
      <dgm:spPr/>
    </dgm:pt>
    <dgm:pt modelId="{DAC5E1AF-810D-497D-B6E8-62A4D2B040BE}" type="pres">
      <dgm:prSet presAssocID="{755AA050-DB58-47BF-908B-097E8E35AD55}" presName="parentText" presStyleLbl="node1" presStyleIdx="3" presStyleCnt="7" custLinFactY="-100000" custLinFactNeighborX="19" custLinFactNeighborY="-113202">
        <dgm:presLayoutVars>
          <dgm:chMax val="0"/>
          <dgm:bulletEnabled val="1"/>
        </dgm:presLayoutVars>
      </dgm:prSet>
      <dgm:spPr/>
    </dgm:pt>
    <dgm:pt modelId="{D8274A41-E2BC-4BB8-A165-F1D98AA6BFBC}" type="pres">
      <dgm:prSet presAssocID="{8738B0E4-D865-4634-B3C0-76C9DA996D3C}" presName="spacer" presStyleCnt="0"/>
      <dgm:spPr/>
    </dgm:pt>
    <dgm:pt modelId="{7B17C982-3275-41B2-A36F-94202943E0B2}" type="pres">
      <dgm:prSet presAssocID="{CFE026E4-EB40-412A-AF3E-8F5D2E699B6E}" presName="parentText" presStyleLbl="node1" presStyleIdx="4" presStyleCnt="7">
        <dgm:presLayoutVars>
          <dgm:chMax val="0"/>
          <dgm:bulletEnabled val="1"/>
        </dgm:presLayoutVars>
      </dgm:prSet>
      <dgm:spPr/>
    </dgm:pt>
    <dgm:pt modelId="{448E619A-5438-4CFA-A057-20688AABCCE0}" type="pres">
      <dgm:prSet presAssocID="{5212C2A2-7C63-4C37-930C-5F91727A6110}" presName="spacer" presStyleCnt="0"/>
      <dgm:spPr/>
    </dgm:pt>
    <dgm:pt modelId="{658FEBB6-7410-4DA1-B462-A219DAE1C671}" type="pres">
      <dgm:prSet presAssocID="{8CD4BC50-8CD6-44AA-A17B-6B183F287E7C}" presName="parentText" presStyleLbl="node1" presStyleIdx="5" presStyleCnt="7">
        <dgm:presLayoutVars>
          <dgm:chMax val="0"/>
          <dgm:bulletEnabled val="1"/>
        </dgm:presLayoutVars>
      </dgm:prSet>
      <dgm:spPr/>
    </dgm:pt>
    <dgm:pt modelId="{EF793854-E216-4DF4-9688-5B115451BF9E}" type="pres">
      <dgm:prSet presAssocID="{BCF4C71E-0B82-42A6-9FD1-A3FA013AE068}" presName="spacer" presStyleCnt="0"/>
      <dgm:spPr/>
    </dgm:pt>
    <dgm:pt modelId="{10A834F7-3E69-4429-A9DD-7DE7A64DABDD}" type="pres">
      <dgm:prSet presAssocID="{CE4B5831-5908-40A2-8247-68EAA3150358}" presName="parentText" presStyleLbl="node1" presStyleIdx="6" presStyleCnt="7" custFlipVert="1" custScaleY="12368">
        <dgm:presLayoutVars>
          <dgm:chMax val="0"/>
          <dgm:bulletEnabled val="1"/>
        </dgm:presLayoutVars>
      </dgm:prSet>
      <dgm:spPr/>
    </dgm:pt>
  </dgm:ptLst>
  <dgm:cxnLst>
    <dgm:cxn modelId="{A8249E09-58C8-484E-80FE-628C6E7D81D8}" srcId="{14E48B89-A4F7-4853-9753-B44A37A3A77B}" destId="{11A3468B-2D34-46A7-9F15-38CE6FA32893}" srcOrd="0" destOrd="0" parTransId="{D6019A8B-73A0-407D-9091-D40DCED84788}" sibTransId="{84920023-1E56-46CE-8A2E-7D13D16EE47A}"/>
    <dgm:cxn modelId="{B3B3D20C-4EDE-406D-BABB-42C5D8C6A072}" type="presOf" srcId="{5B1F2AD3-A098-47DE-A4D8-C36A6924F9CF}" destId="{74816BD0-F713-444A-9E66-CF156A7EFFD1}" srcOrd="0" destOrd="4" presId="urn:microsoft.com/office/officeart/2005/8/layout/vList2"/>
    <dgm:cxn modelId="{F5FFFE0F-1863-4E0B-98B9-176DE5B70176}" type="presOf" srcId="{3BB5CDD1-6628-4140-A331-1989545FC8CA}" destId="{711BD7BE-8566-4707-89D8-8BC8B48B35CA}" srcOrd="0" destOrd="0" presId="urn:microsoft.com/office/officeart/2005/8/layout/vList2"/>
    <dgm:cxn modelId="{BF7BF510-60C9-4D99-AB70-F21337BA9CB8}" srcId="{14E48B89-A4F7-4853-9753-B44A37A3A77B}" destId="{4176DD5F-8962-4C76-8CF0-AEAD31A357F3}" srcOrd="2" destOrd="0" parTransId="{211DB5F7-DD7A-495F-94AC-E62CD31EB491}" sibTransId="{EF96475D-7C22-4A70-A33B-2BB2177FF0D7}"/>
    <dgm:cxn modelId="{00B6ED19-4CB9-4C07-911E-DD352780D054}" type="presOf" srcId="{F3DAF781-E8D0-462B-AC02-0BB9BC50C5D9}" destId="{74816BD0-F713-444A-9E66-CF156A7EFFD1}" srcOrd="0" destOrd="1" presId="urn:microsoft.com/office/officeart/2005/8/layout/vList2"/>
    <dgm:cxn modelId="{FFBC2821-A532-472E-B446-B8C56B2C624B}" type="presOf" srcId="{CE4B5831-5908-40A2-8247-68EAA3150358}" destId="{10A834F7-3E69-4429-A9DD-7DE7A64DABDD}" srcOrd="0" destOrd="0" presId="urn:microsoft.com/office/officeart/2005/8/layout/vList2"/>
    <dgm:cxn modelId="{0F818D39-28D3-486E-A2EB-DF1E90E8F319}" type="presOf" srcId="{14E48B89-A4F7-4853-9753-B44A37A3A77B}" destId="{DDDBD45D-6BFC-4C36-B0B5-2D9FA35E8A4B}" srcOrd="0" destOrd="0" presId="urn:microsoft.com/office/officeart/2005/8/layout/vList2"/>
    <dgm:cxn modelId="{644A413E-2194-417A-AB97-16CD256FAAD1}" srcId="{F3945C1C-1DF2-45EC-9BB4-2704C9999BCD}" destId="{755AA050-DB58-47BF-908B-097E8E35AD55}" srcOrd="3" destOrd="0" parTransId="{50DC2A2D-581A-484F-A00F-AC9E4A0D1C97}" sibTransId="{8738B0E4-D865-4634-B3C0-76C9DA996D3C}"/>
    <dgm:cxn modelId="{F7616F65-5777-4070-A8CA-FD863E1596E1}" srcId="{F3945C1C-1DF2-45EC-9BB4-2704C9999BCD}" destId="{14E48B89-A4F7-4853-9753-B44A37A3A77B}" srcOrd="0" destOrd="0" parTransId="{5AE0EBF8-FBB1-4B5D-ABF2-6DD296EF14B1}" sibTransId="{3586C480-6D9A-42AE-854F-EAB46BB3C5BD}"/>
    <dgm:cxn modelId="{C237334A-0A94-496E-8C46-58B76E6DDC13}" type="presOf" srcId="{CFE026E4-EB40-412A-AF3E-8F5D2E699B6E}" destId="{7B17C982-3275-41B2-A36F-94202943E0B2}" srcOrd="0" destOrd="0" presId="urn:microsoft.com/office/officeart/2005/8/layout/vList2"/>
    <dgm:cxn modelId="{88C2074F-1118-4ECF-8647-37B4E51AF966}" srcId="{14E48B89-A4F7-4853-9753-B44A37A3A77B}" destId="{F3DAF781-E8D0-462B-AC02-0BB9BC50C5D9}" srcOrd="1" destOrd="0" parTransId="{A24E8489-0BED-4B08-8988-3E9B2751D595}" sibTransId="{89A08AA7-B911-4319-8B2C-5B607BAEB7C0}"/>
    <dgm:cxn modelId="{CF33396F-59A2-42FA-8CF4-D5F2ADE1AEC2}" srcId="{14E48B89-A4F7-4853-9753-B44A37A3A77B}" destId="{5B1F2AD3-A098-47DE-A4D8-C36A6924F9CF}" srcOrd="4" destOrd="0" parTransId="{1D983E53-31B6-441D-9E50-60AD1D412B08}" sibTransId="{E8A78950-5C75-4536-963B-76FED419220B}"/>
    <dgm:cxn modelId="{45A3DF53-C1EE-4593-9E6D-DBB6611E78BE}" type="presOf" srcId="{4176DD5F-8962-4C76-8CF0-AEAD31A357F3}" destId="{74816BD0-F713-444A-9E66-CF156A7EFFD1}" srcOrd="0" destOrd="2" presId="urn:microsoft.com/office/officeart/2005/8/layout/vList2"/>
    <dgm:cxn modelId="{5A26B258-D558-4FDD-A136-A2D8554EDC9F}" type="presOf" srcId="{F3945C1C-1DF2-45EC-9BB4-2704C9999BCD}" destId="{61E352F0-58E1-4A01-A5C4-27F6176449CB}" srcOrd="0" destOrd="0" presId="urn:microsoft.com/office/officeart/2005/8/layout/vList2"/>
    <dgm:cxn modelId="{A0D7CD5A-685F-4CB4-A7E9-CB23237C7A20}" type="presOf" srcId="{6C0BA92C-7358-4663-90A2-1CEB394EC1ED}" destId="{74816BD0-F713-444A-9E66-CF156A7EFFD1}" srcOrd="0" destOrd="6" presId="urn:microsoft.com/office/officeart/2005/8/layout/vList2"/>
    <dgm:cxn modelId="{7A78AF87-2218-4C8C-B8ED-8C2A93C3D5CF}" srcId="{F3945C1C-1DF2-45EC-9BB4-2704C9999BCD}" destId="{8CD4BC50-8CD6-44AA-A17B-6B183F287E7C}" srcOrd="5" destOrd="0" parTransId="{B58D4BE2-D57E-4322-B225-C178482D33E3}" sibTransId="{BCF4C71E-0B82-42A6-9FD1-A3FA013AE068}"/>
    <dgm:cxn modelId="{A2A9B191-B8D8-40C4-BB90-49EA6C1AA1A6}" type="presOf" srcId="{C90AFB6A-D23F-4ED8-9FBA-D93F8585474F}" destId="{74816BD0-F713-444A-9E66-CF156A7EFFD1}" srcOrd="0" destOrd="3" presId="urn:microsoft.com/office/officeart/2005/8/layout/vList2"/>
    <dgm:cxn modelId="{9F6ABC94-656D-46FC-A380-A3BD7F0D62E7}" srcId="{F3945C1C-1DF2-45EC-9BB4-2704C9999BCD}" destId="{3BB5CDD1-6628-4140-A331-1989545FC8CA}" srcOrd="1" destOrd="0" parTransId="{FAFF9AF1-6ADE-4DEB-B167-8C41807B4944}" sibTransId="{7238E81A-EBCF-4AE0-8A16-5A0F3212BE46}"/>
    <dgm:cxn modelId="{60B1D595-E39D-4BA5-A44A-33A6BAEDEA49}" srcId="{F3945C1C-1DF2-45EC-9BB4-2704C9999BCD}" destId="{CFE026E4-EB40-412A-AF3E-8F5D2E699B6E}" srcOrd="4" destOrd="0" parTransId="{863EB14C-C8EC-49BB-8408-34234EE9E00E}" sibTransId="{5212C2A2-7C63-4C37-930C-5F91727A6110}"/>
    <dgm:cxn modelId="{3012299C-DE41-4272-A35B-70B617C173A6}" srcId="{14E48B89-A4F7-4853-9753-B44A37A3A77B}" destId="{C90AFB6A-D23F-4ED8-9FBA-D93F8585474F}" srcOrd="3" destOrd="0" parTransId="{CFFBB1C9-0290-4207-94FB-13BAC51E1CD6}" sibTransId="{592357CF-C578-465E-9FDB-FC7F2CEFFDC2}"/>
    <dgm:cxn modelId="{2312D2A3-F701-4845-8D44-32A6D0034671}" type="presOf" srcId="{755AA050-DB58-47BF-908B-097E8E35AD55}" destId="{DAC5E1AF-810D-497D-B6E8-62A4D2B040BE}" srcOrd="0" destOrd="0" presId="urn:microsoft.com/office/officeart/2005/8/layout/vList2"/>
    <dgm:cxn modelId="{5F929DB8-581C-4E59-94C4-D3981F2051A9}" type="presOf" srcId="{11A3468B-2D34-46A7-9F15-38CE6FA32893}" destId="{74816BD0-F713-444A-9E66-CF156A7EFFD1}" srcOrd="0" destOrd="0" presId="urn:microsoft.com/office/officeart/2005/8/layout/vList2"/>
    <dgm:cxn modelId="{47D2BAB9-FBE1-4815-B805-222DA7B17BD7}" type="presOf" srcId="{612C2760-4A8C-47F3-A8C1-5C5B33AEAE7F}" destId="{74816BD0-F713-444A-9E66-CF156A7EFFD1}" srcOrd="0" destOrd="5" presId="urn:microsoft.com/office/officeart/2005/8/layout/vList2"/>
    <dgm:cxn modelId="{4C638FDD-CD20-4251-8699-4B988BFB94B7}" type="presOf" srcId="{B1879AE0-70F6-43B8-9694-7524655C46A9}" destId="{5B6A5412-E32B-42B6-8570-2D111CDE8B5B}" srcOrd="0" destOrd="0" presId="urn:microsoft.com/office/officeart/2005/8/layout/vList2"/>
    <dgm:cxn modelId="{0FE914DF-3AA3-418B-A190-3F2675AFD329}" type="presOf" srcId="{8CD4BC50-8CD6-44AA-A17B-6B183F287E7C}" destId="{658FEBB6-7410-4DA1-B462-A219DAE1C671}" srcOrd="0" destOrd="0" presId="urn:microsoft.com/office/officeart/2005/8/layout/vList2"/>
    <dgm:cxn modelId="{D749A4DF-6ADB-4B3F-B4DF-B66D015CFF10}" srcId="{F3945C1C-1DF2-45EC-9BB4-2704C9999BCD}" destId="{B1879AE0-70F6-43B8-9694-7524655C46A9}" srcOrd="2" destOrd="0" parTransId="{092412F2-1B73-4490-B520-7586E72188BB}" sibTransId="{52338C6E-D6D6-433F-B58E-C300B4BCBCB7}"/>
    <dgm:cxn modelId="{A948EAF1-0CBD-4CDB-9331-ADFF6ABF1582}" srcId="{14E48B89-A4F7-4853-9753-B44A37A3A77B}" destId="{6C0BA92C-7358-4663-90A2-1CEB394EC1ED}" srcOrd="6" destOrd="0" parTransId="{F472EFCD-D46C-4929-AF27-3A96DF439E5D}" sibTransId="{1D256195-795F-4269-8D1F-ADE15BB0E6F8}"/>
    <dgm:cxn modelId="{8B2287F7-62EB-4C60-80A1-DD4408C87EAD}" srcId="{F3945C1C-1DF2-45EC-9BB4-2704C9999BCD}" destId="{CE4B5831-5908-40A2-8247-68EAA3150358}" srcOrd="6" destOrd="0" parTransId="{139D21DE-7B62-4943-BC5A-81247A521648}" sibTransId="{1F772B0B-B4D4-43B5-8C59-A82DF239F80A}"/>
    <dgm:cxn modelId="{C47FBCF7-2EC7-4031-A152-A5357A2539CC}" srcId="{14E48B89-A4F7-4853-9753-B44A37A3A77B}" destId="{612C2760-4A8C-47F3-A8C1-5C5B33AEAE7F}" srcOrd="5" destOrd="0" parTransId="{12890271-E602-441B-9FFC-9B23989529BD}" sibTransId="{B97BBCE7-1C32-44C7-95BD-50B9CF9229CC}"/>
    <dgm:cxn modelId="{77E8DD74-ACED-4E40-B18F-1BAD276FC708}" type="presParOf" srcId="{61E352F0-58E1-4A01-A5C4-27F6176449CB}" destId="{DDDBD45D-6BFC-4C36-B0B5-2D9FA35E8A4B}" srcOrd="0" destOrd="0" presId="urn:microsoft.com/office/officeart/2005/8/layout/vList2"/>
    <dgm:cxn modelId="{0A4DF7F4-E2C5-4AD3-957A-B78CAE9DAE3A}" type="presParOf" srcId="{61E352F0-58E1-4A01-A5C4-27F6176449CB}" destId="{74816BD0-F713-444A-9E66-CF156A7EFFD1}" srcOrd="1" destOrd="0" presId="urn:microsoft.com/office/officeart/2005/8/layout/vList2"/>
    <dgm:cxn modelId="{F7E01092-09BA-43AB-9B41-BC6E7A627893}" type="presParOf" srcId="{61E352F0-58E1-4A01-A5C4-27F6176449CB}" destId="{711BD7BE-8566-4707-89D8-8BC8B48B35CA}" srcOrd="2" destOrd="0" presId="urn:microsoft.com/office/officeart/2005/8/layout/vList2"/>
    <dgm:cxn modelId="{DDFC0E12-CA8F-4586-A98F-7060202C4DB0}" type="presParOf" srcId="{61E352F0-58E1-4A01-A5C4-27F6176449CB}" destId="{B2C14DB3-E196-4C5F-A20D-09B3EB170A1D}" srcOrd="3" destOrd="0" presId="urn:microsoft.com/office/officeart/2005/8/layout/vList2"/>
    <dgm:cxn modelId="{13C40D4A-F8B1-4141-99D5-D887D2DA943C}" type="presParOf" srcId="{61E352F0-58E1-4A01-A5C4-27F6176449CB}" destId="{5B6A5412-E32B-42B6-8570-2D111CDE8B5B}" srcOrd="4" destOrd="0" presId="urn:microsoft.com/office/officeart/2005/8/layout/vList2"/>
    <dgm:cxn modelId="{6400FBFB-E770-4C06-9F10-A1650A84B468}" type="presParOf" srcId="{61E352F0-58E1-4A01-A5C4-27F6176449CB}" destId="{7E6C3436-B984-4816-B2A5-5C495D608D8A}" srcOrd="5" destOrd="0" presId="urn:microsoft.com/office/officeart/2005/8/layout/vList2"/>
    <dgm:cxn modelId="{00098433-73E9-4591-8F71-946051204DF2}" type="presParOf" srcId="{61E352F0-58E1-4A01-A5C4-27F6176449CB}" destId="{DAC5E1AF-810D-497D-B6E8-62A4D2B040BE}" srcOrd="6" destOrd="0" presId="urn:microsoft.com/office/officeart/2005/8/layout/vList2"/>
    <dgm:cxn modelId="{86AC8370-23A0-4015-A425-370D7EC153CC}" type="presParOf" srcId="{61E352F0-58E1-4A01-A5C4-27F6176449CB}" destId="{D8274A41-E2BC-4BB8-A165-F1D98AA6BFBC}" srcOrd="7" destOrd="0" presId="urn:microsoft.com/office/officeart/2005/8/layout/vList2"/>
    <dgm:cxn modelId="{1E6564D2-AC63-4776-815B-B54D87D12F83}" type="presParOf" srcId="{61E352F0-58E1-4A01-A5C4-27F6176449CB}" destId="{7B17C982-3275-41B2-A36F-94202943E0B2}" srcOrd="8" destOrd="0" presId="urn:microsoft.com/office/officeart/2005/8/layout/vList2"/>
    <dgm:cxn modelId="{2CC94AAF-BBE3-4E4D-8F74-3B2193E4A3E9}" type="presParOf" srcId="{61E352F0-58E1-4A01-A5C4-27F6176449CB}" destId="{448E619A-5438-4CFA-A057-20688AABCCE0}" srcOrd="9" destOrd="0" presId="urn:microsoft.com/office/officeart/2005/8/layout/vList2"/>
    <dgm:cxn modelId="{31467119-F6A1-4267-B36B-9FFC1D5AC44E}" type="presParOf" srcId="{61E352F0-58E1-4A01-A5C4-27F6176449CB}" destId="{658FEBB6-7410-4DA1-B462-A219DAE1C671}" srcOrd="10" destOrd="0" presId="urn:microsoft.com/office/officeart/2005/8/layout/vList2"/>
    <dgm:cxn modelId="{3878D29C-76CF-4969-B7C1-205E2AAAAD79}" type="presParOf" srcId="{61E352F0-58E1-4A01-A5C4-27F6176449CB}" destId="{EF793854-E216-4DF4-9688-5B115451BF9E}" srcOrd="11" destOrd="0" presId="urn:microsoft.com/office/officeart/2005/8/layout/vList2"/>
    <dgm:cxn modelId="{45A42B38-6BF8-4E81-B68A-185092598624}" type="presParOf" srcId="{61E352F0-58E1-4A01-A5C4-27F6176449CB}" destId="{10A834F7-3E69-4429-A9DD-7DE7A64DABDD}"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C28BDB0-64AC-4DAC-8224-FB7DDA3B7F19}" type="doc">
      <dgm:prSet loTypeId="urn:microsoft.com/office/officeart/2016/7/layout/RepeatingBendingProcessNew" loCatId="process" qsTypeId="urn:microsoft.com/office/officeart/2005/8/quickstyle/simple1" qsCatId="simple" csTypeId="urn:microsoft.com/office/officeart/2005/8/colors/colorful2" csCatId="colorful"/>
      <dgm:spPr/>
      <dgm:t>
        <a:bodyPr/>
        <a:lstStyle/>
        <a:p>
          <a:endParaRPr lang="en-US"/>
        </a:p>
      </dgm:t>
    </dgm:pt>
    <dgm:pt modelId="{845C9DBA-5E5D-440B-87D2-9DD72573693F}">
      <dgm:prSet/>
      <dgm:spPr/>
      <dgm:t>
        <a:bodyPr/>
        <a:lstStyle/>
        <a:p>
          <a:r>
            <a:rPr lang="en-US"/>
            <a:t>Select a Topic</a:t>
          </a:r>
        </a:p>
      </dgm:t>
    </dgm:pt>
    <dgm:pt modelId="{C9F68D2B-695A-460E-A167-E5E1FC45E17E}" type="parTrans" cxnId="{9FC7CEFE-75F7-49F9-815A-C08DC44642B5}">
      <dgm:prSet/>
      <dgm:spPr/>
      <dgm:t>
        <a:bodyPr/>
        <a:lstStyle/>
        <a:p>
          <a:endParaRPr lang="en-US"/>
        </a:p>
      </dgm:t>
    </dgm:pt>
    <dgm:pt modelId="{0F3E1D45-5297-49E0-8904-63243493431B}" type="sibTrans" cxnId="{9FC7CEFE-75F7-49F9-815A-C08DC44642B5}">
      <dgm:prSet/>
      <dgm:spPr/>
      <dgm:t>
        <a:bodyPr/>
        <a:lstStyle/>
        <a:p>
          <a:endParaRPr lang="en-US"/>
        </a:p>
      </dgm:t>
    </dgm:pt>
    <dgm:pt modelId="{E071AE38-5323-4510-80BA-C3F528872EE8}">
      <dgm:prSet/>
      <dgm:spPr/>
      <dgm:t>
        <a:bodyPr/>
        <a:lstStyle/>
        <a:p>
          <a:r>
            <a:rPr lang="en-US"/>
            <a:t>Understand the Available Resources</a:t>
          </a:r>
        </a:p>
      </dgm:t>
    </dgm:pt>
    <dgm:pt modelId="{1B0FFE40-AF3A-4D1F-B679-EF2E10401E15}" type="parTrans" cxnId="{1C3FFCB1-50A1-4169-8A97-F18E3A01242D}">
      <dgm:prSet/>
      <dgm:spPr/>
      <dgm:t>
        <a:bodyPr/>
        <a:lstStyle/>
        <a:p>
          <a:endParaRPr lang="en-US"/>
        </a:p>
      </dgm:t>
    </dgm:pt>
    <dgm:pt modelId="{AB5ABCF0-0112-4B19-854E-EA441D3B878C}" type="sibTrans" cxnId="{1C3FFCB1-50A1-4169-8A97-F18E3A01242D}">
      <dgm:prSet/>
      <dgm:spPr/>
      <dgm:t>
        <a:bodyPr/>
        <a:lstStyle/>
        <a:p>
          <a:endParaRPr lang="en-US"/>
        </a:p>
      </dgm:t>
    </dgm:pt>
    <dgm:pt modelId="{CA8F4BFB-B7D8-480F-9E0D-A84BA190354B}">
      <dgm:prSet/>
      <dgm:spPr/>
      <dgm:t>
        <a:bodyPr/>
        <a:lstStyle/>
        <a:p>
          <a:r>
            <a:rPr lang="en-US"/>
            <a:t>Begin Research and Source Cards</a:t>
          </a:r>
        </a:p>
      </dgm:t>
    </dgm:pt>
    <dgm:pt modelId="{CF4BC672-7A33-4ED3-B807-FB6028794C63}" type="parTrans" cxnId="{6AB12BE2-88C4-4B6C-82C6-76A82FF0D37F}">
      <dgm:prSet/>
      <dgm:spPr/>
      <dgm:t>
        <a:bodyPr/>
        <a:lstStyle/>
        <a:p>
          <a:endParaRPr lang="en-US"/>
        </a:p>
      </dgm:t>
    </dgm:pt>
    <dgm:pt modelId="{47D8687D-63FC-445C-9BF3-007E1FE34713}" type="sibTrans" cxnId="{6AB12BE2-88C4-4B6C-82C6-76A82FF0D37F}">
      <dgm:prSet/>
      <dgm:spPr/>
      <dgm:t>
        <a:bodyPr/>
        <a:lstStyle/>
        <a:p>
          <a:endParaRPr lang="en-US"/>
        </a:p>
      </dgm:t>
    </dgm:pt>
    <dgm:pt modelId="{F5279C26-4DF5-4EB8-9BB0-731934EB5D2B}">
      <dgm:prSet/>
      <dgm:spPr/>
      <dgm:t>
        <a:bodyPr/>
        <a:lstStyle/>
        <a:p>
          <a:r>
            <a:rPr lang="en-US"/>
            <a:t>Formulate the Thesis Statement and Determine Supporting Topics</a:t>
          </a:r>
        </a:p>
      </dgm:t>
    </dgm:pt>
    <dgm:pt modelId="{A51611A4-8A0F-4762-B13B-48A17993C845}" type="parTrans" cxnId="{ADBA2FB2-2406-457F-BFF2-4E75489D5278}">
      <dgm:prSet/>
      <dgm:spPr/>
      <dgm:t>
        <a:bodyPr/>
        <a:lstStyle/>
        <a:p>
          <a:endParaRPr lang="en-US"/>
        </a:p>
      </dgm:t>
    </dgm:pt>
    <dgm:pt modelId="{E6F3E1C2-97FF-4862-818D-8CD88E06C83F}" type="sibTrans" cxnId="{ADBA2FB2-2406-457F-BFF2-4E75489D5278}">
      <dgm:prSet/>
      <dgm:spPr/>
      <dgm:t>
        <a:bodyPr/>
        <a:lstStyle/>
        <a:p>
          <a:endParaRPr lang="en-US"/>
        </a:p>
      </dgm:t>
    </dgm:pt>
    <dgm:pt modelId="{1818BDA5-7116-4C57-BD4A-0C44056FD5C0}">
      <dgm:prSet/>
      <dgm:spPr/>
      <dgm:t>
        <a:bodyPr/>
        <a:lstStyle/>
        <a:p>
          <a:r>
            <a:rPr lang="en-US"/>
            <a:t>Make a Preliminary Outline and Target Useful Information</a:t>
          </a:r>
        </a:p>
      </dgm:t>
    </dgm:pt>
    <dgm:pt modelId="{7BE607F8-5302-465A-81BC-ECCA9840A547}" type="parTrans" cxnId="{825CE2B2-25D0-46E5-9F8A-19CC81D99989}">
      <dgm:prSet/>
      <dgm:spPr/>
      <dgm:t>
        <a:bodyPr/>
        <a:lstStyle/>
        <a:p>
          <a:endParaRPr lang="en-US"/>
        </a:p>
      </dgm:t>
    </dgm:pt>
    <dgm:pt modelId="{B3C9C862-028E-4F9A-98A8-A46E0FD488C9}" type="sibTrans" cxnId="{825CE2B2-25D0-46E5-9F8A-19CC81D99989}">
      <dgm:prSet/>
      <dgm:spPr/>
      <dgm:t>
        <a:bodyPr/>
        <a:lstStyle/>
        <a:p>
          <a:endParaRPr lang="en-US"/>
        </a:p>
      </dgm:t>
    </dgm:pt>
    <dgm:pt modelId="{E6E3E27A-8C6D-40F7-AB78-8A2E3E4C6E47}">
      <dgm:prSet/>
      <dgm:spPr/>
      <dgm:t>
        <a:bodyPr/>
        <a:lstStyle/>
        <a:p>
          <a:r>
            <a:rPr lang="en-US"/>
            <a:t>Take Notes and Extend the Outline</a:t>
          </a:r>
        </a:p>
      </dgm:t>
    </dgm:pt>
    <dgm:pt modelId="{2601884A-FCBE-4D25-BBD7-A92E0B205AD0}" type="parTrans" cxnId="{FCB2E5CA-26B4-481B-B5E5-C084263CC740}">
      <dgm:prSet/>
      <dgm:spPr/>
      <dgm:t>
        <a:bodyPr/>
        <a:lstStyle/>
        <a:p>
          <a:endParaRPr lang="en-US"/>
        </a:p>
      </dgm:t>
    </dgm:pt>
    <dgm:pt modelId="{34D87983-CF35-4824-BDB8-93DC2955E047}" type="sibTrans" cxnId="{FCB2E5CA-26B4-481B-B5E5-C084263CC740}">
      <dgm:prSet/>
      <dgm:spPr/>
      <dgm:t>
        <a:bodyPr/>
        <a:lstStyle/>
        <a:p>
          <a:endParaRPr lang="en-US"/>
        </a:p>
      </dgm:t>
    </dgm:pt>
    <dgm:pt modelId="{B05F143D-E354-47AB-B8C0-3EF6A7D33BB7}">
      <dgm:prSet/>
      <dgm:spPr/>
      <dgm:t>
        <a:bodyPr/>
        <a:lstStyle/>
        <a:p>
          <a:r>
            <a:rPr lang="en-US"/>
            <a:t>Prepare to Write</a:t>
          </a:r>
        </a:p>
      </dgm:t>
    </dgm:pt>
    <dgm:pt modelId="{00C0C4F8-27CB-4767-AB30-F7E17A1CAF44}" type="parTrans" cxnId="{34A84A95-45C5-4434-BA2D-5C74335E44E6}">
      <dgm:prSet/>
      <dgm:spPr/>
      <dgm:t>
        <a:bodyPr/>
        <a:lstStyle/>
        <a:p>
          <a:endParaRPr lang="en-US"/>
        </a:p>
      </dgm:t>
    </dgm:pt>
    <dgm:pt modelId="{FF24A5F1-9D68-4641-835E-B71652420A19}" type="sibTrans" cxnId="{34A84A95-45C5-4434-BA2D-5C74335E44E6}">
      <dgm:prSet/>
      <dgm:spPr/>
      <dgm:t>
        <a:bodyPr/>
        <a:lstStyle/>
        <a:p>
          <a:endParaRPr lang="en-US"/>
        </a:p>
      </dgm:t>
    </dgm:pt>
    <dgm:pt modelId="{54FFC98A-40F7-4C77-9C15-7D81874CF55D}">
      <dgm:prSet/>
      <dgm:spPr/>
      <dgm:t>
        <a:bodyPr/>
        <a:lstStyle/>
        <a:p>
          <a:r>
            <a:rPr lang="en-US"/>
            <a:t>Write the Rough Draft</a:t>
          </a:r>
        </a:p>
      </dgm:t>
    </dgm:pt>
    <dgm:pt modelId="{C208EE17-1F78-4B41-A1F6-E256E5F177EA}" type="parTrans" cxnId="{B919CE09-8BCC-4E6E-B4C9-751A9C091E0A}">
      <dgm:prSet/>
      <dgm:spPr/>
      <dgm:t>
        <a:bodyPr/>
        <a:lstStyle/>
        <a:p>
          <a:endParaRPr lang="en-US"/>
        </a:p>
      </dgm:t>
    </dgm:pt>
    <dgm:pt modelId="{6F6F39BD-205D-435A-962F-1620DDD7325A}" type="sibTrans" cxnId="{B919CE09-8BCC-4E6E-B4C9-751A9C091E0A}">
      <dgm:prSet/>
      <dgm:spPr/>
      <dgm:t>
        <a:bodyPr/>
        <a:lstStyle/>
        <a:p>
          <a:endParaRPr lang="en-US"/>
        </a:p>
      </dgm:t>
    </dgm:pt>
    <dgm:pt modelId="{BF00E798-9513-4599-B927-FF5EA33620D0}">
      <dgm:prSet/>
      <dgm:spPr/>
      <dgm:t>
        <a:bodyPr/>
        <a:lstStyle/>
        <a:p>
          <a:r>
            <a:rPr lang="en-US"/>
            <a:t>Edit and Revise</a:t>
          </a:r>
        </a:p>
      </dgm:t>
    </dgm:pt>
    <dgm:pt modelId="{BBD039C1-FA64-4617-A7FE-EB2B39F08F3B}" type="parTrans" cxnId="{2D6A71CB-657B-4544-85F4-B49583689B3E}">
      <dgm:prSet/>
      <dgm:spPr/>
      <dgm:t>
        <a:bodyPr/>
        <a:lstStyle/>
        <a:p>
          <a:endParaRPr lang="en-US"/>
        </a:p>
      </dgm:t>
    </dgm:pt>
    <dgm:pt modelId="{3CA07E13-6448-4F70-8CFE-127D4315A73C}" type="sibTrans" cxnId="{2D6A71CB-657B-4544-85F4-B49583689B3E}">
      <dgm:prSet/>
      <dgm:spPr/>
      <dgm:t>
        <a:bodyPr/>
        <a:lstStyle/>
        <a:p>
          <a:endParaRPr lang="en-US"/>
        </a:p>
      </dgm:t>
    </dgm:pt>
    <dgm:pt modelId="{0235CD5F-9388-4A20-9B1E-8380ED1952E1}">
      <dgm:prSet/>
      <dgm:spPr/>
      <dgm:t>
        <a:bodyPr/>
        <a:lstStyle/>
        <a:p>
          <a:r>
            <a:rPr lang="en-US"/>
            <a:t>Create the Source Page and Prepare for Presentation</a:t>
          </a:r>
        </a:p>
      </dgm:t>
    </dgm:pt>
    <dgm:pt modelId="{B022AF9B-8285-43E7-907A-E318F4FA42BF}" type="parTrans" cxnId="{BF94836C-4A22-47B1-9643-27731493A35E}">
      <dgm:prSet/>
      <dgm:spPr/>
      <dgm:t>
        <a:bodyPr/>
        <a:lstStyle/>
        <a:p>
          <a:endParaRPr lang="en-US"/>
        </a:p>
      </dgm:t>
    </dgm:pt>
    <dgm:pt modelId="{F3696AA2-EB99-4AE0-87B5-397A48C88C4E}" type="sibTrans" cxnId="{BF94836C-4A22-47B1-9643-27731493A35E}">
      <dgm:prSet/>
      <dgm:spPr/>
      <dgm:t>
        <a:bodyPr/>
        <a:lstStyle/>
        <a:p>
          <a:endParaRPr lang="en-US"/>
        </a:p>
      </dgm:t>
    </dgm:pt>
    <dgm:pt modelId="{759DEFE9-35BE-4159-882D-EFA61E6443E8}" type="pres">
      <dgm:prSet presAssocID="{AC28BDB0-64AC-4DAC-8224-FB7DDA3B7F19}" presName="Name0" presStyleCnt="0">
        <dgm:presLayoutVars>
          <dgm:dir/>
          <dgm:resizeHandles val="exact"/>
        </dgm:presLayoutVars>
      </dgm:prSet>
      <dgm:spPr/>
    </dgm:pt>
    <dgm:pt modelId="{5A2099B4-EB20-4E85-B61A-A1BF83CB0F76}" type="pres">
      <dgm:prSet presAssocID="{845C9DBA-5E5D-440B-87D2-9DD72573693F}" presName="node" presStyleLbl="node1" presStyleIdx="0" presStyleCnt="10">
        <dgm:presLayoutVars>
          <dgm:bulletEnabled val="1"/>
        </dgm:presLayoutVars>
      </dgm:prSet>
      <dgm:spPr/>
    </dgm:pt>
    <dgm:pt modelId="{DAB81208-86CC-4DB5-B554-EF57E9103FA5}" type="pres">
      <dgm:prSet presAssocID="{0F3E1D45-5297-49E0-8904-63243493431B}" presName="sibTrans" presStyleLbl="sibTrans1D1" presStyleIdx="0" presStyleCnt="9"/>
      <dgm:spPr/>
    </dgm:pt>
    <dgm:pt modelId="{5C1A1263-6CB7-47F4-A1DA-BCFB51780E7D}" type="pres">
      <dgm:prSet presAssocID="{0F3E1D45-5297-49E0-8904-63243493431B}" presName="connectorText" presStyleLbl="sibTrans1D1" presStyleIdx="0" presStyleCnt="9"/>
      <dgm:spPr/>
    </dgm:pt>
    <dgm:pt modelId="{C7FFA689-4265-40CA-B216-79ADCA4071F7}" type="pres">
      <dgm:prSet presAssocID="{E071AE38-5323-4510-80BA-C3F528872EE8}" presName="node" presStyleLbl="node1" presStyleIdx="1" presStyleCnt="10">
        <dgm:presLayoutVars>
          <dgm:bulletEnabled val="1"/>
        </dgm:presLayoutVars>
      </dgm:prSet>
      <dgm:spPr/>
    </dgm:pt>
    <dgm:pt modelId="{6DF5B76F-CFC3-45C2-9C6D-4FB091F8E1FE}" type="pres">
      <dgm:prSet presAssocID="{AB5ABCF0-0112-4B19-854E-EA441D3B878C}" presName="sibTrans" presStyleLbl="sibTrans1D1" presStyleIdx="1" presStyleCnt="9"/>
      <dgm:spPr/>
    </dgm:pt>
    <dgm:pt modelId="{C4F89DFB-53CA-4CC2-864F-B9C04E0C72FB}" type="pres">
      <dgm:prSet presAssocID="{AB5ABCF0-0112-4B19-854E-EA441D3B878C}" presName="connectorText" presStyleLbl="sibTrans1D1" presStyleIdx="1" presStyleCnt="9"/>
      <dgm:spPr/>
    </dgm:pt>
    <dgm:pt modelId="{5A93C659-B49E-4919-9F1B-44752C3CF60F}" type="pres">
      <dgm:prSet presAssocID="{CA8F4BFB-B7D8-480F-9E0D-A84BA190354B}" presName="node" presStyleLbl="node1" presStyleIdx="2" presStyleCnt="10">
        <dgm:presLayoutVars>
          <dgm:bulletEnabled val="1"/>
        </dgm:presLayoutVars>
      </dgm:prSet>
      <dgm:spPr/>
    </dgm:pt>
    <dgm:pt modelId="{91C488A2-1DA7-4300-A076-278E21248C2F}" type="pres">
      <dgm:prSet presAssocID="{47D8687D-63FC-445C-9BF3-007E1FE34713}" presName="sibTrans" presStyleLbl="sibTrans1D1" presStyleIdx="2" presStyleCnt="9"/>
      <dgm:spPr/>
    </dgm:pt>
    <dgm:pt modelId="{C10016F1-4077-4DE5-BAC2-B381FF840341}" type="pres">
      <dgm:prSet presAssocID="{47D8687D-63FC-445C-9BF3-007E1FE34713}" presName="connectorText" presStyleLbl="sibTrans1D1" presStyleIdx="2" presStyleCnt="9"/>
      <dgm:spPr/>
    </dgm:pt>
    <dgm:pt modelId="{8F4576B7-1393-41EC-8DF8-65313D526786}" type="pres">
      <dgm:prSet presAssocID="{F5279C26-4DF5-4EB8-9BB0-731934EB5D2B}" presName="node" presStyleLbl="node1" presStyleIdx="3" presStyleCnt="10">
        <dgm:presLayoutVars>
          <dgm:bulletEnabled val="1"/>
        </dgm:presLayoutVars>
      </dgm:prSet>
      <dgm:spPr/>
    </dgm:pt>
    <dgm:pt modelId="{A7A262DE-8DC8-4AE8-A0ED-98211D913ED3}" type="pres">
      <dgm:prSet presAssocID="{E6F3E1C2-97FF-4862-818D-8CD88E06C83F}" presName="sibTrans" presStyleLbl="sibTrans1D1" presStyleIdx="3" presStyleCnt="9"/>
      <dgm:spPr/>
    </dgm:pt>
    <dgm:pt modelId="{3449CF1B-A307-4F85-B3C8-0795EA292D2E}" type="pres">
      <dgm:prSet presAssocID="{E6F3E1C2-97FF-4862-818D-8CD88E06C83F}" presName="connectorText" presStyleLbl="sibTrans1D1" presStyleIdx="3" presStyleCnt="9"/>
      <dgm:spPr/>
    </dgm:pt>
    <dgm:pt modelId="{E586C1A5-B3CE-4788-83E6-5414DE7184F6}" type="pres">
      <dgm:prSet presAssocID="{1818BDA5-7116-4C57-BD4A-0C44056FD5C0}" presName="node" presStyleLbl="node1" presStyleIdx="4" presStyleCnt="10">
        <dgm:presLayoutVars>
          <dgm:bulletEnabled val="1"/>
        </dgm:presLayoutVars>
      </dgm:prSet>
      <dgm:spPr/>
    </dgm:pt>
    <dgm:pt modelId="{85A7FF03-DFEA-48CA-B117-1C17CC10FA35}" type="pres">
      <dgm:prSet presAssocID="{B3C9C862-028E-4F9A-98A8-A46E0FD488C9}" presName="sibTrans" presStyleLbl="sibTrans1D1" presStyleIdx="4" presStyleCnt="9"/>
      <dgm:spPr/>
    </dgm:pt>
    <dgm:pt modelId="{4BCE7970-ED47-470F-A3C4-7516298C3638}" type="pres">
      <dgm:prSet presAssocID="{B3C9C862-028E-4F9A-98A8-A46E0FD488C9}" presName="connectorText" presStyleLbl="sibTrans1D1" presStyleIdx="4" presStyleCnt="9"/>
      <dgm:spPr/>
    </dgm:pt>
    <dgm:pt modelId="{BC1AD7A6-F536-4851-8C46-4B6C6276A083}" type="pres">
      <dgm:prSet presAssocID="{E6E3E27A-8C6D-40F7-AB78-8A2E3E4C6E47}" presName="node" presStyleLbl="node1" presStyleIdx="5" presStyleCnt="10">
        <dgm:presLayoutVars>
          <dgm:bulletEnabled val="1"/>
        </dgm:presLayoutVars>
      </dgm:prSet>
      <dgm:spPr/>
    </dgm:pt>
    <dgm:pt modelId="{B123D712-39AE-4824-B85D-CA1EA93617BE}" type="pres">
      <dgm:prSet presAssocID="{34D87983-CF35-4824-BDB8-93DC2955E047}" presName="sibTrans" presStyleLbl="sibTrans1D1" presStyleIdx="5" presStyleCnt="9"/>
      <dgm:spPr/>
    </dgm:pt>
    <dgm:pt modelId="{600EF61D-1948-4F05-A71F-FC9915693598}" type="pres">
      <dgm:prSet presAssocID="{34D87983-CF35-4824-BDB8-93DC2955E047}" presName="connectorText" presStyleLbl="sibTrans1D1" presStyleIdx="5" presStyleCnt="9"/>
      <dgm:spPr/>
    </dgm:pt>
    <dgm:pt modelId="{DB90BDE3-E8AE-4B7C-8314-53847836E449}" type="pres">
      <dgm:prSet presAssocID="{B05F143D-E354-47AB-B8C0-3EF6A7D33BB7}" presName="node" presStyleLbl="node1" presStyleIdx="6" presStyleCnt="10">
        <dgm:presLayoutVars>
          <dgm:bulletEnabled val="1"/>
        </dgm:presLayoutVars>
      </dgm:prSet>
      <dgm:spPr/>
    </dgm:pt>
    <dgm:pt modelId="{986486FF-D40B-45FB-A354-B3EE207ABAD5}" type="pres">
      <dgm:prSet presAssocID="{FF24A5F1-9D68-4641-835E-B71652420A19}" presName="sibTrans" presStyleLbl="sibTrans1D1" presStyleIdx="6" presStyleCnt="9"/>
      <dgm:spPr/>
    </dgm:pt>
    <dgm:pt modelId="{58FC4E4B-AF74-44AF-8DCC-762EDA13E3CE}" type="pres">
      <dgm:prSet presAssocID="{FF24A5F1-9D68-4641-835E-B71652420A19}" presName="connectorText" presStyleLbl="sibTrans1D1" presStyleIdx="6" presStyleCnt="9"/>
      <dgm:spPr/>
    </dgm:pt>
    <dgm:pt modelId="{13E7BCA4-CB2E-4ED4-8EAE-069086930CF1}" type="pres">
      <dgm:prSet presAssocID="{54FFC98A-40F7-4C77-9C15-7D81874CF55D}" presName="node" presStyleLbl="node1" presStyleIdx="7" presStyleCnt="10">
        <dgm:presLayoutVars>
          <dgm:bulletEnabled val="1"/>
        </dgm:presLayoutVars>
      </dgm:prSet>
      <dgm:spPr/>
    </dgm:pt>
    <dgm:pt modelId="{F4BB4D5C-4D10-4E43-BF26-CB3E02280791}" type="pres">
      <dgm:prSet presAssocID="{6F6F39BD-205D-435A-962F-1620DDD7325A}" presName="sibTrans" presStyleLbl="sibTrans1D1" presStyleIdx="7" presStyleCnt="9"/>
      <dgm:spPr/>
    </dgm:pt>
    <dgm:pt modelId="{55D5A44D-F97A-49A9-8E6B-28CC038141BC}" type="pres">
      <dgm:prSet presAssocID="{6F6F39BD-205D-435A-962F-1620DDD7325A}" presName="connectorText" presStyleLbl="sibTrans1D1" presStyleIdx="7" presStyleCnt="9"/>
      <dgm:spPr/>
    </dgm:pt>
    <dgm:pt modelId="{AD51C126-68DE-4DC2-BB05-CD604479288A}" type="pres">
      <dgm:prSet presAssocID="{BF00E798-9513-4599-B927-FF5EA33620D0}" presName="node" presStyleLbl="node1" presStyleIdx="8" presStyleCnt="10">
        <dgm:presLayoutVars>
          <dgm:bulletEnabled val="1"/>
        </dgm:presLayoutVars>
      </dgm:prSet>
      <dgm:spPr/>
    </dgm:pt>
    <dgm:pt modelId="{4865F3BA-FAE7-4ED7-8320-5C554D0CBD02}" type="pres">
      <dgm:prSet presAssocID="{3CA07E13-6448-4F70-8CFE-127D4315A73C}" presName="sibTrans" presStyleLbl="sibTrans1D1" presStyleIdx="8" presStyleCnt="9"/>
      <dgm:spPr/>
    </dgm:pt>
    <dgm:pt modelId="{E4BC60B3-84D4-4305-A19A-13EDF57C52C7}" type="pres">
      <dgm:prSet presAssocID="{3CA07E13-6448-4F70-8CFE-127D4315A73C}" presName="connectorText" presStyleLbl="sibTrans1D1" presStyleIdx="8" presStyleCnt="9"/>
      <dgm:spPr/>
    </dgm:pt>
    <dgm:pt modelId="{CD2CB86F-CDC4-4030-917C-10E1AD5B4907}" type="pres">
      <dgm:prSet presAssocID="{0235CD5F-9388-4A20-9B1E-8380ED1952E1}" presName="node" presStyleLbl="node1" presStyleIdx="9" presStyleCnt="10">
        <dgm:presLayoutVars>
          <dgm:bulletEnabled val="1"/>
        </dgm:presLayoutVars>
      </dgm:prSet>
      <dgm:spPr/>
    </dgm:pt>
  </dgm:ptLst>
  <dgm:cxnLst>
    <dgm:cxn modelId="{B919CE09-8BCC-4E6E-B4C9-751A9C091E0A}" srcId="{AC28BDB0-64AC-4DAC-8224-FB7DDA3B7F19}" destId="{54FFC98A-40F7-4C77-9C15-7D81874CF55D}" srcOrd="7" destOrd="0" parTransId="{C208EE17-1F78-4B41-A1F6-E256E5F177EA}" sibTransId="{6F6F39BD-205D-435A-962F-1620DDD7325A}"/>
    <dgm:cxn modelId="{661B1616-13DF-444C-A14E-042FC67E4EFB}" type="presOf" srcId="{CA8F4BFB-B7D8-480F-9E0D-A84BA190354B}" destId="{5A93C659-B49E-4919-9F1B-44752C3CF60F}" srcOrd="0" destOrd="0" presId="urn:microsoft.com/office/officeart/2016/7/layout/RepeatingBendingProcessNew"/>
    <dgm:cxn modelId="{4F8EA917-31E2-49A8-9E67-898CC8641C29}" type="presOf" srcId="{AC28BDB0-64AC-4DAC-8224-FB7DDA3B7F19}" destId="{759DEFE9-35BE-4159-882D-EFA61E6443E8}" srcOrd="0" destOrd="0" presId="urn:microsoft.com/office/officeart/2016/7/layout/RepeatingBendingProcessNew"/>
    <dgm:cxn modelId="{FA9A3C25-5346-4D82-A041-6565B48001F1}" type="presOf" srcId="{AB5ABCF0-0112-4B19-854E-EA441D3B878C}" destId="{6DF5B76F-CFC3-45C2-9C6D-4FB091F8E1FE}" srcOrd="0" destOrd="0" presId="urn:microsoft.com/office/officeart/2016/7/layout/RepeatingBendingProcessNew"/>
    <dgm:cxn modelId="{1939B228-CEA2-4901-9D9C-3BC4892A911F}" type="presOf" srcId="{BF00E798-9513-4599-B927-FF5EA33620D0}" destId="{AD51C126-68DE-4DC2-BB05-CD604479288A}" srcOrd="0" destOrd="0" presId="urn:microsoft.com/office/officeart/2016/7/layout/RepeatingBendingProcessNew"/>
    <dgm:cxn modelId="{F78ADE28-1906-41B5-922D-C965195D49C2}" type="presOf" srcId="{0F3E1D45-5297-49E0-8904-63243493431B}" destId="{DAB81208-86CC-4DB5-B554-EF57E9103FA5}" srcOrd="0" destOrd="0" presId="urn:microsoft.com/office/officeart/2016/7/layout/RepeatingBendingProcessNew"/>
    <dgm:cxn modelId="{0B98AE32-649D-464B-A295-DEE47F391D54}" type="presOf" srcId="{B3C9C862-028E-4F9A-98A8-A46E0FD488C9}" destId="{4BCE7970-ED47-470F-A3C4-7516298C3638}" srcOrd="1" destOrd="0" presId="urn:microsoft.com/office/officeart/2016/7/layout/RepeatingBendingProcessNew"/>
    <dgm:cxn modelId="{9A162B35-4418-483F-8286-F7EB1E31A6F2}" type="presOf" srcId="{3CA07E13-6448-4F70-8CFE-127D4315A73C}" destId="{E4BC60B3-84D4-4305-A19A-13EDF57C52C7}" srcOrd="1" destOrd="0" presId="urn:microsoft.com/office/officeart/2016/7/layout/RepeatingBendingProcessNew"/>
    <dgm:cxn modelId="{4FB3D739-5329-49B0-9170-E7CF4FA48978}" type="presOf" srcId="{B05F143D-E354-47AB-B8C0-3EF6A7D33BB7}" destId="{DB90BDE3-E8AE-4B7C-8314-53847836E449}" srcOrd="0" destOrd="0" presId="urn:microsoft.com/office/officeart/2016/7/layout/RepeatingBendingProcessNew"/>
    <dgm:cxn modelId="{32253F3A-6F2A-4958-8708-27FD2AFA1C17}" type="presOf" srcId="{1818BDA5-7116-4C57-BD4A-0C44056FD5C0}" destId="{E586C1A5-B3CE-4788-83E6-5414DE7184F6}" srcOrd="0" destOrd="0" presId="urn:microsoft.com/office/officeart/2016/7/layout/RepeatingBendingProcessNew"/>
    <dgm:cxn modelId="{A4D4C33B-8FE7-481D-AB3F-38418F82855D}" type="presOf" srcId="{3CA07E13-6448-4F70-8CFE-127D4315A73C}" destId="{4865F3BA-FAE7-4ED7-8320-5C554D0CBD02}" srcOrd="0" destOrd="0" presId="urn:microsoft.com/office/officeart/2016/7/layout/RepeatingBendingProcessNew"/>
    <dgm:cxn modelId="{495B253C-C0F4-49AD-9A49-CEEC0681E305}" type="presOf" srcId="{34D87983-CF35-4824-BDB8-93DC2955E047}" destId="{600EF61D-1948-4F05-A71F-FC9915693598}" srcOrd="1" destOrd="0" presId="urn:microsoft.com/office/officeart/2016/7/layout/RepeatingBendingProcessNew"/>
    <dgm:cxn modelId="{81012C3C-2FC5-49C4-85AF-39AB80E1CDD2}" type="presOf" srcId="{0235CD5F-9388-4A20-9B1E-8380ED1952E1}" destId="{CD2CB86F-CDC4-4030-917C-10E1AD5B4907}" srcOrd="0" destOrd="0" presId="urn:microsoft.com/office/officeart/2016/7/layout/RepeatingBendingProcessNew"/>
    <dgm:cxn modelId="{C70B913E-9576-49DC-BCB6-4FDFF2F51F19}" type="presOf" srcId="{E6F3E1C2-97FF-4862-818D-8CD88E06C83F}" destId="{3449CF1B-A307-4F85-B3C8-0795EA292D2E}" srcOrd="1" destOrd="0" presId="urn:microsoft.com/office/officeart/2016/7/layout/RepeatingBendingProcessNew"/>
    <dgm:cxn modelId="{043BC064-51F5-485B-AB65-FC1612F91E82}" type="presOf" srcId="{FF24A5F1-9D68-4641-835E-B71652420A19}" destId="{986486FF-D40B-45FB-A354-B3EE207ABAD5}" srcOrd="0" destOrd="0" presId="urn:microsoft.com/office/officeart/2016/7/layout/RepeatingBendingProcessNew"/>
    <dgm:cxn modelId="{97F1FA64-AB7F-4CF7-B536-9A41F7DB5AC8}" type="presOf" srcId="{47D8687D-63FC-445C-9BF3-007E1FE34713}" destId="{C10016F1-4077-4DE5-BAC2-B381FF840341}" srcOrd="1" destOrd="0" presId="urn:microsoft.com/office/officeart/2016/7/layout/RepeatingBendingProcessNew"/>
    <dgm:cxn modelId="{A0F5A867-EA2C-46FD-B15E-3749A0998C0F}" type="presOf" srcId="{54FFC98A-40F7-4C77-9C15-7D81874CF55D}" destId="{13E7BCA4-CB2E-4ED4-8EAE-069086930CF1}" srcOrd="0" destOrd="0" presId="urn:microsoft.com/office/officeart/2016/7/layout/RepeatingBendingProcessNew"/>
    <dgm:cxn modelId="{07A1556B-B70F-40AF-B692-0D75CECAD3C0}" type="presOf" srcId="{E6F3E1C2-97FF-4862-818D-8CD88E06C83F}" destId="{A7A262DE-8DC8-4AE8-A0ED-98211D913ED3}" srcOrd="0" destOrd="0" presId="urn:microsoft.com/office/officeart/2016/7/layout/RepeatingBendingProcessNew"/>
    <dgm:cxn modelId="{BF94836C-4A22-47B1-9643-27731493A35E}" srcId="{AC28BDB0-64AC-4DAC-8224-FB7DDA3B7F19}" destId="{0235CD5F-9388-4A20-9B1E-8380ED1952E1}" srcOrd="9" destOrd="0" parTransId="{B022AF9B-8285-43E7-907A-E318F4FA42BF}" sibTransId="{F3696AA2-EB99-4AE0-87B5-397A48C88C4E}"/>
    <dgm:cxn modelId="{45011973-5212-41C1-A6A4-B3DA93C8DCEB}" type="presOf" srcId="{6F6F39BD-205D-435A-962F-1620DDD7325A}" destId="{55D5A44D-F97A-49A9-8E6B-28CC038141BC}" srcOrd="1" destOrd="0" presId="urn:microsoft.com/office/officeart/2016/7/layout/RepeatingBendingProcessNew"/>
    <dgm:cxn modelId="{AE78E676-C5A6-4CFC-839B-7358214360EA}" type="presOf" srcId="{845C9DBA-5E5D-440B-87D2-9DD72573693F}" destId="{5A2099B4-EB20-4E85-B61A-A1BF83CB0F76}" srcOrd="0" destOrd="0" presId="urn:microsoft.com/office/officeart/2016/7/layout/RepeatingBendingProcessNew"/>
    <dgm:cxn modelId="{0D3DC486-7B4B-4093-8CCC-944A8B75B98A}" type="presOf" srcId="{E071AE38-5323-4510-80BA-C3F528872EE8}" destId="{C7FFA689-4265-40CA-B216-79ADCA4071F7}" srcOrd="0" destOrd="0" presId="urn:microsoft.com/office/officeart/2016/7/layout/RepeatingBendingProcessNew"/>
    <dgm:cxn modelId="{D0CD358C-BB14-4438-9FDC-69E7663CCB0E}" type="presOf" srcId="{B3C9C862-028E-4F9A-98A8-A46E0FD488C9}" destId="{85A7FF03-DFEA-48CA-B117-1C17CC10FA35}" srcOrd="0" destOrd="0" presId="urn:microsoft.com/office/officeart/2016/7/layout/RepeatingBendingProcessNew"/>
    <dgm:cxn modelId="{CE4DBB93-DEE2-4DAB-A5CB-D1816244919F}" type="presOf" srcId="{AB5ABCF0-0112-4B19-854E-EA441D3B878C}" destId="{C4F89DFB-53CA-4CC2-864F-B9C04E0C72FB}" srcOrd="1" destOrd="0" presId="urn:microsoft.com/office/officeart/2016/7/layout/RepeatingBendingProcessNew"/>
    <dgm:cxn modelId="{34A84A95-45C5-4434-BA2D-5C74335E44E6}" srcId="{AC28BDB0-64AC-4DAC-8224-FB7DDA3B7F19}" destId="{B05F143D-E354-47AB-B8C0-3EF6A7D33BB7}" srcOrd="6" destOrd="0" parTransId="{00C0C4F8-27CB-4767-AB30-F7E17A1CAF44}" sibTransId="{FF24A5F1-9D68-4641-835E-B71652420A19}"/>
    <dgm:cxn modelId="{4DEB61A1-C401-4E25-AAA8-CE7BD68E6FE4}" type="presOf" srcId="{E6E3E27A-8C6D-40F7-AB78-8A2E3E4C6E47}" destId="{BC1AD7A6-F536-4851-8C46-4B6C6276A083}" srcOrd="0" destOrd="0" presId="urn:microsoft.com/office/officeart/2016/7/layout/RepeatingBendingProcessNew"/>
    <dgm:cxn modelId="{5F0C67A3-1D99-4808-B973-8B61CCAB0559}" type="presOf" srcId="{0F3E1D45-5297-49E0-8904-63243493431B}" destId="{5C1A1263-6CB7-47F4-A1DA-BCFB51780E7D}" srcOrd="1" destOrd="0" presId="urn:microsoft.com/office/officeart/2016/7/layout/RepeatingBendingProcessNew"/>
    <dgm:cxn modelId="{DC73C3AB-C773-4A2D-B40C-ECA6D0D03498}" type="presOf" srcId="{34D87983-CF35-4824-BDB8-93DC2955E047}" destId="{B123D712-39AE-4824-B85D-CA1EA93617BE}" srcOrd="0" destOrd="0" presId="urn:microsoft.com/office/officeart/2016/7/layout/RepeatingBendingProcessNew"/>
    <dgm:cxn modelId="{1C3FFCB1-50A1-4169-8A97-F18E3A01242D}" srcId="{AC28BDB0-64AC-4DAC-8224-FB7DDA3B7F19}" destId="{E071AE38-5323-4510-80BA-C3F528872EE8}" srcOrd="1" destOrd="0" parTransId="{1B0FFE40-AF3A-4D1F-B679-EF2E10401E15}" sibTransId="{AB5ABCF0-0112-4B19-854E-EA441D3B878C}"/>
    <dgm:cxn modelId="{ADBA2FB2-2406-457F-BFF2-4E75489D5278}" srcId="{AC28BDB0-64AC-4DAC-8224-FB7DDA3B7F19}" destId="{F5279C26-4DF5-4EB8-9BB0-731934EB5D2B}" srcOrd="3" destOrd="0" parTransId="{A51611A4-8A0F-4762-B13B-48A17993C845}" sibTransId="{E6F3E1C2-97FF-4862-818D-8CD88E06C83F}"/>
    <dgm:cxn modelId="{825CE2B2-25D0-46E5-9F8A-19CC81D99989}" srcId="{AC28BDB0-64AC-4DAC-8224-FB7DDA3B7F19}" destId="{1818BDA5-7116-4C57-BD4A-0C44056FD5C0}" srcOrd="4" destOrd="0" parTransId="{7BE607F8-5302-465A-81BC-ECCA9840A547}" sibTransId="{B3C9C862-028E-4F9A-98A8-A46E0FD488C9}"/>
    <dgm:cxn modelId="{F8E56CBF-5358-47C3-BC19-5F7D94546B99}" type="presOf" srcId="{47D8687D-63FC-445C-9BF3-007E1FE34713}" destId="{91C488A2-1DA7-4300-A076-278E21248C2F}" srcOrd="0" destOrd="0" presId="urn:microsoft.com/office/officeart/2016/7/layout/RepeatingBendingProcessNew"/>
    <dgm:cxn modelId="{FCB2E5CA-26B4-481B-B5E5-C084263CC740}" srcId="{AC28BDB0-64AC-4DAC-8224-FB7DDA3B7F19}" destId="{E6E3E27A-8C6D-40F7-AB78-8A2E3E4C6E47}" srcOrd="5" destOrd="0" parTransId="{2601884A-FCBE-4D25-BBD7-A92E0B205AD0}" sibTransId="{34D87983-CF35-4824-BDB8-93DC2955E047}"/>
    <dgm:cxn modelId="{2D6A71CB-657B-4544-85F4-B49583689B3E}" srcId="{AC28BDB0-64AC-4DAC-8224-FB7DDA3B7F19}" destId="{BF00E798-9513-4599-B927-FF5EA33620D0}" srcOrd="8" destOrd="0" parTransId="{BBD039C1-FA64-4617-A7FE-EB2B39F08F3B}" sibTransId="{3CA07E13-6448-4F70-8CFE-127D4315A73C}"/>
    <dgm:cxn modelId="{0EC208D3-9F7F-445C-A84F-C9204FAF04FD}" type="presOf" srcId="{F5279C26-4DF5-4EB8-9BB0-731934EB5D2B}" destId="{8F4576B7-1393-41EC-8DF8-65313D526786}" srcOrd="0" destOrd="0" presId="urn:microsoft.com/office/officeart/2016/7/layout/RepeatingBendingProcessNew"/>
    <dgm:cxn modelId="{6AB12BE2-88C4-4B6C-82C6-76A82FF0D37F}" srcId="{AC28BDB0-64AC-4DAC-8224-FB7DDA3B7F19}" destId="{CA8F4BFB-B7D8-480F-9E0D-A84BA190354B}" srcOrd="2" destOrd="0" parTransId="{CF4BC672-7A33-4ED3-B807-FB6028794C63}" sibTransId="{47D8687D-63FC-445C-9BF3-007E1FE34713}"/>
    <dgm:cxn modelId="{6311A3ED-B26E-4F4F-8D7B-2F0D7837E5AB}" type="presOf" srcId="{FF24A5F1-9D68-4641-835E-B71652420A19}" destId="{58FC4E4B-AF74-44AF-8DCC-762EDA13E3CE}" srcOrd="1" destOrd="0" presId="urn:microsoft.com/office/officeart/2016/7/layout/RepeatingBendingProcessNew"/>
    <dgm:cxn modelId="{AEACD7F4-F41C-495D-AABC-C24028DE42FE}" type="presOf" srcId="{6F6F39BD-205D-435A-962F-1620DDD7325A}" destId="{F4BB4D5C-4D10-4E43-BF26-CB3E02280791}" srcOrd="0" destOrd="0" presId="urn:microsoft.com/office/officeart/2016/7/layout/RepeatingBendingProcessNew"/>
    <dgm:cxn modelId="{9FC7CEFE-75F7-49F9-815A-C08DC44642B5}" srcId="{AC28BDB0-64AC-4DAC-8224-FB7DDA3B7F19}" destId="{845C9DBA-5E5D-440B-87D2-9DD72573693F}" srcOrd="0" destOrd="0" parTransId="{C9F68D2B-695A-460E-A167-E5E1FC45E17E}" sibTransId="{0F3E1D45-5297-49E0-8904-63243493431B}"/>
    <dgm:cxn modelId="{7683B35E-3C37-48B4-BCAA-A8109BBF0D48}" type="presParOf" srcId="{759DEFE9-35BE-4159-882D-EFA61E6443E8}" destId="{5A2099B4-EB20-4E85-B61A-A1BF83CB0F76}" srcOrd="0" destOrd="0" presId="urn:microsoft.com/office/officeart/2016/7/layout/RepeatingBendingProcessNew"/>
    <dgm:cxn modelId="{F701CF52-A00B-4C71-9BAB-2F12CBCA900B}" type="presParOf" srcId="{759DEFE9-35BE-4159-882D-EFA61E6443E8}" destId="{DAB81208-86CC-4DB5-B554-EF57E9103FA5}" srcOrd="1" destOrd="0" presId="urn:microsoft.com/office/officeart/2016/7/layout/RepeatingBendingProcessNew"/>
    <dgm:cxn modelId="{19730642-0FE0-40DB-A13A-50690855B735}" type="presParOf" srcId="{DAB81208-86CC-4DB5-B554-EF57E9103FA5}" destId="{5C1A1263-6CB7-47F4-A1DA-BCFB51780E7D}" srcOrd="0" destOrd="0" presId="urn:microsoft.com/office/officeart/2016/7/layout/RepeatingBendingProcessNew"/>
    <dgm:cxn modelId="{A2826585-D8DD-49A7-8EC6-812F64B2D93E}" type="presParOf" srcId="{759DEFE9-35BE-4159-882D-EFA61E6443E8}" destId="{C7FFA689-4265-40CA-B216-79ADCA4071F7}" srcOrd="2" destOrd="0" presId="urn:microsoft.com/office/officeart/2016/7/layout/RepeatingBendingProcessNew"/>
    <dgm:cxn modelId="{3481835F-2FBD-44C0-B699-7B4486EF8E5B}" type="presParOf" srcId="{759DEFE9-35BE-4159-882D-EFA61E6443E8}" destId="{6DF5B76F-CFC3-45C2-9C6D-4FB091F8E1FE}" srcOrd="3" destOrd="0" presId="urn:microsoft.com/office/officeart/2016/7/layout/RepeatingBendingProcessNew"/>
    <dgm:cxn modelId="{D5B3EAC8-97E1-4BB6-969D-3981C8D4F2CF}" type="presParOf" srcId="{6DF5B76F-CFC3-45C2-9C6D-4FB091F8E1FE}" destId="{C4F89DFB-53CA-4CC2-864F-B9C04E0C72FB}" srcOrd="0" destOrd="0" presId="urn:microsoft.com/office/officeart/2016/7/layout/RepeatingBendingProcessNew"/>
    <dgm:cxn modelId="{8385186D-F4B1-4E58-9F7A-DBA5B9CC6778}" type="presParOf" srcId="{759DEFE9-35BE-4159-882D-EFA61E6443E8}" destId="{5A93C659-B49E-4919-9F1B-44752C3CF60F}" srcOrd="4" destOrd="0" presId="urn:microsoft.com/office/officeart/2016/7/layout/RepeatingBendingProcessNew"/>
    <dgm:cxn modelId="{00014825-9AE3-43BE-B737-4A975C5B90D4}" type="presParOf" srcId="{759DEFE9-35BE-4159-882D-EFA61E6443E8}" destId="{91C488A2-1DA7-4300-A076-278E21248C2F}" srcOrd="5" destOrd="0" presId="urn:microsoft.com/office/officeart/2016/7/layout/RepeatingBendingProcessNew"/>
    <dgm:cxn modelId="{CD8D8F2E-DE0A-413C-8E7A-9FBA8FD044AA}" type="presParOf" srcId="{91C488A2-1DA7-4300-A076-278E21248C2F}" destId="{C10016F1-4077-4DE5-BAC2-B381FF840341}" srcOrd="0" destOrd="0" presId="urn:microsoft.com/office/officeart/2016/7/layout/RepeatingBendingProcessNew"/>
    <dgm:cxn modelId="{FF15C2E8-63BC-4387-B2C6-6BE25F5B4EDF}" type="presParOf" srcId="{759DEFE9-35BE-4159-882D-EFA61E6443E8}" destId="{8F4576B7-1393-41EC-8DF8-65313D526786}" srcOrd="6" destOrd="0" presId="urn:microsoft.com/office/officeart/2016/7/layout/RepeatingBendingProcessNew"/>
    <dgm:cxn modelId="{C73AF1D8-8965-44FC-816E-401821EFF24F}" type="presParOf" srcId="{759DEFE9-35BE-4159-882D-EFA61E6443E8}" destId="{A7A262DE-8DC8-4AE8-A0ED-98211D913ED3}" srcOrd="7" destOrd="0" presId="urn:microsoft.com/office/officeart/2016/7/layout/RepeatingBendingProcessNew"/>
    <dgm:cxn modelId="{AD72FF48-3A32-4D52-930F-1D216C83D776}" type="presParOf" srcId="{A7A262DE-8DC8-4AE8-A0ED-98211D913ED3}" destId="{3449CF1B-A307-4F85-B3C8-0795EA292D2E}" srcOrd="0" destOrd="0" presId="urn:microsoft.com/office/officeart/2016/7/layout/RepeatingBendingProcessNew"/>
    <dgm:cxn modelId="{112844D7-233D-49D5-941D-90D440004E53}" type="presParOf" srcId="{759DEFE9-35BE-4159-882D-EFA61E6443E8}" destId="{E586C1A5-B3CE-4788-83E6-5414DE7184F6}" srcOrd="8" destOrd="0" presId="urn:microsoft.com/office/officeart/2016/7/layout/RepeatingBendingProcessNew"/>
    <dgm:cxn modelId="{1384773A-59D3-4DEE-8546-7983FFA3905D}" type="presParOf" srcId="{759DEFE9-35BE-4159-882D-EFA61E6443E8}" destId="{85A7FF03-DFEA-48CA-B117-1C17CC10FA35}" srcOrd="9" destOrd="0" presId="urn:microsoft.com/office/officeart/2016/7/layout/RepeatingBendingProcessNew"/>
    <dgm:cxn modelId="{63366864-5599-4E07-8F12-AC873C3107E9}" type="presParOf" srcId="{85A7FF03-DFEA-48CA-B117-1C17CC10FA35}" destId="{4BCE7970-ED47-470F-A3C4-7516298C3638}" srcOrd="0" destOrd="0" presId="urn:microsoft.com/office/officeart/2016/7/layout/RepeatingBendingProcessNew"/>
    <dgm:cxn modelId="{AB5FE2C9-18BD-4407-8C56-425127B625B3}" type="presParOf" srcId="{759DEFE9-35BE-4159-882D-EFA61E6443E8}" destId="{BC1AD7A6-F536-4851-8C46-4B6C6276A083}" srcOrd="10" destOrd="0" presId="urn:microsoft.com/office/officeart/2016/7/layout/RepeatingBendingProcessNew"/>
    <dgm:cxn modelId="{AA9739FE-4650-467D-9D7D-F10A862D8BE3}" type="presParOf" srcId="{759DEFE9-35BE-4159-882D-EFA61E6443E8}" destId="{B123D712-39AE-4824-B85D-CA1EA93617BE}" srcOrd="11" destOrd="0" presId="urn:microsoft.com/office/officeart/2016/7/layout/RepeatingBendingProcessNew"/>
    <dgm:cxn modelId="{E75EB3F4-4CC7-4C59-87D3-307C2013CFD1}" type="presParOf" srcId="{B123D712-39AE-4824-B85D-CA1EA93617BE}" destId="{600EF61D-1948-4F05-A71F-FC9915693598}" srcOrd="0" destOrd="0" presId="urn:microsoft.com/office/officeart/2016/7/layout/RepeatingBendingProcessNew"/>
    <dgm:cxn modelId="{A96EAA37-7848-477F-81B6-03B269D31F86}" type="presParOf" srcId="{759DEFE9-35BE-4159-882D-EFA61E6443E8}" destId="{DB90BDE3-E8AE-4B7C-8314-53847836E449}" srcOrd="12" destOrd="0" presId="urn:microsoft.com/office/officeart/2016/7/layout/RepeatingBendingProcessNew"/>
    <dgm:cxn modelId="{A1A1E5DB-AECB-4D64-B181-F05C4369C947}" type="presParOf" srcId="{759DEFE9-35BE-4159-882D-EFA61E6443E8}" destId="{986486FF-D40B-45FB-A354-B3EE207ABAD5}" srcOrd="13" destOrd="0" presId="urn:microsoft.com/office/officeart/2016/7/layout/RepeatingBendingProcessNew"/>
    <dgm:cxn modelId="{63213F48-58AE-4721-9DD6-4E12253893BA}" type="presParOf" srcId="{986486FF-D40B-45FB-A354-B3EE207ABAD5}" destId="{58FC4E4B-AF74-44AF-8DCC-762EDA13E3CE}" srcOrd="0" destOrd="0" presId="urn:microsoft.com/office/officeart/2016/7/layout/RepeatingBendingProcessNew"/>
    <dgm:cxn modelId="{DF8A1218-D10C-4E2F-9371-59E32CB9E5DE}" type="presParOf" srcId="{759DEFE9-35BE-4159-882D-EFA61E6443E8}" destId="{13E7BCA4-CB2E-4ED4-8EAE-069086930CF1}" srcOrd="14" destOrd="0" presId="urn:microsoft.com/office/officeart/2016/7/layout/RepeatingBendingProcessNew"/>
    <dgm:cxn modelId="{17677CD3-404F-4286-A61A-0FB15D548008}" type="presParOf" srcId="{759DEFE9-35BE-4159-882D-EFA61E6443E8}" destId="{F4BB4D5C-4D10-4E43-BF26-CB3E02280791}" srcOrd="15" destOrd="0" presId="urn:microsoft.com/office/officeart/2016/7/layout/RepeatingBendingProcessNew"/>
    <dgm:cxn modelId="{E47DFEE5-032C-4A36-8FAE-33DF3DCA27BB}" type="presParOf" srcId="{F4BB4D5C-4D10-4E43-BF26-CB3E02280791}" destId="{55D5A44D-F97A-49A9-8E6B-28CC038141BC}" srcOrd="0" destOrd="0" presId="urn:microsoft.com/office/officeart/2016/7/layout/RepeatingBendingProcessNew"/>
    <dgm:cxn modelId="{67759C71-049C-4B0E-AA39-F75F694FCFF4}" type="presParOf" srcId="{759DEFE9-35BE-4159-882D-EFA61E6443E8}" destId="{AD51C126-68DE-4DC2-BB05-CD604479288A}" srcOrd="16" destOrd="0" presId="urn:microsoft.com/office/officeart/2016/7/layout/RepeatingBendingProcessNew"/>
    <dgm:cxn modelId="{7BB44A41-D224-44A1-AA49-5BCC9AA22352}" type="presParOf" srcId="{759DEFE9-35BE-4159-882D-EFA61E6443E8}" destId="{4865F3BA-FAE7-4ED7-8320-5C554D0CBD02}" srcOrd="17" destOrd="0" presId="urn:microsoft.com/office/officeart/2016/7/layout/RepeatingBendingProcessNew"/>
    <dgm:cxn modelId="{5D46FF91-4865-42B4-AD49-04CDFFD81B8F}" type="presParOf" srcId="{4865F3BA-FAE7-4ED7-8320-5C554D0CBD02}" destId="{E4BC60B3-84D4-4305-A19A-13EDF57C52C7}" srcOrd="0" destOrd="0" presId="urn:microsoft.com/office/officeart/2016/7/layout/RepeatingBendingProcessNew"/>
    <dgm:cxn modelId="{C14CE8BA-2151-4629-9D7F-8CD343B318DE}" type="presParOf" srcId="{759DEFE9-35BE-4159-882D-EFA61E6443E8}" destId="{CD2CB86F-CDC4-4030-917C-10E1AD5B4907}" srcOrd="18" destOrd="0" presId="urn:microsoft.com/office/officeart/2016/7/layout/RepeatingBending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A9B3F60-001A-4142-9728-97323CAFB028}" type="doc">
      <dgm:prSet loTypeId="urn:microsoft.com/office/officeart/2005/8/layout/default" loCatId="list" qsTypeId="urn:microsoft.com/office/officeart/2005/8/quickstyle/simple1" qsCatId="simple" csTypeId="urn:microsoft.com/office/officeart/2005/8/colors/colorful2" csCatId="colorful"/>
      <dgm:spPr/>
      <dgm:t>
        <a:bodyPr/>
        <a:lstStyle/>
        <a:p>
          <a:endParaRPr lang="en-US"/>
        </a:p>
      </dgm:t>
    </dgm:pt>
    <dgm:pt modelId="{42DA8211-F5F6-4A79-B9B9-A0A5EBA0C15F}">
      <dgm:prSet/>
      <dgm:spPr/>
      <dgm:t>
        <a:bodyPr/>
        <a:lstStyle/>
        <a:p>
          <a:r>
            <a:rPr lang="en-US"/>
            <a:t>Who wrote it?</a:t>
          </a:r>
        </a:p>
      </dgm:t>
    </dgm:pt>
    <dgm:pt modelId="{B4318B12-2F00-484E-A146-792C9EF1C326}" type="parTrans" cxnId="{30BDB491-CB93-446B-93CD-FA9D42EBD981}">
      <dgm:prSet/>
      <dgm:spPr/>
      <dgm:t>
        <a:bodyPr/>
        <a:lstStyle/>
        <a:p>
          <a:endParaRPr lang="en-US"/>
        </a:p>
      </dgm:t>
    </dgm:pt>
    <dgm:pt modelId="{188B203C-3333-4EC6-B089-780707F80E9D}" type="sibTrans" cxnId="{30BDB491-CB93-446B-93CD-FA9D42EBD981}">
      <dgm:prSet/>
      <dgm:spPr/>
      <dgm:t>
        <a:bodyPr/>
        <a:lstStyle/>
        <a:p>
          <a:endParaRPr lang="en-US"/>
        </a:p>
      </dgm:t>
    </dgm:pt>
    <dgm:pt modelId="{2215D697-8612-4979-BD2D-EAE3C8A9B9EC}">
      <dgm:prSet/>
      <dgm:spPr/>
      <dgm:t>
        <a:bodyPr/>
        <a:lstStyle/>
        <a:p>
          <a:r>
            <a:rPr lang="en-US"/>
            <a:t>What state published? (If a book)</a:t>
          </a:r>
        </a:p>
      </dgm:t>
    </dgm:pt>
    <dgm:pt modelId="{DCCE0E49-D5A6-4A53-B7D3-067C807A6F18}" type="parTrans" cxnId="{BCDFDC4A-AEB3-49C8-BFBC-6705606F17BB}">
      <dgm:prSet/>
      <dgm:spPr/>
      <dgm:t>
        <a:bodyPr/>
        <a:lstStyle/>
        <a:p>
          <a:endParaRPr lang="en-US"/>
        </a:p>
      </dgm:t>
    </dgm:pt>
    <dgm:pt modelId="{0C8DDFE2-B347-49CC-B783-C834E81B651A}" type="sibTrans" cxnId="{BCDFDC4A-AEB3-49C8-BFBC-6705606F17BB}">
      <dgm:prSet/>
      <dgm:spPr/>
      <dgm:t>
        <a:bodyPr/>
        <a:lstStyle/>
        <a:p>
          <a:endParaRPr lang="en-US"/>
        </a:p>
      </dgm:t>
    </dgm:pt>
    <dgm:pt modelId="{E4D2F464-CF50-49C1-BB35-F83459674168}">
      <dgm:prSet/>
      <dgm:spPr/>
      <dgm:t>
        <a:bodyPr/>
        <a:lstStyle/>
        <a:p>
          <a:r>
            <a:rPr lang="en-US"/>
            <a:t>Publisher? (Report, Book, etc.)</a:t>
          </a:r>
        </a:p>
      </dgm:t>
    </dgm:pt>
    <dgm:pt modelId="{89D5C045-8CCC-4951-A108-5CDEFA782F9A}" type="parTrans" cxnId="{FE15665E-7DF1-4064-816F-E17CEE9379B5}">
      <dgm:prSet/>
      <dgm:spPr/>
      <dgm:t>
        <a:bodyPr/>
        <a:lstStyle/>
        <a:p>
          <a:endParaRPr lang="en-US"/>
        </a:p>
      </dgm:t>
    </dgm:pt>
    <dgm:pt modelId="{81CC9CB7-25FA-4975-8E30-691E34951547}" type="sibTrans" cxnId="{FE15665E-7DF1-4064-816F-E17CEE9379B5}">
      <dgm:prSet/>
      <dgm:spPr/>
      <dgm:t>
        <a:bodyPr/>
        <a:lstStyle/>
        <a:p>
          <a:endParaRPr lang="en-US"/>
        </a:p>
      </dgm:t>
    </dgm:pt>
    <dgm:pt modelId="{EE7955EB-CF39-4029-9FC0-C464E91D7533}">
      <dgm:prSet/>
      <dgm:spPr/>
      <dgm:t>
        <a:bodyPr/>
        <a:lstStyle/>
        <a:p>
          <a:r>
            <a:rPr lang="en-US"/>
            <a:t>Date published/copyright? (could be month, day, year, time and time zone)</a:t>
          </a:r>
        </a:p>
      </dgm:t>
    </dgm:pt>
    <dgm:pt modelId="{29F57BA0-A9CF-4CDC-AFDB-41D6391CC975}" type="parTrans" cxnId="{7937B0FD-FE6E-47B3-A90E-76B0890CC54C}">
      <dgm:prSet/>
      <dgm:spPr/>
      <dgm:t>
        <a:bodyPr/>
        <a:lstStyle/>
        <a:p>
          <a:endParaRPr lang="en-US"/>
        </a:p>
      </dgm:t>
    </dgm:pt>
    <dgm:pt modelId="{BF1A0ED6-F145-4D0D-8F52-8A3926FB41A6}" type="sibTrans" cxnId="{7937B0FD-FE6E-47B3-A90E-76B0890CC54C}">
      <dgm:prSet/>
      <dgm:spPr/>
      <dgm:t>
        <a:bodyPr/>
        <a:lstStyle/>
        <a:p>
          <a:endParaRPr lang="en-US"/>
        </a:p>
      </dgm:t>
    </dgm:pt>
    <dgm:pt modelId="{4B1EEF85-C73A-4FD5-801A-6D90CDC82F75}">
      <dgm:prSet/>
      <dgm:spPr/>
      <dgm:t>
        <a:bodyPr/>
        <a:lstStyle/>
        <a:p>
          <a:r>
            <a:rPr lang="en-US"/>
            <a:t>Title and infer </a:t>
          </a:r>
        </a:p>
      </dgm:t>
    </dgm:pt>
    <dgm:pt modelId="{EB209CE0-2CA2-4F03-8CBB-55D206088A61}" type="parTrans" cxnId="{03352E84-ABF8-491C-9525-A77DD33C6D9A}">
      <dgm:prSet/>
      <dgm:spPr/>
      <dgm:t>
        <a:bodyPr/>
        <a:lstStyle/>
        <a:p>
          <a:endParaRPr lang="en-US"/>
        </a:p>
      </dgm:t>
    </dgm:pt>
    <dgm:pt modelId="{12E63790-1D58-493F-AA85-D8B0BDBDCBC9}" type="sibTrans" cxnId="{03352E84-ABF8-491C-9525-A77DD33C6D9A}">
      <dgm:prSet/>
      <dgm:spPr/>
      <dgm:t>
        <a:bodyPr/>
        <a:lstStyle/>
        <a:p>
          <a:endParaRPr lang="en-US"/>
        </a:p>
      </dgm:t>
    </dgm:pt>
    <dgm:pt modelId="{287D8672-BD80-4CB2-9CFB-A0ADAFC5CC7F}">
      <dgm:prSet/>
      <dgm:spPr/>
      <dgm:t>
        <a:bodyPr/>
        <a:lstStyle/>
        <a:p>
          <a:r>
            <a:rPr lang="en-US"/>
            <a:t>Indicate which website the document was retrieved</a:t>
          </a:r>
        </a:p>
      </dgm:t>
    </dgm:pt>
    <dgm:pt modelId="{0D60DF46-6B37-433F-B956-10F50C5BF41A}" type="parTrans" cxnId="{EB99D9B2-7DCD-4673-9551-8FB70C33DF0F}">
      <dgm:prSet/>
      <dgm:spPr/>
      <dgm:t>
        <a:bodyPr/>
        <a:lstStyle/>
        <a:p>
          <a:endParaRPr lang="en-US"/>
        </a:p>
      </dgm:t>
    </dgm:pt>
    <dgm:pt modelId="{20B62D26-42FF-498E-8DE5-E49EAC35D6C1}" type="sibTrans" cxnId="{EB99D9B2-7DCD-4673-9551-8FB70C33DF0F}">
      <dgm:prSet/>
      <dgm:spPr/>
      <dgm:t>
        <a:bodyPr/>
        <a:lstStyle/>
        <a:p>
          <a:endParaRPr lang="en-US"/>
        </a:p>
      </dgm:t>
    </dgm:pt>
    <dgm:pt modelId="{E7B1EAB4-70A2-41BA-8EB9-C745B4F44520}">
      <dgm:prSet/>
      <dgm:spPr/>
      <dgm:t>
        <a:bodyPr/>
        <a:lstStyle/>
        <a:p>
          <a:r>
            <a:rPr lang="en-US"/>
            <a:t>Author’s experience and expertise</a:t>
          </a:r>
        </a:p>
      </dgm:t>
    </dgm:pt>
    <dgm:pt modelId="{935C89A1-364D-43C0-9425-EB424DB775B7}" type="parTrans" cxnId="{390FFE34-DC37-4696-A9E9-FBA201DBAD97}">
      <dgm:prSet/>
      <dgm:spPr/>
      <dgm:t>
        <a:bodyPr/>
        <a:lstStyle/>
        <a:p>
          <a:endParaRPr lang="en-US"/>
        </a:p>
      </dgm:t>
    </dgm:pt>
    <dgm:pt modelId="{28358DF1-1CE9-4218-A442-4C8960F06F96}" type="sibTrans" cxnId="{390FFE34-DC37-4696-A9E9-FBA201DBAD97}">
      <dgm:prSet/>
      <dgm:spPr/>
      <dgm:t>
        <a:bodyPr/>
        <a:lstStyle/>
        <a:p>
          <a:endParaRPr lang="en-US"/>
        </a:p>
      </dgm:t>
    </dgm:pt>
    <dgm:pt modelId="{06A9573C-9C69-433B-90D2-EDA98AABAA72}">
      <dgm:prSet/>
      <dgm:spPr/>
      <dgm:t>
        <a:bodyPr/>
        <a:lstStyle/>
        <a:p>
          <a:r>
            <a:rPr lang="en-US"/>
            <a:t>Remember to scan the document for 10 seconds per page before reading the document (Highlight the numbers, nouns and verbs)</a:t>
          </a:r>
        </a:p>
      </dgm:t>
    </dgm:pt>
    <dgm:pt modelId="{551E0444-6C31-4879-9AB0-5DF032F4A395}" type="parTrans" cxnId="{C5FD8699-37DB-4544-98EF-4588C7201421}">
      <dgm:prSet/>
      <dgm:spPr/>
      <dgm:t>
        <a:bodyPr/>
        <a:lstStyle/>
        <a:p>
          <a:endParaRPr lang="en-US"/>
        </a:p>
      </dgm:t>
    </dgm:pt>
    <dgm:pt modelId="{082C9CA6-2DFA-4726-B47E-7B9DE41CF8E6}" type="sibTrans" cxnId="{C5FD8699-37DB-4544-98EF-4588C7201421}">
      <dgm:prSet/>
      <dgm:spPr/>
      <dgm:t>
        <a:bodyPr/>
        <a:lstStyle/>
        <a:p>
          <a:endParaRPr lang="en-US"/>
        </a:p>
      </dgm:t>
    </dgm:pt>
    <dgm:pt modelId="{68FB2BD2-0882-4AF3-B3BC-EDB3FD142393}" type="pres">
      <dgm:prSet presAssocID="{2A9B3F60-001A-4142-9728-97323CAFB028}" presName="diagram" presStyleCnt="0">
        <dgm:presLayoutVars>
          <dgm:dir/>
          <dgm:resizeHandles val="exact"/>
        </dgm:presLayoutVars>
      </dgm:prSet>
      <dgm:spPr/>
    </dgm:pt>
    <dgm:pt modelId="{3B6C6CE2-E4AD-477D-9485-B1556F722A2A}" type="pres">
      <dgm:prSet presAssocID="{42DA8211-F5F6-4A79-B9B9-A0A5EBA0C15F}" presName="node" presStyleLbl="node1" presStyleIdx="0" presStyleCnt="8">
        <dgm:presLayoutVars>
          <dgm:bulletEnabled val="1"/>
        </dgm:presLayoutVars>
      </dgm:prSet>
      <dgm:spPr/>
    </dgm:pt>
    <dgm:pt modelId="{4A5D10B2-37F3-4D9B-B7A6-5A6F22C0DE76}" type="pres">
      <dgm:prSet presAssocID="{188B203C-3333-4EC6-B089-780707F80E9D}" presName="sibTrans" presStyleCnt="0"/>
      <dgm:spPr/>
    </dgm:pt>
    <dgm:pt modelId="{DF415E43-D857-476D-A9E6-4F1B77F51829}" type="pres">
      <dgm:prSet presAssocID="{2215D697-8612-4979-BD2D-EAE3C8A9B9EC}" presName="node" presStyleLbl="node1" presStyleIdx="1" presStyleCnt="8">
        <dgm:presLayoutVars>
          <dgm:bulletEnabled val="1"/>
        </dgm:presLayoutVars>
      </dgm:prSet>
      <dgm:spPr/>
    </dgm:pt>
    <dgm:pt modelId="{6D247D54-1153-4C2F-AFE0-251C621AA126}" type="pres">
      <dgm:prSet presAssocID="{0C8DDFE2-B347-49CC-B783-C834E81B651A}" presName="sibTrans" presStyleCnt="0"/>
      <dgm:spPr/>
    </dgm:pt>
    <dgm:pt modelId="{06BD7D65-8EC7-4FDA-B1AF-38CD372158B4}" type="pres">
      <dgm:prSet presAssocID="{E4D2F464-CF50-49C1-BB35-F83459674168}" presName="node" presStyleLbl="node1" presStyleIdx="2" presStyleCnt="8">
        <dgm:presLayoutVars>
          <dgm:bulletEnabled val="1"/>
        </dgm:presLayoutVars>
      </dgm:prSet>
      <dgm:spPr/>
    </dgm:pt>
    <dgm:pt modelId="{34E731B8-EE10-490F-888D-73A54CB82D34}" type="pres">
      <dgm:prSet presAssocID="{81CC9CB7-25FA-4975-8E30-691E34951547}" presName="sibTrans" presStyleCnt="0"/>
      <dgm:spPr/>
    </dgm:pt>
    <dgm:pt modelId="{148A4A39-CB94-4316-9760-DD5D5662A658}" type="pres">
      <dgm:prSet presAssocID="{EE7955EB-CF39-4029-9FC0-C464E91D7533}" presName="node" presStyleLbl="node1" presStyleIdx="3" presStyleCnt="8">
        <dgm:presLayoutVars>
          <dgm:bulletEnabled val="1"/>
        </dgm:presLayoutVars>
      </dgm:prSet>
      <dgm:spPr/>
    </dgm:pt>
    <dgm:pt modelId="{F66D47F1-6526-4DEA-BE2A-9C19393F16F8}" type="pres">
      <dgm:prSet presAssocID="{BF1A0ED6-F145-4D0D-8F52-8A3926FB41A6}" presName="sibTrans" presStyleCnt="0"/>
      <dgm:spPr/>
    </dgm:pt>
    <dgm:pt modelId="{2F61F933-E308-4622-B4A5-0D631E2FB844}" type="pres">
      <dgm:prSet presAssocID="{4B1EEF85-C73A-4FD5-801A-6D90CDC82F75}" presName="node" presStyleLbl="node1" presStyleIdx="4" presStyleCnt="8">
        <dgm:presLayoutVars>
          <dgm:bulletEnabled val="1"/>
        </dgm:presLayoutVars>
      </dgm:prSet>
      <dgm:spPr/>
    </dgm:pt>
    <dgm:pt modelId="{5AC01A94-F52F-4183-BCF9-FF1DF029C3B9}" type="pres">
      <dgm:prSet presAssocID="{12E63790-1D58-493F-AA85-D8B0BDBDCBC9}" presName="sibTrans" presStyleCnt="0"/>
      <dgm:spPr/>
    </dgm:pt>
    <dgm:pt modelId="{F66F0C4D-48C2-4054-8F6B-505BF33CC82E}" type="pres">
      <dgm:prSet presAssocID="{287D8672-BD80-4CB2-9CFB-A0ADAFC5CC7F}" presName="node" presStyleLbl="node1" presStyleIdx="5" presStyleCnt="8">
        <dgm:presLayoutVars>
          <dgm:bulletEnabled val="1"/>
        </dgm:presLayoutVars>
      </dgm:prSet>
      <dgm:spPr/>
    </dgm:pt>
    <dgm:pt modelId="{D196F592-5D11-48BB-9E81-A32A474DA126}" type="pres">
      <dgm:prSet presAssocID="{20B62D26-42FF-498E-8DE5-E49EAC35D6C1}" presName="sibTrans" presStyleCnt="0"/>
      <dgm:spPr/>
    </dgm:pt>
    <dgm:pt modelId="{1F7CC6D8-E207-4164-BA4F-78C6F76B7CDF}" type="pres">
      <dgm:prSet presAssocID="{E7B1EAB4-70A2-41BA-8EB9-C745B4F44520}" presName="node" presStyleLbl="node1" presStyleIdx="6" presStyleCnt="8">
        <dgm:presLayoutVars>
          <dgm:bulletEnabled val="1"/>
        </dgm:presLayoutVars>
      </dgm:prSet>
      <dgm:spPr/>
    </dgm:pt>
    <dgm:pt modelId="{681BCAAB-CA14-44E9-A40E-DD5C17F44942}" type="pres">
      <dgm:prSet presAssocID="{28358DF1-1CE9-4218-A442-4C8960F06F96}" presName="sibTrans" presStyleCnt="0"/>
      <dgm:spPr/>
    </dgm:pt>
    <dgm:pt modelId="{AD3D7B26-7F02-4020-B34C-F43734FA848B}" type="pres">
      <dgm:prSet presAssocID="{06A9573C-9C69-433B-90D2-EDA98AABAA72}" presName="node" presStyleLbl="node1" presStyleIdx="7" presStyleCnt="8">
        <dgm:presLayoutVars>
          <dgm:bulletEnabled val="1"/>
        </dgm:presLayoutVars>
      </dgm:prSet>
      <dgm:spPr/>
    </dgm:pt>
  </dgm:ptLst>
  <dgm:cxnLst>
    <dgm:cxn modelId="{7AFF710B-5DE8-4DD2-A456-16A957F95AAD}" type="presOf" srcId="{EE7955EB-CF39-4029-9FC0-C464E91D7533}" destId="{148A4A39-CB94-4316-9760-DD5D5662A658}" srcOrd="0" destOrd="0" presId="urn:microsoft.com/office/officeart/2005/8/layout/default"/>
    <dgm:cxn modelId="{D3577A1E-0F3A-4B01-B019-5673F5346CCB}" type="presOf" srcId="{2A9B3F60-001A-4142-9728-97323CAFB028}" destId="{68FB2BD2-0882-4AF3-B3BC-EDB3FD142393}" srcOrd="0" destOrd="0" presId="urn:microsoft.com/office/officeart/2005/8/layout/default"/>
    <dgm:cxn modelId="{FFAB8F1E-4A57-419A-91C1-365E23EB12F0}" type="presOf" srcId="{E4D2F464-CF50-49C1-BB35-F83459674168}" destId="{06BD7D65-8EC7-4FDA-B1AF-38CD372158B4}" srcOrd="0" destOrd="0" presId="urn:microsoft.com/office/officeart/2005/8/layout/default"/>
    <dgm:cxn modelId="{390FFE34-DC37-4696-A9E9-FBA201DBAD97}" srcId="{2A9B3F60-001A-4142-9728-97323CAFB028}" destId="{E7B1EAB4-70A2-41BA-8EB9-C745B4F44520}" srcOrd="6" destOrd="0" parTransId="{935C89A1-364D-43C0-9425-EB424DB775B7}" sibTransId="{28358DF1-1CE9-4218-A442-4C8960F06F96}"/>
    <dgm:cxn modelId="{7822513C-7238-4685-948F-39AA1D88443C}" type="presOf" srcId="{42DA8211-F5F6-4A79-B9B9-A0A5EBA0C15F}" destId="{3B6C6CE2-E4AD-477D-9485-B1556F722A2A}" srcOrd="0" destOrd="0" presId="urn:microsoft.com/office/officeart/2005/8/layout/default"/>
    <dgm:cxn modelId="{FE15665E-7DF1-4064-816F-E17CEE9379B5}" srcId="{2A9B3F60-001A-4142-9728-97323CAFB028}" destId="{E4D2F464-CF50-49C1-BB35-F83459674168}" srcOrd="2" destOrd="0" parTransId="{89D5C045-8CCC-4951-A108-5CDEFA782F9A}" sibTransId="{81CC9CB7-25FA-4975-8E30-691E34951547}"/>
    <dgm:cxn modelId="{BCDFDC4A-AEB3-49C8-BFBC-6705606F17BB}" srcId="{2A9B3F60-001A-4142-9728-97323CAFB028}" destId="{2215D697-8612-4979-BD2D-EAE3C8A9B9EC}" srcOrd="1" destOrd="0" parTransId="{DCCE0E49-D5A6-4A53-B7D3-067C807A6F18}" sibTransId="{0C8DDFE2-B347-49CC-B783-C834E81B651A}"/>
    <dgm:cxn modelId="{11A33A7F-2619-4829-99D4-4864141BD27A}" type="presOf" srcId="{06A9573C-9C69-433B-90D2-EDA98AABAA72}" destId="{AD3D7B26-7F02-4020-B34C-F43734FA848B}" srcOrd="0" destOrd="0" presId="urn:microsoft.com/office/officeart/2005/8/layout/default"/>
    <dgm:cxn modelId="{03352E84-ABF8-491C-9525-A77DD33C6D9A}" srcId="{2A9B3F60-001A-4142-9728-97323CAFB028}" destId="{4B1EEF85-C73A-4FD5-801A-6D90CDC82F75}" srcOrd="4" destOrd="0" parTransId="{EB209CE0-2CA2-4F03-8CBB-55D206088A61}" sibTransId="{12E63790-1D58-493F-AA85-D8B0BDBDCBC9}"/>
    <dgm:cxn modelId="{30BDB491-CB93-446B-93CD-FA9D42EBD981}" srcId="{2A9B3F60-001A-4142-9728-97323CAFB028}" destId="{42DA8211-F5F6-4A79-B9B9-A0A5EBA0C15F}" srcOrd="0" destOrd="0" parTransId="{B4318B12-2F00-484E-A146-792C9EF1C326}" sibTransId="{188B203C-3333-4EC6-B089-780707F80E9D}"/>
    <dgm:cxn modelId="{C5FD8699-37DB-4544-98EF-4588C7201421}" srcId="{2A9B3F60-001A-4142-9728-97323CAFB028}" destId="{06A9573C-9C69-433B-90D2-EDA98AABAA72}" srcOrd="7" destOrd="0" parTransId="{551E0444-6C31-4879-9AB0-5DF032F4A395}" sibTransId="{082C9CA6-2DFA-4726-B47E-7B9DE41CF8E6}"/>
    <dgm:cxn modelId="{EB99D9B2-7DCD-4673-9551-8FB70C33DF0F}" srcId="{2A9B3F60-001A-4142-9728-97323CAFB028}" destId="{287D8672-BD80-4CB2-9CFB-A0ADAFC5CC7F}" srcOrd="5" destOrd="0" parTransId="{0D60DF46-6B37-433F-B956-10F50C5BF41A}" sibTransId="{20B62D26-42FF-498E-8DE5-E49EAC35D6C1}"/>
    <dgm:cxn modelId="{9754C4E3-EA9A-4AB6-9513-9FAB7B31DA4E}" type="presOf" srcId="{2215D697-8612-4979-BD2D-EAE3C8A9B9EC}" destId="{DF415E43-D857-476D-A9E6-4F1B77F51829}" srcOrd="0" destOrd="0" presId="urn:microsoft.com/office/officeart/2005/8/layout/default"/>
    <dgm:cxn modelId="{2476E9EB-248A-415D-A1B5-E229BFF2345D}" type="presOf" srcId="{E7B1EAB4-70A2-41BA-8EB9-C745B4F44520}" destId="{1F7CC6D8-E207-4164-BA4F-78C6F76B7CDF}" srcOrd="0" destOrd="0" presId="urn:microsoft.com/office/officeart/2005/8/layout/default"/>
    <dgm:cxn modelId="{E32043FC-5BA7-4CBF-B815-45B3350140FE}" type="presOf" srcId="{287D8672-BD80-4CB2-9CFB-A0ADAFC5CC7F}" destId="{F66F0C4D-48C2-4054-8F6B-505BF33CC82E}" srcOrd="0" destOrd="0" presId="urn:microsoft.com/office/officeart/2005/8/layout/default"/>
    <dgm:cxn modelId="{8E055AFD-0709-4FDA-AB92-6782443B5630}" type="presOf" srcId="{4B1EEF85-C73A-4FD5-801A-6D90CDC82F75}" destId="{2F61F933-E308-4622-B4A5-0D631E2FB844}" srcOrd="0" destOrd="0" presId="urn:microsoft.com/office/officeart/2005/8/layout/default"/>
    <dgm:cxn modelId="{7937B0FD-FE6E-47B3-A90E-76B0890CC54C}" srcId="{2A9B3F60-001A-4142-9728-97323CAFB028}" destId="{EE7955EB-CF39-4029-9FC0-C464E91D7533}" srcOrd="3" destOrd="0" parTransId="{29F57BA0-A9CF-4CDC-AFDB-41D6391CC975}" sibTransId="{BF1A0ED6-F145-4D0D-8F52-8A3926FB41A6}"/>
    <dgm:cxn modelId="{0570326F-73F1-4FAC-BA53-43F3D440CFC4}" type="presParOf" srcId="{68FB2BD2-0882-4AF3-B3BC-EDB3FD142393}" destId="{3B6C6CE2-E4AD-477D-9485-B1556F722A2A}" srcOrd="0" destOrd="0" presId="urn:microsoft.com/office/officeart/2005/8/layout/default"/>
    <dgm:cxn modelId="{FDE30D9F-454A-4153-BE1F-CFBE57D29C68}" type="presParOf" srcId="{68FB2BD2-0882-4AF3-B3BC-EDB3FD142393}" destId="{4A5D10B2-37F3-4D9B-B7A6-5A6F22C0DE76}" srcOrd="1" destOrd="0" presId="urn:microsoft.com/office/officeart/2005/8/layout/default"/>
    <dgm:cxn modelId="{60500DFF-5362-4CCE-9CF2-FE94447921E4}" type="presParOf" srcId="{68FB2BD2-0882-4AF3-B3BC-EDB3FD142393}" destId="{DF415E43-D857-476D-A9E6-4F1B77F51829}" srcOrd="2" destOrd="0" presId="urn:microsoft.com/office/officeart/2005/8/layout/default"/>
    <dgm:cxn modelId="{FBBFFF76-E8D3-4B06-913E-5CFC925737CA}" type="presParOf" srcId="{68FB2BD2-0882-4AF3-B3BC-EDB3FD142393}" destId="{6D247D54-1153-4C2F-AFE0-251C621AA126}" srcOrd="3" destOrd="0" presId="urn:microsoft.com/office/officeart/2005/8/layout/default"/>
    <dgm:cxn modelId="{6097FD72-852B-4B52-87FE-0D9F39299928}" type="presParOf" srcId="{68FB2BD2-0882-4AF3-B3BC-EDB3FD142393}" destId="{06BD7D65-8EC7-4FDA-B1AF-38CD372158B4}" srcOrd="4" destOrd="0" presId="urn:microsoft.com/office/officeart/2005/8/layout/default"/>
    <dgm:cxn modelId="{0769E8E8-ACF0-4CD5-887C-D51C6C87134D}" type="presParOf" srcId="{68FB2BD2-0882-4AF3-B3BC-EDB3FD142393}" destId="{34E731B8-EE10-490F-888D-73A54CB82D34}" srcOrd="5" destOrd="0" presId="urn:microsoft.com/office/officeart/2005/8/layout/default"/>
    <dgm:cxn modelId="{D4D92417-3AE6-4746-9B22-401AAE02267E}" type="presParOf" srcId="{68FB2BD2-0882-4AF3-B3BC-EDB3FD142393}" destId="{148A4A39-CB94-4316-9760-DD5D5662A658}" srcOrd="6" destOrd="0" presId="urn:microsoft.com/office/officeart/2005/8/layout/default"/>
    <dgm:cxn modelId="{2CF14E02-089F-4EA0-8A11-12B72376CBDB}" type="presParOf" srcId="{68FB2BD2-0882-4AF3-B3BC-EDB3FD142393}" destId="{F66D47F1-6526-4DEA-BE2A-9C19393F16F8}" srcOrd="7" destOrd="0" presId="urn:microsoft.com/office/officeart/2005/8/layout/default"/>
    <dgm:cxn modelId="{7AF477F2-046F-4F1A-B1FE-046FC026964C}" type="presParOf" srcId="{68FB2BD2-0882-4AF3-B3BC-EDB3FD142393}" destId="{2F61F933-E308-4622-B4A5-0D631E2FB844}" srcOrd="8" destOrd="0" presId="urn:microsoft.com/office/officeart/2005/8/layout/default"/>
    <dgm:cxn modelId="{8CD2BF7B-C2DD-4EA9-930C-C005D607ABD8}" type="presParOf" srcId="{68FB2BD2-0882-4AF3-B3BC-EDB3FD142393}" destId="{5AC01A94-F52F-4183-BCF9-FF1DF029C3B9}" srcOrd="9" destOrd="0" presId="urn:microsoft.com/office/officeart/2005/8/layout/default"/>
    <dgm:cxn modelId="{7DAAC307-EE8B-4526-A1A7-BBC563C99F01}" type="presParOf" srcId="{68FB2BD2-0882-4AF3-B3BC-EDB3FD142393}" destId="{F66F0C4D-48C2-4054-8F6B-505BF33CC82E}" srcOrd="10" destOrd="0" presId="urn:microsoft.com/office/officeart/2005/8/layout/default"/>
    <dgm:cxn modelId="{67465026-B6D1-4561-A0B0-2F27FF238D7C}" type="presParOf" srcId="{68FB2BD2-0882-4AF3-B3BC-EDB3FD142393}" destId="{D196F592-5D11-48BB-9E81-A32A474DA126}" srcOrd="11" destOrd="0" presId="urn:microsoft.com/office/officeart/2005/8/layout/default"/>
    <dgm:cxn modelId="{D4BBF691-6432-4C68-84C6-FD48F34AA763}" type="presParOf" srcId="{68FB2BD2-0882-4AF3-B3BC-EDB3FD142393}" destId="{1F7CC6D8-E207-4164-BA4F-78C6F76B7CDF}" srcOrd="12" destOrd="0" presId="urn:microsoft.com/office/officeart/2005/8/layout/default"/>
    <dgm:cxn modelId="{353C5CBC-5584-41F1-B595-5DE97FE9D376}" type="presParOf" srcId="{68FB2BD2-0882-4AF3-B3BC-EDB3FD142393}" destId="{681BCAAB-CA14-44E9-A40E-DD5C17F44942}" srcOrd="13" destOrd="0" presId="urn:microsoft.com/office/officeart/2005/8/layout/default"/>
    <dgm:cxn modelId="{D609DF05-AD01-4EFF-8C7A-91E2E2B3DF10}" type="presParOf" srcId="{68FB2BD2-0882-4AF3-B3BC-EDB3FD142393}" destId="{AD3D7B26-7F02-4020-B34C-F43734FA848B}" srcOrd="1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3945C1C-1DF2-45EC-9BB4-2704C9999BC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14E48B89-A4F7-4853-9753-B44A37A3A77B}">
      <dgm:prSet/>
      <dgm:spPr/>
      <dgm:t>
        <a:bodyPr/>
        <a:lstStyle/>
        <a:p>
          <a:r>
            <a:rPr lang="en-US" dirty="0"/>
            <a:t>STEP 1 - Sourcing documents:</a:t>
          </a:r>
        </a:p>
      </dgm:t>
    </dgm:pt>
    <dgm:pt modelId="{5AE0EBF8-FBB1-4B5D-ABF2-6DD296EF14B1}" type="parTrans" cxnId="{F7616F65-5777-4070-A8CA-FD863E1596E1}">
      <dgm:prSet/>
      <dgm:spPr/>
      <dgm:t>
        <a:bodyPr/>
        <a:lstStyle/>
        <a:p>
          <a:endParaRPr lang="en-US"/>
        </a:p>
      </dgm:t>
    </dgm:pt>
    <dgm:pt modelId="{3586C480-6D9A-42AE-854F-EAB46BB3C5BD}" type="sibTrans" cxnId="{F7616F65-5777-4070-A8CA-FD863E1596E1}">
      <dgm:prSet/>
      <dgm:spPr/>
      <dgm:t>
        <a:bodyPr/>
        <a:lstStyle/>
        <a:p>
          <a:endParaRPr lang="en-US"/>
        </a:p>
      </dgm:t>
    </dgm:pt>
    <dgm:pt modelId="{11A3468B-2D34-46A7-9F15-38CE6FA32893}">
      <dgm:prSet/>
      <dgm:spPr/>
      <dgm:t>
        <a:bodyPr/>
        <a:lstStyle/>
        <a:p>
          <a:r>
            <a:rPr lang="en-US"/>
            <a:t>Who wrote it?</a:t>
          </a:r>
        </a:p>
      </dgm:t>
    </dgm:pt>
    <dgm:pt modelId="{D6019A8B-73A0-407D-9091-D40DCED84788}" type="parTrans" cxnId="{A8249E09-58C8-484E-80FE-628C6E7D81D8}">
      <dgm:prSet/>
      <dgm:spPr/>
      <dgm:t>
        <a:bodyPr/>
        <a:lstStyle/>
        <a:p>
          <a:endParaRPr lang="en-US"/>
        </a:p>
      </dgm:t>
    </dgm:pt>
    <dgm:pt modelId="{84920023-1E56-46CE-8A2E-7D13D16EE47A}" type="sibTrans" cxnId="{A8249E09-58C8-484E-80FE-628C6E7D81D8}">
      <dgm:prSet/>
      <dgm:spPr/>
      <dgm:t>
        <a:bodyPr/>
        <a:lstStyle/>
        <a:p>
          <a:endParaRPr lang="en-US"/>
        </a:p>
      </dgm:t>
    </dgm:pt>
    <dgm:pt modelId="{F3DAF781-E8D0-462B-AC02-0BB9BC50C5D9}">
      <dgm:prSet/>
      <dgm:spPr/>
      <dgm:t>
        <a:bodyPr/>
        <a:lstStyle/>
        <a:p>
          <a:r>
            <a:rPr lang="en-US"/>
            <a:t>What state published? (If a book)</a:t>
          </a:r>
        </a:p>
      </dgm:t>
    </dgm:pt>
    <dgm:pt modelId="{A24E8489-0BED-4B08-8988-3E9B2751D595}" type="parTrans" cxnId="{88C2074F-1118-4ECF-8647-37B4E51AF966}">
      <dgm:prSet/>
      <dgm:spPr/>
      <dgm:t>
        <a:bodyPr/>
        <a:lstStyle/>
        <a:p>
          <a:endParaRPr lang="en-US"/>
        </a:p>
      </dgm:t>
    </dgm:pt>
    <dgm:pt modelId="{89A08AA7-B911-4319-8B2C-5B607BAEB7C0}" type="sibTrans" cxnId="{88C2074F-1118-4ECF-8647-37B4E51AF966}">
      <dgm:prSet/>
      <dgm:spPr/>
      <dgm:t>
        <a:bodyPr/>
        <a:lstStyle/>
        <a:p>
          <a:endParaRPr lang="en-US"/>
        </a:p>
      </dgm:t>
    </dgm:pt>
    <dgm:pt modelId="{4176DD5F-8962-4C76-8CF0-AEAD31A357F3}">
      <dgm:prSet/>
      <dgm:spPr/>
      <dgm:t>
        <a:bodyPr/>
        <a:lstStyle/>
        <a:p>
          <a:r>
            <a:rPr lang="en-US"/>
            <a:t>Publisher? (Report, Book, etc.)</a:t>
          </a:r>
        </a:p>
      </dgm:t>
    </dgm:pt>
    <dgm:pt modelId="{211DB5F7-DD7A-495F-94AC-E62CD31EB491}" type="parTrans" cxnId="{BF7BF510-60C9-4D99-AB70-F21337BA9CB8}">
      <dgm:prSet/>
      <dgm:spPr/>
      <dgm:t>
        <a:bodyPr/>
        <a:lstStyle/>
        <a:p>
          <a:endParaRPr lang="en-US"/>
        </a:p>
      </dgm:t>
    </dgm:pt>
    <dgm:pt modelId="{EF96475D-7C22-4A70-A33B-2BB2177FF0D7}" type="sibTrans" cxnId="{BF7BF510-60C9-4D99-AB70-F21337BA9CB8}">
      <dgm:prSet/>
      <dgm:spPr/>
      <dgm:t>
        <a:bodyPr/>
        <a:lstStyle/>
        <a:p>
          <a:endParaRPr lang="en-US"/>
        </a:p>
      </dgm:t>
    </dgm:pt>
    <dgm:pt modelId="{C90AFB6A-D23F-4ED8-9FBA-D93F8585474F}">
      <dgm:prSet/>
      <dgm:spPr/>
      <dgm:t>
        <a:bodyPr/>
        <a:lstStyle/>
        <a:p>
          <a:r>
            <a:rPr lang="en-US"/>
            <a:t>Date published/copyright? (could be month, day, year, time and time zone) </a:t>
          </a:r>
        </a:p>
      </dgm:t>
    </dgm:pt>
    <dgm:pt modelId="{CFFBB1C9-0290-4207-94FB-13BAC51E1CD6}" type="parTrans" cxnId="{3012299C-DE41-4272-A35B-70B617C173A6}">
      <dgm:prSet/>
      <dgm:spPr/>
      <dgm:t>
        <a:bodyPr/>
        <a:lstStyle/>
        <a:p>
          <a:endParaRPr lang="en-US"/>
        </a:p>
      </dgm:t>
    </dgm:pt>
    <dgm:pt modelId="{592357CF-C578-465E-9FDB-FC7F2CEFFDC2}" type="sibTrans" cxnId="{3012299C-DE41-4272-A35B-70B617C173A6}">
      <dgm:prSet/>
      <dgm:spPr/>
      <dgm:t>
        <a:bodyPr/>
        <a:lstStyle/>
        <a:p>
          <a:endParaRPr lang="en-US"/>
        </a:p>
      </dgm:t>
    </dgm:pt>
    <dgm:pt modelId="{5B1F2AD3-A098-47DE-A4D8-C36A6924F9CF}">
      <dgm:prSet/>
      <dgm:spPr/>
      <dgm:t>
        <a:bodyPr/>
        <a:lstStyle/>
        <a:p>
          <a:r>
            <a:rPr lang="en-US"/>
            <a:t>Indicate which website the document was retrieved</a:t>
          </a:r>
        </a:p>
      </dgm:t>
    </dgm:pt>
    <dgm:pt modelId="{1D983E53-31B6-441D-9E50-60AD1D412B08}" type="parTrans" cxnId="{CF33396F-59A2-42FA-8CF4-D5F2ADE1AEC2}">
      <dgm:prSet/>
      <dgm:spPr/>
      <dgm:t>
        <a:bodyPr/>
        <a:lstStyle/>
        <a:p>
          <a:endParaRPr lang="en-US"/>
        </a:p>
      </dgm:t>
    </dgm:pt>
    <dgm:pt modelId="{E8A78950-5C75-4536-963B-76FED419220B}" type="sibTrans" cxnId="{CF33396F-59A2-42FA-8CF4-D5F2ADE1AEC2}">
      <dgm:prSet/>
      <dgm:spPr/>
      <dgm:t>
        <a:bodyPr/>
        <a:lstStyle/>
        <a:p>
          <a:endParaRPr lang="en-US"/>
        </a:p>
      </dgm:t>
    </dgm:pt>
    <dgm:pt modelId="{612C2760-4A8C-47F3-A8C1-5C5B33AEAE7F}">
      <dgm:prSet/>
      <dgm:spPr/>
      <dgm:t>
        <a:bodyPr/>
        <a:lstStyle/>
        <a:p>
          <a:r>
            <a:rPr lang="en-US"/>
            <a:t>Author’s experience and expertise</a:t>
          </a:r>
        </a:p>
      </dgm:t>
    </dgm:pt>
    <dgm:pt modelId="{12890271-E602-441B-9FFC-9B23989529BD}" type="parTrans" cxnId="{C47FBCF7-2EC7-4031-A152-A5357A2539CC}">
      <dgm:prSet/>
      <dgm:spPr/>
      <dgm:t>
        <a:bodyPr/>
        <a:lstStyle/>
        <a:p>
          <a:endParaRPr lang="en-US"/>
        </a:p>
      </dgm:t>
    </dgm:pt>
    <dgm:pt modelId="{B97BBCE7-1C32-44C7-95BD-50B9CF9229CC}" type="sibTrans" cxnId="{C47FBCF7-2EC7-4031-A152-A5357A2539CC}">
      <dgm:prSet/>
      <dgm:spPr/>
      <dgm:t>
        <a:bodyPr/>
        <a:lstStyle/>
        <a:p>
          <a:endParaRPr lang="en-US"/>
        </a:p>
      </dgm:t>
    </dgm:pt>
    <dgm:pt modelId="{6C0BA92C-7358-4663-90A2-1CEB394EC1ED}">
      <dgm:prSet/>
      <dgm:spPr/>
      <dgm:t>
        <a:bodyPr/>
        <a:lstStyle/>
        <a:p>
          <a:r>
            <a:rPr lang="en-US"/>
            <a:t>Remember to scan the document for 10 seconds per page before reading the document (Highlight the numbers, nouns and verbs)</a:t>
          </a:r>
        </a:p>
      </dgm:t>
    </dgm:pt>
    <dgm:pt modelId="{F472EFCD-D46C-4929-AF27-3A96DF439E5D}" type="parTrans" cxnId="{A948EAF1-0CBD-4CDB-9331-ADFF6ABF1582}">
      <dgm:prSet/>
      <dgm:spPr/>
      <dgm:t>
        <a:bodyPr/>
        <a:lstStyle/>
        <a:p>
          <a:endParaRPr lang="en-US"/>
        </a:p>
      </dgm:t>
    </dgm:pt>
    <dgm:pt modelId="{1D256195-795F-4269-8D1F-ADE15BB0E6F8}" type="sibTrans" cxnId="{A948EAF1-0CBD-4CDB-9331-ADFF6ABF1582}">
      <dgm:prSet/>
      <dgm:spPr/>
      <dgm:t>
        <a:bodyPr/>
        <a:lstStyle/>
        <a:p>
          <a:endParaRPr lang="en-US"/>
        </a:p>
      </dgm:t>
    </dgm:pt>
    <dgm:pt modelId="{3BB5CDD1-6628-4140-A331-1989545FC8CA}">
      <dgm:prSet/>
      <dgm:spPr/>
      <dgm:t>
        <a:bodyPr/>
        <a:lstStyle/>
        <a:p>
          <a:r>
            <a:rPr lang="en-US" dirty="0"/>
            <a:t>STEP 2 - Identifying the author’s thesis – Found in first paragraph and underline and highlight it</a:t>
          </a:r>
        </a:p>
      </dgm:t>
    </dgm:pt>
    <dgm:pt modelId="{FAFF9AF1-6ADE-4DEB-B167-8C41807B4944}" type="parTrans" cxnId="{9F6ABC94-656D-46FC-A380-A3BD7F0D62E7}">
      <dgm:prSet/>
      <dgm:spPr/>
      <dgm:t>
        <a:bodyPr/>
        <a:lstStyle/>
        <a:p>
          <a:endParaRPr lang="en-US"/>
        </a:p>
      </dgm:t>
    </dgm:pt>
    <dgm:pt modelId="{7238E81A-EBCF-4AE0-8A16-5A0F3212BE46}" type="sibTrans" cxnId="{9F6ABC94-656D-46FC-A380-A3BD7F0D62E7}">
      <dgm:prSet/>
      <dgm:spPr/>
      <dgm:t>
        <a:bodyPr/>
        <a:lstStyle/>
        <a:p>
          <a:endParaRPr lang="en-US"/>
        </a:p>
      </dgm:t>
    </dgm:pt>
    <dgm:pt modelId="{B1879AE0-70F6-43B8-9694-7524655C46A9}">
      <dgm:prSet/>
      <dgm:spPr/>
      <dgm:t>
        <a:bodyPr/>
        <a:lstStyle/>
        <a:p>
          <a:r>
            <a:rPr lang="en-US" dirty="0"/>
            <a:t>STEP 4 - Their evidence = “3 details” section (with </a:t>
          </a:r>
          <a:r>
            <a:rPr lang="en-US" dirty="0" err="1"/>
            <a:t>pg</a:t>
          </a:r>
          <a:r>
            <a:rPr lang="en-US" dirty="0"/>
            <a:t>#, paragraph# and line#) and must be quotes from the text</a:t>
          </a:r>
        </a:p>
      </dgm:t>
    </dgm:pt>
    <dgm:pt modelId="{092412F2-1B73-4490-B520-7586E72188BB}" type="parTrans" cxnId="{D749A4DF-6ADB-4B3F-B4DF-B66D015CFF10}">
      <dgm:prSet/>
      <dgm:spPr/>
      <dgm:t>
        <a:bodyPr/>
        <a:lstStyle/>
        <a:p>
          <a:endParaRPr lang="en-US"/>
        </a:p>
      </dgm:t>
    </dgm:pt>
    <dgm:pt modelId="{52338C6E-D6D6-433F-B58E-C300B4BCBCB7}" type="sibTrans" cxnId="{D749A4DF-6ADB-4B3F-B4DF-B66D015CFF10}">
      <dgm:prSet/>
      <dgm:spPr/>
      <dgm:t>
        <a:bodyPr/>
        <a:lstStyle/>
        <a:p>
          <a:endParaRPr lang="en-US"/>
        </a:p>
      </dgm:t>
    </dgm:pt>
    <dgm:pt modelId="{755AA050-DB58-47BF-908B-097E8E35AD55}">
      <dgm:prSet/>
      <dgm:spPr/>
      <dgm:t>
        <a:bodyPr/>
        <a:lstStyle/>
        <a:p>
          <a:r>
            <a:rPr lang="en-US" dirty="0"/>
            <a:t>STEP 3 - List and Define words (Numbers, nouns and verbs) you don’t know</a:t>
          </a:r>
        </a:p>
      </dgm:t>
    </dgm:pt>
    <dgm:pt modelId="{50DC2A2D-581A-484F-A00F-AC9E4A0D1C97}" type="parTrans" cxnId="{644A413E-2194-417A-AB97-16CD256FAAD1}">
      <dgm:prSet/>
      <dgm:spPr/>
      <dgm:t>
        <a:bodyPr/>
        <a:lstStyle/>
        <a:p>
          <a:endParaRPr lang="en-US"/>
        </a:p>
      </dgm:t>
    </dgm:pt>
    <dgm:pt modelId="{8738B0E4-D865-4634-B3C0-76C9DA996D3C}" type="sibTrans" cxnId="{644A413E-2194-417A-AB97-16CD256FAAD1}">
      <dgm:prSet/>
      <dgm:spPr/>
      <dgm:t>
        <a:bodyPr/>
        <a:lstStyle/>
        <a:p>
          <a:endParaRPr lang="en-US"/>
        </a:p>
      </dgm:t>
    </dgm:pt>
    <dgm:pt modelId="{CFE026E4-EB40-412A-AF3E-8F5D2E699B6E}">
      <dgm:prSet/>
      <dgm:spPr/>
      <dgm:t>
        <a:bodyPr/>
        <a:lstStyle/>
        <a:p>
          <a:r>
            <a:rPr lang="en-US" dirty="0"/>
            <a:t>STEP 5 - Paraphrase each of the 3 details as indicated in your notes</a:t>
          </a:r>
        </a:p>
      </dgm:t>
    </dgm:pt>
    <dgm:pt modelId="{863EB14C-C8EC-49BB-8408-34234EE9E00E}" type="parTrans" cxnId="{60B1D595-E39D-4BA5-A44A-33A6BAEDEA49}">
      <dgm:prSet/>
      <dgm:spPr/>
      <dgm:t>
        <a:bodyPr/>
        <a:lstStyle/>
        <a:p>
          <a:endParaRPr lang="en-US"/>
        </a:p>
      </dgm:t>
    </dgm:pt>
    <dgm:pt modelId="{5212C2A2-7C63-4C37-930C-5F91727A6110}" type="sibTrans" cxnId="{60B1D595-E39D-4BA5-A44A-33A6BAEDEA49}">
      <dgm:prSet/>
      <dgm:spPr/>
      <dgm:t>
        <a:bodyPr/>
        <a:lstStyle/>
        <a:p>
          <a:endParaRPr lang="en-US"/>
        </a:p>
      </dgm:t>
    </dgm:pt>
    <dgm:pt modelId="{8CD4BC50-8CD6-44AA-A17B-6B183F287E7C}">
      <dgm:prSet/>
      <dgm:spPr/>
      <dgm:t>
        <a:bodyPr/>
        <a:lstStyle/>
        <a:p>
          <a:r>
            <a:rPr lang="en-US" dirty="0"/>
            <a:t>STEP 6 - Summarizing the author’s points, drawing conclusions, utilizing your sentence stems</a:t>
          </a:r>
        </a:p>
      </dgm:t>
    </dgm:pt>
    <dgm:pt modelId="{B58D4BE2-D57E-4322-B225-C178482D33E3}" type="parTrans" cxnId="{7A78AF87-2218-4C8C-B8ED-8C2A93C3D5CF}">
      <dgm:prSet/>
      <dgm:spPr/>
      <dgm:t>
        <a:bodyPr/>
        <a:lstStyle/>
        <a:p>
          <a:endParaRPr lang="en-US"/>
        </a:p>
      </dgm:t>
    </dgm:pt>
    <dgm:pt modelId="{BCF4C71E-0B82-42A6-9FD1-A3FA013AE068}" type="sibTrans" cxnId="{7A78AF87-2218-4C8C-B8ED-8C2A93C3D5CF}">
      <dgm:prSet/>
      <dgm:spPr/>
      <dgm:t>
        <a:bodyPr/>
        <a:lstStyle/>
        <a:p>
          <a:endParaRPr lang="en-US"/>
        </a:p>
      </dgm:t>
    </dgm:pt>
    <dgm:pt modelId="{CE4B5831-5908-40A2-8247-68EAA3150358}">
      <dgm:prSet/>
      <dgm:spPr/>
      <dgm:t>
        <a:bodyPr/>
        <a:lstStyle/>
        <a:p>
          <a:endParaRPr lang="en-US" dirty="0"/>
        </a:p>
      </dgm:t>
    </dgm:pt>
    <dgm:pt modelId="{139D21DE-7B62-4943-BC5A-81247A521648}" type="parTrans" cxnId="{8B2287F7-62EB-4C60-80A1-DD4408C87EAD}">
      <dgm:prSet/>
      <dgm:spPr/>
      <dgm:t>
        <a:bodyPr/>
        <a:lstStyle/>
        <a:p>
          <a:endParaRPr lang="en-US"/>
        </a:p>
      </dgm:t>
    </dgm:pt>
    <dgm:pt modelId="{1F772B0B-B4D4-43B5-8C59-A82DF239F80A}" type="sibTrans" cxnId="{8B2287F7-62EB-4C60-80A1-DD4408C87EAD}">
      <dgm:prSet/>
      <dgm:spPr/>
      <dgm:t>
        <a:bodyPr/>
        <a:lstStyle/>
        <a:p>
          <a:endParaRPr lang="en-US"/>
        </a:p>
      </dgm:t>
    </dgm:pt>
    <dgm:pt modelId="{61E352F0-58E1-4A01-A5C4-27F6176449CB}" type="pres">
      <dgm:prSet presAssocID="{F3945C1C-1DF2-45EC-9BB4-2704C9999BCD}" presName="linear" presStyleCnt="0">
        <dgm:presLayoutVars>
          <dgm:animLvl val="lvl"/>
          <dgm:resizeHandles val="exact"/>
        </dgm:presLayoutVars>
      </dgm:prSet>
      <dgm:spPr/>
    </dgm:pt>
    <dgm:pt modelId="{DDDBD45D-6BFC-4C36-B0B5-2D9FA35E8A4B}" type="pres">
      <dgm:prSet presAssocID="{14E48B89-A4F7-4853-9753-B44A37A3A77B}" presName="parentText" presStyleLbl="node1" presStyleIdx="0" presStyleCnt="7">
        <dgm:presLayoutVars>
          <dgm:chMax val="0"/>
          <dgm:bulletEnabled val="1"/>
        </dgm:presLayoutVars>
      </dgm:prSet>
      <dgm:spPr/>
    </dgm:pt>
    <dgm:pt modelId="{74816BD0-F713-444A-9E66-CF156A7EFFD1}" type="pres">
      <dgm:prSet presAssocID="{14E48B89-A4F7-4853-9753-B44A37A3A77B}" presName="childText" presStyleLbl="revTx" presStyleIdx="0" presStyleCnt="1">
        <dgm:presLayoutVars>
          <dgm:bulletEnabled val="1"/>
        </dgm:presLayoutVars>
      </dgm:prSet>
      <dgm:spPr/>
    </dgm:pt>
    <dgm:pt modelId="{711BD7BE-8566-4707-89D8-8BC8B48B35CA}" type="pres">
      <dgm:prSet presAssocID="{3BB5CDD1-6628-4140-A331-1989545FC8CA}" presName="parentText" presStyleLbl="node1" presStyleIdx="1" presStyleCnt="7">
        <dgm:presLayoutVars>
          <dgm:chMax val="0"/>
          <dgm:bulletEnabled val="1"/>
        </dgm:presLayoutVars>
      </dgm:prSet>
      <dgm:spPr/>
    </dgm:pt>
    <dgm:pt modelId="{B2C14DB3-E196-4C5F-A20D-09B3EB170A1D}" type="pres">
      <dgm:prSet presAssocID="{7238E81A-EBCF-4AE0-8A16-5A0F3212BE46}" presName="spacer" presStyleCnt="0"/>
      <dgm:spPr/>
    </dgm:pt>
    <dgm:pt modelId="{5B6A5412-E32B-42B6-8570-2D111CDE8B5B}" type="pres">
      <dgm:prSet presAssocID="{B1879AE0-70F6-43B8-9694-7524655C46A9}" presName="parentText" presStyleLbl="node1" presStyleIdx="2" presStyleCnt="7" custLinFactY="100000" custLinFactNeighborX="19" custLinFactNeighborY="142850">
        <dgm:presLayoutVars>
          <dgm:chMax val="0"/>
          <dgm:bulletEnabled val="1"/>
        </dgm:presLayoutVars>
      </dgm:prSet>
      <dgm:spPr/>
    </dgm:pt>
    <dgm:pt modelId="{7E6C3436-B984-4816-B2A5-5C495D608D8A}" type="pres">
      <dgm:prSet presAssocID="{52338C6E-D6D6-433F-B58E-C300B4BCBCB7}" presName="spacer" presStyleCnt="0"/>
      <dgm:spPr/>
    </dgm:pt>
    <dgm:pt modelId="{DAC5E1AF-810D-497D-B6E8-62A4D2B040BE}" type="pres">
      <dgm:prSet presAssocID="{755AA050-DB58-47BF-908B-097E8E35AD55}" presName="parentText" presStyleLbl="node1" presStyleIdx="3" presStyleCnt="7" custLinFactY="-100000" custLinFactNeighborX="19" custLinFactNeighborY="-113202">
        <dgm:presLayoutVars>
          <dgm:chMax val="0"/>
          <dgm:bulletEnabled val="1"/>
        </dgm:presLayoutVars>
      </dgm:prSet>
      <dgm:spPr/>
    </dgm:pt>
    <dgm:pt modelId="{D8274A41-E2BC-4BB8-A165-F1D98AA6BFBC}" type="pres">
      <dgm:prSet presAssocID="{8738B0E4-D865-4634-B3C0-76C9DA996D3C}" presName="spacer" presStyleCnt="0"/>
      <dgm:spPr/>
    </dgm:pt>
    <dgm:pt modelId="{7B17C982-3275-41B2-A36F-94202943E0B2}" type="pres">
      <dgm:prSet presAssocID="{CFE026E4-EB40-412A-AF3E-8F5D2E699B6E}" presName="parentText" presStyleLbl="node1" presStyleIdx="4" presStyleCnt="7">
        <dgm:presLayoutVars>
          <dgm:chMax val="0"/>
          <dgm:bulletEnabled val="1"/>
        </dgm:presLayoutVars>
      </dgm:prSet>
      <dgm:spPr/>
    </dgm:pt>
    <dgm:pt modelId="{448E619A-5438-4CFA-A057-20688AABCCE0}" type="pres">
      <dgm:prSet presAssocID="{5212C2A2-7C63-4C37-930C-5F91727A6110}" presName="spacer" presStyleCnt="0"/>
      <dgm:spPr/>
    </dgm:pt>
    <dgm:pt modelId="{658FEBB6-7410-4DA1-B462-A219DAE1C671}" type="pres">
      <dgm:prSet presAssocID="{8CD4BC50-8CD6-44AA-A17B-6B183F287E7C}" presName="parentText" presStyleLbl="node1" presStyleIdx="5" presStyleCnt="7">
        <dgm:presLayoutVars>
          <dgm:chMax val="0"/>
          <dgm:bulletEnabled val="1"/>
        </dgm:presLayoutVars>
      </dgm:prSet>
      <dgm:spPr/>
    </dgm:pt>
    <dgm:pt modelId="{EF793854-E216-4DF4-9688-5B115451BF9E}" type="pres">
      <dgm:prSet presAssocID="{BCF4C71E-0B82-42A6-9FD1-A3FA013AE068}" presName="spacer" presStyleCnt="0"/>
      <dgm:spPr/>
    </dgm:pt>
    <dgm:pt modelId="{10A834F7-3E69-4429-A9DD-7DE7A64DABDD}" type="pres">
      <dgm:prSet presAssocID="{CE4B5831-5908-40A2-8247-68EAA3150358}" presName="parentText" presStyleLbl="node1" presStyleIdx="6" presStyleCnt="7" custFlipVert="1" custScaleY="12368">
        <dgm:presLayoutVars>
          <dgm:chMax val="0"/>
          <dgm:bulletEnabled val="1"/>
        </dgm:presLayoutVars>
      </dgm:prSet>
      <dgm:spPr/>
    </dgm:pt>
  </dgm:ptLst>
  <dgm:cxnLst>
    <dgm:cxn modelId="{A8249E09-58C8-484E-80FE-628C6E7D81D8}" srcId="{14E48B89-A4F7-4853-9753-B44A37A3A77B}" destId="{11A3468B-2D34-46A7-9F15-38CE6FA32893}" srcOrd="0" destOrd="0" parTransId="{D6019A8B-73A0-407D-9091-D40DCED84788}" sibTransId="{84920023-1E56-46CE-8A2E-7D13D16EE47A}"/>
    <dgm:cxn modelId="{B3B3D20C-4EDE-406D-BABB-42C5D8C6A072}" type="presOf" srcId="{5B1F2AD3-A098-47DE-A4D8-C36A6924F9CF}" destId="{74816BD0-F713-444A-9E66-CF156A7EFFD1}" srcOrd="0" destOrd="4" presId="urn:microsoft.com/office/officeart/2005/8/layout/vList2"/>
    <dgm:cxn modelId="{F5FFFE0F-1863-4E0B-98B9-176DE5B70176}" type="presOf" srcId="{3BB5CDD1-6628-4140-A331-1989545FC8CA}" destId="{711BD7BE-8566-4707-89D8-8BC8B48B35CA}" srcOrd="0" destOrd="0" presId="urn:microsoft.com/office/officeart/2005/8/layout/vList2"/>
    <dgm:cxn modelId="{BF7BF510-60C9-4D99-AB70-F21337BA9CB8}" srcId="{14E48B89-A4F7-4853-9753-B44A37A3A77B}" destId="{4176DD5F-8962-4C76-8CF0-AEAD31A357F3}" srcOrd="2" destOrd="0" parTransId="{211DB5F7-DD7A-495F-94AC-E62CD31EB491}" sibTransId="{EF96475D-7C22-4A70-A33B-2BB2177FF0D7}"/>
    <dgm:cxn modelId="{00B6ED19-4CB9-4C07-911E-DD352780D054}" type="presOf" srcId="{F3DAF781-E8D0-462B-AC02-0BB9BC50C5D9}" destId="{74816BD0-F713-444A-9E66-CF156A7EFFD1}" srcOrd="0" destOrd="1" presId="urn:microsoft.com/office/officeart/2005/8/layout/vList2"/>
    <dgm:cxn modelId="{FFBC2821-A532-472E-B446-B8C56B2C624B}" type="presOf" srcId="{CE4B5831-5908-40A2-8247-68EAA3150358}" destId="{10A834F7-3E69-4429-A9DD-7DE7A64DABDD}" srcOrd="0" destOrd="0" presId="urn:microsoft.com/office/officeart/2005/8/layout/vList2"/>
    <dgm:cxn modelId="{0F818D39-28D3-486E-A2EB-DF1E90E8F319}" type="presOf" srcId="{14E48B89-A4F7-4853-9753-B44A37A3A77B}" destId="{DDDBD45D-6BFC-4C36-B0B5-2D9FA35E8A4B}" srcOrd="0" destOrd="0" presId="urn:microsoft.com/office/officeart/2005/8/layout/vList2"/>
    <dgm:cxn modelId="{644A413E-2194-417A-AB97-16CD256FAAD1}" srcId="{F3945C1C-1DF2-45EC-9BB4-2704C9999BCD}" destId="{755AA050-DB58-47BF-908B-097E8E35AD55}" srcOrd="3" destOrd="0" parTransId="{50DC2A2D-581A-484F-A00F-AC9E4A0D1C97}" sibTransId="{8738B0E4-D865-4634-B3C0-76C9DA996D3C}"/>
    <dgm:cxn modelId="{F7616F65-5777-4070-A8CA-FD863E1596E1}" srcId="{F3945C1C-1DF2-45EC-9BB4-2704C9999BCD}" destId="{14E48B89-A4F7-4853-9753-B44A37A3A77B}" srcOrd="0" destOrd="0" parTransId="{5AE0EBF8-FBB1-4B5D-ABF2-6DD296EF14B1}" sibTransId="{3586C480-6D9A-42AE-854F-EAB46BB3C5BD}"/>
    <dgm:cxn modelId="{C237334A-0A94-496E-8C46-58B76E6DDC13}" type="presOf" srcId="{CFE026E4-EB40-412A-AF3E-8F5D2E699B6E}" destId="{7B17C982-3275-41B2-A36F-94202943E0B2}" srcOrd="0" destOrd="0" presId="urn:microsoft.com/office/officeart/2005/8/layout/vList2"/>
    <dgm:cxn modelId="{88C2074F-1118-4ECF-8647-37B4E51AF966}" srcId="{14E48B89-A4F7-4853-9753-B44A37A3A77B}" destId="{F3DAF781-E8D0-462B-AC02-0BB9BC50C5D9}" srcOrd="1" destOrd="0" parTransId="{A24E8489-0BED-4B08-8988-3E9B2751D595}" sibTransId="{89A08AA7-B911-4319-8B2C-5B607BAEB7C0}"/>
    <dgm:cxn modelId="{CF33396F-59A2-42FA-8CF4-D5F2ADE1AEC2}" srcId="{14E48B89-A4F7-4853-9753-B44A37A3A77B}" destId="{5B1F2AD3-A098-47DE-A4D8-C36A6924F9CF}" srcOrd="4" destOrd="0" parTransId="{1D983E53-31B6-441D-9E50-60AD1D412B08}" sibTransId="{E8A78950-5C75-4536-963B-76FED419220B}"/>
    <dgm:cxn modelId="{45A3DF53-C1EE-4593-9E6D-DBB6611E78BE}" type="presOf" srcId="{4176DD5F-8962-4C76-8CF0-AEAD31A357F3}" destId="{74816BD0-F713-444A-9E66-CF156A7EFFD1}" srcOrd="0" destOrd="2" presId="urn:microsoft.com/office/officeart/2005/8/layout/vList2"/>
    <dgm:cxn modelId="{5A26B258-D558-4FDD-A136-A2D8554EDC9F}" type="presOf" srcId="{F3945C1C-1DF2-45EC-9BB4-2704C9999BCD}" destId="{61E352F0-58E1-4A01-A5C4-27F6176449CB}" srcOrd="0" destOrd="0" presId="urn:microsoft.com/office/officeart/2005/8/layout/vList2"/>
    <dgm:cxn modelId="{A0D7CD5A-685F-4CB4-A7E9-CB23237C7A20}" type="presOf" srcId="{6C0BA92C-7358-4663-90A2-1CEB394EC1ED}" destId="{74816BD0-F713-444A-9E66-CF156A7EFFD1}" srcOrd="0" destOrd="6" presId="urn:microsoft.com/office/officeart/2005/8/layout/vList2"/>
    <dgm:cxn modelId="{7A78AF87-2218-4C8C-B8ED-8C2A93C3D5CF}" srcId="{F3945C1C-1DF2-45EC-9BB4-2704C9999BCD}" destId="{8CD4BC50-8CD6-44AA-A17B-6B183F287E7C}" srcOrd="5" destOrd="0" parTransId="{B58D4BE2-D57E-4322-B225-C178482D33E3}" sibTransId="{BCF4C71E-0B82-42A6-9FD1-A3FA013AE068}"/>
    <dgm:cxn modelId="{A2A9B191-B8D8-40C4-BB90-49EA6C1AA1A6}" type="presOf" srcId="{C90AFB6A-D23F-4ED8-9FBA-D93F8585474F}" destId="{74816BD0-F713-444A-9E66-CF156A7EFFD1}" srcOrd="0" destOrd="3" presId="urn:microsoft.com/office/officeart/2005/8/layout/vList2"/>
    <dgm:cxn modelId="{9F6ABC94-656D-46FC-A380-A3BD7F0D62E7}" srcId="{F3945C1C-1DF2-45EC-9BB4-2704C9999BCD}" destId="{3BB5CDD1-6628-4140-A331-1989545FC8CA}" srcOrd="1" destOrd="0" parTransId="{FAFF9AF1-6ADE-4DEB-B167-8C41807B4944}" sibTransId="{7238E81A-EBCF-4AE0-8A16-5A0F3212BE46}"/>
    <dgm:cxn modelId="{60B1D595-E39D-4BA5-A44A-33A6BAEDEA49}" srcId="{F3945C1C-1DF2-45EC-9BB4-2704C9999BCD}" destId="{CFE026E4-EB40-412A-AF3E-8F5D2E699B6E}" srcOrd="4" destOrd="0" parTransId="{863EB14C-C8EC-49BB-8408-34234EE9E00E}" sibTransId="{5212C2A2-7C63-4C37-930C-5F91727A6110}"/>
    <dgm:cxn modelId="{3012299C-DE41-4272-A35B-70B617C173A6}" srcId="{14E48B89-A4F7-4853-9753-B44A37A3A77B}" destId="{C90AFB6A-D23F-4ED8-9FBA-D93F8585474F}" srcOrd="3" destOrd="0" parTransId="{CFFBB1C9-0290-4207-94FB-13BAC51E1CD6}" sibTransId="{592357CF-C578-465E-9FDB-FC7F2CEFFDC2}"/>
    <dgm:cxn modelId="{2312D2A3-F701-4845-8D44-32A6D0034671}" type="presOf" srcId="{755AA050-DB58-47BF-908B-097E8E35AD55}" destId="{DAC5E1AF-810D-497D-B6E8-62A4D2B040BE}" srcOrd="0" destOrd="0" presId="urn:microsoft.com/office/officeart/2005/8/layout/vList2"/>
    <dgm:cxn modelId="{5F929DB8-581C-4E59-94C4-D3981F2051A9}" type="presOf" srcId="{11A3468B-2D34-46A7-9F15-38CE6FA32893}" destId="{74816BD0-F713-444A-9E66-CF156A7EFFD1}" srcOrd="0" destOrd="0" presId="urn:microsoft.com/office/officeart/2005/8/layout/vList2"/>
    <dgm:cxn modelId="{47D2BAB9-FBE1-4815-B805-222DA7B17BD7}" type="presOf" srcId="{612C2760-4A8C-47F3-A8C1-5C5B33AEAE7F}" destId="{74816BD0-F713-444A-9E66-CF156A7EFFD1}" srcOrd="0" destOrd="5" presId="urn:microsoft.com/office/officeart/2005/8/layout/vList2"/>
    <dgm:cxn modelId="{4C638FDD-CD20-4251-8699-4B988BFB94B7}" type="presOf" srcId="{B1879AE0-70F6-43B8-9694-7524655C46A9}" destId="{5B6A5412-E32B-42B6-8570-2D111CDE8B5B}" srcOrd="0" destOrd="0" presId="urn:microsoft.com/office/officeart/2005/8/layout/vList2"/>
    <dgm:cxn modelId="{0FE914DF-3AA3-418B-A190-3F2675AFD329}" type="presOf" srcId="{8CD4BC50-8CD6-44AA-A17B-6B183F287E7C}" destId="{658FEBB6-7410-4DA1-B462-A219DAE1C671}" srcOrd="0" destOrd="0" presId="urn:microsoft.com/office/officeart/2005/8/layout/vList2"/>
    <dgm:cxn modelId="{D749A4DF-6ADB-4B3F-B4DF-B66D015CFF10}" srcId="{F3945C1C-1DF2-45EC-9BB4-2704C9999BCD}" destId="{B1879AE0-70F6-43B8-9694-7524655C46A9}" srcOrd="2" destOrd="0" parTransId="{092412F2-1B73-4490-B520-7586E72188BB}" sibTransId="{52338C6E-D6D6-433F-B58E-C300B4BCBCB7}"/>
    <dgm:cxn modelId="{A948EAF1-0CBD-4CDB-9331-ADFF6ABF1582}" srcId="{14E48B89-A4F7-4853-9753-B44A37A3A77B}" destId="{6C0BA92C-7358-4663-90A2-1CEB394EC1ED}" srcOrd="6" destOrd="0" parTransId="{F472EFCD-D46C-4929-AF27-3A96DF439E5D}" sibTransId="{1D256195-795F-4269-8D1F-ADE15BB0E6F8}"/>
    <dgm:cxn modelId="{8B2287F7-62EB-4C60-80A1-DD4408C87EAD}" srcId="{F3945C1C-1DF2-45EC-9BB4-2704C9999BCD}" destId="{CE4B5831-5908-40A2-8247-68EAA3150358}" srcOrd="6" destOrd="0" parTransId="{139D21DE-7B62-4943-BC5A-81247A521648}" sibTransId="{1F772B0B-B4D4-43B5-8C59-A82DF239F80A}"/>
    <dgm:cxn modelId="{C47FBCF7-2EC7-4031-A152-A5357A2539CC}" srcId="{14E48B89-A4F7-4853-9753-B44A37A3A77B}" destId="{612C2760-4A8C-47F3-A8C1-5C5B33AEAE7F}" srcOrd="5" destOrd="0" parTransId="{12890271-E602-441B-9FFC-9B23989529BD}" sibTransId="{B97BBCE7-1C32-44C7-95BD-50B9CF9229CC}"/>
    <dgm:cxn modelId="{77E8DD74-ACED-4E40-B18F-1BAD276FC708}" type="presParOf" srcId="{61E352F0-58E1-4A01-A5C4-27F6176449CB}" destId="{DDDBD45D-6BFC-4C36-B0B5-2D9FA35E8A4B}" srcOrd="0" destOrd="0" presId="urn:microsoft.com/office/officeart/2005/8/layout/vList2"/>
    <dgm:cxn modelId="{0A4DF7F4-E2C5-4AD3-957A-B78CAE9DAE3A}" type="presParOf" srcId="{61E352F0-58E1-4A01-A5C4-27F6176449CB}" destId="{74816BD0-F713-444A-9E66-CF156A7EFFD1}" srcOrd="1" destOrd="0" presId="urn:microsoft.com/office/officeart/2005/8/layout/vList2"/>
    <dgm:cxn modelId="{F7E01092-09BA-43AB-9B41-BC6E7A627893}" type="presParOf" srcId="{61E352F0-58E1-4A01-A5C4-27F6176449CB}" destId="{711BD7BE-8566-4707-89D8-8BC8B48B35CA}" srcOrd="2" destOrd="0" presId="urn:microsoft.com/office/officeart/2005/8/layout/vList2"/>
    <dgm:cxn modelId="{DDFC0E12-CA8F-4586-A98F-7060202C4DB0}" type="presParOf" srcId="{61E352F0-58E1-4A01-A5C4-27F6176449CB}" destId="{B2C14DB3-E196-4C5F-A20D-09B3EB170A1D}" srcOrd="3" destOrd="0" presId="urn:microsoft.com/office/officeart/2005/8/layout/vList2"/>
    <dgm:cxn modelId="{13C40D4A-F8B1-4141-99D5-D887D2DA943C}" type="presParOf" srcId="{61E352F0-58E1-4A01-A5C4-27F6176449CB}" destId="{5B6A5412-E32B-42B6-8570-2D111CDE8B5B}" srcOrd="4" destOrd="0" presId="urn:microsoft.com/office/officeart/2005/8/layout/vList2"/>
    <dgm:cxn modelId="{6400FBFB-E770-4C06-9F10-A1650A84B468}" type="presParOf" srcId="{61E352F0-58E1-4A01-A5C4-27F6176449CB}" destId="{7E6C3436-B984-4816-B2A5-5C495D608D8A}" srcOrd="5" destOrd="0" presId="urn:microsoft.com/office/officeart/2005/8/layout/vList2"/>
    <dgm:cxn modelId="{00098433-73E9-4591-8F71-946051204DF2}" type="presParOf" srcId="{61E352F0-58E1-4A01-A5C4-27F6176449CB}" destId="{DAC5E1AF-810D-497D-B6E8-62A4D2B040BE}" srcOrd="6" destOrd="0" presId="urn:microsoft.com/office/officeart/2005/8/layout/vList2"/>
    <dgm:cxn modelId="{86AC8370-23A0-4015-A425-370D7EC153CC}" type="presParOf" srcId="{61E352F0-58E1-4A01-A5C4-27F6176449CB}" destId="{D8274A41-E2BC-4BB8-A165-F1D98AA6BFBC}" srcOrd="7" destOrd="0" presId="urn:microsoft.com/office/officeart/2005/8/layout/vList2"/>
    <dgm:cxn modelId="{1E6564D2-AC63-4776-815B-B54D87D12F83}" type="presParOf" srcId="{61E352F0-58E1-4A01-A5C4-27F6176449CB}" destId="{7B17C982-3275-41B2-A36F-94202943E0B2}" srcOrd="8" destOrd="0" presId="urn:microsoft.com/office/officeart/2005/8/layout/vList2"/>
    <dgm:cxn modelId="{2CC94AAF-BBE3-4E4D-8F74-3B2193E4A3E9}" type="presParOf" srcId="{61E352F0-58E1-4A01-A5C4-27F6176449CB}" destId="{448E619A-5438-4CFA-A057-20688AABCCE0}" srcOrd="9" destOrd="0" presId="urn:microsoft.com/office/officeart/2005/8/layout/vList2"/>
    <dgm:cxn modelId="{31467119-F6A1-4267-B36B-9FFC1D5AC44E}" type="presParOf" srcId="{61E352F0-58E1-4A01-A5C4-27F6176449CB}" destId="{658FEBB6-7410-4DA1-B462-A219DAE1C671}" srcOrd="10" destOrd="0" presId="urn:microsoft.com/office/officeart/2005/8/layout/vList2"/>
    <dgm:cxn modelId="{3878D29C-76CF-4969-B7C1-205E2AAAAD79}" type="presParOf" srcId="{61E352F0-58E1-4A01-A5C4-27F6176449CB}" destId="{EF793854-E216-4DF4-9688-5B115451BF9E}" srcOrd="11" destOrd="0" presId="urn:microsoft.com/office/officeart/2005/8/layout/vList2"/>
    <dgm:cxn modelId="{45A42B38-6BF8-4E81-B68A-185092598624}" type="presParOf" srcId="{61E352F0-58E1-4A01-A5C4-27F6176449CB}" destId="{10A834F7-3E69-4429-A9DD-7DE7A64DABDD}"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DBD45D-6BFC-4C36-B0B5-2D9FA35E8A4B}">
      <dsp:nvSpPr>
        <dsp:cNvPr id="0" name=""/>
        <dsp:cNvSpPr/>
      </dsp:nvSpPr>
      <dsp:spPr>
        <a:xfrm>
          <a:off x="0" y="38819"/>
          <a:ext cx="9016336" cy="715052"/>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1 - Sourcing documents:</a:t>
          </a:r>
        </a:p>
      </dsp:txBody>
      <dsp:txXfrm>
        <a:off x="34906" y="73725"/>
        <a:ext cx="8946524" cy="645240"/>
      </dsp:txXfrm>
    </dsp:sp>
    <dsp:sp modelId="{74816BD0-F713-444A-9E66-CF156A7EFFD1}">
      <dsp:nvSpPr>
        <dsp:cNvPr id="0" name=""/>
        <dsp:cNvSpPr/>
      </dsp:nvSpPr>
      <dsp:spPr>
        <a:xfrm>
          <a:off x="0" y="753872"/>
          <a:ext cx="9016336" cy="1900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6269" tIns="22860" rIns="128016" bIns="22860" numCol="1" spcCol="1270" anchor="t" anchorCtr="0">
          <a:noAutofit/>
        </a:bodyPr>
        <a:lstStyle/>
        <a:p>
          <a:pPr marL="114300" lvl="1" indent="-114300" algn="l" defTabSz="622300">
            <a:lnSpc>
              <a:spcPct val="90000"/>
            </a:lnSpc>
            <a:spcBef>
              <a:spcPct val="0"/>
            </a:spcBef>
            <a:spcAft>
              <a:spcPct val="20000"/>
            </a:spcAft>
            <a:buChar char="•"/>
          </a:pPr>
          <a:r>
            <a:rPr lang="en-US" sz="1400" kern="1200"/>
            <a:t>Who wrote it?</a:t>
          </a:r>
        </a:p>
        <a:p>
          <a:pPr marL="114300" lvl="1" indent="-114300" algn="l" defTabSz="622300">
            <a:lnSpc>
              <a:spcPct val="90000"/>
            </a:lnSpc>
            <a:spcBef>
              <a:spcPct val="0"/>
            </a:spcBef>
            <a:spcAft>
              <a:spcPct val="20000"/>
            </a:spcAft>
            <a:buChar char="•"/>
          </a:pPr>
          <a:r>
            <a:rPr lang="en-US" sz="1400" kern="1200"/>
            <a:t>What state published? (If a book)</a:t>
          </a:r>
        </a:p>
        <a:p>
          <a:pPr marL="114300" lvl="1" indent="-114300" algn="l" defTabSz="622300">
            <a:lnSpc>
              <a:spcPct val="90000"/>
            </a:lnSpc>
            <a:spcBef>
              <a:spcPct val="0"/>
            </a:spcBef>
            <a:spcAft>
              <a:spcPct val="20000"/>
            </a:spcAft>
            <a:buChar char="•"/>
          </a:pPr>
          <a:r>
            <a:rPr lang="en-US" sz="1400" kern="1200"/>
            <a:t>Publisher? (Report, Book, etc.)</a:t>
          </a:r>
        </a:p>
        <a:p>
          <a:pPr marL="114300" lvl="1" indent="-114300" algn="l" defTabSz="622300">
            <a:lnSpc>
              <a:spcPct val="90000"/>
            </a:lnSpc>
            <a:spcBef>
              <a:spcPct val="0"/>
            </a:spcBef>
            <a:spcAft>
              <a:spcPct val="20000"/>
            </a:spcAft>
            <a:buChar char="•"/>
          </a:pPr>
          <a:r>
            <a:rPr lang="en-US" sz="1400" kern="1200"/>
            <a:t>Date published/copyright? (could be month, day, year, time and time zone) </a:t>
          </a:r>
        </a:p>
        <a:p>
          <a:pPr marL="114300" lvl="1" indent="-114300" algn="l" defTabSz="622300">
            <a:lnSpc>
              <a:spcPct val="90000"/>
            </a:lnSpc>
            <a:spcBef>
              <a:spcPct val="0"/>
            </a:spcBef>
            <a:spcAft>
              <a:spcPct val="20000"/>
            </a:spcAft>
            <a:buChar char="•"/>
          </a:pPr>
          <a:r>
            <a:rPr lang="en-US" sz="1400" kern="1200"/>
            <a:t>Indicate which website the document was retrieved</a:t>
          </a:r>
        </a:p>
        <a:p>
          <a:pPr marL="114300" lvl="1" indent="-114300" algn="l" defTabSz="622300">
            <a:lnSpc>
              <a:spcPct val="90000"/>
            </a:lnSpc>
            <a:spcBef>
              <a:spcPct val="0"/>
            </a:spcBef>
            <a:spcAft>
              <a:spcPct val="20000"/>
            </a:spcAft>
            <a:buChar char="•"/>
          </a:pPr>
          <a:r>
            <a:rPr lang="en-US" sz="1400" kern="1200"/>
            <a:t>Author’s experience and expertise</a:t>
          </a:r>
        </a:p>
        <a:p>
          <a:pPr marL="114300" lvl="1" indent="-114300" algn="l" defTabSz="622300">
            <a:lnSpc>
              <a:spcPct val="90000"/>
            </a:lnSpc>
            <a:spcBef>
              <a:spcPct val="0"/>
            </a:spcBef>
            <a:spcAft>
              <a:spcPct val="20000"/>
            </a:spcAft>
            <a:buChar char="•"/>
          </a:pPr>
          <a:r>
            <a:rPr lang="en-US" sz="1400" kern="1200"/>
            <a:t>Remember to scan the document for 10 seconds per page before reading the document (Highlight the numbers, nouns and verbs)</a:t>
          </a:r>
        </a:p>
      </dsp:txBody>
      <dsp:txXfrm>
        <a:off x="0" y="753872"/>
        <a:ext cx="9016336" cy="1900260"/>
      </dsp:txXfrm>
    </dsp:sp>
    <dsp:sp modelId="{711BD7BE-8566-4707-89D8-8BC8B48B35CA}">
      <dsp:nvSpPr>
        <dsp:cNvPr id="0" name=""/>
        <dsp:cNvSpPr/>
      </dsp:nvSpPr>
      <dsp:spPr>
        <a:xfrm>
          <a:off x="0" y="2654132"/>
          <a:ext cx="9016336" cy="715052"/>
        </a:xfrm>
        <a:prstGeom prst="roundRect">
          <a:avLst/>
        </a:prstGeom>
        <a:solidFill>
          <a:schemeClr val="accent2">
            <a:hueOff val="-1234645"/>
            <a:satOff val="-458"/>
            <a:lumOff val="104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2 - Identifying the author’s thesis – Found in first paragraph and underline and highlight it</a:t>
          </a:r>
        </a:p>
      </dsp:txBody>
      <dsp:txXfrm>
        <a:off x="34906" y="2689038"/>
        <a:ext cx="8946524" cy="645240"/>
      </dsp:txXfrm>
    </dsp:sp>
    <dsp:sp modelId="{5B6A5412-E32B-42B6-8570-2D111CDE8B5B}">
      <dsp:nvSpPr>
        <dsp:cNvPr id="0" name=""/>
        <dsp:cNvSpPr/>
      </dsp:nvSpPr>
      <dsp:spPr>
        <a:xfrm>
          <a:off x="0" y="4210131"/>
          <a:ext cx="9016336" cy="715052"/>
        </a:xfrm>
        <a:prstGeom prst="roundRect">
          <a:avLst/>
        </a:prstGeom>
        <a:solidFill>
          <a:schemeClr val="accent2">
            <a:hueOff val="-2469290"/>
            <a:satOff val="-916"/>
            <a:lumOff val="2092"/>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4 - Their evidence = “3 details” section (with </a:t>
          </a:r>
          <a:r>
            <a:rPr lang="en-US" sz="1800" kern="1200" dirty="0" err="1"/>
            <a:t>pg</a:t>
          </a:r>
          <a:r>
            <a:rPr lang="en-US" sz="1800" kern="1200" dirty="0"/>
            <a:t>#, paragraph# and line#) and must be quotes from the text</a:t>
          </a:r>
        </a:p>
      </dsp:txBody>
      <dsp:txXfrm>
        <a:off x="34906" y="4245037"/>
        <a:ext cx="8946524" cy="645240"/>
      </dsp:txXfrm>
    </dsp:sp>
    <dsp:sp modelId="{DAC5E1AF-810D-497D-B6E8-62A4D2B040BE}">
      <dsp:nvSpPr>
        <dsp:cNvPr id="0" name=""/>
        <dsp:cNvSpPr/>
      </dsp:nvSpPr>
      <dsp:spPr>
        <a:xfrm>
          <a:off x="0" y="3414181"/>
          <a:ext cx="9016336" cy="715052"/>
        </a:xfrm>
        <a:prstGeom prst="roundRect">
          <a:avLst/>
        </a:prstGeom>
        <a:solidFill>
          <a:schemeClr val="accent2">
            <a:hueOff val="-3703935"/>
            <a:satOff val="-1375"/>
            <a:lumOff val="3138"/>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3 - List and Define words (Numbers, nouns and verbs) you don’t know</a:t>
          </a:r>
        </a:p>
      </dsp:txBody>
      <dsp:txXfrm>
        <a:off x="34906" y="3449087"/>
        <a:ext cx="8946524" cy="645240"/>
      </dsp:txXfrm>
    </dsp:sp>
    <dsp:sp modelId="{7B17C982-3275-41B2-A36F-94202943E0B2}">
      <dsp:nvSpPr>
        <dsp:cNvPr id="0" name=""/>
        <dsp:cNvSpPr/>
      </dsp:nvSpPr>
      <dsp:spPr>
        <a:xfrm>
          <a:off x="0" y="4954810"/>
          <a:ext cx="9016336" cy="715052"/>
        </a:xfrm>
        <a:prstGeom prst="roundRect">
          <a:avLst/>
        </a:prstGeom>
        <a:solidFill>
          <a:schemeClr val="accent2">
            <a:hueOff val="-4938581"/>
            <a:satOff val="-1833"/>
            <a:lumOff val="418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5 - Paraphrase each of the 3 details as indicated in your notes</a:t>
          </a:r>
        </a:p>
      </dsp:txBody>
      <dsp:txXfrm>
        <a:off x="34906" y="4989716"/>
        <a:ext cx="8946524" cy="645240"/>
      </dsp:txXfrm>
    </dsp:sp>
    <dsp:sp modelId="{658FEBB6-7410-4DA1-B462-A219DAE1C671}">
      <dsp:nvSpPr>
        <dsp:cNvPr id="0" name=""/>
        <dsp:cNvSpPr/>
      </dsp:nvSpPr>
      <dsp:spPr>
        <a:xfrm>
          <a:off x="0" y="5721703"/>
          <a:ext cx="9016336" cy="715052"/>
        </a:xfrm>
        <a:prstGeom prst="roundRect">
          <a:avLst/>
        </a:prstGeom>
        <a:solidFill>
          <a:schemeClr val="accent2">
            <a:hueOff val="-6173225"/>
            <a:satOff val="-2291"/>
            <a:lumOff val="522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6 - Summarizing the author’s points, drawing conclusions, utilizing your sentence stems</a:t>
          </a:r>
        </a:p>
      </dsp:txBody>
      <dsp:txXfrm>
        <a:off x="34906" y="5756609"/>
        <a:ext cx="8946524" cy="645240"/>
      </dsp:txXfrm>
    </dsp:sp>
    <dsp:sp modelId="{10A834F7-3E69-4429-A9DD-7DE7A64DABDD}">
      <dsp:nvSpPr>
        <dsp:cNvPr id="0" name=""/>
        <dsp:cNvSpPr/>
      </dsp:nvSpPr>
      <dsp:spPr>
        <a:xfrm flipV="1">
          <a:off x="0" y="6488596"/>
          <a:ext cx="9016336" cy="88437"/>
        </a:xfrm>
        <a:prstGeom prst="round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endParaRPr lang="en-US" sz="1800" kern="1200" dirty="0"/>
        </a:p>
      </dsp:txBody>
      <dsp:txXfrm rot="10800000">
        <a:off x="4317" y="6492913"/>
        <a:ext cx="9007702" cy="7980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B81208-86CC-4DB5-B554-EF57E9103FA5}">
      <dsp:nvSpPr>
        <dsp:cNvPr id="0" name=""/>
        <dsp:cNvSpPr/>
      </dsp:nvSpPr>
      <dsp:spPr>
        <a:xfrm>
          <a:off x="2212069" y="439810"/>
          <a:ext cx="340751" cy="91440"/>
        </a:xfrm>
        <a:custGeom>
          <a:avLst/>
          <a:gdLst/>
          <a:ahLst/>
          <a:cxnLst/>
          <a:rect l="0" t="0" r="0" b="0"/>
          <a:pathLst>
            <a:path>
              <a:moveTo>
                <a:pt x="0" y="45720"/>
              </a:moveTo>
              <a:lnTo>
                <a:pt x="340751" y="45720"/>
              </a:lnTo>
            </a:path>
          </a:pathLst>
        </a:custGeom>
        <a:noFill/>
        <a:ln w="9525" cap="flat"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373161" y="483673"/>
        <a:ext cx="18567" cy="3713"/>
      </dsp:txXfrm>
    </dsp:sp>
    <dsp:sp modelId="{5A2099B4-EB20-4E85-B61A-A1BF83CB0F76}">
      <dsp:nvSpPr>
        <dsp:cNvPr id="0" name=""/>
        <dsp:cNvSpPr/>
      </dsp:nvSpPr>
      <dsp:spPr>
        <a:xfrm>
          <a:off x="599297" y="1158"/>
          <a:ext cx="1614572" cy="96874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Select a Topic</a:t>
          </a:r>
        </a:p>
      </dsp:txBody>
      <dsp:txXfrm>
        <a:off x="599297" y="1158"/>
        <a:ext cx="1614572" cy="968743"/>
      </dsp:txXfrm>
    </dsp:sp>
    <dsp:sp modelId="{6DF5B76F-CFC3-45C2-9C6D-4FB091F8E1FE}">
      <dsp:nvSpPr>
        <dsp:cNvPr id="0" name=""/>
        <dsp:cNvSpPr/>
      </dsp:nvSpPr>
      <dsp:spPr>
        <a:xfrm>
          <a:off x="4197993" y="439810"/>
          <a:ext cx="340751" cy="91440"/>
        </a:xfrm>
        <a:custGeom>
          <a:avLst/>
          <a:gdLst/>
          <a:ahLst/>
          <a:cxnLst/>
          <a:rect l="0" t="0" r="0" b="0"/>
          <a:pathLst>
            <a:path>
              <a:moveTo>
                <a:pt x="0" y="45720"/>
              </a:moveTo>
              <a:lnTo>
                <a:pt x="340751" y="45720"/>
              </a:lnTo>
            </a:path>
          </a:pathLst>
        </a:custGeom>
        <a:noFill/>
        <a:ln w="9525" cap="flat" cmpd="sng" algn="ctr">
          <a:solidFill>
            <a:schemeClr val="accent2">
              <a:hueOff val="-925984"/>
              <a:satOff val="-344"/>
              <a:lumOff val="784"/>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359085" y="483673"/>
        <a:ext cx="18567" cy="3713"/>
      </dsp:txXfrm>
    </dsp:sp>
    <dsp:sp modelId="{C7FFA689-4265-40CA-B216-79ADCA4071F7}">
      <dsp:nvSpPr>
        <dsp:cNvPr id="0" name=""/>
        <dsp:cNvSpPr/>
      </dsp:nvSpPr>
      <dsp:spPr>
        <a:xfrm>
          <a:off x="2585221" y="1158"/>
          <a:ext cx="1614572" cy="968743"/>
        </a:xfrm>
        <a:prstGeom prst="rect">
          <a:avLst/>
        </a:prstGeom>
        <a:solidFill>
          <a:schemeClr val="accent2">
            <a:hueOff val="-823097"/>
            <a:satOff val="-305"/>
            <a:lumOff val="697"/>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Understand the Available Resources</a:t>
          </a:r>
        </a:p>
      </dsp:txBody>
      <dsp:txXfrm>
        <a:off x="2585221" y="1158"/>
        <a:ext cx="1614572" cy="968743"/>
      </dsp:txXfrm>
    </dsp:sp>
    <dsp:sp modelId="{91C488A2-1DA7-4300-A076-278E21248C2F}">
      <dsp:nvSpPr>
        <dsp:cNvPr id="0" name=""/>
        <dsp:cNvSpPr/>
      </dsp:nvSpPr>
      <dsp:spPr>
        <a:xfrm>
          <a:off x="6183916" y="439810"/>
          <a:ext cx="340751" cy="91440"/>
        </a:xfrm>
        <a:custGeom>
          <a:avLst/>
          <a:gdLst/>
          <a:ahLst/>
          <a:cxnLst/>
          <a:rect l="0" t="0" r="0" b="0"/>
          <a:pathLst>
            <a:path>
              <a:moveTo>
                <a:pt x="0" y="45720"/>
              </a:moveTo>
              <a:lnTo>
                <a:pt x="340751" y="45720"/>
              </a:lnTo>
            </a:path>
          </a:pathLst>
        </a:custGeom>
        <a:noFill/>
        <a:ln w="9525" cap="flat" cmpd="sng" algn="ctr">
          <a:solidFill>
            <a:schemeClr val="accent2">
              <a:hueOff val="-1851968"/>
              <a:satOff val="-687"/>
              <a:lumOff val="1569"/>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6345008" y="483673"/>
        <a:ext cx="18567" cy="3713"/>
      </dsp:txXfrm>
    </dsp:sp>
    <dsp:sp modelId="{5A93C659-B49E-4919-9F1B-44752C3CF60F}">
      <dsp:nvSpPr>
        <dsp:cNvPr id="0" name=""/>
        <dsp:cNvSpPr/>
      </dsp:nvSpPr>
      <dsp:spPr>
        <a:xfrm>
          <a:off x="4571144" y="1158"/>
          <a:ext cx="1614572" cy="968743"/>
        </a:xfrm>
        <a:prstGeom prst="rect">
          <a:avLst/>
        </a:prstGeom>
        <a:solidFill>
          <a:schemeClr val="accent2">
            <a:hueOff val="-1646193"/>
            <a:satOff val="-611"/>
            <a:lumOff val="1394"/>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Begin Research and Source Cards</a:t>
          </a:r>
        </a:p>
      </dsp:txBody>
      <dsp:txXfrm>
        <a:off x="4571144" y="1158"/>
        <a:ext cx="1614572" cy="968743"/>
      </dsp:txXfrm>
    </dsp:sp>
    <dsp:sp modelId="{A7A262DE-8DC8-4AE8-A0ED-98211D913ED3}">
      <dsp:nvSpPr>
        <dsp:cNvPr id="0" name=""/>
        <dsp:cNvSpPr/>
      </dsp:nvSpPr>
      <dsp:spPr>
        <a:xfrm>
          <a:off x="1406583" y="968101"/>
          <a:ext cx="5957770" cy="340751"/>
        </a:xfrm>
        <a:custGeom>
          <a:avLst/>
          <a:gdLst/>
          <a:ahLst/>
          <a:cxnLst/>
          <a:rect l="0" t="0" r="0" b="0"/>
          <a:pathLst>
            <a:path>
              <a:moveTo>
                <a:pt x="5957770" y="0"/>
              </a:moveTo>
              <a:lnTo>
                <a:pt x="5957770" y="187475"/>
              </a:lnTo>
              <a:lnTo>
                <a:pt x="0" y="187475"/>
              </a:lnTo>
              <a:lnTo>
                <a:pt x="0" y="340751"/>
              </a:lnTo>
            </a:path>
          </a:pathLst>
        </a:custGeom>
        <a:noFill/>
        <a:ln w="9525" cap="flat" cmpd="sng" algn="ctr">
          <a:solidFill>
            <a:schemeClr val="accent2">
              <a:hueOff val="-2777951"/>
              <a:satOff val="-1031"/>
              <a:lumOff val="2353"/>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236235" y="1136620"/>
        <a:ext cx="298466" cy="3713"/>
      </dsp:txXfrm>
    </dsp:sp>
    <dsp:sp modelId="{8F4576B7-1393-41EC-8DF8-65313D526786}">
      <dsp:nvSpPr>
        <dsp:cNvPr id="0" name=""/>
        <dsp:cNvSpPr/>
      </dsp:nvSpPr>
      <dsp:spPr>
        <a:xfrm>
          <a:off x="6557068" y="1158"/>
          <a:ext cx="1614572" cy="968743"/>
        </a:xfrm>
        <a:prstGeom prst="rect">
          <a:avLst/>
        </a:prstGeom>
        <a:solidFill>
          <a:schemeClr val="accent2">
            <a:hueOff val="-2469290"/>
            <a:satOff val="-916"/>
            <a:lumOff val="2092"/>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Formulate the Thesis Statement and Determine Supporting Topics</a:t>
          </a:r>
        </a:p>
      </dsp:txBody>
      <dsp:txXfrm>
        <a:off x="6557068" y="1158"/>
        <a:ext cx="1614572" cy="968743"/>
      </dsp:txXfrm>
    </dsp:sp>
    <dsp:sp modelId="{85A7FF03-DFEA-48CA-B117-1C17CC10FA35}">
      <dsp:nvSpPr>
        <dsp:cNvPr id="0" name=""/>
        <dsp:cNvSpPr/>
      </dsp:nvSpPr>
      <dsp:spPr>
        <a:xfrm>
          <a:off x="2212069" y="1779905"/>
          <a:ext cx="340751" cy="91440"/>
        </a:xfrm>
        <a:custGeom>
          <a:avLst/>
          <a:gdLst/>
          <a:ahLst/>
          <a:cxnLst/>
          <a:rect l="0" t="0" r="0" b="0"/>
          <a:pathLst>
            <a:path>
              <a:moveTo>
                <a:pt x="0" y="45720"/>
              </a:moveTo>
              <a:lnTo>
                <a:pt x="340751" y="45720"/>
              </a:lnTo>
            </a:path>
          </a:pathLst>
        </a:custGeom>
        <a:noFill/>
        <a:ln w="9525" cap="flat" cmpd="sng" algn="ctr">
          <a:solidFill>
            <a:schemeClr val="accent2">
              <a:hueOff val="-3703935"/>
              <a:satOff val="-1375"/>
              <a:lumOff val="3138"/>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373161" y="1823768"/>
        <a:ext cx="18567" cy="3713"/>
      </dsp:txXfrm>
    </dsp:sp>
    <dsp:sp modelId="{E586C1A5-B3CE-4788-83E6-5414DE7184F6}">
      <dsp:nvSpPr>
        <dsp:cNvPr id="0" name=""/>
        <dsp:cNvSpPr/>
      </dsp:nvSpPr>
      <dsp:spPr>
        <a:xfrm>
          <a:off x="599297" y="1341253"/>
          <a:ext cx="1614572" cy="968743"/>
        </a:xfrm>
        <a:prstGeom prst="rect">
          <a:avLst/>
        </a:prstGeom>
        <a:solidFill>
          <a:schemeClr val="accent2">
            <a:hueOff val="-3292387"/>
            <a:satOff val="-1222"/>
            <a:lumOff val="278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Make a Preliminary Outline and Target Useful Information</a:t>
          </a:r>
        </a:p>
      </dsp:txBody>
      <dsp:txXfrm>
        <a:off x="599297" y="1341253"/>
        <a:ext cx="1614572" cy="968743"/>
      </dsp:txXfrm>
    </dsp:sp>
    <dsp:sp modelId="{B123D712-39AE-4824-B85D-CA1EA93617BE}">
      <dsp:nvSpPr>
        <dsp:cNvPr id="0" name=""/>
        <dsp:cNvSpPr/>
      </dsp:nvSpPr>
      <dsp:spPr>
        <a:xfrm>
          <a:off x="4197993" y="1779905"/>
          <a:ext cx="340751" cy="91440"/>
        </a:xfrm>
        <a:custGeom>
          <a:avLst/>
          <a:gdLst/>
          <a:ahLst/>
          <a:cxnLst/>
          <a:rect l="0" t="0" r="0" b="0"/>
          <a:pathLst>
            <a:path>
              <a:moveTo>
                <a:pt x="0" y="45720"/>
              </a:moveTo>
              <a:lnTo>
                <a:pt x="340751" y="45720"/>
              </a:lnTo>
            </a:path>
          </a:pathLst>
        </a:custGeom>
        <a:noFill/>
        <a:ln w="9525" cap="flat" cmpd="sng" algn="ctr">
          <a:solidFill>
            <a:schemeClr val="accent2">
              <a:hueOff val="-4629919"/>
              <a:satOff val="-1718"/>
              <a:lumOff val="3922"/>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359085" y="1823768"/>
        <a:ext cx="18567" cy="3713"/>
      </dsp:txXfrm>
    </dsp:sp>
    <dsp:sp modelId="{BC1AD7A6-F536-4851-8C46-4B6C6276A083}">
      <dsp:nvSpPr>
        <dsp:cNvPr id="0" name=""/>
        <dsp:cNvSpPr/>
      </dsp:nvSpPr>
      <dsp:spPr>
        <a:xfrm>
          <a:off x="2585221" y="1341253"/>
          <a:ext cx="1614572" cy="968743"/>
        </a:xfrm>
        <a:prstGeom prst="rect">
          <a:avLst/>
        </a:prstGeom>
        <a:solidFill>
          <a:schemeClr val="accent2">
            <a:hueOff val="-4115484"/>
            <a:satOff val="-1527"/>
            <a:lumOff val="348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Take Notes and Extend the Outline</a:t>
          </a:r>
        </a:p>
      </dsp:txBody>
      <dsp:txXfrm>
        <a:off x="2585221" y="1341253"/>
        <a:ext cx="1614572" cy="968743"/>
      </dsp:txXfrm>
    </dsp:sp>
    <dsp:sp modelId="{986486FF-D40B-45FB-A354-B3EE207ABAD5}">
      <dsp:nvSpPr>
        <dsp:cNvPr id="0" name=""/>
        <dsp:cNvSpPr/>
      </dsp:nvSpPr>
      <dsp:spPr>
        <a:xfrm>
          <a:off x="6183916" y="1779905"/>
          <a:ext cx="340751" cy="91440"/>
        </a:xfrm>
        <a:custGeom>
          <a:avLst/>
          <a:gdLst/>
          <a:ahLst/>
          <a:cxnLst/>
          <a:rect l="0" t="0" r="0" b="0"/>
          <a:pathLst>
            <a:path>
              <a:moveTo>
                <a:pt x="0" y="45720"/>
              </a:moveTo>
              <a:lnTo>
                <a:pt x="340751" y="45720"/>
              </a:lnTo>
            </a:path>
          </a:pathLst>
        </a:custGeom>
        <a:noFill/>
        <a:ln w="9525" cap="flat" cmpd="sng" algn="ctr">
          <a:solidFill>
            <a:schemeClr val="accent2">
              <a:hueOff val="-5555903"/>
              <a:satOff val="-2062"/>
              <a:lumOff val="4706"/>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6345008" y="1823768"/>
        <a:ext cx="18567" cy="3713"/>
      </dsp:txXfrm>
    </dsp:sp>
    <dsp:sp modelId="{DB90BDE3-E8AE-4B7C-8314-53847836E449}">
      <dsp:nvSpPr>
        <dsp:cNvPr id="0" name=""/>
        <dsp:cNvSpPr/>
      </dsp:nvSpPr>
      <dsp:spPr>
        <a:xfrm>
          <a:off x="4571144" y="1341253"/>
          <a:ext cx="1614572" cy="968743"/>
        </a:xfrm>
        <a:prstGeom prst="rect">
          <a:avLst/>
        </a:prstGeom>
        <a:solidFill>
          <a:schemeClr val="accent2">
            <a:hueOff val="-4938581"/>
            <a:satOff val="-1833"/>
            <a:lumOff val="418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Prepare to Write</a:t>
          </a:r>
        </a:p>
      </dsp:txBody>
      <dsp:txXfrm>
        <a:off x="4571144" y="1341253"/>
        <a:ext cx="1614572" cy="968743"/>
      </dsp:txXfrm>
    </dsp:sp>
    <dsp:sp modelId="{F4BB4D5C-4D10-4E43-BF26-CB3E02280791}">
      <dsp:nvSpPr>
        <dsp:cNvPr id="0" name=""/>
        <dsp:cNvSpPr/>
      </dsp:nvSpPr>
      <dsp:spPr>
        <a:xfrm>
          <a:off x="1406583" y="2308196"/>
          <a:ext cx="5957770" cy="340751"/>
        </a:xfrm>
        <a:custGeom>
          <a:avLst/>
          <a:gdLst/>
          <a:ahLst/>
          <a:cxnLst/>
          <a:rect l="0" t="0" r="0" b="0"/>
          <a:pathLst>
            <a:path>
              <a:moveTo>
                <a:pt x="5957770" y="0"/>
              </a:moveTo>
              <a:lnTo>
                <a:pt x="5957770" y="187475"/>
              </a:lnTo>
              <a:lnTo>
                <a:pt x="0" y="187475"/>
              </a:lnTo>
              <a:lnTo>
                <a:pt x="0" y="340751"/>
              </a:lnTo>
            </a:path>
          </a:pathLst>
        </a:custGeom>
        <a:noFill/>
        <a:ln w="9525" cap="flat" cmpd="sng" algn="ctr">
          <a:solidFill>
            <a:schemeClr val="accent2">
              <a:hueOff val="-6481887"/>
              <a:satOff val="-2405"/>
              <a:lumOff val="5491"/>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236235" y="2476715"/>
        <a:ext cx="298466" cy="3713"/>
      </dsp:txXfrm>
    </dsp:sp>
    <dsp:sp modelId="{13E7BCA4-CB2E-4ED4-8EAE-069086930CF1}">
      <dsp:nvSpPr>
        <dsp:cNvPr id="0" name=""/>
        <dsp:cNvSpPr/>
      </dsp:nvSpPr>
      <dsp:spPr>
        <a:xfrm>
          <a:off x="6557068" y="1341253"/>
          <a:ext cx="1614572" cy="968743"/>
        </a:xfrm>
        <a:prstGeom prst="rect">
          <a:avLst/>
        </a:prstGeom>
        <a:solidFill>
          <a:schemeClr val="accent2">
            <a:hueOff val="-5761677"/>
            <a:satOff val="-2138"/>
            <a:lumOff val="4881"/>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Write the Rough Draft</a:t>
          </a:r>
        </a:p>
      </dsp:txBody>
      <dsp:txXfrm>
        <a:off x="6557068" y="1341253"/>
        <a:ext cx="1614572" cy="968743"/>
      </dsp:txXfrm>
    </dsp:sp>
    <dsp:sp modelId="{4865F3BA-FAE7-4ED7-8320-5C554D0CBD02}">
      <dsp:nvSpPr>
        <dsp:cNvPr id="0" name=""/>
        <dsp:cNvSpPr/>
      </dsp:nvSpPr>
      <dsp:spPr>
        <a:xfrm>
          <a:off x="2212069" y="3119999"/>
          <a:ext cx="340751" cy="91440"/>
        </a:xfrm>
        <a:custGeom>
          <a:avLst/>
          <a:gdLst/>
          <a:ahLst/>
          <a:cxnLst/>
          <a:rect l="0" t="0" r="0" b="0"/>
          <a:pathLst>
            <a:path>
              <a:moveTo>
                <a:pt x="0" y="45720"/>
              </a:moveTo>
              <a:lnTo>
                <a:pt x="340751" y="45720"/>
              </a:lnTo>
            </a:path>
          </a:pathLst>
        </a:custGeom>
        <a:noFill/>
        <a:ln w="9525" cap="flat" cmpd="sng" algn="ctr">
          <a:solidFill>
            <a:schemeClr val="accent2">
              <a:hueOff val="-7407870"/>
              <a:satOff val="-2749"/>
              <a:lumOff val="6275"/>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373161" y="3163863"/>
        <a:ext cx="18567" cy="3713"/>
      </dsp:txXfrm>
    </dsp:sp>
    <dsp:sp modelId="{AD51C126-68DE-4DC2-BB05-CD604479288A}">
      <dsp:nvSpPr>
        <dsp:cNvPr id="0" name=""/>
        <dsp:cNvSpPr/>
      </dsp:nvSpPr>
      <dsp:spPr>
        <a:xfrm>
          <a:off x="599297" y="2681348"/>
          <a:ext cx="1614572" cy="968743"/>
        </a:xfrm>
        <a:prstGeom prst="rect">
          <a:avLst/>
        </a:prstGeom>
        <a:solidFill>
          <a:schemeClr val="accent2">
            <a:hueOff val="-6584774"/>
            <a:satOff val="-2444"/>
            <a:lumOff val="5578"/>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Edit and Revise</a:t>
          </a:r>
        </a:p>
      </dsp:txBody>
      <dsp:txXfrm>
        <a:off x="599297" y="2681348"/>
        <a:ext cx="1614572" cy="968743"/>
      </dsp:txXfrm>
    </dsp:sp>
    <dsp:sp modelId="{CD2CB86F-CDC4-4030-917C-10E1AD5B4907}">
      <dsp:nvSpPr>
        <dsp:cNvPr id="0" name=""/>
        <dsp:cNvSpPr/>
      </dsp:nvSpPr>
      <dsp:spPr>
        <a:xfrm>
          <a:off x="2585221" y="2681348"/>
          <a:ext cx="1614572" cy="968743"/>
        </a:xfrm>
        <a:prstGeom prst="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9115" tIns="83046" rIns="79115" bIns="83046" numCol="1" spcCol="1270" anchor="ctr" anchorCtr="0">
          <a:noAutofit/>
        </a:bodyPr>
        <a:lstStyle/>
        <a:p>
          <a:pPr marL="0" lvl="0" indent="0" algn="ctr" defTabSz="622300">
            <a:lnSpc>
              <a:spcPct val="90000"/>
            </a:lnSpc>
            <a:spcBef>
              <a:spcPct val="0"/>
            </a:spcBef>
            <a:spcAft>
              <a:spcPct val="35000"/>
            </a:spcAft>
            <a:buNone/>
          </a:pPr>
          <a:r>
            <a:rPr lang="en-US" sz="1400" kern="1200"/>
            <a:t>Create the Source Page and Prepare for Presentation</a:t>
          </a:r>
        </a:p>
      </dsp:txBody>
      <dsp:txXfrm>
        <a:off x="2585221" y="2681348"/>
        <a:ext cx="1614572" cy="96874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6C6CE2-E4AD-477D-9485-B1556F722A2A}">
      <dsp:nvSpPr>
        <dsp:cNvPr id="0" name=""/>
        <dsp:cNvSpPr/>
      </dsp:nvSpPr>
      <dsp:spPr>
        <a:xfrm>
          <a:off x="2569" y="500562"/>
          <a:ext cx="2038557" cy="1223134"/>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Who wrote it?</a:t>
          </a:r>
        </a:p>
      </dsp:txBody>
      <dsp:txXfrm>
        <a:off x="2569" y="500562"/>
        <a:ext cx="2038557" cy="1223134"/>
      </dsp:txXfrm>
    </dsp:sp>
    <dsp:sp modelId="{DF415E43-D857-476D-A9E6-4F1B77F51829}">
      <dsp:nvSpPr>
        <dsp:cNvPr id="0" name=""/>
        <dsp:cNvSpPr/>
      </dsp:nvSpPr>
      <dsp:spPr>
        <a:xfrm>
          <a:off x="2244983" y="500562"/>
          <a:ext cx="2038557" cy="1223134"/>
        </a:xfrm>
        <a:prstGeom prst="rect">
          <a:avLst/>
        </a:prstGeom>
        <a:solidFill>
          <a:schemeClr val="accent2">
            <a:hueOff val="-1058267"/>
            <a:satOff val="-393"/>
            <a:lumOff val="89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What state published? (If a book)</a:t>
          </a:r>
        </a:p>
      </dsp:txBody>
      <dsp:txXfrm>
        <a:off x="2244983" y="500562"/>
        <a:ext cx="2038557" cy="1223134"/>
      </dsp:txXfrm>
    </dsp:sp>
    <dsp:sp modelId="{06BD7D65-8EC7-4FDA-B1AF-38CD372158B4}">
      <dsp:nvSpPr>
        <dsp:cNvPr id="0" name=""/>
        <dsp:cNvSpPr/>
      </dsp:nvSpPr>
      <dsp:spPr>
        <a:xfrm>
          <a:off x="4487396" y="500562"/>
          <a:ext cx="2038557" cy="1223134"/>
        </a:xfrm>
        <a:prstGeom prst="rect">
          <a:avLst/>
        </a:prstGeom>
        <a:solidFill>
          <a:schemeClr val="accent2">
            <a:hueOff val="-2116534"/>
            <a:satOff val="-785"/>
            <a:lumOff val="179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Publisher? (Report, Book, etc.)</a:t>
          </a:r>
        </a:p>
      </dsp:txBody>
      <dsp:txXfrm>
        <a:off x="4487396" y="500562"/>
        <a:ext cx="2038557" cy="1223134"/>
      </dsp:txXfrm>
    </dsp:sp>
    <dsp:sp modelId="{148A4A39-CB94-4316-9760-DD5D5662A658}">
      <dsp:nvSpPr>
        <dsp:cNvPr id="0" name=""/>
        <dsp:cNvSpPr/>
      </dsp:nvSpPr>
      <dsp:spPr>
        <a:xfrm>
          <a:off x="6729810" y="500562"/>
          <a:ext cx="2038557" cy="1223134"/>
        </a:xfrm>
        <a:prstGeom prst="rect">
          <a:avLst/>
        </a:prstGeom>
        <a:solidFill>
          <a:schemeClr val="accent2">
            <a:hueOff val="-3174802"/>
            <a:satOff val="-1178"/>
            <a:lumOff val="268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Date published/copyright? (could be month, day, year, time and time zone)</a:t>
          </a:r>
        </a:p>
      </dsp:txBody>
      <dsp:txXfrm>
        <a:off x="6729810" y="500562"/>
        <a:ext cx="2038557" cy="1223134"/>
      </dsp:txXfrm>
    </dsp:sp>
    <dsp:sp modelId="{2F61F933-E308-4622-B4A5-0D631E2FB844}">
      <dsp:nvSpPr>
        <dsp:cNvPr id="0" name=""/>
        <dsp:cNvSpPr/>
      </dsp:nvSpPr>
      <dsp:spPr>
        <a:xfrm>
          <a:off x="2569" y="1927552"/>
          <a:ext cx="2038557" cy="1223134"/>
        </a:xfrm>
        <a:prstGeom prst="rect">
          <a:avLst/>
        </a:prstGeom>
        <a:solidFill>
          <a:schemeClr val="accent2">
            <a:hueOff val="-4233069"/>
            <a:satOff val="-1571"/>
            <a:lumOff val="358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Title and infer </a:t>
          </a:r>
        </a:p>
      </dsp:txBody>
      <dsp:txXfrm>
        <a:off x="2569" y="1927552"/>
        <a:ext cx="2038557" cy="1223134"/>
      </dsp:txXfrm>
    </dsp:sp>
    <dsp:sp modelId="{F66F0C4D-48C2-4054-8F6B-505BF33CC82E}">
      <dsp:nvSpPr>
        <dsp:cNvPr id="0" name=""/>
        <dsp:cNvSpPr/>
      </dsp:nvSpPr>
      <dsp:spPr>
        <a:xfrm>
          <a:off x="2244983" y="1927552"/>
          <a:ext cx="2038557" cy="1223134"/>
        </a:xfrm>
        <a:prstGeom prst="rect">
          <a:avLst/>
        </a:prstGeom>
        <a:solidFill>
          <a:schemeClr val="accent2">
            <a:hueOff val="-5291336"/>
            <a:satOff val="-1964"/>
            <a:lumOff val="4482"/>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Indicate which website the document was retrieved</a:t>
          </a:r>
        </a:p>
      </dsp:txBody>
      <dsp:txXfrm>
        <a:off x="2244983" y="1927552"/>
        <a:ext cx="2038557" cy="1223134"/>
      </dsp:txXfrm>
    </dsp:sp>
    <dsp:sp modelId="{1F7CC6D8-E207-4164-BA4F-78C6F76B7CDF}">
      <dsp:nvSpPr>
        <dsp:cNvPr id="0" name=""/>
        <dsp:cNvSpPr/>
      </dsp:nvSpPr>
      <dsp:spPr>
        <a:xfrm>
          <a:off x="4487396" y="1927552"/>
          <a:ext cx="2038557" cy="1223134"/>
        </a:xfrm>
        <a:prstGeom prst="rect">
          <a:avLst/>
        </a:prstGeom>
        <a:solidFill>
          <a:schemeClr val="accent2">
            <a:hueOff val="-6349603"/>
            <a:satOff val="-2356"/>
            <a:lumOff val="537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Author’s experience and expertise</a:t>
          </a:r>
        </a:p>
      </dsp:txBody>
      <dsp:txXfrm>
        <a:off x="4487396" y="1927552"/>
        <a:ext cx="2038557" cy="1223134"/>
      </dsp:txXfrm>
    </dsp:sp>
    <dsp:sp modelId="{AD3D7B26-7F02-4020-B34C-F43734FA848B}">
      <dsp:nvSpPr>
        <dsp:cNvPr id="0" name=""/>
        <dsp:cNvSpPr/>
      </dsp:nvSpPr>
      <dsp:spPr>
        <a:xfrm>
          <a:off x="6729810" y="1927552"/>
          <a:ext cx="2038557" cy="1223134"/>
        </a:xfrm>
        <a:prstGeom prst="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a:t>Remember to scan the document for 10 seconds per page before reading the document (Highlight the numbers, nouns and verbs)</a:t>
          </a:r>
        </a:p>
      </dsp:txBody>
      <dsp:txXfrm>
        <a:off x="6729810" y="1927552"/>
        <a:ext cx="2038557" cy="1223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DBD45D-6BFC-4C36-B0B5-2D9FA35E8A4B}">
      <dsp:nvSpPr>
        <dsp:cNvPr id="0" name=""/>
        <dsp:cNvSpPr/>
      </dsp:nvSpPr>
      <dsp:spPr>
        <a:xfrm>
          <a:off x="0" y="38819"/>
          <a:ext cx="9016336" cy="715052"/>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1 - Sourcing documents:</a:t>
          </a:r>
        </a:p>
      </dsp:txBody>
      <dsp:txXfrm>
        <a:off x="34906" y="73725"/>
        <a:ext cx="8946524" cy="645240"/>
      </dsp:txXfrm>
    </dsp:sp>
    <dsp:sp modelId="{74816BD0-F713-444A-9E66-CF156A7EFFD1}">
      <dsp:nvSpPr>
        <dsp:cNvPr id="0" name=""/>
        <dsp:cNvSpPr/>
      </dsp:nvSpPr>
      <dsp:spPr>
        <a:xfrm>
          <a:off x="0" y="753872"/>
          <a:ext cx="9016336" cy="1900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6269" tIns="22860" rIns="128016" bIns="22860" numCol="1" spcCol="1270" anchor="t" anchorCtr="0">
          <a:noAutofit/>
        </a:bodyPr>
        <a:lstStyle/>
        <a:p>
          <a:pPr marL="114300" lvl="1" indent="-114300" algn="l" defTabSz="622300">
            <a:lnSpc>
              <a:spcPct val="90000"/>
            </a:lnSpc>
            <a:spcBef>
              <a:spcPct val="0"/>
            </a:spcBef>
            <a:spcAft>
              <a:spcPct val="20000"/>
            </a:spcAft>
            <a:buChar char="•"/>
          </a:pPr>
          <a:r>
            <a:rPr lang="en-US" sz="1400" kern="1200"/>
            <a:t>Who wrote it?</a:t>
          </a:r>
        </a:p>
        <a:p>
          <a:pPr marL="114300" lvl="1" indent="-114300" algn="l" defTabSz="622300">
            <a:lnSpc>
              <a:spcPct val="90000"/>
            </a:lnSpc>
            <a:spcBef>
              <a:spcPct val="0"/>
            </a:spcBef>
            <a:spcAft>
              <a:spcPct val="20000"/>
            </a:spcAft>
            <a:buChar char="•"/>
          </a:pPr>
          <a:r>
            <a:rPr lang="en-US" sz="1400" kern="1200"/>
            <a:t>What state published? (If a book)</a:t>
          </a:r>
        </a:p>
        <a:p>
          <a:pPr marL="114300" lvl="1" indent="-114300" algn="l" defTabSz="622300">
            <a:lnSpc>
              <a:spcPct val="90000"/>
            </a:lnSpc>
            <a:spcBef>
              <a:spcPct val="0"/>
            </a:spcBef>
            <a:spcAft>
              <a:spcPct val="20000"/>
            </a:spcAft>
            <a:buChar char="•"/>
          </a:pPr>
          <a:r>
            <a:rPr lang="en-US" sz="1400" kern="1200"/>
            <a:t>Publisher? (Report, Book, etc.)</a:t>
          </a:r>
        </a:p>
        <a:p>
          <a:pPr marL="114300" lvl="1" indent="-114300" algn="l" defTabSz="622300">
            <a:lnSpc>
              <a:spcPct val="90000"/>
            </a:lnSpc>
            <a:spcBef>
              <a:spcPct val="0"/>
            </a:spcBef>
            <a:spcAft>
              <a:spcPct val="20000"/>
            </a:spcAft>
            <a:buChar char="•"/>
          </a:pPr>
          <a:r>
            <a:rPr lang="en-US" sz="1400" kern="1200"/>
            <a:t>Date published/copyright? (could be month, day, year, time and time zone) </a:t>
          </a:r>
        </a:p>
        <a:p>
          <a:pPr marL="114300" lvl="1" indent="-114300" algn="l" defTabSz="622300">
            <a:lnSpc>
              <a:spcPct val="90000"/>
            </a:lnSpc>
            <a:spcBef>
              <a:spcPct val="0"/>
            </a:spcBef>
            <a:spcAft>
              <a:spcPct val="20000"/>
            </a:spcAft>
            <a:buChar char="•"/>
          </a:pPr>
          <a:r>
            <a:rPr lang="en-US" sz="1400" kern="1200"/>
            <a:t>Indicate which website the document was retrieved</a:t>
          </a:r>
        </a:p>
        <a:p>
          <a:pPr marL="114300" lvl="1" indent="-114300" algn="l" defTabSz="622300">
            <a:lnSpc>
              <a:spcPct val="90000"/>
            </a:lnSpc>
            <a:spcBef>
              <a:spcPct val="0"/>
            </a:spcBef>
            <a:spcAft>
              <a:spcPct val="20000"/>
            </a:spcAft>
            <a:buChar char="•"/>
          </a:pPr>
          <a:r>
            <a:rPr lang="en-US" sz="1400" kern="1200"/>
            <a:t>Author’s experience and expertise</a:t>
          </a:r>
        </a:p>
        <a:p>
          <a:pPr marL="114300" lvl="1" indent="-114300" algn="l" defTabSz="622300">
            <a:lnSpc>
              <a:spcPct val="90000"/>
            </a:lnSpc>
            <a:spcBef>
              <a:spcPct val="0"/>
            </a:spcBef>
            <a:spcAft>
              <a:spcPct val="20000"/>
            </a:spcAft>
            <a:buChar char="•"/>
          </a:pPr>
          <a:r>
            <a:rPr lang="en-US" sz="1400" kern="1200"/>
            <a:t>Remember to scan the document for 10 seconds per page before reading the document (Highlight the numbers, nouns and verbs)</a:t>
          </a:r>
        </a:p>
      </dsp:txBody>
      <dsp:txXfrm>
        <a:off x="0" y="753872"/>
        <a:ext cx="9016336" cy="1900260"/>
      </dsp:txXfrm>
    </dsp:sp>
    <dsp:sp modelId="{711BD7BE-8566-4707-89D8-8BC8B48B35CA}">
      <dsp:nvSpPr>
        <dsp:cNvPr id="0" name=""/>
        <dsp:cNvSpPr/>
      </dsp:nvSpPr>
      <dsp:spPr>
        <a:xfrm>
          <a:off x="0" y="2654132"/>
          <a:ext cx="9016336" cy="715052"/>
        </a:xfrm>
        <a:prstGeom prst="roundRect">
          <a:avLst/>
        </a:prstGeom>
        <a:solidFill>
          <a:schemeClr val="accent2">
            <a:hueOff val="-1234645"/>
            <a:satOff val="-458"/>
            <a:lumOff val="104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2 - Identifying the author’s thesis – Found in first paragraph and underline and highlight it</a:t>
          </a:r>
        </a:p>
      </dsp:txBody>
      <dsp:txXfrm>
        <a:off x="34906" y="2689038"/>
        <a:ext cx="8946524" cy="645240"/>
      </dsp:txXfrm>
    </dsp:sp>
    <dsp:sp modelId="{5B6A5412-E32B-42B6-8570-2D111CDE8B5B}">
      <dsp:nvSpPr>
        <dsp:cNvPr id="0" name=""/>
        <dsp:cNvSpPr/>
      </dsp:nvSpPr>
      <dsp:spPr>
        <a:xfrm>
          <a:off x="0" y="4210131"/>
          <a:ext cx="9016336" cy="715052"/>
        </a:xfrm>
        <a:prstGeom prst="roundRect">
          <a:avLst/>
        </a:prstGeom>
        <a:solidFill>
          <a:schemeClr val="accent2">
            <a:hueOff val="-2469290"/>
            <a:satOff val="-916"/>
            <a:lumOff val="2092"/>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4 - Their evidence = “3 details” section (with </a:t>
          </a:r>
          <a:r>
            <a:rPr lang="en-US" sz="1800" kern="1200" dirty="0" err="1"/>
            <a:t>pg</a:t>
          </a:r>
          <a:r>
            <a:rPr lang="en-US" sz="1800" kern="1200" dirty="0"/>
            <a:t>#, paragraph# and line#) and must be quotes from the text</a:t>
          </a:r>
        </a:p>
      </dsp:txBody>
      <dsp:txXfrm>
        <a:off x="34906" y="4245037"/>
        <a:ext cx="8946524" cy="645240"/>
      </dsp:txXfrm>
    </dsp:sp>
    <dsp:sp modelId="{DAC5E1AF-810D-497D-B6E8-62A4D2B040BE}">
      <dsp:nvSpPr>
        <dsp:cNvPr id="0" name=""/>
        <dsp:cNvSpPr/>
      </dsp:nvSpPr>
      <dsp:spPr>
        <a:xfrm>
          <a:off x="0" y="3414181"/>
          <a:ext cx="9016336" cy="715052"/>
        </a:xfrm>
        <a:prstGeom prst="roundRect">
          <a:avLst/>
        </a:prstGeom>
        <a:solidFill>
          <a:schemeClr val="accent2">
            <a:hueOff val="-3703935"/>
            <a:satOff val="-1375"/>
            <a:lumOff val="3138"/>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3 - List and Define words (Numbers, nouns and verbs) you don’t know</a:t>
          </a:r>
        </a:p>
      </dsp:txBody>
      <dsp:txXfrm>
        <a:off x="34906" y="3449087"/>
        <a:ext cx="8946524" cy="645240"/>
      </dsp:txXfrm>
    </dsp:sp>
    <dsp:sp modelId="{7B17C982-3275-41B2-A36F-94202943E0B2}">
      <dsp:nvSpPr>
        <dsp:cNvPr id="0" name=""/>
        <dsp:cNvSpPr/>
      </dsp:nvSpPr>
      <dsp:spPr>
        <a:xfrm>
          <a:off x="0" y="4954810"/>
          <a:ext cx="9016336" cy="715052"/>
        </a:xfrm>
        <a:prstGeom prst="roundRect">
          <a:avLst/>
        </a:prstGeom>
        <a:solidFill>
          <a:schemeClr val="accent2">
            <a:hueOff val="-4938581"/>
            <a:satOff val="-1833"/>
            <a:lumOff val="418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5 - Paraphrase each of the 3 details as indicated in your notes</a:t>
          </a:r>
        </a:p>
      </dsp:txBody>
      <dsp:txXfrm>
        <a:off x="34906" y="4989716"/>
        <a:ext cx="8946524" cy="645240"/>
      </dsp:txXfrm>
    </dsp:sp>
    <dsp:sp modelId="{658FEBB6-7410-4DA1-B462-A219DAE1C671}">
      <dsp:nvSpPr>
        <dsp:cNvPr id="0" name=""/>
        <dsp:cNvSpPr/>
      </dsp:nvSpPr>
      <dsp:spPr>
        <a:xfrm>
          <a:off x="0" y="5721703"/>
          <a:ext cx="9016336" cy="715052"/>
        </a:xfrm>
        <a:prstGeom prst="roundRect">
          <a:avLst/>
        </a:prstGeom>
        <a:solidFill>
          <a:schemeClr val="accent2">
            <a:hueOff val="-6173225"/>
            <a:satOff val="-2291"/>
            <a:lumOff val="522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STEP 6 - Summarizing the author’s points, drawing conclusions, utilizing your sentence stems</a:t>
          </a:r>
        </a:p>
      </dsp:txBody>
      <dsp:txXfrm>
        <a:off x="34906" y="5756609"/>
        <a:ext cx="8946524" cy="645240"/>
      </dsp:txXfrm>
    </dsp:sp>
    <dsp:sp modelId="{10A834F7-3E69-4429-A9DD-7DE7A64DABDD}">
      <dsp:nvSpPr>
        <dsp:cNvPr id="0" name=""/>
        <dsp:cNvSpPr/>
      </dsp:nvSpPr>
      <dsp:spPr>
        <a:xfrm flipV="1">
          <a:off x="0" y="6488596"/>
          <a:ext cx="9016336" cy="88437"/>
        </a:xfrm>
        <a:prstGeom prst="round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endParaRPr lang="en-US" sz="1800" kern="1200" dirty="0"/>
        </a:p>
      </dsp:txBody>
      <dsp:txXfrm rot="10800000">
        <a:off x="4317" y="6492913"/>
        <a:ext cx="9007702" cy="79803"/>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0A82D1-A6C0-4E2D-BFCD-0BB0E5C356AD}" type="datetimeFigureOut">
              <a:rPr lang="en-US" smtClean="0"/>
              <a:t>9/14/2020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9EB1223-0DEA-4734-B97D-AC78D6C1A616}" type="slidenum">
              <a:rPr lang="en-US" smtClean="0"/>
              <a:t>‹#›</a:t>
            </a:fld>
            <a:endParaRPr lang="en-US"/>
          </a:p>
        </p:txBody>
      </p:sp>
    </p:spTree>
    <p:extLst>
      <p:ext uri="{BB962C8B-B14F-4D97-AF65-F5344CB8AC3E}">
        <p14:creationId xmlns:p14="http://schemas.microsoft.com/office/powerpoint/2010/main" val="28823337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54E4B004-55B9-44F9-8E16-D94E4E858A9A}" type="datetime1">
              <a:rPr lang="en-US" smtClean="0"/>
              <a:t>9/14/2020</a:t>
            </a:fld>
            <a:endParaRPr lang="en-US"/>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r>
              <a:rPr lang="en-US"/>
              <a:t>THE KINGS' PRESS LLC COPYRIGHT 2020</a:t>
            </a: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BC24BF35-929E-4C6B-BA87-938F9423BC01}" type="slidenum">
              <a:rPr lang="en-US" smtClean="0"/>
              <a:t>‹#›</a:t>
            </a:fld>
            <a:endParaRPr lang="en-US"/>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596221487"/>
      </p:ext>
    </p:extLst>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1A36BFF-D90F-40D0-981C-15923993988A}" type="datetime1">
              <a:rPr lang="en-US" smtClean="0"/>
              <a:t>9/14/2020</a:t>
            </a:fld>
            <a:endParaRPr lang="en-US"/>
          </a:p>
        </p:txBody>
      </p:sp>
      <p:sp>
        <p:nvSpPr>
          <p:cNvPr id="5" name="Footer Placeholder 4"/>
          <p:cNvSpPr>
            <a:spLocks noGrp="1"/>
          </p:cNvSpPr>
          <p:nvPr>
            <p:ph type="ftr" sz="quarter" idx="11"/>
          </p:nvPr>
        </p:nvSpPr>
        <p:spPr/>
        <p:txBody>
          <a:bodyPr/>
          <a:lstStyle/>
          <a:p>
            <a:r>
              <a:rPr lang="en-US"/>
              <a:t>THE KINGS' PRESS LLC COPYRIGHT 2020</a:t>
            </a:r>
          </a:p>
        </p:txBody>
      </p:sp>
      <p:sp>
        <p:nvSpPr>
          <p:cNvPr id="6" name="Slide Number Placeholder 5"/>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12262292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29231FD8-8E2C-4C55-ABF8-4D85B0AED703}" type="datetime1">
              <a:rPr lang="en-US" smtClean="0"/>
              <a:t>9/14/2020</a:t>
            </a:fld>
            <a:endParaRPr lang="en-US"/>
          </a:p>
        </p:txBody>
      </p:sp>
      <p:sp>
        <p:nvSpPr>
          <p:cNvPr id="5" name="Footer Placeholder 4"/>
          <p:cNvSpPr>
            <a:spLocks noGrp="1"/>
          </p:cNvSpPr>
          <p:nvPr>
            <p:ph type="ftr" sz="quarter" idx="11"/>
          </p:nvPr>
        </p:nvSpPr>
        <p:spPr>
          <a:xfrm>
            <a:off x="2933699" y="6296615"/>
            <a:ext cx="5959577" cy="365125"/>
          </a:xfrm>
        </p:spPr>
        <p:txBody>
          <a:bodyPr/>
          <a:lstStyle/>
          <a:p>
            <a:r>
              <a:rPr lang="en-US"/>
              <a:t>THE KINGS' PRESS LLC COPYRIGHT 2020</a:t>
            </a: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BC24BF35-929E-4C6B-BA87-938F9423BC01}" type="slidenum">
              <a:rPr lang="en-US" smtClean="0"/>
              <a:t>‹#›</a:t>
            </a:fld>
            <a:endParaRPr lang="en-US"/>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69772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0D814A9-4151-4D78-85CC-5FB410E50B0B}" type="datetime1">
              <a:rPr lang="en-US" smtClean="0"/>
              <a:t>9/14/2020</a:t>
            </a:fld>
            <a:endParaRPr lang="en-US"/>
          </a:p>
        </p:txBody>
      </p:sp>
      <p:sp>
        <p:nvSpPr>
          <p:cNvPr id="5" name="Footer Placeholder 4"/>
          <p:cNvSpPr>
            <a:spLocks noGrp="1"/>
          </p:cNvSpPr>
          <p:nvPr>
            <p:ph type="ftr" sz="quarter" idx="11"/>
          </p:nvPr>
        </p:nvSpPr>
        <p:spPr/>
        <p:txBody>
          <a:bodyPr/>
          <a:lstStyle/>
          <a:p>
            <a:r>
              <a:rPr lang="en-US"/>
              <a:t>THE KINGS' PRESS LLC COPYRIGHT 2020</a:t>
            </a:r>
          </a:p>
        </p:txBody>
      </p:sp>
      <p:sp>
        <p:nvSpPr>
          <p:cNvPr id="6" name="Slide Number Placeholder 5"/>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25644874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C8E5E41B-55C4-47D1-ADB8-ACCB95D37B7A}" type="datetime1">
              <a:rPr lang="en-US" smtClean="0"/>
              <a:t>9/14/2020</a:t>
            </a:fld>
            <a:endParaRPr lang="en-US"/>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r>
              <a:rPr lang="en-US"/>
              <a:t>THE KINGS' PRESS LLC COPYRIGHT 2020</a:t>
            </a: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BC24BF35-929E-4C6B-BA87-938F9423BC01}" type="slidenum">
              <a:rPr lang="en-US" smtClean="0"/>
              <a:t>‹#›</a:t>
            </a:fld>
            <a:endParaRPr lang="en-US"/>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9564570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E06AA4A-FD26-44F2-818A-922BB1ED8525}" type="datetime1">
              <a:rPr lang="en-US" smtClean="0"/>
              <a:t>9/14/2020</a:t>
            </a:fld>
            <a:endParaRPr lang="en-US"/>
          </a:p>
        </p:txBody>
      </p:sp>
      <p:sp>
        <p:nvSpPr>
          <p:cNvPr id="6" name="Footer Placeholder 5"/>
          <p:cNvSpPr>
            <a:spLocks noGrp="1"/>
          </p:cNvSpPr>
          <p:nvPr>
            <p:ph type="ftr" sz="quarter" idx="11"/>
          </p:nvPr>
        </p:nvSpPr>
        <p:spPr/>
        <p:txBody>
          <a:bodyPr/>
          <a:lstStyle/>
          <a:p>
            <a:r>
              <a:rPr lang="en-US"/>
              <a:t>THE KINGS' PRESS LLC COPYRIGHT 2020</a:t>
            </a:r>
          </a:p>
        </p:txBody>
      </p:sp>
      <p:sp>
        <p:nvSpPr>
          <p:cNvPr id="7" name="Slide Number Placeholder 6"/>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36384928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246A653-12E1-468B-8997-277239EEA9E6}" type="datetime1">
              <a:rPr lang="en-US" smtClean="0"/>
              <a:t>9/14/2020</a:t>
            </a:fld>
            <a:endParaRPr lang="en-US"/>
          </a:p>
        </p:txBody>
      </p:sp>
      <p:sp>
        <p:nvSpPr>
          <p:cNvPr id="8" name="Footer Placeholder 7"/>
          <p:cNvSpPr>
            <a:spLocks noGrp="1"/>
          </p:cNvSpPr>
          <p:nvPr>
            <p:ph type="ftr" sz="quarter" idx="11"/>
          </p:nvPr>
        </p:nvSpPr>
        <p:spPr/>
        <p:txBody>
          <a:bodyPr/>
          <a:lstStyle/>
          <a:p>
            <a:r>
              <a:rPr lang="en-US"/>
              <a:t>THE KINGS' PRESS LLC COPYRIGHT 2020</a:t>
            </a:r>
          </a:p>
        </p:txBody>
      </p:sp>
      <p:sp>
        <p:nvSpPr>
          <p:cNvPr id="9" name="Slide Number Placeholder 8"/>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35884675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CE11CFC-3C70-46F8-8F42-98D9B806C970}" type="datetime1">
              <a:rPr lang="en-US" smtClean="0"/>
              <a:t>9/14/2020</a:t>
            </a:fld>
            <a:endParaRPr lang="en-US"/>
          </a:p>
        </p:txBody>
      </p:sp>
      <p:sp>
        <p:nvSpPr>
          <p:cNvPr id="4" name="Footer Placeholder 3"/>
          <p:cNvSpPr>
            <a:spLocks noGrp="1"/>
          </p:cNvSpPr>
          <p:nvPr>
            <p:ph type="ftr" sz="quarter" idx="11"/>
          </p:nvPr>
        </p:nvSpPr>
        <p:spPr/>
        <p:txBody>
          <a:bodyPr/>
          <a:lstStyle/>
          <a:p>
            <a:r>
              <a:rPr lang="en-US"/>
              <a:t>THE KINGS' PRESS LLC COPYRIGHT 2020</a:t>
            </a:r>
          </a:p>
        </p:txBody>
      </p:sp>
      <p:sp>
        <p:nvSpPr>
          <p:cNvPr id="5" name="Slide Number Placeholder 4"/>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10162734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C3ED2B50-970B-4FB5-9C9C-D09B521266EE}" type="datetime1">
              <a:rPr lang="en-US" smtClean="0"/>
              <a:t>9/14/2020</a:t>
            </a:fld>
            <a:endParaRPr lang="en-US"/>
          </a:p>
        </p:txBody>
      </p:sp>
      <p:sp>
        <p:nvSpPr>
          <p:cNvPr id="3" name="Footer Placeholder 2"/>
          <p:cNvSpPr>
            <a:spLocks noGrp="1"/>
          </p:cNvSpPr>
          <p:nvPr>
            <p:ph type="ftr" sz="quarter" idx="11"/>
          </p:nvPr>
        </p:nvSpPr>
        <p:spPr/>
        <p:txBody>
          <a:bodyPr/>
          <a:lstStyle/>
          <a:p>
            <a:r>
              <a:rPr lang="en-US"/>
              <a:t>THE KINGS' PRESS LLC COPYRIGHT 2020</a:t>
            </a:r>
          </a:p>
        </p:txBody>
      </p:sp>
      <p:sp>
        <p:nvSpPr>
          <p:cNvPr id="4" name="Slide Number Placeholder 3"/>
          <p:cNvSpPr>
            <a:spLocks noGrp="1"/>
          </p:cNvSpPr>
          <p:nvPr>
            <p:ph type="sldNum" sz="quarter" idx="12"/>
          </p:nvPr>
        </p:nvSpPr>
        <p:spPr/>
        <p:txBody>
          <a:bodyPr/>
          <a:lstStyle/>
          <a:p>
            <a:fld id="{BC24BF35-929E-4C6B-BA87-938F9423BC01}" type="slidenum">
              <a:rPr lang="en-US" smtClean="0"/>
              <a:t>‹#›</a:t>
            </a:fld>
            <a:endParaRPr lang="en-US"/>
          </a:p>
        </p:txBody>
      </p:sp>
    </p:spTree>
    <p:extLst>
      <p:ext uri="{BB962C8B-B14F-4D97-AF65-F5344CB8AC3E}">
        <p14:creationId xmlns:p14="http://schemas.microsoft.com/office/powerpoint/2010/main" val="3781239816"/>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C9BB21AD-2E01-4A99-93BD-7AA75752F49F}" type="datetime1">
              <a:rPr lang="en-US" smtClean="0"/>
              <a:t>9/14/2020</a:t>
            </a:fld>
            <a:endParaRPr lang="en-US"/>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r>
              <a:rPr lang="en-US"/>
              <a:t>THE KINGS' PRESS LLC COPYRIGHT 2020</a:t>
            </a: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BC24BF35-929E-4C6B-BA87-938F9423BC01}" type="slidenum">
              <a:rPr lang="en-US" smtClean="0"/>
              <a:t>‹#›</a:t>
            </a:fld>
            <a:endParaRPr lang="en-US"/>
          </a:p>
        </p:txBody>
      </p:sp>
    </p:spTree>
    <p:extLst>
      <p:ext uri="{BB962C8B-B14F-4D97-AF65-F5344CB8AC3E}">
        <p14:creationId xmlns:p14="http://schemas.microsoft.com/office/powerpoint/2010/main" val="656942025"/>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5024122A-0A14-4728-ABB1-F46B6A9AE11A}" type="datetime1">
              <a:rPr lang="en-US" smtClean="0"/>
              <a:t>9/14/2020</a:t>
            </a:fld>
            <a:endParaRPr lang="en-US"/>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r>
              <a:rPr lang="en-US"/>
              <a:t>THE KINGS' PRESS LLC COPYRIGHT 2020</a:t>
            </a: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BC24BF35-929E-4C6B-BA87-938F9423BC01}" type="slidenum">
              <a:rPr lang="en-US" smtClean="0"/>
              <a:t>‹#›</a:t>
            </a:fld>
            <a:endParaRPr lang="en-US"/>
          </a:p>
        </p:txBody>
      </p:sp>
    </p:spTree>
    <p:extLst>
      <p:ext uri="{BB962C8B-B14F-4D97-AF65-F5344CB8AC3E}">
        <p14:creationId xmlns:p14="http://schemas.microsoft.com/office/powerpoint/2010/main" val="31013120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314608C6-17BD-4F29-8EE3-512914B4FFE9}" type="datetime1">
              <a:rPr lang="en-US" smtClean="0"/>
              <a:t>9/14/2020</a:t>
            </a:fld>
            <a:endParaRPr lang="en-US"/>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r>
              <a:rPr lang="en-US"/>
              <a:t>THE KINGS' PRESS LLC COPYRIGHT 2020</a:t>
            </a: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BC24BF35-929E-4C6B-BA87-938F9423BC01}" type="slidenum">
              <a:rPr lang="en-US" smtClean="0"/>
              <a:t>‹#›</a:t>
            </a:fld>
            <a:endParaRPr lang="en-US"/>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36055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dt="0"/>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9689690" y="2274277"/>
            <a:ext cx="2006114" cy="3330110"/>
          </a:xfrm>
        </p:spPr>
        <p:txBody>
          <a:bodyPr anchor="t">
            <a:normAutofit/>
          </a:bodyPr>
          <a:lstStyle/>
          <a:p>
            <a:r>
              <a:rPr lang="en-US" sz="3400" dirty="0"/>
              <a:t>Check your Resource Analysis Sheet</a:t>
            </a:r>
          </a:p>
        </p:txBody>
      </p:sp>
      <p:sp>
        <p:nvSpPr>
          <p:cNvPr id="5" name="Slide Number Placeholder 4"/>
          <p:cNvSpPr>
            <a:spLocks noGrp="1"/>
          </p:cNvSpPr>
          <p:nvPr>
            <p:ph type="sldNum" sz="quarter" idx="12"/>
          </p:nvPr>
        </p:nvSpPr>
        <p:spPr>
          <a:xfrm>
            <a:off x="9984658" y="1138727"/>
            <a:ext cx="869270" cy="813816"/>
          </a:xfrm>
        </p:spPr>
        <p:txBody>
          <a:bodyPr>
            <a:normAutofit/>
          </a:bodyPr>
          <a:lstStyle/>
          <a:p>
            <a:pPr algn="l">
              <a:spcAft>
                <a:spcPts val="600"/>
              </a:spcAft>
            </a:pPr>
            <a:fld id="{D0102EED-ABDD-48C2-9992-0A2C13C0C651}" type="slidenum">
              <a:rPr lang="en-US" smtClean="0"/>
              <a:pPr algn="l">
                <a:spcAft>
                  <a:spcPts val="600"/>
                </a:spcAft>
              </a:pPr>
              <a:t>1</a:t>
            </a:fld>
            <a:endParaRPr lang="en-US" dirty="0"/>
          </a:p>
        </p:txBody>
      </p:sp>
      <p:cxnSp>
        <p:nvCxnSpPr>
          <p:cNvPr id="13" name="Straight Connector 12">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Footer Placeholder 3"/>
          <p:cNvSpPr>
            <a:spLocks noGrp="1"/>
          </p:cNvSpPr>
          <p:nvPr>
            <p:ph type="ftr" sz="quarter" idx="11"/>
          </p:nvPr>
        </p:nvSpPr>
        <p:spPr>
          <a:xfrm>
            <a:off x="9689690" y="6353969"/>
            <a:ext cx="2326894" cy="365125"/>
          </a:xfrm>
        </p:spPr>
        <p:txBody>
          <a:bodyPr>
            <a:normAutofit fontScale="92500" lnSpcReduction="20000"/>
          </a:bodyPr>
          <a:lstStyle/>
          <a:p>
            <a:pPr algn="ctr">
              <a:spcAft>
                <a:spcPts val="600"/>
              </a:spcAft>
            </a:pPr>
            <a:r>
              <a:rPr lang="en-US" dirty="0"/>
              <a:t>THE KINGS' PRESS LLC COPYRIGHT 2020</a:t>
            </a:r>
          </a:p>
        </p:txBody>
      </p:sp>
      <p:graphicFrame>
        <p:nvGraphicFramePr>
          <p:cNvPr id="7" name="Content Placeholder 2">
            <a:extLst>
              <a:ext uri="{FF2B5EF4-FFF2-40B4-BE49-F238E27FC236}">
                <a16:creationId xmlns:a16="http://schemas.microsoft.com/office/drawing/2014/main" id="{C369E688-84EB-4D73-A80A-75BD861C26E4}"/>
              </a:ext>
            </a:extLst>
          </p:cNvPr>
          <p:cNvGraphicFramePr>
            <a:graphicFrameLocks noGrp="1"/>
          </p:cNvGraphicFramePr>
          <p:nvPr>
            <p:ph idx="1"/>
            <p:extLst>
              <p:ext uri="{D42A27DB-BD31-4B8C-83A1-F6EECF244321}">
                <p14:modId xmlns:p14="http://schemas.microsoft.com/office/powerpoint/2010/main" val="2993958882"/>
              </p:ext>
            </p:extLst>
          </p:nvPr>
        </p:nvGraphicFramePr>
        <p:xfrm>
          <a:off x="175416" y="103240"/>
          <a:ext cx="9016336" cy="66158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3026627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79577" y="603380"/>
            <a:ext cx="6782338" cy="1312506"/>
          </a:xfrm>
        </p:spPr>
        <p:txBody>
          <a:bodyPr anchor="t">
            <a:normAutofit/>
          </a:bodyPr>
          <a:lstStyle/>
          <a:p>
            <a:r>
              <a:rPr lang="en-US" sz="3700">
                <a:solidFill>
                  <a:schemeClr val="tx2"/>
                </a:solidFill>
              </a:rPr>
              <a:t>Report’s Recommended Citation</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5" name="Slide Number Placeholder 4">
            <a:extLst>
              <a:ext uri="{FF2B5EF4-FFF2-40B4-BE49-F238E27FC236}">
                <a16:creationId xmlns:a16="http://schemas.microsoft.com/office/drawing/2014/main" id="{88B39143-B17A-4D74-B107-C53044BF1247}"/>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10</a:t>
            </a:fld>
            <a:endParaRPr lang="en-US" sz="3700">
              <a:solidFill>
                <a:srgbClr val="FFFFFF"/>
              </a:solidFill>
            </a:endParaRPr>
          </a:p>
        </p:txBody>
      </p:sp>
      <p:sp>
        <p:nvSpPr>
          <p:cNvPr id="3" name="Content Placeholder 2"/>
          <p:cNvSpPr>
            <a:spLocks noGrp="1"/>
          </p:cNvSpPr>
          <p:nvPr>
            <p:ph idx="1"/>
          </p:nvPr>
        </p:nvSpPr>
        <p:spPr>
          <a:xfrm>
            <a:off x="4179577" y="2111829"/>
            <a:ext cx="6782338" cy="3978075"/>
          </a:xfrm>
        </p:spPr>
        <p:txBody>
          <a:bodyPr anchor="t">
            <a:normAutofit/>
          </a:bodyPr>
          <a:lstStyle/>
          <a:p>
            <a:pPr marL="0" indent="0">
              <a:buNone/>
            </a:pPr>
            <a:r>
              <a:rPr lang="en-US" sz="1800">
                <a:solidFill>
                  <a:schemeClr val="tx2"/>
                </a:solidFill>
              </a:rPr>
              <a:t>Taken directly from the report:</a:t>
            </a:r>
          </a:p>
          <a:p>
            <a:pPr marL="0" indent="0">
              <a:buNone/>
            </a:pPr>
            <a:endParaRPr lang="en-US" sz="1800">
              <a:solidFill>
                <a:schemeClr val="tx2"/>
              </a:solidFill>
            </a:endParaRPr>
          </a:p>
          <a:p>
            <a:r>
              <a:rPr lang="en-US" sz="1800">
                <a:solidFill>
                  <a:schemeClr val="tx2"/>
                </a:solidFill>
              </a:rPr>
              <a:t>Toldson, I. A. (2008). </a:t>
            </a:r>
            <a:r>
              <a:rPr lang="en-US" sz="1800" i="1">
                <a:solidFill>
                  <a:schemeClr val="tx2"/>
                </a:solidFill>
              </a:rPr>
              <a:t>Breaking Barriers: Plotting the Path to Academic Success for School-age African-American Males</a:t>
            </a:r>
            <a:r>
              <a:rPr lang="en-US" sz="1800">
                <a:solidFill>
                  <a:schemeClr val="tx2"/>
                </a:solidFill>
              </a:rPr>
              <a:t>.Washington, D.C.: Congressional Black Caucus Foundation, Inc.</a:t>
            </a:r>
          </a:p>
        </p:txBody>
      </p:sp>
      <p:sp>
        <p:nvSpPr>
          <p:cNvPr id="4" name="Footer Placeholder 3">
            <a:extLst>
              <a:ext uri="{FF2B5EF4-FFF2-40B4-BE49-F238E27FC236}">
                <a16:creationId xmlns:a16="http://schemas.microsoft.com/office/drawing/2014/main" id="{EA164EAB-0D28-4AA6-ACC2-38047DDA6956}"/>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2317226161"/>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79577" y="603380"/>
            <a:ext cx="6782338" cy="1312506"/>
          </a:xfrm>
        </p:spPr>
        <p:txBody>
          <a:bodyPr anchor="t">
            <a:normAutofit/>
          </a:bodyPr>
          <a:lstStyle/>
          <a:p>
            <a:r>
              <a:rPr lang="en-US" sz="3700">
                <a:solidFill>
                  <a:schemeClr val="tx2"/>
                </a:solidFill>
              </a:rPr>
              <a:t>NUMBERS, NOUNS AND VERBS (5 min.)</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5" name="Slide Number Placeholder 4">
            <a:extLst>
              <a:ext uri="{FF2B5EF4-FFF2-40B4-BE49-F238E27FC236}">
                <a16:creationId xmlns:a16="http://schemas.microsoft.com/office/drawing/2014/main" id="{D69F2A2A-2ACD-4806-A1D7-B178D6F52B04}"/>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11</a:t>
            </a:fld>
            <a:endParaRPr lang="en-US" sz="3700">
              <a:solidFill>
                <a:srgbClr val="FFFFFF"/>
              </a:solidFill>
            </a:endParaRPr>
          </a:p>
        </p:txBody>
      </p:sp>
      <p:sp>
        <p:nvSpPr>
          <p:cNvPr id="3" name="Content Placeholder 2"/>
          <p:cNvSpPr>
            <a:spLocks noGrp="1"/>
          </p:cNvSpPr>
          <p:nvPr>
            <p:ph idx="1"/>
          </p:nvPr>
        </p:nvSpPr>
        <p:spPr>
          <a:xfrm>
            <a:off x="4179577" y="2111829"/>
            <a:ext cx="6782338" cy="3978075"/>
          </a:xfrm>
        </p:spPr>
        <p:txBody>
          <a:bodyPr anchor="t">
            <a:normAutofit/>
          </a:bodyPr>
          <a:lstStyle/>
          <a:p>
            <a:pPr>
              <a:lnSpc>
                <a:spcPct val="101000"/>
              </a:lnSpc>
            </a:pPr>
            <a:r>
              <a:rPr lang="en-US" sz="1500">
                <a:solidFill>
                  <a:schemeClr val="tx2"/>
                </a:solidFill>
              </a:rPr>
              <a:t>Academically successful school aged African American males (Title)</a:t>
            </a:r>
          </a:p>
          <a:p>
            <a:pPr>
              <a:lnSpc>
                <a:spcPct val="101000"/>
              </a:lnSpc>
            </a:pPr>
            <a:r>
              <a:rPr lang="en-US" sz="1500">
                <a:solidFill>
                  <a:schemeClr val="tx2"/>
                </a:solidFill>
              </a:rPr>
              <a:t>Standards for Scientifically-based Research (pg3, paragraph 3, line 1)</a:t>
            </a:r>
          </a:p>
          <a:p>
            <a:pPr>
              <a:lnSpc>
                <a:spcPct val="101000"/>
              </a:lnSpc>
            </a:pPr>
            <a:r>
              <a:rPr lang="en-US" sz="1500">
                <a:solidFill>
                  <a:schemeClr val="tx2"/>
                </a:solidFill>
              </a:rPr>
              <a:t>Personal and emotional factors (pg. 3, bulleted format on bottom of page)</a:t>
            </a:r>
          </a:p>
          <a:p>
            <a:pPr>
              <a:lnSpc>
                <a:spcPct val="101000"/>
              </a:lnSpc>
            </a:pPr>
            <a:r>
              <a:rPr lang="en-US" sz="1500">
                <a:solidFill>
                  <a:schemeClr val="tx2"/>
                </a:solidFill>
              </a:rPr>
              <a:t>Contributing Factors (pg.13)</a:t>
            </a:r>
          </a:p>
          <a:p>
            <a:pPr lvl="1">
              <a:lnSpc>
                <a:spcPct val="101000"/>
              </a:lnSpc>
            </a:pPr>
            <a:r>
              <a:rPr lang="en-US" sz="1500">
                <a:solidFill>
                  <a:schemeClr val="tx2"/>
                </a:solidFill>
              </a:rPr>
              <a:t>Personal Emotional</a:t>
            </a:r>
          </a:p>
          <a:p>
            <a:pPr lvl="1">
              <a:lnSpc>
                <a:spcPct val="101000"/>
              </a:lnSpc>
            </a:pPr>
            <a:r>
              <a:rPr lang="en-US" sz="1500">
                <a:solidFill>
                  <a:schemeClr val="tx2"/>
                </a:solidFill>
              </a:rPr>
              <a:t>Family Factors</a:t>
            </a:r>
          </a:p>
          <a:p>
            <a:pPr lvl="1">
              <a:lnSpc>
                <a:spcPct val="101000"/>
              </a:lnSpc>
            </a:pPr>
            <a:r>
              <a:rPr lang="en-US" sz="1500">
                <a:solidFill>
                  <a:schemeClr val="tx2"/>
                </a:solidFill>
              </a:rPr>
              <a:t>Social &amp; Environmental Factors</a:t>
            </a:r>
          </a:p>
          <a:p>
            <a:pPr lvl="1">
              <a:lnSpc>
                <a:spcPct val="101000"/>
              </a:lnSpc>
            </a:pPr>
            <a:r>
              <a:rPr lang="en-US" sz="1500">
                <a:solidFill>
                  <a:schemeClr val="tx2"/>
                </a:solidFill>
              </a:rPr>
              <a:t>School Factors</a:t>
            </a:r>
          </a:p>
          <a:p>
            <a:pPr>
              <a:lnSpc>
                <a:spcPct val="101000"/>
              </a:lnSpc>
            </a:pPr>
            <a:r>
              <a:rPr lang="en-US" sz="1500">
                <a:solidFill>
                  <a:schemeClr val="tx2"/>
                </a:solidFill>
              </a:rPr>
              <a:t>Identifying Barriers (pg.14)</a:t>
            </a:r>
          </a:p>
          <a:p>
            <a:pPr>
              <a:lnSpc>
                <a:spcPct val="101000"/>
              </a:lnSpc>
            </a:pPr>
            <a:r>
              <a:rPr lang="en-US" sz="1500">
                <a:solidFill>
                  <a:schemeClr val="tx2"/>
                </a:solidFill>
              </a:rPr>
              <a:t>Summary of Findings (45)</a:t>
            </a:r>
          </a:p>
          <a:p>
            <a:pPr>
              <a:lnSpc>
                <a:spcPct val="101000"/>
              </a:lnSpc>
            </a:pPr>
            <a:r>
              <a:rPr lang="en-US" sz="1500">
                <a:solidFill>
                  <a:schemeClr val="tx2"/>
                </a:solidFill>
              </a:rPr>
              <a:t>Policy Implications (45)</a:t>
            </a:r>
          </a:p>
        </p:txBody>
      </p:sp>
      <p:sp>
        <p:nvSpPr>
          <p:cNvPr id="4" name="Footer Placeholder 3">
            <a:extLst>
              <a:ext uri="{FF2B5EF4-FFF2-40B4-BE49-F238E27FC236}">
                <a16:creationId xmlns:a16="http://schemas.microsoft.com/office/drawing/2014/main" id="{C514A692-179B-4DDE-9B2D-AFA80014729F}"/>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151591650"/>
      </p:ext>
    </p:extLst>
  </p:cSld>
  <p:clrMapOvr>
    <a:overrideClrMapping bg1="dk1" tx1="lt1" bg2="dk2" tx2="lt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79577" y="603380"/>
            <a:ext cx="6782338" cy="1312506"/>
          </a:xfrm>
        </p:spPr>
        <p:txBody>
          <a:bodyPr anchor="t">
            <a:normAutofit/>
          </a:bodyPr>
          <a:lstStyle/>
          <a:p>
            <a:r>
              <a:rPr lang="en-US">
                <a:solidFill>
                  <a:schemeClr val="tx2"/>
                </a:solidFill>
              </a:rPr>
              <a:t>Total Time = 15 minutes</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5" name="Slide Number Placeholder 4">
            <a:extLst>
              <a:ext uri="{FF2B5EF4-FFF2-40B4-BE49-F238E27FC236}">
                <a16:creationId xmlns:a16="http://schemas.microsoft.com/office/drawing/2014/main" id="{66CC033E-5038-47AE-A5BA-3593560376DE}"/>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12</a:t>
            </a:fld>
            <a:endParaRPr lang="en-US" sz="3700">
              <a:solidFill>
                <a:srgbClr val="FFFFFF"/>
              </a:solidFill>
            </a:endParaRPr>
          </a:p>
        </p:txBody>
      </p:sp>
      <p:sp>
        <p:nvSpPr>
          <p:cNvPr id="3" name="Content Placeholder 2"/>
          <p:cNvSpPr>
            <a:spLocks noGrp="1"/>
          </p:cNvSpPr>
          <p:nvPr>
            <p:ph idx="1"/>
          </p:nvPr>
        </p:nvSpPr>
        <p:spPr>
          <a:xfrm>
            <a:off x="4179577" y="2111829"/>
            <a:ext cx="6782338" cy="3978075"/>
          </a:xfrm>
        </p:spPr>
        <p:txBody>
          <a:bodyPr anchor="t">
            <a:normAutofit/>
          </a:bodyPr>
          <a:lstStyle/>
          <a:p>
            <a:r>
              <a:rPr lang="en-US" sz="1800">
                <a:solidFill>
                  <a:schemeClr val="tx2"/>
                </a:solidFill>
              </a:rPr>
              <a:t>It should take about 10 minutes to compile the author’s information and proper citation and author background.</a:t>
            </a:r>
          </a:p>
          <a:p>
            <a:r>
              <a:rPr lang="en-US" sz="1800">
                <a:solidFill>
                  <a:schemeClr val="tx2"/>
                </a:solidFill>
              </a:rPr>
              <a:t>An additional 5 minutes to search for key numbers nouns and verbs. This took longer because of the length of the report. </a:t>
            </a:r>
          </a:p>
          <a:p>
            <a:r>
              <a:rPr lang="en-US" sz="1800">
                <a:solidFill>
                  <a:schemeClr val="tx2"/>
                </a:solidFill>
              </a:rPr>
              <a:t>For shorter readings in articles one can identify more specific details in a short time frame to answer questions. </a:t>
            </a:r>
          </a:p>
        </p:txBody>
      </p:sp>
      <p:sp>
        <p:nvSpPr>
          <p:cNvPr id="4" name="Footer Placeholder 3">
            <a:extLst>
              <a:ext uri="{FF2B5EF4-FFF2-40B4-BE49-F238E27FC236}">
                <a16:creationId xmlns:a16="http://schemas.microsoft.com/office/drawing/2014/main" id="{543C792F-1857-44BB-A05A-8C7B376B884D}"/>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3879630560"/>
      </p:ext>
    </p:extLst>
  </p:cSld>
  <p:clrMapOvr>
    <a:overrideClrMapping bg1="dk1" tx1="lt1" bg2="dk2" tx2="lt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9689690" y="2274277"/>
            <a:ext cx="2006114" cy="3330110"/>
          </a:xfrm>
        </p:spPr>
        <p:txBody>
          <a:bodyPr anchor="t">
            <a:normAutofit/>
          </a:bodyPr>
          <a:lstStyle/>
          <a:p>
            <a:r>
              <a:rPr lang="en-US" sz="3400" dirty="0"/>
              <a:t>Check your Resource Analysis Sheet</a:t>
            </a:r>
          </a:p>
        </p:txBody>
      </p:sp>
      <p:sp>
        <p:nvSpPr>
          <p:cNvPr id="5" name="Slide Number Placeholder 4"/>
          <p:cNvSpPr>
            <a:spLocks noGrp="1"/>
          </p:cNvSpPr>
          <p:nvPr>
            <p:ph type="sldNum" sz="quarter" idx="12"/>
          </p:nvPr>
        </p:nvSpPr>
        <p:spPr>
          <a:xfrm>
            <a:off x="9984658" y="1138727"/>
            <a:ext cx="869270" cy="813816"/>
          </a:xfrm>
        </p:spPr>
        <p:txBody>
          <a:bodyPr>
            <a:normAutofit/>
          </a:bodyPr>
          <a:lstStyle/>
          <a:p>
            <a:pPr algn="l">
              <a:spcAft>
                <a:spcPts val="600"/>
              </a:spcAft>
            </a:pPr>
            <a:fld id="{D0102EED-ABDD-48C2-9992-0A2C13C0C651}" type="slidenum">
              <a:rPr lang="en-US" smtClean="0"/>
              <a:pPr algn="l">
                <a:spcAft>
                  <a:spcPts val="600"/>
                </a:spcAft>
              </a:pPr>
              <a:t>13</a:t>
            </a:fld>
            <a:endParaRPr lang="en-US" dirty="0"/>
          </a:p>
        </p:txBody>
      </p:sp>
      <p:cxnSp>
        <p:nvCxnSpPr>
          <p:cNvPr id="13" name="Straight Connector 12">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Footer Placeholder 3"/>
          <p:cNvSpPr>
            <a:spLocks noGrp="1"/>
          </p:cNvSpPr>
          <p:nvPr>
            <p:ph type="ftr" sz="quarter" idx="11"/>
          </p:nvPr>
        </p:nvSpPr>
        <p:spPr>
          <a:xfrm>
            <a:off x="9689690" y="6353969"/>
            <a:ext cx="2326894" cy="365125"/>
          </a:xfrm>
        </p:spPr>
        <p:txBody>
          <a:bodyPr>
            <a:normAutofit fontScale="92500" lnSpcReduction="20000"/>
          </a:bodyPr>
          <a:lstStyle/>
          <a:p>
            <a:pPr algn="ctr">
              <a:spcAft>
                <a:spcPts val="600"/>
              </a:spcAft>
            </a:pPr>
            <a:r>
              <a:rPr lang="en-US" dirty="0"/>
              <a:t>THE KINGS' PRESS LLC COPYRIGHT 2020</a:t>
            </a:r>
          </a:p>
        </p:txBody>
      </p:sp>
      <p:graphicFrame>
        <p:nvGraphicFramePr>
          <p:cNvPr id="7" name="Content Placeholder 2">
            <a:extLst>
              <a:ext uri="{FF2B5EF4-FFF2-40B4-BE49-F238E27FC236}">
                <a16:creationId xmlns:a16="http://schemas.microsoft.com/office/drawing/2014/main" id="{C369E688-84EB-4D73-A80A-75BD861C26E4}"/>
              </a:ext>
            </a:extLst>
          </p:cNvPr>
          <p:cNvGraphicFramePr>
            <a:graphicFrameLocks noGrp="1"/>
          </p:cNvGraphicFramePr>
          <p:nvPr>
            <p:ph idx="1"/>
          </p:nvPr>
        </p:nvGraphicFramePr>
        <p:xfrm>
          <a:off x="175416" y="103240"/>
          <a:ext cx="9016336" cy="66158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251436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a:t>THE KINGS' PRESS LLC COPYRIGHT 2020</a:t>
            </a:r>
            <a:endParaRPr lang="en-US" dirty="0"/>
          </a:p>
        </p:txBody>
      </p:sp>
      <p:sp>
        <p:nvSpPr>
          <p:cNvPr id="5" name="Slide Number Placeholder 4"/>
          <p:cNvSpPr>
            <a:spLocks noGrp="1"/>
          </p:cNvSpPr>
          <p:nvPr>
            <p:ph type="sldNum" sz="quarter" idx="12"/>
          </p:nvPr>
        </p:nvSpPr>
        <p:spPr/>
        <p:txBody>
          <a:bodyPr/>
          <a:lstStyle/>
          <a:p>
            <a:fld id="{DD9E8347-DB4E-42C0-A21B-EF2005ECB0B2}" type="slidenum">
              <a:rPr lang="en-US" smtClean="0"/>
              <a:t>14</a:t>
            </a:fld>
            <a:endParaRPr lang="en-US"/>
          </a:p>
        </p:txBody>
      </p:sp>
      <p:sp>
        <p:nvSpPr>
          <p:cNvPr id="2" name="Title 1"/>
          <p:cNvSpPr>
            <a:spLocks noGrp="1"/>
          </p:cNvSpPr>
          <p:nvPr>
            <p:ph type="title"/>
          </p:nvPr>
        </p:nvSpPr>
        <p:spPr/>
        <p:txBody>
          <a:bodyPr/>
          <a:lstStyle/>
          <a:p>
            <a:r>
              <a:rPr lang="en-US" dirty="0"/>
              <a:t>Paraphrasing</a:t>
            </a:r>
          </a:p>
        </p:txBody>
      </p:sp>
      <p:sp>
        <p:nvSpPr>
          <p:cNvPr id="6" name="Text Placeholder 5"/>
          <p:cNvSpPr>
            <a:spLocks noGrp="1"/>
          </p:cNvSpPr>
          <p:nvPr>
            <p:ph type="body" idx="1"/>
          </p:nvPr>
        </p:nvSpPr>
        <p:spPr/>
        <p:txBody>
          <a:bodyPr/>
          <a:lstStyle/>
          <a:p>
            <a:endParaRPr lang="en-US"/>
          </a:p>
        </p:txBody>
      </p:sp>
    </p:spTree>
    <p:extLst>
      <p:ext uri="{BB962C8B-B14F-4D97-AF65-F5344CB8AC3E}">
        <p14:creationId xmlns:p14="http://schemas.microsoft.com/office/powerpoint/2010/main" val="38706639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5"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6"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7"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9" name="Freeform: Shape 18">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21" name="Rectangle: Rounded Corners 20">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a:xfrm>
            <a:off x="1352846" y="1055489"/>
            <a:ext cx="9486309" cy="1073572"/>
          </a:xfrm>
        </p:spPr>
        <p:txBody>
          <a:bodyPr anchor="ctr">
            <a:normAutofit/>
          </a:bodyPr>
          <a:lstStyle/>
          <a:p>
            <a:pPr algn="ctr"/>
            <a:r>
              <a:rPr lang="en-US" sz="3600"/>
              <a:t>Paraphrasing</a:t>
            </a:r>
          </a:p>
        </p:txBody>
      </p:sp>
      <p:cxnSp>
        <p:nvCxnSpPr>
          <p:cNvPr id="23" name="Straight Connector 22">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Content Placeholder 6"/>
          <p:cNvSpPr>
            <a:spLocks noGrp="1"/>
          </p:cNvSpPr>
          <p:nvPr>
            <p:ph idx="1"/>
          </p:nvPr>
        </p:nvSpPr>
        <p:spPr>
          <a:xfrm>
            <a:off x="1352846" y="2438399"/>
            <a:ext cx="9486309" cy="3364103"/>
          </a:xfrm>
        </p:spPr>
        <p:txBody>
          <a:bodyPr anchor="ctr">
            <a:normAutofit/>
          </a:bodyPr>
          <a:lstStyle/>
          <a:p>
            <a:pPr>
              <a:lnSpc>
                <a:spcPct val="101000"/>
              </a:lnSpc>
              <a:buFont typeface="Wingdings" panose="05000000000000000000" pitchFamily="2" charset="2"/>
              <a:buChar char="Ø"/>
            </a:pPr>
            <a:r>
              <a:rPr lang="en-US" sz="1400"/>
              <a:t>According to Sarah Tantillo people mistakenly think that paraphrasing means ‘simplifying’ the author’s words. It is much more than that.</a:t>
            </a:r>
          </a:p>
          <a:p>
            <a:pPr lvl="1">
              <a:lnSpc>
                <a:spcPct val="101000"/>
              </a:lnSpc>
              <a:buFont typeface="Wingdings" panose="05000000000000000000" pitchFamily="2" charset="2"/>
              <a:buChar char="Ø"/>
            </a:pPr>
            <a:r>
              <a:rPr lang="en-US" sz="1400"/>
              <a:t>Vocabulary</a:t>
            </a:r>
          </a:p>
          <a:p>
            <a:pPr lvl="1">
              <a:lnSpc>
                <a:spcPct val="101000"/>
              </a:lnSpc>
              <a:buFont typeface="Wingdings" panose="05000000000000000000" pitchFamily="2" charset="2"/>
              <a:buChar char="Ø"/>
            </a:pPr>
            <a:r>
              <a:rPr lang="en-US" sz="1400"/>
              <a:t>Syntax and grammar</a:t>
            </a:r>
          </a:p>
          <a:p>
            <a:pPr lvl="1">
              <a:lnSpc>
                <a:spcPct val="101000"/>
              </a:lnSpc>
              <a:buFont typeface="Wingdings" panose="05000000000000000000" pitchFamily="2" charset="2"/>
              <a:buChar char="Ø"/>
            </a:pPr>
            <a:r>
              <a:rPr lang="en-US" sz="1400"/>
              <a:t>Drawing inferences from idioms</a:t>
            </a:r>
          </a:p>
          <a:p>
            <a:pPr>
              <a:lnSpc>
                <a:spcPct val="101000"/>
              </a:lnSpc>
              <a:buFont typeface="Wingdings" panose="05000000000000000000" pitchFamily="2" charset="2"/>
              <a:buChar char="Ø"/>
            </a:pPr>
            <a:r>
              <a:rPr lang="en-US" sz="1400"/>
              <a:t>NOTE ON IDIOMS:  Idiom is a manner of speaking that is natural to native speakers of a language. It can be literal or figurative. Every language has common sayings such as</a:t>
            </a:r>
          </a:p>
          <a:p>
            <a:pPr lvl="1">
              <a:lnSpc>
                <a:spcPct val="101000"/>
              </a:lnSpc>
              <a:buFont typeface="Arial" panose="020B0604020202020204" pitchFamily="34" charset="0"/>
              <a:buChar char="•"/>
            </a:pPr>
            <a:r>
              <a:rPr lang="en-US" sz="1400"/>
              <a:t>Raining cats and dogs</a:t>
            </a:r>
          </a:p>
          <a:p>
            <a:pPr lvl="1">
              <a:lnSpc>
                <a:spcPct val="101000"/>
              </a:lnSpc>
              <a:buFont typeface="Arial" panose="020B0604020202020204" pitchFamily="34" charset="0"/>
              <a:buChar char="•"/>
            </a:pPr>
            <a:r>
              <a:rPr lang="en-US" sz="1400"/>
              <a:t>New York minute</a:t>
            </a:r>
          </a:p>
          <a:p>
            <a:pPr lvl="1">
              <a:lnSpc>
                <a:spcPct val="101000"/>
              </a:lnSpc>
              <a:buFont typeface="Arial" panose="020B0604020202020204" pitchFamily="34" charset="0"/>
              <a:buChar char="•"/>
            </a:pPr>
            <a:r>
              <a:rPr lang="en-US" sz="1400"/>
              <a:t>See the light</a:t>
            </a:r>
          </a:p>
        </p:txBody>
      </p:sp>
      <p:sp>
        <p:nvSpPr>
          <p:cNvPr id="5" name="Slide Number Placeholder 4"/>
          <p:cNvSpPr>
            <a:spLocks noGrp="1"/>
          </p:cNvSpPr>
          <p:nvPr>
            <p:ph type="sldNum" sz="quarter" idx="12"/>
          </p:nvPr>
        </p:nvSpPr>
        <p:spPr>
          <a:xfrm>
            <a:off x="487728" y="6296615"/>
            <a:ext cx="979121" cy="365125"/>
          </a:xfrm>
        </p:spPr>
        <p:txBody>
          <a:bodyPr anchor="ctr">
            <a:normAutofit/>
          </a:bodyPr>
          <a:lstStyle/>
          <a:p>
            <a:pPr algn="l">
              <a:spcAft>
                <a:spcPts val="600"/>
              </a:spcAft>
            </a:pPr>
            <a:fld id="{DD9E8347-DB4E-42C0-A21B-EF2005ECB0B2}" type="slidenum">
              <a:rPr lang="en-US" sz="1000">
                <a:solidFill>
                  <a:schemeClr val="accent1">
                    <a:lumMod val="75000"/>
                  </a:schemeClr>
                </a:solidFill>
              </a:rPr>
              <a:pPr algn="l">
                <a:spcAft>
                  <a:spcPts val="600"/>
                </a:spcAft>
              </a:pPr>
              <a:t>15</a:t>
            </a:fld>
            <a:endParaRPr lang="en-US" sz="1000">
              <a:solidFill>
                <a:schemeClr val="accent1">
                  <a:lumMod val="75000"/>
                </a:schemeClr>
              </a:solidFill>
            </a:endParaRPr>
          </a:p>
        </p:txBody>
      </p:sp>
      <p:sp>
        <p:nvSpPr>
          <p:cNvPr id="4" name="Footer Placeholder 3"/>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1681161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Paraphrasing (</a:t>
            </a:r>
            <a:r>
              <a:rPr lang="en-US" sz="3600" i="1"/>
              <a:t>Literacy Cookbook</a:t>
            </a:r>
            <a:r>
              <a:rPr lang="en-US" sz="3600"/>
              <a:t>)</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pPr>
              <a:lnSpc>
                <a:spcPct val="101000"/>
              </a:lnSpc>
              <a:buFont typeface="Wingdings" panose="05000000000000000000" pitchFamily="2" charset="2"/>
              <a:buChar char="Ø"/>
            </a:pPr>
            <a:r>
              <a:rPr lang="en-US" sz="1700"/>
              <a:t>Students are typically unsure about what words to leave out and which to keep</a:t>
            </a:r>
          </a:p>
          <a:p>
            <a:pPr>
              <a:lnSpc>
                <a:spcPct val="101000"/>
              </a:lnSpc>
              <a:buFont typeface="Wingdings" panose="05000000000000000000" pitchFamily="2" charset="2"/>
              <a:buChar char="Ø"/>
            </a:pPr>
            <a:r>
              <a:rPr lang="en-US" sz="1700"/>
              <a:t>STEP 1 : Bracket words or phrases that you cannot and don’t want to change such as </a:t>
            </a:r>
          </a:p>
          <a:p>
            <a:pPr lvl="1">
              <a:lnSpc>
                <a:spcPct val="101000"/>
              </a:lnSpc>
              <a:buFont typeface="Wingdings" panose="05000000000000000000" pitchFamily="2" charset="2"/>
              <a:buChar char="§"/>
            </a:pPr>
            <a:r>
              <a:rPr lang="en-US" sz="1700"/>
              <a:t>Proper nouns </a:t>
            </a:r>
          </a:p>
          <a:p>
            <a:pPr lvl="1">
              <a:lnSpc>
                <a:spcPct val="101000"/>
              </a:lnSpc>
              <a:buFont typeface="Wingdings" panose="05000000000000000000" pitchFamily="2" charset="2"/>
              <a:buChar char="§"/>
            </a:pPr>
            <a:r>
              <a:rPr lang="en-US" sz="1700"/>
              <a:t>Stats/Specific Information</a:t>
            </a:r>
          </a:p>
          <a:p>
            <a:pPr lvl="1">
              <a:lnSpc>
                <a:spcPct val="101000"/>
              </a:lnSpc>
              <a:buFont typeface="Wingdings" panose="05000000000000000000" pitchFamily="2" charset="2"/>
              <a:buChar char="§"/>
            </a:pPr>
            <a:r>
              <a:rPr lang="en-US" sz="1700"/>
              <a:t>Words that are difficult to find a synonym for </a:t>
            </a:r>
          </a:p>
          <a:p>
            <a:pPr>
              <a:lnSpc>
                <a:spcPct val="101000"/>
              </a:lnSpc>
              <a:buFont typeface="Wingdings" panose="05000000000000000000" pitchFamily="2" charset="2"/>
              <a:buChar char="Ø"/>
            </a:pPr>
            <a:r>
              <a:rPr lang="en-US" sz="1700"/>
              <a:t>STEP 2 : Underline the words or phrases that you know you can change</a:t>
            </a:r>
          </a:p>
          <a:p>
            <a:pPr>
              <a:lnSpc>
                <a:spcPct val="101000"/>
              </a:lnSpc>
              <a:buFont typeface="Wingdings" panose="05000000000000000000" pitchFamily="2" charset="2"/>
              <a:buChar char="Ø"/>
            </a:pPr>
            <a:r>
              <a:rPr lang="en-US" sz="1700"/>
              <a:t>STEP 3 : Attempt to find the author’s meaning by tracking their evidence to support the main idea. (To take it further, attempt to write about opinions the author may have about solutions related to the problem that they don’t mention in their work.)</a:t>
            </a:r>
          </a:p>
        </p:txBody>
      </p:sp>
      <p:sp>
        <p:nvSpPr>
          <p:cNvPr id="5" name="Slide Number Placeholder 4"/>
          <p:cNvSpPr>
            <a:spLocks noGrp="1"/>
          </p:cNvSpPr>
          <p:nvPr>
            <p:ph type="sldNum" sz="quarter" idx="12"/>
          </p:nvPr>
        </p:nvSpPr>
        <p:spPr>
          <a:xfrm>
            <a:off x="487728" y="6296615"/>
            <a:ext cx="979121" cy="365125"/>
          </a:xfrm>
        </p:spPr>
        <p:txBody>
          <a:bodyPr anchor="ctr">
            <a:normAutofit/>
          </a:bodyPr>
          <a:lstStyle/>
          <a:p>
            <a:pPr algn="l">
              <a:spcAft>
                <a:spcPts val="600"/>
              </a:spcAft>
            </a:pPr>
            <a:fld id="{DD9E8347-DB4E-42C0-A21B-EF2005ECB0B2}" type="slidenum">
              <a:rPr lang="en-US" sz="1000">
                <a:solidFill>
                  <a:schemeClr val="accent1">
                    <a:lumMod val="75000"/>
                  </a:schemeClr>
                </a:solidFill>
              </a:rPr>
              <a:pPr algn="l">
                <a:spcAft>
                  <a:spcPts val="600"/>
                </a:spcAft>
              </a:pPr>
              <a:t>16</a:t>
            </a:fld>
            <a:endParaRPr lang="en-US" sz="1000">
              <a:solidFill>
                <a:schemeClr val="accent1">
                  <a:lumMod val="75000"/>
                </a:schemeClr>
              </a:solidFill>
            </a:endParaRPr>
          </a:p>
        </p:txBody>
      </p:sp>
      <p:sp>
        <p:nvSpPr>
          <p:cNvPr id="4" name="Footer Placeholder 3"/>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42381628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Paraphrasing TOGETHER</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pPr>
              <a:lnSpc>
                <a:spcPct val="101000"/>
              </a:lnSpc>
              <a:buFont typeface="Wingdings" panose="05000000000000000000" pitchFamily="2" charset="2"/>
              <a:buChar char="Ø"/>
            </a:pPr>
            <a:r>
              <a:rPr lang="en-US" sz="1800"/>
              <a:t>Original: Jimi Hendrix’s jacket, along with a mesmerizing hoard of trinkets from rock’s glory days, were stuffed haphazardly into every corner of the shop until last fall, when rent increases forced the store to close.</a:t>
            </a:r>
          </a:p>
          <a:p>
            <a:pPr>
              <a:lnSpc>
                <a:spcPct val="101000"/>
              </a:lnSpc>
              <a:buFont typeface="Wingdings" panose="05000000000000000000" pitchFamily="2" charset="2"/>
              <a:buChar char="Ø"/>
            </a:pPr>
            <a:endParaRPr lang="en-US" sz="1800"/>
          </a:p>
          <a:p>
            <a:pPr>
              <a:lnSpc>
                <a:spcPct val="101000"/>
              </a:lnSpc>
              <a:buFont typeface="Wingdings" panose="05000000000000000000" pitchFamily="2" charset="2"/>
              <a:buChar char="Ø"/>
            </a:pPr>
            <a:r>
              <a:rPr lang="en-US" sz="1800"/>
              <a:t>Paraphrased: Jimi Hendrix’s jacket and a fascinating collection of trinkets from rock’s heyday were jammed randomly throughout the store until last fall, when rent increases made the owner shut down the business.</a:t>
            </a:r>
          </a:p>
          <a:p>
            <a:pPr>
              <a:lnSpc>
                <a:spcPct val="101000"/>
              </a:lnSpc>
              <a:buFont typeface="Wingdings" panose="05000000000000000000" pitchFamily="2" charset="2"/>
              <a:buChar char="Ø"/>
            </a:pPr>
            <a:endParaRPr lang="en-US" sz="1800"/>
          </a:p>
          <a:p>
            <a:pPr marL="0" indent="0">
              <a:lnSpc>
                <a:spcPct val="101000"/>
              </a:lnSpc>
              <a:buNone/>
            </a:pPr>
            <a:r>
              <a:rPr lang="en-US" sz="1800"/>
              <a:t>“Paraphrasing is key to deeper comprehension” by Sarah Tantillo</a:t>
            </a:r>
          </a:p>
          <a:p>
            <a:pPr>
              <a:lnSpc>
                <a:spcPct val="101000"/>
              </a:lnSpc>
              <a:buFont typeface="Wingdings" panose="05000000000000000000" pitchFamily="2" charset="2"/>
              <a:buChar char="Ø"/>
            </a:pPr>
            <a:endParaRPr lang="en-US" sz="1800"/>
          </a:p>
        </p:txBody>
      </p:sp>
      <p:sp>
        <p:nvSpPr>
          <p:cNvPr id="5" name="Slide Number Placeholder 4"/>
          <p:cNvSpPr>
            <a:spLocks noGrp="1"/>
          </p:cNvSpPr>
          <p:nvPr>
            <p:ph type="sldNum" sz="quarter" idx="12"/>
          </p:nvPr>
        </p:nvSpPr>
        <p:spPr>
          <a:xfrm>
            <a:off x="487728" y="6296615"/>
            <a:ext cx="979121" cy="365125"/>
          </a:xfrm>
        </p:spPr>
        <p:txBody>
          <a:bodyPr anchor="ctr">
            <a:normAutofit/>
          </a:bodyPr>
          <a:lstStyle/>
          <a:p>
            <a:pPr algn="l">
              <a:spcAft>
                <a:spcPts val="600"/>
              </a:spcAft>
            </a:pPr>
            <a:fld id="{DD9E8347-DB4E-42C0-A21B-EF2005ECB0B2}" type="slidenum">
              <a:rPr lang="en-US" sz="1000">
                <a:solidFill>
                  <a:schemeClr val="accent1">
                    <a:lumMod val="75000"/>
                  </a:schemeClr>
                </a:solidFill>
              </a:rPr>
              <a:pPr algn="l">
                <a:spcAft>
                  <a:spcPts val="600"/>
                </a:spcAft>
              </a:pPr>
              <a:t>17</a:t>
            </a:fld>
            <a:endParaRPr lang="en-US" sz="1000">
              <a:solidFill>
                <a:schemeClr val="accent1">
                  <a:lumMod val="75000"/>
                </a:schemeClr>
              </a:solidFill>
            </a:endParaRPr>
          </a:p>
        </p:txBody>
      </p:sp>
      <p:sp>
        <p:nvSpPr>
          <p:cNvPr id="4" name="Footer Placeholder 3"/>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3374207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2"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3"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4"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6"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8" name="Group 17">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9"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0"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21" name="Straight Connector 20">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3" name="Rectangle 22">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6"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7"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8"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30" name="Group 29">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31"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32"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33" name="Straight Connector 32">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6" name="Title 5"/>
          <p:cNvSpPr>
            <a:spLocks noGrp="1"/>
          </p:cNvSpPr>
          <p:nvPr>
            <p:ph type="title"/>
          </p:nvPr>
        </p:nvSpPr>
        <p:spPr>
          <a:xfrm>
            <a:off x="3162301" y="1830579"/>
            <a:ext cx="5860821" cy="1829015"/>
          </a:xfrm>
        </p:spPr>
        <p:txBody>
          <a:bodyPr vert="horz" lIns="91440" tIns="45720" rIns="91440" bIns="45720" rtlCol="0" anchor="ctr">
            <a:normAutofit/>
          </a:bodyPr>
          <a:lstStyle/>
          <a:p>
            <a:pPr>
              <a:lnSpc>
                <a:spcPct val="95000"/>
              </a:lnSpc>
            </a:pPr>
            <a:r>
              <a:rPr lang="en-US" dirty="0"/>
              <a:t>Developing Evidence Based Claims as an Introduction Paragraph</a:t>
            </a:r>
            <a:endParaRPr lang="en-US"/>
          </a:p>
        </p:txBody>
      </p:sp>
      <p:sp>
        <p:nvSpPr>
          <p:cNvPr id="5" name="Slide Number Placeholder 4"/>
          <p:cNvSpPr>
            <a:spLocks noGrp="1"/>
          </p:cNvSpPr>
          <p:nvPr>
            <p:ph type="sldNum" sz="quarter" idx="12"/>
          </p:nvPr>
        </p:nvSpPr>
        <p:spPr>
          <a:xfrm>
            <a:off x="466432" y="6442524"/>
            <a:ext cx="2755378" cy="365125"/>
          </a:xfrm>
        </p:spPr>
        <p:txBody>
          <a:bodyPr vert="horz" lIns="91440" tIns="45720" rIns="91440" bIns="45720" rtlCol="0" anchor="ctr">
            <a:normAutofit/>
          </a:bodyPr>
          <a:lstStyle/>
          <a:p>
            <a:pPr>
              <a:spcAft>
                <a:spcPts val="600"/>
              </a:spcAft>
            </a:pPr>
            <a:fld id="{DD9E8347-DB4E-42C0-A21B-EF2005ECB0B2}" type="slidenum">
              <a:rPr lang="en-US" kern="1200" baseline="0">
                <a:solidFill>
                  <a:schemeClr val="accent1">
                    <a:lumMod val="75000"/>
                  </a:schemeClr>
                </a:solidFill>
                <a:latin typeface="+mj-lt"/>
                <a:ea typeface="+mn-ea"/>
                <a:cs typeface="+mn-cs"/>
              </a:rPr>
              <a:pPr>
                <a:spcAft>
                  <a:spcPts val="600"/>
                </a:spcAft>
              </a:pPr>
              <a:t>18</a:t>
            </a:fld>
            <a:endParaRPr lang="en-US" kern="1200" baseline="0">
              <a:solidFill>
                <a:schemeClr val="accent1">
                  <a:lumMod val="75000"/>
                </a:schemeClr>
              </a:solidFill>
              <a:latin typeface="+mj-lt"/>
              <a:ea typeface="+mn-ea"/>
              <a:cs typeface="+mn-cs"/>
            </a:endParaRPr>
          </a:p>
        </p:txBody>
      </p:sp>
      <p:sp>
        <p:nvSpPr>
          <p:cNvPr id="4" name="Footer Placeholder 3"/>
          <p:cNvSpPr>
            <a:spLocks noGrp="1"/>
          </p:cNvSpPr>
          <p:nvPr>
            <p:ph type="ftr" sz="quarter" idx="11"/>
          </p:nvPr>
        </p:nvSpPr>
        <p:spPr>
          <a:xfrm>
            <a:off x="4032210" y="6442524"/>
            <a:ext cx="4114800" cy="365125"/>
          </a:xfrm>
        </p:spPr>
        <p:txBody>
          <a:bodyPr vert="horz" lIns="91440" tIns="45720" rIns="91440" bIns="45720" rtlCol="0" anchor="ct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20614950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p:cNvSpPr>
            <a:spLocks noGrp="1"/>
          </p:cNvSpPr>
          <p:nvPr>
            <p:ph type="title"/>
          </p:nvPr>
        </p:nvSpPr>
        <p:spPr>
          <a:xfrm>
            <a:off x="4179577" y="603380"/>
            <a:ext cx="6782338" cy="1312506"/>
          </a:xfrm>
        </p:spPr>
        <p:txBody>
          <a:bodyPr anchor="t">
            <a:normAutofit/>
          </a:bodyPr>
          <a:lstStyle/>
          <a:p>
            <a:r>
              <a:rPr lang="en-US" sz="3700">
                <a:solidFill>
                  <a:schemeClr val="tx2"/>
                </a:solidFill>
              </a:rPr>
              <a:t>Working Thesis Statement and Introduction</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3" name="Slide Number Placeholder 2">
            <a:extLst>
              <a:ext uri="{FF2B5EF4-FFF2-40B4-BE49-F238E27FC236}">
                <a16:creationId xmlns:a16="http://schemas.microsoft.com/office/drawing/2014/main" id="{D119B5AA-3AB2-4CE9-B4D8-ED65903CB286}"/>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19</a:t>
            </a:fld>
            <a:endParaRPr lang="en-US" sz="3700">
              <a:solidFill>
                <a:srgbClr val="FFFFFF"/>
              </a:solidFill>
            </a:endParaRPr>
          </a:p>
        </p:txBody>
      </p:sp>
      <p:sp>
        <p:nvSpPr>
          <p:cNvPr id="5" name="Content Placeholder 4"/>
          <p:cNvSpPr>
            <a:spLocks noGrp="1"/>
          </p:cNvSpPr>
          <p:nvPr>
            <p:ph idx="1"/>
          </p:nvPr>
        </p:nvSpPr>
        <p:spPr>
          <a:xfrm>
            <a:off x="4179577" y="2111829"/>
            <a:ext cx="6782338" cy="3978075"/>
          </a:xfrm>
        </p:spPr>
        <p:txBody>
          <a:bodyPr anchor="t">
            <a:normAutofit/>
          </a:bodyPr>
          <a:lstStyle/>
          <a:p>
            <a:r>
              <a:rPr lang="en-US" sz="2400" dirty="0">
                <a:solidFill>
                  <a:schemeClr val="tx2"/>
                </a:solidFill>
              </a:rPr>
              <a:t>This section of your paper should be tweaked once a draft has been developed. The essay prompt/question and your evidence will dictate what you’ll be writing about.</a:t>
            </a:r>
          </a:p>
          <a:p>
            <a:r>
              <a:rPr lang="en-US" sz="2400" dirty="0">
                <a:solidFill>
                  <a:schemeClr val="tx2"/>
                </a:solidFill>
              </a:rPr>
              <a:t>Remain open minded to revise this section more than one time.</a:t>
            </a:r>
          </a:p>
        </p:txBody>
      </p:sp>
      <p:sp>
        <p:nvSpPr>
          <p:cNvPr id="2" name="Footer Placeholder 1">
            <a:extLst>
              <a:ext uri="{FF2B5EF4-FFF2-40B4-BE49-F238E27FC236}">
                <a16:creationId xmlns:a16="http://schemas.microsoft.com/office/drawing/2014/main" id="{8E9AB859-58D9-44B1-8DEC-E2244A9DE802}"/>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338148725"/>
      </p:ext>
    </p:extLst>
  </p:cSld>
  <p:clrMapOvr>
    <a:overrideClrMapping bg1="dk1" tx1="lt1" bg2="dk2" tx2="lt2" accent1="accent1" accent2="accent2" accent3="accent3" accent4="accent4" accent5="accent5" accent6="accent6" hlink="hlink" folHlink="folHlink"/>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D309BB2-3EC5-45F0-B8CE-ED6C384818FD}"/>
              </a:ext>
            </a:extLst>
          </p:cNvPr>
          <p:cNvSpPr>
            <a:spLocks noGrp="1"/>
          </p:cNvSpPr>
          <p:nvPr>
            <p:ph type="ftr" sz="quarter" idx="11"/>
          </p:nvPr>
        </p:nvSpPr>
        <p:spPr/>
        <p:txBody>
          <a:bodyPr/>
          <a:lstStyle/>
          <a:p>
            <a:r>
              <a:rPr lang="en-US"/>
              <a:t>THE KINGS' PRESS LLC COPYRIGHT 2020</a:t>
            </a:r>
          </a:p>
        </p:txBody>
      </p:sp>
      <p:sp>
        <p:nvSpPr>
          <p:cNvPr id="3" name="Slide Number Placeholder 2">
            <a:extLst>
              <a:ext uri="{FF2B5EF4-FFF2-40B4-BE49-F238E27FC236}">
                <a16:creationId xmlns:a16="http://schemas.microsoft.com/office/drawing/2014/main" id="{90456944-54A1-4613-9ED1-A6A12A33D3E3}"/>
              </a:ext>
            </a:extLst>
          </p:cNvPr>
          <p:cNvSpPr>
            <a:spLocks noGrp="1"/>
          </p:cNvSpPr>
          <p:nvPr>
            <p:ph type="sldNum" sz="quarter" idx="12"/>
          </p:nvPr>
        </p:nvSpPr>
        <p:spPr/>
        <p:txBody>
          <a:bodyPr/>
          <a:lstStyle/>
          <a:p>
            <a:fld id="{BC24BF35-929E-4C6B-BA87-938F9423BC01}" type="slidenum">
              <a:rPr lang="en-US" smtClean="0"/>
              <a:t>2</a:t>
            </a:fld>
            <a:endParaRPr lang="en-US"/>
          </a:p>
        </p:txBody>
      </p:sp>
      <p:sp>
        <p:nvSpPr>
          <p:cNvPr id="4" name="Title 3"/>
          <p:cNvSpPr>
            <a:spLocks noGrp="1"/>
          </p:cNvSpPr>
          <p:nvPr>
            <p:ph type="ctrTitle"/>
          </p:nvPr>
        </p:nvSpPr>
        <p:spPr/>
        <p:txBody>
          <a:bodyPr/>
          <a:lstStyle/>
          <a:p>
            <a:r>
              <a:rPr lang="en-US" dirty="0"/>
              <a:t>RESEARCH &amp; ESSAY WRITING</a:t>
            </a:r>
          </a:p>
        </p:txBody>
      </p:sp>
      <p:sp>
        <p:nvSpPr>
          <p:cNvPr id="5" name="Subtitle 4"/>
          <p:cNvSpPr>
            <a:spLocks noGrp="1"/>
          </p:cNvSpPr>
          <p:nvPr>
            <p:ph type="subTitle" idx="1"/>
          </p:nvPr>
        </p:nvSpPr>
        <p:spPr/>
        <p:txBody>
          <a:bodyPr>
            <a:normAutofit fontScale="70000" lnSpcReduction="20000"/>
          </a:bodyPr>
          <a:lstStyle/>
          <a:p>
            <a:r>
              <a:rPr lang="en-US" dirty="0"/>
              <a:t>L.I.T. CONSULTING</a:t>
            </a:r>
          </a:p>
          <a:p>
            <a:r>
              <a:rPr lang="en-US" dirty="0"/>
              <a:t>Ronald King, M.Ed.</a:t>
            </a:r>
          </a:p>
          <a:p>
            <a:r>
              <a:rPr lang="en-US" dirty="0"/>
              <a:t>WWW.KINGSPRESSPUBLISHING.COM</a:t>
            </a:r>
          </a:p>
        </p:txBody>
      </p:sp>
    </p:spTree>
    <p:extLst>
      <p:ext uri="{BB962C8B-B14F-4D97-AF65-F5344CB8AC3E}">
        <p14:creationId xmlns:p14="http://schemas.microsoft.com/office/powerpoint/2010/main" val="10378741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Developing a Good Claim – </a:t>
            </a:r>
            <a:br>
              <a:rPr lang="en-US" dirty="0"/>
            </a:br>
            <a:r>
              <a:rPr lang="en-US" dirty="0">
                <a:solidFill>
                  <a:srgbClr val="FFFF00"/>
                </a:solidFill>
                <a:highlight>
                  <a:srgbClr val="000080"/>
                </a:highlight>
              </a:rPr>
              <a:t>Restate and Quantify, Cause, Impact</a:t>
            </a:r>
          </a:p>
        </p:txBody>
      </p:sp>
      <p:sp>
        <p:nvSpPr>
          <p:cNvPr id="3" name="Content Placeholder 2"/>
          <p:cNvSpPr>
            <a:spLocks noGrp="1"/>
          </p:cNvSpPr>
          <p:nvPr>
            <p:ph idx="1"/>
          </p:nvPr>
        </p:nvSpPr>
        <p:spPr>
          <a:xfrm>
            <a:off x="375138" y="2286000"/>
            <a:ext cx="11435862" cy="4023360"/>
          </a:xfrm>
        </p:spPr>
        <p:txBody>
          <a:bodyPr>
            <a:normAutofit fontScale="85000" lnSpcReduction="20000"/>
          </a:bodyPr>
          <a:lstStyle/>
          <a:p>
            <a:r>
              <a:rPr lang="en-US" dirty="0"/>
              <a:t>After analyzing the question, categorizing evidence and mapping ideas you will begin to write a reasoned opinioned based on what’s read</a:t>
            </a:r>
          </a:p>
          <a:p>
            <a:r>
              <a:rPr lang="en-US" dirty="0"/>
              <a:t> </a:t>
            </a:r>
            <a:r>
              <a:rPr lang="en-US" sz="2400" b="1" u="sng" dirty="0"/>
              <a:t>3 Steps to claim writing = 3-4 Sentences</a:t>
            </a:r>
          </a:p>
          <a:p>
            <a:pPr marL="914400" lvl="1" indent="-457200">
              <a:buFont typeface="+mj-lt"/>
              <a:buAutoNum type="arabicPeriod"/>
            </a:pPr>
            <a:r>
              <a:rPr lang="en-US" sz="2400" dirty="0">
                <a:solidFill>
                  <a:srgbClr val="FFFF00"/>
                </a:solidFill>
                <a:highlight>
                  <a:srgbClr val="000080"/>
                </a:highlight>
              </a:rPr>
              <a:t>(RESTATE AND QUANTIFY) </a:t>
            </a:r>
            <a:r>
              <a:rPr lang="en-US" sz="2400" dirty="0"/>
              <a:t>Restate the question in a short concise sentence OR combine it with step two if possible. In this sentence you will attempt to tell the reader </a:t>
            </a:r>
            <a:r>
              <a:rPr lang="en-US" sz="2400" u="sng" dirty="0"/>
              <a:t>how many pieces of evidence</a:t>
            </a:r>
            <a:r>
              <a:rPr lang="en-US" sz="2400" dirty="0"/>
              <a:t> you will write about in your response. Ex: “…occurred because of two reasons.”</a:t>
            </a:r>
          </a:p>
          <a:p>
            <a:pPr marL="800100" lvl="1" indent="-342900">
              <a:buFont typeface="+mj-lt"/>
              <a:buAutoNum type="arabicPeriod"/>
            </a:pPr>
            <a:endParaRPr lang="en-US" sz="2400" dirty="0"/>
          </a:p>
          <a:p>
            <a:pPr marL="914400" lvl="1" indent="-457200">
              <a:buFont typeface="+mj-lt"/>
              <a:buAutoNum type="arabicPeriod"/>
            </a:pPr>
            <a:r>
              <a:rPr lang="en-US" sz="2400" dirty="0">
                <a:solidFill>
                  <a:srgbClr val="FFFF00"/>
                </a:solidFill>
                <a:highlight>
                  <a:srgbClr val="000080"/>
                </a:highlight>
              </a:rPr>
              <a:t>(CAUSE) </a:t>
            </a:r>
            <a:r>
              <a:rPr lang="en-US" sz="2400" dirty="0"/>
              <a:t>Answer the question by stating what happened and why it happened (_______ happened because _______.) could be 1-2 sentences to complete.</a:t>
            </a:r>
          </a:p>
          <a:p>
            <a:pPr marL="800100" lvl="1" indent="-342900">
              <a:buFont typeface="+mj-lt"/>
              <a:buAutoNum type="arabicPeriod"/>
            </a:pPr>
            <a:endParaRPr lang="en-US" sz="2400" dirty="0"/>
          </a:p>
          <a:p>
            <a:pPr marL="914400" lvl="1" indent="-457200">
              <a:buFont typeface="+mj-lt"/>
              <a:buAutoNum type="arabicPeriod"/>
            </a:pPr>
            <a:r>
              <a:rPr lang="en-US" sz="2400" dirty="0">
                <a:solidFill>
                  <a:srgbClr val="FFFF00"/>
                </a:solidFill>
                <a:highlight>
                  <a:srgbClr val="000080"/>
                </a:highlight>
              </a:rPr>
              <a:t>(IMPACT) </a:t>
            </a:r>
            <a:r>
              <a:rPr lang="en-US" sz="2400" dirty="0"/>
              <a:t>Consequently, ____________ led to a (choose one       ) political, social </a:t>
            </a:r>
            <a:r>
              <a:rPr lang="en-US" sz="2400" dirty="0" err="1"/>
              <a:t>and/OR</a:t>
            </a:r>
            <a:r>
              <a:rPr lang="en-US" sz="2400" dirty="0"/>
              <a:t> economic transformation in the U.S.</a:t>
            </a:r>
          </a:p>
          <a:p>
            <a:pPr marL="457200" lvl="1" indent="0">
              <a:buNone/>
            </a:pPr>
            <a:endParaRPr lang="en-US" dirty="0"/>
          </a:p>
          <a:p>
            <a:pPr marL="914400" lvl="1" indent="-457200">
              <a:buFont typeface="+mj-lt"/>
              <a:buAutoNum type="arabicPeriod"/>
            </a:pPr>
            <a:endParaRPr lang="en-US" dirty="0"/>
          </a:p>
        </p:txBody>
      </p:sp>
      <p:sp>
        <p:nvSpPr>
          <p:cNvPr id="4" name="Footer Placeholder 3"/>
          <p:cNvSpPr>
            <a:spLocks noGrp="1"/>
          </p:cNvSpPr>
          <p:nvPr>
            <p:ph type="ftr" sz="quarter" idx="11"/>
          </p:nvPr>
        </p:nvSpPr>
        <p:spPr/>
        <p:txBody>
          <a:bodyPr/>
          <a:lstStyle/>
          <a:p>
            <a:r>
              <a:rPr lang="en-US"/>
              <a:t>THE KINGS' PRESS LLC COPYRIGHT 2020</a:t>
            </a:r>
            <a:endParaRPr lang="en-US" dirty="0"/>
          </a:p>
        </p:txBody>
      </p:sp>
      <p:sp>
        <p:nvSpPr>
          <p:cNvPr id="5" name="Slide Number Placeholder 4"/>
          <p:cNvSpPr>
            <a:spLocks noGrp="1"/>
          </p:cNvSpPr>
          <p:nvPr>
            <p:ph type="sldNum" sz="quarter" idx="12"/>
          </p:nvPr>
        </p:nvSpPr>
        <p:spPr/>
        <p:txBody>
          <a:bodyPr/>
          <a:lstStyle/>
          <a:p>
            <a:fld id="{DD9E8347-DB4E-42C0-A21B-EF2005ECB0B2}" type="slidenum">
              <a:rPr lang="en-US" smtClean="0"/>
              <a:t>20</a:t>
            </a:fld>
            <a:endParaRPr lang="en-US"/>
          </a:p>
        </p:txBody>
      </p:sp>
      <p:sp>
        <p:nvSpPr>
          <p:cNvPr id="7" name="Right Arrow 6"/>
          <p:cNvSpPr/>
          <p:nvPr/>
        </p:nvSpPr>
        <p:spPr>
          <a:xfrm>
            <a:off x="8191500" y="5450672"/>
            <a:ext cx="419100" cy="2667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335571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2">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rgbClr val="595959"/>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rgbClr val="595959"/>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rgbClr val="404040"/>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300">
                <a:solidFill>
                  <a:schemeClr val="tx2"/>
                </a:solidFill>
              </a:rPr>
              <a:t>Please use sentence frames as a starting point</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pPr>
              <a:lnSpc>
                <a:spcPct val="101000"/>
              </a:lnSpc>
            </a:pPr>
            <a:r>
              <a:rPr lang="en-US" sz="1500">
                <a:solidFill>
                  <a:schemeClr val="tx2"/>
                </a:solidFill>
              </a:rPr>
              <a:t>Claim: After restating the question and writing the “cause” sentence(s), please start your “impact” sentence as your working thesis statement. (</a:t>
            </a:r>
            <a:r>
              <a:rPr lang="en-US" sz="1500">
                <a:solidFill>
                  <a:schemeClr val="tx2"/>
                </a:solidFill>
                <a:highlight>
                  <a:srgbClr val="000080"/>
                </a:highlight>
              </a:rPr>
              <a:t>Remember </a:t>
            </a:r>
            <a:r>
              <a:rPr lang="en-US" sz="1500">
                <a:solidFill>
                  <a:schemeClr val="tx2"/>
                </a:solidFill>
              </a:rPr>
              <a:t>you can tweak your impact/thesis statement once your evidence is identified and at least supporting paragraphs are developed.) </a:t>
            </a:r>
          </a:p>
          <a:p>
            <a:pPr marL="457200" lvl="1" indent="0">
              <a:lnSpc>
                <a:spcPct val="101000"/>
              </a:lnSpc>
              <a:buNone/>
            </a:pPr>
            <a:endParaRPr lang="en-US" sz="1500">
              <a:solidFill>
                <a:schemeClr val="tx2"/>
              </a:solidFill>
            </a:endParaRPr>
          </a:p>
          <a:p>
            <a:pPr lvl="1">
              <a:lnSpc>
                <a:spcPct val="101000"/>
              </a:lnSpc>
            </a:pPr>
            <a:r>
              <a:rPr lang="en-US" sz="1500">
                <a:solidFill>
                  <a:schemeClr val="tx2"/>
                </a:solidFill>
              </a:rPr>
              <a:t>Example: Consequently, _____________ led to a </a:t>
            </a:r>
            <a:r>
              <a:rPr lang="en-US" sz="1500" u="sng">
                <a:solidFill>
                  <a:schemeClr val="tx2"/>
                </a:solidFill>
              </a:rPr>
              <a:t>political</a:t>
            </a:r>
            <a:r>
              <a:rPr lang="en-US" sz="1500">
                <a:solidFill>
                  <a:schemeClr val="tx2"/>
                </a:solidFill>
              </a:rPr>
              <a:t> transformation in the U.S. by Congress passing the Voting Rights Act of 1965.</a:t>
            </a:r>
          </a:p>
          <a:p>
            <a:pPr marL="457200" lvl="1" indent="0">
              <a:lnSpc>
                <a:spcPct val="101000"/>
              </a:lnSpc>
              <a:buNone/>
            </a:pPr>
            <a:endParaRPr lang="en-US" sz="1500">
              <a:solidFill>
                <a:schemeClr val="tx2"/>
              </a:solidFill>
            </a:endParaRPr>
          </a:p>
          <a:p>
            <a:pPr lvl="1">
              <a:lnSpc>
                <a:spcPct val="101000"/>
              </a:lnSpc>
            </a:pPr>
            <a:r>
              <a:rPr lang="en-US" sz="1500" i="1">
                <a:solidFill>
                  <a:schemeClr val="tx2"/>
                </a:solidFill>
              </a:rPr>
              <a:t>NOTE</a:t>
            </a:r>
            <a:r>
              <a:rPr lang="en-US" sz="1500">
                <a:solidFill>
                  <a:schemeClr val="tx2"/>
                </a:solidFill>
              </a:rPr>
              <a:t>: Your evidence will explain ‘How’ the Voting Rights Act of 1965 transformed politics in the U.S. Use your resource analysis sheet, paraphrase the author’s research to help complete this portion.</a:t>
            </a:r>
          </a:p>
        </p:txBody>
      </p:sp>
      <p:sp>
        <p:nvSpPr>
          <p:cNvPr id="5" name="Slide Number Placeholder 4"/>
          <p:cNvSpPr>
            <a:spLocks noGrp="1"/>
          </p:cNvSpPr>
          <p:nvPr>
            <p:ph type="sldNum" sz="quarter" idx="12"/>
          </p:nvPr>
        </p:nvSpPr>
        <p:spPr>
          <a:xfrm>
            <a:off x="487728" y="6296615"/>
            <a:ext cx="979121" cy="365125"/>
          </a:xfrm>
        </p:spPr>
        <p:txBody>
          <a:bodyPr anchor="ctr">
            <a:normAutofit/>
          </a:bodyPr>
          <a:lstStyle/>
          <a:p>
            <a:pPr algn="l">
              <a:spcAft>
                <a:spcPts val="600"/>
              </a:spcAft>
            </a:pPr>
            <a:fld id="{DD9E8347-DB4E-42C0-A21B-EF2005ECB0B2}" type="slidenum">
              <a:rPr lang="en-US" sz="1000">
                <a:solidFill>
                  <a:srgbClr val="FEFCF7"/>
                </a:solidFill>
              </a:rPr>
              <a:pPr algn="l">
                <a:spcAft>
                  <a:spcPts val="600"/>
                </a:spcAft>
              </a:pPr>
              <a:t>21</a:t>
            </a:fld>
            <a:endParaRPr lang="en-US" sz="1000">
              <a:solidFill>
                <a:srgbClr val="FEFCF7"/>
              </a:solidFill>
            </a:endParaRPr>
          </a:p>
        </p:txBody>
      </p:sp>
      <p:sp>
        <p:nvSpPr>
          <p:cNvPr id="4" name="Footer Placeholder 3"/>
          <p:cNvSpPr>
            <a:spLocks noGrp="1"/>
          </p:cNvSpPr>
          <p:nvPr>
            <p:ph type="ftr" sz="quarter" idx="11"/>
          </p:nvPr>
        </p:nvSpPr>
        <p:spPr>
          <a:xfrm>
            <a:off x="2933699" y="6296615"/>
            <a:ext cx="5667375" cy="365125"/>
          </a:xfrm>
        </p:spPr>
        <p:txBody>
          <a:bodyPr>
            <a:normAutofit/>
          </a:bodyPr>
          <a:lstStyle/>
          <a:p>
            <a:pPr>
              <a:spcAft>
                <a:spcPts val="600"/>
              </a:spcAft>
            </a:pPr>
            <a:r>
              <a:rPr lang="en-US">
                <a:solidFill>
                  <a:srgbClr val="FEFCF7"/>
                </a:solidFill>
              </a:rPr>
              <a:t>THE KINGS' PRESS LLC COPYRIGHT 2020</a:t>
            </a:r>
          </a:p>
        </p:txBody>
      </p:sp>
    </p:spTree>
    <p:extLst>
      <p:ext uri="{BB962C8B-B14F-4D97-AF65-F5344CB8AC3E}">
        <p14:creationId xmlns:p14="http://schemas.microsoft.com/office/powerpoint/2010/main" val="3069268660"/>
      </p:ext>
    </p:extLst>
  </p:cSld>
  <p:clrMapOvr>
    <a:overrideClrMapping bg1="dk1" tx1="lt1" bg2="dk2" tx2="lt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2F522B5-BF97-471F-8D56-456DF03A3C25}"/>
              </a:ext>
            </a:extLst>
          </p:cNvPr>
          <p:cNvSpPr>
            <a:spLocks noGrp="1"/>
          </p:cNvSpPr>
          <p:nvPr>
            <p:ph type="ftr" sz="quarter" idx="11"/>
          </p:nvPr>
        </p:nvSpPr>
        <p:spPr/>
        <p:txBody>
          <a:bodyPr/>
          <a:lstStyle/>
          <a:p>
            <a:r>
              <a:rPr lang="en-US"/>
              <a:t>THE KINGS' PRESS LLC COPYRIGHT 2020</a:t>
            </a:r>
          </a:p>
        </p:txBody>
      </p:sp>
      <p:sp>
        <p:nvSpPr>
          <p:cNvPr id="3" name="Slide Number Placeholder 2">
            <a:extLst>
              <a:ext uri="{FF2B5EF4-FFF2-40B4-BE49-F238E27FC236}">
                <a16:creationId xmlns:a16="http://schemas.microsoft.com/office/drawing/2014/main" id="{99FB4ED8-9327-4D40-9C65-8A46BEAFFFFB}"/>
              </a:ext>
            </a:extLst>
          </p:cNvPr>
          <p:cNvSpPr>
            <a:spLocks noGrp="1"/>
          </p:cNvSpPr>
          <p:nvPr>
            <p:ph type="sldNum" sz="quarter" idx="12"/>
          </p:nvPr>
        </p:nvSpPr>
        <p:spPr/>
        <p:txBody>
          <a:bodyPr/>
          <a:lstStyle/>
          <a:p>
            <a:fld id="{BC24BF35-929E-4C6B-BA87-938F9423BC01}" type="slidenum">
              <a:rPr lang="en-US" smtClean="0"/>
              <a:t>22</a:t>
            </a:fld>
            <a:endParaRPr lang="en-US"/>
          </a:p>
        </p:txBody>
      </p:sp>
      <p:sp>
        <p:nvSpPr>
          <p:cNvPr id="4" name="Title 3"/>
          <p:cNvSpPr>
            <a:spLocks noGrp="1"/>
          </p:cNvSpPr>
          <p:nvPr>
            <p:ph type="title"/>
          </p:nvPr>
        </p:nvSpPr>
        <p:spPr/>
        <p:txBody>
          <a:bodyPr/>
          <a:lstStyle/>
          <a:p>
            <a:r>
              <a:rPr lang="en-US" dirty="0"/>
              <a:t>SUPPORTING PARAGRAPHS</a:t>
            </a:r>
          </a:p>
        </p:txBody>
      </p:sp>
      <p:sp>
        <p:nvSpPr>
          <p:cNvPr id="5" name="Text Placeholder 4"/>
          <p:cNvSpPr>
            <a:spLocks noGrp="1"/>
          </p:cNvSpPr>
          <p:nvPr>
            <p:ph type="body" idx="1"/>
          </p:nvPr>
        </p:nvSpPr>
        <p:spPr/>
        <p:txBody>
          <a:bodyPr/>
          <a:lstStyle/>
          <a:p>
            <a:endParaRPr lang="en-US"/>
          </a:p>
        </p:txBody>
      </p:sp>
    </p:spTree>
    <p:extLst>
      <p:ext uri="{BB962C8B-B14F-4D97-AF65-F5344CB8AC3E}">
        <p14:creationId xmlns:p14="http://schemas.microsoft.com/office/powerpoint/2010/main" val="193073703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6"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3" name="Slide Number Placeholder 2">
            <a:extLst>
              <a:ext uri="{FF2B5EF4-FFF2-40B4-BE49-F238E27FC236}">
                <a16:creationId xmlns:a16="http://schemas.microsoft.com/office/drawing/2014/main" id="{6F2A7FF2-63E8-4F0E-A24B-54861FFC4591}"/>
              </a:ext>
            </a:extLst>
          </p:cNvPr>
          <p:cNvSpPr>
            <a:spLocks noGrp="1"/>
          </p:cNvSpPr>
          <p:nvPr>
            <p:ph type="sldNum" sz="quarter" idx="12"/>
          </p:nvPr>
        </p:nvSpPr>
        <p:spPr>
          <a:xfrm>
            <a:off x="512999" y="723328"/>
            <a:ext cx="1290401" cy="604269"/>
          </a:xfrm>
        </p:spPr>
        <p:txBody>
          <a:bodyPr>
            <a:normAutofit/>
          </a:bodyPr>
          <a:lstStyle/>
          <a:p>
            <a:pPr>
              <a:lnSpc>
                <a:spcPct val="90000"/>
              </a:lnSpc>
              <a:spcAft>
                <a:spcPts val="600"/>
              </a:spcAft>
            </a:pPr>
            <a:fld id="{BC24BF35-929E-4C6B-BA87-938F9423BC01}" type="slidenum">
              <a:rPr lang="en-US" sz="3700">
                <a:solidFill>
                  <a:srgbClr val="FEFCF7"/>
                </a:solidFill>
              </a:rPr>
              <a:pPr>
                <a:lnSpc>
                  <a:spcPct val="90000"/>
                </a:lnSpc>
                <a:spcAft>
                  <a:spcPts val="600"/>
                </a:spcAft>
              </a:pPr>
              <a:t>23</a:t>
            </a:fld>
            <a:endParaRPr lang="en-US" sz="3700">
              <a:solidFill>
                <a:srgbClr val="FEFCF7"/>
              </a:solidFill>
            </a:endParaRPr>
          </a:p>
        </p:txBody>
      </p:sp>
      <p:sp>
        <p:nvSpPr>
          <p:cNvPr id="18" name="Rectangle 17">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p:cNvSpPr>
            <a:spLocks noGrp="1"/>
          </p:cNvSpPr>
          <p:nvPr>
            <p:ph type="title"/>
          </p:nvPr>
        </p:nvSpPr>
        <p:spPr>
          <a:xfrm>
            <a:off x="5140960" y="568345"/>
            <a:ext cx="6563311" cy="1560716"/>
          </a:xfrm>
        </p:spPr>
        <p:txBody>
          <a:bodyPr>
            <a:normAutofit/>
          </a:bodyPr>
          <a:lstStyle/>
          <a:p>
            <a:r>
              <a:rPr lang="en-US" dirty="0"/>
              <a:t>Topical Sentence</a:t>
            </a:r>
          </a:p>
        </p:txBody>
      </p:sp>
      <p:cxnSp>
        <p:nvCxnSpPr>
          <p:cNvPr id="20" name="Straight Connector 19">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 name="Content Placeholder 4"/>
          <p:cNvSpPr>
            <a:spLocks noGrp="1"/>
          </p:cNvSpPr>
          <p:nvPr>
            <p:ph idx="1"/>
          </p:nvPr>
        </p:nvSpPr>
        <p:spPr>
          <a:xfrm>
            <a:off x="4778477" y="2438399"/>
            <a:ext cx="7167717" cy="3840751"/>
          </a:xfrm>
        </p:spPr>
        <p:txBody>
          <a:bodyPr>
            <a:normAutofit/>
          </a:bodyPr>
          <a:lstStyle/>
          <a:p>
            <a:r>
              <a:rPr lang="en-US" dirty="0"/>
              <a:t>Each paragraph should have a topical sentence that leads the reader into your evidence. Keep in mind it’s the first sentence of a paragraph.</a:t>
            </a:r>
          </a:p>
          <a:p>
            <a:pPr lvl="1"/>
            <a:r>
              <a:rPr lang="en-US" dirty="0"/>
              <a:t>Could be defining the concept introduced in the paragraph</a:t>
            </a:r>
          </a:p>
          <a:p>
            <a:pPr lvl="1"/>
            <a:r>
              <a:rPr lang="en-US" dirty="0"/>
              <a:t>A general overview of a need</a:t>
            </a:r>
          </a:p>
          <a:p>
            <a:pPr lvl="1"/>
            <a:r>
              <a:rPr lang="en-US" dirty="0"/>
              <a:t>A general overview of specific problems occurring as a result of the issue at hand</a:t>
            </a:r>
          </a:p>
          <a:p>
            <a:pPr lvl="1"/>
            <a:r>
              <a:rPr lang="en-US" dirty="0"/>
              <a:t>Introduce your expert/source’s bio</a:t>
            </a:r>
          </a:p>
        </p:txBody>
      </p:sp>
      <p:sp>
        <p:nvSpPr>
          <p:cNvPr id="2" name="Footer Placeholder 1">
            <a:extLst>
              <a:ext uri="{FF2B5EF4-FFF2-40B4-BE49-F238E27FC236}">
                <a16:creationId xmlns:a16="http://schemas.microsoft.com/office/drawing/2014/main" id="{6E34166F-03B4-4DD3-842F-A3F290F80E59}"/>
              </a:ext>
            </a:extLst>
          </p:cNvPr>
          <p:cNvSpPr>
            <a:spLocks noGrp="1"/>
          </p:cNvSpPr>
          <p:nvPr>
            <p:ph type="ftr" sz="quarter" idx="11"/>
          </p:nvPr>
        </p:nvSpPr>
        <p:spPr>
          <a:xfrm>
            <a:off x="5140960" y="6296615"/>
            <a:ext cx="4622800" cy="365125"/>
          </a:xfrm>
        </p:spPr>
        <p:txBody>
          <a:bodyPr>
            <a:normAutofit/>
          </a:bodyPr>
          <a:lstStyle/>
          <a:p>
            <a:pPr>
              <a:spcAft>
                <a:spcPts val="600"/>
              </a:spcAft>
            </a:pPr>
            <a:r>
              <a:rPr lang="en-US"/>
              <a:t>THE KINGS' PRESS LLC COPYRIGHT 2020</a:t>
            </a:r>
          </a:p>
        </p:txBody>
      </p:sp>
    </p:spTree>
    <p:extLst>
      <p:ext uri="{BB962C8B-B14F-4D97-AF65-F5344CB8AC3E}">
        <p14:creationId xmlns:p14="http://schemas.microsoft.com/office/powerpoint/2010/main" val="39846271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3" name="Rectangle 72">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 name="Group 74">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76"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1521"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78"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80" name="Freeform: Shape 79">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82" name="Rectangle: Rounded Corners 81">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defRPr/>
            </a:pPr>
            <a:r>
              <a:rPr lang="en-US" sz="3600"/>
              <a:t>Inserting </a:t>
            </a:r>
            <a:r>
              <a:rPr lang="en-US" sz="3600" i="1" u="sng"/>
              <a:t>GOOD</a:t>
            </a:r>
            <a:r>
              <a:rPr lang="en-US" sz="3600"/>
              <a:t>  Evidence = 3 Steps</a:t>
            </a:r>
          </a:p>
        </p:txBody>
      </p:sp>
      <p:cxnSp>
        <p:nvCxnSpPr>
          <p:cNvPr id="84" name="Straight Connector 83">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032387" y="2438399"/>
            <a:ext cx="10117393" cy="3364077"/>
          </a:xfrm>
        </p:spPr>
        <p:txBody>
          <a:bodyPr anchor="ctr">
            <a:normAutofit fontScale="77500" lnSpcReduction="20000"/>
          </a:bodyPr>
          <a:lstStyle/>
          <a:p>
            <a:pPr>
              <a:lnSpc>
                <a:spcPct val="101000"/>
              </a:lnSpc>
              <a:defRPr/>
            </a:pPr>
            <a:r>
              <a:rPr lang="en-US" sz="1300" i="1" dirty="0"/>
              <a:t>Identify, Insert, Interpret/Analyze</a:t>
            </a:r>
          </a:p>
          <a:p>
            <a:pPr marL="0" indent="0">
              <a:lnSpc>
                <a:spcPct val="101000"/>
              </a:lnSpc>
              <a:buNone/>
              <a:defRPr/>
            </a:pPr>
            <a:endParaRPr lang="en-US" sz="1300" i="1" dirty="0"/>
          </a:p>
          <a:p>
            <a:pPr marL="971550" lvl="1" indent="-514350">
              <a:lnSpc>
                <a:spcPct val="101000"/>
              </a:lnSpc>
              <a:buFont typeface="+mj-lt"/>
              <a:buAutoNum type="arabicPeriod"/>
              <a:defRPr/>
            </a:pPr>
            <a:r>
              <a:rPr lang="en-US" sz="2300" i="1" dirty="0"/>
              <a:t>(Identify Source) </a:t>
            </a:r>
            <a:r>
              <a:rPr lang="en-US" sz="2300" dirty="0"/>
              <a:t>My evidence comes from document title, page, paragraph, line(s) _____________. </a:t>
            </a:r>
          </a:p>
          <a:p>
            <a:pPr marL="1337310" lvl="3" indent="-514350">
              <a:lnSpc>
                <a:spcPct val="101000"/>
              </a:lnSpc>
              <a:buFont typeface="Arial" panose="020B0604020202020204" pitchFamily="34" charset="0"/>
              <a:buChar char="•"/>
              <a:defRPr/>
            </a:pPr>
            <a:r>
              <a:rPr lang="en-US" sz="2300" dirty="0"/>
              <a:t>(NOTE: Research notes should also contain authors, year published, publishing company, volume, month published and notes from the reading with page numbers etc.)</a:t>
            </a:r>
          </a:p>
          <a:p>
            <a:pPr marL="822960" lvl="3" indent="0">
              <a:lnSpc>
                <a:spcPct val="101000"/>
              </a:lnSpc>
              <a:buNone/>
              <a:defRPr/>
            </a:pPr>
            <a:endParaRPr lang="en-US" sz="2300" dirty="0"/>
          </a:p>
          <a:p>
            <a:pPr marL="971550" lvl="1" indent="-514350">
              <a:lnSpc>
                <a:spcPct val="101000"/>
              </a:lnSpc>
              <a:buFont typeface="+mj-lt"/>
              <a:buAutoNum type="arabicPeriod"/>
              <a:defRPr/>
            </a:pPr>
            <a:r>
              <a:rPr lang="en-US" sz="2300" i="1" dirty="0"/>
              <a:t>(Insert Evidence from text that supports your claim) </a:t>
            </a:r>
            <a:r>
              <a:rPr lang="en-US" sz="2300" dirty="0"/>
              <a:t>The text says, “__________________________.” (NOTE: Insert quote from step 4 here)</a:t>
            </a:r>
          </a:p>
          <a:p>
            <a:pPr marL="971550" lvl="1" indent="-514350">
              <a:lnSpc>
                <a:spcPct val="101000"/>
              </a:lnSpc>
              <a:buFont typeface="+mj-lt"/>
              <a:buAutoNum type="arabicPeriod"/>
              <a:defRPr/>
            </a:pPr>
            <a:r>
              <a:rPr lang="en-US" sz="2300" i="1" dirty="0"/>
              <a:t>(Analyze and interpret your evidence) </a:t>
            </a:r>
            <a:r>
              <a:rPr lang="en-US" sz="2300" dirty="0"/>
              <a:t>This evidence proves _____________. (NOTE: Use step 5 and paraphrase the quote’s significance) </a:t>
            </a:r>
          </a:p>
          <a:p>
            <a:pPr marL="457200" lvl="1" indent="0">
              <a:lnSpc>
                <a:spcPct val="101000"/>
              </a:lnSpc>
              <a:buNone/>
              <a:defRPr/>
            </a:pPr>
            <a:r>
              <a:rPr lang="en-US" sz="1300" dirty="0"/>
              <a:t> </a:t>
            </a:r>
          </a:p>
        </p:txBody>
      </p:sp>
      <p:sp>
        <p:nvSpPr>
          <p:cNvPr id="21508" name="Slide Number Placeholder 4"/>
          <p:cNvSpPr>
            <a:spLocks noGrp="1"/>
          </p:cNvSpPr>
          <p:nvPr>
            <p:ph type="sldNum" sz="quarter" idx="12"/>
          </p:nvPr>
        </p:nvSpPr>
        <p:spPr>
          <a:xfrm>
            <a:off x="487728" y="6296615"/>
            <a:ext cx="979121" cy="365125"/>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rmAutofit/>
          </a:bodyPr>
          <a:lstStyle>
            <a:lvl1pPr>
              <a:defRPr>
                <a:solidFill>
                  <a:schemeClr val="tx1"/>
                </a:solidFill>
                <a:latin typeface="Tahoma" panose="020B0604030504040204" pitchFamily="34" charset="0"/>
              </a:defRPr>
            </a:lvl1pPr>
            <a:lvl2pPr marL="557213" indent="-214313">
              <a:defRPr>
                <a:solidFill>
                  <a:schemeClr val="tx1"/>
                </a:solidFill>
                <a:latin typeface="Tahoma" panose="020B0604030504040204" pitchFamily="34" charset="0"/>
              </a:defRPr>
            </a:lvl2pPr>
            <a:lvl3pPr marL="857250" indent="-171450">
              <a:defRPr>
                <a:solidFill>
                  <a:schemeClr val="tx1"/>
                </a:solidFill>
                <a:latin typeface="Tahoma" panose="020B0604030504040204" pitchFamily="34" charset="0"/>
              </a:defRPr>
            </a:lvl3pPr>
            <a:lvl4pPr marL="1200150" indent="-171450">
              <a:defRPr>
                <a:solidFill>
                  <a:schemeClr val="tx1"/>
                </a:solidFill>
                <a:latin typeface="Tahoma" panose="020B0604030504040204" pitchFamily="34" charset="0"/>
              </a:defRPr>
            </a:lvl4pPr>
            <a:lvl5pPr marL="1543050" indent="-171450">
              <a:defRPr>
                <a:solidFill>
                  <a:schemeClr val="tx1"/>
                </a:solidFill>
                <a:latin typeface="Tahoma" panose="020B0604030504040204" pitchFamily="34" charset="0"/>
              </a:defRPr>
            </a:lvl5pPr>
            <a:lvl6pPr marL="2000250" indent="-171450" eaLnBrk="0" fontAlgn="base" hangingPunct="0">
              <a:spcBef>
                <a:spcPct val="0"/>
              </a:spcBef>
              <a:spcAft>
                <a:spcPct val="0"/>
              </a:spcAft>
              <a:defRPr>
                <a:solidFill>
                  <a:schemeClr val="tx1"/>
                </a:solidFill>
                <a:latin typeface="Tahoma" panose="020B0604030504040204" pitchFamily="34" charset="0"/>
              </a:defRPr>
            </a:lvl6pPr>
            <a:lvl7pPr marL="2457450" indent="-171450" eaLnBrk="0" fontAlgn="base" hangingPunct="0">
              <a:spcBef>
                <a:spcPct val="0"/>
              </a:spcBef>
              <a:spcAft>
                <a:spcPct val="0"/>
              </a:spcAft>
              <a:defRPr>
                <a:solidFill>
                  <a:schemeClr val="tx1"/>
                </a:solidFill>
                <a:latin typeface="Tahoma" panose="020B0604030504040204" pitchFamily="34" charset="0"/>
              </a:defRPr>
            </a:lvl7pPr>
            <a:lvl8pPr marL="2914650" indent="-171450" eaLnBrk="0" fontAlgn="base" hangingPunct="0">
              <a:spcBef>
                <a:spcPct val="0"/>
              </a:spcBef>
              <a:spcAft>
                <a:spcPct val="0"/>
              </a:spcAft>
              <a:defRPr>
                <a:solidFill>
                  <a:schemeClr val="tx1"/>
                </a:solidFill>
                <a:latin typeface="Tahoma" panose="020B0604030504040204" pitchFamily="34" charset="0"/>
              </a:defRPr>
            </a:lvl8pPr>
            <a:lvl9pPr marL="3371850" indent="-171450" eaLnBrk="0" fontAlgn="base" hangingPunct="0">
              <a:spcBef>
                <a:spcPct val="0"/>
              </a:spcBef>
              <a:spcAft>
                <a:spcPct val="0"/>
              </a:spcAft>
              <a:defRPr>
                <a:solidFill>
                  <a:schemeClr val="tx1"/>
                </a:solidFill>
                <a:latin typeface="Tahoma" panose="020B0604030504040204" pitchFamily="34" charset="0"/>
              </a:defRPr>
            </a:lvl9pPr>
          </a:lstStyle>
          <a:p>
            <a:pPr algn="l">
              <a:spcAft>
                <a:spcPts val="600"/>
              </a:spcAft>
            </a:pPr>
            <a:fld id="{39A83A09-6916-4677-A849-127D763ABC56}" type="slidenum">
              <a:rPr lang="en-US" altLang="en-US" sz="1000">
                <a:solidFill>
                  <a:schemeClr val="accent1">
                    <a:lumMod val="75000"/>
                  </a:schemeClr>
                </a:solidFill>
                <a:ea typeface="MS PGothic" panose="020B0600070205080204" pitchFamily="34" charset="-128"/>
              </a:rPr>
              <a:pPr algn="l">
                <a:spcAft>
                  <a:spcPts val="600"/>
                </a:spcAft>
              </a:pPr>
              <a:t>24</a:t>
            </a:fld>
            <a:endParaRPr lang="en-US" altLang="en-US" sz="1000">
              <a:solidFill>
                <a:schemeClr val="accent1">
                  <a:lumMod val="75000"/>
                </a:schemeClr>
              </a:solidFill>
              <a:ea typeface="MS PGothic" panose="020B0600070205080204" pitchFamily="34" charset="-128"/>
            </a:endParaRPr>
          </a:p>
        </p:txBody>
      </p:sp>
      <p:sp>
        <p:nvSpPr>
          <p:cNvPr id="4" name="Footer Placeholder 3">
            <a:extLst>
              <a:ext uri="{FF2B5EF4-FFF2-40B4-BE49-F238E27FC236}">
                <a16:creationId xmlns:a16="http://schemas.microsoft.com/office/drawing/2014/main" id="{41F720C2-3C9F-4924-AAEA-653CAA65F435}"/>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25734790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9366340-06AE-440C-9B8C-9872B81EE31E}"/>
              </a:ext>
            </a:extLst>
          </p:cNvPr>
          <p:cNvSpPr>
            <a:spLocks noGrp="1"/>
          </p:cNvSpPr>
          <p:nvPr>
            <p:ph type="ftr" sz="quarter" idx="11"/>
          </p:nvPr>
        </p:nvSpPr>
        <p:spPr/>
        <p:txBody>
          <a:bodyPr/>
          <a:lstStyle/>
          <a:p>
            <a:r>
              <a:rPr lang="en-US"/>
              <a:t>THE KINGS' PRESS LLC COPYRIGHT 2020</a:t>
            </a:r>
          </a:p>
        </p:txBody>
      </p:sp>
      <p:sp>
        <p:nvSpPr>
          <p:cNvPr id="3" name="Slide Number Placeholder 2">
            <a:extLst>
              <a:ext uri="{FF2B5EF4-FFF2-40B4-BE49-F238E27FC236}">
                <a16:creationId xmlns:a16="http://schemas.microsoft.com/office/drawing/2014/main" id="{16B342DB-8C7C-49F8-97A3-AFEF16F98463}"/>
              </a:ext>
            </a:extLst>
          </p:cNvPr>
          <p:cNvSpPr>
            <a:spLocks noGrp="1"/>
          </p:cNvSpPr>
          <p:nvPr>
            <p:ph type="sldNum" sz="quarter" idx="12"/>
          </p:nvPr>
        </p:nvSpPr>
        <p:spPr/>
        <p:txBody>
          <a:bodyPr/>
          <a:lstStyle/>
          <a:p>
            <a:fld id="{BC24BF35-929E-4C6B-BA87-938F9423BC01}" type="slidenum">
              <a:rPr lang="en-US" smtClean="0"/>
              <a:t>25</a:t>
            </a:fld>
            <a:endParaRPr lang="en-US"/>
          </a:p>
        </p:txBody>
      </p:sp>
      <p:sp>
        <p:nvSpPr>
          <p:cNvPr id="4" name="Title 3"/>
          <p:cNvSpPr>
            <a:spLocks noGrp="1"/>
          </p:cNvSpPr>
          <p:nvPr>
            <p:ph type="title"/>
          </p:nvPr>
        </p:nvSpPr>
        <p:spPr/>
        <p:txBody>
          <a:bodyPr/>
          <a:lstStyle/>
          <a:p>
            <a:r>
              <a:rPr lang="en-US" dirty="0"/>
              <a:t>INTERPRETING EVIDENCE</a:t>
            </a:r>
          </a:p>
        </p:txBody>
      </p:sp>
      <p:sp>
        <p:nvSpPr>
          <p:cNvPr id="5" name="Text Placeholder 4"/>
          <p:cNvSpPr>
            <a:spLocks noGrp="1"/>
          </p:cNvSpPr>
          <p:nvPr>
            <p:ph type="body" idx="1"/>
          </p:nvPr>
        </p:nvSpPr>
        <p:spPr/>
        <p:txBody>
          <a:bodyPr/>
          <a:lstStyle/>
          <a:p>
            <a:endParaRPr lang="en-US"/>
          </a:p>
        </p:txBody>
      </p:sp>
    </p:spTree>
    <p:extLst>
      <p:ext uri="{BB962C8B-B14F-4D97-AF65-F5344CB8AC3E}">
        <p14:creationId xmlns:p14="http://schemas.microsoft.com/office/powerpoint/2010/main" val="25531603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3D877858-43DB-478C-BC84-9DACF1A10C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p:cNvSpPr>
            <a:spLocks noGrp="1"/>
          </p:cNvSpPr>
          <p:nvPr>
            <p:ph type="title"/>
          </p:nvPr>
        </p:nvSpPr>
        <p:spPr>
          <a:xfrm>
            <a:off x="7852528" y="568345"/>
            <a:ext cx="3851743" cy="1560716"/>
          </a:xfrm>
        </p:spPr>
        <p:txBody>
          <a:bodyPr>
            <a:normAutofit/>
          </a:bodyPr>
          <a:lstStyle/>
          <a:p>
            <a:r>
              <a:rPr lang="en-US" sz="4100"/>
              <a:t>Interpretation Evidence</a:t>
            </a:r>
          </a:p>
        </p:txBody>
      </p:sp>
      <p:pic>
        <p:nvPicPr>
          <p:cNvPr id="9" name="Graphic 8" descr="Fingerprint">
            <a:extLst>
              <a:ext uri="{FF2B5EF4-FFF2-40B4-BE49-F238E27FC236}">
                <a16:creationId xmlns:a16="http://schemas.microsoft.com/office/drawing/2014/main" id="{A51A5CC1-0F8A-44E8-8B94-97756F44FD2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12656" y="640081"/>
            <a:ext cx="5340702" cy="5340702"/>
          </a:xfrm>
          <a:prstGeom prst="rect">
            <a:avLst/>
          </a:prstGeom>
        </p:spPr>
      </p:pic>
      <p:cxnSp>
        <p:nvCxnSpPr>
          <p:cNvPr id="14" name="Straight Connector 13">
            <a:extLst>
              <a:ext uri="{FF2B5EF4-FFF2-40B4-BE49-F238E27FC236}">
                <a16:creationId xmlns:a16="http://schemas.microsoft.com/office/drawing/2014/main" id="{D4170ABC-ADB2-4391-89AD-49DF2FC5994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7852528" y="2176009"/>
            <a:ext cx="3851743"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Content Placeholder 4"/>
          <p:cNvSpPr>
            <a:spLocks noGrp="1"/>
          </p:cNvSpPr>
          <p:nvPr>
            <p:ph idx="1"/>
          </p:nvPr>
        </p:nvSpPr>
        <p:spPr>
          <a:xfrm>
            <a:off x="7852528" y="2438399"/>
            <a:ext cx="3851743" cy="3661955"/>
          </a:xfrm>
        </p:spPr>
        <p:txBody>
          <a:bodyPr>
            <a:normAutofit/>
          </a:bodyPr>
          <a:lstStyle/>
          <a:p>
            <a:r>
              <a:rPr lang="en-US"/>
              <a:t>The following sentence frames can be used to interpret your evidence within any of your supporting paragraphs</a:t>
            </a:r>
          </a:p>
          <a:p>
            <a:r>
              <a:rPr lang="en-US"/>
              <a:t>Your conclusion should definitely have one of the following options to bring closure to your argument and the evidence used to support it. </a:t>
            </a:r>
          </a:p>
        </p:txBody>
      </p:sp>
      <p:sp>
        <p:nvSpPr>
          <p:cNvPr id="3" name="Slide Number Placeholder 2">
            <a:extLst>
              <a:ext uri="{FF2B5EF4-FFF2-40B4-BE49-F238E27FC236}">
                <a16:creationId xmlns:a16="http://schemas.microsoft.com/office/drawing/2014/main" id="{3159DDC2-5BA5-4846-9A67-77CE0CEEFA9A}"/>
              </a:ext>
            </a:extLst>
          </p:cNvPr>
          <p:cNvSpPr>
            <a:spLocks noGrp="1"/>
          </p:cNvSpPr>
          <p:nvPr>
            <p:ph type="sldNum" sz="quarter" idx="12"/>
          </p:nvPr>
        </p:nvSpPr>
        <p:spPr>
          <a:xfrm>
            <a:off x="512999" y="6177042"/>
            <a:ext cx="1884348" cy="604269"/>
          </a:xfrm>
        </p:spPr>
        <p:txBody>
          <a:bodyPr>
            <a:normAutofit/>
          </a:bodyPr>
          <a:lstStyle/>
          <a:p>
            <a:pPr>
              <a:lnSpc>
                <a:spcPct val="90000"/>
              </a:lnSpc>
              <a:spcAft>
                <a:spcPts val="600"/>
              </a:spcAft>
            </a:pPr>
            <a:fld id="{BC24BF35-929E-4C6B-BA87-938F9423BC01}" type="slidenum">
              <a:rPr lang="en-US" sz="3700" smtClean="0"/>
              <a:pPr>
                <a:lnSpc>
                  <a:spcPct val="90000"/>
                </a:lnSpc>
                <a:spcAft>
                  <a:spcPts val="600"/>
                </a:spcAft>
              </a:pPr>
              <a:t>26</a:t>
            </a:fld>
            <a:endParaRPr lang="en-US" sz="3700"/>
          </a:p>
        </p:txBody>
      </p:sp>
      <p:sp>
        <p:nvSpPr>
          <p:cNvPr id="2" name="Footer Placeholder 1">
            <a:extLst>
              <a:ext uri="{FF2B5EF4-FFF2-40B4-BE49-F238E27FC236}">
                <a16:creationId xmlns:a16="http://schemas.microsoft.com/office/drawing/2014/main" id="{E611DD1C-2621-4B5A-9B01-9E5F4A4C6605}"/>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t>THE KINGS' PRESS LLC COPYRIGHT 2020</a:t>
            </a:r>
          </a:p>
        </p:txBody>
      </p:sp>
    </p:spTree>
    <p:extLst>
      <p:ext uri="{BB962C8B-B14F-4D97-AF65-F5344CB8AC3E}">
        <p14:creationId xmlns:p14="http://schemas.microsoft.com/office/powerpoint/2010/main" val="24679061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 name="Rectangle 9">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6"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5" name="Slide Number Placeholder 4"/>
          <p:cNvSpPr>
            <a:spLocks noGrp="1"/>
          </p:cNvSpPr>
          <p:nvPr>
            <p:ph type="sldNum" sz="quarter" idx="12"/>
          </p:nvPr>
        </p:nvSpPr>
        <p:spPr>
          <a:xfrm>
            <a:off x="512999" y="723328"/>
            <a:ext cx="1290401" cy="604269"/>
          </a:xfrm>
        </p:spPr>
        <p:txBody>
          <a:bodyPr>
            <a:normAutofit/>
          </a:bodyPr>
          <a:lstStyle/>
          <a:p>
            <a:pPr>
              <a:lnSpc>
                <a:spcPct val="90000"/>
              </a:lnSpc>
              <a:spcAft>
                <a:spcPts val="600"/>
              </a:spcAft>
            </a:pPr>
            <a:fld id="{DD9E8347-DB4E-42C0-A21B-EF2005ECB0B2}" type="slidenum">
              <a:rPr lang="en-US" sz="3700">
                <a:solidFill>
                  <a:srgbClr val="FEFCF7"/>
                </a:solidFill>
              </a:rPr>
              <a:pPr>
                <a:lnSpc>
                  <a:spcPct val="90000"/>
                </a:lnSpc>
                <a:spcAft>
                  <a:spcPts val="600"/>
                </a:spcAft>
              </a:pPr>
              <a:t>27</a:t>
            </a:fld>
            <a:endParaRPr lang="en-US" sz="3700">
              <a:solidFill>
                <a:srgbClr val="FEFCF7"/>
              </a:solidFill>
            </a:endParaRPr>
          </a:p>
        </p:txBody>
      </p:sp>
      <p:sp>
        <p:nvSpPr>
          <p:cNvPr id="18" name="Rectangle 17">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5140960" y="568345"/>
            <a:ext cx="6563311" cy="1560716"/>
          </a:xfrm>
        </p:spPr>
        <p:txBody>
          <a:bodyPr>
            <a:normAutofit/>
          </a:bodyPr>
          <a:lstStyle/>
          <a:p>
            <a:r>
              <a:rPr lang="en-US" sz="3100"/>
              <a:t>Interpreting </a:t>
            </a:r>
            <a:r>
              <a:rPr lang="en-US" sz="3100" i="1" u="sng"/>
              <a:t>good</a:t>
            </a:r>
            <a:r>
              <a:rPr lang="en-US" sz="3100"/>
              <a:t> evidence from the Numbers, Nouns and Verbs</a:t>
            </a:r>
          </a:p>
        </p:txBody>
      </p:sp>
      <p:cxnSp>
        <p:nvCxnSpPr>
          <p:cNvPr id="20" name="Straight Connector 19">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5140960" y="2438400"/>
            <a:ext cx="6563311" cy="3651504"/>
          </a:xfrm>
        </p:spPr>
        <p:txBody>
          <a:bodyPr>
            <a:normAutofit/>
          </a:bodyPr>
          <a:lstStyle/>
          <a:p>
            <a:pPr marL="0" indent="0">
              <a:buNone/>
            </a:pPr>
            <a:r>
              <a:rPr lang="en-US">
                <a:highlight>
                  <a:srgbClr val="000080"/>
                </a:highlight>
              </a:rPr>
              <a:t>This evidence proves…?</a:t>
            </a:r>
          </a:p>
          <a:p>
            <a:r>
              <a:rPr lang="en-US"/>
              <a:t>Sentence </a:t>
            </a:r>
            <a:r>
              <a:rPr lang="en-US" dirty="0"/>
              <a:t>frame options to wrap up</a:t>
            </a:r>
          </a:p>
          <a:p>
            <a:pPr marL="457200" indent="-457200">
              <a:buFont typeface="+mj-lt"/>
              <a:buAutoNum type="arabicPeriod"/>
            </a:pPr>
            <a:r>
              <a:rPr lang="en-US" dirty="0"/>
              <a:t>Cause, Impact (Effect)</a:t>
            </a:r>
          </a:p>
          <a:p>
            <a:pPr marL="457200" indent="-457200">
              <a:buFont typeface="+mj-lt"/>
              <a:buAutoNum type="arabicPeriod"/>
            </a:pPr>
            <a:r>
              <a:rPr lang="en-US" dirty="0"/>
              <a:t>Chronological</a:t>
            </a:r>
          </a:p>
          <a:p>
            <a:pPr marL="457200" indent="-457200">
              <a:buFont typeface="+mj-lt"/>
              <a:buAutoNum type="arabicPeriod"/>
            </a:pPr>
            <a:r>
              <a:rPr lang="en-US" dirty="0"/>
              <a:t>Compare and Contrast</a:t>
            </a:r>
          </a:p>
          <a:p>
            <a:pPr marL="457200" indent="-457200">
              <a:buFont typeface="+mj-lt"/>
              <a:buAutoNum type="arabicPeriod"/>
            </a:pPr>
            <a:r>
              <a:rPr lang="en-US" dirty="0"/>
              <a:t>Process</a:t>
            </a:r>
          </a:p>
          <a:p>
            <a:pPr marL="457200" indent="-457200">
              <a:buFont typeface="+mj-lt"/>
              <a:buAutoNum type="arabicPeriod"/>
            </a:pPr>
            <a:r>
              <a:rPr lang="en-US" dirty="0"/>
              <a:t>Agree and Disagree</a:t>
            </a:r>
          </a:p>
          <a:p>
            <a:pPr marL="457200" indent="-457200">
              <a:buFont typeface="+mj-lt"/>
              <a:buAutoNum type="arabicPeriod"/>
            </a:pPr>
            <a:endParaRPr lang="en-US" dirty="0"/>
          </a:p>
        </p:txBody>
      </p:sp>
      <p:sp>
        <p:nvSpPr>
          <p:cNvPr id="4" name="Footer Placeholder 3"/>
          <p:cNvSpPr>
            <a:spLocks noGrp="1"/>
          </p:cNvSpPr>
          <p:nvPr>
            <p:ph type="ftr" sz="quarter" idx="11"/>
          </p:nvPr>
        </p:nvSpPr>
        <p:spPr>
          <a:xfrm>
            <a:off x="5140960" y="6296615"/>
            <a:ext cx="4622800" cy="365125"/>
          </a:xfrm>
        </p:spPr>
        <p:txBody>
          <a:bodyPr>
            <a:normAutofit/>
          </a:bodyPr>
          <a:lstStyle/>
          <a:p>
            <a:pPr>
              <a:spcAft>
                <a:spcPts val="600"/>
              </a:spcAft>
            </a:pPr>
            <a:r>
              <a:rPr lang="en-US"/>
              <a:t>THE KINGS' PRESS LLC COPYRIGHT 2020</a:t>
            </a:r>
          </a:p>
        </p:txBody>
      </p:sp>
    </p:spTree>
    <p:extLst>
      <p:ext uri="{BB962C8B-B14F-4D97-AF65-F5344CB8AC3E}">
        <p14:creationId xmlns:p14="http://schemas.microsoft.com/office/powerpoint/2010/main" val="299966988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Cause and Effect</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800"/>
              <a:t>Explaining the ‘what, why and how it happened’ focuses on causes. Focusing on the ‘response and reaction to actions’ involves effects. (numbers, nouns and verbs)</a:t>
            </a:r>
          </a:p>
          <a:p>
            <a:pPr marL="0" indent="0">
              <a:buNone/>
            </a:pPr>
            <a:r>
              <a:rPr lang="en-US" sz="1800" b="1" u="sng"/>
              <a:t>Frame Options</a:t>
            </a:r>
            <a:r>
              <a:rPr lang="en-US" sz="1800"/>
              <a:t>:</a:t>
            </a:r>
          </a:p>
          <a:p>
            <a:pPr>
              <a:buFont typeface="+mj-lt"/>
              <a:buAutoNum type="alphaLcPeriod"/>
            </a:pPr>
            <a:r>
              <a:rPr lang="en-US" sz="1800"/>
              <a:t> It was x not y, that explained his decision to z.</a:t>
            </a:r>
          </a:p>
          <a:p>
            <a:pPr>
              <a:buFont typeface="+mj-lt"/>
              <a:buAutoNum type="alphaLcPeriod"/>
            </a:pPr>
            <a:r>
              <a:rPr lang="en-US" sz="1800"/>
              <a:t> Doing x caused y, which ultimately led to z, an outcome that shows…</a:t>
            </a:r>
          </a:p>
          <a:p>
            <a:pPr>
              <a:buFont typeface="+mj-lt"/>
              <a:buAutoNum type="alphaLcPeriod"/>
            </a:pPr>
            <a:r>
              <a:rPr lang="en-US" sz="1800"/>
              <a:t> True, x stemmed from y, but z did not; rather, z was caused by a and b</a:t>
            </a:r>
          </a:p>
        </p:txBody>
      </p:sp>
      <p:sp>
        <p:nvSpPr>
          <p:cNvPr id="4" name="Slide Number Placeholder 3"/>
          <p:cNvSpPr>
            <a:spLocks noGrp="1"/>
          </p:cNvSpPr>
          <p:nvPr>
            <p:ph type="sldNum" sz="quarter" idx="12"/>
          </p:nvPr>
        </p:nvSpPr>
        <p:spPr>
          <a:xfrm>
            <a:off x="487728" y="6296615"/>
            <a:ext cx="979121" cy="365125"/>
          </a:xfrm>
        </p:spPr>
        <p:txBody>
          <a:bodyPr anchor="ctr">
            <a:normAutofit/>
          </a:bodyPr>
          <a:lstStyle/>
          <a:p>
            <a:pPr algn="l">
              <a:spcAft>
                <a:spcPts val="600"/>
              </a:spcAft>
            </a:pPr>
            <a:fld id="{D57F1E4F-1CFF-5643-939E-217C01CDF565}" type="slidenum">
              <a:rPr lang="en-US" sz="1000">
                <a:solidFill>
                  <a:schemeClr val="accent1">
                    <a:lumMod val="75000"/>
                  </a:schemeClr>
                </a:solidFill>
              </a:rPr>
              <a:pPr algn="l">
                <a:spcAft>
                  <a:spcPts val="600"/>
                </a:spcAft>
              </a:pPr>
              <a:t>28</a:t>
            </a:fld>
            <a:endParaRPr lang="en-US" sz="1000">
              <a:solidFill>
                <a:schemeClr val="accent1">
                  <a:lumMod val="75000"/>
                </a:schemeClr>
              </a:solidFill>
            </a:endParaRPr>
          </a:p>
        </p:txBody>
      </p:sp>
      <p:sp>
        <p:nvSpPr>
          <p:cNvPr id="5" name="Footer Placeholder 4">
            <a:extLst>
              <a:ext uri="{FF2B5EF4-FFF2-40B4-BE49-F238E27FC236}">
                <a16:creationId xmlns:a16="http://schemas.microsoft.com/office/drawing/2014/main" id="{7F55942D-76D9-415F-AB83-6D0E7AAD5840}"/>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54736690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Chronological</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800"/>
              <a:t>Emphasizes time sequences to show when things happened, the order in which they occurred. Used to describe events, processes and experiences. (numbers, nouns and verbs)</a:t>
            </a:r>
          </a:p>
          <a:p>
            <a:pPr marL="0" indent="0">
              <a:buNone/>
            </a:pPr>
            <a:r>
              <a:rPr lang="en-US" sz="1800" b="1" u="sng"/>
              <a:t>Frame Options:</a:t>
            </a:r>
          </a:p>
          <a:p>
            <a:pPr>
              <a:buFont typeface="+mj-lt"/>
              <a:buAutoNum type="alphaLcPeriod"/>
            </a:pPr>
            <a:r>
              <a:rPr lang="en-US" sz="1800"/>
              <a:t> After x happened, y began, which led to z, the final phase of…</a:t>
            </a:r>
          </a:p>
          <a:p>
            <a:pPr>
              <a:buFont typeface="+mj-lt"/>
              <a:buAutoNum type="alphaLcPeriod"/>
            </a:pPr>
            <a:r>
              <a:rPr lang="en-US" sz="1800"/>
              <a:t> First, they did x, after which they did y, all of which culminated in z.</a:t>
            </a:r>
          </a:p>
          <a:p>
            <a:pPr>
              <a:buFont typeface="+mj-lt"/>
              <a:buAutoNum type="alphaLcPeriod"/>
            </a:pPr>
            <a:r>
              <a:rPr lang="en-US" sz="1800"/>
              <a:t> They tried x; then they attempted y; finally, they turned to z.</a:t>
            </a:r>
          </a:p>
        </p:txBody>
      </p:sp>
      <p:sp>
        <p:nvSpPr>
          <p:cNvPr id="4" name="Slide Number Placeholder 3"/>
          <p:cNvSpPr>
            <a:spLocks noGrp="1"/>
          </p:cNvSpPr>
          <p:nvPr>
            <p:ph type="sldNum" sz="quarter" idx="12"/>
          </p:nvPr>
        </p:nvSpPr>
        <p:spPr>
          <a:xfrm>
            <a:off x="487728" y="6296615"/>
            <a:ext cx="979121" cy="365125"/>
          </a:xfrm>
        </p:spPr>
        <p:txBody>
          <a:bodyPr anchor="ctr">
            <a:normAutofit/>
          </a:bodyPr>
          <a:lstStyle/>
          <a:p>
            <a:pPr algn="l">
              <a:spcAft>
                <a:spcPts val="600"/>
              </a:spcAft>
            </a:pPr>
            <a:fld id="{D57F1E4F-1CFF-5643-939E-217C01CDF565}" type="slidenum">
              <a:rPr lang="en-US" sz="1000">
                <a:solidFill>
                  <a:schemeClr val="accent1">
                    <a:lumMod val="75000"/>
                  </a:schemeClr>
                </a:solidFill>
              </a:rPr>
              <a:pPr algn="l">
                <a:spcAft>
                  <a:spcPts val="600"/>
                </a:spcAft>
              </a:pPr>
              <a:t>29</a:t>
            </a:fld>
            <a:endParaRPr lang="en-US" sz="1000">
              <a:solidFill>
                <a:schemeClr val="accent1">
                  <a:lumMod val="75000"/>
                </a:schemeClr>
              </a:solidFill>
            </a:endParaRPr>
          </a:p>
        </p:txBody>
      </p:sp>
      <p:sp>
        <p:nvSpPr>
          <p:cNvPr id="5" name="Footer Placeholder 4">
            <a:extLst>
              <a:ext uri="{FF2B5EF4-FFF2-40B4-BE49-F238E27FC236}">
                <a16:creationId xmlns:a16="http://schemas.microsoft.com/office/drawing/2014/main" id="{605944AC-165A-40BC-B52F-6EA2D56C55AB}"/>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26244968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933700" y="568345"/>
            <a:ext cx="8770571" cy="1560716"/>
          </a:xfrm>
        </p:spPr>
        <p:txBody>
          <a:bodyPr>
            <a:normAutofit/>
          </a:bodyPr>
          <a:lstStyle/>
          <a:p>
            <a:r>
              <a:rPr lang="en-US" dirty="0"/>
              <a:t>10 Step Research Process</a:t>
            </a:r>
          </a:p>
        </p:txBody>
      </p:sp>
      <p:sp>
        <p:nvSpPr>
          <p:cNvPr id="3" name="Slide Number Placeholder 2">
            <a:extLst>
              <a:ext uri="{FF2B5EF4-FFF2-40B4-BE49-F238E27FC236}">
                <a16:creationId xmlns:a16="http://schemas.microsoft.com/office/drawing/2014/main" id="{19E6F9B6-7D16-4085-94B0-CDC77EBAB40D}"/>
              </a:ext>
            </a:extLst>
          </p:cNvPr>
          <p:cNvSpPr>
            <a:spLocks noGrp="1"/>
          </p:cNvSpPr>
          <p:nvPr>
            <p:ph type="sldNum" sz="quarter" idx="12"/>
          </p:nvPr>
        </p:nvSpPr>
        <p:spPr>
          <a:xfrm>
            <a:off x="512999" y="723328"/>
            <a:ext cx="1884348" cy="604269"/>
          </a:xfrm>
        </p:spPr>
        <p:txBody>
          <a:bodyPr>
            <a:normAutofit/>
          </a:bodyPr>
          <a:lstStyle/>
          <a:p>
            <a:pPr>
              <a:lnSpc>
                <a:spcPct val="90000"/>
              </a:lnSpc>
              <a:spcAft>
                <a:spcPts val="600"/>
              </a:spcAft>
            </a:pPr>
            <a:fld id="{BC24BF35-929E-4C6B-BA87-938F9423BC01}" type="slidenum">
              <a:rPr lang="en-US" sz="3700" smtClean="0"/>
              <a:pPr>
                <a:lnSpc>
                  <a:spcPct val="90000"/>
                </a:lnSpc>
                <a:spcAft>
                  <a:spcPts val="600"/>
                </a:spcAft>
              </a:pPr>
              <a:t>3</a:t>
            </a:fld>
            <a:endParaRPr lang="en-US" sz="3700"/>
          </a:p>
        </p:txBody>
      </p:sp>
      <p:sp>
        <p:nvSpPr>
          <p:cNvPr id="2" name="Footer Placeholder 1">
            <a:extLst>
              <a:ext uri="{FF2B5EF4-FFF2-40B4-BE49-F238E27FC236}">
                <a16:creationId xmlns:a16="http://schemas.microsoft.com/office/drawing/2014/main" id="{58520316-87E0-424F-AAAF-33B13E35C5A9}"/>
              </a:ext>
            </a:extLst>
          </p:cNvPr>
          <p:cNvSpPr>
            <a:spLocks noGrp="1"/>
          </p:cNvSpPr>
          <p:nvPr>
            <p:ph type="ftr" sz="quarter" idx="11"/>
          </p:nvPr>
        </p:nvSpPr>
        <p:spPr>
          <a:xfrm>
            <a:off x="2933700" y="6296615"/>
            <a:ext cx="5667374" cy="365125"/>
          </a:xfrm>
        </p:spPr>
        <p:txBody>
          <a:bodyPr>
            <a:normAutofit/>
          </a:bodyPr>
          <a:lstStyle/>
          <a:p>
            <a:pPr>
              <a:spcAft>
                <a:spcPts val="600"/>
              </a:spcAft>
            </a:pPr>
            <a:r>
              <a:rPr lang="en-US"/>
              <a:t>THE KINGS' PRESS LLC COPYRIGHT 2020</a:t>
            </a:r>
          </a:p>
        </p:txBody>
      </p:sp>
      <p:graphicFrame>
        <p:nvGraphicFramePr>
          <p:cNvPr id="8" name="Content Placeholder 5">
            <a:extLst>
              <a:ext uri="{FF2B5EF4-FFF2-40B4-BE49-F238E27FC236}">
                <a16:creationId xmlns:a16="http://schemas.microsoft.com/office/drawing/2014/main" id="{7A669537-583F-4FE5-A5AF-A7E132A3DD39}"/>
              </a:ext>
            </a:extLst>
          </p:cNvPr>
          <p:cNvGraphicFramePr>
            <a:graphicFrameLocks noGrp="1"/>
          </p:cNvGraphicFramePr>
          <p:nvPr>
            <p:ph idx="1"/>
            <p:extLst>
              <p:ext uri="{D42A27DB-BD31-4B8C-83A1-F6EECF244321}">
                <p14:modId xmlns:p14="http://schemas.microsoft.com/office/powerpoint/2010/main" val="352852755"/>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44139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Comparison and Contrast</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800"/>
              <a:t>Focuses on the similarities to compare, examines the differences to contrast of the numbers, nouns and verbs.</a:t>
            </a:r>
          </a:p>
          <a:p>
            <a:pPr marL="0" indent="0">
              <a:buNone/>
            </a:pPr>
            <a:r>
              <a:rPr lang="en-US" sz="1800" b="1" u="sng"/>
              <a:t>Frame Options:</a:t>
            </a:r>
          </a:p>
          <a:p>
            <a:pPr>
              <a:buFont typeface="+mj-lt"/>
              <a:buAutoNum type="alphaLcPeriod"/>
            </a:pPr>
            <a:r>
              <a:rPr lang="en-US" sz="1800"/>
              <a:t> X and y were both z, while a and b were c…</a:t>
            </a:r>
          </a:p>
          <a:p>
            <a:pPr>
              <a:buFont typeface="+mj-lt"/>
              <a:buAutoNum type="alphaLcPeriod"/>
            </a:pPr>
            <a:r>
              <a:rPr lang="en-US" sz="1800"/>
              <a:t> X shared the sentiments of y but not z, believing…</a:t>
            </a:r>
          </a:p>
          <a:p>
            <a:pPr>
              <a:buFont typeface="+mj-lt"/>
              <a:buAutoNum type="alphaLcPeriod"/>
            </a:pPr>
            <a:r>
              <a:rPr lang="en-US" sz="1800"/>
              <a:t> Though x and y agreed that…, Y alone argued that…</a:t>
            </a:r>
          </a:p>
        </p:txBody>
      </p:sp>
      <p:sp>
        <p:nvSpPr>
          <p:cNvPr id="4" name="Slide Number Placeholder 3"/>
          <p:cNvSpPr>
            <a:spLocks noGrp="1"/>
          </p:cNvSpPr>
          <p:nvPr>
            <p:ph type="sldNum" sz="quarter" idx="12"/>
          </p:nvPr>
        </p:nvSpPr>
        <p:spPr>
          <a:xfrm>
            <a:off x="487728" y="6296615"/>
            <a:ext cx="979121" cy="365125"/>
          </a:xfrm>
        </p:spPr>
        <p:txBody>
          <a:bodyPr anchor="ctr">
            <a:normAutofit/>
          </a:bodyPr>
          <a:lstStyle/>
          <a:p>
            <a:pPr algn="l">
              <a:spcAft>
                <a:spcPts val="600"/>
              </a:spcAft>
            </a:pPr>
            <a:fld id="{D57F1E4F-1CFF-5643-939E-217C01CDF565}" type="slidenum">
              <a:rPr lang="en-US" sz="1000">
                <a:solidFill>
                  <a:schemeClr val="accent1">
                    <a:lumMod val="75000"/>
                  </a:schemeClr>
                </a:solidFill>
              </a:rPr>
              <a:pPr algn="l">
                <a:spcAft>
                  <a:spcPts val="600"/>
                </a:spcAft>
              </a:pPr>
              <a:t>30</a:t>
            </a:fld>
            <a:endParaRPr lang="en-US" sz="1000">
              <a:solidFill>
                <a:schemeClr val="accent1">
                  <a:lumMod val="75000"/>
                </a:schemeClr>
              </a:solidFill>
            </a:endParaRPr>
          </a:p>
        </p:txBody>
      </p:sp>
      <p:sp>
        <p:nvSpPr>
          <p:cNvPr id="5" name="Footer Placeholder 4">
            <a:extLst>
              <a:ext uri="{FF2B5EF4-FFF2-40B4-BE49-F238E27FC236}">
                <a16:creationId xmlns:a16="http://schemas.microsoft.com/office/drawing/2014/main" id="{7BDE5704-2178-4699-B416-C896FC92E404}"/>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26730750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Process</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800"/>
              <a:t>Focuses on the steps or causes that led to the result or current situation; emphasizes the causes and effects; can be mental, physical, or structural. (numbers, nouns and verbs)</a:t>
            </a:r>
          </a:p>
          <a:p>
            <a:pPr marL="0" indent="0">
              <a:buNone/>
            </a:pPr>
            <a:r>
              <a:rPr lang="en-US" sz="1800" b="1" u="sng"/>
              <a:t>Frame Options:</a:t>
            </a:r>
          </a:p>
          <a:p>
            <a:pPr>
              <a:buFont typeface="+mj-lt"/>
              <a:buAutoNum type="alphaLcPeriod"/>
            </a:pPr>
            <a:r>
              <a:rPr lang="en-US" sz="1800"/>
              <a:t> Such a a problem does not happen all at once, but in a series of stages…</a:t>
            </a:r>
          </a:p>
          <a:p>
            <a:pPr>
              <a:buFont typeface="+mj-lt"/>
              <a:buAutoNum type="alphaLcPeriod"/>
            </a:pPr>
            <a:r>
              <a:rPr lang="en-US" sz="1800"/>
              <a:t> While he seems to have suddenly become x, the truth is that it was the culmination of many such small decisions, each of which led to…</a:t>
            </a:r>
          </a:p>
          <a:p>
            <a:pPr>
              <a:buFont typeface="+mj-lt"/>
              <a:buAutoNum type="alphaLcPeriod"/>
            </a:pPr>
            <a:r>
              <a:rPr lang="en-US" sz="1800"/>
              <a:t> X slowly begins to reveal y, which leads to z and, eventually, a and even b.</a:t>
            </a:r>
          </a:p>
        </p:txBody>
      </p:sp>
      <p:sp>
        <p:nvSpPr>
          <p:cNvPr id="4" name="Slide Number Placeholder 3"/>
          <p:cNvSpPr>
            <a:spLocks noGrp="1"/>
          </p:cNvSpPr>
          <p:nvPr>
            <p:ph type="sldNum" sz="quarter" idx="12"/>
          </p:nvPr>
        </p:nvSpPr>
        <p:spPr>
          <a:xfrm>
            <a:off x="487728" y="6296615"/>
            <a:ext cx="979121" cy="365125"/>
          </a:xfrm>
        </p:spPr>
        <p:txBody>
          <a:bodyPr anchor="ctr">
            <a:normAutofit/>
          </a:bodyPr>
          <a:lstStyle/>
          <a:p>
            <a:pPr algn="l">
              <a:spcAft>
                <a:spcPts val="600"/>
              </a:spcAft>
            </a:pPr>
            <a:fld id="{D57F1E4F-1CFF-5643-939E-217C01CDF565}" type="slidenum">
              <a:rPr lang="en-US" sz="1000">
                <a:solidFill>
                  <a:schemeClr val="accent1">
                    <a:lumMod val="75000"/>
                  </a:schemeClr>
                </a:solidFill>
              </a:rPr>
              <a:pPr algn="l">
                <a:spcAft>
                  <a:spcPts val="600"/>
                </a:spcAft>
              </a:pPr>
              <a:t>31</a:t>
            </a:fld>
            <a:endParaRPr lang="en-US" sz="1000">
              <a:solidFill>
                <a:schemeClr val="accent1">
                  <a:lumMod val="75000"/>
                </a:schemeClr>
              </a:solidFill>
            </a:endParaRPr>
          </a:p>
        </p:txBody>
      </p:sp>
      <p:sp>
        <p:nvSpPr>
          <p:cNvPr id="5" name="Footer Placeholder 4">
            <a:extLst>
              <a:ext uri="{FF2B5EF4-FFF2-40B4-BE49-F238E27FC236}">
                <a16:creationId xmlns:a16="http://schemas.microsoft.com/office/drawing/2014/main" id="{48F1DBF4-2EFD-45AB-8891-36EBEF8F9C22}"/>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40759030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t>Agree and Disagree</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800"/>
              <a:t>Refers to another’s point and  explains why you both agree and disagree. May involve a brief summary of the other’s idea to create context for your position(s). (numbers, nouns and verbs)</a:t>
            </a:r>
          </a:p>
          <a:p>
            <a:pPr marL="0" indent="0">
              <a:buNone/>
            </a:pPr>
            <a:r>
              <a:rPr lang="en-US" sz="1800" b="1" u="sng"/>
              <a:t>Frame Options:</a:t>
            </a:r>
          </a:p>
          <a:p>
            <a:pPr>
              <a:buFont typeface="+mj-lt"/>
              <a:buAutoNum type="alphaLcPeriod"/>
            </a:pPr>
            <a:r>
              <a:rPr lang="en-US" sz="1800"/>
              <a:t> Yes, x is…, a point clearly established by Y early on; however, this same point comes into question later, when z demonstrates…</a:t>
            </a:r>
          </a:p>
          <a:p>
            <a:pPr>
              <a:buFont typeface="+mj-lt"/>
              <a:buAutoNum type="alphaLcPeriod"/>
            </a:pPr>
            <a:r>
              <a:rPr lang="en-US" sz="1800"/>
              <a:t> It is not difficult to see that both are correct: X is, as Jones (2007) says, crazy; X is also, however, as Smith (2002) shows…</a:t>
            </a:r>
          </a:p>
          <a:p>
            <a:pPr>
              <a:buFont typeface="+mj-lt"/>
              <a:buAutoNum type="alphaLcPeriod"/>
            </a:pPr>
            <a:r>
              <a:rPr lang="en-US" sz="1800"/>
              <a:t> I agree that X is…but reject the notion that X could be…</a:t>
            </a:r>
          </a:p>
        </p:txBody>
      </p:sp>
      <p:sp>
        <p:nvSpPr>
          <p:cNvPr id="4" name="Slide Number Placeholder 3"/>
          <p:cNvSpPr>
            <a:spLocks noGrp="1"/>
          </p:cNvSpPr>
          <p:nvPr>
            <p:ph type="sldNum" sz="quarter" idx="12"/>
          </p:nvPr>
        </p:nvSpPr>
        <p:spPr>
          <a:xfrm>
            <a:off x="487728" y="6296615"/>
            <a:ext cx="979121" cy="365125"/>
          </a:xfrm>
        </p:spPr>
        <p:txBody>
          <a:bodyPr anchor="ctr">
            <a:normAutofit/>
          </a:bodyPr>
          <a:lstStyle/>
          <a:p>
            <a:pPr algn="l">
              <a:spcAft>
                <a:spcPts val="600"/>
              </a:spcAft>
            </a:pPr>
            <a:fld id="{D57F1E4F-1CFF-5643-939E-217C01CDF565}" type="slidenum">
              <a:rPr lang="en-US" sz="1000">
                <a:solidFill>
                  <a:schemeClr val="accent1">
                    <a:lumMod val="75000"/>
                  </a:schemeClr>
                </a:solidFill>
              </a:rPr>
              <a:pPr algn="l">
                <a:spcAft>
                  <a:spcPts val="600"/>
                </a:spcAft>
              </a:pPr>
              <a:t>32</a:t>
            </a:fld>
            <a:endParaRPr lang="en-US" sz="1000">
              <a:solidFill>
                <a:schemeClr val="accent1">
                  <a:lumMod val="75000"/>
                </a:schemeClr>
              </a:solidFill>
            </a:endParaRPr>
          </a:p>
        </p:txBody>
      </p:sp>
      <p:sp>
        <p:nvSpPr>
          <p:cNvPr id="5" name="Footer Placeholder 4">
            <a:extLst>
              <a:ext uri="{FF2B5EF4-FFF2-40B4-BE49-F238E27FC236}">
                <a16:creationId xmlns:a16="http://schemas.microsoft.com/office/drawing/2014/main" id="{BA7ADE2F-81FA-43D3-B2B0-E574A136E012}"/>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363911174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1" name="Rectangle 9">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3"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4"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5" name="Slide Number Placeholder 4"/>
          <p:cNvSpPr>
            <a:spLocks noGrp="1"/>
          </p:cNvSpPr>
          <p:nvPr>
            <p:ph type="sldNum" sz="quarter" idx="12"/>
          </p:nvPr>
        </p:nvSpPr>
        <p:spPr>
          <a:xfrm>
            <a:off x="512999" y="723328"/>
            <a:ext cx="1290401" cy="604269"/>
          </a:xfrm>
        </p:spPr>
        <p:txBody>
          <a:bodyPr>
            <a:normAutofit/>
          </a:bodyPr>
          <a:lstStyle/>
          <a:p>
            <a:pPr>
              <a:lnSpc>
                <a:spcPct val="90000"/>
              </a:lnSpc>
              <a:spcAft>
                <a:spcPts val="600"/>
              </a:spcAft>
            </a:pPr>
            <a:fld id="{DD9E8347-DB4E-42C0-A21B-EF2005ECB0B2}" type="slidenum">
              <a:rPr lang="en-US" sz="3700">
                <a:solidFill>
                  <a:srgbClr val="FEFCF7"/>
                </a:solidFill>
              </a:rPr>
              <a:pPr>
                <a:lnSpc>
                  <a:spcPct val="90000"/>
                </a:lnSpc>
                <a:spcAft>
                  <a:spcPts val="600"/>
                </a:spcAft>
              </a:pPr>
              <a:t>33</a:t>
            </a:fld>
            <a:endParaRPr lang="en-US" sz="3700">
              <a:solidFill>
                <a:srgbClr val="FEFCF7"/>
              </a:solidFill>
            </a:endParaRPr>
          </a:p>
        </p:txBody>
      </p:sp>
      <p:sp>
        <p:nvSpPr>
          <p:cNvPr id="25" name="Rectangle 17">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5140960" y="568345"/>
            <a:ext cx="6563311" cy="1560716"/>
          </a:xfrm>
        </p:spPr>
        <p:txBody>
          <a:bodyPr>
            <a:normAutofit/>
          </a:bodyPr>
          <a:lstStyle/>
          <a:p>
            <a:r>
              <a:rPr lang="en-US"/>
              <a:t>Self Edit</a:t>
            </a:r>
            <a:endParaRPr lang="en-US" dirty="0"/>
          </a:p>
        </p:txBody>
      </p:sp>
      <p:cxnSp>
        <p:nvCxnSpPr>
          <p:cNvPr id="20" name="Straight Connector 19">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6" name="Content Placeholder 2"/>
          <p:cNvSpPr>
            <a:spLocks noGrp="1"/>
          </p:cNvSpPr>
          <p:nvPr>
            <p:ph idx="1"/>
          </p:nvPr>
        </p:nvSpPr>
        <p:spPr>
          <a:xfrm>
            <a:off x="5140960" y="2438400"/>
            <a:ext cx="6563311" cy="3651504"/>
          </a:xfrm>
        </p:spPr>
        <p:txBody>
          <a:bodyPr>
            <a:normAutofit/>
          </a:bodyPr>
          <a:lstStyle/>
          <a:p>
            <a:pPr>
              <a:lnSpc>
                <a:spcPct val="101000"/>
              </a:lnSpc>
              <a:buFont typeface="Wingdings" panose="05000000000000000000" pitchFamily="2" charset="2"/>
              <a:buChar char="Ø"/>
            </a:pPr>
            <a:r>
              <a:rPr lang="en-US" sz="1900"/>
              <a:t>Cross check your thesis statement, evidence used to support it and the essay prompt to see if it properly aligns to assignment</a:t>
            </a:r>
          </a:p>
          <a:p>
            <a:pPr>
              <a:lnSpc>
                <a:spcPct val="101000"/>
              </a:lnSpc>
              <a:buFont typeface="Wingdings" panose="05000000000000000000" pitchFamily="2" charset="2"/>
              <a:buChar char="Ø"/>
            </a:pPr>
            <a:r>
              <a:rPr lang="en-US" sz="1900"/>
              <a:t>Switch out simple words with SAT vocabulary (numbers, nouns and verbs)</a:t>
            </a:r>
          </a:p>
          <a:p>
            <a:pPr>
              <a:lnSpc>
                <a:spcPct val="101000"/>
              </a:lnSpc>
              <a:buFont typeface="Wingdings" panose="05000000000000000000" pitchFamily="2" charset="2"/>
              <a:buChar char="Ø"/>
            </a:pPr>
            <a:r>
              <a:rPr lang="en-US" sz="1900"/>
              <a:t>Switch phrases that may need changed to fit what your trying to say</a:t>
            </a:r>
          </a:p>
          <a:p>
            <a:pPr>
              <a:lnSpc>
                <a:spcPct val="101000"/>
              </a:lnSpc>
              <a:buFont typeface="Wingdings" panose="05000000000000000000" pitchFamily="2" charset="2"/>
              <a:buChar char="Ø"/>
            </a:pPr>
            <a:r>
              <a:rPr lang="en-US" sz="1900"/>
              <a:t>Check in-text citations</a:t>
            </a:r>
          </a:p>
          <a:p>
            <a:pPr>
              <a:lnSpc>
                <a:spcPct val="101000"/>
              </a:lnSpc>
              <a:buFont typeface="Wingdings" panose="05000000000000000000" pitchFamily="2" charset="2"/>
              <a:buChar char="Ø"/>
            </a:pPr>
            <a:r>
              <a:rPr lang="en-US" sz="1900"/>
              <a:t>Check punctuation</a:t>
            </a:r>
          </a:p>
          <a:p>
            <a:pPr>
              <a:lnSpc>
                <a:spcPct val="101000"/>
              </a:lnSpc>
              <a:buFont typeface="Wingdings" panose="05000000000000000000" pitchFamily="2" charset="2"/>
              <a:buChar char="Ø"/>
            </a:pPr>
            <a:r>
              <a:rPr lang="en-US" sz="1900"/>
              <a:t>Check grammar</a:t>
            </a:r>
          </a:p>
        </p:txBody>
      </p:sp>
      <p:sp>
        <p:nvSpPr>
          <p:cNvPr id="4" name="Footer Placeholder 3"/>
          <p:cNvSpPr>
            <a:spLocks noGrp="1"/>
          </p:cNvSpPr>
          <p:nvPr>
            <p:ph type="ftr" sz="quarter" idx="11"/>
          </p:nvPr>
        </p:nvSpPr>
        <p:spPr>
          <a:xfrm>
            <a:off x="5140960" y="6296615"/>
            <a:ext cx="4622800" cy="365125"/>
          </a:xfrm>
        </p:spPr>
        <p:txBody>
          <a:bodyPr>
            <a:normAutofit/>
          </a:bodyPr>
          <a:lstStyle/>
          <a:p>
            <a:pPr>
              <a:spcAft>
                <a:spcPts val="600"/>
              </a:spcAft>
            </a:pPr>
            <a:r>
              <a:rPr lang="en-US"/>
              <a:t>THE KINGS' PRESS LLC COPYRIGHT 2020</a:t>
            </a:r>
          </a:p>
        </p:txBody>
      </p:sp>
    </p:spTree>
    <p:extLst>
      <p:ext uri="{BB962C8B-B14F-4D97-AF65-F5344CB8AC3E}">
        <p14:creationId xmlns:p14="http://schemas.microsoft.com/office/powerpoint/2010/main" val="8918521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Start Your Essay</a:t>
            </a:r>
          </a:p>
        </p:txBody>
      </p:sp>
      <p:sp>
        <p:nvSpPr>
          <p:cNvPr id="3" name="Content Placeholder 2"/>
          <p:cNvSpPr>
            <a:spLocks noGrp="1"/>
          </p:cNvSpPr>
          <p:nvPr>
            <p:ph idx="1"/>
          </p:nvPr>
        </p:nvSpPr>
        <p:spPr/>
        <p:txBody>
          <a:bodyPr>
            <a:normAutofit lnSpcReduction="10000"/>
          </a:bodyPr>
          <a:lstStyle/>
          <a:p>
            <a:r>
              <a:rPr lang="en-US" dirty="0"/>
              <a:t>Introduction with thesis statement. Must have a topic, a claim and three major points you want to discuss and support with evidence from experts.</a:t>
            </a:r>
          </a:p>
          <a:p>
            <a:r>
              <a:rPr lang="en-US" dirty="0"/>
              <a:t>Supporting paragraphs with in-text citations and evidence from sources in the form of quotations.</a:t>
            </a:r>
          </a:p>
          <a:p>
            <a:r>
              <a:rPr lang="en-US" dirty="0"/>
              <a:t>Each quote must be interpreted for the reader as to what it means, how its relevant to your thesis, and how it supports your argument in relationship to the essay’s prompt if any. </a:t>
            </a:r>
          </a:p>
          <a:p>
            <a:r>
              <a:rPr lang="en-US" dirty="0"/>
              <a:t>Conclusion section is re-paraphrasing of your thesis and evidence. Here you’re summarizing your evidence as it relates to your thesis. Just follow the steps to paraphrasing and the sentence stems provided to help with this part. </a:t>
            </a:r>
          </a:p>
          <a:p>
            <a:endParaRPr lang="en-US" dirty="0"/>
          </a:p>
        </p:txBody>
      </p:sp>
      <p:sp>
        <p:nvSpPr>
          <p:cNvPr id="4" name="Footer Placeholder 3">
            <a:extLst>
              <a:ext uri="{FF2B5EF4-FFF2-40B4-BE49-F238E27FC236}">
                <a16:creationId xmlns:a16="http://schemas.microsoft.com/office/drawing/2014/main" id="{B86A8745-C888-40A3-B5B4-E46C6EC980A8}"/>
              </a:ext>
            </a:extLst>
          </p:cNvPr>
          <p:cNvSpPr>
            <a:spLocks noGrp="1"/>
          </p:cNvSpPr>
          <p:nvPr>
            <p:ph type="ftr" sz="quarter" idx="11"/>
          </p:nvPr>
        </p:nvSpPr>
        <p:spPr/>
        <p:txBody>
          <a:bodyPr/>
          <a:lstStyle/>
          <a:p>
            <a:r>
              <a:rPr lang="en-US"/>
              <a:t>THE KINGS' PRESS LLC COPYRIGHT 2020</a:t>
            </a:r>
          </a:p>
        </p:txBody>
      </p:sp>
      <p:sp>
        <p:nvSpPr>
          <p:cNvPr id="5" name="Slide Number Placeholder 4">
            <a:extLst>
              <a:ext uri="{FF2B5EF4-FFF2-40B4-BE49-F238E27FC236}">
                <a16:creationId xmlns:a16="http://schemas.microsoft.com/office/drawing/2014/main" id="{7EB92A07-FB9B-4BBF-B1BA-9EFFC67D705F}"/>
              </a:ext>
            </a:extLst>
          </p:cNvPr>
          <p:cNvSpPr>
            <a:spLocks noGrp="1"/>
          </p:cNvSpPr>
          <p:nvPr>
            <p:ph type="sldNum" sz="quarter" idx="12"/>
          </p:nvPr>
        </p:nvSpPr>
        <p:spPr/>
        <p:txBody>
          <a:bodyPr/>
          <a:lstStyle/>
          <a:p>
            <a:fld id="{BC24BF35-929E-4C6B-BA87-938F9423BC01}" type="slidenum">
              <a:rPr lang="en-US" smtClean="0"/>
              <a:t>34</a:t>
            </a:fld>
            <a:endParaRPr lang="en-US"/>
          </a:p>
        </p:txBody>
      </p:sp>
    </p:spTree>
    <p:extLst>
      <p:ext uri="{BB962C8B-B14F-4D97-AF65-F5344CB8AC3E}">
        <p14:creationId xmlns:p14="http://schemas.microsoft.com/office/powerpoint/2010/main" val="42122250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33700" y="568345"/>
            <a:ext cx="8770571" cy="1560716"/>
          </a:xfrm>
        </p:spPr>
        <p:txBody>
          <a:bodyPr>
            <a:normAutofit/>
          </a:bodyPr>
          <a:lstStyle/>
          <a:p>
            <a:r>
              <a:rPr lang="en-US" dirty="0"/>
              <a:t>SOURCING DOCUMENTS</a:t>
            </a:r>
          </a:p>
        </p:txBody>
      </p:sp>
      <p:sp>
        <p:nvSpPr>
          <p:cNvPr id="5" name="Slide Number Placeholder 4">
            <a:extLst>
              <a:ext uri="{FF2B5EF4-FFF2-40B4-BE49-F238E27FC236}">
                <a16:creationId xmlns:a16="http://schemas.microsoft.com/office/drawing/2014/main" id="{A9D6DE06-04D5-4635-A589-CD0FFAD99397}"/>
              </a:ext>
            </a:extLst>
          </p:cNvPr>
          <p:cNvSpPr>
            <a:spLocks noGrp="1"/>
          </p:cNvSpPr>
          <p:nvPr>
            <p:ph type="sldNum" sz="quarter" idx="12"/>
          </p:nvPr>
        </p:nvSpPr>
        <p:spPr>
          <a:xfrm>
            <a:off x="512999" y="723328"/>
            <a:ext cx="1884348" cy="604269"/>
          </a:xfrm>
        </p:spPr>
        <p:txBody>
          <a:bodyPr>
            <a:normAutofit/>
          </a:bodyPr>
          <a:lstStyle/>
          <a:p>
            <a:pPr>
              <a:lnSpc>
                <a:spcPct val="90000"/>
              </a:lnSpc>
              <a:spcAft>
                <a:spcPts val="600"/>
              </a:spcAft>
            </a:pPr>
            <a:fld id="{BC24BF35-929E-4C6B-BA87-938F9423BC01}" type="slidenum">
              <a:rPr lang="en-US" sz="3700" smtClean="0"/>
              <a:pPr>
                <a:lnSpc>
                  <a:spcPct val="90000"/>
                </a:lnSpc>
                <a:spcAft>
                  <a:spcPts val="600"/>
                </a:spcAft>
              </a:pPr>
              <a:t>4</a:t>
            </a:fld>
            <a:endParaRPr lang="en-US" sz="3700"/>
          </a:p>
        </p:txBody>
      </p:sp>
      <p:sp>
        <p:nvSpPr>
          <p:cNvPr id="4" name="Footer Placeholder 3">
            <a:extLst>
              <a:ext uri="{FF2B5EF4-FFF2-40B4-BE49-F238E27FC236}">
                <a16:creationId xmlns:a16="http://schemas.microsoft.com/office/drawing/2014/main" id="{1872DA83-B323-43D2-B1EB-46587154171B}"/>
              </a:ext>
            </a:extLst>
          </p:cNvPr>
          <p:cNvSpPr>
            <a:spLocks noGrp="1"/>
          </p:cNvSpPr>
          <p:nvPr>
            <p:ph type="ftr" sz="quarter" idx="11"/>
          </p:nvPr>
        </p:nvSpPr>
        <p:spPr>
          <a:xfrm>
            <a:off x="2933700" y="6296615"/>
            <a:ext cx="5667374" cy="365125"/>
          </a:xfrm>
        </p:spPr>
        <p:txBody>
          <a:bodyPr>
            <a:normAutofit/>
          </a:bodyPr>
          <a:lstStyle/>
          <a:p>
            <a:pPr>
              <a:spcAft>
                <a:spcPts val="600"/>
              </a:spcAft>
            </a:pPr>
            <a:r>
              <a:rPr lang="en-US"/>
              <a:t>THE KINGS' PRESS LLC COPYRIGHT 2020</a:t>
            </a:r>
          </a:p>
        </p:txBody>
      </p:sp>
      <p:graphicFrame>
        <p:nvGraphicFramePr>
          <p:cNvPr id="15" name="Content Placeholder 2">
            <a:extLst>
              <a:ext uri="{FF2B5EF4-FFF2-40B4-BE49-F238E27FC236}">
                <a16:creationId xmlns:a16="http://schemas.microsoft.com/office/drawing/2014/main" id="{54B820EF-9973-4CE1-AB17-5BDB28DA7FC5}"/>
              </a:ext>
            </a:extLst>
          </p:cNvPr>
          <p:cNvGraphicFramePr>
            <a:graphicFrameLocks noGrp="1"/>
          </p:cNvGraphicFramePr>
          <p:nvPr>
            <p:ph idx="1"/>
            <p:extLst>
              <p:ext uri="{D42A27DB-BD31-4B8C-83A1-F6EECF244321}">
                <p14:modId xmlns:p14="http://schemas.microsoft.com/office/powerpoint/2010/main" val="977206719"/>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65343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rgbClr val="595959"/>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rgbClr val="595959"/>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rgbClr val="404040"/>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600">
                <a:solidFill>
                  <a:schemeClr val="tx2"/>
                </a:solidFill>
              </a:rPr>
              <a:t>Author’s Credentials = Source Credibility</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352846" y="2438400"/>
            <a:ext cx="9486309" cy="3124200"/>
          </a:xfrm>
        </p:spPr>
        <p:txBody>
          <a:bodyPr anchor="ctr">
            <a:normAutofit/>
          </a:bodyPr>
          <a:lstStyle/>
          <a:p>
            <a:r>
              <a:rPr lang="en-US" sz="1700">
                <a:solidFill>
                  <a:schemeClr val="tx2"/>
                </a:solidFill>
              </a:rPr>
              <a:t>Author = “Source” - meaning websites are NOT sources (for now)</a:t>
            </a:r>
          </a:p>
          <a:p>
            <a:r>
              <a:rPr lang="en-US" sz="1700">
                <a:solidFill>
                  <a:schemeClr val="tx2"/>
                </a:solidFill>
              </a:rPr>
              <a:t>Where was the author/source educated in college?</a:t>
            </a:r>
          </a:p>
          <a:p>
            <a:r>
              <a:rPr lang="en-US" sz="1700">
                <a:solidFill>
                  <a:schemeClr val="tx2"/>
                </a:solidFill>
              </a:rPr>
              <a:t>How long have they served in the field in which they write about? NOTE: Experts are known to have at least 10,000 hours devoted to a specific field =  approximately 5 years outside of their training.</a:t>
            </a:r>
          </a:p>
          <a:p>
            <a:r>
              <a:rPr lang="en-US" sz="1700">
                <a:solidFill>
                  <a:schemeClr val="tx2"/>
                </a:solidFill>
              </a:rPr>
              <a:t>Is their opinion peer reviewed and published by other scholars?</a:t>
            </a:r>
          </a:p>
          <a:p>
            <a:r>
              <a:rPr lang="en-US" sz="1700">
                <a:solidFill>
                  <a:schemeClr val="tx2"/>
                </a:solidFill>
              </a:rPr>
              <a:t>Can we find similar research on appropriate websites (i.e. gov, .org, .edu) Wikipedia doesn’t count for a valid site)</a:t>
            </a:r>
          </a:p>
          <a:p>
            <a:r>
              <a:rPr lang="en-US" sz="1700">
                <a:solidFill>
                  <a:schemeClr val="tx2"/>
                </a:solidFill>
              </a:rPr>
              <a:t>NOTE: Researchers just report on what the person says not whether or not they’re right)</a:t>
            </a:r>
          </a:p>
        </p:txBody>
      </p:sp>
      <p:sp>
        <p:nvSpPr>
          <p:cNvPr id="5" name="Slide Number Placeholder 4">
            <a:extLst>
              <a:ext uri="{FF2B5EF4-FFF2-40B4-BE49-F238E27FC236}">
                <a16:creationId xmlns:a16="http://schemas.microsoft.com/office/drawing/2014/main" id="{6B685548-3465-403C-A6AB-DA9A8D1FD606}"/>
              </a:ext>
            </a:extLst>
          </p:cNvPr>
          <p:cNvSpPr>
            <a:spLocks noGrp="1"/>
          </p:cNvSpPr>
          <p:nvPr>
            <p:ph type="sldNum" sz="quarter" idx="12"/>
          </p:nvPr>
        </p:nvSpPr>
        <p:spPr>
          <a:xfrm>
            <a:off x="487728" y="6296615"/>
            <a:ext cx="979121" cy="365125"/>
          </a:xfrm>
        </p:spPr>
        <p:txBody>
          <a:bodyPr anchor="ctr">
            <a:normAutofit/>
          </a:bodyPr>
          <a:lstStyle/>
          <a:p>
            <a:pPr algn="l">
              <a:spcAft>
                <a:spcPts val="600"/>
              </a:spcAft>
            </a:pPr>
            <a:fld id="{BC24BF35-929E-4C6B-BA87-938F9423BC01}" type="slidenum">
              <a:rPr lang="en-US" sz="1000">
                <a:solidFill>
                  <a:srgbClr val="FEFCF7"/>
                </a:solidFill>
              </a:rPr>
              <a:pPr algn="l">
                <a:spcAft>
                  <a:spcPts val="600"/>
                </a:spcAft>
              </a:pPr>
              <a:t>5</a:t>
            </a:fld>
            <a:endParaRPr lang="en-US" sz="1000">
              <a:solidFill>
                <a:srgbClr val="FEFCF7"/>
              </a:solidFill>
            </a:endParaRPr>
          </a:p>
        </p:txBody>
      </p:sp>
      <p:sp>
        <p:nvSpPr>
          <p:cNvPr id="4" name="Footer Placeholder 3">
            <a:extLst>
              <a:ext uri="{FF2B5EF4-FFF2-40B4-BE49-F238E27FC236}">
                <a16:creationId xmlns:a16="http://schemas.microsoft.com/office/drawing/2014/main" id="{10CF753E-2011-46B3-880D-997609EA5048}"/>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rgbClr val="FEFCF7"/>
                </a:solidFill>
              </a:rPr>
              <a:t>THE KINGS' PRESS LLC COPYRIGHT 2020</a:t>
            </a:r>
          </a:p>
        </p:txBody>
      </p:sp>
    </p:spTree>
    <p:extLst>
      <p:ext uri="{BB962C8B-B14F-4D97-AF65-F5344CB8AC3E}">
        <p14:creationId xmlns:p14="http://schemas.microsoft.com/office/powerpoint/2010/main" val="3862482168"/>
      </p:ext>
    </p:extLst>
  </p:cSld>
  <p:clrMapOvr>
    <a:overrideClrMapping bg1="dk1" tx1="lt1" bg2="dk2" tx2="lt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7" name="Freeform: Shape 1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9" name="Rectangle: Rounded Corners 1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352846" y="1055489"/>
            <a:ext cx="9486309" cy="1073572"/>
          </a:xfrm>
        </p:spPr>
        <p:txBody>
          <a:bodyPr anchor="ctr">
            <a:normAutofit/>
          </a:bodyPr>
          <a:lstStyle/>
          <a:p>
            <a:pPr algn="ctr"/>
            <a:r>
              <a:rPr lang="en-US" sz="3100"/>
              <a:t>(Relevant) VERBS, ADJECTIVES, NUMBERS, NOUNS </a:t>
            </a:r>
          </a:p>
        </p:txBody>
      </p:sp>
      <p:cxnSp>
        <p:nvCxnSpPr>
          <p:cNvPr id="21" name="Straight Connector 2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1"/>
          </p:nvPr>
        </p:nvSpPr>
        <p:spPr>
          <a:xfrm>
            <a:off x="1091381" y="2443347"/>
            <a:ext cx="10058399" cy="3359147"/>
          </a:xfrm>
        </p:spPr>
        <p:txBody>
          <a:bodyPr anchor="ctr">
            <a:normAutofit/>
          </a:bodyPr>
          <a:lstStyle/>
          <a:p>
            <a:r>
              <a:rPr lang="en-US" sz="1800" dirty="0"/>
              <a:t>You have 30 seconds per page to scan for key numbers, nouns, and verbs in the text. (We’ll build towards 10 seconds)</a:t>
            </a:r>
          </a:p>
          <a:p>
            <a:pPr lvl="1"/>
            <a:r>
              <a:rPr lang="en-US" dirty="0"/>
              <a:t>Numbers = Statistics, dates and time, costs etc.</a:t>
            </a:r>
          </a:p>
          <a:p>
            <a:pPr lvl="1"/>
            <a:r>
              <a:rPr lang="en-US" dirty="0"/>
              <a:t>Nouns = Names of people, places and objects (things)</a:t>
            </a:r>
          </a:p>
          <a:p>
            <a:pPr lvl="1"/>
            <a:r>
              <a:rPr lang="en-US" dirty="0"/>
              <a:t>Adjectives = Description of noun, or modifying the noun</a:t>
            </a:r>
          </a:p>
          <a:p>
            <a:pPr lvl="1"/>
            <a:r>
              <a:rPr lang="en-US" dirty="0"/>
              <a:t>Verbs = Actions, behaviors, plans regarding relevant nouns in the text that lead to a significant impact</a:t>
            </a:r>
          </a:p>
          <a:p>
            <a:pPr lvl="2"/>
            <a:r>
              <a:rPr lang="en-US" sz="1800" dirty="0"/>
              <a:t>Track the causes of these actions as well as the variety of impacts </a:t>
            </a:r>
          </a:p>
          <a:p>
            <a:pPr lvl="2"/>
            <a:endParaRPr lang="en-US" sz="1800" dirty="0"/>
          </a:p>
        </p:txBody>
      </p:sp>
      <p:sp>
        <p:nvSpPr>
          <p:cNvPr id="5" name="Slide Number Placeholder 4">
            <a:extLst>
              <a:ext uri="{FF2B5EF4-FFF2-40B4-BE49-F238E27FC236}">
                <a16:creationId xmlns:a16="http://schemas.microsoft.com/office/drawing/2014/main" id="{BFE80DA7-E0FA-4B5E-8A00-8DFEE208F21D}"/>
              </a:ext>
            </a:extLst>
          </p:cNvPr>
          <p:cNvSpPr>
            <a:spLocks noGrp="1"/>
          </p:cNvSpPr>
          <p:nvPr>
            <p:ph type="sldNum" sz="quarter" idx="12"/>
          </p:nvPr>
        </p:nvSpPr>
        <p:spPr>
          <a:xfrm>
            <a:off x="487728" y="6296615"/>
            <a:ext cx="979121" cy="365125"/>
          </a:xfrm>
        </p:spPr>
        <p:txBody>
          <a:bodyPr anchor="ctr">
            <a:normAutofit/>
          </a:bodyPr>
          <a:lstStyle/>
          <a:p>
            <a:pPr algn="l">
              <a:spcAft>
                <a:spcPts val="600"/>
              </a:spcAft>
            </a:pPr>
            <a:fld id="{BC24BF35-929E-4C6B-BA87-938F9423BC01}" type="slidenum">
              <a:rPr lang="en-US" sz="1000">
                <a:solidFill>
                  <a:schemeClr val="accent1">
                    <a:lumMod val="75000"/>
                  </a:schemeClr>
                </a:solidFill>
              </a:rPr>
              <a:pPr algn="l">
                <a:spcAft>
                  <a:spcPts val="600"/>
                </a:spcAft>
              </a:pPr>
              <a:t>6</a:t>
            </a:fld>
            <a:endParaRPr lang="en-US" sz="1000">
              <a:solidFill>
                <a:schemeClr val="accent1">
                  <a:lumMod val="75000"/>
                </a:schemeClr>
              </a:solidFill>
            </a:endParaRPr>
          </a:p>
        </p:txBody>
      </p:sp>
      <p:sp>
        <p:nvSpPr>
          <p:cNvPr id="4" name="Footer Placeholder 3">
            <a:extLst>
              <a:ext uri="{FF2B5EF4-FFF2-40B4-BE49-F238E27FC236}">
                <a16:creationId xmlns:a16="http://schemas.microsoft.com/office/drawing/2014/main" id="{9BB99B90-498C-42AA-AFC5-291986D7A986}"/>
              </a:ext>
            </a:extLst>
          </p:cNvPr>
          <p:cNvSpPr>
            <a:spLocks noGrp="1"/>
          </p:cNvSpPr>
          <p:nvPr>
            <p:ph type="ftr" sz="quarter" idx="11"/>
          </p:nvPr>
        </p:nvSpPr>
        <p:spPr>
          <a:xfrm>
            <a:off x="2933699" y="6296615"/>
            <a:ext cx="5667375" cy="365125"/>
          </a:xfrm>
        </p:spPr>
        <p:txBody>
          <a:bodyPr>
            <a:normAutofit/>
          </a:bodyPr>
          <a:lstStyle/>
          <a:p>
            <a:pPr>
              <a:spcAft>
                <a:spcPts val="600"/>
              </a:spcAft>
            </a:pPr>
            <a:r>
              <a:rPr lang="en-US">
                <a:solidFill>
                  <a:schemeClr val="accent1">
                    <a:lumMod val="75000"/>
                  </a:schemeClr>
                </a:solidFill>
              </a:rPr>
              <a:t>THE KINGS' PRESS LLC COPYRIGHT 2020</a:t>
            </a:r>
          </a:p>
        </p:txBody>
      </p:sp>
    </p:spTree>
    <p:extLst>
      <p:ext uri="{BB962C8B-B14F-4D97-AF65-F5344CB8AC3E}">
        <p14:creationId xmlns:p14="http://schemas.microsoft.com/office/powerpoint/2010/main" val="38732339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0EF53C0-143D-4F94-8EBF-F191E655E6FE}"/>
              </a:ext>
            </a:extLst>
          </p:cNvPr>
          <p:cNvSpPr>
            <a:spLocks noGrp="1"/>
          </p:cNvSpPr>
          <p:nvPr>
            <p:ph type="ftr" sz="quarter" idx="11"/>
          </p:nvPr>
        </p:nvSpPr>
        <p:spPr/>
        <p:txBody>
          <a:bodyPr/>
          <a:lstStyle/>
          <a:p>
            <a:r>
              <a:rPr lang="en-US"/>
              <a:t>THE KINGS' PRESS LLC COPYRIGHT 2020</a:t>
            </a:r>
          </a:p>
        </p:txBody>
      </p:sp>
      <p:sp>
        <p:nvSpPr>
          <p:cNvPr id="3" name="Slide Number Placeholder 2">
            <a:extLst>
              <a:ext uri="{FF2B5EF4-FFF2-40B4-BE49-F238E27FC236}">
                <a16:creationId xmlns:a16="http://schemas.microsoft.com/office/drawing/2014/main" id="{55D304E7-1205-418D-8E01-D221406956F5}"/>
              </a:ext>
            </a:extLst>
          </p:cNvPr>
          <p:cNvSpPr>
            <a:spLocks noGrp="1"/>
          </p:cNvSpPr>
          <p:nvPr>
            <p:ph type="sldNum" sz="quarter" idx="12"/>
          </p:nvPr>
        </p:nvSpPr>
        <p:spPr/>
        <p:txBody>
          <a:bodyPr/>
          <a:lstStyle/>
          <a:p>
            <a:fld id="{BC24BF35-929E-4C6B-BA87-938F9423BC01}" type="slidenum">
              <a:rPr lang="en-US" smtClean="0"/>
              <a:t>7</a:t>
            </a:fld>
            <a:endParaRPr lang="en-US"/>
          </a:p>
        </p:txBody>
      </p:sp>
      <p:sp>
        <p:nvSpPr>
          <p:cNvPr id="4" name="Title 3"/>
          <p:cNvSpPr>
            <a:spLocks noGrp="1"/>
          </p:cNvSpPr>
          <p:nvPr>
            <p:ph type="title"/>
          </p:nvPr>
        </p:nvSpPr>
        <p:spPr/>
        <p:txBody>
          <a:bodyPr/>
          <a:lstStyle/>
          <a:p>
            <a:r>
              <a:rPr lang="en-US" dirty="0"/>
              <a:t>SOURCING TOGETHER</a:t>
            </a:r>
          </a:p>
        </p:txBody>
      </p:sp>
      <p:sp>
        <p:nvSpPr>
          <p:cNvPr id="5" name="Text Placeholder 4"/>
          <p:cNvSpPr>
            <a:spLocks noGrp="1"/>
          </p:cNvSpPr>
          <p:nvPr>
            <p:ph type="body" idx="1"/>
          </p:nvPr>
        </p:nvSpPr>
        <p:spPr/>
        <p:txBody>
          <a:bodyPr/>
          <a:lstStyle/>
          <a:p>
            <a:endParaRPr lang="en-US"/>
          </a:p>
        </p:txBody>
      </p:sp>
    </p:spTree>
    <p:extLst>
      <p:ext uri="{BB962C8B-B14F-4D97-AF65-F5344CB8AC3E}">
        <p14:creationId xmlns:p14="http://schemas.microsoft.com/office/powerpoint/2010/main" val="15574327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79577" y="603380"/>
            <a:ext cx="6782338" cy="1312506"/>
          </a:xfrm>
        </p:spPr>
        <p:txBody>
          <a:bodyPr anchor="t">
            <a:normAutofit/>
          </a:bodyPr>
          <a:lstStyle/>
          <a:p>
            <a:r>
              <a:rPr lang="en-US">
                <a:solidFill>
                  <a:schemeClr val="tx2"/>
                </a:solidFill>
              </a:rPr>
              <a:t>Sourcing Together</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5" name="Slide Number Placeholder 4">
            <a:extLst>
              <a:ext uri="{FF2B5EF4-FFF2-40B4-BE49-F238E27FC236}">
                <a16:creationId xmlns:a16="http://schemas.microsoft.com/office/drawing/2014/main" id="{C2CB6C35-EB9B-4970-A2F5-9E714037278E}"/>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8</a:t>
            </a:fld>
            <a:endParaRPr lang="en-US" sz="3700">
              <a:solidFill>
                <a:srgbClr val="FFFFFF"/>
              </a:solidFill>
            </a:endParaRPr>
          </a:p>
        </p:txBody>
      </p:sp>
      <p:sp>
        <p:nvSpPr>
          <p:cNvPr id="3" name="Content Placeholder 2"/>
          <p:cNvSpPr>
            <a:spLocks noGrp="1"/>
          </p:cNvSpPr>
          <p:nvPr>
            <p:ph idx="1"/>
          </p:nvPr>
        </p:nvSpPr>
        <p:spPr>
          <a:xfrm>
            <a:off x="4179577" y="2111829"/>
            <a:ext cx="6782338" cy="3978075"/>
          </a:xfrm>
        </p:spPr>
        <p:txBody>
          <a:bodyPr anchor="t">
            <a:normAutofit/>
          </a:bodyPr>
          <a:lstStyle/>
          <a:p>
            <a:r>
              <a:rPr lang="en-US" sz="1800">
                <a:solidFill>
                  <a:schemeClr val="tx2"/>
                </a:solidFill>
              </a:rPr>
              <a:t>Prompt: What success factors exist for African American males in education as students? And, what specific factors help African American males to succeed in school?</a:t>
            </a:r>
          </a:p>
          <a:p>
            <a:pPr lvl="1"/>
            <a:r>
              <a:rPr lang="en-US">
                <a:solidFill>
                  <a:schemeClr val="tx2"/>
                </a:solidFill>
              </a:rPr>
              <a:t>Sociology</a:t>
            </a:r>
          </a:p>
          <a:p>
            <a:pPr lvl="1"/>
            <a:r>
              <a:rPr lang="en-US">
                <a:solidFill>
                  <a:schemeClr val="tx2"/>
                </a:solidFill>
              </a:rPr>
              <a:t>Civics and Economics</a:t>
            </a:r>
          </a:p>
          <a:p>
            <a:pPr lvl="1"/>
            <a:r>
              <a:rPr lang="en-US">
                <a:solidFill>
                  <a:schemeClr val="tx2"/>
                </a:solidFill>
              </a:rPr>
              <a:t>Psychology</a:t>
            </a:r>
          </a:p>
          <a:p>
            <a:pPr lvl="1"/>
            <a:r>
              <a:rPr lang="en-US">
                <a:solidFill>
                  <a:schemeClr val="tx2"/>
                </a:solidFill>
              </a:rPr>
              <a:t>African American Studies</a:t>
            </a:r>
          </a:p>
          <a:p>
            <a:pPr lvl="1"/>
            <a:r>
              <a:rPr lang="en-US">
                <a:solidFill>
                  <a:schemeClr val="tx2"/>
                </a:solidFill>
              </a:rPr>
              <a:t>U.S. History</a:t>
            </a:r>
          </a:p>
        </p:txBody>
      </p:sp>
      <p:sp>
        <p:nvSpPr>
          <p:cNvPr id="4" name="Footer Placeholder 3">
            <a:extLst>
              <a:ext uri="{FF2B5EF4-FFF2-40B4-BE49-F238E27FC236}">
                <a16:creationId xmlns:a16="http://schemas.microsoft.com/office/drawing/2014/main" id="{A1582489-DFC3-43A7-B536-2E476FEDCEF5}"/>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939295557"/>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6A0238B-7919-4C52-882E-344BBBF0D2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474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a:extLst>
              <a:ext uri="{FF2B5EF4-FFF2-40B4-BE49-F238E27FC236}">
                <a16:creationId xmlns:a16="http://schemas.microsoft.com/office/drawing/2014/main" id="{1C19C803-5DD2-4587-9488-A3938282DE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rgbClr val="262626">
              <a:alpha val="40000"/>
            </a:srgbClr>
          </a:solidFill>
          <a:ln>
            <a:noFill/>
          </a:ln>
        </p:spPr>
      </p:sp>
      <p:sp>
        <p:nvSpPr>
          <p:cNvPr id="14" name="Freeform 5">
            <a:extLst>
              <a:ext uri="{FF2B5EF4-FFF2-40B4-BE49-F238E27FC236}">
                <a16:creationId xmlns:a16="http://schemas.microsoft.com/office/drawing/2014/main" id="{653E5E44-01E8-4485-9970-B1CFA30491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rgbClr val="FEFCF7">
              <a:alpha val="65000"/>
            </a:srgbClr>
          </a:solidFill>
          <a:ln>
            <a:noFill/>
          </a:ln>
        </p:spPr>
      </p:sp>
      <p:sp useBgFill="1">
        <p:nvSpPr>
          <p:cNvPr id="16" name="Freeform: Shape 15">
            <a:extLst>
              <a:ext uri="{FF2B5EF4-FFF2-40B4-BE49-F238E27FC236}">
                <a16:creationId xmlns:a16="http://schemas.microsoft.com/office/drawing/2014/main" id="{C3425D87-5A37-4324-87B2-0C408B11A0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92173" y="0"/>
            <a:ext cx="8699826" cy="6858000"/>
          </a:xfrm>
          <a:custGeom>
            <a:avLst/>
            <a:gdLst>
              <a:gd name="connsiteX0" fmla="*/ 248553 w 8699826"/>
              <a:gd name="connsiteY0" fmla="*/ 0 h 6858000"/>
              <a:gd name="connsiteX1" fmla="*/ 6206997 w 8699826"/>
              <a:gd name="connsiteY1" fmla="*/ 0 h 6858000"/>
              <a:gd name="connsiteX2" fmla="*/ 8699826 w 8699826"/>
              <a:gd name="connsiteY2" fmla="*/ 0 h 6858000"/>
              <a:gd name="connsiteX3" fmla="*/ 8699826 w 8699826"/>
              <a:gd name="connsiteY3" fmla="*/ 6858000 h 6858000"/>
              <a:gd name="connsiteX4" fmla="*/ 6206997 w 8699826"/>
              <a:gd name="connsiteY4" fmla="*/ 6858000 h 6858000"/>
              <a:gd name="connsiteX5" fmla="*/ 248553 w 8699826"/>
              <a:gd name="connsiteY5" fmla="*/ 6858000 h 6858000"/>
              <a:gd name="connsiteX6" fmla="*/ 248553 w 8699826"/>
              <a:gd name="connsiteY6" fmla="*/ 6826433 h 6858000"/>
              <a:gd name="connsiteX7" fmla="*/ 247260 w 8699826"/>
              <a:gd name="connsiteY7" fmla="*/ 6817540 h 6858000"/>
              <a:gd name="connsiteX8" fmla="*/ 229946 w 8699826"/>
              <a:gd name="connsiteY8" fmla="*/ 6698896 h 6858000"/>
              <a:gd name="connsiteX9" fmla="*/ 217844 w 8699826"/>
              <a:gd name="connsiteY9" fmla="*/ 6612485 h 6858000"/>
              <a:gd name="connsiteX10" fmla="*/ 205069 w 8699826"/>
              <a:gd name="connsiteY10" fmla="*/ 6509615 h 6858000"/>
              <a:gd name="connsiteX11" fmla="*/ 189773 w 8699826"/>
              <a:gd name="connsiteY11" fmla="*/ 6387543 h 6858000"/>
              <a:gd name="connsiteX12" fmla="*/ 173636 w 8699826"/>
              <a:gd name="connsiteY12" fmla="*/ 6252440 h 6858000"/>
              <a:gd name="connsiteX13" fmla="*/ 156659 w 8699826"/>
              <a:gd name="connsiteY13" fmla="*/ 6100193 h 6858000"/>
              <a:gd name="connsiteX14" fmla="*/ 138674 w 8699826"/>
              <a:gd name="connsiteY14" fmla="*/ 5934229 h 6858000"/>
              <a:gd name="connsiteX15" fmla="*/ 120688 w 8699826"/>
              <a:gd name="connsiteY15" fmla="*/ 5753864 h 6858000"/>
              <a:gd name="connsiteX16" fmla="*/ 102367 w 8699826"/>
              <a:gd name="connsiteY16" fmla="*/ 5561840 h 6858000"/>
              <a:gd name="connsiteX17" fmla="*/ 85390 w 8699826"/>
              <a:gd name="connsiteY17" fmla="*/ 5354728 h 6858000"/>
              <a:gd name="connsiteX18" fmla="*/ 69085 w 8699826"/>
              <a:gd name="connsiteY18" fmla="*/ 5138015 h 6858000"/>
              <a:gd name="connsiteX19" fmla="*/ 54293 w 8699826"/>
              <a:gd name="connsiteY19" fmla="*/ 4908958 h 6858000"/>
              <a:gd name="connsiteX20" fmla="*/ 40174 w 8699826"/>
              <a:gd name="connsiteY20" fmla="*/ 4670300 h 6858000"/>
              <a:gd name="connsiteX21" fmla="*/ 26894 w 8699826"/>
              <a:gd name="connsiteY21" fmla="*/ 4421354 h 6858000"/>
              <a:gd name="connsiteX22" fmla="*/ 22188 w 8699826"/>
              <a:gd name="connsiteY22" fmla="*/ 4293795 h 6858000"/>
              <a:gd name="connsiteX23" fmla="*/ 16977 w 8699826"/>
              <a:gd name="connsiteY23" fmla="*/ 4163494 h 6858000"/>
              <a:gd name="connsiteX24" fmla="*/ 12103 w 8699826"/>
              <a:gd name="connsiteY24" fmla="*/ 4031135 h 6858000"/>
              <a:gd name="connsiteX25" fmla="*/ 8909 w 8699826"/>
              <a:gd name="connsiteY25" fmla="*/ 3898089 h 6858000"/>
              <a:gd name="connsiteX26" fmla="*/ 6051 w 8699826"/>
              <a:gd name="connsiteY26" fmla="*/ 3762301 h 6858000"/>
              <a:gd name="connsiteX27" fmla="*/ 3026 w 8699826"/>
              <a:gd name="connsiteY27" fmla="*/ 3625141 h 6858000"/>
              <a:gd name="connsiteX28" fmla="*/ 1009 w 8699826"/>
              <a:gd name="connsiteY28" fmla="*/ 3485238 h 6858000"/>
              <a:gd name="connsiteX29" fmla="*/ 1009 w 8699826"/>
              <a:gd name="connsiteY29" fmla="*/ 3343963 h 6858000"/>
              <a:gd name="connsiteX30" fmla="*/ 0 w 8699826"/>
              <a:gd name="connsiteY30" fmla="*/ 3201317 h 6858000"/>
              <a:gd name="connsiteX31" fmla="*/ 1009 w 8699826"/>
              <a:gd name="connsiteY31" fmla="*/ 3057299 h 6858000"/>
              <a:gd name="connsiteX32" fmla="*/ 3026 w 8699826"/>
              <a:gd name="connsiteY32" fmla="*/ 2911223 h 6858000"/>
              <a:gd name="connsiteX33" fmla="*/ 4875 w 8699826"/>
              <a:gd name="connsiteY33" fmla="*/ 2765148 h 6858000"/>
              <a:gd name="connsiteX34" fmla="*/ 8909 w 8699826"/>
              <a:gd name="connsiteY34" fmla="*/ 2617015 h 6858000"/>
              <a:gd name="connsiteX35" fmla="*/ 13111 w 8699826"/>
              <a:gd name="connsiteY35" fmla="*/ 2467511 h 6858000"/>
              <a:gd name="connsiteX36" fmla="*/ 17986 w 8699826"/>
              <a:gd name="connsiteY36" fmla="*/ 2318006 h 6858000"/>
              <a:gd name="connsiteX37" fmla="*/ 24877 w 8699826"/>
              <a:gd name="connsiteY37" fmla="*/ 2167130 h 6858000"/>
              <a:gd name="connsiteX38" fmla="*/ 33114 w 8699826"/>
              <a:gd name="connsiteY38" fmla="*/ 2014883 h 6858000"/>
              <a:gd name="connsiteX39" fmla="*/ 41014 w 8699826"/>
              <a:gd name="connsiteY39" fmla="*/ 1861949 h 6858000"/>
              <a:gd name="connsiteX40" fmla="*/ 51099 w 8699826"/>
              <a:gd name="connsiteY40" fmla="*/ 1709016 h 6858000"/>
              <a:gd name="connsiteX41" fmla="*/ 63202 w 8699826"/>
              <a:gd name="connsiteY41" fmla="*/ 1554025 h 6858000"/>
              <a:gd name="connsiteX42" fmla="*/ 75304 w 8699826"/>
              <a:gd name="connsiteY42" fmla="*/ 1401092 h 6858000"/>
              <a:gd name="connsiteX43" fmla="*/ 89256 w 8699826"/>
              <a:gd name="connsiteY43" fmla="*/ 1245415 h 6858000"/>
              <a:gd name="connsiteX44" fmla="*/ 104552 w 8699826"/>
              <a:gd name="connsiteY44" fmla="*/ 1089053 h 6858000"/>
              <a:gd name="connsiteX45" fmla="*/ 120688 w 8699826"/>
              <a:gd name="connsiteY45" fmla="*/ 934748 h 6858000"/>
              <a:gd name="connsiteX46" fmla="*/ 139514 w 8699826"/>
              <a:gd name="connsiteY46" fmla="*/ 778385 h 6858000"/>
              <a:gd name="connsiteX47" fmla="*/ 159685 w 8699826"/>
              <a:gd name="connsiteY47" fmla="*/ 622709 h 6858000"/>
              <a:gd name="connsiteX48" fmla="*/ 179688 w 8699826"/>
              <a:gd name="connsiteY48" fmla="*/ 466346 h 6858000"/>
              <a:gd name="connsiteX49" fmla="*/ 203052 w 8699826"/>
              <a:gd name="connsiteY49" fmla="*/ 310670 h 6858000"/>
              <a:gd name="connsiteX50" fmla="*/ 226921 w 8699826"/>
              <a:gd name="connsiteY50" fmla="*/ 155679 h 6858000"/>
              <a:gd name="connsiteX51" fmla="*/ 248553 w 8699826"/>
              <a:gd name="connsiteY51" fmla="*/ 212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699826" h="6858000">
                <a:moveTo>
                  <a:pt x="248553" y="0"/>
                </a:moveTo>
                <a:lnTo>
                  <a:pt x="6206997" y="0"/>
                </a:lnTo>
                <a:lnTo>
                  <a:pt x="8699826" y="0"/>
                </a:lnTo>
                <a:lnTo>
                  <a:pt x="8699826" y="6858000"/>
                </a:lnTo>
                <a:lnTo>
                  <a:pt x="6206997" y="6858000"/>
                </a:lnTo>
                <a:lnTo>
                  <a:pt x="248553" y="6858000"/>
                </a:lnTo>
                <a:lnTo>
                  <a:pt x="248553" y="6826433"/>
                </a:lnTo>
                <a:lnTo>
                  <a:pt x="247260" y="6817540"/>
                </a:lnTo>
                <a:lnTo>
                  <a:pt x="229946" y="6698896"/>
                </a:lnTo>
                <a:lnTo>
                  <a:pt x="217844" y="6612485"/>
                </a:lnTo>
                <a:lnTo>
                  <a:pt x="205069" y="6509615"/>
                </a:lnTo>
                <a:lnTo>
                  <a:pt x="189773" y="6387543"/>
                </a:lnTo>
                <a:lnTo>
                  <a:pt x="173636" y="6252440"/>
                </a:lnTo>
                <a:lnTo>
                  <a:pt x="156659" y="6100193"/>
                </a:lnTo>
                <a:lnTo>
                  <a:pt x="138674" y="5934229"/>
                </a:lnTo>
                <a:lnTo>
                  <a:pt x="120688" y="5753864"/>
                </a:lnTo>
                <a:lnTo>
                  <a:pt x="102367" y="5561840"/>
                </a:lnTo>
                <a:lnTo>
                  <a:pt x="85390" y="5354728"/>
                </a:lnTo>
                <a:lnTo>
                  <a:pt x="69085" y="5138015"/>
                </a:lnTo>
                <a:lnTo>
                  <a:pt x="54293" y="4908958"/>
                </a:lnTo>
                <a:lnTo>
                  <a:pt x="40174" y="4670300"/>
                </a:lnTo>
                <a:lnTo>
                  <a:pt x="26894" y="4421354"/>
                </a:lnTo>
                <a:lnTo>
                  <a:pt x="22188" y="4293795"/>
                </a:lnTo>
                <a:lnTo>
                  <a:pt x="16977" y="4163494"/>
                </a:lnTo>
                <a:lnTo>
                  <a:pt x="12103" y="4031135"/>
                </a:lnTo>
                <a:lnTo>
                  <a:pt x="8909" y="3898089"/>
                </a:lnTo>
                <a:lnTo>
                  <a:pt x="6051" y="3762301"/>
                </a:lnTo>
                <a:lnTo>
                  <a:pt x="3026" y="3625141"/>
                </a:lnTo>
                <a:lnTo>
                  <a:pt x="1009" y="3485238"/>
                </a:lnTo>
                <a:lnTo>
                  <a:pt x="1009" y="3343963"/>
                </a:lnTo>
                <a:lnTo>
                  <a:pt x="0" y="3201317"/>
                </a:lnTo>
                <a:lnTo>
                  <a:pt x="1009" y="3057299"/>
                </a:lnTo>
                <a:lnTo>
                  <a:pt x="3026" y="2911223"/>
                </a:lnTo>
                <a:lnTo>
                  <a:pt x="4875" y="2765148"/>
                </a:lnTo>
                <a:lnTo>
                  <a:pt x="8909" y="2617015"/>
                </a:lnTo>
                <a:lnTo>
                  <a:pt x="13111" y="2467511"/>
                </a:lnTo>
                <a:lnTo>
                  <a:pt x="17986" y="2318006"/>
                </a:lnTo>
                <a:lnTo>
                  <a:pt x="24877" y="2167130"/>
                </a:lnTo>
                <a:lnTo>
                  <a:pt x="33114" y="2014883"/>
                </a:lnTo>
                <a:lnTo>
                  <a:pt x="41014" y="1861949"/>
                </a:lnTo>
                <a:lnTo>
                  <a:pt x="51099" y="1709016"/>
                </a:lnTo>
                <a:lnTo>
                  <a:pt x="63202" y="1554025"/>
                </a:lnTo>
                <a:lnTo>
                  <a:pt x="75304" y="1401092"/>
                </a:lnTo>
                <a:lnTo>
                  <a:pt x="89256" y="1245415"/>
                </a:lnTo>
                <a:lnTo>
                  <a:pt x="104552" y="1089053"/>
                </a:lnTo>
                <a:lnTo>
                  <a:pt x="120688" y="934748"/>
                </a:lnTo>
                <a:lnTo>
                  <a:pt x="139514" y="778385"/>
                </a:lnTo>
                <a:lnTo>
                  <a:pt x="159685" y="622709"/>
                </a:lnTo>
                <a:lnTo>
                  <a:pt x="179688" y="466346"/>
                </a:lnTo>
                <a:lnTo>
                  <a:pt x="203052" y="310670"/>
                </a:lnTo>
                <a:lnTo>
                  <a:pt x="226921" y="155679"/>
                </a:lnTo>
                <a:lnTo>
                  <a:pt x="248553" y="212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79577" y="603380"/>
            <a:ext cx="6782338" cy="1312506"/>
          </a:xfrm>
        </p:spPr>
        <p:txBody>
          <a:bodyPr anchor="t">
            <a:normAutofit/>
          </a:bodyPr>
          <a:lstStyle/>
          <a:p>
            <a:r>
              <a:rPr lang="en-US" sz="3700" b="1" u="sng">
                <a:solidFill>
                  <a:schemeClr val="tx2"/>
                </a:solidFill>
              </a:rPr>
              <a:t>Sourcing Together = 10 minutes</a:t>
            </a:r>
          </a:p>
        </p:txBody>
      </p:sp>
      <p:sp>
        <p:nvSpPr>
          <p:cNvPr id="18" name="Freeform: Shape 17">
            <a:extLst>
              <a:ext uri="{FF2B5EF4-FFF2-40B4-BE49-F238E27FC236}">
                <a16:creationId xmlns:a16="http://schemas.microsoft.com/office/drawing/2014/main" id="{5585A755-0CAB-454D-A480-9DA14C309A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994935" y="2"/>
            <a:ext cx="968535" cy="6858001"/>
          </a:xfrm>
          <a:custGeom>
            <a:avLst/>
            <a:gdLst>
              <a:gd name="connsiteX0" fmla="*/ 968535 w 968535"/>
              <a:gd name="connsiteY0" fmla="*/ 6858000 h 6858001"/>
              <a:gd name="connsiteX1" fmla="*/ 905354 w 968535"/>
              <a:gd name="connsiteY1" fmla="*/ 6858000 h 6858001"/>
              <a:gd name="connsiteX2" fmla="*/ 905354 w 968535"/>
              <a:gd name="connsiteY2" fmla="*/ 6858001 h 6858001"/>
              <a:gd name="connsiteX3" fmla="*/ 968535 w 968535"/>
              <a:gd name="connsiteY3" fmla="*/ 6858001 h 6858001"/>
              <a:gd name="connsiteX4" fmla="*/ 64358 w 968535"/>
              <a:gd name="connsiteY4" fmla="*/ 0 h 6858001"/>
              <a:gd name="connsiteX5" fmla="*/ 1177 w 968535"/>
              <a:gd name="connsiteY5" fmla="*/ 0 h 6858001"/>
              <a:gd name="connsiteX6" fmla="*/ 26222 w 968535"/>
              <a:gd name="connsiteY6" fmla="*/ 155677 h 6858001"/>
              <a:gd name="connsiteX7" fmla="*/ 50091 w 968535"/>
              <a:gd name="connsiteY7" fmla="*/ 310668 h 6858001"/>
              <a:gd name="connsiteX8" fmla="*/ 73455 w 968535"/>
              <a:gd name="connsiteY8" fmla="*/ 466344 h 6858001"/>
              <a:gd name="connsiteX9" fmla="*/ 93458 w 968535"/>
              <a:gd name="connsiteY9" fmla="*/ 622707 h 6858001"/>
              <a:gd name="connsiteX10" fmla="*/ 113629 w 968535"/>
              <a:gd name="connsiteY10" fmla="*/ 778383 h 6858001"/>
              <a:gd name="connsiteX11" fmla="*/ 132455 w 968535"/>
              <a:gd name="connsiteY11" fmla="*/ 934746 h 6858001"/>
              <a:gd name="connsiteX12" fmla="*/ 148591 w 968535"/>
              <a:gd name="connsiteY12" fmla="*/ 1089051 h 6858001"/>
              <a:gd name="connsiteX13" fmla="*/ 163887 w 968535"/>
              <a:gd name="connsiteY13" fmla="*/ 1245413 h 6858001"/>
              <a:gd name="connsiteX14" fmla="*/ 177839 w 968535"/>
              <a:gd name="connsiteY14" fmla="*/ 1401090 h 6858001"/>
              <a:gd name="connsiteX15" fmla="*/ 189941 w 968535"/>
              <a:gd name="connsiteY15" fmla="*/ 1554023 h 6858001"/>
              <a:gd name="connsiteX16" fmla="*/ 202044 w 968535"/>
              <a:gd name="connsiteY16" fmla="*/ 1709014 h 6858001"/>
              <a:gd name="connsiteX17" fmla="*/ 212129 w 968535"/>
              <a:gd name="connsiteY17" fmla="*/ 1861947 h 6858001"/>
              <a:gd name="connsiteX18" fmla="*/ 220029 w 968535"/>
              <a:gd name="connsiteY18" fmla="*/ 2014881 h 6858001"/>
              <a:gd name="connsiteX19" fmla="*/ 228266 w 968535"/>
              <a:gd name="connsiteY19" fmla="*/ 2167128 h 6858001"/>
              <a:gd name="connsiteX20" fmla="*/ 235157 w 968535"/>
              <a:gd name="connsiteY20" fmla="*/ 2318004 h 6858001"/>
              <a:gd name="connsiteX21" fmla="*/ 240032 w 968535"/>
              <a:gd name="connsiteY21" fmla="*/ 2467509 h 6858001"/>
              <a:gd name="connsiteX22" fmla="*/ 244234 w 968535"/>
              <a:gd name="connsiteY22" fmla="*/ 2617013 h 6858001"/>
              <a:gd name="connsiteX23" fmla="*/ 248268 w 968535"/>
              <a:gd name="connsiteY23" fmla="*/ 2765146 h 6858001"/>
              <a:gd name="connsiteX24" fmla="*/ 250117 w 968535"/>
              <a:gd name="connsiteY24" fmla="*/ 2911221 h 6858001"/>
              <a:gd name="connsiteX25" fmla="*/ 252134 w 968535"/>
              <a:gd name="connsiteY25" fmla="*/ 3057297 h 6858001"/>
              <a:gd name="connsiteX26" fmla="*/ 253143 w 968535"/>
              <a:gd name="connsiteY26" fmla="*/ 3201315 h 6858001"/>
              <a:gd name="connsiteX27" fmla="*/ 252134 w 968535"/>
              <a:gd name="connsiteY27" fmla="*/ 3343961 h 6858001"/>
              <a:gd name="connsiteX28" fmla="*/ 252134 w 968535"/>
              <a:gd name="connsiteY28" fmla="*/ 3485236 h 6858001"/>
              <a:gd name="connsiteX29" fmla="*/ 250117 w 968535"/>
              <a:gd name="connsiteY29" fmla="*/ 3625139 h 6858001"/>
              <a:gd name="connsiteX30" fmla="*/ 247092 w 968535"/>
              <a:gd name="connsiteY30" fmla="*/ 3762299 h 6858001"/>
              <a:gd name="connsiteX31" fmla="*/ 244234 w 968535"/>
              <a:gd name="connsiteY31" fmla="*/ 3898087 h 6858001"/>
              <a:gd name="connsiteX32" fmla="*/ 241040 w 968535"/>
              <a:gd name="connsiteY32" fmla="*/ 4031133 h 6858001"/>
              <a:gd name="connsiteX33" fmla="*/ 236166 w 968535"/>
              <a:gd name="connsiteY33" fmla="*/ 4163492 h 6858001"/>
              <a:gd name="connsiteX34" fmla="*/ 230955 w 968535"/>
              <a:gd name="connsiteY34" fmla="*/ 4293793 h 6858001"/>
              <a:gd name="connsiteX35" fmla="*/ 226249 w 968535"/>
              <a:gd name="connsiteY35" fmla="*/ 4421352 h 6858001"/>
              <a:gd name="connsiteX36" fmla="*/ 212969 w 968535"/>
              <a:gd name="connsiteY36" fmla="*/ 4670298 h 6858001"/>
              <a:gd name="connsiteX37" fmla="*/ 198850 w 968535"/>
              <a:gd name="connsiteY37" fmla="*/ 4908956 h 6858001"/>
              <a:gd name="connsiteX38" fmla="*/ 184058 w 968535"/>
              <a:gd name="connsiteY38" fmla="*/ 5138013 h 6858001"/>
              <a:gd name="connsiteX39" fmla="*/ 167753 w 968535"/>
              <a:gd name="connsiteY39" fmla="*/ 5354726 h 6858001"/>
              <a:gd name="connsiteX40" fmla="*/ 150776 w 968535"/>
              <a:gd name="connsiteY40" fmla="*/ 5561838 h 6858001"/>
              <a:gd name="connsiteX41" fmla="*/ 132455 w 968535"/>
              <a:gd name="connsiteY41" fmla="*/ 5753862 h 6858001"/>
              <a:gd name="connsiteX42" fmla="*/ 114469 w 968535"/>
              <a:gd name="connsiteY42" fmla="*/ 5934227 h 6858001"/>
              <a:gd name="connsiteX43" fmla="*/ 96484 w 968535"/>
              <a:gd name="connsiteY43" fmla="*/ 6100191 h 6858001"/>
              <a:gd name="connsiteX44" fmla="*/ 79507 w 968535"/>
              <a:gd name="connsiteY44" fmla="*/ 6252438 h 6858001"/>
              <a:gd name="connsiteX45" fmla="*/ 63370 w 968535"/>
              <a:gd name="connsiteY45" fmla="*/ 6387541 h 6858001"/>
              <a:gd name="connsiteX46" fmla="*/ 48074 w 968535"/>
              <a:gd name="connsiteY46" fmla="*/ 6509613 h 6858001"/>
              <a:gd name="connsiteX47" fmla="*/ 35299 w 968535"/>
              <a:gd name="connsiteY47" fmla="*/ 6612483 h 6858001"/>
              <a:gd name="connsiteX48" fmla="*/ 23197 w 968535"/>
              <a:gd name="connsiteY48" fmla="*/ 6698894 h 6858001"/>
              <a:gd name="connsiteX49" fmla="*/ 5883 w 968535"/>
              <a:gd name="connsiteY49" fmla="*/ 6817538 h 6858001"/>
              <a:gd name="connsiteX50" fmla="*/ 0 w 968535"/>
              <a:gd name="connsiteY50" fmla="*/ 6858000 h 6858001"/>
              <a:gd name="connsiteX51" fmla="*/ 63181 w 968535"/>
              <a:gd name="connsiteY51" fmla="*/ 6858000 h 6858001"/>
              <a:gd name="connsiteX52" fmla="*/ 69064 w 968535"/>
              <a:gd name="connsiteY52" fmla="*/ 6817538 h 6858001"/>
              <a:gd name="connsiteX53" fmla="*/ 86378 w 968535"/>
              <a:gd name="connsiteY53" fmla="*/ 6698894 h 6858001"/>
              <a:gd name="connsiteX54" fmla="*/ 98480 w 968535"/>
              <a:gd name="connsiteY54" fmla="*/ 6612483 h 6858001"/>
              <a:gd name="connsiteX55" fmla="*/ 111255 w 968535"/>
              <a:gd name="connsiteY55" fmla="*/ 6509613 h 6858001"/>
              <a:gd name="connsiteX56" fmla="*/ 126551 w 968535"/>
              <a:gd name="connsiteY56" fmla="*/ 6387541 h 6858001"/>
              <a:gd name="connsiteX57" fmla="*/ 142688 w 968535"/>
              <a:gd name="connsiteY57" fmla="*/ 6252438 h 6858001"/>
              <a:gd name="connsiteX58" fmla="*/ 159665 w 968535"/>
              <a:gd name="connsiteY58" fmla="*/ 6100191 h 6858001"/>
              <a:gd name="connsiteX59" fmla="*/ 177650 w 968535"/>
              <a:gd name="connsiteY59" fmla="*/ 5934227 h 6858001"/>
              <a:gd name="connsiteX60" fmla="*/ 195636 w 968535"/>
              <a:gd name="connsiteY60" fmla="*/ 5753862 h 6858001"/>
              <a:gd name="connsiteX61" fmla="*/ 213957 w 968535"/>
              <a:gd name="connsiteY61" fmla="*/ 5561838 h 6858001"/>
              <a:gd name="connsiteX62" fmla="*/ 230934 w 968535"/>
              <a:gd name="connsiteY62" fmla="*/ 5354726 h 6858001"/>
              <a:gd name="connsiteX63" fmla="*/ 247239 w 968535"/>
              <a:gd name="connsiteY63" fmla="*/ 5138013 h 6858001"/>
              <a:gd name="connsiteX64" fmla="*/ 262031 w 968535"/>
              <a:gd name="connsiteY64" fmla="*/ 4908956 h 6858001"/>
              <a:gd name="connsiteX65" fmla="*/ 276150 w 968535"/>
              <a:gd name="connsiteY65" fmla="*/ 4670298 h 6858001"/>
              <a:gd name="connsiteX66" fmla="*/ 289430 w 968535"/>
              <a:gd name="connsiteY66" fmla="*/ 4421352 h 6858001"/>
              <a:gd name="connsiteX67" fmla="*/ 294136 w 968535"/>
              <a:gd name="connsiteY67" fmla="*/ 4293793 h 6858001"/>
              <a:gd name="connsiteX68" fmla="*/ 299347 w 968535"/>
              <a:gd name="connsiteY68" fmla="*/ 4163492 h 6858001"/>
              <a:gd name="connsiteX69" fmla="*/ 304221 w 968535"/>
              <a:gd name="connsiteY69" fmla="*/ 4031133 h 6858001"/>
              <a:gd name="connsiteX70" fmla="*/ 307415 w 968535"/>
              <a:gd name="connsiteY70" fmla="*/ 3898087 h 6858001"/>
              <a:gd name="connsiteX71" fmla="*/ 310273 w 968535"/>
              <a:gd name="connsiteY71" fmla="*/ 3762299 h 6858001"/>
              <a:gd name="connsiteX72" fmla="*/ 313298 w 968535"/>
              <a:gd name="connsiteY72" fmla="*/ 3625139 h 6858001"/>
              <a:gd name="connsiteX73" fmla="*/ 315315 w 968535"/>
              <a:gd name="connsiteY73" fmla="*/ 3485236 h 6858001"/>
              <a:gd name="connsiteX74" fmla="*/ 315315 w 968535"/>
              <a:gd name="connsiteY74" fmla="*/ 3343961 h 6858001"/>
              <a:gd name="connsiteX75" fmla="*/ 316324 w 968535"/>
              <a:gd name="connsiteY75" fmla="*/ 3201315 h 6858001"/>
              <a:gd name="connsiteX76" fmla="*/ 315315 w 968535"/>
              <a:gd name="connsiteY76" fmla="*/ 3057297 h 6858001"/>
              <a:gd name="connsiteX77" fmla="*/ 313298 w 968535"/>
              <a:gd name="connsiteY77" fmla="*/ 2911221 h 6858001"/>
              <a:gd name="connsiteX78" fmla="*/ 311449 w 968535"/>
              <a:gd name="connsiteY78" fmla="*/ 2765146 h 6858001"/>
              <a:gd name="connsiteX79" fmla="*/ 307415 w 968535"/>
              <a:gd name="connsiteY79" fmla="*/ 2617013 h 6858001"/>
              <a:gd name="connsiteX80" fmla="*/ 303213 w 968535"/>
              <a:gd name="connsiteY80" fmla="*/ 2467509 h 6858001"/>
              <a:gd name="connsiteX81" fmla="*/ 298338 w 968535"/>
              <a:gd name="connsiteY81" fmla="*/ 2318004 h 6858001"/>
              <a:gd name="connsiteX82" fmla="*/ 291447 w 968535"/>
              <a:gd name="connsiteY82" fmla="*/ 2167128 h 6858001"/>
              <a:gd name="connsiteX83" fmla="*/ 283210 w 968535"/>
              <a:gd name="connsiteY83" fmla="*/ 2014881 h 6858001"/>
              <a:gd name="connsiteX84" fmla="*/ 275310 w 968535"/>
              <a:gd name="connsiteY84" fmla="*/ 1861947 h 6858001"/>
              <a:gd name="connsiteX85" fmla="*/ 265225 w 968535"/>
              <a:gd name="connsiteY85" fmla="*/ 1709014 h 6858001"/>
              <a:gd name="connsiteX86" fmla="*/ 253122 w 968535"/>
              <a:gd name="connsiteY86" fmla="*/ 1554023 h 6858001"/>
              <a:gd name="connsiteX87" fmla="*/ 241020 w 968535"/>
              <a:gd name="connsiteY87" fmla="*/ 1401090 h 6858001"/>
              <a:gd name="connsiteX88" fmla="*/ 227068 w 968535"/>
              <a:gd name="connsiteY88" fmla="*/ 1245413 h 6858001"/>
              <a:gd name="connsiteX89" fmla="*/ 211772 w 968535"/>
              <a:gd name="connsiteY89" fmla="*/ 1089051 h 6858001"/>
              <a:gd name="connsiteX90" fmla="*/ 195636 w 968535"/>
              <a:gd name="connsiteY90" fmla="*/ 934746 h 6858001"/>
              <a:gd name="connsiteX91" fmla="*/ 176810 w 968535"/>
              <a:gd name="connsiteY91" fmla="*/ 778383 h 6858001"/>
              <a:gd name="connsiteX92" fmla="*/ 156639 w 968535"/>
              <a:gd name="connsiteY92" fmla="*/ 622707 h 6858001"/>
              <a:gd name="connsiteX93" fmla="*/ 136636 w 968535"/>
              <a:gd name="connsiteY93" fmla="*/ 466344 h 6858001"/>
              <a:gd name="connsiteX94" fmla="*/ 113272 w 968535"/>
              <a:gd name="connsiteY94" fmla="*/ 310668 h 6858001"/>
              <a:gd name="connsiteX95" fmla="*/ 89403 w 968535"/>
              <a:gd name="connsiteY95" fmla="*/ 15567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8535" h="6858001">
                <a:moveTo>
                  <a:pt x="968535" y="6858000"/>
                </a:moveTo>
                <a:lnTo>
                  <a:pt x="905354" y="6858000"/>
                </a:lnTo>
                <a:lnTo>
                  <a:pt x="905354" y="6858001"/>
                </a:lnTo>
                <a:lnTo>
                  <a:pt x="968535" y="6858001"/>
                </a:lnTo>
                <a:close/>
                <a:moveTo>
                  <a:pt x="64358" y="0"/>
                </a:moveTo>
                <a:lnTo>
                  <a:pt x="1177" y="0"/>
                </a:lnTo>
                <a:lnTo>
                  <a:pt x="26222" y="155677"/>
                </a:lnTo>
                <a:lnTo>
                  <a:pt x="50091" y="310668"/>
                </a:lnTo>
                <a:lnTo>
                  <a:pt x="73455" y="466344"/>
                </a:lnTo>
                <a:lnTo>
                  <a:pt x="93458" y="622707"/>
                </a:lnTo>
                <a:lnTo>
                  <a:pt x="113629" y="778383"/>
                </a:lnTo>
                <a:lnTo>
                  <a:pt x="132455" y="934746"/>
                </a:lnTo>
                <a:lnTo>
                  <a:pt x="148591" y="1089051"/>
                </a:lnTo>
                <a:lnTo>
                  <a:pt x="163887" y="1245413"/>
                </a:lnTo>
                <a:lnTo>
                  <a:pt x="177839" y="1401090"/>
                </a:lnTo>
                <a:lnTo>
                  <a:pt x="189941" y="1554023"/>
                </a:lnTo>
                <a:lnTo>
                  <a:pt x="202044" y="1709014"/>
                </a:lnTo>
                <a:lnTo>
                  <a:pt x="212129" y="1861947"/>
                </a:lnTo>
                <a:lnTo>
                  <a:pt x="220029" y="2014881"/>
                </a:lnTo>
                <a:lnTo>
                  <a:pt x="228266" y="2167128"/>
                </a:lnTo>
                <a:lnTo>
                  <a:pt x="235157" y="2318004"/>
                </a:lnTo>
                <a:lnTo>
                  <a:pt x="240032" y="2467509"/>
                </a:lnTo>
                <a:lnTo>
                  <a:pt x="244234" y="2617013"/>
                </a:lnTo>
                <a:lnTo>
                  <a:pt x="248268" y="2765146"/>
                </a:lnTo>
                <a:lnTo>
                  <a:pt x="250117" y="2911221"/>
                </a:lnTo>
                <a:lnTo>
                  <a:pt x="252134" y="3057297"/>
                </a:lnTo>
                <a:lnTo>
                  <a:pt x="253143" y="3201315"/>
                </a:lnTo>
                <a:lnTo>
                  <a:pt x="252134" y="3343961"/>
                </a:lnTo>
                <a:lnTo>
                  <a:pt x="252134" y="3485236"/>
                </a:lnTo>
                <a:lnTo>
                  <a:pt x="250117" y="3625139"/>
                </a:lnTo>
                <a:lnTo>
                  <a:pt x="247092" y="3762299"/>
                </a:lnTo>
                <a:lnTo>
                  <a:pt x="244234" y="3898087"/>
                </a:lnTo>
                <a:lnTo>
                  <a:pt x="241040" y="4031133"/>
                </a:lnTo>
                <a:lnTo>
                  <a:pt x="236166" y="4163492"/>
                </a:lnTo>
                <a:lnTo>
                  <a:pt x="230955" y="4293793"/>
                </a:lnTo>
                <a:lnTo>
                  <a:pt x="226249" y="4421352"/>
                </a:lnTo>
                <a:lnTo>
                  <a:pt x="212969" y="4670298"/>
                </a:lnTo>
                <a:lnTo>
                  <a:pt x="198850" y="4908956"/>
                </a:lnTo>
                <a:lnTo>
                  <a:pt x="184058" y="5138013"/>
                </a:lnTo>
                <a:lnTo>
                  <a:pt x="167753" y="5354726"/>
                </a:lnTo>
                <a:lnTo>
                  <a:pt x="150776" y="5561838"/>
                </a:lnTo>
                <a:lnTo>
                  <a:pt x="132455" y="5753862"/>
                </a:lnTo>
                <a:lnTo>
                  <a:pt x="114469" y="5934227"/>
                </a:lnTo>
                <a:lnTo>
                  <a:pt x="96484" y="6100191"/>
                </a:lnTo>
                <a:lnTo>
                  <a:pt x="79507" y="6252438"/>
                </a:lnTo>
                <a:lnTo>
                  <a:pt x="63370" y="6387541"/>
                </a:lnTo>
                <a:lnTo>
                  <a:pt x="48074" y="6509613"/>
                </a:lnTo>
                <a:lnTo>
                  <a:pt x="35299" y="6612483"/>
                </a:lnTo>
                <a:lnTo>
                  <a:pt x="23197" y="6698894"/>
                </a:lnTo>
                <a:lnTo>
                  <a:pt x="5883" y="6817538"/>
                </a:lnTo>
                <a:lnTo>
                  <a:pt x="0" y="6858000"/>
                </a:lnTo>
                <a:lnTo>
                  <a:pt x="63181" y="6858000"/>
                </a:lnTo>
                <a:lnTo>
                  <a:pt x="69064" y="6817538"/>
                </a:lnTo>
                <a:lnTo>
                  <a:pt x="86378" y="6698894"/>
                </a:lnTo>
                <a:lnTo>
                  <a:pt x="98480" y="6612483"/>
                </a:lnTo>
                <a:lnTo>
                  <a:pt x="111255" y="6509613"/>
                </a:lnTo>
                <a:lnTo>
                  <a:pt x="126551" y="6387541"/>
                </a:lnTo>
                <a:lnTo>
                  <a:pt x="142688" y="6252438"/>
                </a:lnTo>
                <a:lnTo>
                  <a:pt x="159665" y="6100191"/>
                </a:lnTo>
                <a:lnTo>
                  <a:pt x="177650" y="5934227"/>
                </a:lnTo>
                <a:lnTo>
                  <a:pt x="195636" y="5753862"/>
                </a:lnTo>
                <a:lnTo>
                  <a:pt x="213957" y="5561838"/>
                </a:lnTo>
                <a:lnTo>
                  <a:pt x="230934" y="5354726"/>
                </a:lnTo>
                <a:lnTo>
                  <a:pt x="247239" y="5138013"/>
                </a:lnTo>
                <a:lnTo>
                  <a:pt x="262031" y="4908956"/>
                </a:lnTo>
                <a:lnTo>
                  <a:pt x="276150" y="4670298"/>
                </a:lnTo>
                <a:lnTo>
                  <a:pt x="289430" y="4421352"/>
                </a:lnTo>
                <a:lnTo>
                  <a:pt x="294136" y="4293793"/>
                </a:lnTo>
                <a:lnTo>
                  <a:pt x="299347" y="4163492"/>
                </a:lnTo>
                <a:lnTo>
                  <a:pt x="304221" y="4031133"/>
                </a:lnTo>
                <a:lnTo>
                  <a:pt x="307415" y="3898087"/>
                </a:lnTo>
                <a:lnTo>
                  <a:pt x="310273" y="3762299"/>
                </a:lnTo>
                <a:lnTo>
                  <a:pt x="313298" y="3625139"/>
                </a:lnTo>
                <a:lnTo>
                  <a:pt x="315315" y="3485236"/>
                </a:lnTo>
                <a:lnTo>
                  <a:pt x="315315" y="3343961"/>
                </a:lnTo>
                <a:lnTo>
                  <a:pt x="316324" y="3201315"/>
                </a:lnTo>
                <a:lnTo>
                  <a:pt x="315315" y="3057297"/>
                </a:lnTo>
                <a:lnTo>
                  <a:pt x="313298" y="2911221"/>
                </a:lnTo>
                <a:lnTo>
                  <a:pt x="311449" y="2765146"/>
                </a:lnTo>
                <a:lnTo>
                  <a:pt x="307415" y="2617013"/>
                </a:lnTo>
                <a:lnTo>
                  <a:pt x="303213" y="2467509"/>
                </a:lnTo>
                <a:lnTo>
                  <a:pt x="298338" y="2318004"/>
                </a:lnTo>
                <a:lnTo>
                  <a:pt x="291447" y="2167128"/>
                </a:lnTo>
                <a:lnTo>
                  <a:pt x="283210" y="2014881"/>
                </a:lnTo>
                <a:lnTo>
                  <a:pt x="275310" y="1861947"/>
                </a:lnTo>
                <a:lnTo>
                  <a:pt x="265225" y="1709014"/>
                </a:lnTo>
                <a:lnTo>
                  <a:pt x="253122" y="1554023"/>
                </a:lnTo>
                <a:lnTo>
                  <a:pt x="241020" y="1401090"/>
                </a:lnTo>
                <a:lnTo>
                  <a:pt x="227068" y="1245413"/>
                </a:lnTo>
                <a:lnTo>
                  <a:pt x="211772" y="1089051"/>
                </a:lnTo>
                <a:lnTo>
                  <a:pt x="195636" y="934746"/>
                </a:lnTo>
                <a:lnTo>
                  <a:pt x="176810" y="778383"/>
                </a:lnTo>
                <a:lnTo>
                  <a:pt x="156639" y="622707"/>
                </a:lnTo>
                <a:lnTo>
                  <a:pt x="136636" y="466344"/>
                </a:lnTo>
                <a:lnTo>
                  <a:pt x="113272" y="310668"/>
                </a:lnTo>
                <a:lnTo>
                  <a:pt x="89403" y="155677"/>
                </a:lnTo>
                <a:close/>
              </a:path>
            </a:pathLst>
          </a:custGeom>
          <a:solidFill>
            <a:srgbClr val="474B57"/>
          </a:solidFill>
          <a:ln>
            <a:noFill/>
          </a:ln>
        </p:spPr>
        <p:txBody>
          <a:bodyPr wrap="square" rtlCol="0" anchor="ctr">
            <a:noAutofit/>
          </a:bodyPr>
          <a:lstStyle/>
          <a:p>
            <a:pPr algn="ctr"/>
            <a:endParaRPr lang="en-US"/>
          </a:p>
        </p:txBody>
      </p:sp>
      <p:sp>
        <p:nvSpPr>
          <p:cNvPr id="5" name="Slide Number Placeholder 4">
            <a:extLst>
              <a:ext uri="{FF2B5EF4-FFF2-40B4-BE49-F238E27FC236}">
                <a16:creationId xmlns:a16="http://schemas.microsoft.com/office/drawing/2014/main" id="{306EF3E7-58C1-43D7-9F78-6FEE11280791}"/>
              </a:ext>
            </a:extLst>
          </p:cNvPr>
          <p:cNvSpPr>
            <a:spLocks noGrp="1"/>
          </p:cNvSpPr>
          <p:nvPr>
            <p:ph type="sldNum" sz="quarter" idx="12"/>
          </p:nvPr>
        </p:nvSpPr>
        <p:spPr>
          <a:xfrm>
            <a:off x="1573048" y="723328"/>
            <a:ext cx="1884348" cy="604269"/>
          </a:xfrm>
        </p:spPr>
        <p:txBody>
          <a:bodyPr>
            <a:normAutofit/>
          </a:bodyPr>
          <a:lstStyle/>
          <a:p>
            <a:pPr>
              <a:lnSpc>
                <a:spcPct val="90000"/>
              </a:lnSpc>
              <a:spcAft>
                <a:spcPts val="600"/>
              </a:spcAft>
            </a:pPr>
            <a:fld id="{BC24BF35-929E-4C6B-BA87-938F9423BC01}" type="slidenum">
              <a:rPr lang="en-US" sz="3700">
                <a:solidFill>
                  <a:srgbClr val="FFFFFF"/>
                </a:solidFill>
              </a:rPr>
              <a:pPr>
                <a:lnSpc>
                  <a:spcPct val="90000"/>
                </a:lnSpc>
                <a:spcAft>
                  <a:spcPts val="600"/>
                </a:spcAft>
              </a:pPr>
              <a:t>9</a:t>
            </a:fld>
            <a:endParaRPr lang="en-US" sz="3700">
              <a:solidFill>
                <a:srgbClr val="FFFFFF"/>
              </a:solidFill>
            </a:endParaRPr>
          </a:p>
        </p:txBody>
      </p:sp>
      <p:sp>
        <p:nvSpPr>
          <p:cNvPr id="3" name="Content Placeholder 2"/>
          <p:cNvSpPr>
            <a:spLocks noGrp="1"/>
          </p:cNvSpPr>
          <p:nvPr>
            <p:ph idx="1"/>
          </p:nvPr>
        </p:nvSpPr>
        <p:spPr>
          <a:xfrm>
            <a:off x="4179577" y="2111829"/>
            <a:ext cx="6782338" cy="3978075"/>
          </a:xfrm>
        </p:spPr>
        <p:txBody>
          <a:bodyPr anchor="t">
            <a:normAutofit/>
          </a:bodyPr>
          <a:lstStyle/>
          <a:p>
            <a:pPr>
              <a:lnSpc>
                <a:spcPct val="101000"/>
              </a:lnSpc>
            </a:pPr>
            <a:r>
              <a:rPr lang="en-US" sz="1700">
                <a:solidFill>
                  <a:schemeClr val="tx2"/>
                </a:solidFill>
              </a:rPr>
              <a:t>Author: Ivory A. Toldson, PH.D.</a:t>
            </a:r>
          </a:p>
          <a:p>
            <a:pPr>
              <a:lnSpc>
                <a:spcPct val="101000"/>
              </a:lnSpc>
            </a:pPr>
            <a:r>
              <a:rPr lang="en-US" sz="1700">
                <a:solidFill>
                  <a:schemeClr val="tx2"/>
                </a:solidFill>
              </a:rPr>
              <a:t>(Report) Title: Breaking Barriers: Plotting the Path to Academic Success For School Age African-American Males</a:t>
            </a:r>
          </a:p>
          <a:p>
            <a:pPr>
              <a:lnSpc>
                <a:spcPct val="101000"/>
              </a:lnSpc>
            </a:pPr>
            <a:r>
              <a:rPr lang="en-US" sz="1700">
                <a:solidFill>
                  <a:schemeClr val="tx2"/>
                </a:solidFill>
              </a:rPr>
              <a:t>Year Published: 2008</a:t>
            </a:r>
          </a:p>
          <a:p>
            <a:pPr>
              <a:lnSpc>
                <a:spcPct val="101000"/>
              </a:lnSpc>
            </a:pPr>
            <a:r>
              <a:rPr lang="en-US" sz="1700">
                <a:solidFill>
                  <a:schemeClr val="tx2"/>
                </a:solidFill>
              </a:rPr>
              <a:t>State Published: Washington D.C. (NOT A STATE)</a:t>
            </a:r>
          </a:p>
          <a:p>
            <a:pPr>
              <a:lnSpc>
                <a:spcPct val="101000"/>
              </a:lnSpc>
            </a:pPr>
            <a:r>
              <a:rPr lang="en-US" sz="1700">
                <a:solidFill>
                  <a:schemeClr val="tx2"/>
                </a:solidFill>
              </a:rPr>
              <a:t>Publisher: Congressional Black Caucus Foundation, INC.</a:t>
            </a:r>
          </a:p>
          <a:p>
            <a:pPr>
              <a:lnSpc>
                <a:spcPct val="101000"/>
              </a:lnSpc>
            </a:pPr>
            <a:r>
              <a:rPr lang="en-US" sz="1700">
                <a:solidFill>
                  <a:schemeClr val="tx2"/>
                </a:solidFill>
              </a:rPr>
              <a:t>Primary Funder of report: Annie E. Casey Foundation</a:t>
            </a:r>
          </a:p>
          <a:p>
            <a:pPr>
              <a:lnSpc>
                <a:spcPct val="101000"/>
              </a:lnSpc>
            </a:pPr>
            <a:r>
              <a:rPr lang="en-US" sz="1700">
                <a:solidFill>
                  <a:schemeClr val="tx2"/>
                </a:solidFill>
              </a:rPr>
              <a:t>Author Background: Ph.D. indicates a Doctor of Philosophy which means he had to obtain a bachelors degree (4 yrs.), masters degree (3 yrs.), doctorate degree (3yrs) = 10 yrs of training in his field</a:t>
            </a:r>
          </a:p>
          <a:p>
            <a:pPr>
              <a:lnSpc>
                <a:spcPct val="101000"/>
              </a:lnSpc>
            </a:pPr>
            <a:r>
              <a:rPr lang="en-US" sz="1700">
                <a:solidFill>
                  <a:schemeClr val="tx2"/>
                </a:solidFill>
              </a:rPr>
              <a:t>Experience found on LinkedIn = over 30 years in the field of education</a:t>
            </a:r>
          </a:p>
          <a:p>
            <a:pPr marL="0" indent="0">
              <a:lnSpc>
                <a:spcPct val="101000"/>
              </a:lnSpc>
              <a:buNone/>
            </a:pPr>
            <a:endParaRPr lang="en-US" sz="1700">
              <a:solidFill>
                <a:schemeClr val="tx2"/>
              </a:solidFill>
            </a:endParaRPr>
          </a:p>
          <a:p>
            <a:pPr>
              <a:lnSpc>
                <a:spcPct val="101000"/>
              </a:lnSpc>
            </a:pPr>
            <a:endParaRPr lang="en-US" sz="1700">
              <a:solidFill>
                <a:schemeClr val="tx2"/>
              </a:solidFill>
            </a:endParaRPr>
          </a:p>
        </p:txBody>
      </p:sp>
      <p:sp>
        <p:nvSpPr>
          <p:cNvPr id="4" name="Footer Placeholder 3">
            <a:extLst>
              <a:ext uri="{FF2B5EF4-FFF2-40B4-BE49-F238E27FC236}">
                <a16:creationId xmlns:a16="http://schemas.microsoft.com/office/drawing/2014/main" id="{7DE922F8-DBC9-4A23-9240-9AE4E11CDAB2}"/>
              </a:ext>
            </a:extLst>
          </p:cNvPr>
          <p:cNvSpPr>
            <a:spLocks noGrp="1"/>
          </p:cNvSpPr>
          <p:nvPr>
            <p:ph type="ftr" sz="quarter" idx="11"/>
          </p:nvPr>
        </p:nvSpPr>
        <p:spPr>
          <a:xfrm>
            <a:off x="4229878" y="6296615"/>
            <a:ext cx="4371196" cy="365125"/>
          </a:xfrm>
        </p:spPr>
        <p:txBody>
          <a:bodyPr>
            <a:normAutofit/>
          </a:bodyPr>
          <a:lstStyle/>
          <a:p>
            <a:pPr>
              <a:spcAft>
                <a:spcPts val="600"/>
              </a:spcAft>
            </a:pPr>
            <a:r>
              <a:rPr lang="en-US">
                <a:solidFill>
                  <a:schemeClr val="tx2"/>
                </a:solidFill>
              </a:rPr>
              <a:t>THE KINGS' PRESS LLC COPYRIGHT 2020</a:t>
            </a:r>
          </a:p>
        </p:txBody>
      </p:sp>
    </p:spTree>
    <p:extLst>
      <p:ext uri="{BB962C8B-B14F-4D97-AF65-F5344CB8AC3E}">
        <p14:creationId xmlns:p14="http://schemas.microsoft.com/office/powerpoint/2010/main" val="1151748082"/>
      </p:ext>
    </p:extLst>
  </p:cSld>
  <p:clrMapOvr>
    <a:overrideClrMapping bg1="dk1" tx1="lt1" bg2="dk2" tx2="lt2" accent1="accent1" accent2="accent2" accent3="accent3" accent4="accent4" accent5="accent5" accent6="accent6" hlink="hlink" folHlink="folHlink"/>
  </p:clrMapOvr>
</p:sld>
</file>

<file path=ppt/theme/theme1.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2915</Words>
  <Application>Microsoft Office PowerPoint</Application>
  <PresentationFormat>Widescreen</PresentationFormat>
  <Paragraphs>283</Paragraphs>
  <Slides>34</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34</vt:i4>
      </vt:variant>
    </vt:vector>
  </HeadingPairs>
  <TitlesOfParts>
    <vt:vector size="41" baseType="lpstr">
      <vt:lpstr>Arial</vt:lpstr>
      <vt:lpstr>Calibri</vt:lpstr>
      <vt:lpstr>Century Schoolbook</vt:lpstr>
      <vt:lpstr>Corbel</vt:lpstr>
      <vt:lpstr>Tahoma</vt:lpstr>
      <vt:lpstr>Wingdings</vt:lpstr>
      <vt:lpstr>Feathered</vt:lpstr>
      <vt:lpstr>Check your Resource Analysis Sheet</vt:lpstr>
      <vt:lpstr>RESEARCH &amp; ESSAY WRITING</vt:lpstr>
      <vt:lpstr>10 Step Research Process</vt:lpstr>
      <vt:lpstr>SOURCING DOCUMENTS</vt:lpstr>
      <vt:lpstr>Author’s Credentials = Source Credibility</vt:lpstr>
      <vt:lpstr>(Relevant) VERBS, ADJECTIVES, NUMBERS, NOUNS </vt:lpstr>
      <vt:lpstr>SOURCING TOGETHER</vt:lpstr>
      <vt:lpstr>Sourcing Together</vt:lpstr>
      <vt:lpstr>Sourcing Together = 10 minutes</vt:lpstr>
      <vt:lpstr>Report’s Recommended Citation</vt:lpstr>
      <vt:lpstr>NUMBERS, NOUNS AND VERBS (5 min.)</vt:lpstr>
      <vt:lpstr>Total Time = 15 minutes</vt:lpstr>
      <vt:lpstr>Check your Resource Analysis Sheet</vt:lpstr>
      <vt:lpstr>Paraphrasing</vt:lpstr>
      <vt:lpstr>Paraphrasing</vt:lpstr>
      <vt:lpstr>Paraphrasing (Literacy Cookbook)</vt:lpstr>
      <vt:lpstr>Paraphrasing TOGETHER</vt:lpstr>
      <vt:lpstr>Developing Evidence Based Claims as an Introduction Paragraph</vt:lpstr>
      <vt:lpstr>Working Thesis Statement and Introduction</vt:lpstr>
      <vt:lpstr>Developing a Good Claim –  Restate and Quantify, Cause, Impact</vt:lpstr>
      <vt:lpstr>Please use sentence frames as a starting point</vt:lpstr>
      <vt:lpstr>SUPPORTING PARAGRAPHS</vt:lpstr>
      <vt:lpstr>Topical Sentence</vt:lpstr>
      <vt:lpstr>Inserting GOOD  Evidence = 3 Steps</vt:lpstr>
      <vt:lpstr>INTERPRETING EVIDENCE</vt:lpstr>
      <vt:lpstr>Interpretation Evidence</vt:lpstr>
      <vt:lpstr>Interpreting good evidence from the Numbers, Nouns and Verbs</vt:lpstr>
      <vt:lpstr>Cause and Effect</vt:lpstr>
      <vt:lpstr>Chronological</vt:lpstr>
      <vt:lpstr>Comparison and Contrast</vt:lpstr>
      <vt:lpstr>Process</vt:lpstr>
      <vt:lpstr>Agree and Disagree</vt:lpstr>
      <vt:lpstr>Self Edit</vt:lpstr>
      <vt:lpstr>Start Your Essay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Check your Resource Analysis Sheet</dc:title>
  <dc:creator>Ron King</dc:creator>
  <cp:lastModifiedBy>Ron King</cp:lastModifiedBy>
  <cp:revision>1</cp:revision>
  <dcterms:created xsi:type="dcterms:W3CDTF">2020-09-14T09:18:46Z</dcterms:created>
  <dcterms:modified xsi:type="dcterms:W3CDTF">2020-09-14T09:21:14Z</dcterms:modified>
</cp:coreProperties>
</file>