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drawings/drawing4.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5.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2" d="100"/>
          <a:sy n="72"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Gross National Debt vs Dow Jones Industrial Avg.</a:t>
            </a:r>
          </a:p>
          <a:p>
            <a:pPr>
              <a:defRPr/>
            </a:pPr>
            <a:r>
              <a:rPr lang="en-US" dirty="0"/>
              <a:t>Annual 1940 - 2017 (YTD)</a:t>
            </a:r>
          </a:p>
          <a:p>
            <a:pPr>
              <a:defRPr/>
            </a:pPr>
            <a:r>
              <a:rPr lang="en-US" sz="800" dirty="0"/>
              <a:t>Data Source: St. Louis Federal Reserve, FedPrimeRate.Com    Chart by Wing-O-Metrics LLC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0547506826175455"/>
          <c:y val="0.19108666469051711"/>
          <c:w val="0.84510214997646427"/>
          <c:h val="0.67034831922659099"/>
        </c:manualLayout>
      </c:layout>
      <c:lineChart>
        <c:grouping val="standard"/>
        <c:varyColors val="0"/>
        <c:ser>
          <c:idx val="1"/>
          <c:order val="1"/>
          <c:tx>
            <c:strRef>
              <c:f>Sheet1!$H$38</c:f>
              <c:strCache>
                <c:ptCount val="1"/>
                <c:pt idx="0">
                  <c:v>Dow Jones Industrial Avergae</c:v>
                </c:pt>
              </c:strCache>
            </c:strRef>
          </c:tx>
          <c:spPr>
            <a:ln w="28575" cap="rnd">
              <a:solidFill>
                <a:srgbClr val="FF0000"/>
              </a:solidFill>
              <a:round/>
            </a:ln>
            <a:effectLst/>
          </c:spPr>
          <c:marker>
            <c:symbol val="none"/>
          </c:marker>
          <c:cat>
            <c:numRef>
              <c:f>Sheet1!$F$39:$F$127</c:f>
              <c:numCache>
                <c:formatCode>General</c:formatCode>
                <c:ptCount val="89"/>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numCache>
            </c:numRef>
          </c:cat>
          <c:val>
            <c:numRef>
              <c:f>Sheet1!$H$39:$H$127</c:f>
              <c:numCache>
                <c:formatCode>General</c:formatCode>
                <c:ptCount val="89"/>
                <c:pt idx="0">
                  <c:v>151.43</c:v>
                </c:pt>
                <c:pt idx="1">
                  <c:v>130.57</c:v>
                </c:pt>
                <c:pt idx="2">
                  <c:v>112.77</c:v>
                </c:pt>
                <c:pt idx="3">
                  <c:v>119.4</c:v>
                </c:pt>
                <c:pt idx="4">
                  <c:v>135.88999999999999</c:v>
                </c:pt>
                <c:pt idx="5">
                  <c:v>152.58000000000001</c:v>
                </c:pt>
                <c:pt idx="6">
                  <c:v>191.66</c:v>
                </c:pt>
                <c:pt idx="7">
                  <c:v>176.39</c:v>
                </c:pt>
                <c:pt idx="8">
                  <c:v>181.04</c:v>
                </c:pt>
                <c:pt idx="9">
                  <c:v>177.3</c:v>
                </c:pt>
                <c:pt idx="10">
                  <c:v>200.52</c:v>
                </c:pt>
                <c:pt idx="11">
                  <c:v>239.92</c:v>
                </c:pt>
                <c:pt idx="12">
                  <c:v>269.86</c:v>
                </c:pt>
                <c:pt idx="13">
                  <c:v>292.14</c:v>
                </c:pt>
                <c:pt idx="14">
                  <c:v>280.89999999999998</c:v>
                </c:pt>
                <c:pt idx="15">
                  <c:v>404.39</c:v>
                </c:pt>
                <c:pt idx="16">
                  <c:v>488.4</c:v>
                </c:pt>
                <c:pt idx="17">
                  <c:v>496.03</c:v>
                </c:pt>
                <c:pt idx="18">
                  <c:v>439.27</c:v>
                </c:pt>
                <c:pt idx="19">
                  <c:v>587.59</c:v>
                </c:pt>
                <c:pt idx="20">
                  <c:v>679.36</c:v>
                </c:pt>
                <c:pt idx="21">
                  <c:v>615.89</c:v>
                </c:pt>
                <c:pt idx="22">
                  <c:v>724.71</c:v>
                </c:pt>
                <c:pt idx="23">
                  <c:v>646.79</c:v>
                </c:pt>
                <c:pt idx="24">
                  <c:v>766.08</c:v>
                </c:pt>
                <c:pt idx="25">
                  <c:v>874.13</c:v>
                </c:pt>
                <c:pt idx="26">
                  <c:v>969.26</c:v>
                </c:pt>
                <c:pt idx="27">
                  <c:v>785.69</c:v>
                </c:pt>
                <c:pt idx="28">
                  <c:v>906.84</c:v>
                </c:pt>
                <c:pt idx="29">
                  <c:v>947.73</c:v>
                </c:pt>
                <c:pt idx="30">
                  <c:v>809.2</c:v>
                </c:pt>
                <c:pt idx="31">
                  <c:v>838.92</c:v>
                </c:pt>
                <c:pt idx="32">
                  <c:v>890.2</c:v>
                </c:pt>
                <c:pt idx="33">
                  <c:v>1031.68</c:v>
                </c:pt>
                <c:pt idx="34">
                  <c:v>855.32</c:v>
                </c:pt>
                <c:pt idx="35">
                  <c:v>852.41</c:v>
                </c:pt>
                <c:pt idx="36">
                  <c:v>858.71</c:v>
                </c:pt>
                <c:pt idx="37">
                  <c:v>1004.65</c:v>
                </c:pt>
                <c:pt idx="38">
                  <c:v>831.17</c:v>
                </c:pt>
                <c:pt idx="39">
                  <c:v>805.01</c:v>
                </c:pt>
                <c:pt idx="40">
                  <c:v>838.74</c:v>
                </c:pt>
                <c:pt idx="41">
                  <c:v>963.99</c:v>
                </c:pt>
                <c:pt idx="42">
                  <c:v>875</c:v>
                </c:pt>
                <c:pt idx="43">
                  <c:v>1046.54</c:v>
                </c:pt>
                <c:pt idx="44">
                  <c:v>1258.6400000000001</c:v>
                </c:pt>
                <c:pt idx="45">
                  <c:v>1211.57</c:v>
                </c:pt>
                <c:pt idx="46">
                  <c:v>1546.67</c:v>
                </c:pt>
                <c:pt idx="47">
                  <c:v>1895.95</c:v>
                </c:pt>
                <c:pt idx="48">
                  <c:v>1938.83</c:v>
                </c:pt>
                <c:pt idx="49">
                  <c:v>2168.5700000000002</c:v>
                </c:pt>
                <c:pt idx="50">
                  <c:v>2753.2</c:v>
                </c:pt>
                <c:pt idx="51">
                  <c:v>2633.66</c:v>
                </c:pt>
                <c:pt idx="52">
                  <c:v>3168.83</c:v>
                </c:pt>
                <c:pt idx="53">
                  <c:v>3301.11</c:v>
                </c:pt>
                <c:pt idx="54">
                  <c:v>3754.09</c:v>
                </c:pt>
                <c:pt idx="55">
                  <c:v>3834.44</c:v>
                </c:pt>
                <c:pt idx="56">
                  <c:v>5117.12</c:v>
                </c:pt>
                <c:pt idx="57">
                  <c:v>6448.27</c:v>
                </c:pt>
                <c:pt idx="58">
                  <c:v>7908.25</c:v>
                </c:pt>
                <c:pt idx="59">
                  <c:v>9181.43</c:v>
                </c:pt>
                <c:pt idx="60">
                  <c:v>11497.12</c:v>
                </c:pt>
                <c:pt idx="61">
                  <c:v>10787.99</c:v>
                </c:pt>
                <c:pt idx="62">
                  <c:v>10021.57</c:v>
                </c:pt>
                <c:pt idx="63">
                  <c:v>8341.6299999999992</c:v>
                </c:pt>
                <c:pt idx="64">
                  <c:v>10453.92</c:v>
                </c:pt>
                <c:pt idx="65">
                  <c:v>10783.01</c:v>
                </c:pt>
                <c:pt idx="66">
                  <c:v>10717.5</c:v>
                </c:pt>
                <c:pt idx="67">
                  <c:v>12463.15</c:v>
                </c:pt>
                <c:pt idx="68">
                  <c:v>11244.05</c:v>
                </c:pt>
                <c:pt idx="69">
                  <c:v>8885.66</c:v>
                </c:pt>
                <c:pt idx="70">
                  <c:v>10668.59</c:v>
                </c:pt>
                <c:pt idx="71">
                  <c:v>11957.57</c:v>
                </c:pt>
                <c:pt idx="72">
                  <c:v>12965.29</c:v>
                </c:pt>
                <c:pt idx="73">
                  <c:v>15009.52</c:v>
                </c:pt>
                <c:pt idx="74">
                  <c:v>16777.689999999999</c:v>
                </c:pt>
                <c:pt idx="75">
                  <c:v>17587.03</c:v>
                </c:pt>
                <c:pt idx="76">
                  <c:v>17927.11</c:v>
                </c:pt>
                <c:pt idx="77">
                  <c:v>20100</c:v>
                </c:pt>
              </c:numCache>
            </c:numRef>
          </c:val>
          <c:smooth val="0"/>
          <c:extLst>
            <c:ext xmlns:c16="http://schemas.microsoft.com/office/drawing/2014/chart" uri="{C3380CC4-5D6E-409C-BE32-E72D297353CC}">
              <c16:uniqueId val="{00000000-EC5D-4A7B-BC34-6971208BCAEB}"/>
            </c:ext>
          </c:extLst>
        </c:ser>
        <c:dLbls>
          <c:showLegendKey val="0"/>
          <c:showVal val="0"/>
          <c:showCatName val="0"/>
          <c:showSerName val="0"/>
          <c:showPercent val="0"/>
          <c:showBubbleSize val="0"/>
        </c:dLbls>
        <c:marker val="1"/>
        <c:smooth val="0"/>
        <c:axId val="444681960"/>
        <c:axId val="444681632"/>
      </c:lineChart>
      <c:lineChart>
        <c:grouping val="standard"/>
        <c:varyColors val="0"/>
        <c:ser>
          <c:idx val="0"/>
          <c:order val="0"/>
          <c:tx>
            <c:strRef>
              <c:f>Sheet1!$G$38</c:f>
              <c:strCache>
                <c:ptCount val="1"/>
                <c:pt idx="0">
                  <c:v>Gross National Debt</c:v>
                </c:pt>
              </c:strCache>
            </c:strRef>
          </c:tx>
          <c:spPr>
            <a:ln w="28575" cap="rnd">
              <a:solidFill>
                <a:schemeClr val="accent1"/>
              </a:solidFill>
              <a:round/>
            </a:ln>
            <a:effectLst/>
          </c:spPr>
          <c:marker>
            <c:symbol val="none"/>
          </c:marker>
          <c:cat>
            <c:numRef>
              <c:f>Sheet1!$F$39:$F$127</c:f>
              <c:numCache>
                <c:formatCode>General</c:formatCode>
                <c:ptCount val="89"/>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numCache>
            </c:numRef>
          </c:cat>
          <c:val>
            <c:numRef>
              <c:f>Sheet1!$G$39:$G$127</c:f>
              <c:numCache>
                <c:formatCode>#,##0</c:formatCode>
                <c:ptCount val="89"/>
                <c:pt idx="0">
                  <c:v>48.2</c:v>
                </c:pt>
                <c:pt idx="1">
                  <c:v>50.7</c:v>
                </c:pt>
                <c:pt idx="2">
                  <c:v>57.5</c:v>
                </c:pt>
                <c:pt idx="3">
                  <c:v>79.2</c:v>
                </c:pt>
                <c:pt idx="4">
                  <c:v>142.6</c:v>
                </c:pt>
                <c:pt idx="5">
                  <c:v>204.1</c:v>
                </c:pt>
                <c:pt idx="6">
                  <c:v>260.10000000000002</c:v>
                </c:pt>
                <c:pt idx="7">
                  <c:v>271</c:v>
                </c:pt>
                <c:pt idx="8">
                  <c:v>257.10000000000002</c:v>
                </c:pt>
                <c:pt idx="9">
                  <c:v>252</c:v>
                </c:pt>
                <c:pt idx="10">
                  <c:v>252.6</c:v>
                </c:pt>
                <c:pt idx="11">
                  <c:v>256.89999999999998</c:v>
                </c:pt>
                <c:pt idx="12">
                  <c:v>255.3</c:v>
                </c:pt>
                <c:pt idx="13">
                  <c:v>259.10000000000002</c:v>
                </c:pt>
                <c:pt idx="14">
                  <c:v>266</c:v>
                </c:pt>
                <c:pt idx="15">
                  <c:v>270.8</c:v>
                </c:pt>
                <c:pt idx="16">
                  <c:v>274.39999999999998</c:v>
                </c:pt>
                <c:pt idx="17">
                  <c:v>272.7</c:v>
                </c:pt>
                <c:pt idx="18">
                  <c:v>272.3</c:v>
                </c:pt>
                <c:pt idx="19">
                  <c:v>279.7</c:v>
                </c:pt>
                <c:pt idx="20">
                  <c:v>287.5</c:v>
                </c:pt>
                <c:pt idx="21">
                  <c:v>290.5</c:v>
                </c:pt>
                <c:pt idx="22">
                  <c:v>292.60000000000002</c:v>
                </c:pt>
                <c:pt idx="23">
                  <c:v>302.89999999999998</c:v>
                </c:pt>
                <c:pt idx="24">
                  <c:v>310.3</c:v>
                </c:pt>
                <c:pt idx="25">
                  <c:v>316.10000000000002</c:v>
                </c:pt>
                <c:pt idx="26">
                  <c:v>322.3</c:v>
                </c:pt>
                <c:pt idx="27">
                  <c:v>328.5</c:v>
                </c:pt>
                <c:pt idx="28">
                  <c:v>340.4</c:v>
                </c:pt>
                <c:pt idx="29">
                  <c:v>368.7</c:v>
                </c:pt>
                <c:pt idx="30">
                  <c:v>365.8</c:v>
                </c:pt>
                <c:pt idx="31">
                  <c:v>380.9</c:v>
                </c:pt>
                <c:pt idx="32">
                  <c:v>408.2</c:v>
                </c:pt>
                <c:pt idx="33">
                  <c:v>435.9</c:v>
                </c:pt>
                <c:pt idx="34">
                  <c:v>466.3</c:v>
                </c:pt>
                <c:pt idx="35">
                  <c:v>483.9</c:v>
                </c:pt>
                <c:pt idx="36">
                  <c:v>541.9</c:v>
                </c:pt>
                <c:pt idx="37">
                  <c:v>629</c:v>
                </c:pt>
                <c:pt idx="38">
                  <c:v>706.4</c:v>
                </c:pt>
                <c:pt idx="39">
                  <c:v>776.6</c:v>
                </c:pt>
                <c:pt idx="40">
                  <c:v>829.5</c:v>
                </c:pt>
                <c:pt idx="41">
                  <c:v>909</c:v>
                </c:pt>
                <c:pt idx="42">
                  <c:v>994.8</c:v>
                </c:pt>
                <c:pt idx="43">
                  <c:v>1137.3</c:v>
                </c:pt>
                <c:pt idx="44">
                  <c:v>1371.7</c:v>
                </c:pt>
                <c:pt idx="45">
                  <c:v>1564.6</c:v>
                </c:pt>
                <c:pt idx="46">
                  <c:v>1817.4</c:v>
                </c:pt>
                <c:pt idx="47">
                  <c:v>2120.5</c:v>
                </c:pt>
                <c:pt idx="48">
                  <c:v>2346</c:v>
                </c:pt>
                <c:pt idx="49">
                  <c:v>2601.1</c:v>
                </c:pt>
                <c:pt idx="50">
                  <c:v>2867.8</c:v>
                </c:pt>
                <c:pt idx="51">
                  <c:v>3206.3</c:v>
                </c:pt>
                <c:pt idx="52">
                  <c:v>3598.2</c:v>
                </c:pt>
                <c:pt idx="53">
                  <c:v>4001.8</c:v>
                </c:pt>
                <c:pt idx="54">
                  <c:v>4351</c:v>
                </c:pt>
                <c:pt idx="55">
                  <c:v>4643.3</c:v>
                </c:pt>
                <c:pt idx="56">
                  <c:v>4920.6000000000004</c:v>
                </c:pt>
                <c:pt idx="57">
                  <c:v>5181.5</c:v>
                </c:pt>
                <c:pt idx="58">
                  <c:v>5369.2</c:v>
                </c:pt>
                <c:pt idx="59">
                  <c:v>5478.2</c:v>
                </c:pt>
                <c:pt idx="60">
                  <c:v>5605.5</c:v>
                </c:pt>
                <c:pt idx="61">
                  <c:v>5628.7</c:v>
                </c:pt>
                <c:pt idx="62">
                  <c:v>5769.9</c:v>
                </c:pt>
                <c:pt idx="63">
                  <c:v>6198.4</c:v>
                </c:pt>
                <c:pt idx="64">
                  <c:v>6760</c:v>
                </c:pt>
                <c:pt idx="65">
                  <c:v>7354.7</c:v>
                </c:pt>
                <c:pt idx="66">
                  <c:v>7905.3</c:v>
                </c:pt>
                <c:pt idx="67">
                  <c:v>8451.4</c:v>
                </c:pt>
                <c:pt idx="68">
                  <c:v>8950.7000000000007</c:v>
                </c:pt>
                <c:pt idx="69">
                  <c:v>9986.1</c:v>
                </c:pt>
                <c:pt idx="70">
                  <c:v>11875.9</c:v>
                </c:pt>
                <c:pt idx="71">
                  <c:v>13528.8</c:v>
                </c:pt>
                <c:pt idx="72">
                  <c:v>14764.2</c:v>
                </c:pt>
                <c:pt idx="73">
                  <c:v>16050.9</c:v>
                </c:pt>
                <c:pt idx="74">
                  <c:v>16719.400000000001</c:v>
                </c:pt>
                <c:pt idx="75">
                  <c:v>17794.5</c:v>
                </c:pt>
                <c:pt idx="76">
                  <c:v>18120.099999999999</c:v>
                </c:pt>
                <c:pt idx="77">
                  <c:v>19500</c:v>
                </c:pt>
              </c:numCache>
            </c:numRef>
          </c:val>
          <c:smooth val="0"/>
          <c:extLst>
            <c:ext xmlns:c16="http://schemas.microsoft.com/office/drawing/2014/chart" uri="{C3380CC4-5D6E-409C-BE32-E72D297353CC}">
              <c16:uniqueId val="{00000001-EC5D-4A7B-BC34-6971208BCAEB}"/>
            </c:ext>
          </c:extLst>
        </c:ser>
        <c:dLbls>
          <c:showLegendKey val="0"/>
          <c:showVal val="0"/>
          <c:showCatName val="0"/>
          <c:showSerName val="0"/>
          <c:showPercent val="0"/>
          <c:showBubbleSize val="0"/>
        </c:dLbls>
        <c:marker val="1"/>
        <c:smooth val="0"/>
        <c:axId val="451270576"/>
        <c:axId val="451268608"/>
      </c:lineChart>
      <c:catAx>
        <c:axId val="444681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44681632"/>
        <c:crosses val="autoZero"/>
        <c:auto val="1"/>
        <c:lblAlgn val="ctr"/>
        <c:lblOffset val="100"/>
        <c:noMultiLvlLbl val="0"/>
      </c:catAx>
      <c:valAx>
        <c:axId val="44468163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44681960"/>
        <c:crosses val="autoZero"/>
        <c:crossBetween val="between"/>
      </c:valAx>
      <c:valAx>
        <c:axId val="451268608"/>
        <c:scaling>
          <c:orientation val="minMax"/>
        </c:scaling>
        <c:delete val="1"/>
        <c:axPos val="r"/>
        <c:numFmt formatCode="&quot;$&quot;#,##0" sourceLinked="0"/>
        <c:majorTickMark val="out"/>
        <c:minorTickMark val="none"/>
        <c:tickLblPos val="nextTo"/>
        <c:crossAx val="451270576"/>
        <c:crosses val="max"/>
        <c:crossBetween val="between"/>
      </c:valAx>
      <c:catAx>
        <c:axId val="451270576"/>
        <c:scaling>
          <c:orientation val="minMax"/>
        </c:scaling>
        <c:delete val="1"/>
        <c:axPos val="b"/>
        <c:numFmt formatCode="General" sourceLinked="1"/>
        <c:majorTickMark val="out"/>
        <c:minorTickMark val="none"/>
        <c:tickLblPos val="nextTo"/>
        <c:crossAx val="451268608"/>
        <c:crosses val="autoZero"/>
        <c:auto val="1"/>
        <c:lblAlgn val="ctr"/>
        <c:lblOffset val="100"/>
        <c:noMultiLvlLbl val="0"/>
      </c:catAx>
      <c:spPr>
        <a:noFill/>
        <a:ln>
          <a:noFill/>
        </a:ln>
        <a:effectLst/>
      </c:spPr>
    </c:plotArea>
    <c:legend>
      <c:legendPos val="b"/>
      <c:layout>
        <c:manualLayout>
          <c:xMode val="edge"/>
          <c:yMode val="edge"/>
          <c:x val="0.16546943745321788"/>
          <c:y val="0.23002011112247334"/>
          <c:w val="0.71548277910968705"/>
          <c:h val="6.868118757882536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dirty="0"/>
              <a:t>Gross National Debt vs Dow Jones Industrial Avg.</a:t>
            </a:r>
          </a:p>
          <a:p>
            <a:pPr>
              <a:defRPr/>
            </a:pPr>
            <a:r>
              <a:rPr lang="en-US" sz="1200" dirty="0"/>
              <a:t>Annual 1940 - 2017 (YTD)</a:t>
            </a:r>
          </a:p>
          <a:p>
            <a:pPr>
              <a:defRPr/>
            </a:pPr>
            <a:r>
              <a:rPr lang="en-US" sz="800" dirty="0"/>
              <a:t>Data Source: St. Louis Federal Reserve, FedPrimeRate.Com    Chart by Wing-O-Metrics LLC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0742957656384723"/>
          <c:y val="0.27820499710263491"/>
          <c:w val="0.84510214997646427"/>
          <c:h val="0.58059003988137847"/>
        </c:manualLayout>
      </c:layout>
      <c:lineChart>
        <c:grouping val="standard"/>
        <c:varyColors val="0"/>
        <c:ser>
          <c:idx val="1"/>
          <c:order val="1"/>
          <c:tx>
            <c:strRef>
              <c:f>Sheet1!$H$38</c:f>
              <c:strCache>
                <c:ptCount val="1"/>
                <c:pt idx="0">
                  <c:v>Dow Jones Industrial Avergae</c:v>
                </c:pt>
              </c:strCache>
            </c:strRef>
          </c:tx>
          <c:spPr>
            <a:ln w="28575" cap="rnd">
              <a:solidFill>
                <a:srgbClr val="FF0000"/>
              </a:solidFill>
              <a:round/>
            </a:ln>
            <a:effectLst/>
          </c:spPr>
          <c:marker>
            <c:symbol val="none"/>
          </c:marker>
          <c:cat>
            <c:numRef>
              <c:f>Sheet1!$F$39:$F$127</c:f>
              <c:numCache>
                <c:formatCode>General</c:formatCode>
                <c:ptCount val="89"/>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numCache>
            </c:numRef>
          </c:cat>
          <c:val>
            <c:numRef>
              <c:f>Sheet1!$H$39:$H$127</c:f>
              <c:numCache>
                <c:formatCode>General</c:formatCode>
                <c:ptCount val="89"/>
                <c:pt idx="0">
                  <c:v>151.43</c:v>
                </c:pt>
                <c:pt idx="1">
                  <c:v>130.57</c:v>
                </c:pt>
                <c:pt idx="2">
                  <c:v>112.77</c:v>
                </c:pt>
                <c:pt idx="3">
                  <c:v>119.4</c:v>
                </c:pt>
                <c:pt idx="4">
                  <c:v>135.88999999999999</c:v>
                </c:pt>
                <c:pt idx="5">
                  <c:v>152.58000000000001</c:v>
                </c:pt>
                <c:pt idx="6">
                  <c:v>191.66</c:v>
                </c:pt>
                <c:pt idx="7">
                  <c:v>176.39</c:v>
                </c:pt>
                <c:pt idx="8">
                  <c:v>181.04</c:v>
                </c:pt>
                <c:pt idx="9">
                  <c:v>177.3</c:v>
                </c:pt>
                <c:pt idx="10">
                  <c:v>200.52</c:v>
                </c:pt>
                <c:pt idx="11">
                  <c:v>239.92</c:v>
                </c:pt>
                <c:pt idx="12">
                  <c:v>269.86</c:v>
                </c:pt>
                <c:pt idx="13">
                  <c:v>292.14</c:v>
                </c:pt>
                <c:pt idx="14">
                  <c:v>280.89999999999998</c:v>
                </c:pt>
                <c:pt idx="15">
                  <c:v>404.39</c:v>
                </c:pt>
                <c:pt idx="16">
                  <c:v>488.4</c:v>
                </c:pt>
                <c:pt idx="17">
                  <c:v>496.03</c:v>
                </c:pt>
                <c:pt idx="18">
                  <c:v>439.27</c:v>
                </c:pt>
                <c:pt idx="19">
                  <c:v>587.59</c:v>
                </c:pt>
                <c:pt idx="20">
                  <c:v>679.36</c:v>
                </c:pt>
                <c:pt idx="21">
                  <c:v>615.89</c:v>
                </c:pt>
                <c:pt idx="22">
                  <c:v>724.71</c:v>
                </c:pt>
                <c:pt idx="23">
                  <c:v>646.79</c:v>
                </c:pt>
                <c:pt idx="24">
                  <c:v>766.08</c:v>
                </c:pt>
                <c:pt idx="25">
                  <c:v>874.13</c:v>
                </c:pt>
                <c:pt idx="26">
                  <c:v>969.26</c:v>
                </c:pt>
                <c:pt idx="27">
                  <c:v>785.69</c:v>
                </c:pt>
                <c:pt idx="28">
                  <c:v>906.84</c:v>
                </c:pt>
                <c:pt idx="29">
                  <c:v>947.73</c:v>
                </c:pt>
                <c:pt idx="30">
                  <c:v>809.2</c:v>
                </c:pt>
                <c:pt idx="31">
                  <c:v>838.92</c:v>
                </c:pt>
                <c:pt idx="32">
                  <c:v>890.2</c:v>
                </c:pt>
                <c:pt idx="33">
                  <c:v>1031.68</c:v>
                </c:pt>
                <c:pt idx="34">
                  <c:v>855.32</c:v>
                </c:pt>
                <c:pt idx="35">
                  <c:v>852.41</c:v>
                </c:pt>
                <c:pt idx="36">
                  <c:v>858.71</c:v>
                </c:pt>
                <c:pt idx="37">
                  <c:v>1004.65</c:v>
                </c:pt>
                <c:pt idx="38">
                  <c:v>831.17</c:v>
                </c:pt>
                <c:pt idx="39">
                  <c:v>805.01</c:v>
                </c:pt>
                <c:pt idx="40">
                  <c:v>838.74</c:v>
                </c:pt>
                <c:pt idx="41">
                  <c:v>963.99</c:v>
                </c:pt>
                <c:pt idx="42">
                  <c:v>875</c:v>
                </c:pt>
                <c:pt idx="43">
                  <c:v>1046.54</c:v>
                </c:pt>
                <c:pt idx="44">
                  <c:v>1258.6400000000001</c:v>
                </c:pt>
                <c:pt idx="45">
                  <c:v>1211.57</c:v>
                </c:pt>
                <c:pt idx="46">
                  <c:v>1546.67</c:v>
                </c:pt>
                <c:pt idx="47">
                  <c:v>1895.95</c:v>
                </c:pt>
                <c:pt idx="48">
                  <c:v>1938.83</c:v>
                </c:pt>
                <c:pt idx="49">
                  <c:v>2168.5700000000002</c:v>
                </c:pt>
                <c:pt idx="50">
                  <c:v>2753.2</c:v>
                </c:pt>
                <c:pt idx="51">
                  <c:v>2633.66</c:v>
                </c:pt>
                <c:pt idx="52">
                  <c:v>3168.83</c:v>
                </c:pt>
                <c:pt idx="53">
                  <c:v>3301.11</c:v>
                </c:pt>
                <c:pt idx="54">
                  <c:v>3754.09</c:v>
                </c:pt>
                <c:pt idx="55">
                  <c:v>3834.44</c:v>
                </c:pt>
                <c:pt idx="56">
                  <c:v>5117.12</c:v>
                </c:pt>
                <c:pt idx="57">
                  <c:v>6448.27</c:v>
                </c:pt>
                <c:pt idx="58">
                  <c:v>7908.25</c:v>
                </c:pt>
                <c:pt idx="59">
                  <c:v>9181.43</c:v>
                </c:pt>
                <c:pt idx="60">
                  <c:v>11497.12</c:v>
                </c:pt>
                <c:pt idx="61">
                  <c:v>10787.99</c:v>
                </c:pt>
                <c:pt idx="62">
                  <c:v>10021.57</c:v>
                </c:pt>
                <c:pt idx="63">
                  <c:v>8341.6299999999992</c:v>
                </c:pt>
                <c:pt idx="64">
                  <c:v>10453.92</c:v>
                </c:pt>
                <c:pt idx="65">
                  <c:v>10783.01</c:v>
                </c:pt>
                <c:pt idx="66">
                  <c:v>10717.5</c:v>
                </c:pt>
                <c:pt idx="67">
                  <c:v>12463.15</c:v>
                </c:pt>
                <c:pt idx="68">
                  <c:v>11244.05</c:v>
                </c:pt>
                <c:pt idx="69">
                  <c:v>8885.66</c:v>
                </c:pt>
                <c:pt idx="70">
                  <c:v>10668.59</c:v>
                </c:pt>
                <c:pt idx="71">
                  <c:v>11957.57</c:v>
                </c:pt>
                <c:pt idx="72">
                  <c:v>12965.29</c:v>
                </c:pt>
                <c:pt idx="73">
                  <c:v>15009.52</c:v>
                </c:pt>
                <c:pt idx="74">
                  <c:v>16777.689999999999</c:v>
                </c:pt>
                <c:pt idx="75">
                  <c:v>17587.03</c:v>
                </c:pt>
                <c:pt idx="76">
                  <c:v>17927.11</c:v>
                </c:pt>
                <c:pt idx="77">
                  <c:v>20100</c:v>
                </c:pt>
              </c:numCache>
            </c:numRef>
          </c:val>
          <c:smooth val="0"/>
          <c:extLst>
            <c:ext xmlns:c16="http://schemas.microsoft.com/office/drawing/2014/chart" uri="{C3380CC4-5D6E-409C-BE32-E72D297353CC}">
              <c16:uniqueId val="{00000000-0341-4C31-91AC-DC4FACE85FAB}"/>
            </c:ext>
          </c:extLst>
        </c:ser>
        <c:dLbls>
          <c:showLegendKey val="0"/>
          <c:showVal val="0"/>
          <c:showCatName val="0"/>
          <c:showSerName val="0"/>
          <c:showPercent val="0"/>
          <c:showBubbleSize val="0"/>
        </c:dLbls>
        <c:marker val="1"/>
        <c:smooth val="0"/>
        <c:axId val="444681960"/>
        <c:axId val="444681632"/>
      </c:lineChart>
      <c:lineChart>
        <c:grouping val="standard"/>
        <c:varyColors val="0"/>
        <c:ser>
          <c:idx val="0"/>
          <c:order val="0"/>
          <c:tx>
            <c:strRef>
              <c:f>Sheet1!$G$38</c:f>
              <c:strCache>
                <c:ptCount val="1"/>
                <c:pt idx="0">
                  <c:v>Gross National Debt</c:v>
                </c:pt>
              </c:strCache>
            </c:strRef>
          </c:tx>
          <c:spPr>
            <a:ln w="28575" cap="rnd">
              <a:solidFill>
                <a:schemeClr val="accent1"/>
              </a:solidFill>
              <a:round/>
            </a:ln>
            <a:effectLst/>
          </c:spPr>
          <c:marker>
            <c:symbol val="none"/>
          </c:marker>
          <c:cat>
            <c:numRef>
              <c:f>Sheet1!$F$39:$F$127</c:f>
              <c:numCache>
                <c:formatCode>General</c:formatCode>
                <c:ptCount val="89"/>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numCache>
            </c:numRef>
          </c:cat>
          <c:val>
            <c:numRef>
              <c:f>Sheet1!$G$39:$G$127</c:f>
              <c:numCache>
                <c:formatCode>#,##0</c:formatCode>
                <c:ptCount val="89"/>
                <c:pt idx="0">
                  <c:v>48.2</c:v>
                </c:pt>
                <c:pt idx="1">
                  <c:v>50.7</c:v>
                </c:pt>
                <c:pt idx="2">
                  <c:v>57.5</c:v>
                </c:pt>
                <c:pt idx="3">
                  <c:v>79.2</c:v>
                </c:pt>
                <c:pt idx="4">
                  <c:v>142.6</c:v>
                </c:pt>
                <c:pt idx="5">
                  <c:v>204.1</c:v>
                </c:pt>
                <c:pt idx="6">
                  <c:v>260.10000000000002</c:v>
                </c:pt>
                <c:pt idx="7">
                  <c:v>271</c:v>
                </c:pt>
                <c:pt idx="8">
                  <c:v>257.10000000000002</c:v>
                </c:pt>
                <c:pt idx="9">
                  <c:v>252</c:v>
                </c:pt>
                <c:pt idx="10">
                  <c:v>252.6</c:v>
                </c:pt>
                <c:pt idx="11">
                  <c:v>256.89999999999998</c:v>
                </c:pt>
                <c:pt idx="12">
                  <c:v>255.3</c:v>
                </c:pt>
                <c:pt idx="13">
                  <c:v>259.10000000000002</c:v>
                </c:pt>
                <c:pt idx="14">
                  <c:v>266</c:v>
                </c:pt>
                <c:pt idx="15">
                  <c:v>270.8</c:v>
                </c:pt>
                <c:pt idx="16">
                  <c:v>274.39999999999998</c:v>
                </c:pt>
                <c:pt idx="17">
                  <c:v>272.7</c:v>
                </c:pt>
                <c:pt idx="18">
                  <c:v>272.3</c:v>
                </c:pt>
                <c:pt idx="19">
                  <c:v>279.7</c:v>
                </c:pt>
                <c:pt idx="20">
                  <c:v>287.5</c:v>
                </c:pt>
                <c:pt idx="21">
                  <c:v>290.5</c:v>
                </c:pt>
                <c:pt idx="22">
                  <c:v>292.60000000000002</c:v>
                </c:pt>
                <c:pt idx="23">
                  <c:v>302.89999999999998</c:v>
                </c:pt>
                <c:pt idx="24">
                  <c:v>310.3</c:v>
                </c:pt>
                <c:pt idx="25">
                  <c:v>316.10000000000002</c:v>
                </c:pt>
                <c:pt idx="26">
                  <c:v>322.3</c:v>
                </c:pt>
                <c:pt idx="27">
                  <c:v>328.5</c:v>
                </c:pt>
                <c:pt idx="28">
                  <c:v>340.4</c:v>
                </c:pt>
                <c:pt idx="29">
                  <c:v>368.7</c:v>
                </c:pt>
                <c:pt idx="30">
                  <c:v>365.8</c:v>
                </c:pt>
                <c:pt idx="31">
                  <c:v>380.9</c:v>
                </c:pt>
                <c:pt idx="32">
                  <c:v>408.2</c:v>
                </c:pt>
                <c:pt idx="33">
                  <c:v>435.9</c:v>
                </c:pt>
                <c:pt idx="34">
                  <c:v>466.3</c:v>
                </c:pt>
                <c:pt idx="35">
                  <c:v>483.9</c:v>
                </c:pt>
                <c:pt idx="36">
                  <c:v>541.9</c:v>
                </c:pt>
                <c:pt idx="37">
                  <c:v>629</c:v>
                </c:pt>
                <c:pt idx="38">
                  <c:v>706.4</c:v>
                </c:pt>
                <c:pt idx="39">
                  <c:v>776.6</c:v>
                </c:pt>
                <c:pt idx="40">
                  <c:v>829.5</c:v>
                </c:pt>
                <c:pt idx="41">
                  <c:v>909</c:v>
                </c:pt>
                <c:pt idx="42">
                  <c:v>994.8</c:v>
                </c:pt>
                <c:pt idx="43">
                  <c:v>1137.3</c:v>
                </c:pt>
                <c:pt idx="44">
                  <c:v>1371.7</c:v>
                </c:pt>
                <c:pt idx="45">
                  <c:v>1564.6</c:v>
                </c:pt>
                <c:pt idx="46">
                  <c:v>1817.4</c:v>
                </c:pt>
                <c:pt idx="47">
                  <c:v>2120.5</c:v>
                </c:pt>
                <c:pt idx="48">
                  <c:v>2346</c:v>
                </c:pt>
                <c:pt idx="49">
                  <c:v>2601.1</c:v>
                </c:pt>
                <c:pt idx="50">
                  <c:v>2867.8</c:v>
                </c:pt>
                <c:pt idx="51">
                  <c:v>3206.3</c:v>
                </c:pt>
                <c:pt idx="52">
                  <c:v>3598.2</c:v>
                </c:pt>
                <c:pt idx="53">
                  <c:v>4001.8</c:v>
                </c:pt>
                <c:pt idx="54">
                  <c:v>4351</c:v>
                </c:pt>
                <c:pt idx="55">
                  <c:v>4643.3</c:v>
                </c:pt>
                <c:pt idx="56">
                  <c:v>4920.6000000000004</c:v>
                </c:pt>
                <c:pt idx="57">
                  <c:v>5181.5</c:v>
                </c:pt>
                <c:pt idx="58">
                  <c:v>5369.2</c:v>
                </c:pt>
                <c:pt idx="59">
                  <c:v>5478.2</c:v>
                </c:pt>
                <c:pt idx="60">
                  <c:v>5605.5</c:v>
                </c:pt>
                <c:pt idx="61">
                  <c:v>5628.7</c:v>
                </c:pt>
                <c:pt idx="62">
                  <c:v>5769.9</c:v>
                </c:pt>
                <c:pt idx="63">
                  <c:v>6198.4</c:v>
                </c:pt>
                <c:pt idx="64">
                  <c:v>6760</c:v>
                </c:pt>
                <c:pt idx="65">
                  <c:v>7354.7</c:v>
                </c:pt>
                <c:pt idx="66">
                  <c:v>7905.3</c:v>
                </c:pt>
                <c:pt idx="67">
                  <c:v>8451.4</c:v>
                </c:pt>
                <c:pt idx="68">
                  <c:v>8950.7000000000007</c:v>
                </c:pt>
                <c:pt idx="69">
                  <c:v>9986.1</c:v>
                </c:pt>
                <c:pt idx="70">
                  <c:v>11875.9</c:v>
                </c:pt>
                <c:pt idx="71">
                  <c:v>13528.8</c:v>
                </c:pt>
                <c:pt idx="72">
                  <c:v>14764.2</c:v>
                </c:pt>
                <c:pt idx="73">
                  <c:v>16050.9</c:v>
                </c:pt>
                <c:pt idx="74">
                  <c:v>16719.400000000001</c:v>
                </c:pt>
                <c:pt idx="75">
                  <c:v>17794.5</c:v>
                </c:pt>
                <c:pt idx="76">
                  <c:v>18120.099999999999</c:v>
                </c:pt>
                <c:pt idx="77">
                  <c:v>19500</c:v>
                </c:pt>
              </c:numCache>
            </c:numRef>
          </c:val>
          <c:smooth val="0"/>
          <c:extLst>
            <c:ext xmlns:c16="http://schemas.microsoft.com/office/drawing/2014/chart" uri="{C3380CC4-5D6E-409C-BE32-E72D297353CC}">
              <c16:uniqueId val="{00000001-0341-4C31-91AC-DC4FACE85FAB}"/>
            </c:ext>
          </c:extLst>
        </c:ser>
        <c:dLbls>
          <c:showLegendKey val="0"/>
          <c:showVal val="0"/>
          <c:showCatName val="0"/>
          <c:showSerName val="0"/>
          <c:showPercent val="0"/>
          <c:showBubbleSize val="0"/>
        </c:dLbls>
        <c:marker val="1"/>
        <c:smooth val="0"/>
        <c:axId val="451270576"/>
        <c:axId val="451268608"/>
      </c:lineChart>
      <c:catAx>
        <c:axId val="444681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44681632"/>
        <c:crosses val="autoZero"/>
        <c:auto val="1"/>
        <c:lblAlgn val="ctr"/>
        <c:lblOffset val="100"/>
        <c:noMultiLvlLbl val="0"/>
      </c:catAx>
      <c:valAx>
        <c:axId val="444681632"/>
        <c:scaling>
          <c:logBase val="10"/>
          <c:orientation val="minMax"/>
          <c:min val="1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44681960"/>
        <c:crosses val="autoZero"/>
        <c:crossBetween val="between"/>
      </c:valAx>
      <c:valAx>
        <c:axId val="451268608"/>
        <c:scaling>
          <c:logBase val="10"/>
          <c:orientation val="minMax"/>
        </c:scaling>
        <c:delete val="1"/>
        <c:axPos val="r"/>
        <c:numFmt formatCode="&quot;$&quot;#,##0" sourceLinked="0"/>
        <c:majorTickMark val="out"/>
        <c:minorTickMark val="none"/>
        <c:tickLblPos val="nextTo"/>
        <c:crossAx val="451270576"/>
        <c:crosses val="max"/>
        <c:crossBetween val="between"/>
      </c:valAx>
      <c:catAx>
        <c:axId val="451270576"/>
        <c:scaling>
          <c:orientation val="minMax"/>
        </c:scaling>
        <c:delete val="1"/>
        <c:axPos val="b"/>
        <c:numFmt formatCode="General" sourceLinked="1"/>
        <c:majorTickMark val="out"/>
        <c:minorTickMark val="none"/>
        <c:tickLblPos val="nextTo"/>
        <c:crossAx val="451268608"/>
        <c:crosses val="autoZero"/>
        <c:auto val="1"/>
        <c:lblAlgn val="ctr"/>
        <c:lblOffset val="100"/>
        <c:noMultiLvlLbl val="0"/>
      </c:catAx>
      <c:spPr>
        <a:noFill/>
        <a:ln>
          <a:noFill/>
        </a:ln>
        <a:effectLst/>
      </c:spPr>
    </c:plotArea>
    <c:legend>
      <c:legendPos val="b"/>
      <c:layout>
        <c:manualLayout>
          <c:xMode val="edge"/>
          <c:yMode val="edge"/>
          <c:x val="0.16546943745321788"/>
          <c:y val="0.23002011112247334"/>
          <c:w val="0.71548277910968705"/>
          <c:h val="6.868118757882536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Average</a:t>
            </a:r>
            <a:r>
              <a:rPr lang="en-US" baseline="0" dirty="0"/>
              <a:t> Real GDP Growth per Decade (Chained 2009 Dollars)</a:t>
            </a:r>
            <a:br>
              <a:rPr lang="en-US" baseline="0" dirty="0"/>
            </a:br>
            <a:r>
              <a:rPr lang="en-US" baseline="0" dirty="0"/>
              <a:t>1930s - 2010s Decade-to-Dat</a:t>
            </a:r>
            <a:r>
              <a:rPr lang="en-US" sz="1000" baseline="0" dirty="0"/>
              <a:t>e
Data Source: St. Louis Federal Reserve*    Chart by Wing-O-Metrics LL</a:t>
            </a:r>
            <a:endParaRPr lang="en-US" dirty="0"/>
          </a:p>
        </c:rich>
      </c:tx>
      <c:layout>
        <c:manualLayout>
          <c:xMode val="edge"/>
          <c:yMode val="edge"/>
          <c:x val="0.28389697211761572"/>
          <c:y val="2.8468608706667061E-2"/>
        </c:manualLayout>
      </c:layout>
      <c:overlay val="0"/>
      <c:spPr>
        <a:noFill/>
        <a:ln w="25400">
          <a:noFill/>
        </a:ln>
      </c:spPr>
    </c:title>
    <c:autoTitleDeleted val="0"/>
    <c:plotArea>
      <c:layout>
        <c:manualLayout>
          <c:layoutTarget val="inner"/>
          <c:xMode val="edge"/>
          <c:yMode val="edge"/>
          <c:x val="0.11095824917796056"/>
          <c:y val="0.14948133514852086"/>
          <c:w val="0.81316210613444473"/>
          <c:h val="0.59748797178466861"/>
        </c:manualLayout>
      </c:layout>
      <c:lineChart>
        <c:grouping val="standard"/>
        <c:varyColors val="0"/>
        <c:ser>
          <c:idx val="0"/>
          <c:order val="0"/>
          <c:tx>
            <c:strRef>
              <c:f>'FRED Graph'!$J$21</c:f>
              <c:strCache>
                <c:ptCount val="1"/>
                <c:pt idx="0">
                  <c:v>Avg</c:v>
                </c:pt>
              </c:strCache>
            </c:strRef>
          </c:tx>
          <c:spPr>
            <a:ln w="12700" cap="rnd">
              <a:solidFill>
                <a:srgbClr val="0070C0"/>
              </a:solidFill>
              <a:round/>
            </a:ln>
            <a:effectLst/>
          </c:spPr>
          <c:marker>
            <c:symbol val="diamond"/>
            <c:size val="8"/>
            <c:spPr>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chemeClr val="tx1"/>
                </a:solidFill>
              </a:ln>
              <a:effectLst/>
            </c:spPr>
          </c:marker>
          <c:cat>
            <c:strRef>
              <c:f>'FRED Graph'!$I$22:$I$30</c:f>
              <c:strCache>
                <c:ptCount val="9"/>
                <c:pt idx="0">
                  <c:v>1930s</c:v>
                </c:pt>
                <c:pt idx="1">
                  <c:v>1940s</c:v>
                </c:pt>
                <c:pt idx="2">
                  <c:v>1950s</c:v>
                </c:pt>
                <c:pt idx="3">
                  <c:v>1960s</c:v>
                </c:pt>
                <c:pt idx="4">
                  <c:v>1970s</c:v>
                </c:pt>
                <c:pt idx="5">
                  <c:v>1980s</c:v>
                </c:pt>
                <c:pt idx="6">
                  <c:v>1990s</c:v>
                </c:pt>
                <c:pt idx="7">
                  <c:v>2000s</c:v>
                </c:pt>
                <c:pt idx="8">
                  <c:v>2010s</c:v>
                </c:pt>
              </c:strCache>
            </c:strRef>
          </c:cat>
          <c:val>
            <c:numRef>
              <c:f>'FRED Graph'!$J$22:$J$30</c:f>
              <c:numCache>
                <c:formatCode>0.00%</c:formatCode>
                <c:ptCount val="9"/>
                <c:pt idx="0">
                  <c:v>1.333358606211379E-2</c:v>
                </c:pt>
                <c:pt idx="1">
                  <c:v>6.0397211737302871E-2</c:v>
                </c:pt>
                <c:pt idx="2">
                  <c:v>4.2504041886137968E-2</c:v>
                </c:pt>
                <c:pt idx="3">
                  <c:v>4.524175549023543E-2</c:v>
                </c:pt>
                <c:pt idx="4">
                  <c:v>3.2420820680802521E-2</c:v>
                </c:pt>
                <c:pt idx="5">
                  <c:v>3.1427209588651882E-2</c:v>
                </c:pt>
                <c:pt idx="6">
                  <c:v>3.232111513053617E-2</c:v>
                </c:pt>
                <c:pt idx="7">
                  <c:v>1.8169834269352824E-2</c:v>
                </c:pt>
                <c:pt idx="8">
                  <c:v>2.1000000000000001E-2</c:v>
                </c:pt>
              </c:numCache>
            </c:numRef>
          </c:val>
          <c:smooth val="0"/>
          <c:extLst>
            <c:ext xmlns:c16="http://schemas.microsoft.com/office/drawing/2014/chart" uri="{C3380CC4-5D6E-409C-BE32-E72D297353CC}">
              <c16:uniqueId val="{00000000-5070-4F1A-8E2F-70D8202DA08E}"/>
            </c:ext>
          </c:extLst>
        </c:ser>
        <c:ser>
          <c:idx val="1"/>
          <c:order val="1"/>
          <c:tx>
            <c:strRef>
              <c:f>'FRED Graph'!$K$21</c:f>
              <c:strCache>
                <c:ptCount val="1"/>
                <c:pt idx="0">
                  <c:v>St. Dev</c:v>
                </c:pt>
              </c:strCache>
            </c:strRef>
          </c:tx>
          <c:spPr>
            <a:ln w="12700">
              <a:solidFill>
                <a:srgbClr val="FF0000"/>
              </a:solidFill>
              <a:prstDash val="solid"/>
            </a:ln>
          </c:spPr>
          <c:marker>
            <c:symbol val="diamond"/>
            <c:size val="8"/>
            <c:spPr>
              <a:gradFill>
                <a:gsLst>
                  <a:gs pos="0">
                    <a:srgbClr val="FF0000"/>
                  </a:gs>
                  <a:gs pos="100000">
                    <a:srgbClr val="FF0000"/>
                  </a:gs>
                  <a:gs pos="100000">
                    <a:srgbClr val="FF0000"/>
                  </a:gs>
                  <a:gs pos="100000">
                    <a:schemeClr val="accent1">
                      <a:lumMod val="30000"/>
                      <a:lumOff val="70000"/>
                    </a:schemeClr>
                  </a:gs>
                </a:gsLst>
                <a:lin ang="5400000" scaled="1"/>
              </a:gradFill>
              <a:ln w="9525">
                <a:solidFill>
                  <a:schemeClr val="tx1"/>
                </a:solidFill>
              </a:ln>
              <a:effectLst/>
            </c:spPr>
          </c:marker>
          <c:cat>
            <c:strRef>
              <c:f>'FRED Graph'!$I$22:$I$30</c:f>
              <c:strCache>
                <c:ptCount val="9"/>
                <c:pt idx="0">
                  <c:v>1930s</c:v>
                </c:pt>
                <c:pt idx="1">
                  <c:v>1940s</c:v>
                </c:pt>
                <c:pt idx="2">
                  <c:v>1950s</c:v>
                </c:pt>
                <c:pt idx="3">
                  <c:v>1960s</c:v>
                </c:pt>
                <c:pt idx="4">
                  <c:v>1970s</c:v>
                </c:pt>
                <c:pt idx="5">
                  <c:v>1980s</c:v>
                </c:pt>
                <c:pt idx="6">
                  <c:v>1990s</c:v>
                </c:pt>
                <c:pt idx="7">
                  <c:v>2000s</c:v>
                </c:pt>
                <c:pt idx="8">
                  <c:v>2010s</c:v>
                </c:pt>
              </c:strCache>
            </c:strRef>
          </c:cat>
          <c:val>
            <c:numRef>
              <c:f>'FRED Graph'!$K$22:$K$30</c:f>
              <c:numCache>
                <c:formatCode>0.00%</c:formatCode>
                <c:ptCount val="9"/>
                <c:pt idx="0">
                  <c:v>8.9861259615949984E-2</c:v>
                </c:pt>
                <c:pt idx="1">
                  <c:v>9.9512068020741959E-2</c:v>
                </c:pt>
                <c:pt idx="2">
                  <c:v>3.4492201293972256E-2</c:v>
                </c:pt>
                <c:pt idx="3">
                  <c:v>1.6750267364934693E-2</c:v>
                </c:pt>
                <c:pt idx="4">
                  <c:v>2.5146358195223924E-2</c:v>
                </c:pt>
                <c:pt idx="5">
                  <c:v>2.5672769192266704E-2</c:v>
                </c:pt>
                <c:pt idx="6">
                  <c:v>1.4678805487654299E-2</c:v>
                </c:pt>
                <c:pt idx="7">
                  <c:v>2.0907350519467634E-2</c:v>
                </c:pt>
                <c:pt idx="8">
                  <c:v>4.4999999999999997E-3</c:v>
                </c:pt>
              </c:numCache>
            </c:numRef>
          </c:val>
          <c:smooth val="0"/>
          <c:extLst>
            <c:ext xmlns:c16="http://schemas.microsoft.com/office/drawing/2014/chart" uri="{C3380CC4-5D6E-409C-BE32-E72D297353CC}">
              <c16:uniqueId val="{00000001-5070-4F1A-8E2F-70D8202DA08E}"/>
            </c:ext>
          </c:extLst>
        </c:ser>
        <c:dLbls>
          <c:showLegendKey val="0"/>
          <c:showVal val="0"/>
          <c:showCatName val="0"/>
          <c:showSerName val="0"/>
          <c:showPercent val="0"/>
          <c:showBubbleSize val="0"/>
        </c:dLbls>
        <c:marker val="1"/>
        <c:smooth val="0"/>
        <c:axId val="432941416"/>
        <c:axId val="1"/>
      </c:lineChart>
      <c:catAx>
        <c:axId val="4329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
        <c:crosses val="autoZero"/>
        <c:auto val="1"/>
        <c:lblAlgn val="ctr"/>
        <c:lblOffset val="100"/>
        <c:noMultiLvlLbl val="0"/>
      </c:catAx>
      <c:valAx>
        <c:axId val="1"/>
        <c:scaling>
          <c:orientation val="minMax"/>
        </c:scaling>
        <c:delete val="0"/>
        <c:axPos val="l"/>
        <c:numFmt formatCode="0.00%" sourceLinked="1"/>
        <c:majorTickMark val="none"/>
        <c:minorTickMark val="none"/>
        <c:tickLblPos val="nextTo"/>
        <c:spPr>
          <a:ln w="6350">
            <a:noFill/>
          </a:ln>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329414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Table>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a:latin typeface="Times New Roman" panose="02020603050405020304" pitchFamily="18" charset="0"/>
          <a:cs typeface="Times New Roman" panose="02020603050405020304" pitchFamily="18"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Times New Roman"/>
                <a:ea typeface="Times New Roman"/>
                <a:cs typeface="Times New Roman"/>
              </a:defRPr>
            </a:pPr>
            <a:r>
              <a:rPr lang="en-US" sz="1200" b="0" i="0" u="none" strike="noStrike" baseline="0" dirty="0">
                <a:solidFill>
                  <a:srgbClr val="333333"/>
                </a:solidFill>
                <a:latin typeface="Times New Roman"/>
                <a:cs typeface="Times New Roman"/>
              </a:rPr>
              <a:t>Quarterly- Annualized Growth Rates in Price Indexes / Deflators </a:t>
            </a:r>
          </a:p>
          <a:p>
            <a:pPr>
              <a:defRPr sz="1000" b="0" i="0" u="none" strike="noStrike" baseline="0">
                <a:solidFill>
                  <a:srgbClr val="000000"/>
                </a:solidFill>
                <a:latin typeface="Times New Roman"/>
                <a:ea typeface="Times New Roman"/>
                <a:cs typeface="Times New Roman"/>
              </a:defRPr>
            </a:pPr>
            <a:r>
              <a:rPr lang="en-US" sz="1200" b="0" i="0" u="none" strike="noStrike" baseline="0" dirty="0">
                <a:solidFill>
                  <a:srgbClr val="333333"/>
                </a:solidFill>
                <a:latin typeface="Times New Roman"/>
                <a:cs typeface="Times New Roman"/>
              </a:rPr>
              <a:t>1947 - Present, Base Year 2009 =100</a:t>
            </a:r>
          </a:p>
          <a:p>
            <a:pPr>
              <a:defRPr sz="1000" b="0" i="0" u="none" strike="noStrike" baseline="0">
                <a:solidFill>
                  <a:srgbClr val="000000"/>
                </a:solidFill>
                <a:latin typeface="Times New Roman"/>
                <a:ea typeface="Times New Roman"/>
                <a:cs typeface="Times New Roman"/>
              </a:defRPr>
            </a:pPr>
            <a:r>
              <a:rPr lang="en-US" sz="900" b="0" i="0" u="none" strike="noStrike" baseline="0" dirty="0">
                <a:solidFill>
                  <a:srgbClr val="333333"/>
                </a:solidFill>
                <a:latin typeface="Times New Roman"/>
                <a:cs typeface="Times New Roman"/>
              </a:rPr>
              <a:t>Data Source: St. Louis Federal Reserve    Chart by Wing-O-Metrics LLC</a:t>
            </a:r>
          </a:p>
          <a:p>
            <a:pPr>
              <a:defRPr sz="1000" b="0" i="0" u="none" strike="noStrike" baseline="0">
                <a:solidFill>
                  <a:srgbClr val="000000"/>
                </a:solidFill>
                <a:latin typeface="Times New Roman"/>
                <a:ea typeface="Times New Roman"/>
                <a:cs typeface="Times New Roman"/>
              </a:defRPr>
            </a:pPr>
            <a:endParaRPr lang="en-US" sz="900" b="0" i="0" u="none" strike="noStrike" baseline="0" dirty="0">
              <a:solidFill>
                <a:srgbClr val="333333"/>
              </a:solidFill>
              <a:latin typeface="Times New Roman"/>
              <a:cs typeface="Times New Roman"/>
            </a:endParaRPr>
          </a:p>
        </c:rich>
      </c:tx>
      <c:layout>
        <c:manualLayout>
          <c:xMode val="edge"/>
          <c:yMode val="edge"/>
          <c:x val="0.265438406930464"/>
          <c:y val="9.559616502420298E-3"/>
        </c:manualLayout>
      </c:layout>
      <c:overlay val="0"/>
      <c:spPr>
        <a:noFill/>
        <a:ln w="25400">
          <a:noFill/>
        </a:ln>
      </c:spPr>
    </c:title>
    <c:autoTitleDeleted val="0"/>
    <c:plotArea>
      <c:layout>
        <c:manualLayout>
          <c:layoutTarget val="inner"/>
          <c:xMode val="edge"/>
          <c:yMode val="edge"/>
          <c:x val="0.17918287906319402"/>
          <c:y val="0.19629046369203854"/>
          <c:w val="0.81261199273167772"/>
          <c:h val="0.57345044467866713"/>
        </c:manualLayout>
      </c:layout>
      <c:barChart>
        <c:barDir val="col"/>
        <c:grouping val="clustered"/>
        <c:varyColors val="0"/>
        <c:ser>
          <c:idx val="0"/>
          <c:order val="0"/>
          <c:tx>
            <c:strRef>
              <c:f>'FRED Graph'!$I$297</c:f>
              <c:strCache>
                <c:ptCount val="1"/>
                <c:pt idx="0">
                  <c:v>CPI-PCE</c:v>
                </c:pt>
              </c:strCache>
            </c:strRef>
          </c:tx>
          <c:spPr>
            <a:solidFill>
              <a:schemeClr val="bg1">
                <a:lumMod val="50000"/>
              </a:schemeClr>
            </a:solidFill>
            <a:ln>
              <a:solidFill>
                <a:schemeClr val="tx1"/>
              </a:solidFill>
            </a:ln>
            <a:effectLst/>
          </c:spPr>
          <c:invertIfNegative val="0"/>
          <c:cat>
            <c:strRef>
              <c:f>'FRED Graph'!$H$298:$H$302</c:f>
              <c:strCache>
                <c:ptCount val="5"/>
                <c:pt idx="0">
                  <c:v>1947 - 1964</c:v>
                </c:pt>
                <c:pt idx="1">
                  <c:v>1965 - 1982</c:v>
                </c:pt>
                <c:pt idx="2">
                  <c:v>1983 - 1999</c:v>
                </c:pt>
                <c:pt idx="3">
                  <c:v>2000 - 2008</c:v>
                </c:pt>
                <c:pt idx="4">
                  <c:v>2009 - Present</c:v>
                </c:pt>
              </c:strCache>
            </c:strRef>
          </c:cat>
          <c:val>
            <c:numRef>
              <c:f>'FRED Graph'!$I$298:$I$302</c:f>
              <c:numCache>
                <c:formatCode>0.000</c:formatCode>
                <c:ptCount val="5"/>
                <c:pt idx="0">
                  <c:v>0.94675043034370043</c:v>
                </c:pt>
                <c:pt idx="1">
                  <c:v>0.94032394263482466</c:v>
                </c:pt>
                <c:pt idx="2">
                  <c:v>0.8576349406429099</c:v>
                </c:pt>
                <c:pt idx="3">
                  <c:v>0.98069416988033542</c:v>
                </c:pt>
                <c:pt idx="4">
                  <c:v>0.97230773443480967</c:v>
                </c:pt>
              </c:numCache>
            </c:numRef>
          </c:val>
          <c:extLst>
            <c:ext xmlns:c16="http://schemas.microsoft.com/office/drawing/2014/chart" uri="{C3380CC4-5D6E-409C-BE32-E72D297353CC}">
              <c16:uniqueId val="{00000000-36C0-4BF0-B6AD-1484C4B7A2D7}"/>
            </c:ext>
          </c:extLst>
        </c:ser>
        <c:ser>
          <c:idx val="1"/>
          <c:order val="1"/>
          <c:tx>
            <c:strRef>
              <c:f>'FRED Graph'!$J$297</c:f>
              <c:strCache>
                <c:ptCount val="1"/>
                <c:pt idx="0">
                  <c:v>PCE-GDP</c:v>
                </c:pt>
              </c:strCache>
            </c:strRef>
          </c:tx>
          <c:spPr>
            <a:solidFill>
              <a:schemeClr val="accent1">
                <a:lumMod val="40000"/>
                <a:lumOff val="60000"/>
              </a:schemeClr>
            </a:solidFill>
            <a:ln>
              <a:solidFill>
                <a:schemeClr val="tx1"/>
              </a:solidFill>
            </a:ln>
            <a:effectLst/>
          </c:spPr>
          <c:invertIfNegative val="0"/>
          <c:cat>
            <c:strRef>
              <c:f>'FRED Graph'!$H$298:$H$302</c:f>
              <c:strCache>
                <c:ptCount val="5"/>
                <c:pt idx="0">
                  <c:v>1947 - 1964</c:v>
                </c:pt>
                <c:pt idx="1">
                  <c:v>1965 - 1982</c:v>
                </c:pt>
                <c:pt idx="2">
                  <c:v>1983 - 1999</c:v>
                </c:pt>
                <c:pt idx="3">
                  <c:v>2000 - 2008</c:v>
                </c:pt>
                <c:pt idx="4">
                  <c:v>2009 - Present</c:v>
                </c:pt>
              </c:strCache>
            </c:strRef>
          </c:cat>
          <c:val>
            <c:numRef>
              <c:f>'FRED Graph'!$J$298:$J$302</c:f>
              <c:numCache>
                <c:formatCode>0.000</c:formatCode>
                <c:ptCount val="5"/>
                <c:pt idx="0">
                  <c:v>0.91137265387433408</c:v>
                </c:pt>
                <c:pt idx="1">
                  <c:v>0.90733560848702621</c:v>
                </c:pt>
                <c:pt idx="2">
                  <c:v>0.83193415078338429</c:v>
                </c:pt>
                <c:pt idx="3">
                  <c:v>0.62158025683705587</c:v>
                </c:pt>
                <c:pt idx="4">
                  <c:v>0.47502340983026631</c:v>
                </c:pt>
              </c:numCache>
            </c:numRef>
          </c:val>
          <c:extLst>
            <c:ext xmlns:c16="http://schemas.microsoft.com/office/drawing/2014/chart" uri="{C3380CC4-5D6E-409C-BE32-E72D297353CC}">
              <c16:uniqueId val="{00000001-36C0-4BF0-B6AD-1484C4B7A2D7}"/>
            </c:ext>
          </c:extLst>
        </c:ser>
        <c:ser>
          <c:idx val="2"/>
          <c:order val="2"/>
          <c:tx>
            <c:strRef>
              <c:f>'FRED Graph'!$K$297</c:f>
              <c:strCache>
                <c:ptCount val="1"/>
                <c:pt idx="0">
                  <c:v>CPI-GDP</c:v>
                </c:pt>
              </c:strCache>
            </c:strRef>
          </c:tx>
          <c:spPr>
            <a:solidFill>
              <a:srgbClr val="FF0000"/>
            </a:solidFill>
            <a:ln>
              <a:solidFill>
                <a:schemeClr val="tx1"/>
              </a:solidFill>
            </a:ln>
            <a:effectLst/>
          </c:spPr>
          <c:invertIfNegative val="0"/>
          <c:cat>
            <c:strRef>
              <c:f>'FRED Graph'!$H$298:$H$302</c:f>
              <c:strCache>
                <c:ptCount val="5"/>
                <c:pt idx="0">
                  <c:v>1947 - 1964</c:v>
                </c:pt>
                <c:pt idx="1">
                  <c:v>1965 - 1982</c:v>
                </c:pt>
                <c:pt idx="2">
                  <c:v>1983 - 1999</c:v>
                </c:pt>
                <c:pt idx="3">
                  <c:v>2000 - 2008</c:v>
                </c:pt>
                <c:pt idx="4">
                  <c:v>2009 - Present</c:v>
                </c:pt>
              </c:strCache>
            </c:strRef>
          </c:cat>
          <c:val>
            <c:numRef>
              <c:f>'FRED Graph'!$K$298:$K$302</c:f>
              <c:numCache>
                <c:formatCode>0.000</c:formatCode>
                <c:ptCount val="5"/>
                <c:pt idx="0">
                  <c:v>0.85977509674219665</c:v>
                </c:pt>
                <c:pt idx="1">
                  <c:v>0.85283569011001936</c:v>
                </c:pt>
                <c:pt idx="2">
                  <c:v>0.65343126594486989</c:v>
                </c:pt>
                <c:pt idx="3">
                  <c:v>0.58134451217679128</c:v>
                </c:pt>
                <c:pt idx="4">
                  <c:v>0.45182652999207595</c:v>
                </c:pt>
              </c:numCache>
            </c:numRef>
          </c:val>
          <c:extLst>
            <c:ext xmlns:c16="http://schemas.microsoft.com/office/drawing/2014/chart" uri="{C3380CC4-5D6E-409C-BE32-E72D297353CC}">
              <c16:uniqueId val="{00000002-36C0-4BF0-B6AD-1484C4B7A2D7}"/>
            </c:ext>
          </c:extLst>
        </c:ser>
        <c:dLbls>
          <c:showLegendKey val="0"/>
          <c:showVal val="0"/>
          <c:showCatName val="0"/>
          <c:showSerName val="0"/>
          <c:showPercent val="0"/>
          <c:showBubbleSize val="0"/>
        </c:dLbls>
        <c:gapWidth val="219"/>
        <c:overlap val="-27"/>
        <c:axId val="541974160"/>
        <c:axId val="1"/>
      </c:barChart>
      <c:catAx>
        <c:axId val="54197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Times New Roman"/>
                <a:ea typeface="Times New Roman"/>
                <a:cs typeface="Times New Roman"/>
              </a:defRPr>
            </a:pPr>
            <a:endParaRPr lang="en-US"/>
          </a:p>
        </c:txPr>
        <c:crossAx val="1"/>
        <c:crosses val="autoZero"/>
        <c:auto val="1"/>
        <c:lblAlgn val="ctr"/>
        <c:lblOffset val="100"/>
        <c:noMultiLvlLbl val="0"/>
      </c:catAx>
      <c:valAx>
        <c:axId val="1"/>
        <c:scaling>
          <c:orientation val="minMax"/>
          <c:max val="1"/>
        </c:scaling>
        <c:delete val="0"/>
        <c:axPos val="l"/>
        <c:title>
          <c:tx>
            <c:rich>
              <a:bodyPr/>
              <a:lstStyle/>
              <a:p>
                <a:pPr>
                  <a:defRPr sz="1000" b="0" i="0" u="none" strike="noStrike" baseline="0">
                    <a:solidFill>
                      <a:srgbClr val="333333"/>
                    </a:solidFill>
                    <a:latin typeface="Times New Roman"/>
                    <a:ea typeface="Times New Roman"/>
                    <a:cs typeface="Times New Roman"/>
                  </a:defRPr>
                </a:pPr>
                <a:r>
                  <a:rPr lang="en-US" dirty="0"/>
                  <a:t>Correlation Coefficient</a:t>
                </a:r>
              </a:p>
            </c:rich>
          </c:tx>
          <c:layout>
            <c:manualLayout>
              <c:xMode val="edge"/>
              <c:yMode val="edge"/>
              <c:x val="5.879129803711905E-2"/>
              <c:y val="0.32284063858197914"/>
            </c:manualLayout>
          </c:layout>
          <c:overlay val="0"/>
          <c:spPr>
            <a:noFill/>
            <a:ln w="25400">
              <a:noFill/>
            </a:ln>
          </c:spPr>
        </c:title>
        <c:numFmt formatCode="#,##0.000" sourceLinked="0"/>
        <c:majorTickMark val="none"/>
        <c:minorTickMark val="none"/>
        <c:tickLblPos val="nextTo"/>
        <c:spPr>
          <a:ln w="6350">
            <a:noFill/>
          </a:ln>
        </c:spPr>
        <c:txPr>
          <a:bodyPr rot="0" vert="horz"/>
          <a:lstStyle/>
          <a:p>
            <a:pPr>
              <a:defRPr sz="900" b="0" i="0" u="none" strike="noStrike" baseline="0">
                <a:solidFill>
                  <a:srgbClr val="333333"/>
                </a:solidFill>
                <a:latin typeface="Times New Roman"/>
                <a:ea typeface="Times New Roman"/>
                <a:cs typeface="Times New Roman"/>
              </a:defRPr>
            </a:pPr>
            <a:endParaRPr lang="en-US"/>
          </a:p>
        </c:txPr>
        <c:crossAx val="541974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a:lstStyle/>
          <a:p>
            <a:pPr rtl="0">
              <a:defRPr sz="900" b="0" i="0" u="none" strike="noStrike" baseline="0">
                <a:solidFill>
                  <a:srgbClr val="333333"/>
                </a:solidFill>
                <a:latin typeface="Times New Roman"/>
                <a:ea typeface="Times New Roman"/>
                <a:cs typeface="Times New Roman"/>
              </a:defRPr>
            </a:pPr>
            <a:endParaRPr lang="en-US"/>
          </a:p>
        </c:txPr>
      </c:dTable>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Times New Roman"/>
                <a:ea typeface="Times New Roman"/>
                <a:cs typeface="Times New Roman"/>
              </a:defRPr>
            </a:pPr>
            <a:r>
              <a:rPr lang="en-US" sz="1400" b="0" i="0" u="none" strike="noStrike" baseline="0" dirty="0">
                <a:solidFill>
                  <a:srgbClr val="333333"/>
                </a:solidFill>
                <a:latin typeface="Times New Roman"/>
                <a:cs typeface="Times New Roman"/>
              </a:rPr>
              <a:t>Sources of Aggregate U.S. Personal Income  </a:t>
            </a:r>
          </a:p>
          <a:p>
            <a:pPr>
              <a:defRPr sz="1000" b="0" i="0" u="none" strike="noStrike" baseline="0">
                <a:solidFill>
                  <a:srgbClr val="000000"/>
                </a:solidFill>
                <a:latin typeface="Times New Roman"/>
                <a:ea typeface="Times New Roman"/>
                <a:cs typeface="Times New Roman"/>
              </a:defRPr>
            </a:pPr>
            <a:r>
              <a:rPr lang="en-US" sz="1400" b="0" i="0" u="none" strike="noStrike" baseline="0" dirty="0">
                <a:solidFill>
                  <a:srgbClr val="333333"/>
                </a:solidFill>
                <a:latin typeface="Times New Roman"/>
                <a:cs typeface="Times New Roman"/>
              </a:rPr>
              <a:t>Year Ending 1964, 1985, &amp; 2016</a:t>
            </a:r>
          </a:p>
          <a:p>
            <a:pPr>
              <a:defRPr sz="1000" b="0" i="0" u="none" strike="noStrike" baseline="0">
                <a:solidFill>
                  <a:srgbClr val="000000"/>
                </a:solidFill>
                <a:latin typeface="Times New Roman"/>
                <a:ea typeface="Times New Roman"/>
                <a:cs typeface="Times New Roman"/>
              </a:defRPr>
            </a:pPr>
            <a:r>
              <a:rPr lang="en-US" sz="1000" b="0" i="0" u="none" strike="noStrike" baseline="0" dirty="0">
                <a:solidFill>
                  <a:srgbClr val="333333"/>
                </a:solidFill>
                <a:latin typeface="Times New Roman"/>
                <a:cs typeface="Times New Roman"/>
              </a:rPr>
              <a:t>Data Source: Bureau of Economic Analysis    Chart by Wing-O-Metrics LLC</a:t>
            </a:r>
          </a:p>
        </c:rich>
      </c:tx>
      <c:overlay val="0"/>
      <c:spPr>
        <a:noFill/>
        <a:ln w="25400">
          <a:noFill/>
        </a:ln>
      </c:spPr>
    </c:title>
    <c:autoTitleDeleted val="0"/>
    <c:plotArea>
      <c:layout>
        <c:manualLayout>
          <c:layoutTarget val="inner"/>
          <c:xMode val="edge"/>
          <c:yMode val="edge"/>
          <c:x val="9.4477713961064899E-2"/>
          <c:y val="0.28346235045742441"/>
          <c:w val="0.88071958028921693"/>
          <c:h val="0.50622906126881928"/>
        </c:manualLayout>
      </c:layout>
      <c:barChart>
        <c:barDir val="col"/>
        <c:grouping val="clustered"/>
        <c:varyColors val="0"/>
        <c:ser>
          <c:idx val="0"/>
          <c:order val="0"/>
          <c:tx>
            <c:strRef>
              <c:f>Sheet0!$BF$47:$BF$48</c:f>
              <c:strCache>
                <c:ptCount val="2"/>
                <c:pt idx="0">
                  <c:v>1964</c:v>
                </c:pt>
              </c:strCache>
            </c:strRef>
          </c:tx>
          <c:spPr>
            <a:solidFill>
              <a:schemeClr val="bg1"/>
            </a:solidFill>
            <a:ln>
              <a:solidFill>
                <a:srgbClr val="0070C0"/>
              </a:solidFill>
            </a:ln>
            <a:effectLst/>
          </c:spPr>
          <c:invertIfNegative val="0"/>
          <c:dLbls>
            <c:dLbl>
              <c:idx val="4"/>
              <c:layout>
                <c:manualLayout>
                  <c:x val="-9.0191657271704029E-3"/>
                  <c:y val="-1.0321250695312479E-16"/>
                </c:manualLayout>
              </c:layout>
              <c:spPr>
                <a:noFill/>
                <a:ln w="25400">
                  <a:noFill/>
                </a:ln>
              </c:spPr>
              <c:txPr>
                <a:bodyPr/>
                <a:lstStyle/>
                <a:p>
                  <a:pPr>
                    <a:defRPr sz="900" b="0" i="0" u="none" strike="noStrike" baseline="0">
                      <a:solidFill>
                        <a:srgbClr val="3366FF"/>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BE-440C-BD60-0CECD53BC418}"/>
                </c:ext>
              </c:extLst>
            </c:dLbl>
            <c:dLbl>
              <c:idx val="5"/>
              <c:layout>
                <c:manualLayout>
                  <c:x val="-6.7643742953776773E-3"/>
                  <c:y val="0"/>
                </c:manualLayout>
              </c:layout>
              <c:spPr>
                <a:noFill/>
                <a:ln w="25400">
                  <a:noFill/>
                </a:ln>
              </c:spPr>
              <c:txPr>
                <a:bodyPr/>
                <a:lstStyle/>
                <a:p>
                  <a:pPr>
                    <a:defRPr sz="900" b="0" i="0" u="none" strike="noStrike" baseline="0">
                      <a:solidFill>
                        <a:srgbClr val="3366FF"/>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BE-440C-BD60-0CECD53BC418}"/>
                </c:ext>
              </c:extLst>
            </c:dLbl>
            <c:spPr>
              <a:noFill/>
              <a:ln w="25400">
                <a:noFill/>
              </a:ln>
            </c:spPr>
            <c:txPr>
              <a:bodyPr wrap="square" lIns="38100" tIns="19050" rIns="38100" bIns="19050" anchor="ctr">
                <a:spAutoFit/>
              </a:bodyPr>
              <a:lstStyle/>
              <a:p>
                <a:pPr>
                  <a:defRPr sz="900" b="0" i="0" u="none" strike="noStrike" baseline="0">
                    <a:solidFill>
                      <a:srgbClr val="3366FF"/>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Sheet0!$BE$49:$BE$54</c:f>
              <c:strCache>
                <c:ptCount val="6"/>
                <c:pt idx="0">
                  <c:v>Compenstation (less contribution to Social Insurance) </c:v>
                </c:pt>
                <c:pt idx="2">
                  <c:v>Proprietors' Income </c:v>
                </c:pt>
                <c:pt idx="3">
                  <c:v>Rental Income</c:v>
                </c:pt>
                <c:pt idx="4">
                  <c:v>Dividends &amp; Interest</c:v>
                </c:pt>
                <c:pt idx="5">
                  <c:v>Government Transfer Receipts</c:v>
                </c:pt>
              </c:strCache>
            </c:strRef>
          </c:cat>
          <c:val>
            <c:numRef>
              <c:f>Sheet0!$BF$49:$BF$54</c:f>
              <c:numCache>
                <c:formatCode>0.0%</c:formatCode>
                <c:ptCount val="6"/>
                <c:pt idx="0">
                  <c:v>0.67070401211203634</c:v>
                </c:pt>
                <c:pt idx="2">
                  <c:v>0.11184708554125664</c:v>
                </c:pt>
                <c:pt idx="3">
                  <c:v>3.5579106737320218E-2</c:v>
                </c:pt>
                <c:pt idx="4">
                  <c:v>0.11828160484481454</c:v>
                </c:pt>
                <c:pt idx="5">
                  <c:v>6.3398940196820588E-2</c:v>
                </c:pt>
              </c:numCache>
            </c:numRef>
          </c:val>
          <c:extLst>
            <c:ext xmlns:c16="http://schemas.microsoft.com/office/drawing/2014/chart" uri="{C3380CC4-5D6E-409C-BE32-E72D297353CC}">
              <c16:uniqueId val="{00000002-DBBE-440C-BD60-0CECD53BC418}"/>
            </c:ext>
          </c:extLst>
        </c:ser>
        <c:ser>
          <c:idx val="1"/>
          <c:order val="1"/>
          <c:tx>
            <c:strRef>
              <c:f>Sheet0!$BG$47:$BG$48</c:f>
              <c:strCache>
                <c:ptCount val="2"/>
                <c:pt idx="0">
                  <c:v>1985</c:v>
                </c:pt>
              </c:strCache>
            </c:strRef>
          </c:tx>
          <c:spPr>
            <a:solidFill>
              <a:sysClr val="window" lastClr="FFFFFF"/>
            </a:solidFill>
            <a:ln>
              <a:solidFill>
                <a:srgbClr val="00B050"/>
              </a:solidFill>
            </a:ln>
            <a:effectLst/>
          </c:spPr>
          <c:invertIfNegative val="0"/>
          <c:dLbls>
            <c:dLbl>
              <c:idx val="0"/>
              <c:layout>
                <c:manualLayout>
                  <c:x val="1.3528748590755355E-2"/>
                  <c:y val="-5.6298381421534651E-3"/>
                </c:manualLayout>
              </c:layout>
              <c:spPr>
                <a:noFill/>
                <a:ln w="25400">
                  <a:noFill/>
                </a:ln>
              </c:spPr>
              <c:txPr>
                <a:bodyPr/>
                <a:lstStyle/>
                <a:p>
                  <a:pPr>
                    <a:defRPr sz="900" b="0" i="0" u="none" strike="noStrike" baseline="0">
                      <a:solidFill>
                        <a:srgbClr val="339966"/>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BE-440C-BD60-0CECD53BC418}"/>
                </c:ext>
              </c:extLst>
            </c:dLbl>
            <c:dLbl>
              <c:idx val="2"/>
              <c:layout>
                <c:manualLayout>
                  <c:x val="6.7643742953776773E-3"/>
                  <c:y val="-1.1082358557867339E-7"/>
                </c:manualLayout>
              </c:layout>
              <c:spPr>
                <a:noFill/>
                <a:ln w="25400">
                  <a:noFill/>
                </a:ln>
              </c:spPr>
              <c:txPr>
                <a:bodyPr/>
                <a:lstStyle/>
                <a:p>
                  <a:pPr>
                    <a:defRPr sz="900" b="0" i="0" u="none" strike="noStrike" baseline="0">
                      <a:solidFill>
                        <a:srgbClr val="339966"/>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BE-440C-BD60-0CECD53BC418}"/>
                </c:ext>
              </c:extLst>
            </c:dLbl>
            <c:dLbl>
              <c:idx val="3"/>
              <c:layout>
                <c:manualLayout>
                  <c:x val="0"/>
                  <c:y val="5.6298381421533098E-3"/>
                </c:manualLayout>
              </c:layout>
              <c:spPr>
                <a:noFill/>
                <a:ln w="25400">
                  <a:noFill/>
                </a:ln>
              </c:spPr>
              <c:txPr>
                <a:bodyPr/>
                <a:lstStyle/>
                <a:p>
                  <a:pPr>
                    <a:defRPr sz="900" b="0" i="0" u="none" strike="noStrike" baseline="0">
                      <a:solidFill>
                        <a:srgbClr val="339966"/>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BE-440C-BD60-0CECD53BC418}"/>
                </c:ext>
              </c:extLst>
            </c:dLbl>
            <c:dLbl>
              <c:idx val="5"/>
              <c:layout>
                <c:manualLayout>
                  <c:x val="-6.7643742953776773E-3"/>
                  <c:y val="2.8149190710766033E-3"/>
                </c:manualLayout>
              </c:layout>
              <c:spPr>
                <a:noFill/>
                <a:ln w="25400">
                  <a:noFill/>
                </a:ln>
              </c:spPr>
              <c:txPr>
                <a:bodyPr/>
                <a:lstStyle/>
                <a:p>
                  <a:pPr>
                    <a:defRPr sz="900" b="0" i="0" u="none" strike="noStrike" baseline="0">
                      <a:solidFill>
                        <a:srgbClr val="339966"/>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BE-440C-BD60-0CECD53BC418}"/>
                </c:ext>
              </c:extLst>
            </c:dLbl>
            <c:spPr>
              <a:noFill/>
              <a:ln w="25400">
                <a:noFill/>
              </a:ln>
            </c:spPr>
            <c:txPr>
              <a:bodyPr wrap="square" lIns="38100" tIns="19050" rIns="38100" bIns="19050" anchor="ctr">
                <a:spAutoFit/>
              </a:bodyPr>
              <a:lstStyle/>
              <a:p>
                <a:pPr>
                  <a:defRPr sz="900" b="0" i="0" u="none" strike="noStrike" baseline="0">
                    <a:solidFill>
                      <a:srgbClr val="339966"/>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Sheet0!$BE$49:$BE$54</c:f>
              <c:strCache>
                <c:ptCount val="6"/>
                <c:pt idx="0">
                  <c:v>Compenstation (less contribution to Social Insurance) </c:v>
                </c:pt>
                <c:pt idx="2">
                  <c:v>Proprietors' Income </c:v>
                </c:pt>
                <c:pt idx="3">
                  <c:v>Rental Income</c:v>
                </c:pt>
                <c:pt idx="4">
                  <c:v>Dividends &amp; Interest</c:v>
                </c:pt>
                <c:pt idx="5">
                  <c:v>Government Transfer Receipts</c:v>
                </c:pt>
              </c:strCache>
            </c:strRef>
          </c:cat>
          <c:val>
            <c:numRef>
              <c:f>Sheet0!$BG$49:$BG$54</c:f>
              <c:numCache>
                <c:formatCode>0.0%</c:formatCode>
                <c:ptCount val="6"/>
                <c:pt idx="0">
                  <c:v>0.59938003014532315</c:v>
                </c:pt>
                <c:pt idx="2">
                  <c:v>6.8566390808520311E-2</c:v>
                </c:pt>
                <c:pt idx="3">
                  <c:v>8.3895003270483166E-3</c:v>
                </c:pt>
                <c:pt idx="4">
                  <c:v>0.20271307908881492</c:v>
                </c:pt>
                <c:pt idx="5">
                  <c:v>0.12097943861445268</c:v>
                </c:pt>
              </c:numCache>
            </c:numRef>
          </c:val>
          <c:extLst>
            <c:ext xmlns:c16="http://schemas.microsoft.com/office/drawing/2014/chart" uri="{C3380CC4-5D6E-409C-BE32-E72D297353CC}">
              <c16:uniqueId val="{00000007-DBBE-440C-BD60-0CECD53BC418}"/>
            </c:ext>
          </c:extLst>
        </c:ser>
        <c:ser>
          <c:idx val="2"/>
          <c:order val="2"/>
          <c:tx>
            <c:strRef>
              <c:f>Sheet0!$BH$47:$BH$48</c:f>
              <c:strCache>
                <c:ptCount val="2"/>
                <c:pt idx="0">
                  <c:v>2016</c:v>
                </c:pt>
              </c:strCache>
            </c:strRef>
          </c:tx>
          <c:spPr>
            <a:solidFill>
              <a:srgbClr val="FF0000"/>
            </a:solidFill>
            <a:ln>
              <a:solidFill>
                <a:sysClr val="windowText" lastClr="000000"/>
              </a:solidFill>
            </a:ln>
            <a:effectLst/>
          </c:spPr>
          <c:invertIfNegative val="0"/>
          <c:dLbls>
            <c:dLbl>
              <c:idx val="0"/>
              <c:layout>
                <c:manualLayout>
                  <c:x val="3.3821871476888345E-2"/>
                  <c:y val="0"/>
                </c:manualLayout>
              </c:layout>
              <c:spPr>
                <a:noFill/>
                <a:ln w="25400">
                  <a:noFill/>
                </a:ln>
              </c:spPr>
              <c:txPr>
                <a:bodyPr/>
                <a:lstStyle/>
                <a:p>
                  <a:pPr>
                    <a:defRPr sz="900" b="0" i="0" u="none" strike="noStrike" baseline="0">
                      <a:solidFill>
                        <a:srgbClr val="DD0806"/>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BE-440C-BD60-0CECD53BC418}"/>
                </c:ext>
              </c:extLst>
            </c:dLbl>
            <c:dLbl>
              <c:idx val="2"/>
              <c:layout>
                <c:manualLayout>
                  <c:x val="1.3528748590755273E-2"/>
                  <c:y val="-1.4074595355383532E-2"/>
                </c:manualLayout>
              </c:layout>
              <c:spPr>
                <a:noFill/>
                <a:ln w="25400">
                  <a:noFill/>
                </a:ln>
              </c:spPr>
              <c:txPr>
                <a:bodyPr/>
                <a:lstStyle/>
                <a:p>
                  <a:pPr>
                    <a:defRPr sz="900" b="0" i="0" u="none" strike="noStrike" baseline="0">
                      <a:solidFill>
                        <a:srgbClr val="DD0806"/>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BE-440C-BD60-0CECD53BC418}"/>
                </c:ext>
              </c:extLst>
            </c:dLbl>
            <c:dLbl>
              <c:idx val="4"/>
              <c:layout>
                <c:manualLayout>
                  <c:x val="2.0293122886133032E-2"/>
                  <c:y val="-2.8149190710768097E-3"/>
                </c:manualLayout>
              </c:layout>
              <c:spPr>
                <a:noFill/>
                <a:ln w="25400">
                  <a:noFill/>
                </a:ln>
              </c:spPr>
              <c:txPr>
                <a:bodyPr/>
                <a:lstStyle/>
                <a:p>
                  <a:pPr>
                    <a:defRPr sz="900" b="0" i="0" u="none" strike="noStrike" baseline="0">
                      <a:solidFill>
                        <a:srgbClr val="DD0806"/>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BBE-440C-BD60-0CECD53BC418}"/>
                </c:ext>
              </c:extLst>
            </c:dLbl>
            <c:spPr>
              <a:noFill/>
              <a:ln w="25400">
                <a:noFill/>
              </a:ln>
            </c:spPr>
            <c:txPr>
              <a:bodyPr wrap="square" lIns="38100" tIns="19050" rIns="38100" bIns="19050" anchor="ctr">
                <a:spAutoFit/>
              </a:bodyPr>
              <a:lstStyle/>
              <a:p>
                <a:pPr>
                  <a:defRPr sz="900" b="0" i="0" u="none" strike="noStrike" baseline="0">
                    <a:solidFill>
                      <a:srgbClr val="DD0806"/>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Sheet0!$BE$49:$BE$54</c:f>
              <c:strCache>
                <c:ptCount val="6"/>
                <c:pt idx="0">
                  <c:v>Compenstation (less contribution to Social Insurance) </c:v>
                </c:pt>
                <c:pt idx="2">
                  <c:v>Proprietors' Income </c:v>
                </c:pt>
                <c:pt idx="3">
                  <c:v>Rental Income</c:v>
                </c:pt>
                <c:pt idx="4">
                  <c:v>Dividends &amp; Interest</c:v>
                </c:pt>
                <c:pt idx="5">
                  <c:v>Government Transfer Receipts</c:v>
                </c:pt>
              </c:strCache>
            </c:strRef>
          </c:cat>
          <c:val>
            <c:numRef>
              <c:f>Sheet0!$BH$49:$BH$54</c:f>
              <c:numCache>
                <c:formatCode>0.0%</c:formatCode>
                <c:ptCount val="6"/>
                <c:pt idx="0" formatCode="0.00%">
                  <c:v>0.5526677495939023</c:v>
                </c:pt>
                <c:pt idx="2" formatCode="0.00%">
                  <c:v>8.8466824940647254E-2</c:v>
                </c:pt>
                <c:pt idx="3" formatCode="0.00%">
                  <c:v>4.4058478070723481E-2</c:v>
                </c:pt>
                <c:pt idx="4" formatCode="0.00%">
                  <c:v>0.14132200424840685</c:v>
                </c:pt>
                <c:pt idx="5" formatCode="0.00%">
                  <c:v>0.17331000874671998</c:v>
                </c:pt>
              </c:numCache>
            </c:numRef>
          </c:val>
          <c:extLst>
            <c:ext xmlns:c16="http://schemas.microsoft.com/office/drawing/2014/chart" uri="{C3380CC4-5D6E-409C-BE32-E72D297353CC}">
              <c16:uniqueId val="{0000000B-DBBE-440C-BD60-0CECD53BC418}"/>
            </c:ext>
          </c:extLst>
        </c:ser>
        <c:dLbls>
          <c:showLegendKey val="0"/>
          <c:showVal val="0"/>
          <c:showCatName val="0"/>
          <c:showSerName val="0"/>
          <c:showPercent val="0"/>
          <c:showBubbleSize val="0"/>
        </c:dLbls>
        <c:gapWidth val="219"/>
        <c:overlap val="-27"/>
        <c:axId val="543848456"/>
        <c:axId val="1"/>
      </c:barChart>
      <c:catAx>
        <c:axId val="54384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Times New Roman"/>
                <a:ea typeface="Times New Roman"/>
                <a:cs typeface="Times New Roman"/>
              </a:defRPr>
            </a:pPr>
            <a:endParaRPr lang="en-US"/>
          </a:p>
        </c:txPr>
        <c:crossAx val="1"/>
        <c:crosses val="autoZero"/>
        <c:auto val="1"/>
        <c:lblAlgn val="ctr"/>
        <c:lblOffset val="100"/>
        <c:noMultiLvlLbl val="0"/>
      </c:catAx>
      <c:valAx>
        <c:axId val="1"/>
        <c:scaling>
          <c:orientation val="minMax"/>
        </c:scaling>
        <c:delete val="0"/>
        <c:axPos val="l"/>
        <c:numFmt formatCode="0.0%" sourceLinked="1"/>
        <c:majorTickMark val="none"/>
        <c:minorTickMark val="none"/>
        <c:tickLblPos val="nextTo"/>
        <c:spPr>
          <a:ln w="9525">
            <a:noFill/>
          </a:ln>
        </c:spPr>
        <c:txPr>
          <a:bodyPr rot="0" vert="horz"/>
          <a:lstStyle/>
          <a:p>
            <a:pPr>
              <a:defRPr sz="900" b="0" i="0" u="none" strike="noStrike" baseline="0">
                <a:solidFill>
                  <a:srgbClr val="333333"/>
                </a:solidFill>
                <a:latin typeface="Times New Roman"/>
                <a:ea typeface="Times New Roman"/>
                <a:cs typeface="Times New Roman"/>
              </a:defRPr>
            </a:pPr>
            <a:endParaRPr lang="en-US"/>
          </a:p>
        </c:txPr>
        <c:crossAx val="543848456"/>
        <c:crosses val="autoZero"/>
        <c:crossBetween val="between"/>
      </c:valAx>
      <c:spPr>
        <a:noFill/>
        <a:ln w="25400">
          <a:noFill/>
        </a:ln>
      </c:spPr>
    </c:plotArea>
    <c:legend>
      <c:legendPos val="b"/>
      <c:layout>
        <c:manualLayout>
          <c:xMode val="edge"/>
          <c:yMode val="edge"/>
          <c:x val="0.33415623215732099"/>
          <c:y val="0.15308260660965767"/>
          <c:w val="0.30464040224314287"/>
          <c:h val="4.4659611096999979E-2"/>
        </c:manualLayout>
      </c:layout>
      <c:overlay val="0"/>
      <c:spPr>
        <a:noFill/>
        <a:ln w="25400">
          <a:noFill/>
        </a:ln>
      </c:spPr>
      <c:txPr>
        <a:bodyPr/>
        <a:lstStyle/>
        <a:p>
          <a:pPr>
            <a:defRPr sz="825" b="0" i="0" u="none" strike="noStrike" baseline="0">
              <a:solidFill>
                <a:srgbClr val="333333"/>
              </a:solidFill>
              <a:latin typeface="Times New Roman"/>
              <a:ea typeface="Times New Roman"/>
              <a:cs typeface="Times New Roman"/>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Times New Roman"/>
                <a:ea typeface="Times New Roman"/>
                <a:cs typeface="Times New Roman"/>
              </a:defRPr>
            </a:pPr>
            <a:r>
              <a:rPr lang="en-US" sz="1400" b="0" i="0" u="none" strike="noStrike" baseline="0" dirty="0">
                <a:solidFill>
                  <a:srgbClr val="333333"/>
                </a:solidFill>
                <a:latin typeface="Times New Roman"/>
                <a:cs typeface="Times New Roman"/>
              </a:rPr>
              <a:t>S.A. Monthly Indexes Of Aggregate Weekly Hours &amp; Payrolls Of All Employees: </a:t>
            </a:r>
          </a:p>
          <a:p>
            <a:pPr>
              <a:defRPr sz="1000" b="0" i="0" u="none" strike="noStrike" baseline="0">
                <a:solidFill>
                  <a:srgbClr val="000000"/>
                </a:solidFill>
                <a:latin typeface="Times New Roman"/>
                <a:ea typeface="Times New Roman"/>
                <a:cs typeface="Times New Roman"/>
              </a:defRPr>
            </a:pPr>
            <a:r>
              <a:rPr lang="en-US" sz="1400" b="0" i="0" u="none" strike="noStrike" baseline="0" dirty="0">
                <a:solidFill>
                  <a:srgbClr val="333333"/>
                </a:solidFill>
                <a:latin typeface="Times New Roman"/>
                <a:cs typeface="Times New Roman"/>
              </a:rPr>
              <a:t>Total private, Index 2007=100,</a:t>
            </a:r>
          </a:p>
          <a:p>
            <a:pPr>
              <a:defRPr sz="1000" b="0" i="0" u="none" strike="noStrike" baseline="0">
                <a:solidFill>
                  <a:srgbClr val="000000"/>
                </a:solidFill>
                <a:latin typeface="Times New Roman"/>
                <a:ea typeface="Times New Roman"/>
                <a:cs typeface="Times New Roman"/>
              </a:defRPr>
            </a:pPr>
            <a:r>
              <a:rPr lang="en-US" sz="1400" b="0" i="0" u="none" strike="noStrike" baseline="0" dirty="0">
                <a:solidFill>
                  <a:srgbClr val="333333"/>
                </a:solidFill>
                <a:latin typeface="Times New Roman"/>
                <a:cs typeface="Times New Roman"/>
              </a:rPr>
              <a:t>December 2006 - January 2017</a:t>
            </a:r>
          </a:p>
          <a:p>
            <a:pPr>
              <a:defRPr sz="1000" b="0" i="0" u="none" strike="noStrike" baseline="0">
                <a:solidFill>
                  <a:srgbClr val="000000"/>
                </a:solidFill>
                <a:latin typeface="Times New Roman"/>
                <a:ea typeface="Times New Roman"/>
                <a:cs typeface="Times New Roman"/>
              </a:defRPr>
            </a:pPr>
            <a:r>
              <a:rPr lang="en-US" sz="1050" b="0" i="0" u="none" strike="noStrike" baseline="0" dirty="0">
                <a:solidFill>
                  <a:srgbClr val="000000"/>
                </a:solidFill>
                <a:latin typeface="Times New Roman"/>
                <a:cs typeface="Times New Roman"/>
              </a:rPr>
              <a:t>Data Source: Bureau of Labor Statistics via St. Louis Federal Reserve   Chart by Wing-O-Metrics LLC</a:t>
            </a:r>
          </a:p>
        </c:rich>
      </c:tx>
      <c:layout>
        <c:manualLayout>
          <c:xMode val="edge"/>
          <c:yMode val="edge"/>
          <c:x val="0.19702109247213664"/>
          <c:y val="3.1926961316266392E-2"/>
        </c:manualLayout>
      </c:layout>
      <c:overlay val="0"/>
      <c:spPr>
        <a:noFill/>
        <a:ln w="25400">
          <a:noFill/>
        </a:ln>
      </c:spPr>
    </c:title>
    <c:autoTitleDeleted val="0"/>
    <c:plotArea>
      <c:layout>
        <c:manualLayout>
          <c:layoutTarget val="inner"/>
          <c:xMode val="edge"/>
          <c:yMode val="edge"/>
          <c:x val="6.6961395061750195E-2"/>
          <c:y val="0.27287952601189397"/>
          <c:w val="0.87270601813071236"/>
          <c:h val="0.60831386701662293"/>
        </c:manualLayout>
      </c:layout>
      <c:barChart>
        <c:barDir val="col"/>
        <c:grouping val="clustered"/>
        <c:varyColors val="0"/>
        <c:ser>
          <c:idx val="2"/>
          <c:order val="2"/>
          <c:tx>
            <c:strRef>
              <c:f>'FRED Graph'!$G$12</c:f>
              <c:strCache>
                <c:ptCount val="1"/>
                <c:pt idx="0">
                  <c:v>Difference </c:v>
                </c:pt>
              </c:strCache>
            </c:strRef>
          </c:tx>
          <c:spPr>
            <a:solidFill>
              <a:srgbClr val="A9D18E"/>
            </a:solidFill>
            <a:ln w="12700">
              <a:solidFill>
                <a:srgbClr val="000000"/>
              </a:solidFill>
              <a:prstDash val="solid"/>
            </a:ln>
          </c:spPr>
          <c:invertIfNegative val="0"/>
          <c:trendline>
            <c:spPr>
              <a:ln w="38100">
                <a:solidFill>
                  <a:schemeClr val="accent6"/>
                </a:solidFill>
              </a:ln>
            </c:spPr>
            <c:trendlineType val="linear"/>
            <c:dispRSqr val="0"/>
            <c:dispEq val="0"/>
          </c:trendline>
          <c:cat>
            <c:numRef>
              <c:f>'FRED Graph'!$D$17:$D$145</c:f>
              <c:numCache>
                <c:formatCode>mmm\-yy</c:formatCode>
                <c:ptCount val="129"/>
                <c:pt idx="0">
                  <c:v>38899</c:v>
                </c:pt>
                <c:pt idx="1">
                  <c:v>38930</c:v>
                </c:pt>
                <c:pt idx="2">
                  <c:v>38961</c:v>
                </c:pt>
                <c:pt idx="3">
                  <c:v>38991</c:v>
                </c:pt>
                <c:pt idx="4">
                  <c:v>39022</c:v>
                </c:pt>
                <c:pt idx="5">
                  <c:v>39052</c:v>
                </c:pt>
                <c:pt idx="6">
                  <c:v>39083</c:v>
                </c:pt>
                <c:pt idx="7">
                  <c:v>39114</c:v>
                </c:pt>
                <c:pt idx="8">
                  <c:v>39142</c:v>
                </c:pt>
                <c:pt idx="9">
                  <c:v>39173</c:v>
                </c:pt>
                <c:pt idx="10">
                  <c:v>39203</c:v>
                </c:pt>
                <c:pt idx="11">
                  <c:v>39234</c:v>
                </c:pt>
                <c:pt idx="12">
                  <c:v>39264</c:v>
                </c:pt>
                <c:pt idx="13">
                  <c:v>39295</c:v>
                </c:pt>
                <c:pt idx="14">
                  <c:v>39326</c:v>
                </c:pt>
                <c:pt idx="15">
                  <c:v>39356</c:v>
                </c:pt>
                <c:pt idx="16">
                  <c:v>39387</c:v>
                </c:pt>
                <c:pt idx="17">
                  <c:v>39417</c:v>
                </c:pt>
                <c:pt idx="18">
                  <c:v>39448</c:v>
                </c:pt>
                <c:pt idx="19">
                  <c:v>39479</c:v>
                </c:pt>
                <c:pt idx="20">
                  <c:v>39508</c:v>
                </c:pt>
                <c:pt idx="21">
                  <c:v>39539</c:v>
                </c:pt>
                <c:pt idx="22">
                  <c:v>39569</c:v>
                </c:pt>
                <c:pt idx="23">
                  <c:v>39600</c:v>
                </c:pt>
                <c:pt idx="24">
                  <c:v>39630</c:v>
                </c:pt>
                <c:pt idx="25">
                  <c:v>39661</c:v>
                </c:pt>
                <c:pt idx="26">
                  <c:v>39692</c:v>
                </c:pt>
                <c:pt idx="27">
                  <c:v>39722</c:v>
                </c:pt>
                <c:pt idx="28">
                  <c:v>39753</c:v>
                </c:pt>
                <c:pt idx="29">
                  <c:v>39783</c:v>
                </c:pt>
                <c:pt idx="30">
                  <c:v>39814</c:v>
                </c:pt>
                <c:pt idx="31">
                  <c:v>39845</c:v>
                </c:pt>
                <c:pt idx="32">
                  <c:v>39873</c:v>
                </c:pt>
                <c:pt idx="33">
                  <c:v>39904</c:v>
                </c:pt>
                <c:pt idx="34">
                  <c:v>39934</c:v>
                </c:pt>
                <c:pt idx="35">
                  <c:v>39965</c:v>
                </c:pt>
                <c:pt idx="36">
                  <c:v>39995</c:v>
                </c:pt>
                <c:pt idx="37">
                  <c:v>40026</c:v>
                </c:pt>
                <c:pt idx="38">
                  <c:v>40057</c:v>
                </c:pt>
                <c:pt idx="39">
                  <c:v>40087</c:v>
                </c:pt>
                <c:pt idx="40">
                  <c:v>40118</c:v>
                </c:pt>
                <c:pt idx="41">
                  <c:v>40148</c:v>
                </c:pt>
                <c:pt idx="42">
                  <c:v>40179</c:v>
                </c:pt>
                <c:pt idx="43">
                  <c:v>40210</c:v>
                </c:pt>
                <c:pt idx="44">
                  <c:v>40238</c:v>
                </c:pt>
                <c:pt idx="45">
                  <c:v>40269</c:v>
                </c:pt>
                <c:pt idx="46">
                  <c:v>40299</c:v>
                </c:pt>
                <c:pt idx="47">
                  <c:v>40330</c:v>
                </c:pt>
                <c:pt idx="48">
                  <c:v>40360</c:v>
                </c:pt>
                <c:pt idx="49">
                  <c:v>40391</c:v>
                </c:pt>
                <c:pt idx="50">
                  <c:v>40422</c:v>
                </c:pt>
                <c:pt idx="51">
                  <c:v>40452</c:v>
                </c:pt>
                <c:pt idx="52">
                  <c:v>40483</c:v>
                </c:pt>
                <c:pt idx="53">
                  <c:v>40513</c:v>
                </c:pt>
                <c:pt idx="54">
                  <c:v>40544</c:v>
                </c:pt>
                <c:pt idx="55">
                  <c:v>40575</c:v>
                </c:pt>
                <c:pt idx="56">
                  <c:v>40603</c:v>
                </c:pt>
                <c:pt idx="57">
                  <c:v>40634</c:v>
                </c:pt>
                <c:pt idx="58">
                  <c:v>40664</c:v>
                </c:pt>
                <c:pt idx="59">
                  <c:v>40695</c:v>
                </c:pt>
                <c:pt idx="60">
                  <c:v>40725</c:v>
                </c:pt>
                <c:pt idx="61">
                  <c:v>40756</c:v>
                </c:pt>
                <c:pt idx="62">
                  <c:v>40787</c:v>
                </c:pt>
                <c:pt idx="63">
                  <c:v>40817</c:v>
                </c:pt>
                <c:pt idx="64">
                  <c:v>40848</c:v>
                </c:pt>
                <c:pt idx="65">
                  <c:v>40878</c:v>
                </c:pt>
                <c:pt idx="66">
                  <c:v>40909</c:v>
                </c:pt>
                <c:pt idx="67">
                  <c:v>40940</c:v>
                </c:pt>
                <c:pt idx="68">
                  <c:v>40969</c:v>
                </c:pt>
                <c:pt idx="69">
                  <c:v>41000</c:v>
                </c:pt>
                <c:pt idx="70">
                  <c:v>41030</c:v>
                </c:pt>
                <c:pt idx="71">
                  <c:v>41061</c:v>
                </c:pt>
                <c:pt idx="72">
                  <c:v>41091</c:v>
                </c:pt>
                <c:pt idx="73">
                  <c:v>41122</c:v>
                </c:pt>
                <c:pt idx="74">
                  <c:v>41153</c:v>
                </c:pt>
                <c:pt idx="75">
                  <c:v>41183</c:v>
                </c:pt>
                <c:pt idx="76">
                  <c:v>41214</c:v>
                </c:pt>
                <c:pt idx="77">
                  <c:v>41244</c:v>
                </c:pt>
                <c:pt idx="78">
                  <c:v>41275</c:v>
                </c:pt>
                <c:pt idx="79">
                  <c:v>41306</c:v>
                </c:pt>
                <c:pt idx="80">
                  <c:v>41334</c:v>
                </c:pt>
                <c:pt idx="81">
                  <c:v>41365</c:v>
                </c:pt>
                <c:pt idx="82">
                  <c:v>41395</c:v>
                </c:pt>
                <c:pt idx="83">
                  <c:v>41426</c:v>
                </c:pt>
                <c:pt idx="84">
                  <c:v>41456</c:v>
                </c:pt>
                <c:pt idx="85">
                  <c:v>41487</c:v>
                </c:pt>
                <c:pt idx="86">
                  <c:v>41518</c:v>
                </c:pt>
                <c:pt idx="87">
                  <c:v>41548</c:v>
                </c:pt>
                <c:pt idx="88">
                  <c:v>41579</c:v>
                </c:pt>
                <c:pt idx="89">
                  <c:v>41609</c:v>
                </c:pt>
                <c:pt idx="90">
                  <c:v>41640</c:v>
                </c:pt>
                <c:pt idx="91">
                  <c:v>41671</c:v>
                </c:pt>
                <c:pt idx="92">
                  <c:v>41699</c:v>
                </c:pt>
                <c:pt idx="93">
                  <c:v>41730</c:v>
                </c:pt>
                <c:pt idx="94">
                  <c:v>41760</c:v>
                </c:pt>
                <c:pt idx="95">
                  <c:v>41791</c:v>
                </c:pt>
                <c:pt idx="96">
                  <c:v>41821</c:v>
                </c:pt>
                <c:pt idx="97">
                  <c:v>41852</c:v>
                </c:pt>
                <c:pt idx="98">
                  <c:v>41883</c:v>
                </c:pt>
                <c:pt idx="99">
                  <c:v>41913</c:v>
                </c:pt>
                <c:pt idx="100">
                  <c:v>41944</c:v>
                </c:pt>
                <c:pt idx="101">
                  <c:v>41974</c:v>
                </c:pt>
                <c:pt idx="102">
                  <c:v>42005</c:v>
                </c:pt>
                <c:pt idx="103">
                  <c:v>42036</c:v>
                </c:pt>
                <c:pt idx="104">
                  <c:v>42064</c:v>
                </c:pt>
                <c:pt idx="105">
                  <c:v>42095</c:v>
                </c:pt>
                <c:pt idx="106">
                  <c:v>42125</c:v>
                </c:pt>
                <c:pt idx="107">
                  <c:v>42156</c:v>
                </c:pt>
                <c:pt idx="108">
                  <c:v>42186</c:v>
                </c:pt>
                <c:pt idx="109">
                  <c:v>42217</c:v>
                </c:pt>
                <c:pt idx="110">
                  <c:v>42248</c:v>
                </c:pt>
                <c:pt idx="111">
                  <c:v>42278</c:v>
                </c:pt>
                <c:pt idx="112">
                  <c:v>42309</c:v>
                </c:pt>
                <c:pt idx="113">
                  <c:v>42339</c:v>
                </c:pt>
                <c:pt idx="114">
                  <c:v>42370</c:v>
                </c:pt>
                <c:pt idx="115">
                  <c:v>42401</c:v>
                </c:pt>
                <c:pt idx="116">
                  <c:v>42430</c:v>
                </c:pt>
                <c:pt idx="117">
                  <c:v>42461</c:v>
                </c:pt>
                <c:pt idx="118">
                  <c:v>42491</c:v>
                </c:pt>
                <c:pt idx="119">
                  <c:v>42522</c:v>
                </c:pt>
                <c:pt idx="120">
                  <c:v>42552</c:v>
                </c:pt>
                <c:pt idx="121">
                  <c:v>42583</c:v>
                </c:pt>
                <c:pt idx="122">
                  <c:v>42614</c:v>
                </c:pt>
                <c:pt idx="123">
                  <c:v>42644</c:v>
                </c:pt>
                <c:pt idx="124">
                  <c:v>42675</c:v>
                </c:pt>
                <c:pt idx="125">
                  <c:v>42705</c:v>
                </c:pt>
                <c:pt idx="126">
                  <c:v>42736</c:v>
                </c:pt>
              </c:numCache>
            </c:numRef>
          </c:cat>
          <c:val>
            <c:numRef>
              <c:f>'FRED Graph'!$G$18:$G$146</c:f>
              <c:numCache>
                <c:formatCode>0.0</c:formatCode>
                <c:ptCount val="129"/>
                <c:pt idx="0">
                  <c:v>-3</c:v>
                </c:pt>
                <c:pt idx="1">
                  <c:v>-2.5999999999999943</c:v>
                </c:pt>
                <c:pt idx="2">
                  <c:v>-2.4000000000000057</c:v>
                </c:pt>
                <c:pt idx="3">
                  <c:v>-2.1999999999999886</c:v>
                </c:pt>
                <c:pt idx="4">
                  <c:v>-1.9000000000000057</c:v>
                </c:pt>
                <c:pt idx="5">
                  <c:v>-1.7000000000000028</c:v>
                </c:pt>
                <c:pt idx="6">
                  <c:v>-1.2999999999999972</c:v>
                </c:pt>
                <c:pt idx="7">
                  <c:v>-0.90000000000000568</c:v>
                </c:pt>
                <c:pt idx="8">
                  <c:v>-0.60000000000000853</c:v>
                </c:pt>
                <c:pt idx="9">
                  <c:v>-0.29999999999999716</c:v>
                </c:pt>
                <c:pt idx="10">
                  <c:v>0.20000000000000284</c:v>
                </c:pt>
                <c:pt idx="11">
                  <c:v>0.20000000000000284</c:v>
                </c:pt>
                <c:pt idx="12">
                  <c:v>0.40000000000000568</c:v>
                </c:pt>
                <c:pt idx="13">
                  <c:v>0.60000000000000853</c:v>
                </c:pt>
                <c:pt idx="14">
                  <c:v>0.79999999999999716</c:v>
                </c:pt>
                <c:pt idx="15">
                  <c:v>0.90000000000000568</c:v>
                </c:pt>
                <c:pt idx="16">
                  <c:v>1.2999999999999972</c:v>
                </c:pt>
                <c:pt idx="17">
                  <c:v>1.4000000000000057</c:v>
                </c:pt>
                <c:pt idx="18">
                  <c:v>1.7999999999999972</c:v>
                </c:pt>
                <c:pt idx="19">
                  <c:v>2.2000000000000028</c:v>
                </c:pt>
                <c:pt idx="20">
                  <c:v>2.3000000000000114</c:v>
                </c:pt>
                <c:pt idx="21">
                  <c:v>2.5999999999999943</c:v>
                </c:pt>
                <c:pt idx="22">
                  <c:v>2.9000000000000057</c:v>
                </c:pt>
                <c:pt idx="23">
                  <c:v>3.2000000000000028</c:v>
                </c:pt>
                <c:pt idx="24">
                  <c:v>3.7000000000000028</c:v>
                </c:pt>
                <c:pt idx="25">
                  <c:v>3.7999999999999972</c:v>
                </c:pt>
                <c:pt idx="26">
                  <c:v>4</c:v>
                </c:pt>
                <c:pt idx="27">
                  <c:v>4.5</c:v>
                </c:pt>
                <c:pt idx="28">
                  <c:v>4.5999999999999943</c:v>
                </c:pt>
                <c:pt idx="29">
                  <c:v>4.7000000000000028</c:v>
                </c:pt>
                <c:pt idx="30">
                  <c:v>4.7999999999999972</c:v>
                </c:pt>
                <c:pt idx="31">
                  <c:v>4.8999999999999915</c:v>
                </c:pt>
                <c:pt idx="32">
                  <c:v>5.1999999999999886</c:v>
                </c:pt>
                <c:pt idx="33">
                  <c:v>5.0999999999999943</c:v>
                </c:pt>
                <c:pt idx="34">
                  <c:v>5.2999999999999972</c:v>
                </c:pt>
                <c:pt idx="35">
                  <c:v>5.4000000000000057</c:v>
                </c:pt>
                <c:pt idx="36">
                  <c:v>5.7000000000000028</c:v>
                </c:pt>
                <c:pt idx="37">
                  <c:v>5.7000000000000028</c:v>
                </c:pt>
                <c:pt idx="38">
                  <c:v>5.9000000000000057</c:v>
                </c:pt>
                <c:pt idx="39">
                  <c:v>6.2000000000000028</c:v>
                </c:pt>
                <c:pt idx="40">
                  <c:v>6.2000000000000028</c:v>
                </c:pt>
                <c:pt idx="41">
                  <c:v>6.5</c:v>
                </c:pt>
                <c:pt idx="42">
                  <c:v>6.5</c:v>
                </c:pt>
                <c:pt idx="43">
                  <c:v>6.5999999999999943</c:v>
                </c:pt>
                <c:pt idx="44">
                  <c:v>6.8000000000000114</c:v>
                </c:pt>
                <c:pt idx="45">
                  <c:v>7</c:v>
                </c:pt>
                <c:pt idx="46">
                  <c:v>7</c:v>
                </c:pt>
                <c:pt idx="47">
                  <c:v>7.2000000000000028</c:v>
                </c:pt>
                <c:pt idx="48">
                  <c:v>7.4000000000000057</c:v>
                </c:pt>
                <c:pt idx="49">
                  <c:v>7.5999999999999943</c:v>
                </c:pt>
                <c:pt idx="50">
                  <c:v>7.9000000000000057</c:v>
                </c:pt>
                <c:pt idx="51">
                  <c:v>7.8999999999999915</c:v>
                </c:pt>
                <c:pt idx="52">
                  <c:v>8.0999999999999943</c:v>
                </c:pt>
                <c:pt idx="53">
                  <c:v>8.5</c:v>
                </c:pt>
                <c:pt idx="54">
                  <c:v>8.5</c:v>
                </c:pt>
                <c:pt idx="55">
                  <c:v>8.5999999999999943</c:v>
                </c:pt>
                <c:pt idx="56">
                  <c:v>8.9000000000000057</c:v>
                </c:pt>
                <c:pt idx="57">
                  <c:v>9.1999999999999886</c:v>
                </c:pt>
                <c:pt idx="58">
                  <c:v>9.2999999999999972</c:v>
                </c:pt>
                <c:pt idx="59">
                  <c:v>9.7000000000000028</c:v>
                </c:pt>
                <c:pt idx="60">
                  <c:v>9.6000000000000085</c:v>
                </c:pt>
                <c:pt idx="61">
                  <c:v>9.9000000000000057</c:v>
                </c:pt>
                <c:pt idx="62">
                  <c:v>10.299999999999997</c:v>
                </c:pt>
                <c:pt idx="63">
                  <c:v>10.200000000000003</c:v>
                </c:pt>
                <c:pt idx="64">
                  <c:v>10.299999999999997</c:v>
                </c:pt>
                <c:pt idx="65">
                  <c:v>10.5</c:v>
                </c:pt>
                <c:pt idx="66">
                  <c:v>10.700000000000003</c:v>
                </c:pt>
                <c:pt idx="67">
                  <c:v>11.100000000000009</c:v>
                </c:pt>
                <c:pt idx="68">
                  <c:v>11.200000000000003</c:v>
                </c:pt>
                <c:pt idx="69">
                  <c:v>11.299999999999997</c:v>
                </c:pt>
                <c:pt idx="70">
                  <c:v>11.600000000000009</c:v>
                </c:pt>
                <c:pt idx="71">
                  <c:v>11.799999999999997</c:v>
                </c:pt>
                <c:pt idx="72">
                  <c:v>11.700000000000003</c:v>
                </c:pt>
                <c:pt idx="73">
                  <c:v>12.200000000000003</c:v>
                </c:pt>
                <c:pt idx="74">
                  <c:v>12.199999999999989</c:v>
                </c:pt>
                <c:pt idx="75">
                  <c:v>12.5</c:v>
                </c:pt>
                <c:pt idx="76">
                  <c:v>13</c:v>
                </c:pt>
                <c:pt idx="77">
                  <c:v>13.099999999999994</c:v>
                </c:pt>
                <c:pt idx="78">
                  <c:v>13.200000000000003</c:v>
                </c:pt>
                <c:pt idx="79">
                  <c:v>13.399999999999991</c:v>
                </c:pt>
                <c:pt idx="80">
                  <c:v>13.600000000000009</c:v>
                </c:pt>
                <c:pt idx="81">
                  <c:v>13.800000000000011</c:v>
                </c:pt>
                <c:pt idx="82">
                  <c:v>14.200000000000003</c:v>
                </c:pt>
                <c:pt idx="83">
                  <c:v>14.100000000000009</c:v>
                </c:pt>
                <c:pt idx="84">
                  <c:v>14.5</c:v>
                </c:pt>
                <c:pt idx="85">
                  <c:v>14.599999999999994</c:v>
                </c:pt>
                <c:pt idx="86">
                  <c:v>14.900000000000006</c:v>
                </c:pt>
                <c:pt idx="87">
                  <c:v>15.300000000000011</c:v>
                </c:pt>
                <c:pt idx="88">
                  <c:v>15.200000000000003</c:v>
                </c:pt>
                <c:pt idx="89">
                  <c:v>15.5</c:v>
                </c:pt>
                <c:pt idx="90">
                  <c:v>15.900000000000006</c:v>
                </c:pt>
                <c:pt idx="91">
                  <c:v>16.200000000000003</c:v>
                </c:pt>
                <c:pt idx="92">
                  <c:v>16.299999999999997</c:v>
                </c:pt>
                <c:pt idx="93">
                  <c:v>16.599999999999994</c:v>
                </c:pt>
                <c:pt idx="94">
                  <c:v>16.799999999999997</c:v>
                </c:pt>
                <c:pt idx="95">
                  <c:v>16.899999999999991</c:v>
                </c:pt>
                <c:pt idx="96">
                  <c:v>17.400000000000006</c:v>
                </c:pt>
                <c:pt idx="97">
                  <c:v>17.5</c:v>
                </c:pt>
                <c:pt idx="98">
                  <c:v>17.700000000000003</c:v>
                </c:pt>
                <c:pt idx="99">
                  <c:v>18.199999999999989</c:v>
                </c:pt>
                <c:pt idx="100">
                  <c:v>17.899999999999991</c:v>
                </c:pt>
                <c:pt idx="101">
                  <c:v>18.700000000000003</c:v>
                </c:pt>
                <c:pt idx="102">
                  <c:v>18.800000000000011</c:v>
                </c:pt>
                <c:pt idx="103">
                  <c:v>19.099999999999994</c:v>
                </c:pt>
                <c:pt idx="104">
                  <c:v>19.400000000000006</c:v>
                </c:pt>
                <c:pt idx="105">
                  <c:v>19.700000000000003</c:v>
                </c:pt>
                <c:pt idx="106">
                  <c:v>19.799999999999997</c:v>
                </c:pt>
                <c:pt idx="107">
                  <c:v>20.099999999999994</c:v>
                </c:pt>
                <c:pt idx="108">
                  <c:v>20.599999999999994</c:v>
                </c:pt>
                <c:pt idx="109">
                  <c:v>21</c:v>
                </c:pt>
                <c:pt idx="110">
                  <c:v>21.399999999999991</c:v>
                </c:pt>
                <c:pt idx="111">
                  <c:v>21.800000000000011</c:v>
                </c:pt>
                <c:pt idx="112">
                  <c:v>21.699999999999989</c:v>
                </c:pt>
                <c:pt idx="113">
                  <c:v>22.5</c:v>
                </c:pt>
                <c:pt idx="114">
                  <c:v>22.399999999999991</c:v>
                </c:pt>
                <c:pt idx="115">
                  <c:v>22.799999999999997</c:v>
                </c:pt>
                <c:pt idx="116">
                  <c:v>23.300000000000011</c:v>
                </c:pt>
                <c:pt idx="117">
                  <c:v>23.399999999999991</c:v>
                </c:pt>
                <c:pt idx="118">
                  <c:v>23.599999999999994</c:v>
                </c:pt>
                <c:pt idx="119">
                  <c:v>24.099999999999994</c:v>
                </c:pt>
                <c:pt idx="120">
                  <c:v>24.199999999999989</c:v>
                </c:pt>
                <c:pt idx="121">
                  <c:v>24.799999999999997</c:v>
                </c:pt>
                <c:pt idx="122">
                  <c:v>25.300000000000011</c:v>
                </c:pt>
                <c:pt idx="123">
                  <c:v>25.200000000000003</c:v>
                </c:pt>
                <c:pt idx="124">
                  <c:v>25.700000000000003</c:v>
                </c:pt>
                <c:pt idx="125">
                  <c:v>25.900000000000006</c:v>
                </c:pt>
              </c:numCache>
            </c:numRef>
          </c:val>
          <c:extLst>
            <c:ext xmlns:c16="http://schemas.microsoft.com/office/drawing/2014/chart" uri="{C3380CC4-5D6E-409C-BE32-E72D297353CC}">
              <c16:uniqueId val="{00000001-86E5-4A72-BDB8-F631D88117D4}"/>
            </c:ext>
          </c:extLst>
        </c:ser>
        <c:dLbls>
          <c:showLegendKey val="0"/>
          <c:showVal val="0"/>
          <c:showCatName val="0"/>
          <c:showSerName val="0"/>
          <c:showPercent val="0"/>
          <c:showBubbleSize val="0"/>
        </c:dLbls>
        <c:gapWidth val="150"/>
        <c:axId val="3"/>
        <c:axId val="4"/>
      </c:barChart>
      <c:lineChart>
        <c:grouping val="standard"/>
        <c:varyColors val="0"/>
        <c:ser>
          <c:idx val="0"/>
          <c:order val="0"/>
          <c:tx>
            <c:strRef>
              <c:f>'FRED Graph'!$E$12</c:f>
              <c:strCache>
                <c:ptCount val="1"/>
                <c:pt idx="0">
                  <c:v>Weekly Hours</c:v>
                </c:pt>
              </c:strCache>
            </c:strRef>
          </c:tx>
          <c:spPr>
            <a:ln w="25400">
              <a:solidFill>
                <a:srgbClr val="3366FF"/>
              </a:solidFill>
              <a:prstDash val="solid"/>
            </a:ln>
          </c:spPr>
          <c:marker>
            <c:symbol val="none"/>
          </c:marker>
          <c:cat>
            <c:numRef>
              <c:f>'FRED Graph'!$D$21:$D$147</c:f>
              <c:numCache>
                <c:formatCode>mmm\-yy</c:formatCode>
                <c:ptCount val="127"/>
                <c:pt idx="0">
                  <c:v>39022</c:v>
                </c:pt>
                <c:pt idx="1">
                  <c:v>39052</c:v>
                </c:pt>
                <c:pt idx="2">
                  <c:v>39083</c:v>
                </c:pt>
                <c:pt idx="3">
                  <c:v>39114</c:v>
                </c:pt>
                <c:pt idx="4">
                  <c:v>39142</c:v>
                </c:pt>
                <c:pt idx="5">
                  <c:v>39173</c:v>
                </c:pt>
                <c:pt idx="6">
                  <c:v>39203</c:v>
                </c:pt>
                <c:pt idx="7">
                  <c:v>39234</c:v>
                </c:pt>
                <c:pt idx="8">
                  <c:v>39264</c:v>
                </c:pt>
                <c:pt idx="9">
                  <c:v>39295</c:v>
                </c:pt>
                <c:pt idx="10">
                  <c:v>39326</c:v>
                </c:pt>
                <c:pt idx="11">
                  <c:v>39356</c:v>
                </c:pt>
                <c:pt idx="12">
                  <c:v>39387</c:v>
                </c:pt>
                <c:pt idx="13">
                  <c:v>39417</c:v>
                </c:pt>
                <c:pt idx="14">
                  <c:v>39448</c:v>
                </c:pt>
                <c:pt idx="15">
                  <c:v>39479</c:v>
                </c:pt>
                <c:pt idx="16">
                  <c:v>39508</c:v>
                </c:pt>
                <c:pt idx="17">
                  <c:v>39539</c:v>
                </c:pt>
                <c:pt idx="18">
                  <c:v>39569</c:v>
                </c:pt>
                <c:pt idx="19">
                  <c:v>39600</c:v>
                </c:pt>
                <c:pt idx="20">
                  <c:v>39630</c:v>
                </c:pt>
                <c:pt idx="21">
                  <c:v>39661</c:v>
                </c:pt>
                <c:pt idx="22">
                  <c:v>39692</c:v>
                </c:pt>
                <c:pt idx="23">
                  <c:v>39722</c:v>
                </c:pt>
                <c:pt idx="24">
                  <c:v>39753</c:v>
                </c:pt>
                <c:pt idx="25">
                  <c:v>39783</c:v>
                </c:pt>
                <c:pt idx="26">
                  <c:v>39814</c:v>
                </c:pt>
                <c:pt idx="27">
                  <c:v>39845</c:v>
                </c:pt>
                <c:pt idx="28">
                  <c:v>39873</c:v>
                </c:pt>
                <c:pt idx="29">
                  <c:v>39904</c:v>
                </c:pt>
                <c:pt idx="30">
                  <c:v>39934</c:v>
                </c:pt>
                <c:pt idx="31">
                  <c:v>39965</c:v>
                </c:pt>
                <c:pt idx="32">
                  <c:v>39995</c:v>
                </c:pt>
                <c:pt idx="33">
                  <c:v>40026</c:v>
                </c:pt>
                <c:pt idx="34">
                  <c:v>40057</c:v>
                </c:pt>
                <c:pt idx="35">
                  <c:v>40087</c:v>
                </c:pt>
                <c:pt idx="36">
                  <c:v>40118</c:v>
                </c:pt>
                <c:pt idx="37">
                  <c:v>40148</c:v>
                </c:pt>
                <c:pt idx="38">
                  <c:v>40179</c:v>
                </c:pt>
                <c:pt idx="39">
                  <c:v>40210</c:v>
                </c:pt>
                <c:pt idx="40">
                  <c:v>40238</c:v>
                </c:pt>
                <c:pt idx="41">
                  <c:v>40269</c:v>
                </c:pt>
                <c:pt idx="42">
                  <c:v>40299</c:v>
                </c:pt>
                <c:pt idx="43">
                  <c:v>40330</c:v>
                </c:pt>
                <c:pt idx="44">
                  <c:v>40360</c:v>
                </c:pt>
                <c:pt idx="45">
                  <c:v>40391</c:v>
                </c:pt>
                <c:pt idx="46">
                  <c:v>40422</c:v>
                </c:pt>
                <c:pt idx="47">
                  <c:v>40452</c:v>
                </c:pt>
                <c:pt idx="48">
                  <c:v>40483</c:v>
                </c:pt>
                <c:pt idx="49">
                  <c:v>40513</c:v>
                </c:pt>
                <c:pt idx="50">
                  <c:v>40544</c:v>
                </c:pt>
                <c:pt idx="51">
                  <c:v>40575</c:v>
                </c:pt>
                <c:pt idx="52">
                  <c:v>40603</c:v>
                </c:pt>
                <c:pt idx="53">
                  <c:v>40634</c:v>
                </c:pt>
                <c:pt idx="54">
                  <c:v>40664</c:v>
                </c:pt>
                <c:pt idx="55">
                  <c:v>40695</c:v>
                </c:pt>
                <c:pt idx="56">
                  <c:v>40725</c:v>
                </c:pt>
                <c:pt idx="57">
                  <c:v>40756</c:v>
                </c:pt>
                <c:pt idx="58">
                  <c:v>40787</c:v>
                </c:pt>
                <c:pt idx="59">
                  <c:v>40817</c:v>
                </c:pt>
                <c:pt idx="60">
                  <c:v>40848</c:v>
                </c:pt>
                <c:pt idx="61">
                  <c:v>40878</c:v>
                </c:pt>
                <c:pt idx="62">
                  <c:v>40909</c:v>
                </c:pt>
                <c:pt idx="63">
                  <c:v>40940</c:v>
                </c:pt>
                <c:pt idx="64">
                  <c:v>40969</c:v>
                </c:pt>
                <c:pt idx="65">
                  <c:v>41000</c:v>
                </c:pt>
                <c:pt idx="66">
                  <c:v>41030</c:v>
                </c:pt>
                <c:pt idx="67">
                  <c:v>41061</c:v>
                </c:pt>
                <c:pt idx="68">
                  <c:v>41091</c:v>
                </c:pt>
                <c:pt idx="69">
                  <c:v>41122</c:v>
                </c:pt>
                <c:pt idx="70">
                  <c:v>41153</c:v>
                </c:pt>
                <c:pt idx="71">
                  <c:v>41183</c:v>
                </c:pt>
                <c:pt idx="72">
                  <c:v>41214</c:v>
                </c:pt>
                <c:pt idx="73">
                  <c:v>41244</c:v>
                </c:pt>
                <c:pt idx="74">
                  <c:v>41275</c:v>
                </c:pt>
                <c:pt idx="75">
                  <c:v>41306</c:v>
                </c:pt>
                <c:pt idx="76">
                  <c:v>41334</c:v>
                </c:pt>
                <c:pt idx="77">
                  <c:v>41365</c:v>
                </c:pt>
                <c:pt idx="78">
                  <c:v>41395</c:v>
                </c:pt>
                <c:pt idx="79">
                  <c:v>41426</c:v>
                </c:pt>
                <c:pt idx="80">
                  <c:v>41456</c:v>
                </c:pt>
                <c:pt idx="81">
                  <c:v>41487</c:v>
                </c:pt>
                <c:pt idx="82">
                  <c:v>41518</c:v>
                </c:pt>
                <c:pt idx="83">
                  <c:v>41548</c:v>
                </c:pt>
                <c:pt idx="84">
                  <c:v>41579</c:v>
                </c:pt>
                <c:pt idx="85">
                  <c:v>41609</c:v>
                </c:pt>
                <c:pt idx="86">
                  <c:v>41640</c:v>
                </c:pt>
                <c:pt idx="87">
                  <c:v>41671</c:v>
                </c:pt>
                <c:pt idx="88">
                  <c:v>41699</c:v>
                </c:pt>
                <c:pt idx="89">
                  <c:v>41730</c:v>
                </c:pt>
                <c:pt idx="90">
                  <c:v>41760</c:v>
                </c:pt>
                <c:pt idx="91">
                  <c:v>41791</c:v>
                </c:pt>
                <c:pt idx="92">
                  <c:v>41821</c:v>
                </c:pt>
                <c:pt idx="93">
                  <c:v>41852</c:v>
                </c:pt>
                <c:pt idx="94">
                  <c:v>41883</c:v>
                </c:pt>
                <c:pt idx="95">
                  <c:v>41913</c:v>
                </c:pt>
                <c:pt idx="96">
                  <c:v>41944</c:v>
                </c:pt>
                <c:pt idx="97">
                  <c:v>41974</c:v>
                </c:pt>
                <c:pt idx="98">
                  <c:v>42005</c:v>
                </c:pt>
                <c:pt idx="99">
                  <c:v>42036</c:v>
                </c:pt>
                <c:pt idx="100">
                  <c:v>42064</c:v>
                </c:pt>
                <c:pt idx="101">
                  <c:v>42095</c:v>
                </c:pt>
                <c:pt idx="102">
                  <c:v>42125</c:v>
                </c:pt>
                <c:pt idx="103">
                  <c:v>42156</c:v>
                </c:pt>
                <c:pt idx="104">
                  <c:v>42186</c:v>
                </c:pt>
                <c:pt idx="105">
                  <c:v>42217</c:v>
                </c:pt>
                <c:pt idx="106">
                  <c:v>42248</c:v>
                </c:pt>
                <c:pt idx="107">
                  <c:v>42278</c:v>
                </c:pt>
                <c:pt idx="108">
                  <c:v>42309</c:v>
                </c:pt>
                <c:pt idx="109">
                  <c:v>42339</c:v>
                </c:pt>
                <c:pt idx="110">
                  <c:v>42370</c:v>
                </c:pt>
                <c:pt idx="111">
                  <c:v>42401</c:v>
                </c:pt>
                <c:pt idx="112">
                  <c:v>42430</c:v>
                </c:pt>
                <c:pt idx="113">
                  <c:v>42461</c:v>
                </c:pt>
                <c:pt idx="114">
                  <c:v>42491</c:v>
                </c:pt>
                <c:pt idx="115">
                  <c:v>42522</c:v>
                </c:pt>
                <c:pt idx="116">
                  <c:v>42552</c:v>
                </c:pt>
                <c:pt idx="117">
                  <c:v>42583</c:v>
                </c:pt>
                <c:pt idx="118">
                  <c:v>42614</c:v>
                </c:pt>
                <c:pt idx="119">
                  <c:v>42644</c:v>
                </c:pt>
                <c:pt idx="120">
                  <c:v>42675</c:v>
                </c:pt>
                <c:pt idx="121">
                  <c:v>42705</c:v>
                </c:pt>
                <c:pt idx="122">
                  <c:v>42736</c:v>
                </c:pt>
              </c:numCache>
            </c:numRef>
          </c:cat>
          <c:val>
            <c:numRef>
              <c:f>'FRED Graph'!$E$22:$E$148</c:f>
              <c:numCache>
                <c:formatCode>0.0</c:formatCode>
                <c:ptCount val="127"/>
                <c:pt idx="0">
                  <c:v>99.9</c:v>
                </c:pt>
                <c:pt idx="1">
                  <c:v>99.5</c:v>
                </c:pt>
                <c:pt idx="2">
                  <c:v>99.5</c:v>
                </c:pt>
                <c:pt idx="3">
                  <c:v>100</c:v>
                </c:pt>
                <c:pt idx="4">
                  <c:v>99.7</c:v>
                </c:pt>
                <c:pt idx="5">
                  <c:v>100.1</c:v>
                </c:pt>
                <c:pt idx="6">
                  <c:v>100.2</c:v>
                </c:pt>
                <c:pt idx="7">
                  <c:v>100.2</c:v>
                </c:pt>
                <c:pt idx="8">
                  <c:v>100.1</c:v>
                </c:pt>
                <c:pt idx="9">
                  <c:v>100.1</c:v>
                </c:pt>
                <c:pt idx="10">
                  <c:v>99.9</c:v>
                </c:pt>
                <c:pt idx="11">
                  <c:v>100</c:v>
                </c:pt>
                <c:pt idx="12">
                  <c:v>100.3</c:v>
                </c:pt>
                <c:pt idx="13">
                  <c:v>100</c:v>
                </c:pt>
                <c:pt idx="14">
                  <c:v>99.9</c:v>
                </c:pt>
                <c:pt idx="15">
                  <c:v>100.1</c:v>
                </c:pt>
                <c:pt idx="16">
                  <c:v>99.6</c:v>
                </c:pt>
                <c:pt idx="17">
                  <c:v>99.5</c:v>
                </c:pt>
                <c:pt idx="18">
                  <c:v>99.3</c:v>
                </c:pt>
                <c:pt idx="19">
                  <c:v>99.1</c:v>
                </c:pt>
                <c:pt idx="20">
                  <c:v>98.8</c:v>
                </c:pt>
                <c:pt idx="21">
                  <c:v>98.2</c:v>
                </c:pt>
                <c:pt idx="22">
                  <c:v>97.8</c:v>
                </c:pt>
                <c:pt idx="23">
                  <c:v>96.8</c:v>
                </c:pt>
                <c:pt idx="24">
                  <c:v>95.7</c:v>
                </c:pt>
                <c:pt idx="25">
                  <c:v>95</c:v>
                </c:pt>
                <c:pt idx="26">
                  <c:v>94.9</c:v>
                </c:pt>
                <c:pt idx="27">
                  <c:v>92.9</c:v>
                </c:pt>
                <c:pt idx="28">
                  <c:v>92.4</c:v>
                </c:pt>
                <c:pt idx="29">
                  <c:v>91.9</c:v>
                </c:pt>
                <c:pt idx="30">
                  <c:v>91.3</c:v>
                </c:pt>
                <c:pt idx="31">
                  <c:v>91.3</c:v>
                </c:pt>
                <c:pt idx="32">
                  <c:v>91.1</c:v>
                </c:pt>
                <c:pt idx="33">
                  <c:v>91</c:v>
                </c:pt>
                <c:pt idx="34">
                  <c:v>90.8</c:v>
                </c:pt>
                <c:pt idx="35">
                  <c:v>91</c:v>
                </c:pt>
                <c:pt idx="36">
                  <c:v>90.8</c:v>
                </c:pt>
                <c:pt idx="37">
                  <c:v>91.1</c:v>
                </c:pt>
                <c:pt idx="38">
                  <c:v>90.8</c:v>
                </c:pt>
                <c:pt idx="39">
                  <c:v>91.2</c:v>
                </c:pt>
                <c:pt idx="40">
                  <c:v>91.6</c:v>
                </c:pt>
                <c:pt idx="41">
                  <c:v>91.7</c:v>
                </c:pt>
                <c:pt idx="42">
                  <c:v>91.8</c:v>
                </c:pt>
                <c:pt idx="43">
                  <c:v>92.2</c:v>
                </c:pt>
                <c:pt idx="44">
                  <c:v>92.3</c:v>
                </c:pt>
                <c:pt idx="45">
                  <c:v>92.4</c:v>
                </c:pt>
                <c:pt idx="46">
                  <c:v>92.8</c:v>
                </c:pt>
                <c:pt idx="47">
                  <c:v>92.7</c:v>
                </c:pt>
                <c:pt idx="48">
                  <c:v>93</c:v>
                </c:pt>
                <c:pt idx="49">
                  <c:v>92.8</c:v>
                </c:pt>
                <c:pt idx="50">
                  <c:v>93.3</c:v>
                </c:pt>
                <c:pt idx="51">
                  <c:v>93.5</c:v>
                </c:pt>
                <c:pt idx="52">
                  <c:v>94</c:v>
                </c:pt>
                <c:pt idx="53">
                  <c:v>93.9</c:v>
                </c:pt>
                <c:pt idx="54">
                  <c:v>94</c:v>
                </c:pt>
                <c:pt idx="55">
                  <c:v>94.5</c:v>
                </c:pt>
                <c:pt idx="56">
                  <c:v>94.3</c:v>
                </c:pt>
                <c:pt idx="57">
                  <c:v>94.8</c:v>
                </c:pt>
                <c:pt idx="58">
                  <c:v>95</c:v>
                </c:pt>
                <c:pt idx="59">
                  <c:v>95.1</c:v>
                </c:pt>
                <c:pt idx="60">
                  <c:v>95.4</c:v>
                </c:pt>
                <c:pt idx="61">
                  <c:v>96</c:v>
                </c:pt>
                <c:pt idx="62">
                  <c:v>96.2</c:v>
                </c:pt>
                <c:pt idx="63">
                  <c:v>96.1</c:v>
                </c:pt>
                <c:pt idx="64">
                  <c:v>96.5</c:v>
                </c:pt>
                <c:pt idx="65">
                  <c:v>96.3</c:v>
                </c:pt>
                <c:pt idx="66">
                  <c:v>96.3</c:v>
                </c:pt>
                <c:pt idx="67">
                  <c:v>96.5</c:v>
                </c:pt>
                <c:pt idx="68">
                  <c:v>96.6</c:v>
                </c:pt>
                <c:pt idx="69">
                  <c:v>96.7</c:v>
                </c:pt>
                <c:pt idx="70">
                  <c:v>96.9</c:v>
                </c:pt>
                <c:pt idx="71">
                  <c:v>97.1</c:v>
                </c:pt>
                <c:pt idx="72">
                  <c:v>97.6</c:v>
                </c:pt>
                <c:pt idx="73">
                  <c:v>97.5</c:v>
                </c:pt>
                <c:pt idx="74">
                  <c:v>98.1</c:v>
                </c:pt>
                <c:pt idx="75">
                  <c:v>98.2</c:v>
                </c:pt>
                <c:pt idx="76">
                  <c:v>98.1</c:v>
                </c:pt>
                <c:pt idx="77">
                  <c:v>98.6</c:v>
                </c:pt>
                <c:pt idx="78">
                  <c:v>98.7</c:v>
                </c:pt>
                <c:pt idx="79">
                  <c:v>98.6</c:v>
                </c:pt>
                <c:pt idx="80">
                  <c:v>99</c:v>
                </c:pt>
                <c:pt idx="81">
                  <c:v>98.9</c:v>
                </c:pt>
                <c:pt idx="82">
                  <c:v>99.1</c:v>
                </c:pt>
                <c:pt idx="83">
                  <c:v>99.6</c:v>
                </c:pt>
                <c:pt idx="84">
                  <c:v>99.2</c:v>
                </c:pt>
                <c:pt idx="85">
                  <c:v>99.6</c:v>
                </c:pt>
                <c:pt idx="86">
                  <c:v>99.8</c:v>
                </c:pt>
                <c:pt idx="87">
                  <c:v>100.2</c:v>
                </c:pt>
                <c:pt idx="88">
                  <c:v>100.5</c:v>
                </c:pt>
                <c:pt idx="89">
                  <c:v>100.7</c:v>
                </c:pt>
                <c:pt idx="90">
                  <c:v>101</c:v>
                </c:pt>
                <c:pt idx="91">
                  <c:v>101.2</c:v>
                </c:pt>
                <c:pt idx="92">
                  <c:v>101.3</c:v>
                </c:pt>
                <c:pt idx="93">
                  <c:v>101.5</c:v>
                </c:pt>
                <c:pt idx="94">
                  <c:v>102</c:v>
                </c:pt>
                <c:pt idx="95">
                  <c:v>102.4</c:v>
                </c:pt>
                <c:pt idx="96">
                  <c:v>102.7</c:v>
                </c:pt>
                <c:pt idx="97">
                  <c:v>102.8</c:v>
                </c:pt>
                <c:pt idx="98">
                  <c:v>103.1</c:v>
                </c:pt>
                <c:pt idx="99">
                  <c:v>102.9</c:v>
                </c:pt>
                <c:pt idx="100">
                  <c:v>103</c:v>
                </c:pt>
                <c:pt idx="101">
                  <c:v>103.2</c:v>
                </c:pt>
                <c:pt idx="102">
                  <c:v>103.4</c:v>
                </c:pt>
                <c:pt idx="103">
                  <c:v>103.9</c:v>
                </c:pt>
                <c:pt idx="104">
                  <c:v>104</c:v>
                </c:pt>
                <c:pt idx="105">
                  <c:v>104.1</c:v>
                </c:pt>
                <c:pt idx="106">
                  <c:v>104.4</c:v>
                </c:pt>
                <c:pt idx="107">
                  <c:v>104.6</c:v>
                </c:pt>
                <c:pt idx="108">
                  <c:v>104.9</c:v>
                </c:pt>
                <c:pt idx="109">
                  <c:v>105.3</c:v>
                </c:pt>
                <c:pt idx="110">
                  <c:v>104.9</c:v>
                </c:pt>
                <c:pt idx="111">
                  <c:v>105</c:v>
                </c:pt>
                <c:pt idx="112">
                  <c:v>105.1</c:v>
                </c:pt>
                <c:pt idx="113">
                  <c:v>105.2</c:v>
                </c:pt>
                <c:pt idx="114">
                  <c:v>105.4</c:v>
                </c:pt>
                <c:pt idx="115">
                  <c:v>105.6</c:v>
                </c:pt>
                <c:pt idx="116">
                  <c:v>105.4</c:v>
                </c:pt>
                <c:pt idx="117">
                  <c:v>105.8</c:v>
                </c:pt>
                <c:pt idx="118">
                  <c:v>106</c:v>
                </c:pt>
                <c:pt idx="119">
                  <c:v>105.8</c:v>
                </c:pt>
                <c:pt idx="120">
                  <c:v>106.2</c:v>
                </c:pt>
                <c:pt idx="121">
                  <c:v>106.4</c:v>
                </c:pt>
              </c:numCache>
            </c:numRef>
          </c:val>
          <c:smooth val="0"/>
          <c:extLst>
            <c:ext xmlns:c16="http://schemas.microsoft.com/office/drawing/2014/chart" uri="{C3380CC4-5D6E-409C-BE32-E72D297353CC}">
              <c16:uniqueId val="{00000002-86E5-4A72-BDB8-F631D88117D4}"/>
            </c:ext>
          </c:extLst>
        </c:ser>
        <c:ser>
          <c:idx val="1"/>
          <c:order val="1"/>
          <c:tx>
            <c:strRef>
              <c:f>'FRED Graph'!$F$12</c:f>
              <c:strCache>
                <c:ptCount val="1"/>
                <c:pt idx="0">
                  <c:v>Weekly Payrolls</c:v>
                </c:pt>
              </c:strCache>
            </c:strRef>
          </c:tx>
          <c:spPr>
            <a:ln w="25400">
              <a:solidFill>
                <a:srgbClr val="DD0806"/>
              </a:solidFill>
              <a:prstDash val="solid"/>
            </a:ln>
          </c:spPr>
          <c:marker>
            <c:symbol val="none"/>
          </c:marker>
          <c:cat>
            <c:numRef>
              <c:f>'FRED Graph'!$D$21:$D$147</c:f>
              <c:numCache>
                <c:formatCode>mmm\-yy</c:formatCode>
                <c:ptCount val="127"/>
                <c:pt idx="0">
                  <c:v>39022</c:v>
                </c:pt>
                <c:pt idx="1">
                  <c:v>39052</c:v>
                </c:pt>
                <c:pt idx="2">
                  <c:v>39083</c:v>
                </c:pt>
                <c:pt idx="3">
                  <c:v>39114</c:v>
                </c:pt>
                <c:pt idx="4">
                  <c:v>39142</c:v>
                </c:pt>
                <c:pt idx="5">
                  <c:v>39173</c:v>
                </c:pt>
                <c:pt idx="6">
                  <c:v>39203</c:v>
                </c:pt>
                <c:pt idx="7">
                  <c:v>39234</c:v>
                </c:pt>
                <c:pt idx="8">
                  <c:v>39264</c:v>
                </c:pt>
                <c:pt idx="9">
                  <c:v>39295</c:v>
                </c:pt>
                <c:pt idx="10">
                  <c:v>39326</c:v>
                </c:pt>
                <c:pt idx="11">
                  <c:v>39356</c:v>
                </c:pt>
                <c:pt idx="12">
                  <c:v>39387</c:v>
                </c:pt>
                <c:pt idx="13">
                  <c:v>39417</c:v>
                </c:pt>
                <c:pt idx="14">
                  <c:v>39448</c:v>
                </c:pt>
                <c:pt idx="15">
                  <c:v>39479</c:v>
                </c:pt>
                <c:pt idx="16">
                  <c:v>39508</c:v>
                </c:pt>
                <c:pt idx="17">
                  <c:v>39539</c:v>
                </c:pt>
                <c:pt idx="18">
                  <c:v>39569</c:v>
                </c:pt>
                <c:pt idx="19">
                  <c:v>39600</c:v>
                </c:pt>
                <c:pt idx="20">
                  <c:v>39630</c:v>
                </c:pt>
                <c:pt idx="21">
                  <c:v>39661</c:v>
                </c:pt>
                <c:pt idx="22">
                  <c:v>39692</c:v>
                </c:pt>
                <c:pt idx="23">
                  <c:v>39722</c:v>
                </c:pt>
                <c:pt idx="24">
                  <c:v>39753</c:v>
                </c:pt>
                <c:pt idx="25">
                  <c:v>39783</c:v>
                </c:pt>
                <c:pt idx="26">
                  <c:v>39814</c:v>
                </c:pt>
                <c:pt idx="27">
                  <c:v>39845</c:v>
                </c:pt>
                <c:pt idx="28">
                  <c:v>39873</c:v>
                </c:pt>
                <c:pt idx="29">
                  <c:v>39904</c:v>
                </c:pt>
                <c:pt idx="30">
                  <c:v>39934</c:v>
                </c:pt>
                <c:pt idx="31">
                  <c:v>39965</c:v>
                </c:pt>
                <c:pt idx="32">
                  <c:v>39995</c:v>
                </c:pt>
                <c:pt idx="33">
                  <c:v>40026</c:v>
                </c:pt>
                <c:pt idx="34">
                  <c:v>40057</c:v>
                </c:pt>
                <c:pt idx="35">
                  <c:v>40087</c:v>
                </c:pt>
                <c:pt idx="36">
                  <c:v>40118</c:v>
                </c:pt>
                <c:pt idx="37">
                  <c:v>40148</c:v>
                </c:pt>
                <c:pt idx="38">
                  <c:v>40179</c:v>
                </c:pt>
                <c:pt idx="39">
                  <c:v>40210</c:v>
                </c:pt>
                <c:pt idx="40">
                  <c:v>40238</c:v>
                </c:pt>
                <c:pt idx="41">
                  <c:v>40269</c:v>
                </c:pt>
                <c:pt idx="42">
                  <c:v>40299</c:v>
                </c:pt>
                <c:pt idx="43">
                  <c:v>40330</c:v>
                </c:pt>
                <c:pt idx="44">
                  <c:v>40360</c:v>
                </c:pt>
                <c:pt idx="45">
                  <c:v>40391</c:v>
                </c:pt>
                <c:pt idx="46">
                  <c:v>40422</c:v>
                </c:pt>
                <c:pt idx="47">
                  <c:v>40452</c:v>
                </c:pt>
                <c:pt idx="48">
                  <c:v>40483</c:v>
                </c:pt>
                <c:pt idx="49">
                  <c:v>40513</c:v>
                </c:pt>
                <c:pt idx="50">
                  <c:v>40544</c:v>
                </c:pt>
                <c:pt idx="51">
                  <c:v>40575</c:v>
                </c:pt>
                <c:pt idx="52">
                  <c:v>40603</c:v>
                </c:pt>
                <c:pt idx="53">
                  <c:v>40634</c:v>
                </c:pt>
                <c:pt idx="54">
                  <c:v>40664</c:v>
                </c:pt>
                <c:pt idx="55">
                  <c:v>40695</c:v>
                </c:pt>
                <c:pt idx="56">
                  <c:v>40725</c:v>
                </c:pt>
                <c:pt idx="57">
                  <c:v>40756</c:v>
                </c:pt>
                <c:pt idx="58">
                  <c:v>40787</c:v>
                </c:pt>
                <c:pt idx="59">
                  <c:v>40817</c:v>
                </c:pt>
                <c:pt idx="60">
                  <c:v>40848</c:v>
                </c:pt>
                <c:pt idx="61">
                  <c:v>40878</c:v>
                </c:pt>
                <c:pt idx="62">
                  <c:v>40909</c:v>
                </c:pt>
                <c:pt idx="63">
                  <c:v>40940</c:v>
                </c:pt>
                <c:pt idx="64">
                  <c:v>40969</c:v>
                </c:pt>
                <c:pt idx="65">
                  <c:v>41000</c:v>
                </c:pt>
                <c:pt idx="66">
                  <c:v>41030</c:v>
                </c:pt>
                <c:pt idx="67">
                  <c:v>41061</c:v>
                </c:pt>
                <c:pt idx="68">
                  <c:v>41091</c:v>
                </c:pt>
                <c:pt idx="69">
                  <c:v>41122</c:v>
                </c:pt>
                <c:pt idx="70">
                  <c:v>41153</c:v>
                </c:pt>
                <c:pt idx="71">
                  <c:v>41183</c:v>
                </c:pt>
                <c:pt idx="72">
                  <c:v>41214</c:v>
                </c:pt>
                <c:pt idx="73">
                  <c:v>41244</c:v>
                </c:pt>
                <c:pt idx="74">
                  <c:v>41275</c:v>
                </c:pt>
                <c:pt idx="75">
                  <c:v>41306</c:v>
                </c:pt>
                <c:pt idx="76">
                  <c:v>41334</c:v>
                </c:pt>
                <c:pt idx="77">
                  <c:v>41365</c:v>
                </c:pt>
                <c:pt idx="78">
                  <c:v>41395</c:v>
                </c:pt>
                <c:pt idx="79">
                  <c:v>41426</c:v>
                </c:pt>
                <c:pt idx="80">
                  <c:v>41456</c:v>
                </c:pt>
                <c:pt idx="81">
                  <c:v>41487</c:v>
                </c:pt>
                <c:pt idx="82">
                  <c:v>41518</c:v>
                </c:pt>
                <c:pt idx="83">
                  <c:v>41548</c:v>
                </c:pt>
                <c:pt idx="84">
                  <c:v>41579</c:v>
                </c:pt>
                <c:pt idx="85">
                  <c:v>41609</c:v>
                </c:pt>
                <c:pt idx="86">
                  <c:v>41640</c:v>
                </c:pt>
                <c:pt idx="87">
                  <c:v>41671</c:v>
                </c:pt>
                <c:pt idx="88">
                  <c:v>41699</c:v>
                </c:pt>
                <c:pt idx="89">
                  <c:v>41730</c:v>
                </c:pt>
                <c:pt idx="90">
                  <c:v>41760</c:v>
                </c:pt>
                <c:pt idx="91">
                  <c:v>41791</c:v>
                </c:pt>
                <c:pt idx="92">
                  <c:v>41821</c:v>
                </c:pt>
                <c:pt idx="93">
                  <c:v>41852</c:v>
                </c:pt>
                <c:pt idx="94">
                  <c:v>41883</c:v>
                </c:pt>
                <c:pt idx="95">
                  <c:v>41913</c:v>
                </c:pt>
                <c:pt idx="96">
                  <c:v>41944</c:v>
                </c:pt>
                <c:pt idx="97">
                  <c:v>41974</c:v>
                </c:pt>
                <c:pt idx="98">
                  <c:v>42005</c:v>
                </c:pt>
                <c:pt idx="99">
                  <c:v>42036</c:v>
                </c:pt>
                <c:pt idx="100">
                  <c:v>42064</c:v>
                </c:pt>
                <c:pt idx="101">
                  <c:v>42095</c:v>
                </c:pt>
                <c:pt idx="102">
                  <c:v>42125</c:v>
                </c:pt>
                <c:pt idx="103">
                  <c:v>42156</c:v>
                </c:pt>
                <c:pt idx="104">
                  <c:v>42186</c:v>
                </c:pt>
                <c:pt idx="105">
                  <c:v>42217</c:v>
                </c:pt>
                <c:pt idx="106">
                  <c:v>42248</c:v>
                </c:pt>
                <c:pt idx="107">
                  <c:v>42278</c:v>
                </c:pt>
                <c:pt idx="108">
                  <c:v>42309</c:v>
                </c:pt>
                <c:pt idx="109">
                  <c:v>42339</c:v>
                </c:pt>
                <c:pt idx="110">
                  <c:v>42370</c:v>
                </c:pt>
                <c:pt idx="111">
                  <c:v>42401</c:v>
                </c:pt>
                <c:pt idx="112">
                  <c:v>42430</c:v>
                </c:pt>
                <c:pt idx="113">
                  <c:v>42461</c:v>
                </c:pt>
                <c:pt idx="114">
                  <c:v>42491</c:v>
                </c:pt>
                <c:pt idx="115">
                  <c:v>42522</c:v>
                </c:pt>
                <c:pt idx="116">
                  <c:v>42552</c:v>
                </c:pt>
                <c:pt idx="117">
                  <c:v>42583</c:v>
                </c:pt>
                <c:pt idx="118">
                  <c:v>42614</c:v>
                </c:pt>
                <c:pt idx="119">
                  <c:v>42644</c:v>
                </c:pt>
                <c:pt idx="120">
                  <c:v>42675</c:v>
                </c:pt>
                <c:pt idx="121">
                  <c:v>42705</c:v>
                </c:pt>
                <c:pt idx="122">
                  <c:v>42736</c:v>
                </c:pt>
              </c:numCache>
            </c:numRef>
          </c:cat>
          <c:val>
            <c:numRef>
              <c:f>'FRED Graph'!$F$22:$F$148</c:f>
              <c:numCache>
                <c:formatCode>0.0</c:formatCode>
                <c:ptCount val="127"/>
                <c:pt idx="0">
                  <c:v>98</c:v>
                </c:pt>
                <c:pt idx="1">
                  <c:v>97.8</c:v>
                </c:pt>
                <c:pt idx="2">
                  <c:v>98.2</c:v>
                </c:pt>
                <c:pt idx="3">
                  <c:v>99.1</c:v>
                </c:pt>
                <c:pt idx="4">
                  <c:v>99.1</c:v>
                </c:pt>
                <c:pt idx="5">
                  <c:v>99.8</c:v>
                </c:pt>
                <c:pt idx="6">
                  <c:v>100.4</c:v>
                </c:pt>
                <c:pt idx="7">
                  <c:v>100.4</c:v>
                </c:pt>
                <c:pt idx="8">
                  <c:v>100.5</c:v>
                </c:pt>
                <c:pt idx="9">
                  <c:v>100.7</c:v>
                </c:pt>
                <c:pt idx="10">
                  <c:v>100.7</c:v>
                </c:pt>
                <c:pt idx="11">
                  <c:v>100.9</c:v>
                </c:pt>
                <c:pt idx="12">
                  <c:v>101.6</c:v>
                </c:pt>
                <c:pt idx="13">
                  <c:v>101.4</c:v>
                </c:pt>
                <c:pt idx="14">
                  <c:v>101.7</c:v>
                </c:pt>
                <c:pt idx="15">
                  <c:v>102.3</c:v>
                </c:pt>
                <c:pt idx="16">
                  <c:v>101.9</c:v>
                </c:pt>
                <c:pt idx="17">
                  <c:v>102.1</c:v>
                </c:pt>
                <c:pt idx="18">
                  <c:v>102.2</c:v>
                </c:pt>
                <c:pt idx="19">
                  <c:v>102.3</c:v>
                </c:pt>
                <c:pt idx="20">
                  <c:v>102.5</c:v>
                </c:pt>
                <c:pt idx="21">
                  <c:v>102</c:v>
                </c:pt>
                <c:pt idx="22">
                  <c:v>101.8</c:v>
                </c:pt>
                <c:pt idx="23">
                  <c:v>101.3</c:v>
                </c:pt>
                <c:pt idx="24">
                  <c:v>100.3</c:v>
                </c:pt>
                <c:pt idx="25">
                  <c:v>99.7</c:v>
                </c:pt>
                <c:pt idx="26">
                  <c:v>99.7</c:v>
                </c:pt>
                <c:pt idx="27">
                  <c:v>97.8</c:v>
                </c:pt>
                <c:pt idx="28">
                  <c:v>97.6</c:v>
                </c:pt>
                <c:pt idx="29">
                  <c:v>97</c:v>
                </c:pt>
                <c:pt idx="30">
                  <c:v>96.6</c:v>
                </c:pt>
                <c:pt idx="31">
                  <c:v>96.7</c:v>
                </c:pt>
                <c:pt idx="32">
                  <c:v>96.8</c:v>
                </c:pt>
                <c:pt idx="33">
                  <c:v>96.7</c:v>
                </c:pt>
                <c:pt idx="34">
                  <c:v>96.7</c:v>
                </c:pt>
                <c:pt idx="35">
                  <c:v>97.2</c:v>
                </c:pt>
                <c:pt idx="36">
                  <c:v>97</c:v>
                </c:pt>
                <c:pt idx="37">
                  <c:v>97.6</c:v>
                </c:pt>
                <c:pt idx="38">
                  <c:v>97.3</c:v>
                </c:pt>
                <c:pt idx="39">
                  <c:v>97.8</c:v>
                </c:pt>
                <c:pt idx="40">
                  <c:v>98.4</c:v>
                </c:pt>
                <c:pt idx="41">
                  <c:v>98.7</c:v>
                </c:pt>
                <c:pt idx="42">
                  <c:v>98.8</c:v>
                </c:pt>
                <c:pt idx="43">
                  <c:v>99.4</c:v>
                </c:pt>
                <c:pt idx="44">
                  <c:v>99.7</c:v>
                </c:pt>
                <c:pt idx="45">
                  <c:v>100</c:v>
                </c:pt>
                <c:pt idx="46">
                  <c:v>100.7</c:v>
                </c:pt>
                <c:pt idx="47">
                  <c:v>100.6</c:v>
                </c:pt>
                <c:pt idx="48">
                  <c:v>101.1</c:v>
                </c:pt>
                <c:pt idx="49">
                  <c:v>101.3</c:v>
                </c:pt>
                <c:pt idx="50">
                  <c:v>101.8</c:v>
                </c:pt>
                <c:pt idx="51">
                  <c:v>102.1</c:v>
                </c:pt>
                <c:pt idx="52">
                  <c:v>102.9</c:v>
                </c:pt>
                <c:pt idx="53">
                  <c:v>103.1</c:v>
                </c:pt>
                <c:pt idx="54">
                  <c:v>103.3</c:v>
                </c:pt>
                <c:pt idx="55">
                  <c:v>104.2</c:v>
                </c:pt>
                <c:pt idx="56">
                  <c:v>103.9</c:v>
                </c:pt>
                <c:pt idx="57">
                  <c:v>104.7</c:v>
                </c:pt>
                <c:pt idx="58">
                  <c:v>105.3</c:v>
                </c:pt>
                <c:pt idx="59">
                  <c:v>105.3</c:v>
                </c:pt>
                <c:pt idx="60">
                  <c:v>105.7</c:v>
                </c:pt>
                <c:pt idx="61">
                  <c:v>106.5</c:v>
                </c:pt>
                <c:pt idx="62">
                  <c:v>106.9</c:v>
                </c:pt>
                <c:pt idx="63">
                  <c:v>107.2</c:v>
                </c:pt>
                <c:pt idx="64">
                  <c:v>107.7</c:v>
                </c:pt>
                <c:pt idx="65">
                  <c:v>107.6</c:v>
                </c:pt>
                <c:pt idx="66">
                  <c:v>107.9</c:v>
                </c:pt>
                <c:pt idx="67">
                  <c:v>108.3</c:v>
                </c:pt>
                <c:pt idx="68">
                  <c:v>108.3</c:v>
                </c:pt>
                <c:pt idx="69">
                  <c:v>108.9</c:v>
                </c:pt>
                <c:pt idx="70">
                  <c:v>109.1</c:v>
                </c:pt>
                <c:pt idx="71">
                  <c:v>109.6</c:v>
                </c:pt>
                <c:pt idx="72">
                  <c:v>110.6</c:v>
                </c:pt>
                <c:pt idx="73">
                  <c:v>110.6</c:v>
                </c:pt>
                <c:pt idx="74">
                  <c:v>111.3</c:v>
                </c:pt>
                <c:pt idx="75">
                  <c:v>111.6</c:v>
                </c:pt>
                <c:pt idx="76">
                  <c:v>111.7</c:v>
                </c:pt>
                <c:pt idx="77">
                  <c:v>112.4</c:v>
                </c:pt>
                <c:pt idx="78">
                  <c:v>112.9</c:v>
                </c:pt>
                <c:pt idx="79">
                  <c:v>112.7</c:v>
                </c:pt>
                <c:pt idx="80">
                  <c:v>113.5</c:v>
                </c:pt>
                <c:pt idx="81">
                  <c:v>113.5</c:v>
                </c:pt>
                <c:pt idx="82">
                  <c:v>114</c:v>
                </c:pt>
                <c:pt idx="83">
                  <c:v>114.9</c:v>
                </c:pt>
                <c:pt idx="84">
                  <c:v>114.4</c:v>
                </c:pt>
                <c:pt idx="85">
                  <c:v>115.1</c:v>
                </c:pt>
                <c:pt idx="86">
                  <c:v>115.7</c:v>
                </c:pt>
                <c:pt idx="87">
                  <c:v>116.4</c:v>
                </c:pt>
                <c:pt idx="88">
                  <c:v>116.8</c:v>
                </c:pt>
                <c:pt idx="89">
                  <c:v>117.3</c:v>
                </c:pt>
                <c:pt idx="90">
                  <c:v>117.8</c:v>
                </c:pt>
                <c:pt idx="91">
                  <c:v>118.1</c:v>
                </c:pt>
                <c:pt idx="92">
                  <c:v>118.7</c:v>
                </c:pt>
                <c:pt idx="93">
                  <c:v>119</c:v>
                </c:pt>
                <c:pt idx="94">
                  <c:v>119.7</c:v>
                </c:pt>
                <c:pt idx="95">
                  <c:v>120.6</c:v>
                </c:pt>
                <c:pt idx="96">
                  <c:v>120.6</c:v>
                </c:pt>
                <c:pt idx="97">
                  <c:v>121.5</c:v>
                </c:pt>
                <c:pt idx="98">
                  <c:v>121.9</c:v>
                </c:pt>
                <c:pt idx="99">
                  <c:v>122</c:v>
                </c:pt>
                <c:pt idx="100">
                  <c:v>122.4</c:v>
                </c:pt>
                <c:pt idx="101">
                  <c:v>122.9</c:v>
                </c:pt>
                <c:pt idx="102">
                  <c:v>123.2</c:v>
                </c:pt>
                <c:pt idx="103">
                  <c:v>124</c:v>
                </c:pt>
                <c:pt idx="104">
                  <c:v>124.6</c:v>
                </c:pt>
                <c:pt idx="105">
                  <c:v>125.1</c:v>
                </c:pt>
                <c:pt idx="106">
                  <c:v>125.8</c:v>
                </c:pt>
                <c:pt idx="107">
                  <c:v>126.4</c:v>
                </c:pt>
                <c:pt idx="108">
                  <c:v>126.6</c:v>
                </c:pt>
                <c:pt idx="109">
                  <c:v>127.8</c:v>
                </c:pt>
                <c:pt idx="110">
                  <c:v>127.3</c:v>
                </c:pt>
                <c:pt idx="111">
                  <c:v>127.8</c:v>
                </c:pt>
                <c:pt idx="112">
                  <c:v>128.4</c:v>
                </c:pt>
                <c:pt idx="113">
                  <c:v>128.6</c:v>
                </c:pt>
                <c:pt idx="114">
                  <c:v>129</c:v>
                </c:pt>
                <c:pt idx="115">
                  <c:v>129.69999999999999</c:v>
                </c:pt>
                <c:pt idx="116">
                  <c:v>129.6</c:v>
                </c:pt>
                <c:pt idx="117">
                  <c:v>130.6</c:v>
                </c:pt>
                <c:pt idx="118">
                  <c:v>131.30000000000001</c:v>
                </c:pt>
                <c:pt idx="119">
                  <c:v>131</c:v>
                </c:pt>
                <c:pt idx="120">
                  <c:v>131.9</c:v>
                </c:pt>
                <c:pt idx="121">
                  <c:v>132.30000000000001</c:v>
                </c:pt>
              </c:numCache>
            </c:numRef>
          </c:val>
          <c:smooth val="0"/>
          <c:extLst>
            <c:ext xmlns:c16="http://schemas.microsoft.com/office/drawing/2014/chart" uri="{C3380CC4-5D6E-409C-BE32-E72D297353CC}">
              <c16:uniqueId val="{00000003-86E5-4A72-BDB8-F631D88117D4}"/>
            </c:ext>
          </c:extLst>
        </c:ser>
        <c:dLbls>
          <c:showLegendKey val="0"/>
          <c:showVal val="0"/>
          <c:showCatName val="0"/>
          <c:showSerName val="0"/>
          <c:showPercent val="0"/>
          <c:showBubbleSize val="0"/>
        </c:dLbls>
        <c:marker val="1"/>
        <c:smooth val="0"/>
        <c:axId val="651110096"/>
        <c:axId val="1"/>
      </c:lineChart>
      <c:dateAx>
        <c:axId val="651110096"/>
        <c:scaling>
          <c:orientation val="minMax"/>
          <c:max val="42736"/>
          <c:min val="39083"/>
        </c:scaling>
        <c:delete val="0"/>
        <c:axPos val="b"/>
        <c:numFmt formatCode="mmm\-yy" sourceLinked="0"/>
        <c:majorTickMark val="out"/>
        <c:minorTickMark val="none"/>
        <c:tickLblPos val="nextTo"/>
        <c:spPr>
          <a:ln w="3175">
            <a:solidFill>
              <a:srgbClr val="C0C0C0"/>
            </a:solidFill>
            <a:prstDash val="solid"/>
          </a:ln>
        </c:spPr>
        <c:txPr>
          <a:bodyPr rot="-5400000" vert="horz"/>
          <a:lstStyle/>
          <a:p>
            <a:pPr>
              <a:defRPr sz="900" b="0" i="0" u="none" strike="noStrike" baseline="0">
                <a:solidFill>
                  <a:srgbClr val="333333"/>
                </a:solidFill>
                <a:latin typeface="Times New Roman"/>
                <a:ea typeface="Times New Roman"/>
                <a:cs typeface="Times New Roman"/>
              </a:defRPr>
            </a:pPr>
            <a:endParaRPr lang="en-US"/>
          </a:p>
        </c:txPr>
        <c:crossAx val="1"/>
        <c:crosses val="autoZero"/>
        <c:auto val="1"/>
        <c:lblOffset val="100"/>
        <c:baseTimeUnit val="months"/>
      </c:dateAx>
      <c:valAx>
        <c:axId val="1"/>
        <c:scaling>
          <c:orientation val="minMax"/>
          <c:min val="50"/>
        </c:scaling>
        <c:delete val="0"/>
        <c:axPos val="l"/>
        <c:majorGridlines>
          <c:spPr>
            <a:ln w="3175">
              <a:solidFill>
                <a:srgbClr val="C0C0C0"/>
              </a:solidFill>
              <a:prstDash val="solid"/>
            </a:ln>
          </c:spPr>
        </c:majorGridlines>
        <c:numFmt formatCode="0.0" sourceLinked="1"/>
        <c:majorTickMark val="none"/>
        <c:minorTickMark val="none"/>
        <c:tickLblPos val="nextTo"/>
        <c:spPr>
          <a:ln w="6350">
            <a:noFill/>
          </a:ln>
        </c:spPr>
        <c:txPr>
          <a:bodyPr rot="0" vert="horz"/>
          <a:lstStyle/>
          <a:p>
            <a:pPr>
              <a:defRPr sz="900" b="0" i="0" u="none" strike="noStrike" baseline="0">
                <a:solidFill>
                  <a:srgbClr val="333333"/>
                </a:solidFill>
                <a:latin typeface="Times New Roman"/>
                <a:ea typeface="Times New Roman"/>
                <a:cs typeface="Times New Roman"/>
              </a:defRPr>
            </a:pPr>
            <a:endParaRPr lang="en-US"/>
          </a:p>
        </c:txPr>
        <c:crossAx val="651110096"/>
        <c:crosses val="autoZero"/>
        <c:crossBetween val="between"/>
      </c:valAx>
      <c:dateAx>
        <c:axId val="3"/>
        <c:scaling>
          <c:orientation val="minMax"/>
        </c:scaling>
        <c:delete val="1"/>
        <c:axPos val="b"/>
        <c:numFmt formatCode="mmm\-yy" sourceLinked="1"/>
        <c:majorTickMark val="out"/>
        <c:minorTickMark val="none"/>
        <c:tickLblPos val="nextTo"/>
        <c:crossAx val="4"/>
        <c:crosses val="autoZero"/>
        <c:auto val="1"/>
        <c:lblOffset val="100"/>
        <c:baseTimeUnit val="months"/>
      </c:dateAx>
      <c:valAx>
        <c:axId val="4"/>
        <c:scaling>
          <c:orientation val="minMax"/>
          <c:max val="45"/>
          <c:min val="-5"/>
        </c:scaling>
        <c:delete val="0"/>
        <c:axPos val="r"/>
        <c:numFmt formatCode="0.0" sourceLinked="1"/>
        <c:majorTickMark val="out"/>
        <c:minorTickMark val="none"/>
        <c:tickLblPos val="nextTo"/>
        <c:spPr>
          <a:ln w="3175">
            <a:solidFill>
              <a:srgbClr val="339966"/>
            </a:solidFill>
            <a:prstDash val="solid"/>
          </a:ln>
        </c:spPr>
        <c:txPr>
          <a:bodyPr rot="0" vert="horz"/>
          <a:lstStyle/>
          <a:p>
            <a:pPr>
              <a:defRPr sz="900" b="0" i="0" u="none" strike="noStrike" baseline="0">
                <a:solidFill>
                  <a:srgbClr val="333333"/>
                </a:solidFill>
                <a:latin typeface="Times New Roman"/>
                <a:ea typeface="Times New Roman"/>
                <a:cs typeface="Times New Roman"/>
              </a:defRPr>
            </a:pPr>
            <a:endParaRPr lang="en-US"/>
          </a:p>
        </c:txPr>
        <c:crossAx val="3"/>
        <c:crosses val="max"/>
        <c:crossBetween val="between"/>
        <c:majorUnit val="5"/>
      </c:valAx>
      <c:spPr>
        <a:noFill/>
        <a:ln w="25400">
          <a:noFill/>
        </a:ln>
      </c:spPr>
    </c:plotArea>
    <c:legend>
      <c:legendPos val="r"/>
      <c:layout>
        <c:manualLayout>
          <c:xMode val="edge"/>
          <c:yMode val="edge"/>
          <c:x val="0.23345638860359846"/>
          <c:y val="0.20472254740955537"/>
          <c:w val="0.50734518859299893"/>
          <c:h val="4.3939297061551502E-2"/>
        </c:manualLayout>
      </c:layout>
      <c:overlay val="0"/>
      <c:spPr>
        <a:noFill/>
        <a:ln w="25400">
          <a:noFill/>
        </a:ln>
      </c:spPr>
      <c:txPr>
        <a:bodyPr/>
        <a:lstStyle/>
        <a:p>
          <a:pPr>
            <a:defRPr sz="755" b="0" i="0" u="none" strike="noStrike" baseline="0">
              <a:solidFill>
                <a:srgbClr val="333333"/>
              </a:solidFill>
              <a:latin typeface="Times New Roman"/>
              <a:ea typeface="Times New Roman"/>
              <a:cs typeface="Times New Roman"/>
            </a:defRPr>
          </a:pPr>
          <a:endParaRPr lang="en-US"/>
        </a:p>
      </c:txPr>
    </c:legend>
    <c:plotVisOnly val="1"/>
    <c:dispBlanksAs val="gap"/>
    <c:showDLblsOverMax val="0"/>
  </c:chart>
  <c:spPr>
    <a:solidFill>
      <a:srgbClr val="FFFFFF"/>
    </a:solidFill>
    <a:ln w="3175">
      <a:solidFill>
        <a:srgbClr val="C0C0C0"/>
      </a:solidFill>
      <a:prstDash val="solid"/>
    </a:ln>
  </c:spPr>
  <c:txPr>
    <a:bodyPr/>
    <a:lstStyle/>
    <a:p>
      <a:pPr>
        <a:defRPr sz="100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dirty="0"/>
              <a:t>Weekly Short-Term</a:t>
            </a:r>
            <a:r>
              <a:rPr lang="en-US" sz="1200" baseline="0" dirty="0"/>
              <a:t> Interest Rates - 3-Month T-Bill &amp; Fed Funds</a:t>
            </a:r>
          </a:p>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baseline="0" dirty="0"/>
              <a:t> December 2008 - February 2017 (MTD)</a:t>
            </a:r>
          </a:p>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baseline="0" dirty="0"/>
              <a:t>Data Source: St. Louis Federal Reserve    Chart by Wing-O-Metrics LLC</a:t>
            </a:r>
            <a:endParaRPr lang="en-US" sz="1000" dirty="0"/>
          </a:p>
        </c:rich>
      </c:tx>
      <c:overlay val="0"/>
      <c:spPr>
        <a:noFill/>
        <a:ln w="25400">
          <a:noFill/>
        </a:ln>
      </c:spPr>
    </c:title>
    <c:autoTitleDeleted val="0"/>
    <c:plotArea>
      <c:layout>
        <c:manualLayout>
          <c:layoutTarget val="inner"/>
          <c:xMode val="edge"/>
          <c:yMode val="edge"/>
          <c:x val="0.11012374696943976"/>
          <c:y val="0.27730959446092979"/>
          <c:w val="0.86885223924123911"/>
          <c:h val="0.56622195222629812"/>
        </c:manualLayout>
      </c:layout>
      <c:lineChart>
        <c:grouping val="standard"/>
        <c:varyColors val="0"/>
        <c:ser>
          <c:idx val="0"/>
          <c:order val="0"/>
          <c:tx>
            <c:strRef>
              <c:f>'FRED Graph'!$G$12</c:f>
              <c:strCache>
                <c:ptCount val="1"/>
                <c:pt idx="0">
                  <c:v>3month T-Bill (Bond Equivalent)</c:v>
                </c:pt>
              </c:strCache>
            </c:strRef>
          </c:tx>
          <c:spPr>
            <a:ln w="19050" cap="rnd">
              <a:solidFill>
                <a:srgbClr val="0070C0"/>
              </a:solidFill>
              <a:round/>
            </a:ln>
            <a:effectLst/>
          </c:spPr>
          <c:marker>
            <c:symbol val="none"/>
          </c:marker>
          <c:cat>
            <c:numRef>
              <c:f>'FRED Graph'!$F$2855:$F$3358</c:f>
              <c:numCache>
                <c:formatCode>yyyy\-mm\-dd</c:formatCode>
                <c:ptCount val="504"/>
                <c:pt idx="0">
                  <c:v>39808</c:v>
                </c:pt>
                <c:pt idx="1">
                  <c:v>39815</c:v>
                </c:pt>
                <c:pt idx="2">
                  <c:v>39822</c:v>
                </c:pt>
                <c:pt idx="3">
                  <c:v>39829</c:v>
                </c:pt>
                <c:pt idx="4">
                  <c:v>39836</c:v>
                </c:pt>
                <c:pt idx="5">
                  <c:v>39843</c:v>
                </c:pt>
                <c:pt idx="6">
                  <c:v>39850</c:v>
                </c:pt>
                <c:pt idx="7">
                  <c:v>39857</c:v>
                </c:pt>
                <c:pt idx="8">
                  <c:v>39864</c:v>
                </c:pt>
                <c:pt idx="9">
                  <c:v>39871</c:v>
                </c:pt>
                <c:pt idx="10">
                  <c:v>39878</c:v>
                </c:pt>
                <c:pt idx="11">
                  <c:v>39885</c:v>
                </c:pt>
                <c:pt idx="12">
                  <c:v>39892</c:v>
                </c:pt>
                <c:pt idx="13">
                  <c:v>39899</c:v>
                </c:pt>
                <c:pt idx="14">
                  <c:v>39906</c:v>
                </c:pt>
                <c:pt idx="15">
                  <c:v>39913</c:v>
                </c:pt>
                <c:pt idx="16">
                  <c:v>39920</c:v>
                </c:pt>
                <c:pt idx="17">
                  <c:v>39927</c:v>
                </c:pt>
                <c:pt idx="18">
                  <c:v>39934</c:v>
                </c:pt>
                <c:pt idx="19">
                  <c:v>39941</c:v>
                </c:pt>
                <c:pt idx="20">
                  <c:v>39948</c:v>
                </c:pt>
                <c:pt idx="21">
                  <c:v>39955</c:v>
                </c:pt>
                <c:pt idx="22">
                  <c:v>39962</c:v>
                </c:pt>
                <c:pt idx="23">
                  <c:v>39969</c:v>
                </c:pt>
                <c:pt idx="24">
                  <c:v>39976</c:v>
                </c:pt>
                <c:pt idx="25">
                  <c:v>39983</c:v>
                </c:pt>
                <c:pt idx="26">
                  <c:v>39990</c:v>
                </c:pt>
                <c:pt idx="27">
                  <c:v>39997</c:v>
                </c:pt>
                <c:pt idx="28">
                  <c:v>40004</c:v>
                </c:pt>
                <c:pt idx="29">
                  <c:v>40011</c:v>
                </c:pt>
                <c:pt idx="30">
                  <c:v>40018</c:v>
                </c:pt>
                <c:pt idx="31">
                  <c:v>40025</c:v>
                </c:pt>
                <c:pt idx="32">
                  <c:v>40032</c:v>
                </c:pt>
                <c:pt idx="33">
                  <c:v>40039</c:v>
                </c:pt>
                <c:pt idx="34">
                  <c:v>40046</c:v>
                </c:pt>
                <c:pt idx="35">
                  <c:v>40053</c:v>
                </c:pt>
                <c:pt idx="36">
                  <c:v>40060</c:v>
                </c:pt>
                <c:pt idx="37">
                  <c:v>40067</c:v>
                </c:pt>
                <c:pt idx="38">
                  <c:v>40074</c:v>
                </c:pt>
                <c:pt idx="39">
                  <c:v>40081</c:v>
                </c:pt>
                <c:pt idx="40">
                  <c:v>40088</c:v>
                </c:pt>
                <c:pt idx="41">
                  <c:v>40095</c:v>
                </c:pt>
                <c:pt idx="42">
                  <c:v>40102</c:v>
                </c:pt>
                <c:pt idx="43">
                  <c:v>40109</c:v>
                </c:pt>
                <c:pt idx="44">
                  <c:v>40116</c:v>
                </c:pt>
                <c:pt idx="45">
                  <c:v>40123</c:v>
                </c:pt>
                <c:pt idx="46">
                  <c:v>40130</c:v>
                </c:pt>
                <c:pt idx="47">
                  <c:v>40137</c:v>
                </c:pt>
                <c:pt idx="48">
                  <c:v>40144</c:v>
                </c:pt>
                <c:pt idx="49">
                  <c:v>40151</c:v>
                </c:pt>
                <c:pt idx="50">
                  <c:v>40158</c:v>
                </c:pt>
                <c:pt idx="51">
                  <c:v>40165</c:v>
                </c:pt>
                <c:pt idx="52">
                  <c:v>40172</c:v>
                </c:pt>
                <c:pt idx="53">
                  <c:v>40179</c:v>
                </c:pt>
                <c:pt idx="54">
                  <c:v>40186</c:v>
                </c:pt>
                <c:pt idx="55">
                  <c:v>40193</c:v>
                </c:pt>
                <c:pt idx="56">
                  <c:v>40200</c:v>
                </c:pt>
                <c:pt idx="57">
                  <c:v>40207</c:v>
                </c:pt>
                <c:pt idx="58">
                  <c:v>40214</c:v>
                </c:pt>
                <c:pt idx="59">
                  <c:v>40221</c:v>
                </c:pt>
                <c:pt idx="60">
                  <c:v>40228</c:v>
                </c:pt>
                <c:pt idx="61">
                  <c:v>40235</c:v>
                </c:pt>
                <c:pt idx="62">
                  <c:v>40242</c:v>
                </c:pt>
                <c:pt idx="63">
                  <c:v>40249</c:v>
                </c:pt>
                <c:pt idx="64">
                  <c:v>40256</c:v>
                </c:pt>
                <c:pt idx="65">
                  <c:v>40263</c:v>
                </c:pt>
                <c:pt idx="66">
                  <c:v>40270</c:v>
                </c:pt>
                <c:pt idx="67">
                  <c:v>40277</c:v>
                </c:pt>
                <c:pt idx="68">
                  <c:v>40284</c:v>
                </c:pt>
                <c:pt idx="69">
                  <c:v>40291</c:v>
                </c:pt>
                <c:pt idx="70">
                  <c:v>40298</c:v>
                </c:pt>
                <c:pt idx="71">
                  <c:v>40305</c:v>
                </c:pt>
                <c:pt idx="72">
                  <c:v>40312</c:v>
                </c:pt>
                <c:pt idx="73">
                  <c:v>40319</c:v>
                </c:pt>
                <c:pt idx="74">
                  <c:v>40326</c:v>
                </c:pt>
                <c:pt idx="75">
                  <c:v>40333</c:v>
                </c:pt>
                <c:pt idx="76">
                  <c:v>40340</c:v>
                </c:pt>
                <c:pt idx="77">
                  <c:v>40347</c:v>
                </c:pt>
                <c:pt idx="78">
                  <c:v>40354</c:v>
                </c:pt>
                <c:pt idx="79">
                  <c:v>40361</c:v>
                </c:pt>
                <c:pt idx="80">
                  <c:v>40368</c:v>
                </c:pt>
                <c:pt idx="81">
                  <c:v>40375</c:v>
                </c:pt>
                <c:pt idx="82">
                  <c:v>40382</c:v>
                </c:pt>
                <c:pt idx="83">
                  <c:v>40389</c:v>
                </c:pt>
                <c:pt idx="84">
                  <c:v>40396</c:v>
                </c:pt>
                <c:pt idx="85">
                  <c:v>40403</c:v>
                </c:pt>
                <c:pt idx="86">
                  <c:v>40410</c:v>
                </c:pt>
                <c:pt idx="87">
                  <c:v>40417</c:v>
                </c:pt>
                <c:pt idx="88">
                  <c:v>40424</c:v>
                </c:pt>
                <c:pt idx="89">
                  <c:v>40431</c:v>
                </c:pt>
                <c:pt idx="90">
                  <c:v>40438</c:v>
                </c:pt>
                <c:pt idx="91">
                  <c:v>40445</c:v>
                </c:pt>
                <c:pt idx="92">
                  <c:v>40452</c:v>
                </c:pt>
                <c:pt idx="93">
                  <c:v>40459</c:v>
                </c:pt>
                <c:pt idx="94">
                  <c:v>40466</c:v>
                </c:pt>
                <c:pt idx="95">
                  <c:v>40473</c:v>
                </c:pt>
                <c:pt idx="96">
                  <c:v>40480</c:v>
                </c:pt>
                <c:pt idx="97">
                  <c:v>40487</c:v>
                </c:pt>
                <c:pt idx="98">
                  <c:v>40494</c:v>
                </c:pt>
                <c:pt idx="99">
                  <c:v>40501</c:v>
                </c:pt>
                <c:pt idx="100">
                  <c:v>40508</c:v>
                </c:pt>
                <c:pt idx="101">
                  <c:v>40515</c:v>
                </c:pt>
                <c:pt idx="102">
                  <c:v>40522</c:v>
                </c:pt>
                <c:pt idx="103">
                  <c:v>40529</c:v>
                </c:pt>
                <c:pt idx="104">
                  <c:v>40536</c:v>
                </c:pt>
                <c:pt idx="105">
                  <c:v>40543</c:v>
                </c:pt>
                <c:pt idx="106">
                  <c:v>40550</c:v>
                </c:pt>
                <c:pt idx="107">
                  <c:v>40557</c:v>
                </c:pt>
                <c:pt idx="108">
                  <c:v>40564</c:v>
                </c:pt>
                <c:pt idx="109">
                  <c:v>40571</c:v>
                </c:pt>
                <c:pt idx="110">
                  <c:v>40578</c:v>
                </c:pt>
                <c:pt idx="111">
                  <c:v>40585</c:v>
                </c:pt>
                <c:pt idx="112">
                  <c:v>40592</c:v>
                </c:pt>
                <c:pt idx="113">
                  <c:v>40599</c:v>
                </c:pt>
                <c:pt idx="114">
                  <c:v>40606</c:v>
                </c:pt>
                <c:pt idx="115">
                  <c:v>40613</c:v>
                </c:pt>
                <c:pt idx="116">
                  <c:v>40620</c:v>
                </c:pt>
                <c:pt idx="117">
                  <c:v>40627</c:v>
                </c:pt>
                <c:pt idx="118">
                  <c:v>40634</c:v>
                </c:pt>
                <c:pt idx="119">
                  <c:v>40641</c:v>
                </c:pt>
                <c:pt idx="120">
                  <c:v>40648</c:v>
                </c:pt>
                <c:pt idx="121">
                  <c:v>40655</c:v>
                </c:pt>
                <c:pt idx="122">
                  <c:v>40662</c:v>
                </c:pt>
                <c:pt idx="123">
                  <c:v>40669</c:v>
                </c:pt>
                <c:pt idx="124">
                  <c:v>40676</c:v>
                </c:pt>
                <c:pt idx="125">
                  <c:v>40683</c:v>
                </c:pt>
                <c:pt idx="126">
                  <c:v>40690</c:v>
                </c:pt>
                <c:pt idx="127">
                  <c:v>40697</c:v>
                </c:pt>
                <c:pt idx="128">
                  <c:v>40704</c:v>
                </c:pt>
                <c:pt idx="129">
                  <c:v>40711</c:v>
                </c:pt>
                <c:pt idx="130">
                  <c:v>40718</c:v>
                </c:pt>
                <c:pt idx="131">
                  <c:v>40725</c:v>
                </c:pt>
                <c:pt idx="132">
                  <c:v>40732</c:v>
                </c:pt>
                <c:pt idx="133">
                  <c:v>40739</c:v>
                </c:pt>
                <c:pt idx="134">
                  <c:v>40746</c:v>
                </c:pt>
                <c:pt idx="135">
                  <c:v>40753</c:v>
                </c:pt>
                <c:pt idx="136">
                  <c:v>40760</c:v>
                </c:pt>
                <c:pt idx="137">
                  <c:v>40767</c:v>
                </c:pt>
                <c:pt idx="138">
                  <c:v>40774</c:v>
                </c:pt>
                <c:pt idx="139">
                  <c:v>40781</c:v>
                </c:pt>
                <c:pt idx="140">
                  <c:v>40788</c:v>
                </c:pt>
                <c:pt idx="141">
                  <c:v>40795</c:v>
                </c:pt>
                <c:pt idx="142">
                  <c:v>40802</c:v>
                </c:pt>
                <c:pt idx="143">
                  <c:v>40809</c:v>
                </c:pt>
                <c:pt idx="144">
                  <c:v>40816</c:v>
                </c:pt>
                <c:pt idx="145">
                  <c:v>40823</c:v>
                </c:pt>
                <c:pt idx="146">
                  <c:v>40830</c:v>
                </c:pt>
                <c:pt idx="147">
                  <c:v>40837</c:v>
                </c:pt>
                <c:pt idx="148">
                  <c:v>40844</c:v>
                </c:pt>
                <c:pt idx="149">
                  <c:v>40851</c:v>
                </c:pt>
                <c:pt idx="150">
                  <c:v>40858</c:v>
                </c:pt>
                <c:pt idx="151">
                  <c:v>40865</c:v>
                </c:pt>
                <c:pt idx="152">
                  <c:v>40872</c:v>
                </c:pt>
                <c:pt idx="153">
                  <c:v>40879</c:v>
                </c:pt>
                <c:pt idx="154">
                  <c:v>40886</c:v>
                </c:pt>
                <c:pt idx="155">
                  <c:v>40893</c:v>
                </c:pt>
                <c:pt idx="156">
                  <c:v>40900</c:v>
                </c:pt>
                <c:pt idx="157">
                  <c:v>40907</c:v>
                </c:pt>
                <c:pt idx="158">
                  <c:v>40914</c:v>
                </c:pt>
                <c:pt idx="159">
                  <c:v>40921</c:v>
                </c:pt>
                <c:pt idx="160">
                  <c:v>40928</c:v>
                </c:pt>
                <c:pt idx="161">
                  <c:v>40935</c:v>
                </c:pt>
                <c:pt idx="162">
                  <c:v>40942</c:v>
                </c:pt>
                <c:pt idx="163">
                  <c:v>40949</c:v>
                </c:pt>
                <c:pt idx="164">
                  <c:v>40956</c:v>
                </c:pt>
                <c:pt idx="165">
                  <c:v>40963</c:v>
                </c:pt>
                <c:pt idx="166">
                  <c:v>40970</c:v>
                </c:pt>
                <c:pt idx="167">
                  <c:v>40977</c:v>
                </c:pt>
                <c:pt idx="168">
                  <c:v>40984</c:v>
                </c:pt>
                <c:pt idx="169">
                  <c:v>40991</c:v>
                </c:pt>
                <c:pt idx="170">
                  <c:v>40998</c:v>
                </c:pt>
                <c:pt idx="171">
                  <c:v>41005</c:v>
                </c:pt>
                <c:pt idx="172">
                  <c:v>41012</c:v>
                </c:pt>
                <c:pt idx="173">
                  <c:v>41019</c:v>
                </c:pt>
                <c:pt idx="174">
                  <c:v>41026</c:v>
                </c:pt>
                <c:pt idx="175">
                  <c:v>41033</c:v>
                </c:pt>
                <c:pt idx="176">
                  <c:v>41040</c:v>
                </c:pt>
                <c:pt idx="177">
                  <c:v>41047</c:v>
                </c:pt>
                <c:pt idx="178">
                  <c:v>41054</c:v>
                </c:pt>
                <c:pt idx="179">
                  <c:v>41061</c:v>
                </c:pt>
                <c:pt idx="180">
                  <c:v>41068</c:v>
                </c:pt>
                <c:pt idx="181">
                  <c:v>41075</c:v>
                </c:pt>
                <c:pt idx="182">
                  <c:v>41082</c:v>
                </c:pt>
                <c:pt idx="183">
                  <c:v>41089</c:v>
                </c:pt>
                <c:pt idx="184">
                  <c:v>41096</c:v>
                </c:pt>
                <c:pt idx="185">
                  <c:v>41103</c:v>
                </c:pt>
                <c:pt idx="186">
                  <c:v>41110</c:v>
                </c:pt>
                <c:pt idx="187">
                  <c:v>41117</c:v>
                </c:pt>
                <c:pt idx="188">
                  <c:v>41124</c:v>
                </c:pt>
                <c:pt idx="189">
                  <c:v>41131</c:v>
                </c:pt>
                <c:pt idx="190">
                  <c:v>41138</c:v>
                </c:pt>
                <c:pt idx="191">
                  <c:v>41145</c:v>
                </c:pt>
                <c:pt idx="192">
                  <c:v>41152</c:v>
                </c:pt>
                <c:pt idx="193">
                  <c:v>41159</c:v>
                </c:pt>
                <c:pt idx="194">
                  <c:v>41166</c:v>
                </c:pt>
                <c:pt idx="195">
                  <c:v>41173</c:v>
                </c:pt>
                <c:pt idx="196">
                  <c:v>41180</c:v>
                </c:pt>
                <c:pt idx="197">
                  <c:v>41187</c:v>
                </c:pt>
                <c:pt idx="198">
                  <c:v>41194</c:v>
                </c:pt>
                <c:pt idx="199">
                  <c:v>41201</c:v>
                </c:pt>
                <c:pt idx="200">
                  <c:v>41208</c:v>
                </c:pt>
                <c:pt idx="201">
                  <c:v>41215</c:v>
                </c:pt>
                <c:pt idx="202">
                  <c:v>41222</c:v>
                </c:pt>
                <c:pt idx="203">
                  <c:v>41229</c:v>
                </c:pt>
                <c:pt idx="204">
                  <c:v>41236</c:v>
                </c:pt>
                <c:pt idx="205">
                  <c:v>41243</c:v>
                </c:pt>
                <c:pt idx="206">
                  <c:v>41250</c:v>
                </c:pt>
                <c:pt idx="207">
                  <c:v>41257</c:v>
                </c:pt>
                <c:pt idx="208">
                  <c:v>41264</c:v>
                </c:pt>
                <c:pt idx="209">
                  <c:v>41271</c:v>
                </c:pt>
                <c:pt idx="210">
                  <c:v>41278</c:v>
                </c:pt>
                <c:pt idx="211">
                  <c:v>41285</c:v>
                </c:pt>
                <c:pt idx="212">
                  <c:v>41292</c:v>
                </c:pt>
                <c:pt idx="213">
                  <c:v>41299</c:v>
                </c:pt>
                <c:pt idx="214">
                  <c:v>41306</c:v>
                </c:pt>
                <c:pt idx="215">
                  <c:v>41313</c:v>
                </c:pt>
                <c:pt idx="216">
                  <c:v>41320</c:v>
                </c:pt>
                <c:pt idx="217">
                  <c:v>41327</c:v>
                </c:pt>
                <c:pt idx="218">
                  <c:v>41334</c:v>
                </c:pt>
                <c:pt idx="219">
                  <c:v>41341</c:v>
                </c:pt>
                <c:pt idx="220">
                  <c:v>41348</c:v>
                </c:pt>
                <c:pt idx="221">
                  <c:v>41355</c:v>
                </c:pt>
                <c:pt idx="222">
                  <c:v>41362</c:v>
                </c:pt>
                <c:pt idx="223">
                  <c:v>41369</c:v>
                </c:pt>
                <c:pt idx="224">
                  <c:v>41376</c:v>
                </c:pt>
                <c:pt idx="225">
                  <c:v>41383</c:v>
                </c:pt>
                <c:pt idx="226">
                  <c:v>41390</c:v>
                </c:pt>
                <c:pt idx="227">
                  <c:v>41397</c:v>
                </c:pt>
                <c:pt idx="228">
                  <c:v>41404</c:v>
                </c:pt>
                <c:pt idx="229">
                  <c:v>41411</c:v>
                </c:pt>
                <c:pt idx="230">
                  <c:v>41418</c:v>
                </c:pt>
                <c:pt idx="231">
                  <c:v>41425</c:v>
                </c:pt>
                <c:pt idx="232">
                  <c:v>41432</c:v>
                </c:pt>
                <c:pt idx="233">
                  <c:v>41439</c:v>
                </c:pt>
                <c:pt idx="234">
                  <c:v>41446</c:v>
                </c:pt>
                <c:pt idx="235">
                  <c:v>41453</c:v>
                </c:pt>
                <c:pt idx="236">
                  <c:v>41460</c:v>
                </c:pt>
                <c:pt idx="237">
                  <c:v>41467</c:v>
                </c:pt>
                <c:pt idx="238">
                  <c:v>41474</c:v>
                </c:pt>
                <c:pt idx="239">
                  <c:v>41481</c:v>
                </c:pt>
                <c:pt idx="240">
                  <c:v>41488</c:v>
                </c:pt>
                <c:pt idx="241">
                  <c:v>41495</c:v>
                </c:pt>
                <c:pt idx="242">
                  <c:v>41502</c:v>
                </c:pt>
                <c:pt idx="243">
                  <c:v>41509</c:v>
                </c:pt>
                <c:pt idx="244">
                  <c:v>41516</c:v>
                </c:pt>
                <c:pt idx="245">
                  <c:v>41523</c:v>
                </c:pt>
                <c:pt idx="246">
                  <c:v>41530</c:v>
                </c:pt>
                <c:pt idx="247">
                  <c:v>41537</c:v>
                </c:pt>
                <c:pt idx="248">
                  <c:v>41544</c:v>
                </c:pt>
                <c:pt idx="249">
                  <c:v>41551</c:v>
                </c:pt>
                <c:pt idx="250">
                  <c:v>41558</c:v>
                </c:pt>
                <c:pt idx="251">
                  <c:v>41565</c:v>
                </c:pt>
                <c:pt idx="252">
                  <c:v>41572</c:v>
                </c:pt>
                <c:pt idx="253">
                  <c:v>41579</c:v>
                </c:pt>
                <c:pt idx="254">
                  <c:v>41586</c:v>
                </c:pt>
                <c:pt idx="255">
                  <c:v>41593</c:v>
                </c:pt>
                <c:pt idx="256">
                  <c:v>41600</c:v>
                </c:pt>
                <c:pt idx="257">
                  <c:v>41607</c:v>
                </c:pt>
                <c:pt idx="258">
                  <c:v>41614</c:v>
                </c:pt>
                <c:pt idx="259">
                  <c:v>41621</c:v>
                </c:pt>
                <c:pt idx="260">
                  <c:v>41628</c:v>
                </c:pt>
                <c:pt idx="261">
                  <c:v>41635</c:v>
                </c:pt>
                <c:pt idx="262">
                  <c:v>41642</c:v>
                </c:pt>
                <c:pt idx="263">
                  <c:v>41649</c:v>
                </c:pt>
                <c:pt idx="264">
                  <c:v>41656</c:v>
                </c:pt>
                <c:pt idx="265">
                  <c:v>41663</c:v>
                </c:pt>
                <c:pt idx="266">
                  <c:v>41670</c:v>
                </c:pt>
                <c:pt idx="267">
                  <c:v>41677</c:v>
                </c:pt>
                <c:pt idx="268">
                  <c:v>41684</c:v>
                </c:pt>
                <c:pt idx="269">
                  <c:v>41691</c:v>
                </c:pt>
                <c:pt idx="270">
                  <c:v>41698</c:v>
                </c:pt>
                <c:pt idx="271">
                  <c:v>41705</c:v>
                </c:pt>
                <c:pt idx="272">
                  <c:v>41712</c:v>
                </c:pt>
                <c:pt idx="273">
                  <c:v>41719</c:v>
                </c:pt>
                <c:pt idx="274">
                  <c:v>41726</c:v>
                </c:pt>
                <c:pt idx="275">
                  <c:v>41733</c:v>
                </c:pt>
                <c:pt idx="276">
                  <c:v>41740</c:v>
                </c:pt>
                <c:pt idx="277">
                  <c:v>41747</c:v>
                </c:pt>
                <c:pt idx="278">
                  <c:v>41754</c:v>
                </c:pt>
                <c:pt idx="279">
                  <c:v>41761</c:v>
                </c:pt>
                <c:pt idx="280">
                  <c:v>41768</c:v>
                </c:pt>
                <c:pt idx="281">
                  <c:v>41775</c:v>
                </c:pt>
                <c:pt idx="282">
                  <c:v>41782</c:v>
                </c:pt>
                <c:pt idx="283">
                  <c:v>41789</c:v>
                </c:pt>
                <c:pt idx="284">
                  <c:v>41796</c:v>
                </c:pt>
                <c:pt idx="285">
                  <c:v>41803</c:v>
                </c:pt>
                <c:pt idx="286">
                  <c:v>41810</c:v>
                </c:pt>
                <c:pt idx="287">
                  <c:v>41817</c:v>
                </c:pt>
                <c:pt idx="288">
                  <c:v>41824</c:v>
                </c:pt>
                <c:pt idx="289">
                  <c:v>41831</c:v>
                </c:pt>
                <c:pt idx="290">
                  <c:v>41838</c:v>
                </c:pt>
                <c:pt idx="291">
                  <c:v>41845</c:v>
                </c:pt>
                <c:pt idx="292">
                  <c:v>41852</c:v>
                </c:pt>
                <c:pt idx="293">
                  <c:v>41859</c:v>
                </c:pt>
                <c:pt idx="294">
                  <c:v>41866</c:v>
                </c:pt>
                <c:pt idx="295">
                  <c:v>41873</c:v>
                </c:pt>
                <c:pt idx="296">
                  <c:v>41880</c:v>
                </c:pt>
                <c:pt idx="297">
                  <c:v>41887</c:v>
                </c:pt>
                <c:pt idx="298">
                  <c:v>41894</c:v>
                </c:pt>
                <c:pt idx="299">
                  <c:v>41901</c:v>
                </c:pt>
                <c:pt idx="300">
                  <c:v>41908</c:v>
                </c:pt>
                <c:pt idx="301">
                  <c:v>41915</c:v>
                </c:pt>
                <c:pt idx="302">
                  <c:v>41922</c:v>
                </c:pt>
                <c:pt idx="303">
                  <c:v>41929</c:v>
                </c:pt>
                <c:pt idx="304">
                  <c:v>41936</c:v>
                </c:pt>
                <c:pt idx="305">
                  <c:v>41943</c:v>
                </c:pt>
                <c:pt idx="306">
                  <c:v>41950</c:v>
                </c:pt>
                <c:pt idx="307">
                  <c:v>41957</c:v>
                </c:pt>
                <c:pt idx="308">
                  <c:v>41964</c:v>
                </c:pt>
                <c:pt idx="309">
                  <c:v>41971</c:v>
                </c:pt>
                <c:pt idx="310">
                  <c:v>41978</c:v>
                </c:pt>
                <c:pt idx="311">
                  <c:v>41985</c:v>
                </c:pt>
                <c:pt idx="312">
                  <c:v>41992</c:v>
                </c:pt>
                <c:pt idx="313">
                  <c:v>41999</c:v>
                </c:pt>
                <c:pt idx="314">
                  <c:v>42006</c:v>
                </c:pt>
                <c:pt idx="315">
                  <c:v>42013</c:v>
                </c:pt>
                <c:pt idx="316">
                  <c:v>42020</c:v>
                </c:pt>
                <c:pt idx="317">
                  <c:v>42027</c:v>
                </c:pt>
                <c:pt idx="318">
                  <c:v>42034</c:v>
                </c:pt>
                <c:pt idx="319">
                  <c:v>42041</c:v>
                </c:pt>
                <c:pt idx="320">
                  <c:v>42048</c:v>
                </c:pt>
                <c:pt idx="321">
                  <c:v>42055</c:v>
                </c:pt>
                <c:pt idx="322">
                  <c:v>42062</c:v>
                </c:pt>
                <c:pt idx="323">
                  <c:v>42069</c:v>
                </c:pt>
                <c:pt idx="324">
                  <c:v>42076</c:v>
                </c:pt>
                <c:pt idx="325">
                  <c:v>42083</c:v>
                </c:pt>
                <c:pt idx="326">
                  <c:v>42090</c:v>
                </c:pt>
                <c:pt idx="327">
                  <c:v>42097</c:v>
                </c:pt>
                <c:pt idx="328">
                  <c:v>42104</c:v>
                </c:pt>
                <c:pt idx="329">
                  <c:v>42111</c:v>
                </c:pt>
                <c:pt idx="330">
                  <c:v>42118</c:v>
                </c:pt>
                <c:pt idx="331">
                  <c:v>42125</c:v>
                </c:pt>
                <c:pt idx="332">
                  <c:v>42132</c:v>
                </c:pt>
                <c:pt idx="333">
                  <c:v>42139</c:v>
                </c:pt>
                <c:pt idx="334">
                  <c:v>42146</c:v>
                </c:pt>
                <c:pt idx="335">
                  <c:v>42153</c:v>
                </c:pt>
                <c:pt idx="336">
                  <c:v>42160</c:v>
                </c:pt>
                <c:pt idx="337">
                  <c:v>42167</c:v>
                </c:pt>
                <c:pt idx="338">
                  <c:v>42174</c:v>
                </c:pt>
                <c:pt idx="339">
                  <c:v>42181</c:v>
                </c:pt>
                <c:pt idx="340">
                  <c:v>42188</c:v>
                </c:pt>
                <c:pt idx="341">
                  <c:v>42195</c:v>
                </c:pt>
                <c:pt idx="342">
                  <c:v>42202</c:v>
                </c:pt>
                <c:pt idx="343">
                  <c:v>42209</c:v>
                </c:pt>
                <c:pt idx="344">
                  <c:v>42216</c:v>
                </c:pt>
                <c:pt idx="345">
                  <c:v>42223</c:v>
                </c:pt>
                <c:pt idx="346">
                  <c:v>42230</c:v>
                </c:pt>
                <c:pt idx="347">
                  <c:v>42237</c:v>
                </c:pt>
                <c:pt idx="348">
                  <c:v>42244</c:v>
                </c:pt>
                <c:pt idx="349">
                  <c:v>42251</c:v>
                </c:pt>
                <c:pt idx="350">
                  <c:v>42258</c:v>
                </c:pt>
                <c:pt idx="351">
                  <c:v>42265</c:v>
                </c:pt>
                <c:pt idx="352">
                  <c:v>42272</c:v>
                </c:pt>
                <c:pt idx="353">
                  <c:v>42279</c:v>
                </c:pt>
                <c:pt idx="354">
                  <c:v>42286</c:v>
                </c:pt>
                <c:pt idx="355">
                  <c:v>42293</c:v>
                </c:pt>
                <c:pt idx="356">
                  <c:v>42300</c:v>
                </c:pt>
                <c:pt idx="357">
                  <c:v>42307</c:v>
                </c:pt>
                <c:pt idx="358">
                  <c:v>42314</c:v>
                </c:pt>
                <c:pt idx="359">
                  <c:v>42321</c:v>
                </c:pt>
                <c:pt idx="360">
                  <c:v>42328</c:v>
                </c:pt>
                <c:pt idx="361">
                  <c:v>42335</c:v>
                </c:pt>
                <c:pt idx="362">
                  <c:v>42342</c:v>
                </c:pt>
                <c:pt idx="363">
                  <c:v>42349</c:v>
                </c:pt>
                <c:pt idx="364">
                  <c:v>42356</c:v>
                </c:pt>
                <c:pt idx="365">
                  <c:v>42368</c:v>
                </c:pt>
                <c:pt idx="366">
                  <c:v>42368</c:v>
                </c:pt>
                <c:pt idx="367">
                  <c:v>42375</c:v>
                </c:pt>
                <c:pt idx="368">
                  <c:v>42382</c:v>
                </c:pt>
                <c:pt idx="369">
                  <c:v>42389</c:v>
                </c:pt>
                <c:pt idx="370">
                  <c:v>42396</c:v>
                </c:pt>
                <c:pt idx="371">
                  <c:v>42403</c:v>
                </c:pt>
                <c:pt idx="372">
                  <c:v>42410</c:v>
                </c:pt>
                <c:pt idx="373">
                  <c:v>42417</c:v>
                </c:pt>
                <c:pt idx="374">
                  <c:v>42424</c:v>
                </c:pt>
                <c:pt idx="375">
                  <c:v>42431</c:v>
                </c:pt>
                <c:pt idx="376">
                  <c:v>42438</c:v>
                </c:pt>
                <c:pt idx="377">
                  <c:v>42445</c:v>
                </c:pt>
                <c:pt idx="378">
                  <c:v>42452</c:v>
                </c:pt>
                <c:pt idx="379">
                  <c:v>42459</c:v>
                </c:pt>
                <c:pt idx="380">
                  <c:v>42466</c:v>
                </c:pt>
                <c:pt idx="381">
                  <c:v>42473</c:v>
                </c:pt>
                <c:pt idx="382">
                  <c:v>42480</c:v>
                </c:pt>
                <c:pt idx="383">
                  <c:v>42487</c:v>
                </c:pt>
                <c:pt idx="384">
                  <c:v>42494</c:v>
                </c:pt>
                <c:pt idx="385">
                  <c:v>42501</c:v>
                </c:pt>
                <c:pt idx="386">
                  <c:v>42508</c:v>
                </c:pt>
                <c:pt idx="387">
                  <c:v>42515</c:v>
                </c:pt>
                <c:pt idx="388">
                  <c:v>42522</c:v>
                </c:pt>
                <c:pt idx="389">
                  <c:v>42529</c:v>
                </c:pt>
                <c:pt idx="390">
                  <c:v>42536</c:v>
                </c:pt>
                <c:pt idx="391">
                  <c:v>42543</c:v>
                </c:pt>
                <c:pt idx="392">
                  <c:v>42550</c:v>
                </c:pt>
                <c:pt idx="393">
                  <c:v>42557</c:v>
                </c:pt>
                <c:pt idx="394">
                  <c:v>42564</c:v>
                </c:pt>
                <c:pt idx="395">
                  <c:v>42571</c:v>
                </c:pt>
                <c:pt idx="396">
                  <c:v>42578</c:v>
                </c:pt>
                <c:pt idx="397">
                  <c:v>42585</c:v>
                </c:pt>
                <c:pt idx="398">
                  <c:v>42592</c:v>
                </c:pt>
                <c:pt idx="399">
                  <c:v>42599</c:v>
                </c:pt>
                <c:pt idx="400">
                  <c:v>42606</c:v>
                </c:pt>
                <c:pt idx="401">
                  <c:v>42613</c:v>
                </c:pt>
                <c:pt idx="402">
                  <c:v>42622</c:v>
                </c:pt>
                <c:pt idx="403">
                  <c:v>42629</c:v>
                </c:pt>
                <c:pt idx="404">
                  <c:v>42636</c:v>
                </c:pt>
                <c:pt idx="405">
                  <c:v>42643</c:v>
                </c:pt>
                <c:pt idx="406">
                  <c:v>42650</c:v>
                </c:pt>
                <c:pt idx="407">
                  <c:v>42657</c:v>
                </c:pt>
                <c:pt idx="408">
                  <c:v>42664</c:v>
                </c:pt>
                <c:pt idx="409">
                  <c:v>42671</c:v>
                </c:pt>
                <c:pt idx="410">
                  <c:v>42678</c:v>
                </c:pt>
                <c:pt idx="411">
                  <c:v>42685</c:v>
                </c:pt>
                <c:pt idx="412">
                  <c:v>42692</c:v>
                </c:pt>
                <c:pt idx="413">
                  <c:v>42699</c:v>
                </c:pt>
                <c:pt idx="414">
                  <c:v>42706</c:v>
                </c:pt>
                <c:pt idx="415">
                  <c:v>42713</c:v>
                </c:pt>
                <c:pt idx="416">
                  <c:v>42718</c:v>
                </c:pt>
                <c:pt idx="417">
                  <c:v>42725</c:v>
                </c:pt>
                <c:pt idx="418">
                  <c:v>42732</c:v>
                </c:pt>
                <c:pt idx="419">
                  <c:v>42739</c:v>
                </c:pt>
                <c:pt idx="420">
                  <c:v>42746</c:v>
                </c:pt>
                <c:pt idx="421">
                  <c:v>42753</c:v>
                </c:pt>
                <c:pt idx="422">
                  <c:v>42760</c:v>
                </c:pt>
                <c:pt idx="423">
                  <c:v>42767</c:v>
                </c:pt>
                <c:pt idx="424">
                  <c:v>42774</c:v>
                </c:pt>
                <c:pt idx="425">
                  <c:v>42781</c:v>
                </c:pt>
                <c:pt idx="426">
                  <c:v>42788</c:v>
                </c:pt>
                <c:pt idx="427">
                  <c:v>42795</c:v>
                </c:pt>
                <c:pt idx="428">
                  <c:v>42802</c:v>
                </c:pt>
                <c:pt idx="429">
                  <c:v>42809</c:v>
                </c:pt>
                <c:pt idx="430">
                  <c:v>42816</c:v>
                </c:pt>
                <c:pt idx="431">
                  <c:v>42823</c:v>
                </c:pt>
                <c:pt idx="432">
                  <c:v>42830</c:v>
                </c:pt>
                <c:pt idx="433">
                  <c:v>42837</c:v>
                </c:pt>
                <c:pt idx="434">
                  <c:v>42844</c:v>
                </c:pt>
                <c:pt idx="435">
                  <c:v>42851</c:v>
                </c:pt>
                <c:pt idx="436">
                  <c:v>42858</c:v>
                </c:pt>
                <c:pt idx="437">
                  <c:v>42865</c:v>
                </c:pt>
                <c:pt idx="438">
                  <c:v>42872</c:v>
                </c:pt>
                <c:pt idx="439">
                  <c:v>42879</c:v>
                </c:pt>
                <c:pt idx="440">
                  <c:v>42886</c:v>
                </c:pt>
                <c:pt idx="441">
                  <c:v>42893</c:v>
                </c:pt>
                <c:pt idx="442">
                  <c:v>42900</c:v>
                </c:pt>
                <c:pt idx="443">
                  <c:v>42907</c:v>
                </c:pt>
                <c:pt idx="444">
                  <c:v>42914</c:v>
                </c:pt>
                <c:pt idx="445">
                  <c:v>42921</c:v>
                </c:pt>
                <c:pt idx="446">
                  <c:v>42928</c:v>
                </c:pt>
                <c:pt idx="447">
                  <c:v>42935</c:v>
                </c:pt>
                <c:pt idx="448">
                  <c:v>42942</c:v>
                </c:pt>
                <c:pt idx="449">
                  <c:v>42949</c:v>
                </c:pt>
                <c:pt idx="450">
                  <c:v>42956</c:v>
                </c:pt>
                <c:pt idx="451">
                  <c:v>42963</c:v>
                </c:pt>
                <c:pt idx="452">
                  <c:v>42970</c:v>
                </c:pt>
                <c:pt idx="453">
                  <c:v>42977</c:v>
                </c:pt>
                <c:pt idx="454">
                  <c:v>42984</c:v>
                </c:pt>
                <c:pt idx="455">
                  <c:v>42991</c:v>
                </c:pt>
                <c:pt idx="456">
                  <c:v>42998</c:v>
                </c:pt>
                <c:pt idx="457">
                  <c:v>43005</c:v>
                </c:pt>
                <c:pt idx="458">
                  <c:v>43012</c:v>
                </c:pt>
                <c:pt idx="459">
                  <c:v>43019</c:v>
                </c:pt>
                <c:pt idx="460">
                  <c:v>43026</c:v>
                </c:pt>
                <c:pt idx="461">
                  <c:v>43033</c:v>
                </c:pt>
                <c:pt idx="462">
                  <c:v>43040</c:v>
                </c:pt>
                <c:pt idx="463">
                  <c:v>43047</c:v>
                </c:pt>
                <c:pt idx="464">
                  <c:v>43054</c:v>
                </c:pt>
                <c:pt idx="465">
                  <c:v>43061</c:v>
                </c:pt>
                <c:pt idx="466">
                  <c:v>43068</c:v>
                </c:pt>
                <c:pt idx="467">
                  <c:v>43075</c:v>
                </c:pt>
                <c:pt idx="468">
                  <c:v>43082</c:v>
                </c:pt>
                <c:pt idx="469">
                  <c:v>43089</c:v>
                </c:pt>
                <c:pt idx="470">
                  <c:v>43096</c:v>
                </c:pt>
                <c:pt idx="471">
                  <c:v>43103</c:v>
                </c:pt>
                <c:pt idx="472">
                  <c:v>43110</c:v>
                </c:pt>
                <c:pt idx="473">
                  <c:v>43117</c:v>
                </c:pt>
                <c:pt idx="474">
                  <c:v>43124</c:v>
                </c:pt>
                <c:pt idx="475">
                  <c:v>43131</c:v>
                </c:pt>
                <c:pt idx="476">
                  <c:v>43138</c:v>
                </c:pt>
                <c:pt idx="477">
                  <c:v>43145</c:v>
                </c:pt>
                <c:pt idx="478">
                  <c:v>43152</c:v>
                </c:pt>
                <c:pt idx="479">
                  <c:v>43159</c:v>
                </c:pt>
                <c:pt idx="480">
                  <c:v>43166</c:v>
                </c:pt>
                <c:pt idx="481">
                  <c:v>43173</c:v>
                </c:pt>
                <c:pt idx="482">
                  <c:v>43180</c:v>
                </c:pt>
                <c:pt idx="483">
                  <c:v>43187</c:v>
                </c:pt>
                <c:pt idx="484">
                  <c:v>43194</c:v>
                </c:pt>
                <c:pt idx="485">
                  <c:v>43201</c:v>
                </c:pt>
                <c:pt idx="486">
                  <c:v>43208</c:v>
                </c:pt>
                <c:pt idx="487">
                  <c:v>43215</c:v>
                </c:pt>
                <c:pt idx="488">
                  <c:v>43222</c:v>
                </c:pt>
                <c:pt idx="489">
                  <c:v>43229</c:v>
                </c:pt>
                <c:pt idx="490">
                  <c:v>43236</c:v>
                </c:pt>
                <c:pt idx="491">
                  <c:v>43243</c:v>
                </c:pt>
                <c:pt idx="492">
                  <c:v>43250</c:v>
                </c:pt>
                <c:pt idx="493">
                  <c:v>43257</c:v>
                </c:pt>
                <c:pt idx="494">
                  <c:v>43264</c:v>
                </c:pt>
                <c:pt idx="495">
                  <c:v>43271</c:v>
                </c:pt>
                <c:pt idx="496">
                  <c:v>43278</c:v>
                </c:pt>
                <c:pt idx="497">
                  <c:v>43285</c:v>
                </c:pt>
                <c:pt idx="498">
                  <c:v>43292</c:v>
                </c:pt>
                <c:pt idx="499">
                  <c:v>43299</c:v>
                </c:pt>
                <c:pt idx="500">
                  <c:v>43306</c:v>
                </c:pt>
                <c:pt idx="501">
                  <c:v>43313</c:v>
                </c:pt>
                <c:pt idx="502">
                  <c:v>43320</c:v>
                </c:pt>
                <c:pt idx="503">
                  <c:v>43327</c:v>
                </c:pt>
              </c:numCache>
            </c:numRef>
          </c:cat>
          <c:val>
            <c:numRef>
              <c:f>'FRED Graph'!$G$2855:$G$3358</c:f>
              <c:numCache>
                <c:formatCode>0.00%</c:formatCode>
                <c:ptCount val="504"/>
                <c:pt idx="0">
                  <c:v>2.0000000000000001E-4</c:v>
                </c:pt>
                <c:pt idx="1">
                  <c:v>8.9999999999999998E-4</c:v>
                </c:pt>
                <c:pt idx="2">
                  <c:v>1.1000000000000001E-3</c:v>
                </c:pt>
                <c:pt idx="3">
                  <c:v>1.1999999999999999E-3</c:v>
                </c:pt>
                <c:pt idx="4">
                  <c:v>1.1000000000000001E-3</c:v>
                </c:pt>
                <c:pt idx="5">
                  <c:v>1.9E-3</c:v>
                </c:pt>
                <c:pt idx="6">
                  <c:v>2.8999999999999998E-3</c:v>
                </c:pt>
                <c:pt idx="7">
                  <c:v>3.0000000000000001E-3</c:v>
                </c:pt>
                <c:pt idx="8">
                  <c:v>3.0000000000000001E-3</c:v>
                </c:pt>
                <c:pt idx="9">
                  <c:v>2.8999999999999998E-3</c:v>
                </c:pt>
                <c:pt idx="10">
                  <c:v>2.3999999999999998E-3</c:v>
                </c:pt>
                <c:pt idx="11">
                  <c:v>2.2000000000000001E-3</c:v>
                </c:pt>
                <c:pt idx="12">
                  <c:v>2.2000000000000001E-3</c:v>
                </c:pt>
                <c:pt idx="13">
                  <c:v>1.8E-3</c:v>
                </c:pt>
                <c:pt idx="14">
                  <c:v>2.0999999999999999E-3</c:v>
                </c:pt>
                <c:pt idx="15">
                  <c:v>1.9E-3</c:v>
                </c:pt>
                <c:pt idx="16">
                  <c:v>1.5E-3</c:v>
                </c:pt>
                <c:pt idx="17">
                  <c:v>1.2999999999999999E-3</c:v>
                </c:pt>
                <c:pt idx="18">
                  <c:v>1.2999999999999999E-3</c:v>
                </c:pt>
                <c:pt idx="19">
                  <c:v>1.9E-3</c:v>
                </c:pt>
                <c:pt idx="20">
                  <c:v>1.8E-3</c:v>
                </c:pt>
                <c:pt idx="21">
                  <c:v>1.8E-3</c:v>
                </c:pt>
                <c:pt idx="22">
                  <c:v>1.6000000000000001E-3</c:v>
                </c:pt>
                <c:pt idx="23">
                  <c:v>1.5E-3</c:v>
                </c:pt>
                <c:pt idx="24">
                  <c:v>1.9E-3</c:v>
                </c:pt>
                <c:pt idx="25">
                  <c:v>1.7000000000000001E-3</c:v>
                </c:pt>
                <c:pt idx="26">
                  <c:v>1.9E-3</c:v>
                </c:pt>
                <c:pt idx="27">
                  <c:v>1.8E-3</c:v>
                </c:pt>
                <c:pt idx="28">
                  <c:v>1.9E-3</c:v>
                </c:pt>
                <c:pt idx="29">
                  <c:v>1.8E-3</c:v>
                </c:pt>
                <c:pt idx="30">
                  <c:v>1.9E-3</c:v>
                </c:pt>
                <c:pt idx="31">
                  <c:v>1.9E-3</c:v>
                </c:pt>
                <c:pt idx="32">
                  <c:v>1.8E-3</c:v>
                </c:pt>
                <c:pt idx="33">
                  <c:v>1.8E-3</c:v>
                </c:pt>
                <c:pt idx="34">
                  <c:v>1.7000000000000001E-3</c:v>
                </c:pt>
                <c:pt idx="35">
                  <c:v>1.6000000000000001E-3</c:v>
                </c:pt>
                <c:pt idx="36">
                  <c:v>1.4000000000000002E-3</c:v>
                </c:pt>
                <c:pt idx="37">
                  <c:v>1.4000000000000002E-3</c:v>
                </c:pt>
                <c:pt idx="38">
                  <c:v>1.1000000000000001E-3</c:v>
                </c:pt>
                <c:pt idx="39">
                  <c:v>1.1000000000000001E-3</c:v>
                </c:pt>
                <c:pt idx="40">
                  <c:v>1.1999999999999999E-3</c:v>
                </c:pt>
                <c:pt idx="41">
                  <c:v>8.0000000000000004E-4</c:v>
                </c:pt>
                <c:pt idx="42">
                  <c:v>7.000000000000001E-4</c:v>
                </c:pt>
                <c:pt idx="43">
                  <c:v>7.000000000000001E-4</c:v>
                </c:pt>
                <c:pt idx="44">
                  <c:v>7.000000000000001E-4</c:v>
                </c:pt>
                <c:pt idx="45">
                  <c:v>5.0000000000000001E-4</c:v>
                </c:pt>
                <c:pt idx="46">
                  <c:v>7.000000000000001E-4</c:v>
                </c:pt>
                <c:pt idx="47">
                  <c:v>4.0000000000000002E-4</c:v>
                </c:pt>
                <c:pt idx="48">
                  <c:v>5.0000000000000001E-4</c:v>
                </c:pt>
                <c:pt idx="49">
                  <c:v>5.9999999999999995E-4</c:v>
                </c:pt>
                <c:pt idx="50">
                  <c:v>2.9999999999999997E-4</c:v>
                </c:pt>
                <c:pt idx="51">
                  <c:v>4.0000000000000002E-4</c:v>
                </c:pt>
                <c:pt idx="52">
                  <c:v>7.000000000000001E-4</c:v>
                </c:pt>
                <c:pt idx="53">
                  <c:v>8.0000000000000004E-4</c:v>
                </c:pt>
                <c:pt idx="54">
                  <c:v>5.9999999999999995E-4</c:v>
                </c:pt>
                <c:pt idx="55">
                  <c:v>5.0000000000000001E-4</c:v>
                </c:pt>
                <c:pt idx="56">
                  <c:v>5.9999999999999995E-4</c:v>
                </c:pt>
                <c:pt idx="57">
                  <c:v>7.000000000000001E-4</c:v>
                </c:pt>
                <c:pt idx="58">
                  <c:v>1E-3</c:v>
                </c:pt>
                <c:pt idx="59">
                  <c:v>1.1000000000000001E-3</c:v>
                </c:pt>
                <c:pt idx="60">
                  <c:v>1E-3</c:v>
                </c:pt>
                <c:pt idx="61">
                  <c:v>1.1999999999999999E-3</c:v>
                </c:pt>
                <c:pt idx="62">
                  <c:v>1.4000000000000002E-3</c:v>
                </c:pt>
                <c:pt idx="63">
                  <c:v>1.6000000000000001E-3</c:v>
                </c:pt>
                <c:pt idx="64">
                  <c:v>1.6000000000000001E-3</c:v>
                </c:pt>
                <c:pt idx="65">
                  <c:v>1.4000000000000002E-3</c:v>
                </c:pt>
                <c:pt idx="66">
                  <c:v>1.6000000000000001E-3</c:v>
                </c:pt>
                <c:pt idx="67">
                  <c:v>1.7000000000000001E-3</c:v>
                </c:pt>
                <c:pt idx="68">
                  <c:v>1.6000000000000001E-3</c:v>
                </c:pt>
                <c:pt idx="69">
                  <c:v>1.6000000000000001E-3</c:v>
                </c:pt>
                <c:pt idx="70">
                  <c:v>1.6000000000000001E-3</c:v>
                </c:pt>
                <c:pt idx="71">
                  <c:v>1.4000000000000002E-3</c:v>
                </c:pt>
                <c:pt idx="72">
                  <c:v>1.6000000000000001E-3</c:v>
                </c:pt>
                <c:pt idx="73">
                  <c:v>1.7000000000000001E-3</c:v>
                </c:pt>
                <c:pt idx="74">
                  <c:v>1.7000000000000001E-3</c:v>
                </c:pt>
                <c:pt idx="75">
                  <c:v>1.5E-3</c:v>
                </c:pt>
                <c:pt idx="76">
                  <c:v>1E-3</c:v>
                </c:pt>
                <c:pt idx="77">
                  <c:v>8.9999999999999998E-4</c:v>
                </c:pt>
                <c:pt idx="78">
                  <c:v>1.2999999999999999E-3</c:v>
                </c:pt>
                <c:pt idx="79">
                  <c:v>1.7000000000000001E-3</c:v>
                </c:pt>
                <c:pt idx="80">
                  <c:v>1.6000000000000001E-3</c:v>
                </c:pt>
                <c:pt idx="81">
                  <c:v>1.5E-3</c:v>
                </c:pt>
                <c:pt idx="82">
                  <c:v>1.6000000000000001E-3</c:v>
                </c:pt>
                <c:pt idx="83">
                  <c:v>1.5E-3</c:v>
                </c:pt>
                <c:pt idx="84">
                  <c:v>1.6000000000000001E-3</c:v>
                </c:pt>
                <c:pt idx="85">
                  <c:v>1.5E-3</c:v>
                </c:pt>
                <c:pt idx="86">
                  <c:v>1.6000000000000001E-3</c:v>
                </c:pt>
                <c:pt idx="87">
                  <c:v>1.6000000000000001E-3</c:v>
                </c:pt>
                <c:pt idx="88">
                  <c:v>1.4000000000000002E-3</c:v>
                </c:pt>
                <c:pt idx="89">
                  <c:v>1.4000000000000002E-3</c:v>
                </c:pt>
                <c:pt idx="90">
                  <c:v>1.5E-3</c:v>
                </c:pt>
                <c:pt idx="91">
                  <c:v>1.6000000000000001E-3</c:v>
                </c:pt>
                <c:pt idx="92">
                  <c:v>1.6000000000000001E-3</c:v>
                </c:pt>
                <c:pt idx="93">
                  <c:v>1.2999999999999999E-3</c:v>
                </c:pt>
                <c:pt idx="94">
                  <c:v>1.4000000000000002E-3</c:v>
                </c:pt>
                <c:pt idx="95">
                  <c:v>1.4000000000000002E-3</c:v>
                </c:pt>
                <c:pt idx="96">
                  <c:v>1.2999999999999999E-3</c:v>
                </c:pt>
                <c:pt idx="97">
                  <c:v>1.2999999999999999E-3</c:v>
                </c:pt>
                <c:pt idx="98">
                  <c:v>1.2999999999999999E-3</c:v>
                </c:pt>
                <c:pt idx="99">
                  <c:v>1.4000000000000002E-3</c:v>
                </c:pt>
                <c:pt idx="100">
                  <c:v>1.6000000000000001E-3</c:v>
                </c:pt>
                <c:pt idx="101">
                  <c:v>1.6000000000000001E-3</c:v>
                </c:pt>
                <c:pt idx="102">
                  <c:v>1.4000000000000002E-3</c:v>
                </c:pt>
                <c:pt idx="103">
                  <c:v>1.4000000000000002E-3</c:v>
                </c:pt>
                <c:pt idx="104">
                  <c:v>1.4000000000000002E-3</c:v>
                </c:pt>
                <c:pt idx="105">
                  <c:v>1.4000000000000002E-3</c:v>
                </c:pt>
                <c:pt idx="106">
                  <c:v>1.4000000000000002E-3</c:v>
                </c:pt>
                <c:pt idx="107">
                  <c:v>1.5E-3</c:v>
                </c:pt>
                <c:pt idx="108">
                  <c:v>1.6000000000000001E-3</c:v>
                </c:pt>
                <c:pt idx="109">
                  <c:v>1.6000000000000001E-3</c:v>
                </c:pt>
                <c:pt idx="110">
                  <c:v>1.5E-3</c:v>
                </c:pt>
                <c:pt idx="111">
                  <c:v>1.4000000000000002E-3</c:v>
                </c:pt>
                <c:pt idx="112">
                  <c:v>1.1000000000000001E-3</c:v>
                </c:pt>
                <c:pt idx="113">
                  <c:v>1.2999999999999999E-3</c:v>
                </c:pt>
                <c:pt idx="114">
                  <c:v>1.2999999999999999E-3</c:v>
                </c:pt>
                <c:pt idx="115">
                  <c:v>1E-3</c:v>
                </c:pt>
                <c:pt idx="116">
                  <c:v>8.9999999999999998E-4</c:v>
                </c:pt>
                <c:pt idx="117">
                  <c:v>8.9999999999999998E-4</c:v>
                </c:pt>
                <c:pt idx="118">
                  <c:v>8.9999999999999998E-4</c:v>
                </c:pt>
                <c:pt idx="119">
                  <c:v>5.0000000000000001E-4</c:v>
                </c:pt>
                <c:pt idx="120">
                  <c:v>5.9999999999999995E-4</c:v>
                </c:pt>
                <c:pt idx="121">
                  <c:v>5.9999999999999995E-4</c:v>
                </c:pt>
                <c:pt idx="122">
                  <c:v>5.9999999999999995E-4</c:v>
                </c:pt>
                <c:pt idx="123">
                  <c:v>2.9999999999999997E-4</c:v>
                </c:pt>
                <c:pt idx="124">
                  <c:v>2.9999999999999997E-4</c:v>
                </c:pt>
                <c:pt idx="125">
                  <c:v>5.0000000000000001E-4</c:v>
                </c:pt>
                <c:pt idx="126">
                  <c:v>5.9999999999999995E-4</c:v>
                </c:pt>
                <c:pt idx="127">
                  <c:v>5.0000000000000001E-4</c:v>
                </c:pt>
                <c:pt idx="128">
                  <c:v>5.0000000000000001E-4</c:v>
                </c:pt>
                <c:pt idx="129">
                  <c:v>5.0000000000000001E-4</c:v>
                </c:pt>
                <c:pt idx="130">
                  <c:v>2.0000000000000001E-4</c:v>
                </c:pt>
                <c:pt idx="131">
                  <c:v>2.0000000000000001E-4</c:v>
                </c:pt>
                <c:pt idx="132">
                  <c:v>2.0000000000000001E-4</c:v>
                </c:pt>
                <c:pt idx="133">
                  <c:v>2.0000000000000001E-4</c:v>
                </c:pt>
                <c:pt idx="134">
                  <c:v>2.9999999999999997E-4</c:v>
                </c:pt>
                <c:pt idx="135">
                  <c:v>7.000000000000001E-4</c:v>
                </c:pt>
                <c:pt idx="136">
                  <c:v>4.0000000000000002E-4</c:v>
                </c:pt>
                <c:pt idx="137">
                  <c:v>2.9999999999999997E-4</c:v>
                </c:pt>
                <c:pt idx="138">
                  <c:v>2.0000000000000001E-4</c:v>
                </c:pt>
                <c:pt idx="139">
                  <c:v>1E-4</c:v>
                </c:pt>
                <c:pt idx="140">
                  <c:v>2.0000000000000001E-4</c:v>
                </c:pt>
                <c:pt idx="141">
                  <c:v>2.0000000000000001E-4</c:v>
                </c:pt>
                <c:pt idx="142">
                  <c:v>1E-4</c:v>
                </c:pt>
                <c:pt idx="143">
                  <c:v>1E-4</c:v>
                </c:pt>
                <c:pt idx="144">
                  <c:v>2.0000000000000001E-4</c:v>
                </c:pt>
                <c:pt idx="145">
                  <c:v>1E-4</c:v>
                </c:pt>
                <c:pt idx="146">
                  <c:v>2.0000000000000001E-4</c:v>
                </c:pt>
                <c:pt idx="147">
                  <c:v>2.9999999999999997E-4</c:v>
                </c:pt>
                <c:pt idx="148">
                  <c:v>2.0000000000000001E-4</c:v>
                </c:pt>
                <c:pt idx="149">
                  <c:v>1E-4</c:v>
                </c:pt>
                <c:pt idx="150">
                  <c:v>1E-4</c:v>
                </c:pt>
                <c:pt idx="151">
                  <c:v>1E-4</c:v>
                </c:pt>
                <c:pt idx="152">
                  <c:v>2.0000000000000001E-4</c:v>
                </c:pt>
                <c:pt idx="153">
                  <c:v>2.0000000000000001E-4</c:v>
                </c:pt>
                <c:pt idx="154">
                  <c:v>1E-4</c:v>
                </c:pt>
                <c:pt idx="155">
                  <c:v>1E-4</c:v>
                </c:pt>
                <c:pt idx="156">
                  <c:v>1E-4</c:v>
                </c:pt>
                <c:pt idx="157">
                  <c:v>2.0000000000000001E-4</c:v>
                </c:pt>
                <c:pt idx="158">
                  <c:v>2.0000000000000001E-4</c:v>
                </c:pt>
                <c:pt idx="159">
                  <c:v>2.0000000000000001E-4</c:v>
                </c:pt>
                <c:pt idx="160">
                  <c:v>4.0000000000000002E-4</c:v>
                </c:pt>
                <c:pt idx="161">
                  <c:v>5.0000000000000001E-4</c:v>
                </c:pt>
                <c:pt idx="162">
                  <c:v>7.000000000000001E-4</c:v>
                </c:pt>
                <c:pt idx="163">
                  <c:v>8.9999999999999998E-4</c:v>
                </c:pt>
                <c:pt idx="164">
                  <c:v>1.1000000000000001E-3</c:v>
                </c:pt>
                <c:pt idx="165">
                  <c:v>8.9999999999999998E-4</c:v>
                </c:pt>
                <c:pt idx="166">
                  <c:v>8.9999999999999998E-4</c:v>
                </c:pt>
                <c:pt idx="167">
                  <c:v>8.0000000000000004E-4</c:v>
                </c:pt>
                <c:pt idx="168">
                  <c:v>8.9999999999999998E-4</c:v>
                </c:pt>
                <c:pt idx="169">
                  <c:v>8.9999999999999998E-4</c:v>
                </c:pt>
                <c:pt idx="170">
                  <c:v>8.0000000000000004E-4</c:v>
                </c:pt>
                <c:pt idx="171">
                  <c:v>8.0000000000000004E-4</c:v>
                </c:pt>
                <c:pt idx="172">
                  <c:v>8.9999999999999998E-4</c:v>
                </c:pt>
                <c:pt idx="173">
                  <c:v>8.0000000000000004E-4</c:v>
                </c:pt>
                <c:pt idx="174">
                  <c:v>8.9999999999999998E-4</c:v>
                </c:pt>
                <c:pt idx="175">
                  <c:v>8.9999999999999998E-4</c:v>
                </c:pt>
                <c:pt idx="176">
                  <c:v>1E-3</c:v>
                </c:pt>
                <c:pt idx="177">
                  <c:v>8.9999999999999998E-4</c:v>
                </c:pt>
                <c:pt idx="178">
                  <c:v>8.9999999999999998E-4</c:v>
                </c:pt>
                <c:pt idx="179">
                  <c:v>8.0000000000000004E-4</c:v>
                </c:pt>
                <c:pt idx="180">
                  <c:v>8.9999999999999998E-4</c:v>
                </c:pt>
                <c:pt idx="181">
                  <c:v>1E-3</c:v>
                </c:pt>
                <c:pt idx="182">
                  <c:v>8.9999999999999998E-4</c:v>
                </c:pt>
                <c:pt idx="183">
                  <c:v>8.9999999999999998E-4</c:v>
                </c:pt>
                <c:pt idx="184">
                  <c:v>8.9999999999999998E-4</c:v>
                </c:pt>
                <c:pt idx="185">
                  <c:v>1E-3</c:v>
                </c:pt>
                <c:pt idx="186">
                  <c:v>8.9999999999999998E-4</c:v>
                </c:pt>
                <c:pt idx="187">
                  <c:v>1E-3</c:v>
                </c:pt>
                <c:pt idx="188">
                  <c:v>1E-3</c:v>
                </c:pt>
                <c:pt idx="189">
                  <c:v>1.1000000000000001E-3</c:v>
                </c:pt>
                <c:pt idx="190">
                  <c:v>1E-3</c:v>
                </c:pt>
                <c:pt idx="191">
                  <c:v>1.1000000000000001E-3</c:v>
                </c:pt>
                <c:pt idx="192">
                  <c:v>1E-3</c:v>
                </c:pt>
                <c:pt idx="193">
                  <c:v>1.1000000000000001E-3</c:v>
                </c:pt>
                <c:pt idx="194">
                  <c:v>1E-3</c:v>
                </c:pt>
                <c:pt idx="195">
                  <c:v>1.1000000000000001E-3</c:v>
                </c:pt>
                <c:pt idx="196">
                  <c:v>1E-3</c:v>
                </c:pt>
                <c:pt idx="197">
                  <c:v>1E-3</c:v>
                </c:pt>
                <c:pt idx="198">
                  <c:v>1E-3</c:v>
                </c:pt>
                <c:pt idx="199">
                  <c:v>1E-3</c:v>
                </c:pt>
                <c:pt idx="200">
                  <c:v>1.1000000000000001E-3</c:v>
                </c:pt>
                <c:pt idx="201">
                  <c:v>1.1000000000000001E-3</c:v>
                </c:pt>
                <c:pt idx="202">
                  <c:v>1E-3</c:v>
                </c:pt>
                <c:pt idx="203">
                  <c:v>8.9999999999999998E-4</c:v>
                </c:pt>
                <c:pt idx="204">
                  <c:v>8.9999999999999998E-4</c:v>
                </c:pt>
                <c:pt idx="205">
                  <c:v>8.9999999999999998E-4</c:v>
                </c:pt>
                <c:pt idx="206">
                  <c:v>1E-3</c:v>
                </c:pt>
                <c:pt idx="207">
                  <c:v>7.000000000000001E-4</c:v>
                </c:pt>
                <c:pt idx="208">
                  <c:v>5.9999999999999995E-4</c:v>
                </c:pt>
                <c:pt idx="209">
                  <c:v>5.9999999999999995E-4</c:v>
                </c:pt>
                <c:pt idx="210">
                  <c:v>7.000000000000001E-4</c:v>
                </c:pt>
                <c:pt idx="211">
                  <c:v>7.000000000000001E-4</c:v>
                </c:pt>
                <c:pt idx="212">
                  <c:v>8.0000000000000004E-4</c:v>
                </c:pt>
                <c:pt idx="213">
                  <c:v>8.0000000000000004E-4</c:v>
                </c:pt>
                <c:pt idx="214">
                  <c:v>7.000000000000001E-4</c:v>
                </c:pt>
                <c:pt idx="215">
                  <c:v>7.000000000000001E-4</c:v>
                </c:pt>
                <c:pt idx="216">
                  <c:v>1E-3</c:v>
                </c:pt>
                <c:pt idx="217">
                  <c:v>1.2999999999999999E-3</c:v>
                </c:pt>
                <c:pt idx="218">
                  <c:v>1.1999999999999999E-3</c:v>
                </c:pt>
                <c:pt idx="219">
                  <c:v>1E-3</c:v>
                </c:pt>
                <c:pt idx="220">
                  <c:v>1E-3</c:v>
                </c:pt>
                <c:pt idx="221">
                  <c:v>7.000000000000001E-4</c:v>
                </c:pt>
                <c:pt idx="222">
                  <c:v>8.0000000000000004E-4</c:v>
                </c:pt>
                <c:pt idx="223">
                  <c:v>7.000000000000001E-4</c:v>
                </c:pt>
                <c:pt idx="224">
                  <c:v>7.000000000000001E-4</c:v>
                </c:pt>
                <c:pt idx="225">
                  <c:v>5.9999999999999995E-4</c:v>
                </c:pt>
                <c:pt idx="226">
                  <c:v>5.0000000000000001E-4</c:v>
                </c:pt>
                <c:pt idx="227">
                  <c:v>5.0000000000000001E-4</c:v>
                </c:pt>
                <c:pt idx="228">
                  <c:v>4.0000000000000002E-4</c:v>
                </c:pt>
                <c:pt idx="229">
                  <c:v>4.0000000000000002E-4</c:v>
                </c:pt>
                <c:pt idx="230">
                  <c:v>4.0000000000000002E-4</c:v>
                </c:pt>
                <c:pt idx="231">
                  <c:v>5.0000000000000001E-4</c:v>
                </c:pt>
                <c:pt idx="232">
                  <c:v>5.0000000000000001E-4</c:v>
                </c:pt>
                <c:pt idx="233">
                  <c:v>5.0000000000000001E-4</c:v>
                </c:pt>
                <c:pt idx="234">
                  <c:v>5.0000000000000001E-4</c:v>
                </c:pt>
                <c:pt idx="235">
                  <c:v>5.9999999999999995E-4</c:v>
                </c:pt>
                <c:pt idx="236">
                  <c:v>4.0000000000000002E-4</c:v>
                </c:pt>
                <c:pt idx="237">
                  <c:v>4.0000000000000002E-4</c:v>
                </c:pt>
                <c:pt idx="238">
                  <c:v>2.9999999999999997E-4</c:v>
                </c:pt>
                <c:pt idx="239">
                  <c:v>2.9999999999999997E-4</c:v>
                </c:pt>
                <c:pt idx="240">
                  <c:v>4.0000000000000002E-4</c:v>
                </c:pt>
                <c:pt idx="241">
                  <c:v>5.0000000000000001E-4</c:v>
                </c:pt>
                <c:pt idx="242">
                  <c:v>5.0000000000000001E-4</c:v>
                </c:pt>
                <c:pt idx="243">
                  <c:v>4.0000000000000002E-4</c:v>
                </c:pt>
                <c:pt idx="244">
                  <c:v>2.9999999999999997E-4</c:v>
                </c:pt>
                <c:pt idx="245">
                  <c:v>2.0000000000000001E-4</c:v>
                </c:pt>
                <c:pt idx="246">
                  <c:v>2.0000000000000001E-4</c:v>
                </c:pt>
                <c:pt idx="247">
                  <c:v>1E-4</c:v>
                </c:pt>
                <c:pt idx="248">
                  <c:v>2.0000000000000001E-4</c:v>
                </c:pt>
                <c:pt idx="249">
                  <c:v>2.0000000000000001E-4</c:v>
                </c:pt>
                <c:pt idx="250">
                  <c:v>5.0000000000000001E-4</c:v>
                </c:pt>
                <c:pt idx="251">
                  <c:v>8.0000000000000004E-4</c:v>
                </c:pt>
                <c:pt idx="252">
                  <c:v>4.0000000000000002E-4</c:v>
                </c:pt>
                <c:pt idx="253">
                  <c:v>4.0000000000000002E-4</c:v>
                </c:pt>
                <c:pt idx="254">
                  <c:v>5.0000000000000001E-4</c:v>
                </c:pt>
                <c:pt idx="255">
                  <c:v>8.0000000000000004E-4</c:v>
                </c:pt>
                <c:pt idx="256">
                  <c:v>8.0000000000000004E-4</c:v>
                </c:pt>
                <c:pt idx="257">
                  <c:v>7.000000000000001E-4</c:v>
                </c:pt>
                <c:pt idx="258">
                  <c:v>5.9999999999999995E-4</c:v>
                </c:pt>
                <c:pt idx="259">
                  <c:v>7.000000000000001E-4</c:v>
                </c:pt>
                <c:pt idx="260">
                  <c:v>7.000000000000001E-4</c:v>
                </c:pt>
                <c:pt idx="261">
                  <c:v>7.000000000000001E-4</c:v>
                </c:pt>
                <c:pt idx="262">
                  <c:v>7.000000000000001E-4</c:v>
                </c:pt>
                <c:pt idx="263">
                  <c:v>5.0000000000000001E-4</c:v>
                </c:pt>
                <c:pt idx="264">
                  <c:v>4.0000000000000002E-4</c:v>
                </c:pt>
                <c:pt idx="265">
                  <c:v>4.0000000000000002E-4</c:v>
                </c:pt>
                <c:pt idx="266">
                  <c:v>4.0000000000000002E-4</c:v>
                </c:pt>
                <c:pt idx="267">
                  <c:v>7.000000000000001E-4</c:v>
                </c:pt>
                <c:pt idx="268">
                  <c:v>4.0000000000000002E-4</c:v>
                </c:pt>
                <c:pt idx="269">
                  <c:v>5.0000000000000001E-4</c:v>
                </c:pt>
                <c:pt idx="270">
                  <c:v>5.0000000000000001E-4</c:v>
                </c:pt>
                <c:pt idx="271">
                  <c:v>5.0000000000000001E-4</c:v>
                </c:pt>
                <c:pt idx="272">
                  <c:v>5.0000000000000001E-4</c:v>
                </c:pt>
                <c:pt idx="273">
                  <c:v>5.9999999999999995E-4</c:v>
                </c:pt>
                <c:pt idx="274">
                  <c:v>5.0000000000000001E-4</c:v>
                </c:pt>
                <c:pt idx="275">
                  <c:v>2.9999999999999997E-4</c:v>
                </c:pt>
                <c:pt idx="276">
                  <c:v>4.0000000000000002E-4</c:v>
                </c:pt>
                <c:pt idx="277">
                  <c:v>4.0000000000000002E-4</c:v>
                </c:pt>
                <c:pt idx="278">
                  <c:v>2.9999999999999997E-4</c:v>
                </c:pt>
                <c:pt idx="279">
                  <c:v>2.9999999999999997E-4</c:v>
                </c:pt>
                <c:pt idx="280">
                  <c:v>2.9999999999999997E-4</c:v>
                </c:pt>
                <c:pt idx="281">
                  <c:v>2.9999999999999997E-4</c:v>
                </c:pt>
                <c:pt idx="282">
                  <c:v>2.9999999999999997E-4</c:v>
                </c:pt>
                <c:pt idx="283">
                  <c:v>4.0000000000000002E-4</c:v>
                </c:pt>
                <c:pt idx="284">
                  <c:v>4.0000000000000002E-4</c:v>
                </c:pt>
                <c:pt idx="285">
                  <c:v>4.0000000000000002E-4</c:v>
                </c:pt>
                <c:pt idx="286">
                  <c:v>2.9999999999999997E-4</c:v>
                </c:pt>
                <c:pt idx="287">
                  <c:v>2.9999999999999997E-4</c:v>
                </c:pt>
                <c:pt idx="288">
                  <c:v>2.0000000000000001E-4</c:v>
                </c:pt>
                <c:pt idx="289">
                  <c:v>2.9999999999999997E-4</c:v>
                </c:pt>
                <c:pt idx="290">
                  <c:v>2.0000000000000001E-4</c:v>
                </c:pt>
                <c:pt idx="291">
                  <c:v>2.9999999999999997E-4</c:v>
                </c:pt>
                <c:pt idx="292">
                  <c:v>2.9999999999999997E-4</c:v>
                </c:pt>
                <c:pt idx="293">
                  <c:v>2.9999999999999997E-4</c:v>
                </c:pt>
                <c:pt idx="294">
                  <c:v>4.0000000000000002E-4</c:v>
                </c:pt>
                <c:pt idx="295">
                  <c:v>2.9999999999999997E-4</c:v>
                </c:pt>
                <c:pt idx="296">
                  <c:v>2.9999999999999997E-4</c:v>
                </c:pt>
                <c:pt idx="297">
                  <c:v>2.9999999999999997E-4</c:v>
                </c:pt>
                <c:pt idx="298">
                  <c:v>2.0000000000000001E-4</c:v>
                </c:pt>
                <c:pt idx="299">
                  <c:v>2.0000000000000001E-4</c:v>
                </c:pt>
                <c:pt idx="300">
                  <c:v>1E-4</c:v>
                </c:pt>
                <c:pt idx="301">
                  <c:v>2.0000000000000001E-4</c:v>
                </c:pt>
                <c:pt idx="302">
                  <c:v>1E-4</c:v>
                </c:pt>
                <c:pt idx="303">
                  <c:v>2.0000000000000001E-4</c:v>
                </c:pt>
                <c:pt idx="304">
                  <c:v>2.0000000000000001E-4</c:v>
                </c:pt>
                <c:pt idx="305">
                  <c:v>2.0000000000000001E-4</c:v>
                </c:pt>
                <c:pt idx="306">
                  <c:v>2.9999999999999997E-4</c:v>
                </c:pt>
                <c:pt idx="307">
                  <c:v>2.0000000000000001E-4</c:v>
                </c:pt>
                <c:pt idx="308">
                  <c:v>2.0000000000000001E-4</c:v>
                </c:pt>
                <c:pt idx="309">
                  <c:v>2.0000000000000001E-4</c:v>
                </c:pt>
                <c:pt idx="310">
                  <c:v>2.0000000000000001E-4</c:v>
                </c:pt>
                <c:pt idx="311">
                  <c:v>2.9999999999999997E-4</c:v>
                </c:pt>
                <c:pt idx="312">
                  <c:v>4.0000000000000002E-4</c:v>
                </c:pt>
                <c:pt idx="313">
                  <c:v>2.9999999999999997E-4</c:v>
                </c:pt>
                <c:pt idx="314">
                  <c:v>2.9999999999999997E-4</c:v>
                </c:pt>
                <c:pt idx="315">
                  <c:v>2.9999999999999997E-4</c:v>
                </c:pt>
                <c:pt idx="316">
                  <c:v>2.9999999999999997E-4</c:v>
                </c:pt>
                <c:pt idx="317">
                  <c:v>2.9999999999999997E-4</c:v>
                </c:pt>
                <c:pt idx="318">
                  <c:v>2.0000000000000001E-4</c:v>
                </c:pt>
                <c:pt idx="319">
                  <c:v>2.0000000000000001E-4</c:v>
                </c:pt>
                <c:pt idx="320">
                  <c:v>1E-4</c:v>
                </c:pt>
                <c:pt idx="321">
                  <c:v>2.0000000000000001E-4</c:v>
                </c:pt>
                <c:pt idx="322">
                  <c:v>2.0000000000000001E-4</c:v>
                </c:pt>
                <c:pt idx="323">
                  <c:v>2.0000000000000001E-4</c:v>
                </c:pt>
                <c:pt idx="324">
                  <c:v>2.9999999999999997E-4</c:v>
                </c:pt>
                <c:pt idx="325">
                  <c:v>2.9999999999999997E-4</c:v>
                </c:pt>
                <c:pt idx="326">
                  <c:v>2.9999999999999997E-4</c:v>
                </c:pt>
                <c:pt idx="327">
                  <c:v>2.9999999999999997E-4</c:v>
                </c:pt>
                <c:pt idx="328">
                  <c:v>2.9999999999999997E-4</c:v>
                </c:pt>
                <c:pt idx="329">
                  <c:v>2.0000000000000001E-4</c:v>
                </c:pt>
                <c:pt idx="330">
                  <c:v>2.9999999999999997E-4</c:v>
                </c:pt>
                <c:pt idx="331">
                  <c:v>1E-4</c:v>
                </c:pt>
                <c:pt idx="332">
                  <c:v>1E-4</c:v>
                </c:pt>
                <c:pt idx="333">
                  <c:v>2.0000000000000001E-4</c:v>
                </c:pt>
                <c:pt idx="334">
                  <c:v>2.0000000000000001E-4</c:v>
                </c:pt>
                <c:pt idx="335">
                  <c:v>1E-4</c:v>
                </c:pt>
                <c:pt idx="336">
                  <c:v>2.0000000000000001E-4</c:v>
                </c:pt>
                <c:pt idx="337">
                  <c:v>2.0000000000000001E-4</c:v>
                </c:pt>
                <c:pt idx="338">
                  <c:v>1E-4</c:v>
                </c:pt>
                <c:pt idx="339">
                  <c:v>1E-4</c:v>
                </c:pt>
                <c:pt idx="340">
                  <c:v>1E-4</c:v>
                </c:pt>
                <c:pt idx="341">
                  <c:v>2.0000000000000001E-4</c:v>
                </c:pt>
                <c:pt idx="342">
                  <c:v>2.0000000000000001E-4</c:v>
                </c:pt>
                <c:pt idx="343">
                  <c:v>4.0000000000000002E-4</c:v>
                </c:pt>
                <c:pt idx="344">
                  <c:v>5.9999999999999995E-4</c:v>
                </c:pt>
                <c:pt idx="345">
                  <c:v>7.000000000000001E-4</c:v>
                </c:pt>
                <c:pt idx="346">
                  <c:v>1E-3</c:v>
                </c:pt>
                <c:pt idx="347">
                  <c:v>5.0000000000000001E-4</c:v>
                </c:pt>
                <c:pt idx="348">
                  <c:v>5.9999999999999995E-4</c:v>
                </c:pt>
                <c:pt idx="349">
                  <c:v>4.0000000000000002E-4</c:v>
                </c:pt>
                <c:pt idx="350">
                  <c:v>4.0000000000000002E-4</c:v>
                </c:pt>
                <c:pt idx="351">
                  <c:v>4.0000000000000002E-4</c:v>
                </c:pt>
                <c:pt idx="352">
                  <c:v>0</c:v>
                </c:pt>
                <c:pt idx="353">
                  <c:v>0</c:v>
                </c:pt>
                <c:pt idx="354">
                  <c:v>0</c:v>
                </c:pt>
                <c:pt idx="355">
                  <c:v>1E-4</c:v>
                </c:pt>
                <c:pt idx="356">
                  <c:v>1E-4</c:v>
                </c:pt>
                <c:pt idx="357">
                  <c:v>5.0000000000000001E-4</c:v>
                </c:pt>
                <c:pt idx="358">
                  <c:v>5.9999999999999995E-4</c:v>
                </c:pt>
                <c:pt idx="359">
                  <c:v>1.4000000000000002E-3</c:v>
                </c:pt>
                <c:pt idx="360">
                  <c:v>1.2999999999999999E-3</c:v>
                </c:pt>
                <c:pt idx="361">
                  <c:v>1.7000000000000001E-3</c:v>
                </c:pt>
                <c:pt idx="362">
                  <c:v>2.0999999999999999E-3</c:v>
                </c:pt>
                <c:pt idx="363">
                  <c:v>2.5999999999999999E-3</c:v>
                </c:pt>
                <c:pt idx="364">
                  <c:v>2.3999999999999998E-3</c:v>
                </c:pt>
                <c:pt idx="365">
                  <c:v>1.8E-3</c:v>
                </c:pt>
                <c:pt idx="366">
                  <c:v>2.0999999999999999E-3</c:v>
                </c:pt>
                <c:pt idx="367">
                  <c:v>2.2000000000000001E-3</c:v>
                </c:pt>
                <c:pt idx="368">
                  <c:v>2.8000000000000004E-3</c:v>
                </c:pt>
                <c:pt idx="369">
                  <c:v>3.2000000000000002E-3</c:v>
                </c:pt>
                <c:pt idx="370">
                  <c:v>3.2000000000000002E-3</c:v>
                </c:pt>
                <c:pt idx="371">
                  <c:v>3.0000000000000001E-3</c:v>
                </c:pt>
                <c:pt idx="372">
                  <c:v>3.0000000000000001E-3</c:v>
                </c:pt>
                <c:pt idx="373">
                  <c:v>3.2000000000000002E-3</c:v>
                </c:pt>
                <c:pt idx="374">
                  <c:v>3.0999999999999999E-3</c:v>
                </c:pt>
                <c:pt idx="375">
                  <c:v>3.0999999999999999E-3</c:v>
                </c:pt>
                <c:pt idx="376">
                  <c:v>3.0999999999999999E-3</c:v>
                </c:pt>
                <c:pt idx="377">
                  <c:v>3.0999999999999999E-3</c:v>
                </c:pt>
                <c:pt idx="378">
                  <c:v>3.0000000000000001E-3</c:v>
                </c:pt>
                <c:pt idx="379">
                  <c:v>2.3E-3</c:v>
                </c:pt>
                <c:pt idx="380">
                  <c:v>2.3E-3</c:v>
                </c:pt>
                <c:pt idx="381">
                  <c:v>2.2000000000000001E-3</c:v>
                </c:pt>
                <c:pt idx="382">
                  <c:v>2.2000000000000001E-3</c:v>
                </c:pt>
                <c:pt idx="383">
                  <c:v>2.3E-3</c:v>
                </c:pt>
                <c:pt idx="384">
                  <c:v>2E-3</c:v>
                </c:pt>
                <c:pt idx="385">
                  <c:v>2.5999999999999999E-3</c:v>
                </c:pt>
                <c:pt idx="386">
                  <c:v>3.0000000000000001E-3</c:v>
                </c:pt>
                <c:pt idx="387">
                  <c:v>3.3E-3</c:v>
                </c:pt>
                <c:pt idx="388">
                  <c:v>3.0000000000000001E-3</c:v>
                </c:pt>
                <c:pt idx="389">
                  <c:v>2.5999999999999999E-3</c:v>
                </c:pt>
                <c:pt idx="390">
                  <c:v>2.7000000000000001E-3</c:v>
                </c:pt>
                <c:pt idx="391">
                  <c:v>2.8000000000000004E-3</c:v>
                </c:pt>
                <c:pt idx="392">
                  <c:v>2.5999999999999999E-3</c:v>
                </c:pt>
                <c:pt idx="393">
                  <c:v>2.8000000000000004E-3</c:v>
                </c:pt>
                <c:pt idx="394">
                  <c:v>3.0999999999999999E-3</c:v>
                </c:pt>
                <c:pt idx="395">
                  <c:v>3.2000000000000002E-3</c:v>
                </c:pt>
                <c:pt idx="396">
                  <c:v>2.8999999999999998E-3</c:v>
                </c:pt>
                <c:pt idx="397">
                  <c:v>2.8000000000000004E-3</c:v>
                </c:pt>
                <c:pt idx="398">
                  <c:v>2.8999999999999998E-3</c:v>
                </c:pt>
                <c:pt idx="399">
                  <c:v>2.8999999999999998E-3</c:v>
                </c:pt>
                <c:pt idx="400">
                  <c:v>3.0999999999999999E-3</c:v>
                </c:pt>
                <c:pt idx="401">
                  <c:v>3.3E-3</c:v>
                </c:pt>
                <c:pt idx="402">
                  <c:v>3.4000000000000002E-3</c:v>
                </c:pt>
                <c:pt idx="403">
                  <c:v>3.3E-3</c:v>
                </c:pt>
                <c:pt idx="404">
                  <c:v>2.3999999999999998E-3</c:v>
                </c:pt>
                <c:pt idx="405">
                  <c:v>2.5999999999999999E-3</c:v>
                </c:pt>
                <c:pt idx="406">
                  <c:v>3.2000000000000002E-3</c:v>
                </c:pt>
                <c:pt idx="407">
                  <c:v>3.3E-3</c:v>
                </c:pt>
                <c:pt idx="408">
                  <c:v>3.4000000000000002E-3</c:v>
                </c:pt>
                <c:pt idx="409">
                  <c:v>3.2000000000000002E-3</c:v>
                </c:pt>
                <c:pt idx="410">
                  <c:v>3.5999999999999999E-3</c:v>
                </c:pt>
                <c:pt idx="411">
                  <c:v>4.4000000000000003E-3</c:v>
                </c:pt>
                <c:pt idx="412">
                  <c:v>4.6999999999999993E-3</c:v>
                </c:pt>
                <c:pt idx="413">
                  <c:v>4.7999999999999996E-3</c:v>
                </c:pt>
                <c:pt idx="414">
                  <c:v>4.7999999999999996E-3</c:v>
                </c:pt>
                <c:pt idx="415">
                  <c:v>5.0000000000000001E-3</c:v>
                </c:pt>
                <c:pt idx="416">
                  <c:v>5.1999999999999998E-3</c:v>
                </c:pt>
                <c:pt idx="417">
                  <c:v>5.1000000000000004E-3</c:v>
                </c:pt>
                <c:pt idx="418">
                  <c:v>5.0000000000000001E-3</c:v>
                </c:pt>
                <c:pt idx="419">
                  <c:v>5.1999999999999998E-3</c:v>
                </c:pt>
                <c:pt idx="420">
                  <c:v>5.1000000000000004E-3</c:v>
                </c:pt>
                <c:pt idx="421">
                  <c:v>5.1999999999999998E-3</c:v>
                </c:pt>
                <c:pt idx="422">
                  <c:v>5.0000000000000001E-3</c:v>
                </c:pt>
                <c:pt idx="423">
                  <c:v>5.1000000000000004E-3</c:v>
                </c:pt>
                <c:pt idx="424">
                  <c:v>5.1999999999999998E-3</c:v>
                </c:pt>
                <c:pt idx="425">
                  <c:v>5.1000000000000004E-3</c:v>
                </c:pt>
              </c:numCache>
            </c:numRef>
          </c:val>
          <c:smooth val="0"/>
          <c:extLst>
            <c:ext xmlns:c16="http://schemas.microsoft.com/office/drawing/2014/chart" uri="{C3380CC4-5D6E-409C-BE32-E72D297353CC}">
              <c16:uniqueId val="{00000000-D6E1-46D7-BF35-791801175E1D}"/>
            </c:ext>
          </c:extLst>
        </c:ser>
        <c:ser>
          <c:idx val="1"/>
          <c:order val="1"/>
          <c:tx>
            <c:strRef>
              <c:f>'FRED Graph'!$H$12</c:f>
              <c:strCache>
                <c:ptCount val="1"/>
                <c:pt idx="0">
                  <c:v>Effective Fed Funds</c:v>
                </c:pt>
              </c:strCache>
            </c:strRef>
          </c:tx>
          <c:spPr>
            <a:ln w="19050">
              <a:noFill/>
            </a:ln>
          </c:spPr>
          <c:marker>
            <c:symbol val="diamond"/>
            <c:size val="5"/>
            <c:spPr>
              <a:solidFill>
                <a:schemeClr val="bg1"/>
              </a:solidFill>
              <a:ln w="9525">
                <a:solidFill>
                  <a:srgbClr val="FF0000"/>
                </a:solidFill>
              </a:ln>
              <a:effectLst/>
            </c:spPr>
          </c:marker>
          <c:cat>
            <c:numRef>
              <c:f>'FRED Graph'!$F$2855:$F$3358</c:f>
              <c:numCache>
                <c:formatCode>yyyy\-mm\-dd</c:formatCode>
                <c:ptCount val="504"/>
                <c:pt idx="0">
                  <c:v>39808</c:v>
                </c:pt>
                <c:pt idx="1">
                  <c:v>39815</c:v>
                </c:pt>
                <c:pt idx="2">
                  <c:v>39822</c:v>
                </c:pt>
                <c:pt idx="3">
                  <c:v>39829</c:v>
                </c:pt>
                <c:pt idx="4">
                  <c:v>39836</c:v>
                </c:pt>
                <c:pt idx="5">
                  <c:v>39843</c:v>
                </c:pt>
                <c:pt idx="6">
                  <c:v>39850</c:v>
                </c:pt>
                <c:pt idx="7">
                  <c:v>39857</c:v>
                </c:pt>
                <c:pt idx="8">
                  <c:v>39864</c:v>
                </c:pt>
                <c:pt idx="9">
                  <c:v>39871</c:v>
                </c:pt>
                <c:pt idx="10">
                  <c:v>39878</c:v>
                </c:pt>
                <c:pt idx="11">
                  <c:v>39885</c:v>
                </c:pt>
                <c:pt idx="12">
                  <c:v>39892</c:v>
                </c:pt>
                <c:pt idx="13">
                  <c:v>39899</c:v>
                </c:pt>
                <c:pt idx="14">
                  <c:v>39906</c:v>
                </c:pt>
                <c:pt idx="15">
                  <c:v>39913</c:v>
                </c:pt>
                <c:pt idx="16">
                  <c:v>39920</c:v>
                </c:pt>
                <c:pt idx="17">
                  <c:v>39927</c:v>
                </c:pt>
                <c:pt idx="18">
                  <c:v>39934</c:v>
                </c:pt>
                <c:pt idx="19">
                  <c:v>39941</c:v>
                </c:pt>
                <c:pt idx="20">
                  <c:v>39948</c:v>
                </c:pt>
                <c:pt idx="21">
                  <c:v>39955</c:v>
                </c:pt>
                <c:pt idx="22">
                  <c:v>39962</c:v>
                </c:pt>
                <c:pt idx="23">
                  <c:v>39969</c:v>
                </c:pt>
                <c:pt idx="24">
                  <c:v>39976</c:v>
                </c:pt>
                <c:pt idx="25">
                  <c:v>39983</c:v>
                </c:pt>
                <c:pt idx="26">
                  <c:v>39990</c:v>
                </c:pt>
                <c:pt idx="27">
                  <c:v>39997</c:v>
                </c:pt>
                <c:pt idx="28">
                  <c:v>40004</c:v>
                </c:pt>
                <c:pt idx="29">
                  <c:v>40011</c:v>
                </c:pt>
                <c:pt idx="30">
                  <c:v>40018</c:v>
                </c:pt>
                <c:pt idx="31">
                  <c:v>40025</c:v>
                </c:pt>
                <c:pt idx="32">
                  <c:v>40032</c:v>
                </c:pt>
                <c:pt idx="33">
                  <c:v>40039</c:v>
                </c:pt>
                <c:pt idx="34">
                  <c:v>40046</c:v>
                </c:pt>
                <c:pt idx="35">
                  <c:v>40053</c:v>
                </c:pt>
                <c:pt idx="36">
                  <c:v>40060</c:v>
                </c:pt>
                <c:pt idx="37">
                  <c:v>40067</c:v>
                </c:pt>
                <c:pt idx="38">
                  <c:v>40074</c:v>
                </c:pt>
                <c:pt idx="39">
                  <c:v>40081</c:v>
                </c:pt>
                <c:pt idx="40">
                  <c:v>40088</c:v>
                </c:pt>
                <c:pt idx="41">
                  <c:v>40095</c:v>
                </c:pt>
                <c:pt idx="42">
                  <c:v>40102</c:v>
                </c:pt>
                <c:pt idx="43">
                  <c:v>40109</c:v>
                </c:pt>
                <c:pt idx="44">
                  <c:v>40116</c:v>
                </c:pt>
                <c:pt idx="45">
                  <c:v>40123</c:v>
                </c:pt>
                <c:pt idx="46">
                  <c:v>40130</c:v>
                </c:pt>
                <c:pt idx="47">
                  <c:v>40137</c:v>
                </c:pt>
                <c:pt idx="48">
                  <c:v>40144</c:v>
                </c:pt>
                <c:pt idx="49">
                  <c:v>40151</c:v>
                </c:pt>
                <c:pt idx="50">
                  <c:v>40158</c:v>
                </c:pt>
                <c:pt idx="51">
                  <c:v>40165</c:v>
                </c:pt>
                <c:pt idx="52">
                  <c:v>40172</c:v>
                </c:pt>
                <c:pt idx="53">
                  <c:v>40179</c:v>
                </c:pt>
                <c:pt idx="54">
                  <c:v>40186</c:v>
                </c:pt>
                <c:pt idx="55">
                  <c:v>40193</c:v>
                </c:pt>
                <c:pt idx="56">
                  <c:v>40200</c:v>
                </c:pt>
                <c:pt idx="57">
                  <c:v>40207</c:v>
                </c:pt>
                <c:pt idx="58">
                  <c:v>40214</c:v>
                </c:pt>
                <c:pt idx="59">
                  <c:v>40221</c:v>
                </c:pt>
                <c:pt idx="60">
                  <c:v>40228</c:v>
                </c:pt>
                <c:pt idx="61">
                  <c:v>40235</c:v>
                </c:pt>
                <c:pt idx="62">
                  <c:v>40242</c:v>
                </c:pt>
                <c:pt idx="63">
                  <c:v>40249</c:v>
                </c:pt>
                <c:pt idx="64">
                  <c:v>40256</c:v>
                </c:pt>
                <c:pt idx="65">
                  <c:v>40263</c:v>
                </c:pt>
                <c:pt idx="66">
                  <c:v>40270</c:v>
                </c:pt>
                <c:pt idx="67">
                  <c:v>40277</c:v>
                </c:pt>
                <c:pt idx="68">
                  <c:v>40284</c:v>
                </c:pt>
                <c:pt idx="69">
                  <c:v>40291</c:v>
                </c:pt>
                <c:pt idx="70">
                  <c:v>40298</c:v>
                </c:pt>
                <c:pt idx="71">
                  <c:v>40305</c:v>
                </c:pt>
                <c:pt idx="72">
                  <c:v>40312</c:v>
                </c:pt>
                <c:pt idx="73">
                  <c:v>40319</c:v>
                </c:pt>
                <c:pt idx="74">
                  <c:v>40326</c:v>
                </c:pt>
                <c:pt idx="75">
                  <c:v>40333</c:v>
                </c:pt>
                <c:pt idx="76">
                  <c:v>40340</c:v>
                </c:pt>
                <c:pt idx="77">
                  <c:v>40347</c:v>
                </c:pt>
                <c:pt idx="78">
                  <c:v>40354</c:v>
                </c:pt>
                <c:pt idx="79">
                  <c:v>40361</c:v>
                </c:pt>
                <c:pt idx="80">
                  <c:v>40368</c:v>
                </c:pt>
                <c:pt idx="81">
                  <c:v>40375</c:v>
                </c:pt>
                <c:pt idx="82">
                  <c:v>40382</c:v>
                </c:pt>
                <c:pt idx="83">
                  <c:v>40389</c:v>
                </c:pt>
                <c:pt idx="84">
                  <c:v>40396</c:v>
                </c:pt>
                <c:pt idx="85">
                  <c:v>40403</c:v>
                </c:pt>
                <c:pt idx="86">
                  <c:v>40410</c:v>
                </c:pt>
                <c:pt idx="87">
                  <c:v>40417</c:v>
                </c:pt>
                <c:pt idx="88">
                  <c:v>40424</c:v>
                </c:pt>
                <c:pt idx="89">
                  <c:v>40431</c:v>
                </c:pt>
                <c:pt idx="90">
                  <c:v>40438</c:v>
                </c:pt>
                <c:pt idx="91">
                  <c:v>40445</c:v>
                </c:pt>
                <c:pt idx="92">
                  <c:v>40452</c:v>
                </c:pt>
                <c:pt idx="93">
                  <c:v>40459</c:v>
                </c:pt>
                <c:pt idx="94">
                  <c:v>40466</c:v>
                </c:pt>
                <c:pt idx="95">
                  <c:v>40473</c:v>
                </c:pt>
                <c:pt idx="96">
                  <c:v>40480</c:v>
                </c:pt>
                <c:pt idx="97">
                  <c:v>40487</c:v>
                </c:pt>
                <c:pt idx="98">
                  <c:v>40494</c:v>
                </c:pt>
                <c:pt idx="99">
                  <c:v>40501</c:v>
                </c:pt>
                <c:pt idx="100">
                  <c:v>40508</c:v>
                </c:pt>
                <c:pt idx="101">
                  <c:v>40515</c:v>
                </c:pt>
                <c:pt idx="102">
                  <c:v>40522</c:v>
                </c:pt>
                <c:pt idx="103">
                  <c:v>40529</c:v>
                </c:pt>
                <c:pt idx="104">
                  <c:v>40536</c:v>
                </c:pt>
                <c:pt idx="105">
                  <c:v>40543</c:v>
                </c:pt>
                <c:pt idx="106">
                  <c:v>40550</c:v>
                </c:pt>
                <c:pt idx="107">
                  <c:v>40557</c:v>
                </c:pt>
                <c:pt idx="108">
                  <c:v>40564</c:v>
                </c:pt>
                <c:pt idx="109">
                  <c:v>40571</c:v>
                </c:pt>
                <c:pt idx="110">
                  <c:v>40578</c:v>
                </c:pt>
                <c:pt idx="111">
                  <c:v>40585</c:v>
                </c:pt>
                <c:pt idx="112">
                  <c:v>40592</c:v>
                </c:pt>
                <c:pt idx="113">
                  <c:v>40599</c:v>
                </c:pt>
                <c:pt idx="114">
                  <c:v>40606</c:v>
                </c:pt>
                <c:pt idx="115">
                  <c:v>40613</c:v>
                </c:pt>
                <c:pt idx="116">
                  <c:v>40620</c:v>
                </c:pt>
                <c:pt idx="117">
                  <c:v>40627</c:v>
                </c:pt>
                <c:pt idx="118">
                  <c:v>40634</c:v>
                </c:pt>
                <c:pt idx="119">
                  <c:v>40641</c:v>
                </c:pt>
                <c:pt idx="120">
                  <c:v>40648</c:v>
                </c:pt>
                <c:pt idx="121">
                  <c:v>40655</c:v>
                </c:pt>
                <c:pt idx="122">
                  <c:v>40662</c:v>
                </c:pt>
                <c:pt idx="123">
                  <c:v>40669</c:v>
                </c:pt>
                <c:pt idx="124">
                  <c:v>40676</c:v>
                </c:pt>
                <c:pt idx="125">
                  <c:v>40683</c:v>
                </c:pt>
                <c:pt idx="126">
                  <c:v>40690</c:v>
                </c:pt>
                <c:pt idx="127">
                  <c:v>40697</c:v>
                </c:pt>
                <c:pt idx="128">
                  <c:v>40704</c:v>
                </c:pt>
                <c:pt idx="129">
                  <c:v>40711</c:v>
                </c:pt>
                <c:pt idx="130">
                  <c:v>40718</c:v>
                </c:pt>
                <c:pt idx="131">
                  <c:v>40725</c:v>
                </c:pt>
                <c:pt idx="132">
                  <c:v>40732</c:v>
                </c:pt>
                <c:pt idx="133">
                  <c:v>40739</c:v>
                </c:pt>
                <c:pt idx="134">
                  <c:v>40746</c:v>
                </c:pt>
                <c:pt idx="135">
                  <c:v>40753</c:v>
                </c:pt>
                <c:pt idx="136">
                  <c:v>40760</c:v>
                </c:pt>
                <c:pt idx="137">
                  <c:v>40767</c:v>
                </c:pt>
                <c:pt idx="138">
                  <c:v>40774</c:v>
                </c:pt>
                <c:pt idx="139">
                  <c:v>40781</c:v>
                </c:pt>
                <c:pt idx="140">
                  <c:v>40788</c:v>
                </c:pt>
                <c:pt idx="141">
                  <c:v>40795</c:v>
                </c:pt>
                <c:pt idx="142">
                  <c:v>40802</c:v>
                </c:pt>
                <c:pt idx="143">
                  <c:v>40809</c:v>
                </c:pt>
                <c:pt idx="144">
                  <c:v>40816</c:v>
                </c:pt>
                <c:pt idx="145">
                  <c:v>40823</c:v>
                </c:pt>
                <c:pt idx="146">
                  <c:v>40830</c:v>
                </c:pt>
                <c:pt idx="147">
                  <c:v>40837</c:v>
                </c:pt>
                <c:pt idx="148">
                  <c:v>40844</c:v>
                </c:pt>
                <c:pt idx="149">
                  <c:v>40851</c:v>
                </c:pt>
                <c:pt idx="150">
                  <c:v>40858</c:v>
                </c:pt>
                <c:pt idx="151">
                  <c:v>40865</c:v>
                </c:pt>
                <c:pt idx="152">
                  <c:v>40872</c:v>
                </c:pt>
                <c:pt idx="153">
                  <c:v>40879</c:v>
                </c:pt>
                <c:pt idx="154">
                  <c:v>40886</c:v>
                </c:pt>
                <c:pt idx="155">
                  <c:v>40893</c:v>
                </c:pt>
                <c:pt idx="156">
                  <c:v>40900</c:v>
                </c:pt>
                <c:pt idx="157">
                  <c:v>40907</c:v>
                </c:pt>
                <c:pt idx="158">
                  <c:v>40914</c:v>
                </c:pt>
                <c:pt idx="159">
                  <c:v>40921</c:v>
                </c:pt>
                <c:pt idx="160">
                  <c:v>40928</c:v>
                </c:pt>
                <c:pt idx="161">
                  <c:v>40935</c:v>
                </c:pt>
                <c:pt idx="162">
                  <c:v>40942</c:v>
                </c:pt>
                <c:pt idx="163">
                  <c:v>40949</c:v>
                </c:pt>
                <c:pt idx="164">
                  <c:v>40956</c:v>
                </c:pt>
                <c:pt idx="165">
                  <c:v>40963</c:v>
                </c:pt>
                <c:pt idx="166">
                  <c:v>40970</c:v>
                </c:pt>
                <c:pt idx="167">
                  <c:v>40977</c:v>
                </c:pt>
                <c:pt idx="168">
                  <c:v>40984</c:v>
                </c:pt>
                <c:pt idx="169">
                  <c:v>40991</c:v>
                </c:pt>
                <c:pt idx="170">
                  <c:v>40998</c:v>
                </c:pt>
                <c:pt idx="171">
                  <c:v>41005</c:v>
                </c:pt>
                <c:pt idx="172">
                  <c:v>41012</c:v>
                </c:pt>
                <c:pt idx="173">
                  <c:v>41019</c:v>
                </c:pt>
                <c:pt idx="174">
                  <c:v>41026</c:v>
                </c:pt>
                <c:pt idx="175">
                  <c:v>41033</c:v>
                </c:pt>
                <c:pt idx="176">
                  <c:v>41040</c:v>
                </c:pt>
                <c:pt idx="177">
                  <c:v>41047</c:v>
                </c:pt>
                <c:pt idx="178">
                  <c:v>41054</c:v>
                </c:pt>
                <c:pt idx="179">
                  <c:v>41061</c:v>
                </c:pt>
                <c:pt idx="180">
                  <c:v>41068</c:v>
                </c:pt>
                <c:pt idx="181">
                  <c:v>41075</c:v>
                </c:pt>
                <c:pt idx="182">
                  <c:v>41082</c:v>
                </c:pt>
                <c:pt idx="183">
                  <c:v>41089</c:v>
                </c:pt>
                <c:pt idx="184">
                  <c:v>41096</c:v>
                </c:pt>
                <c:pt idx="185">
                  <c:v>41103</c:v>
                </c:pt>
                <c:pt idx="186">
                  <c:v>41110</c:v>
                </c:pt>
                <c:pt idx="187">
                  <c:v>41117</c:v>
                </c:pt>
                <c:pt idx="188">
                  <c:v>41124</c:v>
                </c:pt>
                <c:pt idx="189">
                  <c:v>41131</c:v>
                </c:pt>
                <c:pt idx="190">
                  <c:v>41138</c:v>
                </c:pt>
                <c:pt idx="191">
                  <c:v>41145</c:v>
                </c:pt>
                <c:pt idx="192">
                  <c:v>41152</c:v>
                </c:pt>
                <c:pt idx="193">
                  <c:v>41159</c:v>
                </c:pt>
                <c:pt idx="194">
                  <c:v>41166</c:v>
                </c:pt>
                <c:pt idx="195">
                  <c:v>41173</c:v>
                </c:pt>
                <c:pt idx="196">
                  <c:v>41180</c:v>
                </c:pt>
                <c:pt idx="197">
                  <c:v>41187</c:v>
                </c:pt>
                <c:pt idx="198">
                  <c:v>41194</c:v>
                </c:pt>
                <c:pt idx="199">
                  <c:v>41201</c:v>
                </c:pt>
                <c:pt idx="200">
                  <c:v>41208</c:v>
                </c:pt>
                <c:pt idx="201">
                  <c:v>41215</c:v>
                </c:pt>
                <c:pt idx="202">
                  <c:v>41222</c:v>
                </c:pt>
                <c:pt idx="203">
                  <c:v>41229</c:v>
                </c:pt>
                <c:pt idx="204">
                  <c:v>41236</c:v>
                </c:pt>
                <c:pt idx="205">
                  <c:v>41243</c:v>
                </c:pt>
                <c:pt idx="206">
                  <c:v>41250</c:v>
                </c:pt>
                <c:pt idx="207">
                  <c:v>41257</c:v>
                </c:pt>
                <c:pt idx="208">
                  <c:v>41264</c:v>
                </c:pt>
                <c:pt idx="209">
                  <c:v>41271</c:v>
                </c:pt>
                <c:pt idx="210">
                  <c:v>41278</c:v>
                </c:pt>
                <c:pt idx="211">
                  <c:v>41285</c:v>
                </c:pt>
                <c:pt idx="212">
                  <c:v>41292</c:v>
                </c:pt>
                <c:pt idx="213">
                  <c:v>41299</c:v>
                </c:pt>
                <c:pt idx="214">
                  <c:v>41306</c:v>
                </c:pt>
                <c:pt idx="215">
                  <c:v>41313</c:v>
                </c:pt>
                <c:pt idx="216">
                  <c:v>41320</c:v>
                </c:pt>
                <c:pt idx="217">
                  <c:v>41327</c:v>
                </c:pt>
                <c:pt idx="218">
                  <c:v>41334</c:v>
                </c:pt>
                <c:pt idx="219">
                  <c:v>41341</c:v>
                </c:pt>
                <c:pt idx="220">
                  <c:v>41348</c:v>
                </c:pt>
                <c:pt idx="221">
                  <c:v>41355</c:v>
                </c:pt>
                <c:pt idx="222">
                  <c:v>41362</c:v>
                </c:pt>
                <c:pt idx="223">
                  <c:v>41369</c:v>
                </c:pt>
                <c:pt idx="224">
                  <c:v>41376</c:v>
                </c:pt>
                <c:pt idx="225">
                  <c:v>41383</c:v>
                </c:pt>
                <c:pt idx="226">
                  <c:v>41390</c:v>
                </c:pt>
                <c:pt idx="227">
                  <c:v>41397</c:v>
                </c:pt>
                <c:pt idx="228">
                  <c:v>41404</c:v>
                </c:pt>
                <c:pt idx="229">
                  <c:v>41411</c:v>
                </c:pt>
                <c:pt idx="230">
                  <c:v>41418</c:v>
                </c:pt>
                <c:pt idx="231">
                  <c:v>41425</c:v>
                </c:pt>
                <c:pt idx="232">
                  <c:v>41432</c:v>
                </c:pt>
                <c:pt idx="233">
                  <c:v>41439</c:v>
                </c:pt>
                <c:pt idx="234">
                  <c:v>41446</c:v>
                </c:pt>
                <c:pt idx="235">
                  <c:v>41453</c:v>
                </c:pt>
                <c:pt idx="236">
                  <c:v>41460</c:v>
                </c:pt>
                <c:pt idx="237">
                  <c:v>41467</c:v>
                </c:pt>
                <c:pt idx="238">
                  <c:v>41474</c:v>
                </c:pt>
                <c:pt idx="239">
                  <c:v>41481</c:v>
                </c:pt>
                <c:pt idx="240">
                  <c:v>41488</c:v>
                </c:pt>
                <c:pt idx="241">
                  <c:v>41495</c:v>
                </c:pt>
                <c:pt idx="242">
                  <c:v>41502</c:v>
                </c:pt>
                <c:pt idx="243">
                  <c:v>41509</c:v>
                </c:pt>
                <c:pt idx="244">
                  <c:v>41516</c:v>
                </c:pt>
                <c:pt idx="245">
                  <c:v>41523</c:v>
                </c:pt>
                <c:pt idx="246">
                  <c:v>41530</c:v>
                </c:pt>
                <c:pt idx="247">
                  <c:v>41537</c:v>
                </c:pt>
                <c:pt idx="248">
                  <c:v>41544</c:v>
                </c:pt>
                <c:pt idx="249">
                  <c:v>41551</c:v>
                </c:pt>
                <c:pt idx="250">
                  <c:v>41558</c:v>
                </c:pt>
                <c:pt idx="251">
                  <c:v>41565</c:v>
                </c:pt>
                <c:pt idx="252">
                  <c:v>41572</c:v>
                </c:pt>
                <c:pt idx="253">
                  <c:v>41579</c:v>
                </c:pt>
                <c:pt idx="254">
                  <c:v>41586</c:v>
                </c:pt>
                <c:pt idx="255">
                  <c:v>41593</c:v>
                </c:pt>
                <c:pt idx="256">
                  <c:v>41600</c:v>
                </c:pt>
                <c:pt idx="257">
                  <c:v>41607</c:v>
                </c:pt>
                <c:pt idx="258">
                  <c:v>41614</c:v>
                </c:pt>
                <c:pt idx="259">
                  <c:v>41621</c:v>
                </c:pt>
                <c:pt idx="260">
                  <c:v>41628</c:v>
                </c:pt>
                <c:pt idx="261">
                  <c:v>41635</c:v>
                </c:pt>
                <c:pt idx="262">
                  <c:v>41642</c:v>
                </c:pt>
                <c:pt idx="263">
                  <c:v>41649</c:v>
                </c:pt>
                <c:pt idx="264">
                  <c:v>41656</c:v>
                </c:pt>
                <c:pt idx="265">
                  <c:v>41663</c:v>
                </c:pt>
                <c:pt idx="266">
                  <c:v>41670</c:v>
                </c:pt>
                <c:pt idx="267">
                  <c:v>41677</c:v>
                </c:pt>
                <c:pt idx="268">
                  <c:v>41684</c:v>
                </c:pt>
                <c:pt idx="269">
                  <c:v>41691</c:v>
                </c:pt>
                <c:pt idx="270">
                  <c:v>41698</c:v>
                </c:pt>
                <c:pt idx="271">
                  <c:v>41705</c:v>
                </c:pt>
                <c:pt idx="272">
                  <c:v>41712</c:v>
                </c:pt>
                <c:pt idx="273">
                  <c:v>41719</c:v>
                </c:pt>
                <c:pt idx="274">
                  <c:v>41726</c:v>
                </c:pt>
                <c:pt idx="275">
                  <c:v>41733</c:v>
                </c:pt>
                <c:pt idx="276">
                  <c:v>41740</c:v>
                </c:pt>
                <c:pt idx="277">
                  <c:v>41747</c:v>
                </c:pt>
                <c:pt idx="278">
                  <c:v>41754</c:v>
                </c:pt>
                <c:pt idx="279">
                  <c:v>41761</c:v>
                </c:pt>
                <c:pt idx="280">
                  <c:v>41768</c:v>
                </c:pt>
                <c:pt idx="281">
                  <c:v>41775</c:v>
                </c:pt>
                <c:pt idx="282">
                  <c:v>41782</c:v>
                </c:pt>
                <c:pt idx="283">
                  <c:v>41789</c:v>
                </c:pt>
                <c:pt idx="284">
                  <c:v>41796</c:v>
                </c:pt>
                <c:pt idx="285">
                  <c:v>41803</c:v>
                </c:pt>
                <c:pt idx="286">
                  <c:v>41810</c:v>
                </c:pt>
                <c:pt idx="287">
                  <c:v>41817</c:v>
                </c:pt>
                <c:pt idx="288">
                  <c:v>41824</c:v>
                </c:pt>
                <c:pt idx="289">
                  <c:v>41831</c:v>
                </c:pt>
                <c:pt idx="290">
                  <c:v>41838</c:v>
                </c:pt>
                <c:pt idx="291">
                  <c:v>41845</c:v>
                </c:pt>
                <c:pt idx="292">
                  <c:v>41852</c:v>
                </c:pt>
                <c:pt idx="293">
                  <c:v>41859</c:v>
                </c:pt>
                <c:pt idx="294">
                  <c:v>41866</c:v>
                </c:pt>
                <c:pt idx="295">
                  <c:v>41873</c:v>
                </c:pt>
                <c:pt idx="296">
                  <c:v>41880</c:v>
                </c:pt>
                <c:pt idx="297">
                  <c:v>41887</c:v>
                </c:pt>
                <c:pt idx="298">
                  <c:v>41894</c:v>
                </c:pt>
                <c:pt idx="299">
                  <c:v>41901</c:v>
                </c:pt>
                <c:pt idx="300">
                  <c:v>41908</c:v>
                </c:pt>
                <c:pt idx="301">
                  <c:v>41915</c:v>
                </c:pt>
                <c:pt idx="302">
                  <c:v>41922</c:v>
                </c:pt>
                <c:pt idx="303">
                  <c:v>41929</c:v>
                </c:pt>
                <c:pt idx="304">
                  <c:v>41936</c:v>
                </c:pt>
                <c:pt idx="305">
                  <c:v>41943</c:v>
                </c:pt>
                <c:pt idx="306">
                  <c:v>41950</c:v>
                </c:pt>
                <c:pt idx="307">
                  <c:v>41957</c:v>
                </c:pt>
                <c:pt idx="308">
                  <c:v>41964</c:v>
                </c:pt>
                <c:pt idx="309">
                  <c:v>41971</c:v>
                </c:pt>
                <c:pt idx="310">
                  <c:v>41978</c:v>
                </c:pt>
                <c:pt idx="311">
                  <c:v>41985</c:v>
                </c:pt>
                <c:pt idx="312">
                  <c:v>41992</c:v>
                </c:pt>
                <c:pt idx="313">
                  <c:v>41999</c:v>
                </c:pt>
                <c:pt idx="314">
                  <c:v>42006</c:v>
                </c:pt>
                <c:pt idx="315">
                  <c:v>42013</c:v>
                </c:pt>
                <c:pt idx="316">
                  <c:v>42020</c:v>
                </c:pt>
                <c:pt idx="317">
                  <c:v>42027</c:v>
                </c:pt>
                <c:pt idx="318">
                  <c:v>42034</c:v>
                </c:pt>
                <c:pt idx="319">
                  <c:v>42041</c:v>
                </c:pt>
                <c:pt idx="320">
                  <c:v>42048</c:v>
                </c:pt>
                <c:pt idx="321">
                  <c:v>42055</c:v>
                </c:pt>
                <c:pt idx="322">
                  <c:v>42062</c:v>
                </c:pt>
                <c:pt idx="323">
                  <c:v>42069</c:v>
                </c:pt>
                <c:pt idx="324">
                  <c:v>42076</c:v>
                </c:pt>
                <c:pt idx="325">
                  <c:v>42083</c:v>
                </c:pt>
                <c:pt idx="326">
                  <c:v>42090</c:v>
                </c:pt>
                <c:pt idx="327">
                  <c:v>42097</c:v>
                </c:pt>
                <c:pt idx="328">
                  <c:v>42104</c:v>
                </c:pt>
                <c:pt idx="329">
                  <c:v>42111</c:v>
                </c:pt>
                <c:pt idx="330">
                  <c:v>42118</c:v>
                </c:pt>
                <c:pt idx="331">
                  <c:v>42125</c:v>
                </c:pt>
                <c:pt idx="332">
                  <c:v>42132</c:v>
                </c:pt>
                <c:pt idx="333">
                  <c:v>42139</c:v>
                </c:pt>
                <c:pt idx="334">
                  <c:v>42146</c:v>
                </c:pt>
                <c:pt idx="335">
                  <c:v>42153</c:v>
                </c:pt>
                <c:pt idx="336">
                  <c:v>42160</c:v>
                </c:pt>
                <c:pt idx="337">
                  <c:v>42167</c:v>
                </c:pt>
                <c:pt idx="338">
                  <c:v>42174</c:v>
                </c:pt>
                <c:pt idx="339">
                  <c:v>42181</c:v>
                </c:pt>
                <c:pt idx="340">
                  <c:v>42188</c:v>
                </c:pt>
                <c:pt idx="341">
                  <c:v>42195</c:v>
                </c:pt>
                <c:pt idx="342">
                  <c:v>42202</c:v>
                </c:pt>
                <c:pt idx="343">
                  <c:v>42209</c:v>
                </c:pt>
                <c:pt idx="344">
                  <c:v>42216</c:v>
                </c:pt>
                <c:pt idx="345">
                  <c:v>42223</c:v>
                </c:pt>
                <c:pt idx="346">
                  <c:v>42230</c:v>
                </c:pt>
                <c:pt idx="347">
                  <c:v>42237</c:v>
                </c:pt>
                <c:pt idx="348">
                  <c:v>42244</c:v>
                </c:pt>
                <c:pt idx="349">
                  <c:v>42251</c:v>
                </c:pt>
                <c:pt idx="350">
                  <c:v>42258</c:v>
                </c:pt>
                <c:pt idx="351">
                  <c:v>42265</c:v>
                </c:pt>
                <c:pt idx="352">
                  <c:v>42272</c:v>
                </c:pt>
                <c:pt idx="353">
                  <c:v>42279</c:v>
                </c:pt>
                <c:pt idx="354">
                  <c:v>42286</c:v>
                </c:pt>
                <c:pt idx="355">
                  <c:v>42293</c:v>
                </c:pt>
                <c:pt idx="356">
                  <c:v>42300</c:v>
                </c:pt>
                <c:pt idx="357">
                  <c:v>42307</c:v>
                </c:pt>
                <c:pt idx="358">
                  <c:v>42314</c:v>
                </c:pt>
                <c:pt idx="359">
                  <c:v>42321</c:v>
                </c:pt>
                <c:pt idx="360">
                  <c:v>42328</c:v>
                </c:pt>
                <c:pt idx="361">
                  <c:v>42335</c:v>
                </c:pt>
                <c:pt idx="362">
                  <c:v>42342</c:v>
                </c:pt>
                <c:pt idx="363">
                  <c:v>42349</c:v>
                </c:pt>
                <c:pt idx="364">
                  <c:v>42356</c:v>
                </c:pt>
                <c:pt idx="365">
                  <c:v>42368</c:v>
                </c:pt>
                <c:pt idx="366">
                  <c:v>42368</c:v>
                </c:pt>
                <c:pt idx="367">
                  <c:v>42375</c:v>
                </c:pt>
                <c:pt idx="368">
                  <c:v>42382</c:v>
                </c:pt>
                <c:pt idx="369">
                  <c:v>42389</c:v>
                </c:pt>
                <c:pt idx="370">
                  <c:v>42396</c:v>
                </c:pt>
                <c:pt idx="371">
                  <c:v>42403</c:v>
                </c:pt>
                <c:pt idx="372">
                  <c:v>42410</c:v>
                </c:pt>
                <c:pt idx="373">
                  <c:v>42417</c:v>
                </c:pt>
                <c:pt idx="374">
                  <c:v>42424</c:v>
                </c:pt>
                <c:pt idx="375">
                  <c:v>42431</c:v>
                </c:pt>
                <c:pt idx="376">
                  <c:v>42438</c:v>
                </c:pt>
                <c:pt idx="377">
                  <c:v>42445</c:v>
                </c:pt>
                <c:pt idx="378">
                  <c:v>42452</c:v>
                </c:pt>
                <c:pt idx="379">
                  <c:v>42459</c:v>
                </c:pt>
                <c:pt idx="380">
                  <c:v>42466</c:v>
                </c:pt>
                <c:pt idx="381">
                  <c:v>42473</c:v>
                </c:pt>
                <c:pt idx="382">
                  <c:v>42480</c:v>
                </c:pt>
                <c:pt idx="383">
                  <c:v>42487</c:v>
                </c:pt>
                <c:pt idx="384">
                  <c:v>42494</c:v>
                </c:pt>
                <c:pt idx="385">
                  <c:v>42501</c:v>
                </c:pt>
                <c:pt idx="386">
                  <c:v>42508</c:v>
                </c:pt>
                <c:pt idx="387">
                  <c:v>42515</c:v>
                </c:pt>
                <c:pt idx="388">
                  <c:v>42522</c:v>
                </c:pt>
                <c:pt idx="389">
                  <c:v>42529</c:v>
                </c:pt>
                <c:pt idx="390">
                  <c:v>42536</c:v>
                </c:pt>
                <c:pt idx="391">
                  <c:v>42543</c:v>
                </c:pt>
                <c:pt idx="392">
                  <c:v>42550</c:v>
                </c:pt>
                <c:pt idx="393">
                  <c:v>42557</c:v>
                </c:pt>
                <c:pt idx="394">
                  <c:v>42564</c:v>
                </c:pt>
                <c:pt idx="395">
                  <c:v>42571</c:v>
                </c:pt>
                <c:pt idx="396">
                  <c:v>42578</c:v>
                </c:pt>
                <c:pt idx="397">
                  <c:v>42585</c:v>
                </c:pt>
                <c:pt idx="398">
                  <c:v>42592</c:v>
                </c:pt>
                <c:pt idx="399">
                  <c:v>42599</c:v>
                </c:pt>
                <c:pt idx="400">
                  <c:v>42606</c:v>
                </c:pt>
                <c:pt idx="401">
                  <c:v>42613</c:v>
                </c:pt>
                <c:pt idx="402">
                  <c:v>42622</c:v>
                </c:pt>
                <c:pt idx="403">
                  <c:v>42629</c:v>
                </c:pt>
                <c:pt idx="404">
                  <c:v>42636</c:v>
                </c:pt>
                <c:pt idx="405">
                  <c:v>42643</c:v>
                </c:pt>
                <c:pt idx="406">
                  <c:v>42650</c:v>
                </c:pt>
                <c:pt idx="407">
                  <c:v>42657</c:v>
                </c:pt>
                <c:pt idx="408">
                  <c:v>42664</c:v>
                </c:pt>
                <c:pt idx="409">
                  <c:v>42671</c:v>
                </c:pt>
                <c:pt idx="410">
                  <c:v>42678</c:v>
                </c:pt>
                <c:pt idx="411">
                  <c:v>42685</c:v>
                </c:pt>
                <c:pt idx="412">
                  <c:v>42692</c:v>
                </c:pt>
                <c:pt idx="413">
                  <c:v>42699</c:v>
                </c:pt>
                <c:pt idx="414">
                  <c:v>42706</c:v>
                </c:pt>
                <c:pt idx="415">
                  <c:v>42713</c:v>
                </c:pt>
                <c:pt idx="416">
                  <c:v>42718</c:v>
                </c:pt>
                <c:pt idx="417">
                  <c:v>42725</c:v>
                </c:pt>
                <c:pt idx="418">
                  <c:v>42732</c:v>
                </c:pt>
                <c:pt idx="419">
                  <c:v>42739</c:v>
                </c:pt>
                <c:pt idx="420">
                  <c:v>42746</c:v>
                </c:pt>
                <c:pt idx="421">
                  <c:v>42753</c:v>
                </c:pt>
                <c:pt idx="422">
                  <c:v>42760</c:v>
                </c:pt>
                <c:pt idx="423">
                  <c:v>42767</c:v>
                </c:pt>
                <c:pt idx="424">
                  <c:v>42774</c:v>
                </c:pt>
                <c:pt idx="425">
                  <c:v>42781</c:v>
                </c:pt>
                <c:pt idx="426">
                  <c:v>42788</c:v>
                </c:pt>
                <c:pt idx="427">
                  <c:v>42795</c:v>
                </c:pt>
                <c:pt idx="428">
                  <c:v>42802</c:v>
                </c:pt>
                <c:pt idx="429">
                  <c:v>42809</c:v>
                </c:pt>
                <c:pt idx="430">
                  <c:v>42816</c:v>
                </c:pt>
                <c:pt idx="431">
                  <c:v>42823</c:v>
                </c:pt>
                <c:pt idx="432">
                  <c:v>42830</c:v>
                </c:pt>
                <c:pt idx="433">
                  <c:v>42837</c:v>
                </c:pt>
                <c:pt idx="434">
                  <c:v>42844</c:v>
                </c:pt>
                <c:pt idx="435">
                  <c:v>42851</c:v>
                </c:pt>
                <c:pt idx="436">
                  <c:v>42858</c:v>
                </c:pt>
                <c:pt idx="437">
                  <c:v>42865</c:v>
                </c:pt>
                <c:pt idx="438">
                  <c:v>42872</c:v>
                </c:pt>
                <c:pt idx="439">
                  <c:v>42879</c:v>
                </c:pt>
                <c:pt idx="440">
                  <c:v>42886</c:v>
                </c:pt>
                <c:pt idx="441">
                  <c:v>42893</c:v>
                </c:pt>
                <c:pt idx="442">
                  <c:v>42900</c:v>
                </c:pt>
                <c:pt idx="443">
                  <c:v>42907</c:v>
                </c:pt>
                <c:pt idx="444">
                  <c:v>42914</c:v>
                </c:pt>
                <c:pt idx="445">
                  <c:v>42921</c:v>
                </c:pt>
                <c:pt idx="446">
                  <c:v>42928</c:v>
                </c:pt>
                <c:pt idx="447">
                  <c:v>42935</c:v>
                </c:pt>
                <c:pt idx="448">
                  <c:v>42942</c:v>
                </c:pt>
                <c:pt idx="449">
                  <c:v>42949</c:v>
                </c:pt>
                <c:pt idx="450">
                  <c:v>42956</c:v>
                </c:pt>
                <c:pt idx="451">
                  <c:v>42963</c:v>
                </c:pt>
                <c:pt idx="452">
                  <c:v>42970</c:v>
                </c:pt>
                <c:pt idx="453">
                  <c:v>42977</c:v>
                </c:pt>
                <c:pt idx="454">
                  <c:v>42984</c:v>
                </c:pt>
                <c:pt idx="455">
                  <c:v>42991</c:v>
                </c:pt>
                <c:pt idx="456">
                  <c:v>42998</c:v>
                </c:pt>
                <c:pt idx="457">
                  <c:v>43005</c:v>
                </c:pt>
                <c:pt idx="458">
                  <c:v>43012</c:v>
                </c:pt>
                <c:pt idx="459">
                  <c:v>43019</c:v>
                </c:pt>
                <c:pt idx="460">
                  <c:v>43026</c:v>
                </c:pt>
                <c:pt idx="461">
                  <c:v>43033</c:v>
                </c:pt>
                <c:pt idx="462">
                  <c:v>43040</c:v>
                </c:pt>
                <c:pt idx="463">
                  <c:v>43047</c:v>
                </c:pt>
                <c:pt idx="464">
                  <c:v>43054</c:v>
                </c:pt>
                <c:pt idx="465">
                  <c:v>43061</c:v>
                </c:pt>
                <c:pt idx="466">
                  <c:v>43068</c:v>
                </c:pt>
                <c:pt idx="467">
                  <c:v>43075</c:v>
                </c:pt>
                <c:pt idx="468">
                  <c:v>43082</c:v>
                </c:pt>
                <c:pt idx="469">
                  <c:v>43089</c:v>
                </c:pt>
                <c:pt idx="470">
                  <c:v>43096</c:v>
                </c:pt>
                <c:pt idx="471">
                  <c:v>43103</c:v>
                </c:pt>
                <c:pt idx="472">
                  <c:v>43110</c:v>
                </c:pt>
                <c:pt idx="473">
                  <c:v>43117</c:v>
                </c:pt>
                <c:pt idx="474">
                  <c:v>43124</c:v>
                </c:pt>
                <c:pt idx="475">
                  <c:v>43131</c:v>
                </c:pt>
                <c:pt idx="476">
                  <c:v>43138</c:v>
                </c:pt>
                <c:pt idx="477">
                  <c:v>43145</c:v>
                </c:pt>
                <c:pt idx="478">
                  <c:v>43152</c:v>
                </c:pt>
                <c:pt idx="479">
                  <c:v>43159</c:v>
                </c:pt>
                <c:pt idx="480">
                  <c:v>43166</c:v>
                </c:pt>
                <c:pt idx="481">
                  <c:v>43173</c:v>
                </c:pt>
                <c:pt idx="482">
                  <c:v>43180</c:v>
                </c:pt>
                <c:pt idx="483">
                  <c:v>43187</c:v>
                </c:pt>
                <c:pt idx="484">
                  <c:v>43194</c:v>
                </c:pt>
                <c:pt idx="485">
                  <c:v>43201</c:v>
                </c:pt>
                <c:pt idx="486">
                  <c:v>43208</c:v>
                </c:pt>
                <c:pt idx="487">
                  <c:v>43215</c:v>
                </c:pt>
                <c:pt idx="488">
                  <c:v>43222</c:v>
                </c:pt>
                <c:pt idx="489">
                  <c:v>43229</c:v>
                </c:pt>
                <c:pt idx="490">
                  <c:v>43236</c:v>
                </c:pt>
                <c:pt idx="491">
                  <c:v>43243</c:v>
                </c:pt>
                <c:pt idx="492">
                  <c:v>43250</c:v>
                </c:pt>
                <c:pt idx="493">
                  <c:v>43257</c:v>
                </c:pt>
                <c:pt idx="494">
                  <c:v>43264</c:v>
                </c:pt>
                <c:pt idx="495">
                  <c:v>43271</c:v>
                </c:pt>
                <c:pt idx="496">
                  <c:v>43278</c:v>
                </c:pt>
                <c:pt idx="497">
                  <c:v>43285</c:v>
                </c:pt>
                <c:pt idx="498">
                  <c:v>43292</c:v>
                </c:pt>
                <c:pt idx="499">
                  <c:v>43299</c:v>
                </c:pt>
                <c:pt idx="500">
                  <c:v>43306</c:v>
                </c:pt>
                <c:pt idx="501">
                  <c:v>43313</c:v>
                </c:pt>
                <c:pt idx="502">
                  <c:v>43320</c:v>
                </c:pt>
                <c:pt idx="503">
                  <c:v>43327</c:v>
                </c:pt>
              </c:numCache>
            </c:numRef>
          </c:cat>
          <c:val>
            <c:numRef>
              <c:f>'FRED Graph'!$H$2855:$H$3358</c:f>
              <c:numCache>
                <c:formatCode>0.00%</c:formatCode>
                <c:ptCount val="504"/>
                <c:pt idx="0">
                  <c:v>1.1000000000000001E-3</c:v>
                </c:pt>
                <c:pt idx="1">
                  <c:v>1E-3</c:v>
                </c:pt>
                <c:pt idx="2">
                  <c:v>1E-3</c:v>
                </c:pt>
                <c:pt idx="3">
                  <c:v>1E-3</c:v>
                </c:pt>
                <c:pt idx="4">
                  <c:v>2E-3</c:v>
                </c:pt>
                <c:pt idx="5">
                  <c:v>1.9E-3</c:v>
                </c:pt>
                <c:pt idx="6">
                  <c:v>2.3E-3</c:v>
                </c:pt>
                <c:pt idx="7">
                  <c:v>2.3E-3</c:v>
                </c:pt>
                <c:pt idx="8">
                  <c:v>2.3E-3</c:v>
                </c:pt>
                <c:pt idx="9">
                  <c:v>2E-3</c:v>
                </c:pt>
                <c:pt idx="10">
                  <c:v>2.2000000000000001E-3</c:v>
                </c:pt>
                <c:pt idx="11">
                  <c:v>2E-3</c:v>
                </c:pt>
                <c:pt idx="12">
                  <c:v>1.7000000000000001E-3</c:v>
                </c:pt>
                <c:pt idx="13">
                  <c:v>1.7000000000000001E-3</c:v>
                </c:pt>
                <c:pt idx="14">
                  <c:v>1.6000000000000001E-3</c:v>
                </c:pt>
                <c:pt idx="15">
                  <c:v>1.4000000000000002E-3</c:v>
                </c:pt>
                <c:pt idx="16">
                  <c:v>1.5E-3</c:v>
                </c:pt>
                <c:pt idx="17">
                  <c:v>1.4000000000000002E-3</c:v>
                </c:pt>
                <c:pt idx="18">
                  <c:v>1.7000000000000001E-3</c:v>
                </c:pt>
                <c:pt idx="19">
                  <c:v>2.0999999999999999E-3</c:v>
                </c:pt>
                <c:pt idx="20">
                  <c:v>1.7000000000000001E-3</c:v>
                </c:pt>
                <c:pt idx="21">
                  <c:v>1.6000000000000001E-3</c:v>
                </c:pt>
                <c:pt idx="22">
                  <c:v>1.7000000000000001E-3</c:v>
                </c:pt>
                <c:pt idx="23">
                  <c:v>1.9E-3</c:v>
                </c:pt>
                <c:pt idx="24">
                  <c:v>2E-3</c:v>
                </c:pt>
                <c:pt idx="25">
                  <c:v>1.9E-3</c:v>
                </c:pt>
                <c:pt idx="26">
                  <c:v>2.3999999999999998E-3</c:v>
                </c:pt>
                <c:pt idx="27">
                  <c:v>1.9E-3</c:v>
                </c:pt>
                <c:pt idx="28">
                  <c:v>1.7000000000000001E-3</c:v>
                </c:pt>
                <c:pt idx="29">
                  <c:v>1.4000000000000002E-3</c:v>
                </c:pt>
                <c:pt idx="30">
                  <c:v>1.5E-3</c:v>
                </c:pt>
                <c:pt idx="31">
                  <c:v>1.5E-3</c:v>
                </c:pt>
                <c:pt idx="32">
                  <c:v>1.8E-3</c:v>
                </c:pt>
                <c:pt idx="33">
                  <c:v>1.7000000000000001E-3</c:v>
                </c:pt>
                <c:pt idx="34">
                  <c:v>1.6000000000000001E-3</c:v>
                </c:pt>
                <c:pt idx="35">
                  <c:v>1.6000000000000001E-3</c:v>
                </c:pt>
                <c:pt idx="36">
                  <c:v>1.5E-3</c:v>
                </c:pt>
                <c:pt idx="37">
                  <c:v>1.5E-3</c:v>
                </c:pt>
                <c:pt idx="38">
                  <c:v>1.6000000000000001E-3</c:v>
                </c:pt>
                <c:pt idx="39">
                  <c:v>1.6000000000000001E-3</c:v>
                </c:pt>
                <c:pt idx="40">
                  <c:v>1.1999999999999999E-3</c:v>
                </c:pt>
                <c:pt idx="41">
                  <c:v>1.2999999999999999E-3</c:v>
                </c:pt>
                <c:pt idx="42">
                  <c:v>1.1999999999999999E-3</c:v>
                </c:pt>
                <c:pt idx="43">
                  <c:v>1.1999999999999999E-3</c:v>
                </c:pt>
                <c:pt idx="44">
                  <c:v>1.1000000000000001E-3</c:v>
                </c:pt>
                <c:pt idx="45">
                  <c:v>1.1999999999999999E-3</c:v>
                </c:pt>
                <c:pt idx="46">
                  <c:v>1.1999999999999999E-3</c:v>
                </c:pt>
                <c:pt idx="47">
                  <c:v>1.1999999999999999E-3</c:v>
                </c:pt>
                <c:pt idx="48">
                  <c:v>1.1000000000000001E-3</c:v>
                </c:pt>
                <c:pt idx="49">
                  <c:v>1.1999999999999999E-3</c:v>
                </c:pt>
                <c:pt idx="50">
                  <c:v>1.1999999999999999E-3</c:v>
                </c:pt>
                <c:pt idx="51">
                  <c:v>1.1999999999999999E-3</c:v>
                </c:pt>
                <c:pt idx="52">
                  <c:v>1.1999999999999999E-3</c:v>
                </c:pt>
                <c:pt idx="53">
                  <c:v>1.1000000000000001E-3</c:v>
                </c:pt>
                <c:pt idx="54">
                  <c:v>8.0000000000000004E-4</c:v>
                </c:pt>
                <c:pt idx="55">
                  <c:v>1.1000000000000001E-3</c:v>
                </c:pt>
                <c:pt idx="56">
                  <c:v>1.1999999999999999E-3</c:v>
                </c:pt>
                <c:pt idx="57">
                  <c:v>1.1999999999999999E-3</c:v>
                </c:pt>
                <c:pt idx="58">
                  <c:v>1.2999999999999999E-3</c:v>
                </c:pt>
                <c:pt idx="59">
                  <c:v>1.2999999999999999E-3</c:v>
                </c:pt>
                <c:pt idx="60">
                  <c:v>1.1999999999999999E-3</c:v>
                </c:pt>
                <c:pt idx="61">
                  <c:v>1.1999999999999999E-3</c:v>
                </c:pt>
                <c:pt idx="62">
                  <c:v>1.2999999999999999E-3</c:v>
                </c:pt>
                <c:pt idx="63">
                  <c:v>1.6000000000000001E-3</c:v>
                </c:pt>
                <c:pt idx="64">
                  <c:v>1.8E-3</c:v>
                </c:pt>
                <c:pt idx="65">
                  <c:v>1.8E-3</c:v>
                </c:pt>
                <c:pt idx="66">
                  <c:v>1.6000000000000001E-3</c:v>
                </c:pt>
                <c:pt idx="67">
                  <c:v>1.9E-3</c:v>
                </c:pt>
                <c:pt idx="68">
                  <c:v>1.9E-3</c:v>
                </c:pt>
                <c:pt idx="69">
                  <c:v>2.0999999999999999E-3</c:v>
                </c:pt>
                <c:pt idx="70">
                  <c:v>2E-3</c:v>
                </c:pt>
                <c:pt idx="71">
                  <c:v>2E-3</c:v>
                </c:pt>
                <c:pt idx="72">
                  <c:v>2E-3</c:v>
                </c:pt>
                <c:pt idx="73">
                  <c:v>2E-3</c:v>
                </c:pt>
                <c:pt idx="74">
                  <c:v>2E-3</c:v>
                </c:pt>
                <c:pt idx="75">
                  <c:v>1.9E-3</c:v>
                </c:pt>
                <c:pt idx="76">
                  <c:v>1.9E-3</c:v>
                </c:pt>
                <c:pt idx="77">
                  <c:v>1.8E-3</c:v>
                </c:pt>
                <c:pt idx="78">
                  <c:v>1.8E-3</c:v>
                </c:pt>
                <c:pt idx="79">
                  <c:v>1.5E-3</c:v>
                </c:pt>
                <c:pt idx="80">
                  <c:v>1.8E-3</c:v>
                </c:pt>
                <c:pt idx="81">
                  <c:v>1.7000000000000001E-3</c:v>
                </c:pt>
                <c:pt idx="82">
                  <c:v>1.9E-3</c:v>
                </c:pt>
                <c:pt idx="83">
                  <c:v>1.9E-3</c:v>
                </c:pt>
                <c:pt idx="84">
                  <c:v>1.9E-3</c:v>
                </c:pt>
                <c:pt idx="85">
                  <c:v>1.8E-3</c:v>
                </c:pt>
                <c:pt idx="86">
                  <c:v>1.9E-3</c:v>
                </c:pt>
                <c:pt idx="87">
                  <c:v>1.9E-3</c:v>
                </c:pt>
                <c:pt idx="88">
                  <c:v>1.9E-3</c:v>
                </c:pt>
                <c:pt idx="89">
                  <c:v>1.9E-3</c:v>
                </c:pt>
                <c:pt idx="90">
                  <c:v>1.9E-3</c:v>
                </c:pt>
                <c:pt idx="91">
                  <c:v>2.0999999999999999E-3</c:v>
                </c:pt>
                <c:pt idx="92">
                  <c:v>2E-3</c:v>
                </c:pt>
                <c:pt idx="93">
                  <c:v>1.9E-3</c:v>
                </c:pt>
                <c:pt idx="94">
                  <c:v>1.8E-3</c:v>
                </c:pt>
                <c:pt idx="95">
                  <c:v>1.9E-3</c:v>
                </c:pt>
                <c:pt idx="96">
                  <c:v>1.9E-3</c:v>
                </c:pt>
                <c:pt idx="97">
                  <c:v>2E-3</c:v>
                </c:pt>
                <c:pt idx="98">
                  <c:v>1.8E-3</c:v>
                </c:pt>
                <c:pt idx="99">
                  <c:v>1.9E-3</c:v>
                </c:pt>
                <c:pt idx="100">
                  <c:v>2E-3</c:v>
                </c:pt>
                <c:pt idx="101">
                  <c:v>2E-3</c:v>
                </c:pt>
                <c:pt idx="102">
                  <c:v>1.8E-3</c:v>
                </c:pt>
                <c:pt idx="103">
                  <c:v>1.7000000000000001E-3</c:v>
                </c:pt>
                <c:pt idx="104">
                  <c:v>2E-3</c:v>
                </c:pt>
                <c:pt idx="105">
                  <c:v>1.9E-3</c:v>
                </c:pt>
                <c:pt idx="106">
                  <c:v>1.6000000000000001E-3</c:v>
                </c:pt>
                <c:pt idx="107">
                  <c:v>1.7000000000000001E-3</c:v>
                </c:pt>
                <c:pt idx="108">
                  <c:v>1.7000000000000001E-3</c:v>
                </c:pt>
                <c:pt idx="109">
                  <c:v>1.7000000000000001E-3</c:v>
                </c:pt>
                <c:pt idx="110">
                  <c:v>1.7000000000000001E-3</c:v>
                </c:pt>
                <c:pt idx="111">
                  <c:v>1.7000000000000001E-3</c:v>
                </c:pt>
                <c:pt idx="112">
                  <c:v>1.5E-3</c:v>
                </c:pt>
                <c:pt idx="113">
                  <c:v>1.5E-3</c:v>
                </c:pt>
                <c:pt idx="114">
                  <c:v>1.5E-3</c:v>
                </c:pt>
                <c:pt idx="115">
                  <c:v>1.5E-3</c:v>
                </c:pt>
                <c:pt idx="116">
                  <c:v>1.4000000000000002E-3</c:v>
                </c:pt>
                <c:pt idx="117">
                  <c:v>1.4000000000000002E-3</c:v>
                </c:pt>
                <c:pt idx="118">
                  <c:v>1.2999999999999999E-3</c:v>
                </c:pt>
                <c:pt idx="119">
                  <c:v>1E-3</c:v>
                </c:pt>
                <c:pt idx="120">
                  <c:v>8.9999999999999998E-4</c:v>
                </c:pt>
                <c:pt idx="121">
                  <c:v>1.1000000000000001E-3</c:v>
                </c:pt>
                <c:pt idx="122">
                  <c:v>1E-3</c:v>
                </c:pt>
                <c:pt idx="123">
                  <c:v>8.9999999999999998E-4</c:v>
                </c:pt>
                <c:pt idx="124">
                  <c:v>8.9999999999999998E-4</c:v>
                </c:pt>
                <c:pt idx="125">
                  <c:v>8.9999999999999998E-4</c:v>
                </c:pt>
                <c:pt idx="126">
                  <c:v>1E-3</c:v>
                </c:pt>
                <c:pt idx="127">
                  <c:v>1E-3</c:v>
                </c:pt>
                <c:pt idx="128">
                  <c:v>1E-3</c:v>
                </c:pt>
                <c:pt idx="129">
                  <c:v>8.9999999999999998E-4</c:v>
                </c:pt>
                <c:pt idx="130">
                  <c:v>1E-3</c:v>
                </c:pt>
                <c:pt idx="131">
                  <c:v>8.0000000000000004E-4</c:v>
                </c:pt>
                <c:pt idx="132">
                  <c:v>8.0000000000000004E-4</c:v>
                </c:pt>
                <c:pt idx="133">
                  <c:v>7.000000000000001E-4</c:v>
                </c:pt>
                <c:pt idx="134">
                  <c:v>5.9999999999999995E-4</c:v>
                </c:pt>
                <c:pt idx="135">
                  <c:v>5.9999999999999995E-4</c:v>
                </c:pt>
                <c:pt idx="136">
                  <c:v>1.1999999999999999E-3</c:v>
                </c:pt>
                <c:pt idx="137">
                  <c:v>8.9999999999999998E-4</c:v>
                </c:pt>
                <c:pt idx="138">
                  <c:v>1E-3</c:v>
                </c:pt>
                <c:pt idx="139">
                  <c:v>8.9999999999999998E-4</c:v>
                </c:pt>
                <c:pt idx="140">
                  <c:v>8.9999999999999998E-4</c:v>
                </c:pt>
                <c:pt idx="141">
                  <c:v>8.0000000000000004E-4</c:v>
                </c:pt>
                <c:pt idx="142">
                  <c:v>8.9999999999999998E-4</c:v>
                </c:pt>
                <c:pt idx="143">
                  <c:v>8.9999999999999998E-4</c:v>
                </c:pt>
                <c:pt idx="144">
                  <c:v>8.0000000000000004E-4</c:v>
                </c:pt>
                <c:pt idx="145">
                  <c:v>7.000000000000001E-4</c:v>
                </c:pt>
                <c:pt idx="146">
                  <c:v>7.000000000000001E-4</c:v>
                </c:pt>
                <c:pt idx="147">
                  <c:v>7.000000000000001E-4</c:v>
                </c:pt>
                <c:pt idx="148">
                  <c:v>7.000000000000001E-4</c:v>
                </c:pt>
                <c:pt idx="149">
                  <c:v>8.0000000000000004E-4</c:v>
                </c:pt>
                <c:pt idx="150">
                  <c:v>8.0000000000000004E-4</c:v>
                </c:pt>
                <c:pt idx="151">
                  <c:v>8.0000000000000004E-4</c:v>
                </c:pt>
                <c:pt idx="152">
                  <c:v>8.0000000000000004E-4</c:v>
                </c:pt>
                <c:pt idx="153">
                  <c:v>8.0000000000000004E-4</c:v>
                </c:pt>
                <c:pt idx="154">
                  <c:v>8.0000000000000004E-4</c:v>
                </c:pt>
                <c:pt idx="155">
                  <c:v>7.000000000000001E-4</c:v>
                </c:pt>
                <c:pt idx="156">
                  <c:v>7.000000000000001E-4</c:v>
                </c:pt>
                <c:pt idx="157">
                  <c:v>8.0000000000000004E-4</c:v>
                </c:pt>
                <c:pt idx="158">
                  <c:v>5.0000000000000001E-4</c:v>
                </c:pt>
                <c:pt idx="159">
                  <c:v>7.000000000000001E-4</c:v>
                </c:pt>
                <c:pt idx="160">
                  <c:v>8.9999999999999998E-4</c:v>
                </c:pt>
                <c:pt idx="161">
                  <c:v>8.9999999999999998E-4</c:v>
                </c:pt>
                <c:pt idx="162">
                  <c:v>8.9999999999999998E-4</c:v>
                </c:pt>
                <c:pt idx="163">
                  <c:v>1.1000000000000001E-3</c:v>
                </c:pt>
                <c:pt idx="164">
                  <c:v>1.1999999999999999E-3</c:v>
                </c:pt>
                <c:pt idx="165">
                  <c:v>8.9999999999999998E-4</c:v>
                </c:pt>
                <c:pt idx="166">
                  <c:v>8.9999999999999998E-4</c:v>
                </c:pt>
                <c:pt idx="167">
                  <c:v>1.1000000000000001E-3</c:v>
                </c:pt>
                <c:pt idx="168">
                  <c:v>1.1999999999999999E-3</c:v>
                </c:pt>
                <c:pt idx="169">
                  <c:v>1.5E-3</c:v>
                </c:pt>
                <c:pt idx="170">
                  <c:v>1.4000000000000002E-3</c:v>
                </c:pt>
                <c:pt idx="171">
                  <c:v>1.1999999999999999E-3</c:v>
                </c:pt>
                <c:pt idx="172">
                  <c:v>1.4000000000000002E-3</c:v>
                </c:pt>
                <c:pt idx="173">
                  <c:v>1.5E-3</c:v>
                </c:pt>
                <c:pt idx="174">
                  <c:v>1.2999999999999999E-3</c:v>
                </c:pt>
                <c:pt idx="175">
                  <c:v>1.4000000000000002E-3</c:v>
                </c:pt>
                <c:pt idx="176">
                  <c:v>1.6000000000000001E-3</c:v>
                </c:pt>
                <c:pt idx="177">
                  <c:v>1.5E-3</c:v>
                </c:pt>
                <c:pt idx="178">
                  <c:v>1.6000000000000001E-3</c:v>
                </c:pt>
                <c:pt idx="179">
                  <c:v>1.5E-3</c:v>
                </c:pt>
                <c:pt idx="180">
                  <c:v>1.6000000000000001E-3</c:v>
                </c:pt>
                <c:pt idx="181">
                  <c:v>1.7000000000000001E-3</c:v>
                </c:pt>
                <c:pt idx="182">
                  <c:v>1.7000000000000001E-3</c:v>
                </c:pt>
                <c:pt idx="183">
                  <c:v>1.7000000000000001E-3</c:v>
                </c:pt>
                <c:pt idx="184">
                  <c:v>1.2999999999999999E-3</c:v>
                </c:pt>
                <c:pt idx="185">
                  <c:v>1.7000000000000001E-3</c:v>
                </c:pt>
                <c:pt idx="186">
                  <c:v>1.8E-3</c:v>
                </c:pt>
                <c:pt idx="187">
                  <c:v>1.4000000000000002E-3</c:v>
                </c:pt>
                <c:pt idx="188">
                  <c:v>1.4000000000000002E-3</c:v>
                </c:pt>
                <c:pt idx="189">
                  <c:v>1.4000000000000002E-3</c:v>
                </c:pt>
                <c:pt idx="190">
                  <c:v>1.2999999999999999E-3</c:v>
                </c:pt>
                <c:pt idx="191">
                  <c:v>1.2999999999999999E-3</c:v>
                </c:pt>
                <c:pt idx="192">
                  <c:v>1.2999999999999999E-3</c:v>
                </c:pt>
                <c:pt idx="193">
                  <c:v>1.4000000000000002E-3</c:v>
                </c:pt>
                <c:pt idx="194">
                  <c:v>1.5E-3</c:v>
                </c:pt>
                <c:pt idx="195">
                  <c:v>1.6000000000000001E-3</c:v>
                </c:pt>
                <c:pt idx="196">
                  <c:v>1.5E-3</c:v>
                </c:pt>
                <c:pt idx="197">
                  <c:v>1.2999999999999999E-3</c:v>
                </c:pt>
                <c:pt idx="198">
                  <c:v>1.5E-3</c:v>
                </c:pt>
                <c:pt idx="199">
                  <c:v>1.6000000000000001E-3</c:v>
                </c:pt>
                <c:pt idx="200">
                  <c:v>1.6000000000000001E-3</c:v>
                </c:pt>
                <c:pt idx="201">
                  <c:v>1.7000000000000001E-3</c:v>
                </c:pt>
                <c:pt idx="202">
                  <c:v>1.6000000000000001E-3</c:v>
                </c:pt>
                <c:pt idx="203">
                  <c:v>1.6000000000000001E-3</c:v>
                </c:pt>
                <c:pt idx="204">
                  <c:v>1.6000000000000001E-3</c:v>
                </c:pt>
                <c:pt idx="205">
                  <c:v>1.6000000000000001E-3</c:v>
                </c:pt>
                <c:pt idx="206">
                  <c:v>1.6000000000000001E-3</c:v>
                </c:pt>
                <c:pt idx="207">
                  <c:v>1.6000000000000001E-3</c:v>
                </c:pt>
                <c:pt idx="208">
                  <c:v>1.7000000000000001E-3</c:v>
                </c:pt>
                <c:pt idx="209">
                  <c:v>1.7000000000000001E-3</c:v>
                </c:pt>
                <c:pt idx="210">
                  <c:v>1.5E-3</c:v>
                </c:pt>
                <c:pt idx="211">
                  <c:v>1.6000000000000001E-3</c:v>
                </c:pt>
                <c:pt idx="212">
                  <c:v>1.4000000000000002E-3</c:v>
                </c:pt>
                <c:pt idx="213">
                  <c:v>1.4000000000000002E-3</c:v>
                </c:pt>
                <c:pt idx="214">
                  <c:v>1.4000000000000002E-3</c:v>
                </c:pt>
                <c:pt idx="215">
                  <c:v>1.4000000000000002E-3</c:v>
                </c:pt>
                <c:pt idx="216">
                  <c:v>1.4000000000000002E-3</c:v>
                </c:pt>
                <c:pt idx="217">
                  <c:v>1.5E-3</c:v>
                </c:pt>
                <c:pt idx="218">
                  <c:v>1.5E-3</c:v>
                </c:pt>
                <c:pt idx="219">
                  <c:v>1.5E-3</c:v>
                </c:pt>
                <c:pt idx="220">
                  <c:v>1.5E-3</c:v>
                </c:pt>
                <c:pt idx="221">
                  <c:v>1.6000000000000001E-3</c:v>
                </c:pt>
                <c:pt idx="222">
                  <c:v>1.5E-3</c:v>
                </c:pt>
                <c:pt idx="223">
                  <c:v>1.1999999999999999E-3</c:v>
                </c:pt>
                <c:pt idx="224">
                  <c:v>1.5E-3</c:v>
                </c:pt>
                <c:pt idx="225">
                  <c:v>1.5E-3</c:v>
                </c:pt>
                <c:pt idx="226">
                  <c:v>1.5E-3</c:v>
                </c:pt>
                <c:pt idx="227">
                  <c:v>1.2999999999999999E-3</c:v>
                </c:pt>
                <c:pt idx="228">
                  <c:v>1.4000000000000002E-3</c:v>
                </c:pt>
                <c:pt idx="229">
                  <c:v>1.1999999999999999E-3</c:v>
                </c:pt>
                <c:pt idx="230">
                  <c:v>1E-3</c:v>
                </c:pt>
                <c:pt idx="231">
                  <c:v>8.9999999999999998E-4</c:v>
                </c:pt>
                <c:pt idx="232">
                  <c:v>8.9999999999999998E-4</c:v>
                </c:pt>
                <c:pt idx="233">
                  <c:v>8.9999999999999998E-4</c:v>
                </c:pt>
                <c:pt idx="234">
                  <c:v>1E-3</c:v>
                </c:pt>
                <c:pt idx="235">
                  <c:v>1E-3</c:v>
                </c:pt>
                <c:pt idx="236">
                  <c:v>8.9999999999999998E-4</c:v>
                </c:pt>
                <c:pt idx="237">
                  <c:v>1E-3</c:v>
                </c:pt>
                <c:pt idx="238">
                  <c:v>8.9999999999999998E-4</c:v>
                </c:pt>
                <c:pt idx="239">
                  <c:v>8.9999999999999998E-4</c:v>
                </c:pt>
                <c:pt idx="240">
                  <c:v>8.9999999999999998E-4</c:v>
                </c:pt>
                <c:pt idx="241">
                  <c:v>8.9999999999999998E-4</c:v>
                </c:pt>
                <c:pt idx="242">
                  <c:v>8.0000000000000004E-4</c:v>
                </c:pt>
                <c:pt idx="243">
                  <c:v>8.9999999999999998E-4</c:v>
                </c:pt>
                <c:pt idx="244">
                  <c:v>8.0000000000000004E-4</c:v>
                </c:pt>
                <c:pt idx="245">
                  <c:v>8.0000000000000004E-4</c:v>
                </c:pt>
                <c:pt idx="246">
                  <c:v>8.0000000000000004E-4</c:v>
                </c:pt>
                <c:pt idx="247">
                  <c:v>8.0000000000000004E-4</c:v>
                </c:pt>
                <c:pt idx="248">
                  <c:v>8.0000000000000004E-4</c:v>
                </c:pt>
                <c:pt idx="249">
                  <c:v>8.0000000000000004E-4</c:v>
                </c:pt>
                <c:pt idx="250">
                  <c:v>8.0000000000000004E-4</c:v>
                </c:pt>
                <c:pt idx="251">
                  <c:v>1E-3</c:v>
                </c:pt>
                <c:pt idx="252">
                  <c:v>8.9999999999999998E-4</c:v>
                </c:pt>
                <c:pt idx="253">
                  <c:v>8.0000000000000004E-4</c:v>
                </c:pt>
                <c:pt idx="254">
                  <c:v>8.0000000000000004E-4</c:v>
                </c:pt>
                <c:pt idx="255">
                  <c:v>8.0000000000000004E-4</c:v>
                </c:pt>
                <c:pt idx="256">
                  <c:v>8.9999999999999998E-4</c:v>
                </c:pt>
                <c:pt idx="257">
                  <c:v>8.9999999999999998E-4</c:v>
                </c:pt>
                <c:pt idx="258">
                  <c:v>8.0000000000000004E-4</c:v>
                </c:pt>
                <c:pt idx="259">
                  <c:v>8.9999999999999998E-4</c:v>
                </c:pt>
                <c:pt idx="260">
                  <c:v>8.9999999999999998E-4</c:v>
                </c:pt>
                <c:pt idx="261">
                  <c:v>8.9999999999999998E-4</c:v>
                </c:pt>
                <c:pt idx="262">
                  <c:v>8.0000000000000004E-4</c:v>
                </c:pt>
                <c:pt idx="263">
                  <c:v>8.0000000000000004E-4</c:v>
                </c:pt>
                <c:pt idx="264">
                  <c:v>7.000000000000001E-4</c:v>
                </c:pt>
                <c:pt idx="265">
                  <c:v>7.000000000000001E-4</c:v>
                </c:pt>
                <c:pt idx="266">
                  <c:v>7.000000000000001E-4</c:v>
                </c:pt>
                <c:pt idx="267">
                  <c:v>7.000000000000001E-4</c:v>
                </c:pt>
                <c:pt idx="268">
                  <c:v>5.9999999999999995E-4</c:v>
                </c:pt>
                <c:pt idx="269">
                  <c:v>5.9999999999999995E-4</c:v>
                </c:pt>
                <c:pt idx="270">
                  <c:v>7.000000000000001E-4</c:v>
                </c:pt>
                <c:pt idx="271">
                  <c:v>7.000000000000001E-4</c:v>
                </c:pt>
                <c:pt idx="272">
                  <c:v>8.0000000000000004E-4</c:v>
                </c:pt>
                <c:pt idx="273">
                  <c:v>8.0000000000000004E-4</c:v>
                </c:pt>
                <c:pt idx="274">
                  <c:v>8.0000000000000004E-4</c:v>
                </c:pt>
                <c:pt idx="275">
                  <c:v>8.0000000000000004E-4</c:v>
                </c:pt>
                <c:pt idx="276">
                  <c:v>8.0000000000000004E-4</c:v>
                </c:pt>
                <c:pt idx="277">
                  <c:v>8.9999999999999998E-4</c:v>
                </c:pt>
                <c:pt idx="278">
                  <c:v>1E-3</c:v>
                </c:pt>
                <c:pt idx="279">
                  <c:v>8.9999999999999998E-4</c:v>
                </c:pt>
                <c:pt idx="280">
                  <c:v>8.9999999999999998E-4</c:v>
                </c:pt>
                <c:pt idx="281">
                  <c:v>8.0000000000000004E-4</c:v>
                </c:pt>
                <c:pt idx="282">
                  <c:v>8.9999999999999998E-4</c:v>
                </c:pt>
                <c:pt idx="283">
                  <c:v>8.9999999999999998E-4</c:v>
                </c:pt>
                <c:pt idx="284">
                  <c:v>8.9999999999999998E-4</c:v>
                </c:pt>
                <c:pt idx="285">
                  <c:v>8.9999999999999998E-4</c:v>
                </c:pt>
                <c:pt idx="286">
                  <c:v>1E-3</c:v>
                </c:pt>
                <c:pt idx="287">
                  <c:v>1E-3</c:v>
                </c:pt>
                <c:pt idx="288">
                  <c:v>1E-3</c:v>
                </c:pt>
                <c:pt idx="289">
                  <c:v>8.9999999999999998E-4</c:v>
                </c:pt>
                <c:pt idx="290">
                  <c:v>8.9999999999999998E-4</c:v>
                </c:pt>
                <c:pt idx="291">
                  <c:v>8.9999999999999998E-4</c:v>
                </c:pt>
                <c:pt idx="292">
                  <c:v>8.9999999999999998E-4</c:v>
                </c:pt>
                <c:pt idx="293">
                  <c:v>8.9999999999999998E-4</c:v>
                </c:pt>
                <c:pt idx="294">
                  <c:v>8.9999999999999998E-4</c:v>
                </c:pt>
                <c:pt idx="295">
                  <c:v>8.9999999999999998E-4</c:v>
                </c:pt>
                <c:pt idx="296">
                  <c:v>8.9999999999999998E-4</c:v>
                </c:pt>
                <c:pt idx="297">
                  <c:v>8.0000000000000004E-4</c:v>
                </c:pt>
                <c:pt idx="298">
                  <c:v>8.9999999999999998E-4</c:v>
                </c:pt>
                <c:pt idx="299">
                  <c:v>8.9999999999999998E-4</c:v>
                </c:pt>
                <c:pt idx="300">
                  <c:v>8.9999999999999998E-4</c:v>
                </c:pt>
                <c:pt idx="301">
                  <c:v>8.9999999999999998E-4</c:v>
                </c:pt>
                <c:pt idx="302">
                  <c:v>8.9999999999999998E-4</c:v>
                </c:pt>
                <c:pt idx="303">
                  <c:v>8.9999999999999998E-4</c:v>
                </c:pt>
                <c:pt idx="304">
                  <c:v>8.9999999999999998E-4</c:v>
                </c:pt>
                <c:pt idx="305">
                  <c:v>8.9999999999999998E-4</c:v>
                </c:pt>
                <c:pt idx="306">
                  <c:v>8.0000000000000004E-4</c:v>
                </c:pt>
                <c:pt idx="307">
                  <c:v>8.9999999999999998E-4</c:v>
                </c:pt>
                <c:pt idx="308">
                  <c:v>1E-3</c:v>
                </c:pt>
                <c:pt idx="309">
                  <c:v>1E-3</c:v>
                </c:pt>
                <c:pt idx="310">
                  <c:v>1E-3</c:v>
                </c:pt>
                <c:pt idx="311">
                  <c:v>1.1999999999999999E-3</c:v>
                </c:pt>
                <c:pt idx="312">
                  <c:v>1.1999999999999999E-3</c:v>
                </c:pt>
                <c:pt idx="313">
                  <c:v>1.2999999999999999E-3</c:v>
                </c:pt>
                <c:pt idx="314">
                  <c:v>1.1999999999999999E-3</c:v>
                </c:pt>
                <c:pt idx="315">
                  <c:v>1.1000000000000001E-3</c:v>
                </c:pt>
                <c:pt idx="316">
                  <c:v>1.1999999999999999E-3</c:v>
                </c:pt>
                <c:pt idx="317">
                  <c:v>1.2999999999999999E-3</c:v>
                </c:pt>
                <c:pt idx="318">
                  <c:v>1.1999999999999999E-3</c:v>
                </c:pt>
                <c:pt idx="319">
                  <c:v>8.9999999999999998E-4</c:v>
                </c:pt>
                <c:pt idx="320">
                  <c:v>1.1999999999999999E-3</c:v>
                </c:pt>
                <c:pt idx="321">
                  <c:v>1.1999999999999999E-3</c:v>
                </c:pt>
                <c:pt idx="322">
                  <c:v>1.1999999999999999E-3</c:v>
                </c:pt>
                <c:pt idx="323">
                  <c:v>8.9999999999999998E-4</c:v>
                </c:pt>
                <c:pt idx="324">
                  <c:v>1.1999999999999999E-3</c:v>
                </c:pt>
                <c:pt idx="325">
                  <c:v>1.1000000000000001E-3</c:v>
                </c:pt>
                <c:pt idx="326">
                  <c:v>1.1999999999999999E-3</c:v>
                </c:pt>
                <c:pt idx="327">
                  <c:v>1.1000000000000001E-3</c:v>
                </c:pt>
                <c:pt idx="328">
                  <c:v>1.1999999999999999E-3</c:v>
                </c:pt>
                <c:pt idx="329">
                  <c:v>1.1999999999999999E-3</c:v>
                </c:pt>
                <c:pt idx="330">
                  <c:v>1.2999999999999999E-3</c:v>
                </c:pt>
                <c:pt idx="331">
                  <c:v>1.2999999999999999E-3</c:v>
                </c:pt>
                <c:pt idx="332">
                  <c:v>1.1999999999999999E-3</c:v>
                </c:pt>
                <c:pt idx="333">
                  <c:v>1.2999999999999999E-3</c:v>
                </c:pt>
                <c:pt idx="334">
                  <c:v>1.2999999999999999E-3</c:v>
                </c:pt>
                <c:pt idx="335">
                  <c:v>1.2999999999999999E-3</c:v>
                </c:pt>
                <c:pt idx="336">
                  <c:v>1E-3</c:v>
                </c:pt>
                <c:pt idx="337">
                  <c:v>1.2999999999999999E-3</c:v>
                </c:pt>
                <c:pt idx="338">
                  <c:v>1.2999999999999999E-3</c:v>
                </c:pt>
                <c:pt idx="339">
                  <c:v>1.2999999999999999E-3</c:v>
                </c:pt>
                <c:pt idx="340">
                  <c:v>1.1999999999999999E-3</c:v>
                </c:pt>
                <c:pt idx="341">
                  <c:v>1.2999999999999999E-3</c:v>
                </c:pt>
                <c:pt idx="342">
                  <c:v>1.2999999999999999E-3</c:v>
                </c:pt>
                <c:pt idx="343">
                  <c:v>1.2999999999999999E-3</c:v>
                </c:pt>
                <c:pt idx="344">
                  <c:v>1.2999999999999999E-3</c:v>
                </c:pt>
                <c:pt idx="345">
                  <c:v>1.1000000000000001E-3</c:v>
                </c:pt>
                <c:pt idx="346">
                  <c:v>1.4000000000000002E-3</c:v>
                </c:pt>
                <c:pt idx="347">
                  <c:v>1.5E-3</c:v>
                </c:pt>
                <c:pt idx="348">
                  <c:v>1.5E-3</c:v>
                </c:pt>
                <c:pt idx="349">
                  <c:v>1.2999999999999999E-3</c:v>
                </c:pt>
                <c:pt idx="350">
                  <c:v>1.4000000000000002E-3</c:v>
                </c:pt>
                <c:pt idx="351">
                  <c:v>1.4000000000000002E-3</c:v>
                </c:pt>
                <c:pt idx="352">
                  <c:v>1.4000000000000002E-3</c:v>
                </c:pt>
                <c:pt idx="353">
                  <c:v>1.1999999999999999E-3</c:v>
                </c:pt>
                <c:pt idx="354">
                  <c:v>1.2999999999999999E-3</c:v>
                </c:pt>
                <c:pt idx="355">
                  <c:v>1.2999999999999999E-3</c:v>
                </c:pt>
                <c:pt idx="356">
                  <c:v>1.2999999999999999E-3</c:v>
                </c:pt>
                <c:pt idx="357">
                  <c:v>1.1999999999999999E-3</c:v>
                </c:pt>
                <c:pt idx="358">
                  <c:v>1E-3</c:v>
                </c:pt>
                <c:pt idx="359">
                  <c:v>1.1999999999999999E-3</c:v>
                </c:pt>
                <c:pt idx="360">
                  <c:v>1.1999999999999999E-3</c:v>
                </c:pt>
                <c:pt idx="361">
                  <c:v>1.1999999999999999E-3</c:v>
                </c:pt>
                <c:pt idx="362">
                  <c:v>1.1999999999999999E-3</c:v>
                </c:pt>
                <c:pt idx="363">
                  <c:v>1.2999999999999999E-3</c:v>
                </c:pt>
                <c:pt idx="364">
                  <c:v>1.4000000000000002E-3</c:v>
                </c:pt>
                <c:pt idx="365">
                  <c:v>3.7000000000000002E-3</c:v>
                </c:pt>
                <c:pt idx="366">
                  <c:v>3.5999999999999999E-3</c:v>
                </c:pt>
                <c:pt idx="367">
                  <c:v>3.5999999999999999E-3</c:v>
                </c:pt>
                <c:pt idx="368">
                  <c:v>3.5999999999999999E-3</c:v>
                </c:pt>
                <c:pt idx="369">
                  <c:v>3.8E-3</c:v>
                </c:pt>
                <c:pt idx="370">
                  <c:v>3.4000000000000002E-3</c:v>
                </c:pt>
                <c:pt idx="371">
                  <c:v>3.8E-3</c:v>
                </c:pt>
                <c:pt idx="372">
                  <c:v>3.8E-3</c:v>
                </c:pt>
                <c:pt idx="373">
                  <c:v>3.8E-3</c:v>
                </c:pt>
                <c:pt idx="374">
                  <c:v>3.5999999999999999E-3</c:v>
                </c:pt>
                <c:pt idx="375">
                  <c:v>3.5999999999999999E-3</c:v>
                </c:pt>
                <c:pt idx="376">
                  <c:v>3.5999999999999999E-3</c:v>
                </c:pt>
                <c:pt idx="377">
                  <c:v>3.5999999999999999E-3</c:v>
                </c:pt>
                <c:pt idx="378">
                  <c:v>3.7000000000000002E-3</c:v>
                </c:pt>
                <c:pt idx="379">
                  <c:v>3.7000000000000002E-3</c:v>
                </c:pt>
                <c:pt idx="380">
                  <c:v>3.4999999999999996E-3</c:v>
                </c:pt>
                <c:pt idx="381">
                  <c:v>3.7000000000000002E-3</c:v>
                </c:pt>
                <c:pt idx="382">
                  <c:v>3.7000000000000002E-3</c:v>
                </c:pt>
                <c:pt idx="383">
                  <c:v>3.7000000000000002E-3</c:v>
                </c:pt>
                <c:pt idx="384">
                  <c:v>3.4000000000000002E-3</c:v>
                </c:pt>
                <c:pt idx="385">
                  <c:v>3.7000000000000002E-3</c:v>
                </c:pt>
                <c:pt idx="386">
                  <c:v>3.7000000000000002E-3</c:v>
                </c:pt>
                <c:pt idx="387">
                  <c:v>3.7000000000000002E-3</c:v>
                </c:pt>
                <c:pt idx="388">
                  <c:v>3.5999999999999999E-3</c:v>
                </c:pt>
                <c:pt idx="389">
                  <c:v>3.7000000000000002E-3</c:v>
                </c:pt>
                <c:pt idx="390">
                  <c:v>3.7000000000000002E-3</c:v>
                </c:pt>
                <c:pt idx="391">
                  <c:v>3.8E-3</c:v>
                </c:pt>
                <c:pt idx="392">
                  <c:v>4.0000000000000001E-3</c:v>
                </c:pt>
                <c:pt idx="393">
                  <c:v>3.9000000000000003E-3</c:v>
                </c:pt>
                <c:pt idx="394">
                  <c:v>4.0000000000000001E-3</c:v>
                </c:pt>
                <c:pt idx="395">
                  <c:v>4.0000000000000001E-3</c:v>
                </c:pt>
                <c:pt idx="396">
                  <c:v>4.0000000000000001E-3</c:v>
                </c:pt>
                <c:pt idx="397">
                  <c:v>3.5999999999999999E-3</c:v>
                </c:pt>
                <c:pt idx="398">
                  <c:v>4.0000000000000001E-3</c:v>
                </c:pt>
                <c:pt idx="399">
                  <c:v>4.0000000000000001E-3</c:v>
                </c:pt>
                <c:pt idx="400">
                  <c:v>4.0000000000000001E-3</c:v>
                </c:pt>
                <c:pt idx="401">
                  <c:v>3.9000000000000003E-3</c:v>
                </c:pt>
                <c:pt idx="402">
                  <c:v>4.0000000000000001E-3</c:v>
                </c:pt>
                <c:pt idx="403">
                  <c:v>4.0000000000000001E-3</c:v>
                </c:pt>
                <c:pt idx="404">
                  <c:v>4.0000000000000001E-3</c:v>
                </c:pt>
                <c:pt idx="405">
                  <c:v>3.8E-3</c:v>
                </c:pt>
                <c:pt idx="406">
                  <c:v>4.0000000000000001E-3</c:v>
                </c:pt>
                <c:pt idx="407">
                  <c:v>4.0999999999999995E-3</c:v>
                </c:pt>
                <c:pt idx="408">
                  <c:v>4.0999999999999995E-3</c:v>
                </c:pt>
                <c:pt idx="409">
                  <c:v>4.0999999999999995E-3</c:v>
                </c:pt>
                <c:pt idx="410">
                  <c:v>3.9000000000000003E-3</c:v>
                </c:pt>
                <c:pt idx="411">
                  <c:v>4.0999999999999995E-3</c:v>
                </c:pt>
                <c:pt idx="412">
                  <c:v>4.0999999999999995E-3</c:v>
                </c:pt>
                <c:pt idx="413">
                  <c:v>4.0999999999999995E-3</c:v>
                </c:pt>
                <c:pt idx="414">
                  <c:v>3.9000000000000003E-3</c:v>
                </c:pt>
                <c:pt idx="415">
                  <c:v>4.0999999999999995E-3</c:v>
                </c:pt>
                <c:pt idx="416">
                  <c:v>4.0999999999999995E-3</c:v>
                </c:pt>
                <c:pt idx="417">
                  <c:v>6.6E-3</c:v>
                </c:pt>
                <c:pt idx="418">
                  <c:v>6.6E-3</c:v>
                </c:pt>
                <c:pt idx="419">
                  <c:v>6.0000000000000001E-3</c:v>
                </c:pt>
                <c:pt idx="420">
                  <c:v>6.6E-3</c:v>
                </c:pt>
                <c:pt idx="421">
                  <c:v>6.6E-3</c:v>
                </c:pt>
                <c:pt idx="422">
                  <c:v>6.6E-3</c:v>
                </c:pt>
                <c:pt idx="423">
                  <c:v>6.5000000000000006E-3</c:v>
                </c:pt>
                <c:pt idx="424">
                  <c:v>6.6E-3</c:v>
                </c:pt>
                <c:pt idx="425">
                  <c:v>6.6E-3</c:v>
                </c:pt>
              </c:numCache>
            </c:numRef>
          </c:val>
          <c:smooth val="0"/>
          <c:extLst>
            <c:ext xmlns:c16="http://schemas.microsoft.com/office/drawing/2014/chart" uri="{C3380CC4-5D6E-409C-BE32-E72D297353CC}">
              <c16:uniqueId val="{00000001-D6E1-46D7-BF35-791801175E1D}"/>
            </c:ext>
          </c:extLst>
        </c:ser>
        <c:dLbls>
          <c:showLegendKey val="0"/>
          <c:showVal val="0"/>
          <c:showCatName val="0"/>
          <c:showSerName val="0"/>
          <c:showPercent val="0"/>
          <c:showBubbleSize val="0"/>
        </c:dLbls>
        <c:smooth val="0"/>
        <c:axId val="548339720"/>
        <c:axId val="1"/>
      </c:lineChart>
      <c:dateAx>
        <c:axId val="548339720"/>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
        <c:crosses val="autoZero"/>
        <c:auto val="1"/>
        <c:lblOffset val="100"/>
        <c:baseTimeUnit val="days"/>
        <c:majorUnit val="3"/>
        <c:majorTimeUnit val="months"/>
      </c:dateAx>
      <c:valAx>
        <c:axId val="1"/>
        <c:scaling>
          <c:orientation val="minMax"/>
          <c:max val="9.0000000000000028E-3"/>
        </c:scaling>
        <c:delete val="0"/>
        <c:axPos val="l"/>
        <c:numFmt formatCode="0.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48339720"/>
        <c:crosses val="autoZero"/>
        <c:crossBetween val="between"/>
        <c:majorUnit val="5.0000000000000012E-4"/>
      </c:valAx>
      <c:spPr>
        <a:noFill/>
        <a:ln w="25400">
          <a:noFill/>
        </a:ln>
      </c:spPr>
    </c:plotArea>
    <c:legend>
      <c:legendPos val="b"/>
      <c:layout>
        <c:manualLayout>
          <c:xMode val="edge"/>
          <c:yMode val="edge"/>
          <c:x val="0.19241587338896071"/>
          <c:y val="0.17848299547662927"/>
          <c:w val="0.64136796333294155"/>
          <c:h val="5.6260121740101643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0" i="0" u="none" strike="noStrike" baseline="0">
                <a:solidFill>
                  <a:srgbClr val="000000"/>
                </a:solidFill>
                <a:latin typeface="Times New Roman"/>
                <a:ea typeface="Times New Roman"/>
                <a:cs typeface="Times New Roman"/>
              </a:defRPr>
            </a:pPr>
            <a:r>
              <a:rPr lang="en-US" sz="1800" b="0" i="0" u="none" strike="noStrike" baseline="0" dirty="0">
                <a:solidFill>
                  <a:srgbClr val="000000"/>
                </a:solidFill>
                <a:latin typeface="Times New Roman"/>
                <a:cs typeface="Times New Roman"/>
              </a:rPr>
              <a:t>Historical Average Monthly U.S. Treasury Yield Curves</a:t>
            </a:r>
          </a:p>
          <a:p>
            <a:pPr>
              <a:defRPr sz="1100" b="0" i="0" u="none" strike="noStrike" baseline="0">
                <a:solidFill>
                  <a:srgbClr val="000000"/>
                </a:solidFill>
                <a:latin typeface="Times New Roman"/>
                <a:ea typeface="Times New Roman"/>
                <a:cs typeface="Times New Roman"/>
              </a:defRPr>
            </a:pPr>
            <a:r>
              <a:rPr lang="en-US" sz="1800" b="0" i="0" u="none" strike="noStrike" baseline="0" dirty="0">
                <a:solidFill>
                  <a:srgbClr val="000000"/>
                </a:solidFill>
                <a:latin typeface="Times New Roman"/>
                <a:cs typeface="Times New Roman"/>
              </a:rPr>
              <a:t>February 1980 - February 2017 (MTD) </a:t>
            </a:r>
          </a:p>
          <a:p>
            <a:pPr>
              <a:defRPr sz="1100" b="0" i="0" u="none" strike="noStrike" baseline="0">
                <a:solidFill>
                  <a:srgbClr val="000000"/>
                </a:solidFill>
                <a:latin typeface="Times New Roman"/>
                <a:ea typeface="Times New Roman"/>
                <a:cs typeface="Times New Roman"/>
              </a:defRPr>
            </a:pPr>
            <a:r>
              <a:rPr lang="en-US" sz="1200" b="0" i="0" u="none" strike="noStrike" baseline="0" dirty="0">
                <a:solidFill>
                  <a:srgbClr val="000000"/>
                </a:solidFill>
                <a:latin typeface="Times New Roman"/>
                <a:cs typeface="Times New Roman"/>
              </a:rPr>
              <a:t>Data Source: U.S. Treasury Department, Bloomberg L.P.   Chart by Wing-O-Metrics LLC</a:t>
            </a:r>
          </a:p>
        </c:rich>
      </c:tx>
      <c:layout>
        <c:manualLayout>
          <c:xMode val="edge"/>
          <c:yMode val="edge"/>
          <c:x val="0.22389402733109068"/>
          <c:y val="1.588873112172454E-2"/>
        </c:manualLayout>
      </c:layout>
      <c:overlay val="0"/>
      <c:spPr>
        <a:noFill/>
        <a:ln w="25400">
          <a:noFill/>
        </a:ln>
      </c:spPr>
    </c:title>
    <c:autoTitleDeleted val="0"/>
    <c:plotArea>
      <c:layout>
        <c:manualLayout>
          <c:layoutTarget val="inner"/>
          <c:xMode val="edge"/>
          <c:yMode val="edge"/>
          <c:x val="8.0490000894774497E-2"/>
          <c:y val="0.14955940019449807"/>
          <c:w val="0.83774286512710205"/>
          <c:h val="0.76598676161495693"/>
        </c:manualLayout>
      </c:layout>
      <c:lineChart>
        <c:grouping val="standard"/>
        <c:varyColors val="0"/>
        <c:ser>
          <c:idx val="1"/>
          <c:order val="0"/>
          <c:tx>
            <c:strRef>
              <c:f>Sheet1!$J$7</c:f>
              <c:strCache>
                <c:ptCount val="1"/>
                <c:pt idx="0">
                  <c:v>3mo/10yr</c:v>
                </c:pt>
              </c:strCache>
            </c:strRef>
          </c:tx>
          <c:spPr>
            <a:ln w="12700">
              <a:solidFill>
                <a:srgbClr val="333399"/>
              </a:solidFill>
              <a:prstDash val="solid"/>
            </a:ln>
          </c:spPr>
          <c:marker>
            <c:symbol val="none"/>
          </c:marker>
          <c:cat>
            <c:numRef>
              <c:f>Sheet1!$I$44:$I$502</c:f>
              <c:numCache>
                <c:formatCode>[$-409]mmm\-yy;@</c:formatCode>
                <c:ptCount val="459"/>
                <c:pt idx="0">
                  <c:v>29252</c:v>
                </c:pt>
                <c:pt idx="1">
                  <c:v>29281</c:v>
                </c:pt>
                <c:pt idx="2">
                  <c:v>29312</c:v>
                </c:pt>
                <c:pt idx="3">
                  <c:v>29342</c:v>
                </c:pt>
                <c:pt idx="4">
                  <c:v>29373</c:v>
                </c:pt>
                <c:pt idx="5">
                  <c:v>29403</c:v>
                </c:pt>
                <c:pt idx="6">
                  <c:v>29434</c:v>
                </c:pt>
                <c:pt idx="7">
                  <c:v>29465</c:v>
                </c:pt>
                <c:pt idx="8">
                  <c:v>29495</c:v>
                </c:pt>
                <c:pt idx="9">
                  <c:v>29526</c:v>
                </c:pt>
                <c:pt idx="10">
                  <c:v>29556</c:v>
                </c:pt>
                <c:pt idx="11">
                  <c:v>29587</c:v>
                </c:pt>
                <c:pt idx="12">
                  <c:v>29618</c:v>
                </c:pt>
                <c:pt idx="13">
                  <c:v>29646</c:v>
                </c:pt>
                <c:pt idx="14">
                  <c:v>29677</c:v>
                </c:pt>
                <c:pt idx="15">
                  <c:v>29707</c:v>
                </c:pt>
                <c:pt idx="16">
                  <c:v>29738</c:v>
                </c:pt>
                <c:pt idx="17">
                  <c:v>29768</c:v>
                </c:pt>
                <c:pt idx="18">
                  <c:v>29799</c:v>
                </c:pt>
                <c:pt idx="19">
                  <c:v>29830</c:v>
                </c:pt>
                <c:pt idx="20">
                  <c:v>29860</c:v>
                </c:pt>
                <c:pt idx="21">
                  <c:v>29891</c:v>
                </c:pt>
                <c:pt idx="22">
                  <c:v>29921</c:v>
                </c:pt>
                <c:pt idx="23">
                  <c:v>29952</c:v>
                </c:pt>
                <c:pt idx="24">
                  <c:v>29983</c:v>
                </c:pt>
                <c:pt idx="25">
                  <c:v>30011</c:v>
                </c:pt>
                <c:pt idx="26">
                  <c:v>30042</c:v>
                </c:pt>
                <c:pt idx="27">
                  <c:v>30072</c:v>
                </c:pt>
                <c:pt idx="28">
                  <c:v>30103</c:v>
                </c:pt>
                <c:pt idx="29">
                  <c:v>30133</c:v>
                </c:pt>
                <c:pt idx="30">
                  <c:v>30164</c:v>
                </c:pt>
                <c:pt idx="31">
                  <c:v>30195</c:v>
                </c:pt>
                <c:pt idx="32">
                  <c:v>30225</c:v>
                </c:pt>
                <c:pt idx="33">
                  <c:v>30256</c:v>
                </c:pt>
                <c:pt idx="34">
                  <c:v>30286</c:v>
                </c:pt>
                <c:pt idx="35">
                  <c:v>30317</c:v>
                </c:pt>
                <c:pt idx="36">
                  <c:v>30348</c:v>
                </c:pt>
                <c:pt idx="37">
                  <c:v>30376</c:v>
                </c:pt>
                <c:pt idx="38">
                  <c:v>30407</c:v>
                </c:pt>
                <c:pt idx="39">
                  <c:v>30437</c:v>
                </c:pt>
                <c:pt idx="40">
                  <c:v>30468</c:v>
                </c:pt>
                <c:pt idx="41">
                  <c:v>30498</c:v>
                </c:pt>
                <c:pt idx="42">
                  <c:v>30529</c:v>
                </c:pt>
                <c:pt idx="43">
                  <c:v>30560</c:v>
                </c:pt>
                <c:pt idx="44">
                  <c:v>30590</c:v>
                </c:pt>
                <c:pt idx="45">
                  <c:v>30621</c:v>
                </c:pt>
                <c:pt idx="46">
                  <c:v>30651</c:v>
                </c:pt>
                <c:pt idx="47">
                  <c:v>30682</c:v>
                </c:pt>
                <c:pt idx="48">
                  <c:v>30713</c:v>
                </c:pt>
                <c:pt idx="49">
                  <c:v>30742</c:v>
                </c:pt>
                <c:pt idx="50">
                  <c:v>30773</c:v>
                </c:pt>
                <c:pt idx="51">
                  <c:v>30803</c:v>
                </c:pt>
                <c:pt idx="52">
                  <c:v>30834</c:v>
                </c:pt>
                <c:pt idx="53">
                  <c:v>30864</c:v>
                </c:pt>
                <c:pt idx="54">
                  <c:v>30895</c:v>
                </c:pt>
                <c:pt idx="55">
                  <c:v>30926</c:v>
                </c:pt>
                <c:pt idx="56">
                  <c:v>30956</c:v>
                </c:pt>
                <c:pt idx="57">
                  <c:v>30987</c:v>
                </c:pt>
                <c:pt idx="58">
                  <c:v>31017</c:v>
                </c:pt>
                <c:pt idx="59">
                  <c:v>31048</c:v>
                </c:pt>
                <c:pt idx="60">
                  <c:v>31079</c:v>
                </c:pt>
                <c:pt idx="61">
                  <c:v>31107</c:v>
                </c:pt>
                <c:pt idx="62">
                  <c:v>31138</c:v>
                </c:pt>
                <c:pt idx="63">
                  <c:v>31168</c:v>
                </c:pt>
                <c:pt idx="64">
                  <c:v>31199</c:v>
                </c:pt>
                <c:pt idx="65">
                  <c:v>31229</c:v>
                </c:pt>
                <c:pt idx="66">
                  <c:v>31260</c:v>
                </c:pt>
                <c:pt idx="67">
                  <c:v>31291</c:v>
                </c:pt>
                <c:pt idx="68">
                  <c:v>31321</c:v>
                </c:pt>
                <c:pt idx="69">
                  <c:v>31352</c:v>
                </c:pt>
                <c:pt idx="70">
                  <c:v>31382</c:v>
                </c:pt>
                <c:pt idx="71">
                  <c:v>31413</c:v>
                </c:pt>
                <c:pt idx="72">
                  <c:v>31444</c:v>
                </c:pt>
                <c:pt idx="73">
                  <c:v>31472</c:v>
                </c:pt>
                <c:pt idx="74">
                  <c:v>31503</c:v>
                </c:pt>
                <c:pt idx="75">
                  <c:v>31533</c:v>
                </c:pt>
                <c:pt idx="76">
                  <c:v>31564</c:v>
                </c:pt>
                <c:pt idx="77">
                  <c:v>31594</c:v>
                </c:pt>
                <c:pt idx="78">
                  <c:v>31625</c:v>
                </c:pt>
                <c:pt idx="79">
                  <c:v>31656</c:v>
                </c:pt>
                <c:pt idx="80">
                  <c:v>31686</c:v>
                </c:pt>
                <c:pt idx="81">
                  <c:v>31717</c:v>
                </c:pt>
                <c:pt idx="82">
                  <c:v>31747</c:v>
                </c:pt>
                <c:pt idx="83">
                  <c:v>31778</c:v>
                </c:pt>
                <c:pt idx="84">
                  <c:v>31809</c:v>
                </c:pt>
                <c:pt idx="85">
                  <c:v>31837</c:v>
                </c:pt>
                <c:pt idx="86">
                  <c:v>31868</c:v>
                </c:pt>
                <c:pt idx="87">
                  <c:v>31898</c:v>
                </c:pt>
                <c:pt idx="88">
                  <c:v>31929</c:v>
                </c:pt>
                <c:pt idx="89">
                  <c:v>31959</c:v>
                </c:pt>
                <c:pt idx="90">
                  <c:v>31990</c:v>
                </c:pt>
                <c:pt idx="91">
                  <c:v>32021</c:v>
                </c:pt>
                <c:pt idx="92">
                  <c:v>32051</c:v>
                </c:pt>
                <c:pt idx="93">
                  <c:v>32082</c:v>
                </c:pt>
                <c:pt idx="94">
                  <c:v>32112</c:v>
                </c:pt>
                <c:pt idx="95">
                  <c:v>32143</c:v>
                </c:pt>
                <c:pt idx="96">
                  <c:v>32174</c:v>
                </c:pt>
                <c:pt idx="97">
                  <c:v>32203</c:v>
                </c:pt>
                <c:pt idx="98">
                  <c:v>32234</c:v>
                </c:pt>
                <c:pt idx="99">
                  <c:v>32264</c:v>
                </c:pt>
                <c:pt idx="100">
                  <c:v>32295</c:v>
                </c:pt>
                <c:pt idx="101">
                  <c:v>32325</c:v>
                </c:pt>
                <c:pt idx="102">
                  <c:v>32356</c:v>
                </c:pt>
                <c:pt idx="103">
                  <c:v>32387</c:v>
                </c:pt>
                <c:pt idx="104">
                  <c:v>32417</c:v>
                </c:pt>
                <c:pt idx="105">
                  <c:v>32448</c:v>
                </c:pt>
                <c:pt idx="106">
                  <c:v>32478</c:v>
                </c:pt>
                <c:pt idx="107">
                  <c:v>32509</c:v>
                </c:pt>
                <c:pt idx="108">
                  <c:v>32540</c:v>
                </c:pt>
                <c:pt idx="109">
                  <c:v>32568</c:v>
                </c:pt>
                <c:pt idx="110">
                  <c:v>32599</c:v>
                </c:pt>
                <c:pt idx="111">
                  <c:v>32629</c:v>
                </c:pt>
                <c:pt idx="112">
                  <c:v>32660</c:v>
                </c:pt>
                <c:pt idx="113">
                  <c:v>32690</c:v>
                </c:pt>
                <c:pt idx="114">
                  <c:v>32721</c:v>
                </c:pt>
                <c:pt idx="115">
                  <c:v>32752</c:v>
                </c:pt>
                <c:pt idx="116">
                  <c:v>32782</c:v>
                </c:pt>
                <c:pt idx="117">
                  <c:v>32813</c:v>
                </c:pt>
                <c:pt idx="118">
                  <c:v>32843</c:v>
                </c:pt>
                <c:pt idx="119">
                  <c:v>32874</c:v>
                </c:pt>
                <c:pt idx="120">
                  <c:v>32905</c:v>
                </c:pt>
                <c:pt idx="121">
                  <c:v>32933</c:v>
                </c:pt>
                <c:pt idx="122">
                  <c:v>32964</c:v>
                </c:pt>
                <c:pt idx="123">
                  <c:v>32994</c:v>
                </c:pt>
                <c:pt idx="124">
                  <c:v>33025</c:v>
                </c:pt>
                <c:pt idx="125">
                  <c:v>33055</c:v>
                </c:pt>
                <c:pt idx="126">
                  <c:v>33086</c:v>
                </c:pt>
                <c:pt idx="127">
                  <c:v>33117</c:v>
                </c:pt>
                <c:pt idx="128">
                  <c:v>33147</c:v>
                </c:pt>
                <c:pt idx="129">
                  <c:v>33178</c:v>
                </c:pt>
                <c:pt idx="130">
                  <c:v>33208</c:v>
                </c:pt>
                <c:pt idx="131">
                  <c:v>33239</c:v>
                </c:pt>
                <c:pt idx="132">
                  <c:v>33270</c:v>
                </c:pt>
                <c:pt idx="133">
                  <c:v>33298</c:v>
                </c:pt>
                <c:pt idx="134">
                  <c:v>33329</c:v>
                </c:pt>
                <c:pt idx="135">
                  <c:v>33359</c:v>
                </c:pt>
                <c:pt idx="136">
                  <c:v>33390</c:v>
                </c:pt>
                <c:pt idx="137">
                  <c:v>33420</c:v>
                </c:pt>
                <c:pt idx="138">
                  <c:v>33451</c:v>
                </c:pt>
                <c:pt idx="139">
                  <c:v>33482</c:v>
                </c:pt>
                <c:pt idx="140">
                  <c:v>33512</c:v>
                </c:pt>
                <c:pt idx="141">
                  <c:v>33543</c:v>
                </c:pt>
                <c:pt idx="142">
                  <c:v>33573</c:v>
                </c:pt>
                <c:pt idx="143">
                  <c:v>33604</c:v>
                </c:pt>
                <c:pt idx="144">
                  <c:v>33635</c:v>
                </c:pt>
                <c:pt idx="145">
                  <c:v>33664</c:v>
                </c:pt>
                <c:pt idx="146">
                  <c:v>33695</c:v>
                </c:pt>
                <c:pt idx="147">
                  <c:v>33725</c:v>
                </c:pt>
                <c:pt idx="148">
                  <c:v>33756</c:v>
                </c:pt>
                <c:pt idx="149">
                  <c:v>33786</c:v>
                </c:pt>
                <c:pt idx="150">
                  <c:v>33817</c:v>
                </c:pt>
                <c:pt idx="151">
                  <c:v>33848</c:v>
                </c:pt>
                <c:pt idx="152">
                  <c:v>33878</c:v>
                </c:pt>
                <c:pt idx="153">
                  <c:v>33909</c:v>
                </c:pt>
                <c:pt idx="154">
                  <c:v>33939</c:v>
                </c:pt>
                <c:pt idx="155">
                  <c:v>33970</c:v>
                </c:pt>
                <c:pt idx="156">
                  <c:v>34001</c:v>
                </c:pt>
                <c:pt idx="157">
                  <c:v>34029</c:v>
                </c:pt>
                <c:pt idx="158">
                  <c:v>34060</c:v>
                </c:pt>
                <c:pt idx="159">
                  <c:v>34090</c:v>
                </c:pt>
                <c:pt idx="160">
                  <c:v>34121</c:v>
                </c:pt>
                <c:pt idx="161">
                  <c:v>34151</c:v>
                </c:pt>
                <c:pt idx="162">
                  <c:v>34182</c:v>
                </c:pt>
                <c:pt idx="163">
                  <c:v>34213</c:v>
                </c:pt>
                <c:pt idx="164">
                  <c:v>34243</c:v>
                </c:pt>
                <c:pt idx="165">
                  <c:v>34274</c:v>
                </c:pt>
                <c:pt idx="166">
                  <c:v>34304</c:v>
                </c:pt>
                <c:pt idx="167">
                  <c:v>34335</c:v>
                </c:pt>
                <c:pt idx="168">
                  <c:v>34366</c:v>
                </c:pt>
                <c:pt idx="169">
                  <c:v>34394</c:v>
                </c:pt>
                <c:pt idx="170">
                  <c:v>34425</c:v>
                </c:pt>
                <c:pt idx="171">
                  <c:v>34455</c:v>
                </c:pt>
                <c:pt idx="172">
                  <c:v>34486</c:v>
                </c:pt>
                <c:pt idx="173">
                  <c:v>34516</c:v>
                </c:pt>
                <c:pt idx="174">
                  <c:v>34547</c:v>
                </c:pt>
                <c:pt idx="175">
                  <c:v>34578</c:v>
                </c:pt>
                <c:pt idx="176">
                  <c:v>34608</c:v>
                </c:pt>
                <c:pt idx="177">
                  <c:v>34639</c:v>
                </c:pt>
                <c:pt idx="178">
                  <c:v>34669</c:v>
                </c:pt>
                <c:pt idx="179">
                  <c:v>34700</c:v>
                </c:pt>
                <c:pt idx="180">
                  <c:v>34731</c:v>
                </c:pt>
                <c:pt idx="181">
                  <c:v>34759</c:v>
                </c:pt>
                <c:pt idx="182">
                  <c:v>34790</c:v>
                </c:pt>
                <c:pt idx="183">
                  <c:v>34820</c:v>
                </c:pt>
                <c:pt idx="184">
                  <c:v>34851</c:v>
                </c:pt>
                <c:pt idx="185">
                  <c:v>34881</c:v>
                </c:pt>
                <c:pt idx="186">
                  <c:v>34912</c:v>
                </c:pt>
                <c:pt idx="187">
                  <c:v>34943</c:v>
                </c:pt>
                <c:pt idx="188">
                  <c:v>34973</c:v>
                </c:pt>
                <c:pt idx="189">
                  <c:v>35004</c:v>
                </c:pt>
                <c:pt idx="190">
                  <c:v>35034</c:v>
                </c:pt>
                <c:pt idx="191">
                  <c:v>35065</c:v>
                </c:pt>
                <c:pt idx="192">
                  <c:v>35096</c:v>
                </c:pt>
                <c:pt idx="193">
                  <c:v>35125</c:v>
                </c:pt>
                <c:pt idx="194">
                  <c:v>35156</c:v>
                </c:pt>
                <c:pt idx="195">
                  <c:v>35186</c:v>
                </c:pt>
                <c:pt idx="196">
                  <c:v>35217</c:v>
                </c:pt>
                <c:pt idx="197">
                  <c:v>35247</c:v>
                </c:pt>
                <c:pt idx="198">
                  <c:v>35278</c:v>
                </c:pt>
                <c:pt idx="199">
                  <c:v>35309</c:v>
                </c:pt>
                <c:pt idx="200">
                  <c:v>35339</c:v>
                </c:pt>
                <c:pt idx="201">
                  <c:v>35370</c:v>
                </c:pt>
                <c:pt idx="202">
                  <c:v>35400</c:v>
                </c:pt>
                <c:pt idx="203">
                  <c:v>35431</c:v>
                </c:pt>
                <c:pt idx="204">
                  <c:v>35462</c:v>
                </c:pt>
                <c:pt idx="205">
                  <c:v>35490</c:v>
                </c:pt>
                <c:pt idx="206">
                  <c:v>35521</c:v>
                </c:pt>
                <c:pt idx="207">
                  <c:v>35551</c:v>
                </c:pt>
                <c:pt idx="208">
                  <c:v>35582</c:v>
                </c:pt>
                <c:pt idx="209">
                  <c:v>35612</c:v>
                </c:pt>
                <c:pt idx="210">
                  <c:v>35643</c:v>
                </c:pt>
                <c:pt idx="211">
                  <c:v>35674</c:v>
                </c:pt>
                <c:pt idx="212">
                  <c:v>35704</c:v>
                </c:pt>
                <c:pt idx="213">
                  <c:v>35735</c:v>
                </c:pt>
                <c:pt idx="214">
                  <c:v>35765</c:v>
                </c:pt>
                <c:pt idx="215">
                  <c:v>35796</c:v>
                </c:pt>
                <c:pt idx="216">
                  <c:v>35827</c:v>
                </c:pt>
                <c:pt idx="217">
                  <c:v>35855</c:v>
                </c:pt>
                <c:pt idx="218">
                  <c:v>35886</c:v>
                </c:pt>
                <c:pt idx="219">
                  <c:v>35916</c:v>
                </c:pt>
                <c:pt idx="220">
                  <c:v>35947</c:v>
                </c:pt>
                <c:pt idx="221">
                  <c:v>35977</c:v>
                </c:pt>
                <c:pt idx="222">
                  <c:v>36008</c:v>
                </c:pt>
                <c:pt idx="223">
                  <c:v>36039</c:v>
                </c:pt>
                <c:pt idx="224">
                  <c:v>36069</c:v>
                </c:pt>
                <c:pt idx="225">
                  <c:v>36100</c:v>
                </c:pt>
                <c:pt idx="226">
                  <c:v>36130</c:v>
                </c:pt>
                <c:pt idx="227">
                  <c:v>36161</c:v>
                </c:pt>
                <c:pt idx="228">
                  <c:v>36192</c:v>
                </c:pt>
                <c:pt idx="229">
                  <c:v>36220</c:v>
                </c:pt>
                <c:pt idx="230">
                  <c:v>36251</c:v>
                </c:pt>
                <c:pt idx="231">
                  <c:v>36281</c:v>
                </c:pt>
                <c:pt idx="232">
                  <c:v>36312</c:v>
                </c:pt>
                <c:pt idx="233">
                  <c:v>36342</c:v>
                </c:pt>
                <c:pt idx="234">
                  <c:v>36373</c:v>
                </c:pt>
                <c:pt idx="235">
                  <c:v>36404</c:v>
                </c:pt>
                <c:pt idx="236">
                  <c:v>36434</c:v>
                </c:pt>
                <c:pt idx="237">
                  <c:v>36465</c:v>
                </c:pt>
                <c:pt idx="238">
                  <c:v>36495</c:v>
                </c:pt>
                <c:pt idx="239">
                  <c:v>36526</c:v>
                </c:pt>
                <c:pt idx="240">
                  <c:v>36557</c:v>
                </c:pt>
                <c:pt idx="241">
                  <c:v>36586</c:v>
                </c:pt>
                <c:pt idx="242">
                  <c:v>36617</c:v>
                </c:pt>
                <c:pt idx="243">
                  <c:v>36647</c:v>
                </c:pt>
                <c:pt idx="244">
                  <c:v>36678</c:v>
                </c:pt>
                <c:pt idx="245">
                  <c:v>36708</c:v>
                </c:pt>
                <c:pt idx="246">
                  <c:v>36739</c:v>
                </c:pt>
                <c:pt idx="247">
                  <c:v>36770</c:v>
                </c:pt>
                <c:pt idx="248">
                  <c:v>36800</c:v>
                </c:pt>
                <c:pt idx="249">
                  <c:v>36831</c:v>
                </c:pt>
                <c:pt idx="250">
                  <c:v>36861</c:v>
                </c:pt>
                <c:pt idx="251">
                  <c:v>36892</c:v>
                </c:pt>
                <c:pt idx="252">
                  <c:v>36923</c:v>
                </c:pt>
                <c:pt idx="253">
                  <c:v>36951</c:v>
                </c:pt>
                <c:pt idx="254">
                  <c:v>36982</c:v>
                </c:pt>
                <c:pt idx="255">
                  <c:v>37012</c:v>
                </c:pt>
                <c:pt idx="256">
                  <c:v>37043</c:v>
                </c:pt>
                <c:pt idx="257">
                  <c:v>37073</c:v>
                </c:pt>
                <c:pt idx="258">
                  <c:v>37104</c:v>
                </c:pt>
                <c:pt idx="259">
                  <c:v>37135</c:v>
                </c:pt>
                <c:pt idx="260">
                  <c:v>37165</c:v>
                </c:pt>
                <c:pt idx="261">
                  <c:v>37196</c:v>
                </c:pt>
                <c:pt idx="262">
                  <c:v>37226</c:v>
                </c:pt>
                <c:pt idx="263">
                  <c:v>37257</c:v>
                </c:pt>
                <c:pt idx="264">
                  <c:v>37288</c:v>
                </c:pt>
                <c:pt idx="265">
                  <c:v>37316</c:v>
                </c:pt>
                <c:pt idx="266">
                  <c:v>37347</c:v>
                </c:pt>
                <c:pt idx="267">
                  <c:v>37377</c:v>
                </c:pt>
                <c:pt idx="268">
                  <c:v>37408</c:v>
                </c:pt>
                <c:pt idx="269">
                  <c:v>37438</c:v>
                </c:pt>
                <c:pt idx="270">
                  <c:v>37469</c:v>
                </c:pt>
                <c:pt idx="271">
                  <c:v>37500</c:v>
                </c:pt>
                <c:pt idx="272">
                  <c:v>37530</c:v>
                </c:pt>
                <c:pt idx="273">
                  <c:v>37561</c:v>
                </c:pt>
                <c:pt idx="274">
                  <c:v>37591</c:v>
                </c:pt>
                <c:pt idx="275">
                  <c:v>37622</c:v>
                </c:pt>
                <c:pt idx="276">
                  <c:v>37653</c:v>
                </c:pt>
                <c:pt idx="277">
                  <c:v>37681</c:v>
                </c:pt>
                <c:pt idx="278">
                  <c:v>37712</c:v>
                </c:pt>
                <c:pt idx="279">
                  <c:v>37742</c:v>
                </c:pt>
                <c:pt idx="280">
                  <c:v>37773</c:v>
                </c:pt>
                <c:pt idx="281">
                  <c:v>37803</c:v>
                </c:pt>
                <c:pt idx="282">
                  <c:v>37834</c:v>
                </c:pt>
                <c:pt idx="283">
                  <c:v>37865</c:v>
                </c:pt>
                <c:pt idx="284">
                  <c:v>37895</c:v>
                </c:pt>
                <c:pt idx="285">
                  <c:v>37926</c:v>
                </c:pt>
                <c:pt idx="286">
                  <c:v>37956</c:v>
                </c:pt>
                <c:pt idx="287">
                  <c:v>37987</c:v>
                </c:pt>
                <c:pt idx="288">
                  <c:v>38018</c:v>
                </c:pt>
                <c:pt idx="289">
                  <c:v>38047</c:v>
                </c:pt>
                <c:pt idx="290">
                  <c:v>38078</c:v>
                </c:pt>
                <c:pt idx="291">
                  <c:v>38108</c:v>
                </c:pt>
                <c:pt idx="292">
                  <c:v>38139</c:v>
                </c:pt>
                <c:pt idx="293">
                  <c:v>38169</c:v>
                </c:pt>
                <c:pt idx="294">
                  <c:v>38200</c:v>
                </c:pt>
                <c:pt idx="295">
                  <c:v>38231</c:v>
                </c:pt>
                <c:pt idx="296">
                  <c:v>38261</c:v>
                </c:pt>
                <c:pt idx="297">
                  <c:v>38292</c:v>
                </c:pt>
                <c:pt idx="298">
                  <c:v>38322</c:v>
                </c:pt>
                <c:pt idx="299">
                  <c:v>38353</c:v>
                </c:pt>
                <c:pt idx="300">
                  <c:v>38384</c:v>
                </c:pt>
                <c:pt idx="301">
                  <c:v>38412</c:v>
                </c:pt>
                <c:pt idx="302">
                  <c:v>38443</c:v>
                </c:pt>
                <c:pt idx="303">
                  <c:v>38473</c:v>
                </c:pt>
                <c:pt idx="304">
                  <c:v>38504</c:v>
                </c:pt>
                <c:pt idx="305">
                  <c:v>38534</c:v>
                </c:pt>
                <c:pt idx="306">
                  <c:v>38565</c:v>
                </c:pt>
                <c:pt idx="307">
                  <c:v>38596</c:v>
                </c:pt>
                <c:pt idx="308">
                  <c:v>38626</c:v>
                </c:pt>
                <c:pt idx="309">
                  <c:v>38657</c:v>
                </c:pt>
                <c:pt idx="310">
                  <c:v>38687</c:v>
                </c:pt>
                <c:pt idx="311">
                  <c:v>38718</c:v>
                </c:pt>
                <c:pt idx="312">
                  <c:v>38749</c:v>
                </c:pt>
                <c:pt idx="313">
                  <c:v>38777</c:v>
                </c:pt>
                <c:pt idx="314">
                  <c:v>38808</c:v>
                </c:pt>
                <c:pt idx="315">
                  <c:v>38838</c:v>
                </c:pt>
                <c:pt idx="316">
                  <c:v>38869</c:v>
                </c:pt>
                <c:pt idx="317">
                  <c:v>38899</c:v>
                </c:pt>
                <c:pt idx="318">
                  <c:v>38930</c:v>
                </c:pt>
                <c:pt idx="319">
                  <c:v>38961</c:v>
                </c:pt>
                <c:pt idx="320">
                  <c:v>38991</c:v>
                </c:pt>
                <c:pt idx="321">
                  <c:v>39022</c:v>
                </c:pt>
                <c:pt idx="322">
                  <c:v>39052</c:v>
                </c:pt>
                <c:pt idx="323">
                  <c:v>39083</c:v>
                </c:pt>
                <c:pt idx="324">
                  <c:v>39114</c:v>
                </c:pt>
                <c:pt idx="325">
                  <c:v>39142</c:v>
                </c:pt>
                <c:pt idx="326">
                  <c:v>39173</c:v>
                </c:pt>
                <c:pt idx="327">
                  <c:v>39203</c:v>
                </c:pt>
                <c:pt idx="328">
                  <c:v>39234</c:v>
                </c:pt>
                <c:pt idx="329">
                  <c:v>39264</c:v>
                </c:pt>
                <c:pt idx="330">
                  <c:v>39295</c:v>
                </c:pt>
                <c:pt idx="331">
                  <c:v>39326</c:v>
                </c:pt>
                <c:pt idx="332">
                  <c:v>39356</c:v>
                </c:pt>
                <c:pt idx="333">
                  <c:v>39387</c:v>
                </c:pt>
                <c:pt idx="334">
                  <c:v>39417</c:v>
                </c:pt>
                <c:pt idx="335">
                  <c:v>39448</c:v>
                </c:pt>
                <c:pt idx="336">
                  <c:v>39479</c:v>
                </c:pt>
                <c:pt idx="337">
                  <c:v>39508</c:v>
                </c:pt>
                <c:pt idx="338">
                  <c:v>39539</c:v>
                </c:pt>
                <c:pt idx="339">
                  <c:v>39569</c:v>
                </c:pt>
                <c:pt idx="340">
                  <c:v>39600</c:v>
                </c:pt>
                <c:pt idx="341">
                  <c:v>39630</c:v>
                </c:pt>
                <c:pt idx="342">
                  <c:v>39661</c:v>
                </c:pt>
                <c:pt idx="343">
                  <c:v>39692</c:v>
                </c:pt>
                <c:pt idx="344">
                  <c:v>39722</c:v>
                </c:pt>
                <c:pt idx="345">
                  <c:v>39753</c:v>
                </c:pt>
                <c:pt idx="346">
                  <c:v>39783</c:v>
                </c:pt>
                <c:pt idx="347">
                  <c:v>39814</c:v>
                </c:pt>
                <c:pt idx="348">
                  <c:v>39845</c:v>
                </c:pt>
                <c:pt idx="349">
                  <c:v>39873</c:v>
                </c:pt>
                <c:pt idx="350">
                  <c:v>39904</c:v>
                </c:pt>
                <c:pt idx="351">
                  <c:v>39934</c:v>
                </c:pt>
                <c:pt idx="352">
                  <c:v>39965</c:v>
                </c:pt>
                <c:pt idx="353">
                  <c:v>39995</c:v>
                </c:pt>
                <c:pt idx="354">
                  <c:v>40026</c:v>
                </c:pt>
                <c:pt idx="355">
                  <c:v>40057</c:v>
                </c:pt>
                <c:pt idx="356">
                  <c:v>40087</c:v>
                </c:pt>
                <c:pt idx="357">
                  <c:v>40118</c:v>
                </c:pt>
                <c:pt idx="358">
                  <c:v>40148</c:v>
                </c:pt>
                <c:pt idx="359">
                  <c:v>40179</c:v>
                </c:pt>
                <c:pt idx="360">
                  <c:v>40210</c:v>
                </c:pt>
                <c:pt idx="361">
                  <c:v>40238</c:v>
                </c:pt>
                <c:pt idx="362">
                  <c:v>40269</c:v>
                </c:pt>
                <c:pt idx="363">
                  <c:v>40299</c:v>
                </c:pt>
                <c:pt idx="364">
                  <c:v>40330</c:v>
                </c:pt>
                <c:pt idx="365">
                  <c:v>40360</c:v>
                </c:pt>
                <c:pt idx="366">
                  <c:v>40391</c:v>
                </c:pt>
                <c:pt idx="367">
                  <c:v>40422</c:v>
                </c:pt>
                <c:pt idx="368">
                  <c:v>40452</c:v>
                </c:pt>
                <c:pt idx="369">
                  <c:v>40483</c:v>
                </c:pt>
                <c:pt idx="370">
                  <c:v>40513</c:v>
                </c:pt>
                <c:pt idx="371">
                  <c:v>40544</c:v>
                </c:pt>
                <c:pt idx="372">
                  <c:v>40575</c:v>
                </c:pt>
                <c:pt idx="373">
                  <c:v>40603</c:v>
                </c:pt>
                <c:pt idx="374">
                  <c:v>40634</c:v>
                </c:pt>
                <c:pt idx="375">
                  <c:v>40664</c:v>
                </c:pt>
                <c:pt idx="376">
                  <c:v>40695</c:v>
                </c:pt>
                <c:pt idx="377">
                  <c:v>40725</c:v>
                </c:pt>
                <c:pt idx="378">
                  <c:v>40756</c:v>
                </c:pt>
                <c:pt idx="379">
                  <c:v>40787</c:v>
                </c:pt>
                <c:pt idx="380">
                  <c:v>40817</c:v>
                </c:pt>
                <c:pt idx="381">
                  <c:v>40848</c:v>
                </c:pt>
                <c:pt idx="382">
                  <c:v>40878</c:v>
                </c:pt>
                <c:pt idx="383">
                  <c:v>40909</c:v>
                </c:pt>
                <c:pt idx="384">
                  <c:v>40940</c:v>
                </c:pt>
                <c:pt idx="385">
                  <c:v>40969</c:v>
                </c:pt>
                <c:pt idx="386">
                  <c:v>41000</c:v>
                </c:pt>
                <c:pt idx="387">
                  <c:v>41030</c:v>
                </c:pt>
                <c:pt idx="388">
                  <c:v>41061</c:v>
                </c:pt>
                <c:pt idx="389">
                  <c:v>41091</c:v>
                </c:pt>
                <c:pt idx="390">
                  <c:v>41122</c:v>
                </c:pt>
                <c:pt idx="391">
                  <c:v>41153</c:v>
                </c:pt>
                <c:pt idx="392">
                  <c:v>41183</c:v>
                </c:pt>
                <c:pt idx="393">
                  <c:v>41214</c:v>
                </c:pt>
                <c:pt idx="394">
                  <c:v>41244</c:v>
                </c:pt>
                <c:pt idx="395">
                  <c:v>41275</c:v>
                </c:pt>
                <c:pt idx="396">
                  <c:v>41306</c:v>
                </c:pt>
                <c:pt idx="397">
                  <c:v>41334</c:v>
                </c:pt>
                <c:pt idx="398">
                  <c:v>41365</c:v>
                </c:pt>
                <c:pt idx="399">
                  <c:v>41395</c:v>
                </c:pt>
                <c:pt idx="400">
                  <c:v>41426</c:v>
                </c:pt>
                <c:pt idx="401">
                  <c:v>41456</c:v>
                </c:pt>
                <c:pt idx="402">
                  <c:v>41487</c:v>
                </c:pt>
                <c:pt idx="403">
                  <c:v>41518</c:v>
                </c:pt>
                <c:pt idx="404">
                  <c:v>41548</c:v>
                </c:pt>
                <c:pt idx="405">
                  <c:v>41579</c:v>
                </c:pt>
                <c:pt idx="406">
                  <c:v>41609</c:v>
                </c:pt>
                <c:pt idx="407">
                  <c:v>41640</c:v>
                </c:pt>
                <c:pt idx="408">
                  <c:v>41671</c:v>
                </c:pt>
                <c:pt idx="409">
                  <c:v>41699</c:v>
                </c:pt>
                <c:pt idx="410">
                  <c:v>41730</c:v>
                </c:pt>
                <c:pt idx="411">
                  <c:v>41760</c:v>
                </c:pt>
                <c:pt idx="412">
                  <c:v>41791</c:v>
                </c:pt>
                <c:pt idx="413">
                  <c:v>41821</c:v>
                </c:pt>
                <c:pt idx="414">
                  <c:v>41852</c:v>
                </c:pt>
                <c:pt idx="415">
                  <c:v>41883</c:v>
                </c:pt>
                <c:pt idx="416">
                  <c:v>41913</c:v>
                </c:pt>
                <c:pt idx="417">
                  <c:v>41944</c:v>
                </c:pt>
                <c:pt idx="418">
                  <c:v>41974</c:v>
                </c:pt>
                <c:pt idx="419">
                  <c:v>42005</c:v>
                </c:pt>
                <c:pt idx="420">
                  <c:v>42036</c:v>
                </c:pt>
                <c:pt idx="421">
                  <c:v>42064</c:v>
                </c:pt>
                <c:pt idx="422">
                  <c:v>42095</c:v>
                </c:pt>
                <c:pt idx="423">
                  <c:v>42125</c:v>
                </c:pt>
                <c:pt idx="424">
                  <c:v>42156</c:v>
                </c:pt>
                <c:pt idx="425">
                  <c:v>42186</c:v>
                </c:pt>
                <c:pt idx="426">
                  <c:v>42217</c:v>
                </c:pt>
                <c:pt idx="427">
                  <c:v>42248</c:v>
                </c:pt>
                <c:pt idx="428">
                  <c:v>42278</c:v>
                </c:pt>
                <c:pt idx="429">
                  <c:v>42309</c:v>
                </c:pt>
                <c:pt idx="430">
                  <c:v>42339</c:v>
                </c:pt>
                <c:pt idx="431">
                  <c:v>42370</c:v>
                </c:pt>
                <c:pt idx="432">
                  <c:v>42401</c:v>
                </c:pt>
                <c:pt idx="433">
                  <c:v>42430</c:v>
                </c:pt>
                <c:pt idx="434">
                  <c:v>42461</c:v>
                </c:pt>
                <c:pt idx="435">
                  <c:v>42491</c:v>
                </c:pt>
                <c:pt idx="436">
                  <c:v>42522</c:v>
                </c:pt>
                <c:pt idx="437">
                  <c:v>42552</c:v>
                </c:pt>
                <c:pt idx="438">
                  <c:v>42583</c:v>
                </c:pt>
                <c:pt idx="439">
                  <c:v>42614</c:v>
                </c:pt>
                <c:pt idx="440">
                  <c:v>42644</c:v>
                </c:pt>
                <c:pt idx="441">
                  <c:v>42675</c:v>
                </c:pt>
                <c:pt idx="442">
                  <c:v>42705</c:v>
                </c:pt>
                <c:pt idx="443">
                  <c:v>42736</c:v>
                </c:pt>
                <c:pt idx="444">
                  <c:v>42767</c:v>
                </c:pt>
              </c:numCache>
            </c:numRef>
          </c:cat>
          <c:val>
            <c:numRef>
              <c:f>Sheet1!$J$44:$J$502</c:f>
              <c:numCache>
                <c:formatCode>General</c:formatCode>
                <c:ptCount val="459"/>
                <c:pt idx="0">
                  <c:v>-44.999999999999929</c:v>
                </c:pt>
                <c:pt idx="1">
                  <c:v>-244.99999999999994</c:v>
                </c:pt>
                <c:pt idx="2">
                  <c:v>-172.99999999999986</c:v>
                </c:pt>
                <c:pt idx="3">
                  <c:v>159.99999999999997</c:v>
                </c:pt>
                <c:pt idx="4">
                  <c:v>270.99999999999989</c:v>
                </c:pt>
                <c:pt idx="5">
                  <c:v>218.99999999999994</c:v>
                </c:pt>
                <c:pt idx="6">
                  <c:v>196.99999999999989</c:v>
                </c:pt>
                <c:pt idx="7">
                  <c:v>124.00000000000003</c:v>
                </c:pt>
                <c:pt idx="8">
                  <c:v>13.000000000000078</c:v>
                </c:pt>
                <c:pt idx="9">
                  <c:v>-105.00000000000007</c:v>
                </c:pt>
                <c:pt idx="10">
                  <c:v>-265.00000000000006</c:v>
                </c:pt>
                <c:pt idx="11">
                  <c:v>-244.99999999999994</c:v>
                </c:pt>
                <c:pt idx="12">
                  <c:v>-159.99999999999997</c:v>
                </c:pt>
                <c:pt idx="13">
                  <c:v>-24.000000000000021</c:v>
                </c:pt>
                <c:pt idx="14">
                  <c:v>-0.99999999999997868</c:v>
                </c:pt>
                <c:pt idx="15">
                  <c:v>-220.00000000000011</c:v>
                </c:pt>
                <c:pt idx="16">
                  <c:v>-125.99999999999997</c:v>
                </c:pt>
                <c:pt idx="17">
                  <c:v>-67</c:v>
                </c:pt>
                <c:pt idx="18">
                  <c:v>-57.000000000000028</c:v>
                </c:pt>
                <c:pt idx="19">
                  <c:v>62.000000000000099</c:v>
                </c:pt>
                <c:pt idx="20">
                  <c:v>161.00000000000011</c:v>
                </c:pt>
                <c:pt idx="21">
                  <c:v>253.00000000000011</c:v>
                </c:pt>
                <c:pt idx="22">
                  <c:v>287.00000000000011</c:v>
                </c:pt>
                <c:pt idx="23">
                  <c:v>231.00000000000006</c:v>
                </c:pt>
                <c:pt idx="24">
                  <c:v>94.999999999999929</c:v>
                </c:pt>
                <c:pt idx="25">
                  <c:v>117.99999999999997</c:v>
                </c:pt>
                <c:pt idx="26">
                  <c:v>117</c:v>
                </c:pt>
                <c:pt idx="27">
                  <c:v>152.99999999999994</c:v>
                </c:pt>
                <c:pt idx="28">
                  <c:v>183</c:v>
                </c:pt>
                <c:pt idx="29">
                  <c:v>259.99999999999994</c:v>
                </c:pt>
                <c:pt idx="30">
                  <c:v>438.00000000000006</c:v>
                </c:pt>
                <c:pt idx="31">
                  <c:v>442</c:v>
                </c:pt>
                <c:pt idx="32">
                  <c:v>320</c:v>
                </c:pt>
                <c:pt idx="33">
                  <c:v>248.00000000000006</c:v>
                </c:pt>
                <c:pt idx="34">
                  <c:v>259.99999999999989</c:v>
                </c:pt>
                <c:pt idx="35">
                  <c:v>260.00000000000006</c:v>
                </c:pt>
                <c:pt idx="36">
                  <c:v>261.00000000000011</c:v>
                </c:pt>
                <c:pt idx="37">
                  <c:v>216</c:v>
                </c:pt>
                <c:pt idx="38">
                  <c:v>218.99999999999994</c:v>
                </c:pt>
                <c:pt idx="39">
                  <c:v>219.00000000000011</c:v>
                </c:pt>
                <c:pt idx="40">
                  <c:v>206.00000000000006</c:v>
                </c:pt>
                <c:pt idx="41">
                  <c:v>230.00000000000006</c:v>
                </c:pt>
                <c:pt idx="42">
                  <c:v>250.99999999999997</c:v>
                </c:pt>
                <c:pt idx="43">
                  <c:v>265.00000000000006</c:v>
                </c:pt>
                <c:pt idx="44">
                  <c:v>289.99999999999989</c:v>
                </c:pt>
                <c:pt idx="45">
                  <c:v>293</c:v>
                </c:pt>
                <c:pt idx="46">
                  <c:v>283</c:v>
                </c:pt>
                <c:pt idx="47">
                  <c:v>276.99999999999994</c:v>
                </c:pt>
                <c:pt idx="48">
                  <c:v>275</c:v>
                </c:pt>
                <c:pt idx="49">
                  <c:v>280.00000000000006</c:v>
                </c:pt>
                <c:pt idx="50">
                  <c:v>294.00000000000011</c:v>
                </c:pt>
                <c:pt idx="51">
                  <c:v>358</c:v>
                </c:pt>
                <c:pt idx="52">
                  <c:v>369.00000000000011</c:v>
                </c:pt>
                <c:pt idx="53">
                  <c:v>324</c:v>
                </c:pt>
                <c:pt idx="54">
                  <c:v>225</c:v>
                </c:pt>
                <c:pt idx="55">
                  <c:v>215.00000000000003</c:v>
                </c:pt>
                <c:pt idx="56">
                  <c:v>242</c:v>
                </c:pt>
                <c:pt idx="57">
                  <c:v>296.00000000000011</c:v>
                </c:pt>
                <c:pt idx="58">
                  <c:v>343.99999999999994</c:v>
                </c:pt>
                <c:pt idx="59">
                  <c:v>362.00000000000011</c:v>
                </c:pt>
                <c:pt idx="60">
                  <c:v>324</c:v>
                </c:pt>
                <c:pt idx="61">
                  <c:v>334</c:v>
                </c:pt>
                <c:pt idx="62">
                  <c:v>347.99999999999994</c:v>
                </c:pt>
                <c:pt idx="63">
                  <c:v>336.99999999999994</c:v>
                </c:pt>
                <c:pt idx="64">
                  <c:v>321</c:v>
                </c:pt>
                <c:pt idx="65">
                  <c:v>323.00000000000006</c:v>
                </c:pt>
                <c:pt idx="66">
                  <c:v>319.00000000000006</c:v>
                </c:pt>
                <c:pt idx="67">
                  <c:v>326.99999999999994</c:v>
                </c:pt>
                <c:pt idx="68">
                  <c:v>308</c:v>
                </c:pt>
                <c:pt idx="69">
                  <c:v>253.99999999999991</c:v>
                </c:pt>
                <c:pt idx="70">
                  <c:v>216</c:v>
                </c:pt>
                <c:pt idx="71">
                  <c:v>211.99999999999991</c:v>
                </c:pt>
                <c:pt idx="72">
                  <c:v>163.99999999999997</c:v>
                </c:pt>
                <c:pt idx="73">
                  <c:v>122.00000000000006</c:v>
                </c:pt>
                <c:pt idx="74">
                  <c:v>124.00000000000003</c:v>
                </c:pt>
                <c:pt idx="75">
                  <c:v>155.99999999999997</c:v>
                </c:pt>
                <c:pt idx="76">
                  <c:v>159</c:v>
                </c:pt>
                <c:pt idx="77">
                  <c:v>146.99999999999997</c:v>
                </c:pt>
                <c:pt idx="78">
                  <c:v>163.99999999999997</c:v>
                </c:pt>
                <c:pt idx="79">
                  <c:v>224.00000000000003</c:v>
                </c:pt>
                <c:pt idx="80">
                  <c:v>225</c:v>
                </c:pt>
                <c:pt idx="81">
                  <c:v>190.00000000000003</c:v>
                </c:pt>
                <c:pt idx="82">
                  <c:v>158</c:v>
                </c:pt>
                <c:pt idx="83">
                  <c:v>165.00000000000003</c:v>
                </c:pt>
                <c:pt idx="84">
                  <c:v>166</c:v>
                </c:pt>
                <c:pt idx="85">
                  <c:v>166</c:v>
                </c:pt>
                <c:pt idx="86">
                  <c:v>238</c:v>
                </c:pt>
                <c:pt idx="87">
                  <c:v>294.99999999999994</c:v>
                </c:pt>
                <c:pt idx="88">
                  <c:v>273.00000000000006</c:v>
                </c:pt>
                <c:pt idx="89">
                  <c:v>275.99999999999989</c:v>
                </c:pt>
                <c:pt idx="90">
                  <c:v>272</c:v>
                </c:pt>
                <c:pt idx="91">
                  <c:v>301.99999999999994</c:v>
                </c:pt>
                <c:pt idx="92">
                  <c:v>338.99999999999994</c:v>
                </c:pt>
                <c:pt idx="93">
                  <c:v>316.99999999999989</c:v>
                </c:pt>
                <c:pt idx="94">
                  <c:v>322.00000000000006</c:v>
                </c:pt>
                <c:pt idx="95">
                  <c:v>286.00000000000006</c:v>
                </c:pt>
                <c:pt idx="96">
                  <c:v>255.00000000000006</c:v>
                </c:pt>
                <c:pt idx="97">
                  <c:v>266.99999999999989</c:v>
                </c:pt>
                <c:pt idx="98">
                  <c:v>281.00000000000006</c:v>
                </c:pt>
                <c:pt idx="99">
                  <c:v>283</c:v>
                </c:pt>
                <c:pt idx="100">
                  <c:v>246</c:v>
                </c:pt>
                <c:pt idx="101">
                  <c:v>233</c:v>
                </c:pt>
                <c:pt idx="102">
                  <c:v>220.00000000000003</c:v>
                </c:pt>
                <c:pt idx="103">
                  <c:v>174.00000000000003</c:v>
                </c:pt>
                <c:pt idx="104">
                  <c:v>145.00000000000011</c:v>
                </c:pt>
                <c:pt idx="105">
                  <c:v>120.00000000000011</c:v>
                </c:pt>
                <c:pt idx="106">
                  <c:v>103.99999999999991</c:v>
                </c:pt>
                <c:pt idx="107">
                  <c:v>82.000000000000028</c:v>
                </c:pt>
                <c:pt idx="108">
                  <c:v>64.000000000000057</c:v>
                </c:pt>
                <c:pt idx="109">
                  <c:v>53.999999999999915</c:v>
                </c:pt>
                <c:pt idx="110">
                  <c:v>52.999999999999936</c:v>
                </c:pt>
                <c:pt idx="111">
                  <c:v>42.999999999999972</c:v>
                </c:pt>
                <c:pt idx="112">
                  <c:v>12.999999999999901</c:v>
                </c:pt>
                <c:pt idx="113">
                  <c:v>13.999999999999968</c:v>
                </c:pt>
                <c:pt idx="114">
                  <c:v>20.999999999999908</c:v>
                </c:pt>
                <c:pt idx="115">
                  <c:v>43.99999999999995</c:v>
                </c:pt>
                <c:pt idx="116">
                  <c:v>37.000000000000014</c:v>
                </c:pt>
                <c:pt idx="117">
                  <c:v>17.999999999999972</c:v>
                </c:pt>
                <c:pt idx="118">
                  <c:v>20.999999999999996</c:v>
                </c:pt>
                <c:pt idx="119">
                  <c:v>57.000000000000114</c:v>
                </c:pt>
                <c:pt idx="120">
                  <c:v>73.000000000000043</c:v>
                </c:pt>
                <c:pt idx="121">
                  <c:v>68.999999999999943</c:v>
                </c:pt>
                <c:pt idx="122">
                  <c:v>101.99999999999996</c:v>
                </c:pt>
                <c:pt idx="123">
                  <c:v>101.99999999999996</c:v>
                </c:pt>
                <c:pt idx="124">
                  <c:v>75</c:v>
                </c:pt>
                <c:pt idx="125">
                  <c:v>85.000000000000057</c:v>
                </c:pt>
                <c:pt idx="126">
                  <c:v>129.99999999999997</c:v>
                </c:pt>
                <c:pt idx="127">
                  <c:v>153.00000000000003</c:v>
                </c:pt>
                <c:pt idx="128">
                  <c:v>155.00000000000006</c:v>
                </c:pt>
                <c:pt idx="129">
                  <c:v>133.00000000000009</c:v>
                </c:pt>
                <c:pt idx="130">
                  <c:v>134</c:v>
                </c:pt>
                <c:pt idx="131">
                  <c:v>187</c:v>
                </c:pt>
                <c:pt idx="132">
                  <c:v>190.99999999999991</c:v>
                </c:pt>
                <c:pt idx="133">
                  <c:v>219.99999999999994</c:v>
                </c:pt>
                <c:pt idx="134">
                  <c:v>238.99999999999989</c:v>
                </c:pt>
                <c:pt idx="135">
                  <c:v>261.00000000000006</c:v>
                </c:pt>
                <c:pt idx="136">
                  <c:v>270.99999999999989</c:v>
                </c:pt>
                <c:pt idx="137">
                  <c:v>268.99999999999994</c:v>
                </c:pt>
                <c:pt idx="138">
                  <c:v>257</c:v>
                </c:pt>
                <c:pt idx="139">
                  <c:v>243.00000000000006</c:v>
                </c:pt>
                <c:pt idx="140">
                  <c:v>254</c:v>
                </c:pt>
                <c:pt idx="141">
                  <c:v>286.00000000000006</c:v>
                </c:pt>
                <c:pt idx="142">
                  <c:v>301.99999999999994</c:v>
                </c:pt>
                <c:pt idx="143">
                  <c:v>323.00000000000006</c:v>
                </c:pt>
                <c:pt idx="144">
                  <c:v>350</c:v>
                </c:pt>
                <c:pt idx="145">
                  <c:v>350</c:v>
                </c:pt>
                <c:pt idx="146">
                  <c:v>373.00000000000006</c:v>
                </c:pt>
                <c:pt idx="147">
                  <c:v>376</c:v>
                </c:pt>
                <c:pt idx="148">
                  <c:v>359.99999999999994</c:v>
                </c:pt>
                <c:pt idx="149">
                  <c:v>363</c:v>
                </c:pt>
                <c:pt idx="150">
                  <c:v>346</c:v>
                </c:pt>
                <c:pt idx="151">
                  <c:v>351</c:v>
                </c:pt>
                <c:pt idx="152">
                  <c:v>373</c:v>
                </c:pt>
                <c:pt idx="153">
                  <c:v>374</c:v>
                </c:pt>
                <c:pt idx="154">
                  <c:v>354.99999999999994</c:v>
                </c:pt>
                <c:pt idx="155">
                  <c:v>359.99999999999994</c:v>
                </c:pt>
                <c:pt idx="156">
                  <c:v>332.99999999999994</c:v>
                </c:pt>
                <c:pt idx="157">
                  <c:v>303</c:v>
                </c:pt>
                <c:pt idx="158">
                  <c:v>309.99999999999994</c:v>
                </c:pt>
                <c:pt idx="159">
                  <c:v>308</c:v>
                </c:pt>
                <c:pt idx="160">
                  <c:v>289</c:v>
                </c:pt>
                <c:pt idx="161">
                  <c:v>276.99999999999994</c:v>
                </c:pt>
                <c:pt idx="162">
                  <c:v>265.99999999999994</c:v>
                </c:pt>
                <c:pt idx="163">
                  <c:v>241</c:v>
                </c:pt>
                <c:pt idx="164">
                  <c:v>231</c:v>
                </c:pt>
                <c:pt idx="165">
                  <c:v>261.99999999999994</c:v>
                </c:pt>
                <c:pt idx="166">
                  <c:v>270.99999999999994</c:v>
                </c:pt>
                <c:pt idx="167">
                  <c:v>277</c:v>
                </c:pt>
                <c:pt idx="168">
                  <c:v>272</c:v>
                </c:pt>
                <c:pt idx="169">
                  <c:v>298.00000000000006</c:v>
                </c:pt>
                <c:pt idx="170">
                  <c:v>328.99999999999994</c:v>
                </c:pt>
                <c:pt idx="171">
                  <c:v>304</c:v>
                </c:pt>
                <c:pt idx="172">
                  <c:v>296</c:v>
                </c:pt>
                <c:pt idx="173">
                  <c:v>297</c:v>
                </c:pt>
                <c:pt idx="174">
                  <c:v>276</c:v>
                </c:pt>
                <c:pt idx="175">
                  <c:v>284</c:v>
                </c:pt>
                <c:pt idx="176">
                  <c:v>279</c:v>
                </c:pt>
                <c:pt idx="177">
                  <c:v>267</c:v>
                </c:pt>
                <c:pt idx="178">
                  <c:v>221</c:v>
                </c:pt>
                <c:pt idx="179">
                  <c:v>207.00000000000003</c:v>
                </c:pt>
                <c:pt idx="180">
                  <c:v>170.00000000000003</c:v>
                </c:pt>
                <c:pt idx="181">
                  <c:v>146.99999999999997</c:v>
                </c:pt>
                <c:pt idx="182">
                  <c:v>140.99999999999991</c:v>
                </c:pt>
                <c:pt idx="183">
                  <c:v>96</c:v>
                </c:pt>
                <c:pt idx="184">
                  <c:v>70.000000000000014</c:v>
                </c:pt>
                <c:pt idx="185">
                  <c:v>86.000000000000028</c:v>
                </c:pt>
                <c:pt idx="186">
                  <c:v>108.99999999999999</c:v>
                </c:pt>
                <c:pt idx="187">
                  <c:v>92</c:v>
                </c:pt>
                <c:pt idx="188">
                  <c:v>75.999999999999972</c:v>
                </c:pt>
                <c:pt idx="189">
                  <c:v>56.999999999999943</c:v>
                </c:pt>
                <c:pt idx="190">
                  <c:v>57.000000000000028</c:v>
                </c:pt>
                <c:pt idx="191">
                  <c:v>65.000000000000028</c:v>
                </c:pt>
                <c:pt idx="192">
                  <c:v>97.999999999999957</c:v>
                </c:pt>
                <c:pt idx="193">
                  <c:v>130.99999999999997</c:v>
                </c:pt>
                <c:pt idx="194">
                  <c:v>155.99999999999997</c:v>
                </c:pt>
                <c:pt idx="195">
                  <c:v>172.00000000000006</c:v>
                </c:pt>
                <c:pt idx="196">
                  <c:v>182.00000000000003</c:v>
                </c:pt>
                <c:pt idx="197">
                  <c:v>171.99999999999997</c:v>
                </c:pt>
                <c:pt idx="198">
                  <c:v>159</c:v>
                </c:pt>
                <c:pt idx="199">
                  <c:v>174.00000000000003</c:v>
                </c:pt>
                <c:pt idx="200">
                  <c:v>154</c:v>
                </c:pt>
                <c:pt idx="201">
                  <c:v>117</c:v>
                </c:pt>
                <c:pt idx="202">
                  <c:v>138.99999999999997</c:v>
                </c:pt>
                <c:pt idx="203">
                  <c:v>154.99999999999997</c:v>
                </c:pt>
                <c:pt idx="204">
                  <c:v>141</c:v>
                </c:pt>
                <c:pt idx="205">
                  <c:v>155.00000000000006</c:v>
                </c:pt>
                <c:pt idx="206">
                  <c:v>172.99999999999994</c:v>
                </c:pt>
                <c:pt idx="207">
                  <c:v>166</c:v>
                </c:pt>
                <c:pt idx="208">
                  <c:v>156.00000000000006</c:v>
                </c:pt>
                <c:pt idx="209">
                  <c:v>117</c:v>
                </c:pt>
                <c:pt idx="210">
                  <c:v>116.00000000000001</c:v>
                </c:pt>
                <c:pt idx="211">
                  <c:v>125.99999999999997</c:v>
                </c:pt>
                <c:pt idx="212">
                  <c:v>106.00000000000006</c:v>
                </c:pt>
                <c:pt idx="213">
                  <c:v>74.000000000000028</c:v>
                </c:pt>
                <c:pt idx="214">
                  <c:v>64.999999999999943</c:v>
                </c:pt>
                <c:pt idx="215">
                  <c:v>50</c:v>
                </c:pt>
                <c:pt idx="216">
                  <c:v>48.000000000000043</c:v>
                </c:pt>
                <c:pt idx="217">
                  <c:v>62.000000000000014</c:v>
                </c:pt>
                <c:pt idx="218">
                  <c:v>68.999999999999943</c:v>
                </c:pt>
                <c:pt idx="219">
                  <c:v>65.000000000000028</c:v>
                </c:pt>
                <c:pt idx="220">
                  <c:v>51.999999999999957</c:v>
                </c:pt>
                <c:pt idx="221">
                  <c:v>50</c:v>
                </c:pt>
                <c:pt idx="222">
                  <c:v>43.99999999999995</c:v>
                </c:pt>
                <c:pt idx="223">
                  <c:v>19.999999999999929</c:v>
                </c:pt>
                <c:pt idx="224">
                  <c:v>57.000000000000028</c:v>
                </c:pt>
                <c:pt idx="225">
                  <c:v>41.999999999999993</c:v>
                </c:pt>
                <c:pt idx="226">
                  <c:v>26.000000000000068</c:v>
                </c:pt>
                <c:pt idx="227">
                  <c:v>37.999999999999986</c:v>
                </c:pt>
                <c:pt idx="228">
                  <c:v>55.999999999999957</c:v>
                </c:pt>
                <c:pt idx="229">
                  <c:v>79</c:v>
                </c:pt>
                <c:pt idx="230">
                  <c:v>88.999999999999972</c:v>
                </c:pt>
                <c:pt idx="231">
                  <c:v>104</c:v>
                </c:pt>
                <c:pt idx="232">
                  <c:v>133</c:v>
                </c:pt>
                <c:pt idx="233">
                  <c:v>124.00000000000003</c:v>
                </c:pt>
                <c:pt idx="234">
                  <c:v>122.00000000000006</c:v>
                </c:pt>
                <c:pt idx="235">
                  <c:v>124.00000000000003</c:v>
                </c:pt>
                <c:pt idx="236">
                  <c:v>125</c:v>
                </c:pt>
                <c:pt idx="237">
                  <c:v>96</c:v>
                </c:pt>
                <c:pt idx="238">
                  <c:v>108</c:v>
                </c:pt>
                <c:pt idx="239">
                  <c:v>134</c:v>
                </c:pt>
                <c:pt idx="240">
                  <c:v>96.999999999999972</c:v>
                </c:pt>
                <c:pt idx="241">
                  <c:v>56.999999999999943</c:v>
                </c:pt>
                <c:pt idx="242">
                  <c:v>33.000000000000007</c:v>
                </c:pt>
                <c:pt idx="243">
                  <c:v>65.000000000000028</c:v>
                </c:pt>
                <c:pt idx="244">
                  <c:v>40.999999999999929</c:v>
                </c:pt>
                <c:pt idx="245">
                  <c:v>8.9999999999999858</c:v>
                </c:pt>
                <c:pt idx="246">
                  <c:v>-25.999999999999979</c:v>
                </c:pt>
                <c:pt idx="247">
                  <c:v>-20.000000000000018</c:v>
                </c:pt>
                <c:pt idx="248">
                  <c:v>-37.000000000000014</c:v>
                </c:pt>
                <c:pt idx="249">
                  <c:v>-45.000000000000014</c:v>
                </c:pt>
                <c:pt idx="250">
                  <c:v>-52.999999999999936</c:v>
                </c:pt>
                <c:pt idx="251">
                  <c:v>0.99999999999997868</c:v>
                </c:pt>
                <c:pt idx="252">
                  <c:v>21.999999999999975</c:v>
                </c:pt>
                <c:pt idx="253">
                  <c:v>46.999999999999972</c:v>
                </c:pt>
                <c:pt idx="254">
                  <c:v>126.99999999999996</c:v>
                </c:pt>
                <c:pt idx="255">
                  <c:v>176.99999999999994</c:v>
                </c:pt>
                <c:pt idx="256">
                  <c:v>179</c:v>
                </c:pt>
                <c:pt idx="257">
                  <c:v>173.00000000000006</c:v>
                </c:pt>
                <c:pt idx="258">
                  <c:v>161</c:v>
                </c:pt>
                <c:pt idx="259">
                  <c:v>209.00000000000003</c:v>
                </c:pt>
                <c:pt idx="260">
                  <c:v>241</c:v>
                </c:pt>
                <c:pt idx="261">
                  <c:v>278</c:v>
                </c:pt>
                <c:pt idx="262">
                  <c:v>340</c:v>
                </c:pt>
                <c:pt idx="263">
                  <c:v>339</c:v>
                </c:pt>
                <c:pt idx="264">
                  <c:v>318</c:v>
                </c:pt>
                <c:pt idx="265">
                  <c:v>349</c:v>
                </c:pt>
                <c:pt idx="266">
                  <c:v>349</c:v>
                </c:pt>
                <c:pt idx="267">
                  <c:v>343</c:v>
                </c:pt>
                <c:pt idx="268">
                  <c:v>322.99999999999994</c:v>
                </c:pt>
                <c:pt idx="269">
                  <c:v>297.00000000000006</c:v>
                </c:pt>
                <c:pt idx="270">
                  <c:v>263.99999999999994</c:v>
                </c:pt>
                <c:pt idx="271">
                  <c:v>224.00000000000003</c:v>
                </c:pt>
                <c:pt idx="272">
                  <c:v>236</c:v>
                </c:pt>
                <c:pt idx="273">
                  <c:v>282</c:v>
                </c:pt>
                <c:pt idx="274">
                  <c:v>284.00000000000006</c:v>
                </c:pt>
                <c:pt idx="275">
                  <c:v>288</c:v>
                </c:pt>
                <c:pt idx="276">
                  <c:v>273</c:v>
                </c:pt>
                <c:pt idx="277">
                  <c:v>268</c:v>
                </c:pt>
                <c:pt idx="278">
                  <c:v>283</c:v>
                </c:pt>
                <c:pt idx="279">
                  <c:v>250</c:v>
                </c:pt>
                <c:pt idx="280">
                  <c:v>241</c:v>
                </c:pt>
                <c:pt idx="281">
                  <c:v>308</c:v>
                </c:pt>
                <c:pt idx="282">
                  <c:v>350</c:v>
                </c:pt>
                <c:pt idx="283">
                  <c:v>332.99999999999994</c:v>
                </c:pt>
                <c:pt idx="284">
                  <c:v>337</c:v>
                </c:pt>
                <c:pt idx="285">
                  <c:v>336.99999999999994</c:v>
                </c:pt>
                <c:pt idx="286">
                  <c:v>336.99999999999994</c:v>
                </c:pt>
                <c:pt idx="287">
                  <c:v>327.00000000000006</c:v>
                </c:pt>
                <c:pt idx="288">
                  <c:v>315</c:v>
                </c:pt>
                <c:pt idx="289">
                  <c:v>289</c:v>
                </c:pt>
                <c:pt idx="290">
                  <c:v>340.99999999999994</c:v>
                </c:pt>
                <c:pt idx="291">
                  <c:v>370</c:v>
                </c:pt>
                <c:pt idx="292">
                  <c:v>346.00000000000006</c:v>
                </c:pt>
                <c:pt idx="293">
                  <c:v>317</c:v>
                </c:pt>
                <c:pt idx="294">
                  <c:v>280</c:v>
                </c:pt>
                <c:pt idx="295">
                  <c:v>248</c:v>
                </c:pt>
                <c:pt idx="296">
                  <c:v>234</c:v>
                </c:pt>
                <c:pt idx="297">
                  <c:v>212.00000000000006</c:v>
                </c:pt>
                <c:pt idx="298">
                  <c:v>204.00000000000006</c:v>
                </c:pt>
                <c:pt idx="299">
                  <c:v>188.99999999999997</c:v>
                </c:pt>
                <c:pt idx="300">
                  <c:v>163</c:v>
                </c:pt>
                <c:pt idx="301">
                  <c:v>175.99999999999997</c:v>
                </c:pt>
                <c:pt idx="302">
                  <c:v>156</c:v>
                </c:pt>
                <c:pt idx="303">
                  <c:v>129.99999999999997</c:v>
                </c:pt>
                <c:pt idx="304">
                  <c:v>102.99999999999999</c:v>
                </c:pt>
                <c:pt idx="305">
                  <c:v>95.999999999999957</c:v>
                </c:pt>
                <c:pt idx="306">
                  <c:v>81.999999999999986</c:v>
                </c:pt>
                <c:pt idx="307">
                  <c:v>78.000000000000028</c:v>
                </c:pt>
                <c:pt idx="308">
                  <c:v>75</c:v>
                </c:pt>
                <c:pt idx="309">
                  <c:v>66.000000000000014</c:v>
                </c:pt>
                <c:pt idx="310">
                  <c:v>57.999999999999964</c:v>
                </c:pt>
                <c:pt idx="311">
                  <c:v>17.999999999999972</c:v>
                </c:pt>
                <c:pt idx="312">
                  <c:v>14.000000000000057</c:v>
                </c:pt>
                <c:pt idx="313">
                  <c:v>20.999999999999996</c:v>
                </c:pt>
                <c:pt idx="314">
                  <c:v>39.000000000000057</c:v>
                </c:pt>
                <c:pt idx="315">
                  <c:v>39.000000000000057</c:v>
                </c:pt>
                <c:pt idx="316">
                  <c:v>32.000000000000028</c:v>
                </c:pt>
                <c:pt idx="317">
                  <c:v>13.999999999999968</c:v>
                </c:pt>
                <c:pt idx="318">
                  <c:v>-8.0000000000000071</c:v>
                </c:pt>
                <c:pt idx="319">
                  <c:v>-8.9999999999999858</c:v>
                </c:pt>
                <c:pt idx="320">
                  <c:v>-18.99999999999995</c:v>
                </c:pt>
                <c:pt idx="321">
                  <c:v>-34.000000000000071</c:v>
                </c:pt>
                <c:pt idx="322">
                  <c:v>-29.000000000000004</c:v>
                </c:pt>
                <c:pt idx="323">
                  <c:v>-22.000000000000064</c:v>
                </c:pt>
                <c:pt idx="324">
                  <c:v>-31.00000000000005</c:v>
                </c:pt>
                <c:pt idx="325">
                  <c:v>-38.000000000000078</c:v>
                </c:pt>
                <c:pt idx="326">
                  <c:v>-17.999999999999972</c:v>
                </c:pt>
                <c:pt idx="327">
                  <c:v>1.9999999999999574</c:v>
                </c:pt>
                <c:pt idx="328">
                  <c:v>48.999999999999929</c:v>
                </c:pt>
                <c:pt idx="329">
                  <c:v>17.999999999999972</c:v>
                </c:pt>
                <c:pt idx="330">
                  <c:v>46.999999999999972</c:v>
                </c:pt>
                <c:pt idx="331">
                  <c:v>62.999999999999943</c:v>
                </c:pt>
                <c:pt idx="332">
                  <c:v>63.000000000000036</c:v>
                </c:pt>
                <c:pt idx="333">
                  <c:v>88.000000000000028</c:v>
                </c:pt>
                <c:pt idx="334">
                  <c:v>109.99999999999997</c:v>
                </c:pt>
                <c:pt idx="335">
                  <c:v>99.000000000000028</c:v>
                </c:pt>
                <c:pt idx="336">
                  <c:v>162</c:v>
                </c:pt>
                <c:pt idx="337">
                  <c:v>225</c:v>
                </c:pt>
                <c:pt idx="338">
                  <c:v>239</c:v>
                </c:pt>
                <c:pt idx="339">
                  <c:v>215</c:v>
                </c:pt>
                <c:pt idx="340">
                  <c:v>223.99999999999994</c:v>
                </c:pt>
                <c:pt idx="341">
                  <c:v>238</c:v>
                </c:pt>
                <c:pt idx="342">
                  <c:v>217</c:v>
                </c:pt>
                <c:pt idx="343">
                  <c:v>256</c:v>
                </c:pt>
                <c:pt idx="344">
                  <c:v>314</c:v>
                </c:pt>
                <c:pt idx="345">
                  <c:v>334</c:v>
                </c:pt>
                <c:pt idx="346">
                  <c:v>239</c:v>
                </c:pt>
                <c:pt idx="347">
                  <c:v>239</c:v>
                </c:pt>
                <c:pt idx="348">
                  <c:v>257</c:v>
                </c:pt>
                <c:pt idx="349">
                  <c:v>261</c:v>
                </c:pt>
                <c:pt idx="350">
                  <c:v>277</c:v>
                </c:pt>
                <c:pt idx="351">
                  <c:v>311</c:v>
                </c:pt>
                <c:pt idx="352">
                  <c:v>354</c:v>
                </c:pt>
                <c:pt idx="353">
                  <c:v>338</c:v>
                </c:pt>
                <c:pt idx="354">
                  <c:v>342</c:v>
                </c:pt>
                <c:pt idx="355">
                  <c:v>328</c:v>
                </c:pt>
                <c:pt idx="356">
                  <c:v>332</c:v>
                </c:pt>
                <c:pt idx="357">
                  <c:v>335</c:v>
                </c:pt>
                <c:pt idx="358">
                  <c:v>354</c:v>
                </c:pt>
                <c:pt idx="359">
                  <c:v>367</c:v>
                </c:pt>
                <c:pt idx="360">
                  <c:v>358</c:v>
                </c:pt>
                <c:pt idx="361">
                  <c:v>358</c:v>
                </c:pt>
                <c:pt idx="362">
                  <c:v>369</c:v>
                </c:pt>
                <c:pt idx="363">
                  <c:v>326</c:v>
                </c:pt>
                <c:pt idx="364">
                  <c:v>308</c:v>
                </c:pt>
                <c:pt idx="365">
                  <c:v>284.99999999999994</c:v>
                </c:pt>
                <c:pt idx="366">
                  <c:v>254</c:v>
                </c:pt>
                <c:pt idx="367">
                  <c:v>250</c:v>
                </c:pt>
                <c:pt idx="368">
                  <c:v>241</c:v>
                </c:pt>
                <c:pt idx="369">
                  <c:v>261.99999999999994</c:v>
                </c:pt>
                <c:pt idx="370">
                  <c:v>315</c:v>
                </c:pt>
                <c:pt idx="371">
                  <c:v>324</c:v>
                </c:pt>
                <c:pt idx="372">
                  <c:v>345</c:v>
                </c:pt>
                <c:pt idx="373">
                  <c:v>331</c:v>
                </c:pt>
                <c:pt idx="374">
                  <c:v>340</c:v>
                </c:pt>
                <c:pt idx="375">
                  <c:v>313</c:v>
                </c:pt>
                <c:pt idx="376">
                  <c:v>296</c:v>
                </c:pt>
                <c:pt idx="377">
                  <c:v>296</c:v>
                </c:pt>
                <c:pt idx="378">
                  <c:v>227.99999999999997</c:v>
                </c:pt>
                <c:pt idx="379">
                  <c:v>197</c:v>
                </c:pt>
                <c:pt idx="380">
                  <c:v>213</c:v>
                </c:pt>
                <c:pt idx="381">
                  <c:v>199.99999999999997</c:v>
                </c:pt>
                <c:pt idx="382">
                  <c:v>197</c:v>
                </c:pt>
                <c:pt idx="383">
                  <c:v>194</c:v>
                </c:pt>
                <c:pt idx="384">
                  <c:v>188</c:v>
                </c:pt>
                <c:pt idx="385">
                  <c:v>209</c:v>
                </c:pt>
                <c:pt idx="386">
                  <c:v>196.99999999999997</c:v>
                </c:pt>
                <c:pt idx="387">
                  <c:v>171</c:v>
                </c:pt>
                <c:pt idx="388">
                  <c:v>153</c:v>
                </c:pt>
                <c:pt idx="389">
                  <c:v>143</c:v>
                </c:pt>
                <c:pt idx="390">
                  <c:v>157.99999999999997</c:v>
                </c:pt>
                <c:pt idx="391">
                  <c:v>161</c:v>
                </c:pt>
                <c:pt idx="392">
                  <c:v>165</c:v>
                </c:pt>
                <c:pt idx="393">
                  <c:v>157.99999999999997</c:v>
                </c:pt>
                <c:pt idx="394">
                  <c:v>164</c:v>
                </c:pt>
                <c:pt idx="395">
                  <c:v>182.99999999999997</c:v>
                </c:pt>
                <c:pt idx="396">
                  <c:v>194</c:v>
                </c:pt>
                <c:pt idx="397">
                  <c:v>163.39999999999998</c:v>
                </c:pt>
                <c:pt idx="398">
                  <c:v>162.30000000000001</c:v>
                </c:pt>
                <c:pt idx="399">
                  <c:v>196.59999999999997</c:v>
                </c:pt>
                <c:pt idx="400">
                  <c:v>268</c:v>
                </c:pt>
                <c:pt idx="401">
                  <c:v>254.99999999999997</c:v>
                </c:pt>
                <c:pt idx="402">
                  <c:v>252</c:v>
                </c:pt>
                <c:pt idx="403">
                  <c:v>263.00000000000006</c:v>
                </c:pt>
                <c:pt idx="404">
                  <c:v>265</c:v>
                </c:pt>
                <c:pt idx="405">
                  <c:v>260</c:v>
                </c:pt>
                <c:pt idx="406">
                  <c:v>287</c:v>
                </c:pt>
                <c:pt idx="407">
                  <c:v>283</c:v>
                </c:pt>
                <c:pt idx="408">
                  <c:v>270</c:v>
                </c:pt>
                <c:pt idx="409">
                  <c:v>264</c:v>
                </c:pt>
                <c:pt idx="410">
                  <c:v>257</c:v>
                </c:pt>
                <c:pt idx="411">
                  <c:v>254</c:v>
                </c:pt>
                <c:pt idx="412">
                  <c:v>256</c:v>
                </c:pt>
                <c:pt idx="413">
                  <c:v>252</c:v>
                </c:pt>
                <c:pt idx="414">
                  <c:v>241</c:v>
                </c:pt>
                <c:pt idx="415">
                  <c:v>252</c:v>
                </c:pt>
                <c:pt idx="416">
                  <c:v>229.99999999999997</c:v>
                </c:pt>
                <c:pt idx="417">
                  <c:v>231</c:v>
                </c:pt>
                <c:pt idx="418">
                  <c:v>218.00000000000003</c:v>
                </c:pt>
                <c:pt idx="419">
                  <c:v>166</c:v>
                </c:pt>
                <c:pt idx="420">
                  <c:v>195</c:v>
                </c:pt>
                <c:pt idx="421">
                  <c:v>201.00000000000003</c:v>
                </c:pt>
                <c:pt idx="422">
                  <c:v>187</c:v>
                </c:pt>
                <c:pt idx="423">
                  <c:v>218.00000000000003</c:v>
                </c:pt>
                <c:pt idx="424">
                  <c:v>233</c:v>
                </c:pt>
                <c:pt idx="425">
                  <c:v>229.4</c:v>
                </c:pt>
                <c:pt idx="426">
                  <c:v>209.09999999999997</c:v>
                </c:pt>
                <c:pt idx="427">
                  <c:v>214.4</c:v>
                </c:pt>
                <c:pt idx="428">
                  <c:v>205.20000000000002</c:v>
                </c:pt>
                <c:pt idx="429">
                  <c:v>213.7</c:v>
                </c:pt>
                <c:pt idx="430">
                  <c:v>201.10000000000002</c:v>
                </c:pt>
                <c:pt idx="431">
                  <c:v>182.6</c:v>
                </c:pt>
                <c:pt idx="432">
                  <c:v>146.5</c:v>
                </c:pt>
                <c:pt idx="433">
                  <c:v>159.13</c:v>
                </c:pt>
                <c:pt idx="434">
                  <c:v>157.69999999999999</c:v>
                </c:pt>
                <c:pt idx="435">
                  <c:v>153.1</c:v>
                </c:pt>
                <c:pt idx="436">
                  <c:v>137.13</c:v>
                </c:pt>
                <c:pt idx="437">
                  <c:v>120.30000000000001</c:v>
                </c:pt>
                <c:pt idx="438">
                  <c:v>125.70000000000002</c:v>
                </c:pt>
                <c:pt idx="439">
                  <c:v>133.6</c:v>
                </c:pt>
                <c:pt idx="440">
                  <c:v>143.27999999999997</c:v>
                </c:pt>
                <c:pt idx="441">
                  <c:v>168.95</c:v>
                </c:pt>
                <c:pt idx="442">
                  <c:v>197.91</c:v>
                </c:pt>
                <c:pt idx="443">
                  <c:v>191.70000000000002</c:v>
                </c:pt>
                <c:pt idx="444">
                  <c:v>190.89999999999998</c:v>
                </c:pt>
              </c:numCache>
            </c:numRef>
          </c:val>
          <c:smooth val="0"/>
          <c:extLst>
            <c:ext xmlns:c16="http://schemas.microsoft.com/office/drawing/2014/chart" uri="{C3380CC4-5D6E-409C-BE32-E72D297353CC}">
              <c16:uniqueId val="{00000000-DBC3-43D9-B466-F9FD1AE11F7D}"/>
            </c:ext>
          </c:extLst>
        </c:ser>
        <c:ser>
          <c:idx val="0"/>
          <c:order val="1"/>
          <c:tx>
            <c:strRef>
              <c:f>Sheet1!$K$7</c:f>
              <c:strCache>
                <c:ptCount val="1"/>
                <c:pt idx="0">
                  <c:v>2yr/30yr</c:v>
                </c:pt>
              </c:strCache>
            </c:strRef>
          </c:tx>
          <c:spPr>
            <a:ln w="12700">
              <a:solidFill>
                <a:srgbClr val="DD0806"/>
              </a:solidFill>
              <a:prstDash val="solid"/>
            </a:ln>
          </c:spPr>
          <c:marker>
            <c:symbol val="none"/>
          </c:marker>
          <c:cat>
            <c:numRef>
              <c:f>Sheet1!$I$44:$I$502</c:f>
              <c:numCache>
                <c:formatCode>[$-409]mmm\-yy;@</c:formatCode>
                <c:ptCount val="459"/>
                <c:pt idx="0">
                  <c:v>29252</c:v>
                </c:pt>
                <c:pt idx="1">
                  <c:v>29281</c:v>
                </c:pt>
                <c:pt idx="2">
                  <c:v>29312</c:v>
                </c:pt>
                <c:pt idx="3">
                  <c:v>29342</c:v>
                </c:pt>
                <c:pt idx="4">
                  <c:v>29373</c:v>
                </c:pt>
                <c:pt idx="5">
                  <c:v>29403</c:v>
                </c:pt>
                <c:pt idx="6">
                  <c:v>29434</c:v>
                </c:pt>
                <c:pt idx="7">
                  <c:v>29465</c:v>
                </c:pt>
                <c:pt idx="8">
                  <c:v>29495</c:v>
                </c:pt>
                <c:pt idx="9">
                  <c:v>29526</c:v>
                </c:pt>
                <c:pt idx="10">
                  <c:v>29556</c:v>
                </c:pt>
                <c:pt idx="11">
                  <c:v>29587</c:v>
                </c:pt>
                <c:pt idx="12">
                  <c:v>29618</c:v>
                </c:pt>
                <c:pt idx="13">
                  <c:v>29646</c:v>
                </c:pt>
                <c:pt idx="14">
                  <c:v>29677</c:v>
                </c:pt>
                <c:pt idx="15">
                  <c:v>29707</c:v>
                </c:pt>
                <c:pt idx="16">
                  <c:v>29738</c:v>
                </c:pt>
                <c:pt idx="17">
                  <c:v>29768</c:v>
                </c:pt>
                <c:pt idx="18">
                  <c:v>29799</c:v>
                </c:pt>
                <c:pt idx="19">
                  <c:v>29830</c:v>
                </c:pt>
                <c:pt idx="20">
                  <c:v>29860</c:v>
                </c:pt>
                <c:pt idx="21">
                  <c:v>29891</c:v>
                </c:pt>
                <c:pt idx="22">
                  <c:v>29921</c:v>
                </c:pt>
                <c:pt idx="23">
                  <c:v>29952</c:v>
                </c:pt>
                <c:pt idx="24">
                  <c:v>29983</c:v>
                </c:pt>
                <c:pt idx="25">
                  <c:v>30011</c:v>
                </c:pt>
                <c:pt idx="26">
                  <c:v>30042</c:v>
                </c:pt>
                <c:pt idx="27">
                  <c:v>30072</c:v>
                </c:pt>
                <c:pt idx="28">
                  <c:v>30103</c:v>
                </c:pt>
                <c:pt idx="29">
                  <c:v>30133</c:v>
                </c:pt>
                <c:pt idx="30">
                  <c:v>30164</c:v>
                </c:pt>
                <c:pt idx="31">
                  <c:v>30195</c:v>
                </c:pt>
                <c:pt idx="32">
                  <c:v>30225</c:v>
                </c:pt>
                <c:pt idx="33">
                  <c:v>30256</c:v>
                </c:pt>
                <c:pt idx="34">
                  <c:v>30286</c:v>
                </c:pt>
                <c:pt idx="35">
                  <c:v>30317</c:v>
                </c:pt>
                <c:pt idx="36">
                  <c:v>30348</c:v>
                </c:pt>
                <c:pt idx="37">
                  <c:v>30376</c:v>
                </c:pt>
                <c:pt idx="38">
                  <c:v>30407</c:v>
                </c:pt>
                <c:pt idx="39">
                  <c:v>30437</c:v>
                </c:pt>
                <c:pt idx="40">
                  <c:v>30468</c:v>
                </c:pt>
                <c:pt idx="41">
                  <c:v>30498</c:v>
                </c:pt>
                <c:pt idx="42">
                  <c:v>30529</c:v>
                </c:pt>
                <c:pt idx="43">
                  <c:v>30560</c:v>
                </c:pt>
                <c:pt idx="44">
                  <c:v>30590</c:v>
                </c:pt>
                <c:pt idx="45">
                  <c:v>30621</c:v>
                </c:pt>
                <c:pt idx="46">
                  <c:v>30651</c:v>
                </c:pt>
                <c:pt idx="47">
                  <c:v>30682</c:v>
                </c:pt>
                <c:pt idx="48">
                  <c:v>30713</c:v>
                </c:pt>
                <c:pt idx="49">
                  <c:v>30742</c:v>
                </c:pt>
                <c:pt idx="50">
                  <c:v>30773</c:v>
                </c:pt>
                <c:pt idx="51">
                  <c:v>30803</c:v>
                </c:pt>
                <c:pt idx="52">
                  <c:v>30834</c:v>
                </c:pt>
                <c:pt idx="53">
                  <c:v>30864</c:v>
                </c:pt>
                <c:pt idx="54">
                  <c:v>30895</c:v>
                </c:pt>
                <c:pt idx="55">
                  <c:v>30926</c:v>
                </c:pt>
                <c:pt idx="56">
                  <c:v>30956</c:v>
                </c:pt>
                <c:pt idx="57">
                  <c:v>30987</c:v>
                </c:pt>
                <c:pt idx="58">
                  <c:v>31017</c:v>
                </c:pt>
                <c:pt idx="59">
                  <c:v>31048</c:v>
                </c:pt>
                <c:pt idx="60">
                  <c:v>31079</c:v>
                </c:pt>
                <c:pt idx="61">
                  <c:v>31107</c:v>
                </c:pt>
                <c:pt idx="62">
                  <c:v>31138</c:v>
                </c:pt>
                <c:pt idx="63">
                  <c:v>31168</c:v>
                </c:pt>
                <c:pt idx="64">
                  <c:v>31199</c:v>
                </c:pt>
                <c:pt idx="65">
                  <c:v>31229</c:v>
                </c:pt>
                <c:pt idx="66">
                  <c:v>31260</c:v>
                </c:pt>
                <c:pt idx="67">
                  <c:v>31291</c:v>
                </c:pt>
                <c:pt idx="68">
                  <c:v>31321</c:v>
                </c:pt>
                <c:pt idx="69">
                  <c:v>31352</c:v>
                </c:pt>
                <c:pt idx="70">
                  <c:v>31382</c:v>
                </c:pt>
                <c:pt idx="71">
                  <c:v>31413</c:v>
                </c:pt>
                <c:pt idx="72">
                  <c:v>31444</c:v>
                </c:pt>
                <c:pt idx="73">
                  <c:v>31472</c:v>
                </c:pt>
                <c:pt idx="74">
                  <c:v>31503</c:v>
                </c:pt>
                <c:pt idx="75">
                  <c:v>31533</c:v>
                </c:pt>
                <c:pt idx="76">
                  <c:v>31564</c:v>
                </c:pt>
                <c:pt idx="77">
                  <c:v>31594</c:v>
                </c:pt>
                <c:pt idx="78">
                  <c:v>31625</c:v>
                </c:pt>
                <c:pt idx="79">
                  <c:v>31656</c:v>
                </c:pt>
                <c:pt idx="80">
                  <c:v>31686</c:v>
                </c:pt>
                <c:pt idx="81">
                  <c:v>31717</c:v>
                </c:pt>
                <c:pt idx="82">
                  <c:v>31747</c:v>
                </c:pt>
                <c:pt idx="83">
                  <c:v>31778</c:v>
                </c:pt>
                <c:pt idx="84">
                  <c:v>31809</c:v>
                </c:pt>
                <c:pt idx="85">
                  <c:v>31837</c:v>
                </c:pt>
                <c:pt idx="86">
                  <c:v>31868</c:v>
                </c:pt>
                <c:pt idx="87">
                  <c:v>31898</c:v>
                </c:pt>
                <c:pt idx="88">
                  <c:v>31929</c:v>
                </c:pt>
                <c:pt idx="89">
                  <c:v>31959</c:v>
                </c:pt>
                <c:pt idx="90">
                  <c:v>31990</c:v>
                </c:pt>
                <c:pt idx="91">
                  <c:v>32021</c:v>
                </c:pt>
                <c:pt idx="92">
                  <c:v>32051</c:v>
                </c:pt>
                <c:pt idx="93">
                  <c:v>32082</c:v>
                </c:pt>
                <c:pt idx="94">
                  <c:v>32112</c:v>
                </c:pt>
                <c:pt idx="95">
                  <c:v>32143</c:v>
                </c:pt>
                <c:pt idx="96">
                  <c:v>32174</c:v>
                </c:pt>
                <c:pt idx="97">
                  <c:v>32203</c:v>
                </c:pt>
                <c:pt idx="98">
                  <c:v>32234</c:v>
                </c:pt>
                <c:pt idx="99">
                  <c:v>32264</c:v>
                </c:pt>
                <c:pt idx="100">
                  <c:v>32295</c:v>
                </c:pt>
                <c:pt idx="101">
                  <c:v>32325</c:v>
                </c:pt>
                <c:pt idx="102">
                  <c:v>32356</c:v>
                </c:pt>
                <c:pt idx="103">
                  <c:v>32387</c:v>
                </c:pt>
                <c:pt idx="104">
                  <c:v>32417</c:v>
                </c:pt>
                <c:pt idx="105">
                  <c:v>32448</c:v>
                </c:pt>
                <c:pt idx="106">
                  <c:v>32478</c:v>
                </c:pt>
                <c:pt idx="107">
                  <c:v>32509</c:v>
                </c:pt>
                <c:pt idx="108">
                  <c:v>32540</c:v>
                </c:pt>
                <c:pt idx="109">
                  <c:v>32568</c:v>
                </c:pt>
                <c:pt idx="110">
                  <c:v>32599</c:v>
                </c:pt>
                <c:pt idx="111">
                  <c:v>32629</c:v>
                </c:pt>
                <c:pt idx="112">
                  <c:v>32660</c:v>
                </c:pt>
                <c:pt idx="113">
                  <c:v>32690</c:v>
                </c:pt>
                <c:pt idx="114">
                  <c:v>32721</c:v>
                </c:pt>
                <c:pt idx="115">
                  <c:v>32752</c:v>
                </c:pt>
                <c:pt idx="116">
                  <c:v>32782</c:v>
                </c:pt>
                <c:pt idx="117">
                  <c:v>32813</c:v>
                </c:pt>
                <c:pt idx="118">
                  <c:v>32843</c:v>
                </c:pt>
                <c:pt idx="119">
                  <c:v>32874</c:v>
                </c:pt>
                <c:pt idx="120">
                  <c:v>32905</c:v>
                </c:pt>
                <c:pt idx="121">
                  <c:v>32933</c:v>
                </c:pt>
                <c:pt idx="122">
                  <c:v>32964</c:v>
                </c:pt>
                <c:pt idx="123">
                  <c:v>32994</c:v>
                </c:pt>
                <c:pt idx="124">
                  <c:v>33025</c:v>
                </c:pt>
                <c:pt idx="125">
                  <c:v>33055</c:v>
                </c:pt>
                <c:pt idx="126">
                  <c:v>33086</c:v>
                </c:pt>
                <c:pt idx="127">
                  <c:v>33117</c:v>
                </c:pt>
                <c:pt idx="128">
                  <c:v>33147</c:v>
                </c:pt>
                <c:pt idx="129">
                  <c:v>33178</c:v>
                </c:pt>
                <c:pt idx="130">
                  <c:v>33208</c:v>
                </c:pt>
                <c:pt idx="131">
                  <c:v>33239</c:v>
                </c:pt>
                <c:pt idx="132">
                  <c:v>33270</c:v>
                </c:pt>
                <c:pt idx="133">
                  <c:v>33298</c:v>
                </c:pt>
                <c:pt idx="134">
                  <c:v>33329</c:v>
                </c:pt>
                <c:pt idx="135">
                  <c:v>33359</c:v>
                </c:pt>
                <c:pt idx="136">
                  <c:v>33390</c:v>
                </c:pt>
                <c:pt idx="137">
                  <c:v>33420</c:v>
                </c:pt>
                <c:pt idx="138">
                  <c:v>33451</c:v>
                </c:pt>
                <c:pt idx="139">
                  <c:v>33482</c:v>
                </c:pt>
                <c:pt idx="140">
                  <c:v>33512</c:v>
                </c:pt>
                <c:pt idx="141">
                  <c:v>33543</c:v>
                </c:pt>
                <c:pt idx="142">
                  <c:v>33573</c:v>
                </c:pt>
                <c:pt idx="143">
                  <c:v>33604</c:v>
                </c:pt>
                <c:pt idx="144">
                  <c:v>33635</c:v>
                </c:pt>
                <c:pt idx="145">
                  <c:v>33664</c:v>
                </c:pt>
                <c:pt idx="146">
                  <c:v>33695</c:v>
                </c:pt>
                <c:pt idx="147">
                  <c:v>33725</c:v>
                </c:pt>
                <c:pt idx="148">
                  <c:v>33756</c:v>
                </c:pt>
                <c:pt idx="149">
                  <c:v>33786</c:v>
                </c:pt>
                <c:pt idx="150">
                  <c:v>33817</c:v>
                </c:pt>
                <c:pt idx="151">
                  <c:v>33848</c:v>
                </c:pt>
                <c:pt idx="152">
                  <c:v>33878</c:v>
                </c:pt>
                <c:pt idx="153">
                  <c:v>33909</c:v>
                </c:pt>
                <c:pt idx="154">
                  <c:v>33939</c:v>
                </c:pt>
                <c:pt idx="155">
                  <c:v>33970</c:v>
                </c:pt>
                <c:pt idx="156">
                  <c:v>34001</c:v>
                </c:pt>
                <c:pt idx="157">
                  <c:v>34029</c:v>
                </c:pt>
                <c:pt idx="158">
                  <c:v>34060</c:v>
                </c:pt>
                <c:pt idx="159">
                  <c:v>34090</c:v>
                </c:pt>
                <c:pt idx="160">
                  <c:v>34121</c:v>
                </c:pt>
                <c:pt idx="161">
                  <c:v>34151</c:v>
                </c:pt>
                <c:pt idx="162">
                  <c:v>34182</c:v>
                </c:pt>
                <c:pt idx="163">
                  <c:v>34213</c:v>
                </c:pt>
                <c:pt idx="164">
                  <c:v>34243</c:v>
                </c:pt>
                <c:pt idx="165">
                  <c:v>34274</c:v>
                </c:pt>
                <c:pt idx="166">
                  <c:v>34304</c:v>
                </c:pt>
                <c:pt idx="167">
                  <c:v>34335</c:v>
                </c:pt>
                <c:pt idx="168">
                  <c:v>34366</c:v>
                </c:pt>
                <c:pt idx="169">
                  <c:v>34394</c:v>
                </c:pt>
                <c:pt idx="170">
                  <c:v>34425</c:v>
                </c:pt>
                <c:pt idx="171">
                  <c:v>34455</c:v>
                </c:pt>
                <c:pt idx="172">
                  <c:v>34486</c:v>
                </c:pt>
                <c:pt idx="173">
                  <c:v>34516</c:v>
                </c:pt>
                <c:pt idx="174">
                  <c:v>34547</c:v>
                </c:pt>
                <c:pt idx="175">
                  <c:v>34578</c:v>
                </c:pt>
                <c:pt idx="176">
                  <c:v>34608</c:v>
                </c:pt>
                <c:pt idx="177">
                  <c:v>34639</c:v>
                </c:pt>
                <c:pt idx="178">
                  <c:v>34669</c:v>
                </c:pt>
                <c:pt idx="179">
                  <c:v>34700</c:v>
                </c:pt>
                <c:pt idx="180">
                  <c:v>34731</c:v>
                </c:pt>
                <c:pt idx="181">
                  <c:v>34759</c:v>
                </c:pt>
                <c:pt idx="182">
                  <c:v>34790</c:v>
                </c:pt>
                <c:pt idx="183">
                  <c:v>34820</c:v>
                </c:pt>
                <c:pt idx="184">
                  <c:v>34851</c:v>
                </c:pt>
                <c:pt idx="185">
                  <c:v>34881</c:v>
                </c:pt>
                <c:pt idx="186">
                  <c:v>34912</c:v>
                </c:pt>
                <c:pt idx="187">
                  <c:v>34943</c:v>
                </c:pt>
                <c:pt idx="188">
                  <c:v>34973</c:v>
                </c:pt>
                <c:pt idx="189">
                  <c:v>35004</c:v>
                </c:pt>
                <c:pt idx="190">
                  <c:v>35034</c:v>
                </c:pt>
                <c:pt idx="191">
                  <c:v>35065</c:v>
                </c:pt>
                <c:pt idx="192">
                  <c:v>35096</c:v>
                </c:pt>
                <c:pt idx="193">
                  <c:v>35125</c:v>
                </c:pt>
                <c:pt idx="194">
                  <c:v>35156</c:v>
                </c:pt>
                <c:pt idx="195">
                  <c:v>35186</c:v>
                </c:pt>
                <c:pt idx="196">
                  <c:v>35217</c:v>
                </c:pt>
                <c:pt idx="197">
                  <c:v>35247</c:v>
                </c:pt>
                <c:pt idx="198">
                  <c:v>35278</c:v>
                </c:pt>
                <c:pt idx="199">
                  <c:v>35309</c:v>
                </c:pt>
                <c:pt idx="200">
                  <c:v>35339</c:v>
                </c:pt>
                <c:pt idx="201">
                  <c:v>35370</c:v>
                </c:pt>
                <c:pt idx="202">
                  <c:v>35400</c:v>
                </c:pt>
                <c:pt idx="203">
                  <c:v>35431</c:v>
                </c:pt>
                <c:pt idx="204">
                  <c:v>35462</c:v>
                </c:pt>
                <c:pt idx="205">
                  <c:v>35490</c:v>
                </c:pt>
                <c:pt idx="206">
                  <c:v>35521</c:v>
                </c:pt>
                <c:pt idx="207">
                  <c:v>35551</c:v>
                </c:pt>
                <c:pt idx="208">
                  <c:v>35582</c:v>
                </c:pt>
                <c:pt idx="209">
                  <c:v>35612</c:v>
                </c:pt>
                <c:pt idx="210">
                  <c:v>35643</c:v>
                </c:pt>
                <c:pt idx="211">
                  <c:v>35674</c:v>
                </c:pt>
                <c:pt idx="212">
                  <c:v>35704</c:v>
                </c:pt>
                <c:pt idx="213">
                  <c:v>35735</c:v>
                </c:pt>
                <c:pt idx="214">
                  <c:v>35765</c:v>
                </c:pt>
                <c:pt idx="215">
                  <c:v>35796</c:v>
                </c:pt>
                <c:pt idx="216">
                  <c:v>35827</c:v>
                </c:pt>
                <c:pt idx="217">
                  <c:v>35855</c:v>
                </c:pt>
                <c:pt idx="218">
                  <c:v>35886</c:v>
                </c:pt>
                <c:pt idx="219">
                  <c:v>35916</c:v>
                </c:pt>
                <c:pt idx="220">
                  <c:v>35947</c:v>
                </c:pt>
                <c:pt idx="221">
                  <c:v>35977</c:v>
                </c:pt>
                <c:pt idx="222">
                  <c:v>36008</c:v>
                </c:pt>
                <c:pt idx="223">
                  <c:v>36039</c:v>
                </c:pt>
                <c:pt idx="224">
                  <c:v>36069</c:v>
                </c:pt>
                <c:pt idx="225">
                  <c:v>36100</c:v>
                </c:pt>
                <c:pt idx="226">
                  <c:v>36130</c:v>
                </c:pt>
                <c:pt idx="227">
                  <c:v>36161</c:v>
                </c:pt>
                <c:pt idx="228">
                  <c:v>36192</c:v>
                </c:pt>
                <c:pt idx="229">
                  <c:v>36220</c:v>
                </c:pt>
                <c:pt idx="230">
                  <c:v>36251</c:v>
                </c:pt>
                <c:pt idx="231">
                  <c:v>36281</c:v>
                </c:pt>
                <c:pt idx="232">
                  <c:v>36312</c:v>
                </c:pt>
                <c:pt idx="233">
                  <c:v>36342</c:v>
                </c:pt>
                <c:pt idx="234">
                  <c:v>36373</c:v>
                </c:pt>
                <c:pt idx="235">
                  <c:v>36404</c:v>
                </c:pt>
                <c:pt idx="236">
                  <c:v>36434</c:v>
                </c:pt>
                <c:pt idx="237">
                  <c:v>36465</c:v>
                </c:pt>
                <c:pt idx="238">
                  <c:v>36495</c:v>
                </c:pt>
                <c:pt idx="239">
                  <c:v>36526</c:v>
                </c:pt>
                <c:pt idx="240">
                  <c:v>36557</c:v>
                </c:pt>
                <c:pt idx="241">
                  <c:v>36586</c:v>
                </c:pt>
                <c:pt idx="242">
                  <c:v>36617</c:v>
                </c:pt>
                <c:pt idx="243">
                  <c:v>36647</c:v>
                </c:pt>
                <c:pt idx="244">
                  <c:v>36678</c:v>
                </c:pt>
                <c:pt idx="245">
                  <c:v>36708</c:v>
                </c:pt>
                <c:pt idx="246">
                  <c:v>36739</c:v>
                </c:pt>
                <c:pt idx="247">
                  <c:v>36770</c:v>
                </c:pt>
                <c:pt idx="248">
                  <c:v>36800</c:v>
                </c:pt>
                <c:pt idx="249">
                  <c:v>36831</c:v>
                </c:pt>
                <c:pt idx="250">
                  <c:v>36861</c:v>
                </c:pt>
                <c:pt idx="251">
                  <c:v>36892</c:v>
                </c:pt>
                <c:pt idx="252">
                  <c:v>36923</c:v>
                </c:pt>
                <c:pt idx="253">
                  <c:v>36951</c:v>
                </c:pt>
                <c:pt idx="254">
                  <c:v>36982</c:v>
                </c:pt>
                <c:pt idx="255">
                  <c:v>37012</c:v>
                </c:pt>
                <c:pt idx="256">
                  <c:v>37043</c:v>
                </c:pt>
                <c:pt idx="257">
                  <c:v>37073</c:v>
                </c:pt>
                <c:pt idx="258">
                  <c:v>37104</c:v>
                </c:pt>
                <c:pt idx="259">
                  <c:v>37135</c:v>
                </c:pt>
                <c:pt idx="260">
                  <c:v>37165</c:v>
                </c:pt>
                <c:pt idx="261">
                  <c:v>37196</c:v>
                </c:pt>
                <c:pt idx="262">
                  <c:v>37226</c:v>
                </c:pt>
                <c:pt idx="263">
                  <c:v>37257</c:v>
                </c:pt>
                <c:pt idx="264">
                  <c:v>37288</c:v>
                </c:pt>
                <c:pt idx="265">
                  <c:v>37316</c:v>
                </c:pt>
                <c:pt idx="266">
                  <c:v>37347</c:v>
                </c:pt>
                <c:pt idx="267">
                  <c:v>37377</c:v>
                </c:pt>
                <c:pt idx="268">
                  <c:v>37408</c:v>
                </c:pt>
                <c:pt idx="269">
                  <c:v>37438</c:v>
                </c:pt>
                <c:pt idx="270">
                  <c:v>37469</c:v>
                </c:pt>
                <c:pt idx="271">
                  <c:v>37500</c:v>
                </c:pt>
                <c:pt idx="272">
                  <c:v>37530</c:v>
                </c:pt>
                <c:pt idx="273">
                  <c:v>37561</c:v>
                </c:pt>
                <c:pt idx="274">
                  <c:v>37591</c:v>
                </c:pt>
                <c:pt idx="275">
                  <c:v>37622</c:v>
                </c:pt>
                <c:pt idx="276">
                  <c:v>37653</c:v>
                </c:pt>
                <c:pt idx="277">
                  <c:v>37681</c:v>
                </c:pt>
                <c:pt idx="278">
                  <c:v>37712</c:v>
                </c:pt>
                <c:pt idx="279">
                  <c:v>37742</c:v>
                </c:pt>
                <c:pt idx="280">
                  <c:v>37773</c:v>
                </c:pt>
                <c:pt idx="281">
                  <c:v>37803</c:v>
                </c:pt>
                <c:pt idx="282">
                  <c:v>37834</c:v>
                </c:pt>
                <c:pt idx="283">
                  <c:v>37865</c:v>
                </c:pt>
                <c:pt idx="284">
                  <c:v>37895</c:v>
                </c:pt>
                <c:pt idx="285">
                  <c:v>37926</c:v>
                </c:pt>
                <c:pt idx="286">
                  <c:v>37956</c:v>
                </c:pt>
                <c:pt idx="287">
                  <c:v>37987</c:v>
                </c:pt>
                <c:pt idx="288">
                  <c:v>38018</c:v>
                </c:pt>
                <c:pt idx="289">
                  <c:v>38047</c:v>
                </c:pt>
                <c:pt idx="290">
                  <c:v>38078</c:v>
                </c:pt>
                <c:pt idx="291">
                  <c:v>38108</c:v>
                </c:pt>
                <c:pt idx="292">
                  <c:v>38139</c:v>
                </c:pt>
                <c:pt idx="293">
                  <c:v>38169</c:v>
                </c:pt>
                <c:pt idx="294">
                  <c:v>38200</c:v>
                </c:pt>
                <c:pt idx="295">
                  <c:v>38231</c:v>
                </c:pt>
                <c:pt idx="296">
                  <c:v>38261</c:v>
                </c:pt>
                <c:pt idx="297">
                  <c:v>38292</c:v>
                </c:pt>
                <c:pt idx="298">
                  <c:v>38322</c:v>
                </c:pt>
                <c:pt idx="299">
                  <c:v>38353</c:v>
                </c:pt>
                <c:pt idx="300">
                  <c:v>38384</c:v>
                </c:pt>
                <c:pt idx="301">
                  <c:v>38412</c:v>
                </c:pt>
                <c:pt idx="302">
                  <c:v>38443</c:v>
                </c:pt>
                <c:pt idx="303">
                  <c:v>38473</c:v>
                </c:pt>
                <c:pt idx="304">
                  <c:v>38504</c:v>
                </c:pt>
                <c:pt idx="305">
                  <c:v>38534</c:v>
                </c:pt>
                <c:pt idx="306">
                  <c:v>38565</c:v>
                </c:pt>
                <c:pt idx="307">
                  <c:v>38596</c:v>
                </c:pt>
                <c:pt idx="308">
                  <c:v>38626</c:v>
                </c:pt>
                <c:pt idx="309">
                  <c:v>38657</c:v>
                </c:pt>
                <c:pt idx="310">
                  <c:v>38687</c:v>
                </c:pt>
                <c:pt idx="311">
                  <c:v>38718</c:v>
                </c:pt>
                <c:pt idx="312">
                  <c:v>38749</c:v>
                </c:pt>
                <c:pt idx="313">
                  <c:v>38777</c:v>
                </c:pt>
                <c:pt idx="314">
                  <c:v>38808</c:v>
                </c:pt>
                <c:pt idx="315">
                  <c:v>38838</c:v>
                </c:pt>
                <c:pt idx="316">
                  <c:v>38869</c:v>
                </c:pt>
                <c:pt idx="317">
                  <c:v>38899</c:v>
                </c:pt>
                <c:pt idx="318">
                  <c:v>38930</c:v>
                </c:pt>
                <c:pt idx="319">
                  <c:v>38961</c:v>
                </c:pt>
                <c:pt idx="320">
                  <c:v>38991</c:v>
                </c:pt>
                <c:pt idx="321">
                  <c:v>39022</c:v>
                </c:pt>
                <c:pt idx="322">
                  <c:v>39052</c:v>
                </c:pt>
                <c:pt idx="323">
                  <c:v>39083</c:v>
                </c:pt>
                <c:pt idx="324">
                  <c:v>39114</c:v>
                </c:pt>
                <c:pt idx="325">
                  <c:v>39142</c:v>
                </c:pt>
                <c:pt idx="326">
                  <c:v>39173</c:v>
                </c:pt>
                <c:pt idx="327">
                  <c:v>39203</c:v>
                </c:pt>
                <c:pt idx="328">
                  <c:v>39234</c:v>
                </c:pt>
                <c:pt idx="329">
                  <c:v>39264</c:v>
                </c:pt>
                <c:pt idx="330">
                  <c:v>39295</c:v>
                </c:pt>
                <c:pt idx="331">
                  <c:v>39326</c:v>
                </c:pt>
                <c:pt idx="332">
                  <c:v>39356</c:v>
                </c:pt>
                <c:pt idx="333">
                  <c:v>39387</c:v>
                </c:pt>
                <c:pt idx="334">
                  <c:v>39417</c:v>
                </c:pt>
                <c:pt idx="335">
                  <c:v>39448</c:v>
                </c:pt>
                <c:pt idx="336">
                  <c:v>39479</c:v>
                </c:pt>
                <c:pt idx="337">
                  <c:v>39508</c:v>
                </c:pt>
                <c:pt idx="338">
                  <c:v>39539</c:v>
                </c:pt>
                <c:pt idx="339">
                  <c:v>39569</c:v>
                </c:pt>
                <c:pt idx="340">
                  <c:v>39600</c:v>
                </c:pt>
                <c:pt idx="341">
                  <c:v>39630</c:v>
                </c:pt>
                <c:pt idx="342">
                  <c:v>39661</c:v>
                </c:pt>
                <c:pt idx="343">
                  <c:v>39692</c:v>
                </c:pt>
                <c:pt idx="344">
                  <c:v>39722</c:v>
                </c:pt>
                <c:pt idx="345">
                  <c:v>39753</c:v>
                </c:pt>
                <c:pt idx="346">
                  <c:v>39783</c:v>
                </c:pt>
                <c:pt idx="347">
                  <c:v>39814</c:v>
                </c:pt>
                <c:pt idx="348">
                  <c:v>39845</c:v>
                </c:pt>
                <c:pt idx="349">
                  <c:v>39873</c:v>
                </c:pt>
                <c:pt idx="350">
                  <c:v>39904</c:v>
                </c:pt>
                <c:pt idx="351">
                  <c:v>39934</c:v>
                </c:pt>
                <c:pt idx="352">
                  <c:v>39965</c:v>
                </c:pt>
                <c:pt idx="353">
                  <c:v>39995</c:v>
                </c:pt>
                <c:pt idx="354">
                  <c:v>40026</c:v>
                </c:pt>
                <c:pt idx="355">
                  <c:v>40057</c:v>
                </c:pt>
                <c:pt idx="356">
                  <c:v>40087</c:v>
                </c:pt>
                <c:pt idx="357">
                  <c:v>40118</c:v>
                </c:pt>
                <c:pt idx="358">
                  <c:v>40148</c:v>
                </c:pt>
                <c:pt idx="359">
                  <c:v>40179</c:v>
                </c:pt>
                <c:pt idx="360">
                  <c:v>40210</c:v>
                </c:pt>
                <c:pt idx="361">
                  <c:v>40238</c:v>
                </c:pt>
                <c:pt idx="362">
                  <c:v>40269</c:v>
                </c:pt>
                <c:pt idx="363">
                  <c:v>40299</c:v>
                </c:pt>
                <c:pt idx="364">
                  <c:v>40330</c:v>
                </c:pt>
                <c:pt idx="365">
                  <c:v>40360</c:v>
                </c:pt>
                <c:pt idx="366">
                  <c:v>40391</c:v>
                </c:pt>
                <c:pt idx="367">
                  <c:v>40422</c:v>
                </c:pt>
                <c:pt idx="368">
                  <c:v>40452</c:v>
                </c:pt>
                <c:pt idx="369">
                  <c:v>40483</c:v>
                </c:pt>
                <c:pt idx="370">
                  <c:v>40513</c:v>
                </c:pt>
                <c:pt idx="371">
                  <c:v>40544</c:v>
                </c:pt>
                <c:pt idx="372">
                  <c:v>40575</c:v>
                </c:pt>
                <c:pt idx="373">
                  <c:v>40603</c:v>
                </c:pt>
                <c:pt idx="374">
                  <c:v>40634</c:v>
                </c:pt>
                <c:pt idx="375">
                  <c:v>40664</c:v>
                </c:pt>
                <c:pt idx="376">
                  <c:v>40695</c:v>
                </c:pt>
                <c:pt idx="377">
                  <c:v>40725</c:v>
                </c:pt>
                <c:pt idx="378">
                  <c:v>40756</c:v>
                </c:pt>
                <c:pt idx="379">
                  <c:v>40787</c:v>
                </c:pt>
                <c:pt idx="380">
                  <c:v>40817</c:v>
                </c:pt>
                <c:pt idx="381">
                  <c:v>40848</c:v>
                </c:pt>
                <c:pt idx="382">
                  <c:v>40878</c:v>
                </c:pt>
                <c:pt idx="383">
                  <c:v>40909</c:v>
                </c:pt>
                <c:pt idx="384">
                  <c:v>40940</c:v>
                </c:pt>
                <c:pt idx="385">
                  <c:v>40969</c:v>
                </c:pt>
                <c:pt idx="386">
                  <c:v>41000</c:v>
                </c:pt>
                <c:pt idx="387">
                  <c:v>41030</c:v>
                </c:pt>
                <c:pt idx="388">
                  <c:v>41061</c:v>
                </c:pt>
                <c:pt idx="389">
                  <c:v>41091</c:v>
                </c:pt>
                <c:pt idx="390">
                  <c:v>41122</c:v>
                </c:pt>
                <c:pt idx="391">
                  <c:v>41153</c:v>
                </c:pt>
                <c:pt idx="392">
                  <c:v>41183</c:v>
                </c:pt>
                <c:pt idx="393">
                  <c:v>41214</c:v>
                </c:pt>
                <c:pt idx="394">
                  <c:v>41244</c:v>
                </c:pt>
                <c:pt idx="395">
                  <c:v>41275</c:v>
                </c:pt>
                <c:pt idx="396">
                  <c:v>41306</c:v>
                </c:pt>
                <c:pt idx="397">
                  <c:v>41334</c:v>
                </c:pt>
                <c:pt idx="398">
                  <c:v>41365</c:v>
                </c:pt>
                <c:pt idx="399">
                  <c:v>41395</c:v>
                </c:pt>
                <c:pt idx="400">
                  <c:v>41426</c:v>
                </c:pt>
                <c:pt idx="401">
                  <c:v>41456</c:v>
                </c:pt>
                <c:pt idx="402">
                  <c:v>41487</c:v>
                </c:pt>
                <c:pt idx="403">
                  <c:v>41518</c:v>
                </c:pt>
                <c:pt idx="404">
                  <c:v>41548</c:v>
                </c:pt>
                <c:pt idx="405">
                  <c:v>41579</c:v>
                </c:pt>
                <c:pt idx="406">
                  <c:v>41609</c:v>
                </c:pt>
                <c:pt idx="407">
                  <c:v>41640</c:v>
                </c:pt>
                <c:pt idx="408">
                  <c:v>41671</c:v>
                </c:pt>
                <c:pt idx="409">
                  <c:v>41699</c:v>
                </c:pt>
                <c:pt idx="410">
                  <c:v>41730</c:v>
                </c:pt>
                <c:pt idx="411">
                  <c:v>41760</c:v>
                </c:pt>
                <c:pt idx="412">
                  <c:v>41791</c:v>
                </c:pt>
                <c:pt idx="413">
                  <c:v>41821</c:v>
                </c:pt>
                <c:pt idx="414">
                  <c:v>41852</c:v>
                </c:pt>
                <c:pt idx="415">
                  <c:v>41883</c:v>
                </c:pt>
                <c:pt idx="416">
                  <c:v>41913</c:v>
                </c:pt>
                <c:pt idx="417">
                  <c:v>41944</c:v>
                </c:pt>
                <c:pt idx="418">
                  <c:v>41974</c:v>
                </c:pt>
                <c:pt idx="419">
                  <c:v>42005</c:v>
                </c:pt>
                <c:pt idx="420">
                  <c:v>42036</c:v>
                </c:pt>
                <c:pt idx="421">
                  <c:v>42064</c:v>
                </c:pt>
                <c:pt idx="422">
                  <c:v>42095</c:v>
                </c:pt>
                <c:pt idx="423">
                  <c:v>42125</c:v>
                </c:pt>
                <c:pt idx="424">
                  <c:v>42156</c:v>
                </c:pt>
                <c:pt idx="425">
                  <c:v>42186</c:v>
                </c:pt>
                <c:pt idx="426">
                  <c:v>42217</c:v>
                </c:pt>
                <c:pt idx="427">
                  <c:v>42248</c:v>
                </c:pt>
                <c:pt idx="428">
                  <c:v>42278</c:v>
                </c:pt>
                <c:pt idx="429">
                  <c:v>42309</c:v>
                </c:pt>
                <c:pt idx="430">
                  <c:v>42339</c:v>
                </c:pt>
                <c:pt idx="431">
                  <c:v>42370</c:v>
                </c:pt>
                <c:pt idx="432">
                  <c:v>42401</c:v>
                </c:pt>
                <c:pt idx="433">
                  <c:v>42430</c:v>
                </c:pt>
                <c:pt idx="434">
                  <c:v>42461</c:v>
                </c:pt>
                <c:pt idx="435">
                  <c:v>42491</c:v>
                </c:pt>
                <c:pt idx="436">
                  <c:v>42522</c:v>
                </c:pt>
                <c:pt idx="437">
                  <c:v>42552</c:v>
                </c:pt>
                <c:pt idx="438">
                  <c:v>42583</c:v>
                </c:pt>
                <c:pt idx="439">
                  <c:v>42614</c:v>
                </c:pt>
                <c:pt idx="440">
                  <c:v>42644</c:v>
                </c:pt>
                <c:pt idx="441">
                  <c:v>42675</c:v>
                </c:pt>
                <c:pt idx="442">
                  <c:v>42705</c:v>
                </c:pt>
                <c:pt idx="443">
                  <c:v>42736</c:v>
                </c:pt>
                <c:pt idx="444">
                  <c:v>42767</c:v>
                </c:pt>
              </c:numCache>
            </c:numRef>
          </c:cat>
          <c:val>
            <c:numRef>
              <c:f>Sheet1!$K$44:$K$502</c:f>
              <c:numCache>
                <c:formatCode>General</c:formatCode>
                <c:ptCount val="459"/>
                <c:pt idx="0">
                  <c:v>-128.99999999999991</c:v>
                </c:pt>
                <c:pt idx="1">
                  <c:v>-254.00000000000009</c:v>
                </c:pt>
                <c:pt idx="2">
                  <c:v>-109.99999999999997</c:v>
                </c:pt>
                <c:pt idx="3">
                  <c:v>91.000000000000014</c:v>
                </c:pt>
                <c:pt idx="4">
                  <c:v>108</c:v>
                </c:pt>
                <c:pt idx="5">
                  <c:v>121.00000000000009</c:v>
                </c:pt>
                <c:pt idx="6">
                  <c:v>47.000000000000064</c:v>
                </c:pt>
                <c:pt idx="7">
                  <c:v>-23.000000000000043</c:v>
                </c:pt>
                <c:pt idx="8">
                  <c:v>-50</c:v>
                </c:pt>
                <c:pt idx="9">
                  <c:v>-114.00000000000006</c:v>
                </c:pt>
                <c:pt idx="10">
                  <c:v>-167.99999999999997</c:v>
                </c:pt>
                <c:pt idx="11">
                  <c:v>-111.99999999999991</c:v>
                </c:pt>
                <c:pt idx="12">
                  <c:v>-111.99999999999991</c:v>
                </c:pt>
                <c:pt idx="13">
                  <c:v>-88.000000000000085</c:v>
                </c:pt>
                <c:pt idx="14">
                  <c:v>-95.000000000000114</c:v>
                </c:pt>
                <c:pt idx="15">
                  <c:v>-186.00000000000011</c:v>
                </c:pt>
                <c:pt idx="16">
                  <c:v>-154.99999999999989</c:v>
                </c:pt>
                <c:pt idx="17">
                  <c:v>-175.99999999999997</c:v>
                </c:pt>
                <c:pt idx="18">
                  <c:v>-211.00000000000011</c:v>
                </c:pt>
                <c:pt idx="19">
                  <c:v>-179.00000000000009</c:v>
                </c:pt>
                <c:pt idx="20">
                  <c:v>-85.999999999999943</c:v>
                </c:pt>
                <c:pt idx="21">
                  <c:v>46.999999999999886</c:v>
                </c:pt>
                <c:pt idx="22">
                  <c:v>16.000000000000014</c:v>
                </c:pt>
                <c:pt idx="23">
                  <c:v>-34.999999999999964</c:v>
                </c:pt>
                <c:pt idx="24">
                  <c:v>-59.999999999999964</c:v>
                </c:pt>
                <c:pt idx="25">
                  <c:v>-66.000000000000014</c:v>
                </c:pt>
                <c:pt idx="26">
                  <c:v>-83</c:v>
                </c:pt>
                <c:pt idx="27">
                  <c:v>-53.999999999999915</c:v>
                </c:pt>
                <c:pt idx="28">
                  <c:v>-55.000000000000071</c:v>
                </c:pt>
                <c:pt idx="29">
                  <c:v>-25</c:v>
                </c:pt>
                <c:pt idx="30">
                  <c:v>44.999999999999929</c:v>
                </c:pt>
                <c:pt idx="31">
                  <c:v>29.000000000000092</c:v>
                </c:pt>
                <c:pt idx="32">
                  <c:v>98.000000000000043</c:v>
                </c:pt>
                <c:pt idx="33">
                  <c:v>73.999999999999844</c:v>
                </c:pt>
                <c:pt idx="34">
                  <c:v>87.999999999999901</c:v>
                </c:pt>
                <c:pt idx="35">
                  <c:v>130.00000000000006</c:v>
                </c:pt>
                <c:pt idx="36">
                  <c:v>124.00000000000003</c:v>
                </c:pt>
                <c:pt idx="37">
                  <c:v>97.000000000000057</c:v>
                </c:pt>
                <c:pt idx="38">
                  <c:v>91.000000000000014</c:v>
                </c:pt>
                <c:pt idx="39">
                  <c:v>103.99999999999991</c:v>
                </c:pt>
                <c:pt idx="40">
                  <c:v>75</c:v>
                </c:pt>
                <c:pt idx="41">
                  <c:v>71.000000000000085</c:v>
                </c:pt>
                <c:pt idx="42">
                  <c:v>75</c:v>
                </c:pt>
                <c:pt idx="43">
                  <c:v>84.000000000000171</c:v>
                </c:pt>
                <c:pt idx="44">
                  <c:v>100.99999999999997</c:v>
                </c:pt>
                <c:pt idx="45">
                  <c:v>108.99999999999999</c:v>
                </c:pt>
                <c:pt idx="46">
                  <c:v>104.00000000000009</c:v>
                </c:pt>
                <c:pt idx="47">
                  <c:v>110.99999999999994</c:v>
                </c:pt>
                <c:pt idx="48">
                  <c:v>116.00000000000001</c:v>
                </c:pt>
                <c:pt idx="49">
                  <c:v>107.00000000000003</c:v>
                </c:pt>
                <c:pt idx="50">
                  <c:v>96.000000000000085</c:v>
                </c:pt>
                <c:pt idx="51">
                  <c:v>95.999999999999915</c:v>
                </c:pt>
                <c:pt idx="52">
                  <c:v>52.999999999999936</c:v>
                </c:pt>
                <c:pt idx="53">
                  <c:v>33.000000000000007</c:v>
                </c:pt>
                <c:pt idx="54">
                  <c:v>10.999999999999943</c:v>
                </c:pt>
                <c:pt idx="55">
                  <c:v>8.9999999999999858</c:v>
                </c:pt>
                <c:pt idx="56">
                  <c:v>38.000000000000078</c:v>
                </c:pt>
                <c:pt idx="57">
                  <c:v>91.000000000000014</c:v>
                </c:pt>
                <c:pt idx="58">
                  <c:v>134</c:v>
                </c:pt>
                <c:pt idx="59">
                  <c:v>151.99999999999994</c:v>
                </c:pt>
                <c:pt idx="60">
                  <c:v>130.00000000000006</c:v>
                </c:pt>
                <c:pt idx="61">
                  <c:v>109.99999999999997</c:v>
                </c:pt>
                <c:pt idx="62">
                  <c:v>138.00000000000009</c:v>
                </c:pt>
                <c:pt idx="63">
                  <c:v>166</c:v>
                </c:pt>
                <c:pt idx="64">
                  <c:v>175.99999999999997</c:v>
                </c:pt>
                <c:pt idx="65">
                  <c:v>173.00000000000006</c:v>
                </c:pt>
                <c:pt idx="66">
                  <c:v>162.00000000000011</c:v>
                </c:pt>
                <c:pt idx="67">
                  <c:v>162.99999999999989</c:v>
                </c:pt>
                <c:pt idx="68">
                  <c:v>164.00000000000006</c:v>
                </c:pt>
                <c:pt idx="69">
                  <c:v>148.00000000000006</c:v>
                </c:pt>
                <c:pt idx="70">
                  <c:v>138.99999999999989</c:v>
                </c:pt>
                <c:pt idx="71">
                  <c:v>125.99999999999997</c:v>
                </c:pt>
                <c:pt idx="72">
                  <c:v>96</c:v>
                </c:pt>
                <c:pt idx="73">
                  <c:v>75</c:v>
                </c:pt>
                <c:pt idx="74">
                  <c:v>68.999999999999943</c:v>
                </c:pt>
                <c:pt idx="75">
                  <c:v>44.999999999999929</c:v>
                </c:pt>
                <c:pt idx="76">
                  <c:v>39.000000000000057</c:v>
                </c:pt>
                <c:pt idx="77">
                  <c:v>59.999999999999964</c:v>
                </c:pt>
                <c:pt idx="78">
                  <c:v>100</c:v>
                </c:pt>
                <c:pt idx="79">
                  <c:v>127.00000000000004</c:v>
                </c:pt>
                <c:pt idx="80">
                  <c:v>142</c:v>
                </c:pt>
                <c:pt idx="81">
                  <c:v>123.99999999999993</c:v>
                </c:pt>
                <c:pt idx="82">
                  <c:v>110.00000000000006</c:v>
                </c:pt>
                <c:pt idx="83">
                  <c:v>115.99999999999993</c:v>
                </c:pt>
                <c:pt idx="84">
                  <c:v>113.99999999999997</c:v>
                </c:pt>
                <c:pt idx="85">
                  <c:v>112.99999999999999</c:v>
                </c:pt>
                <c:pt idx="86">
                  <c:v>123.00000000000004</c:v>
                </c:pt>
                <c:pt idx="87">
                  <c:v>101.99999999999996</c:v>
                </c:pt>
                <c:pt idx="88">
                  <c:v>100</c:v>
                </c:pt>
                <c:pt idx="89">
                  <c:v>120.00000000000001</c:v>
                </c:pt>
                <c:pt idx="90">
                  <c:v>122.00000000000006</c:v>
                </c:pt>
                <c:pt idx="91">
                  <c:v>125</c:v>
                </c:pt>
                <c:pt idx="92">
                  <c:v>120.99999999999991</c:v>
                </c:pt>
                <c:pt idx="93">
                  <c:v>125.99999999999989</c:v>
                </c:pt>
                <c:pt idx="94">
                  <c:v>125.99999999999989</c:v>
                </c:pt>
                <c:pt idx="95">
                  <c:v>120.00000000000001</c:v>
                </c:pt>
                <c:pt idx="96">
                  <c:v>125</c:v>
                </c:pt>
                <c:pt idx="97">
                  <c:v>136.00000000000011</c:v>
                </c:pt>
                <c:pt idx="98">
                  <c:v>135.99999999999994</c:v>
                </c:pt>
                <c:pt idx="99">
                  <c:v>123.00000000000004</c:v>
                </c:pt>
                <c:pt idx="100">
                  <c:v>97.000000000000057</c:v>
                </c:pt>
                <c:pt idx="101">
                  <c:v>86.000000000000114</c:v>
                </c:pt>
                <c:pt idx="102">
                  <c:v>68.999999999999943</c:v>
                </c:pt>
                <c:pt idx="103">
                  <c:v>59.999999999999964</c:v>
                </c:pt>
                <c:pt idx="104">
                  <c:v>54.000000000000092</c:v>
                </c:pt>
                <c:pt idx="105">
                  <c:v>34.999999999999964</c:v>
                </c:pt>
                <c:pt idx="106">
                  <c:v>-8.0000000000000071</c:v>
                </c:pt>
                <c:pt idx="107">
                  <c:v>-25</c:v>
                </c:pt>
                <c:pt idx="108">
                  <c:v>-35.999999999999943</c:v>
                </c:pt>
                <c:pt idx="109">
                  <c:v>-50.999999999999979</c:v>
                </c:pt>
                <c:pt idx="110">
                  <c:v>-41.999999999999993</c:v>
                </c:pt>
                <c:pt idx="111">
                  <c:v>-18.99999999999995</c:v>
                </c:pt>
                <c:pt idx="112">
                  <c:v>-14.000000000000057</c:v>
                </c:pt>
                <c:pt idx="113">
                  <c:v>25.999999999999979</c:v>
                </c:pt>
                <c:pt idx="114">
                  <c:v>-2.000000000000135</c:v>
                </c:pt>
                <c:pt idx="115">
                  <c:v>-12.999999999999901</c:v>
                </c:pt>
                <c:pt idx="116">
                  <c:v>1.9999999999999574</c:v>
                </c:pt>
                <c:pt idx="117">
                  <c:v>10.000000000000053</c:v>
                </c:pt>
                <c:pt idx="118">
                  <c:v>12.000000000000011</c:v>
                </c:pt>
                <c:pt idx="119">
                  <c:v>16.999999999999993</c:v>
                </c:pt>
                <c:pt idx="120">
                  <c:v>13.000000000000078</c:v>
                </c:pt>
                <c:pt idx="121">
                  <c:v>-7.0000000000000284</c:v>
                </c:pt>
                <c:pt idx="122">
                  <c:v>3.9999999999999147</c:v>
                </c:pt>
                <c:pt idx="123">
                  <c:v>8.9999999999999858</c:v>
                </c:pt>
                <c:pt idx="124">
                  <c:v>11.000000000000121</c:v>
                </c:pt>
                <c:pt idx="125">
                  <c:v>33.999999999999986</c:v>
                </c:pt>
                <c:pt idx="126">
                  <c:v>79.999999999999886</c:v>
                </c:pt>
                <c:pt idx="127">
                  <c:v>94.999999999999929</c:v>
                </c:pt>
                <c:pt idx="128">
                  <c:v>97.999999999999957</c:v>
                </c:pt>
                <c:pt idx="129">
                  <c:v>93.999999999999943</c:v>
                </c:pt>
                <c:pt idx="130">
                  <c:v>93.000000000000057</c:v>
                </c:pt>
                <c:pt idx="131">
                  <c:v>113.99999999999997</c:v>
                </c:pt>
                <c:pt idx="132">
                  <c:v>115.99999999999993</c:v>
                </c:pt>
                <c:pt idx="133">
                  <c:v>118.99999999999994</c:v>
                </c:pt>
                <c:pt idx="134">
                  <c:v>126.00000000000007</c:v>
                </c:pt>
                <c:pt idx="135">
                  <c:v>148.99999999999994</c:v>
                </c:pt>
                <c:pt idx="136">
                  <c:v>151.00000000000006</c:v>
                </c:pt>
                <c:pt idx="137">
                  <c:v>152.99999999999994</c:v>
                </c:pt>
                <c:pt idx="138">
                  <c:v>171.00000000000009</c:v>
                </c:pt>
                <c:pt idx="139">
                  <c:v>177.00000000000006</c:v>
                </c:pt>
                <c:pt idx="140">
                  <c:v>201.99999999999994</c:v>
                </c:pt>
                <c:pt idx="141">
                  <c:v>236.00000000000003</c:v>
                </c:pt>
                <c:pt idx="142">
                  <c:v>267</c:v>
                </c:pt>
                <c:pt idx="143">
                  <c:v>262</c:v>
                </c:pt>
                <c:pt idx="144">
                  <c:v>263.99999999999994</c:v>
                </c:pt>
                <c:pt idx="145">
                  <c:v>227.99999999999994</c:v>
                </c:pt>
                <c:pt idx="146">
                  <c:v>262</c:v>
                </c:pt>
                <c:pt idx="147">
                  <c:v>265.99999999999994</c:v>
                </c:pt>
                <c:pt idx="148">
                  <c:v>279</c:v>
                </c:pt>
                <c:pt idx="149">
                  <c:v>323.99999999999994</c:v>
                </c:pt>
                <c:pt idx="150">
                  <c:v>319.99999999999994</c:v>
                </c:pt>
                <c:pt idx="151">
                  <c:v>345</c:v>
                </c:pt>
                <c:pt idx="152">
                  <c:v>345</c:v>
                </c:pt>
                <c:pt idx="153">
                  <c:v>303</c:v>
                </c:pt>
                <c:pt idx="154">
                  <c:v>277.00000000000006</c:v>
                </c:pt>
                <c:pt idx="155">
                  <c:v>295</c:v>
                </c:pt>
                <c:pt idx="156">
                  <c:v>299</c:v>
                </c:pt>
                <c:pt idx="157">
                  <c:v>287</c:v>
                </c:pt>
                <c:pt idx="158">
                  <c:v>301</c:v>
                </c:pt>
                <c:pt idx="159">
                  <c:v>294</c:v>
                </c:pt>
                <c:pt idx="160">
                  <c:v>264.99999999999994</c:v>
                </c:pt>
                <c:pt idx="161">
                  <c:v>255.99999999999997</c:v>
                </c:pt>
                <c:pt idx="162">
                  <c:v>232.00000000000003</c:v>
                </c:pt>
                <c:pt idx="163">
                  <c:v>215</c:v>
                </c:pt>
                <c:pt idx="164">
                  <c:v>207.00000000000003</c:v>
                </c:pt>
                <c:pt idx="165">
                  <c:v>204.99999999999997</c:v>
                </c:pt>
                <c:pt idx="166">
                  <c:v>204</c:v>
                </c:pt>
                <c:pt idx="167">
                  <c:v>215.00000000000003</c:v>
                </c:pt>
                <c:pt idx="168">
                  <c:v>202.00000000000006</c:v>
                </c:pt>
                <c:pt idx="169">
                  <c:v>191</c:v>
                </c:pt>
                <c:pt idx="170">
                  <c:v>171.99999999999997</c:v>
                </c:pt>
                <c:pt idx="171">
                  <c:v>144.00000000000003</c:v>
                </c:pt>
                <c:pt idx="172">
                  <c:v>147.00000000000006</c:v>
                </c:pt>
                <c:pt idx="173">
                  <c:v>145.00000000000003</c:v>
                </c:pt>
                <c:pt idx="174">
                  <c:v>131.00000000000006</c:v>
                </c:pt>
                <c:pt idx="175">
                  <c:v>132.00000000000003</c:v>
                </c:pt>
                <c:pt idx="176">
                  <c:v>121</c:v>
                </c:pt>
                <c:pt idx="177">
                  <c:v>92.999999999999972</c:v>
                </c:pt>
                <c:pt idx="178">
                  <c:v>28.000000000000025</c:v>
                </c:pt>
                <c:pt idx="179">
                  <c:v>33.999999999999986</c:v>
                </c:pt>
                <c:pt idx="180">
                  <c:v>50</c:v>
                </c:pt>
                <c:pt idx="181">
                  <c:v>67</c:v>
                </c:pt>
                <c:pt idx="182">
                  <c:v>79</c:v>
                </c:pt>
                <c:pt idx="183">
                  <c:v>78.000000000000028</c:v>
                </c:pt>
                <c:pt idx="184">
                  <c:v>85.000000000000057</c:v>
                </c:pt>
                <c:pt idx="185">
                  <c:v>93.999999999999943</c:v>
                </c:pt>
                <c:pt idx="186">
                  <c:v>87.999999999999986</c:v>
                </c:pt>
                <c:pt idx="187">
                  <c:v>74.000000000000028</c:v>
                </c:pt>
                <c:pt idx="188">
                  <c:v>67</c:v>
                </c:pt>
                <c:pt idx="189">
                  <c:v>77.999999999999943</c:v>
                </c:pt>
                <c:pt idx="190">
                  <c:v>73.999999999999929</c:v>
                </c:pt>
                <c:pt idx="191">
                  <c:v>93.999999999999943</c:v>
                </c:pt>
                <c:pt idx="192">
                  <c:v>121</c:v>
                </c:pt>
                <c:pt idx="193">
                  <c:v>93.999999999999943</c:v>
                </c:pt>
                <c:pt idx="194">
                  <c:v>83</c:v>
                </c:pt>
                <c:pt idx="195">
                  <c:v>83</c:v>
                </c:pt>
                <c:pt idx="196">
                  <c:v>75.999999999999972</c:v>
                </c:pt>
                <c:pt idx="197">
                  <c:v>76.000000000000071</c:v>
                </c:pt>
                <c:pt idx="198">
                  <c:v>80.999999999999957</c:v>
                </c:pt>
                <c:pt idx="199">
                  <c:v>79.999999999999986</c:v>
                </c:pt>
                <c:pt idx="200">
                  <c:v>89.999999999999943</c:v>
                </c:pt>
                <c:pt idx="201">
                  <c:v>78.000000000000028</c:v>
                </c:pt>
                <c:pt idx="202">
                  <c:v>76.999999999999957</c:v>
                </c:pt>
                <c:pt idx="203">
                  <c:v>82.000000000000028</c:v>
                </c:pt>
                <c:pt idx="204">
                  <c:v>79</c:v>
                </c:pt>
                <c:pt idx="205">
                  <c:v>71</c:v>
                </c:pt>
                <c:pt idx="206">
                  <c:v>63.999999999999972</c:v>
                </c:pt>
                <c:pt idx="207">
                  <c:v>66.000000000000014</c:v>
                </c:pt>
                <c:pt idx="208">
                  <c:v>67.999999999999972</c:v>
                </c:pt>
                <c:pt idx="209">
                  <c:v>62.000000000000014</c:v>
                </c:pt>
                <c:pt idx="210">
                  <c:v>63.999999999999972</c:v>
                </c:pt>
                <c:pt idx="211">
                  <c:v>62.000000000000014</c:v>
                </c:pt>
                <c:pt idx="212">
                  <c:v>56.00000000000005</c:v>
                </c:pt>
                <c:pt idx="213">
                  <c:v>40.000000000000036</c:v>
                </c:pt>
                <c:pt idx="214">
                  <c:v>27.000000000000046</c:v>
                </c:pt>
                <c:pt idx="215">
                  <c:v>44.999999999999929</c:v>
                </c:pt>
                <c:pt idx="216">
                  <c:v>46.999999999999972</c:v>
                </c:pt>
                <c:pt idx="217">
                  <c:v>39.000000000000057</c:v>
                </c:pt>
                <c:pt idx="218">
                  <c:v>36.000000000000028</c:v>
                </c:pt>
                <c:pt idx="219">
                  <c:v>33.999999999999986</c:v>
                </c:pt>
                <c:pt idx="220">
                  <c:v>18.00000000000006</c:v>
                </c:pt>
                <c:pt idx="221">
                  <c:v>21.999999999999975</c:v>
                </c:pt>
                <c:pt idx="222">
                  <c:v>27.000000000000046</c:v>
                </c:pt>
                <c:pt idx="223">
                  <c:v>53.000000000000028</c:v>
                </c:pt>
                <c:pt idx="224">
                  <c:v>92</c:v>
                </c:pt>
                <c:pt idx="225">
                  <c:v>71</c:v>
                </c:pt>
                <c:pt idx="226">
                  <c:v>54.999999999999986</c:v>
                </c:pt>
                <c:pt idx="227">
                  <c:v>54</c:v>
                </c:pt>
                <c:pt idx="228">
                  <c:v>49.000000000000021</c:v>
                </c:pt>
                <c:pt idx="229">
                  <c:v>53.000000000000028</c:v>
                </c:pt>
                <c:pt idx="230">
                  <c:v>56.999999999999943</c:v>
                </c:pt>
                <c:pt idx="231">
                  <c:v>55.999999999999957</c:v>
                </c:pt>
                <c:pt idx="232">
                  <c:v>41.999999999999993</c:v>
                </c:pt>
                <c:pt idx="233">
                  <c:v>43.000000000000057</c:v>
                </c:pt>
                <c:pt idx="234">
                  <c:v>39.000000000000057</c:v>
                </c:pt>
                <c:pt idx="235">
                  <c:v>41.000000000000014</c:v>
                </c:pt>
                <c:pt idx="236">
                  <c:v>39.999999999999943</c:v>
                </c:pt>
                <c:pt idx="237">
                  <c:v>29.000000000000004</c:v>
                </c:pt>
                <c:pt idx="238">
                  <c:v>25</c:v>
                </c:pt>
                <c:pt idx="239">
                  <c:v>18.99999999999995</c:v>
                </c:pt>
                <c:pt idx="240">
                  <c:v>-37.999999999999986</c:v>
                </c:pt>
                <c:pt idx="241">
                  <c:v>-48.000000000000043</c:v>
                </c:pt>
                <c:pt idx="242">
                  <c:v>-55.000000000000071</c:v>
                </c:pt>
                <c:pt idx="243">
                  <c:v>-65.999999999999929</c:v>
                </c:pt>
                <c:pt idx="244">
                  <c:v>-55.000000000000071</c:v>
                </c:pt>
                <c:pt idx="245">
                  <c:v>-49.000000000000021</c:v>
                </c:pt>
                <c:pt idx="246">
                  <c:v>-51.000000000000071</c:v>
                </c:pt>
                <c:pt idx="247">
                  <c:v>-25</c:v>
                </c:pt>
                <c:pt idx="248">
                  <c:v>-11.000000000000032</c:v>
                </c:pt>
                <c:pt idx="249">
                  <c:v>-9.9999999999999645</c:v>
                </c:pt>
                <c:pt idx="250">
                  <c:v>14.000000000000057</c:v>
                </c:pt>
                <c:pt idx="251">
                  <c:v>78.000000000000028</c:v>
                </c:pt>
                <c:pt idx="252">
                  <c:v>79</c:v>
                </c:pt>
                <c:pt idx="253">
                  <c:v>100</c:v>
                </c:pt>
                <c:pt idx="254">
                  <c:v>142</c:v>
                </c:pt>
                <c:pt idx="255">
                  <c:v>152.00000000000006</c:v>
                </c:pt>
                <c:pt idx="256">
                  <c:v>159</c:v>
                </c:pt>
                <c:pt idx="257">
                  <c:v>157.00000000000003</c:v>
                </c:pt>
                <c:pt idx="258">
                  <c:v>172.00000000000006</c:v>
                </c:pt>
                <c:pt idx="259">
                  <c:v>236.00000000000003</c:v>
                </c:pt>
                <c:pt idx="260">
                  <c:v>259.00000000000006</c:v>
                </c:pt>
                <c:pt idx="261">
                  <c:v>234.00000000000003</c:v>
                </c:pt>
                <c:pt idx="262">
                  <c:v>237.00000000000006</c:v>
                </c:pt>
                <c:pt idx="263">
                  <c:v>242.00000000000003</c:v>
                </c:pt>
                <c:pt idx="264">
                  <c:v>238.00000000000003</c:v>
                </c:pt>
                <c:pt idx="265">
                  <c:v>223.5</c:v>
                </c:pt>
                <c:pt idx="266">
                  <c:v>217.3</c:v>
                </c:pt>
                <c:pt idx="267">
                  <c:v>235.6</c:v>
                </c:pt>
                <c:pt idx="268">
                  <c:v>251.9</c:v>
                </c:pt>
                <c:pt idx="269">
                  <c:v>274.19999999999993</c:v>
                </c:pt>
                <c:pt idx="270">
                  <c:v>279.60000000000002</c:v>
                </c:pt>
                <c:pt idx="271">
                  <c:v>266.90000000000003</c:v>
                </c:pt>
                <c:pt idx="272">
                  <c:v>307.7</c:v>
                </c:pt>
                <c:pt idx="273">
                  <c:v>311.59999999999997</c:v>
                </c:pt>
                <c:pt idx="274">
                  <c:v>293.89999999999998</c:v>
                </c:pt>
                <c:pt idx="275">
                  <c:v>310.19999999999993</c:v>
                </c:pt>
                <c:pt idx="276">
                  <c:v>304</c:v>
                </c:pt>
                <c:pt idx="277">
                  <c:v>324.59999999999997</c:v>
                </c:pt>
                <c:pt idx="278">
                  <c:v>314.49999999999994</c:v>
                </c:pt>
                <c:pt idx="279">
                  <c:v>295.7</c:v>
                </c:pt>
                <c:pt idx="280">
                  <c:v>332.8</c:v>
                </c:pt>
                <c:pt idx="281">
                  <c:v>388.8</c:v>
                </c:pt>
                <c:pt idx="282">
                  <c:v>336.4</c:v>
                </c:pt>
                <c:pt idx="283">
                  <c:v>317.3</c:v>
                </c:pt>
                <c:pt idx="284">
                  <c:v>338.2</c:v>
                </c:pt>
                <c:pt idx="285">
                  <c:v>320.2</c:v>
                </c:pt>
                <c:pt idx="286">
                  <c:v>316.39999999999998</c:v>
                </c:pt>
                <c:pt idx="287">
                  <c:v>320.2</c:v>
                </c:pt>
                <c:pt idx="288">
                  <c:v>309.8</c:v>
                </c:pt>
                <c:pt idx="289">
                  <c:v>319.29999999999995</c:v>
                </c:pt>
                <c:pt idx="290">
                  <c:v>321.59999999999997</c:v>
                </c:pt>
                <c:pt idx="291">
                  <c:v>281.60000000000002</c:v>
                </c:pt>
                <c:pt idx="292">
                  <c:v>252.89999999999998</c:v>
                </c:pt>
                <c:pt idx="293">
                  <c:v>255.80000000000004</c:v>
                </c:pt>
                <c:pt idx="294">
                  <c:v>241.8</c:v>
                </c:pt>
                <c:pt idx="295">
                  <c:v>236.3</c:v>
                </c:pt>
                <c:pt idx="296">
                  <c:v>221</c:v>
                </c:pt>
                <c:pt idx="297">
                  <c:v>215.3</c:v>
                </c:pt>
                <c:pt idx="298">
                  <c:v>181.70000000000002</c:v>
                </c:pt>
                <c:pt idx="299">
                  <c:v>136.60000000000002</c:v>
                </c:pt>
                <c:pt idx="300">
                  <c:v>134</c:v>
                </c:pt>
                <c:pt idx="301">
                  <c:v>102.60000000000002</c:v>
                </c:pt>
                <c:pt idx="302">
                  <c:v>86.400000000000034</c:v>
                </c:pt>
                <c:pt idx="303">
                  <c:v>68.099999999999966</c:v>
                </c:pt>
                <c:pt idx="304">
                  <c:v>55.2</c:v>
                </c:pt>
                <c:pt idx="305">
                  <c:v>60.199999999999946</c:v>
                </c:pt>
                <c:pt idx="306">
                  <c:v>21.499999999999986</c:v>
                </c:pt>
                <c:pt idx="307">
                  <c:v>61.79999999999994</c:v>
                </c:pt>
                <c:pt idx="308">
                  <c:v>48.500000000000028</c:v>
                </c:pt>
                <c:pt idx="309">
                  <c:v>27.400000000000002</c:v>
                </c:pt>
                <c:pt idx="310">
                  <c:v>13.599999999999923</c:v>
                </c:pt>
                <c:pt idx="311">
                  <c:v>27.799999999999958</c:v>
                </c:pt>
                <c:pt idx="312">
                  <c:v>-12.999999999999989</c:v>
                </c:pt>
                <c:pt idx="313">
                  <c:v>0</c:v>
                </c:pt>
                <c:pt idx="314">
                  <c:v>16.999999999999993</c:v>
                </c:pt>
                <c:pt idx="315">
                  <c:v>23.000000000000043</c:v>
                </c:pt>
                <c:pt idx="316">
                  <c:v>3.0000000000000249</c:v>
                </c:pt>
                <c:pt idx="317">
                  <c:v>0.99999999999997868</c:v>
                </c:pt>
                <c:pt idx="318">
                  <c:v>9.9999999999999645</c:v>
                </c:pt>
                <c:pt idx="319">
                  <c:v>8.0000000000000071</c:v>
                </c:pt>
                <c:pt idx="320">
                  <c:v>4.9999999999999822</c:v>
                </c:pt>
                <c:pt idx="321">
                  <c:v>-4.9999999999999822</c:v>
                </c:pt>
                <c:pt idx="322">
                  <c:v>0.99999999999997868</c:v>
                </c:pt>
                <c:pt idx="323">
                  <c:v>-3.0000000000000249</c:v>
                </c:pt>
                <c:pt idx="324">
                  <c:v>-2.9999999999999361</c:v>
                </c:pt>
                <c:pt idx="325">
                  <c:v>14.999999999999947</c:v>
                </c:pt>
                <c:pt idx="326">
                  <c:v>20.000000000000018</c:v>
                </c:pt>
                <c:pt idx="327">
                  <c:v>13.000000000000078</c:v>
                </c:pt>
                <c:pt idx="328">
                  <c:v>21.999999999999975</c:v>
                </c:pt>
                <c:pt idx="329">
                  <c:v>29.000000000000004</c:v>
                </c:pt>
                <c:pt idx="330">
                  <c:v>62.000000000000014</c:v>
                </c:pt>
                <c:pt idx="331">
                  <c:v>78.000000000000028</c:v>
                </c:pt>
                <c:pt idx="332">
                  <c:v>79.999999999999943</c:v>
                </c:pt>
                <c:pt idx="333">
                  <c:v>117.99999999999997</c:v>
                </c:pt>
                <c:pt idx="334">
                  <c:v>141</c:v>
                </c:pt>
                <c:pt idx="335">
                  <c:v>185</c:v>
                </c:pt>
                <c:pt idx="336">
                  <c:v>254.99999999999997</c:v>
                </c:pt>
                <c:pt idx="337">
                  <c:v>276.99999999999994</c:v>
                </c:pt>
                <c:pt idx="338">
                  <c:v>239.00000000000006</c:v>
                </c:pt>
                <c:pt idx="339">
                  <c:v>214.99999999999994</c:v>
                </c:pt>
                <c:pt idx="340">
                  <c:v>192.00000000000003</c:v>
                </c:pt>
                <c:pt idx="341">
                  <c:v>200.00000000000006</c:v>
                </c:pt>
                <c:pt idx="342">
                  <c:v>208</c:v>
                </c:pt>
                <c:pt idx="343">
                  <c:v>218.99999999999994</c:v>
                </c:pt>
                <c:pt idx="344">
                  <c:v>255.99999999999997</c:v>
                </c:pt>
                <c:pt idx="345">
                  <c:v>279</c:v>
                </c:pt>
                <c:pt idx="346">
                  <c:v>205.00000000000003</c:v>
                </c:pt>
                <c:pt idx="347">
                  <c:v>231.99999999999997</c:v>
                </c:pt>
                <c:pt idx="348">
                  <c:v>261</c:v>
                </c:pt>
                <c:pt idx="349">
                  <c:v>271</c:v>
                </c:pt>
                <c:pt idx="350">
                  <c:v>282.99999999999994</c:v>
                </c:pt>
                <c:pt idx="351">
                  <c:v>330</c:v>
                </c:pt>
                <c:pt idx="352">
                  <c:v>334</c:v>
                </c:pt>
                <c:pt idx="353">
                  <c:v>339</c:v>
                </c:pt>
                <c:pt idx="354">
                  <c:v>325</c:v>
                </c:pt>
                <c:pt idx="355">
                  <c:v>323.00000000000006</c:v>
                </c:pt>
                <c:pt idx="356">
                  <c:v>324</c:v>
                </c:pt>
                <c:pt idx="357">
                  <c:v>351</c:v>
                </c:pt>
                <c:pt idx="358">
                  <c:v>362</c:v>
                </c:pt>
                <c:pt idx="359">
                  <c:v>366.99999999999994</c:v>
                </c:pt>
                <c:pt idx="360">
                  <c:v>376</c:v>
                </c:pt>
                <c:pt idx="361">
                  <c:v>368</c:v>
                </c:pt>
                <c:pt idx="362">
                  <c:v>363.00000000000006</c:v>
                </c:pt>
                <c:pt idx="363">
                  <c:v>346</c:v>
                </c:pt>
                <c:pt idx="364">
                  <c:v>341</c:v>
                </c:pt>
                <c:pt idx="365">
                  <c:v>337</c:v>
                </c:pt>
                <c:pt idx="366">
                  <c:v>328</c:v>
                </c:pt>
                <c:pt idx="367">
                  <c:v>329</c:v>
                </c:pt>
                <c:pt idx="368">
                  <c:v>349</c:v>
                </c:pt>
                <c:pt idx="369">
                  <c:v>374</c:v>
                </c:pt>
                <c:pt idx="370">
                  <c:v>380</c:v>
                </c:pt>
                <c:pt idx="371">
                  <c:v>390.99999999999994</c:v>
                </c:pt>
                <c:pt idx="372">
                  <c:v>388.00000000000006</c:v>
                </c:pt>
                <c:pt idx="373">
                  <c:v>380.99999999999994</c:v>
                </c:pt>
                <c:pt idx="374">
                  <c:v>377</c:v>
                </c:pt>
                <c:pt idx="375">
                  <c:v>373</c:v>
                </c:pt>
                <c:pt idx="376">
                  <c:v>382</c:v>
                </c:pt>
                <c:pt idx="377">
                  <c:v>385.99999999999994</c:v>
                </c:pt>
                <c:pt idx="378">
                  <c:v>342</c:v>
                </c:pt>
                <c:pt idx="379">
                  <c:v>297</c:v>
                </c:pt>
                <c:pt idx="380">
                  <c:v>284.99999999999994</c:v>
                </c:pt>
                <c:pt idx="381">
                  <c:v>277</c:v>
                </c:pt>
                <c:pt idx="382">
                  <c:v>272</c:v>
                </c:pt>
                <c:pt idx="383">
                  <c:v>279</c:v>
                </c:pt>
                <c:pt idx="384">
                  <c:v>283</c:v>
                </c:pt>
                <c:pt idx="385">
                  <c:v>294</c:v>
                </c:pt>
                <c:pt idx="386">
                  <c:v>289</c:v>
                </c:pt>
                <c:pt idx="387">
                  <c:v>264</c:v>
                </c:pt>
                <c:pt idx="388">
                  <c:v>241</c:v>
                </c:pt>
                <c:pt idx="389">
                  <c:v>234</c:v>
                </c:pt>
                <c:pt idx="390">
                  <c:v>250</c:v>
                </c:pt>
                <c:pt idx="391">
                  <c:v>262</c:v>
                </c:pt>
                <c:pt idx="392">
                  <c:v>262</c:v>
                </c:pt>
                <c:pt idx="393">
                  <c:v>254</c:v>
                </c:pt>
                <c:pt idx="394">
                  <c:v>262</c:v>
                </c:pt>
                <c:pt idx="395">
                  <c:v>280</c:v>
                </c:pt>
                <c:pt idx="396">
                  <c:v>290</c:v>
                </c:pt>
                <c:pt idx="397">
                  <c:v>263.7</c:v>
                </c:pt>
                <c:pt idx="398">
                  <c:v>267.8</c:v>
                </c:pt>
                <c:pt idx="399">
                  <c:v>295.2</c:v>
                </c:pt>
                <c:pt idx="400">
                  <c:v>329</c:v>
                </c:pt>
                <c:pt idx="401">
                  <c:v>330</c:v>
                </c:pt>
                <c:pt idx="402">
                  <c:v>334.00000000000006</c:v>
                </c:pt>
                <c:pt idx="403">
                  <c:v>337</c:v>
                </c:pt>
                <c:pt idx="404">
                  <c:v>342</c:v>
                </c:pt>
                <c:pt idx="405">
                  <c:v>347.99999999999994</c:v>
                </c:pt>
                <c:pt idx="406">
                  <c:v>347</c:v>
                </c:pt>
                <c:pt idx="407">
                  <c:v>341</c:v>
                </c:pt>
                <c:pt idx="408">
                  <c:v>337</c:v>
                </c:pt>
                <c:pt idx="409">
                  <c:v>307</c:v>
                </c:pt>
                <c:pt idx="410">
                  <c:v>299</c:v>
                </c:pt>
                <c:pt idx="411">
                  <c:v>301</c:v>
                </c:pt>
                <c:pt idx="412">
                  <c:v>298</c:v>
                </c:pt>
                <c:pt idx="413">
                  <c:v>284</c:v>
                </c:pt>
                <c:pt idx="414">
                  <c:v>274</c:v>
                </c:pt>
                <c:pt idx="415">
                  <c:v>269</c:v>
                </c:pt>
                <c:pt idx="416">
                  <c:v>259.99999999999994</c:v>
                </c:pt>
                <c:pt idx="417">
                  <c:v>250.99999999999997</c:v>
                </c:pt>
                <c:pt idx="418">
                  <c:v>221</c:v>
                </c:pt>
                <c:pt idx="419">
                  <c:v>177</c:v>
                </c:pt>
                <c:pt idx="420">
                  <c:v>194.99999999999997</c:v>
                </c:pt>
                <c:pt idx="421">
                  <c:v>198</c:v>
                </c:pt>
                <c:pt idx="422">
                  <c:v>199</c:v>
                </c:pt>
                <c:pt idx="423">
                  <c:v>234.90000000000003</c:v>
                </c:pt>
                <c:pt idx="424">
                  <c:v>242</c:v>
                </c:pt>
                <c:pt idx="425">
                  <c:v>239.9</c:v>
                </c:pt>
                <c:pt idx="426">
                  <c:v>215.3</c:v>
                </c:pt>
                <c:pt idx="427">
                  <c:v>223.55</c:v>
                </c:pt>
                <c:pt idx="428">
                  <c:v>224.65</c:v>
                </c:pt>
                <c:pt idx="429">
                  <c:v>214.6</c:v>
                </c:pt>
                <c:pt idx="430">
                  <c:v>198.78000000000003</c:v>
                </c:pt>
                <c:pt idx="431">
                  <c:v>195.6</c:v>
                </c:pt>
                <c:pt idx="432">
                  <c:v>188.95000000000002</c:v>
                </c:pt>
                <c:pt idx="433">
                  <c:v>180.95</c:v>
                </c:pt>
                <c:pt idx="434">
                  <c:v>185.20000000000002</c:v>
                </c:pt>
                <c:pt idx="435">
                  <c:v>181.35</c:v>
                </c:pt>
                <c:pt idx="436">
                  <c:v>172.07</c:v>
                </c:pt>
                <c:pt idx="437">
                  <c:v>166.29999999999998</c:v>
                </c:pt>
                <c:pt idx="438">
                  <c:v>152.37000000000003</c:v>
                </c:pt>
                <c:pt idx="439">
                  <c:v>157.91</c:v>
                </c:pt>
                <c:pt idx="440">
                  <c:v>165.73</c:v>
                </c:pt>
                <c:pt idx="441">
                  <c:v>188.25</c:v>
                </c:pt>
                <c:pt idx="442">
                  <c:v>191.67000000000002</c:v>
                </c:pt>
                <c:pt idx="443">
                  <c:v>181.10000000000002</c:v>
                </c:pt>
                <c:pt idx="444">
                  <c:v>184.29999999999998</c:v>
                </c:pt>
              </c:numCache>
            </c:numRef>
          </c:val>
          <c:smooth val="0"/>
          <c:extLst>
            <c:ext xmlns:c16="http://schemas.microsoft.com/office/drawing/2014/chart" uri="{C3380CC4-5D6E-409C-BE32-E72D297353CC}">
              <c16:uniqueId val="{00000001-DBC3-43D9-B466-F9FD1AE11F7D}"/>
            </c:ext>
          </c:extLst>
        </c:ser>
        <c:dLbls>
          <c:showLegendKey val="0"/>
          <c:showVal val="0"/>
          <c:showCatName val="0"/>
          <c:showSerName val="0"/>
          <c:showPercent val="0"/>
          <c:showBubbleSize val="0"/>
        </c:dLbls>
        <c:marker val="1"/>
        <c:smooth val="0"/>
        <c:axId val="430833112"/>
        <c:axId val="1"/>
      </c:lineChart>
      <c:lineChart>
        <c:grouping val="standard"/>
        <c:varyColors val="0"/>
        <c:ser>
          <c:idx val="2"/>
          <c:order val="2"/>
          <c:tx>
            <c:strRef>
              <c:f>Sheet1!$L$7</c:f>
              <c:strCache>
                <c:ptCount val="1"/>
                <c:pt idx="0">
                  <c:v>Difference</c:v>
                </c:pt>
              </c:strCache>
            </c:strRef>
          </c:tx>
          <c:spPr>
            <a:ln w="12700">
              <a:solidFill>
                <a:srgbClr val="FF6600"/>
              </a:solidFill>
              <a:prstDash val="solid"/>
            </a:ln>
          </c:spPr>
          <c:marker>
            <c:symbol val="none"/>
          </c:marker>
          <c:cat>
            <c:numRef>
              <c:f>Sheet1!$I$44:$I$502</c:f>
              <c:numCache>
                <c:formatCode>[$-409]mmm\-yy;@</c:formatCode>
                <c:ptCount val="459"/>
                <c:pt idx="0">
                  <c:v>29252</c:v>
                </c:pt>
                <c:pt idx="1">
                  <c:v>29281</c:v>
                </c:pt>
                <c:pt idx="2">
                  <c:v>29312</c:v>
                </c:pt>
                <c:pt idx="3">
                  <c:v>29342</c:v>
                </c:pt>
                <c:pt idx="4">
                  <c:v>29373</c:v>
                </c:pt>
                <c:pt idx="5">
                  <c:v>29403</c:v>
                </c:pt>
                <c:pt idx="6">
                  <c:v>29434</c:v>
                </c:pt>
                <c:pt idx="7">
                  <c:v>29465</c:v>
                </c:pt>
                <c:pt idx="8">
                  <c:v>29495</c:v>
                </c:pt>
                <c:pt idx="9">
                  <c:v>29526</c:v>
                </c:pt>
                <c:pt idx="10">
                  <c:v>29556</c:v>
                </c:pt>
                <c:pt idx="11">
                  <c:v>29587</c:v>
                </c:pt>
                <c:pt idx="12">
                  <c:v>29618</c:v>
                </c:pt>
                <c:pt idx="13">
                  <c:v>29646</c:v>
                </c:pt>
                <c:pt idx="14">
                  <c:v>29677</c:v>
                </c:pt>
                <c:pt idx="15">
                  <c:v>29707</c:v>
                </c:pt>
                <c:pt idx="16">
                  <c:v>29738</c:v>
                </c:pt>
                <c:pt idx="17">
                  <c:v>29768</c:v>
                </c:pt>
                <c:pt idx="18">
                  <c:v>29799</c:v>
                </c:pt>
                <c:pt idx="19">
                  <c:v>29830</c:v>
                </c:pt>
                <c:pt idx="20">
                  <c:v>29860</c:v>
                </c:pt>
                <c:pt idx="21">
                  <c:v>29891</c:v>
                </c:pt>
                <c:pt idx="22">
                  <c:v>29921</c:v>
                </c:pt>
                <c:pt idx="23">
                  <c:v>29952</c:v>
                </c:pt>
                <c:pt idx="24">
                  <c:v>29983</c:v>
                </c:pt>
                <c:pt idx="25">
                  <c:v>30011</c:v>
                </c:pt>
                <c:pt idx="26">
                  <c:v>30042</c:v>
                </c:pt>
                <c:pt idx="27">
                  <c:v>30072</c:v>
                </c:pt>
                <c:pt idx="28">
                  <c:v>30103</c:v>
                </c:pt>
                <c:pt idx="29">
                  <c:v>30133</c:v>
                </c:pt>
                <c:pt idx="30">
                  <c:v>30164</c:v>
                </c:pt>
                <c:pt idx="31">
                  <c:v>30195</c:v>
                </c:pt>
                <c:pt idx="32">
                  <c:v>30225</c:v>
                </c:pt>
                <c:pt idx="33">
                  <c:v>30256</c:v>
                </c:pt>
                <c:pt idx="34">
                  <c:v>30286</c:v>
                </c:pt>
                <c:pt idx="35">
                  <c:v>30317</c:v>
                </c:pt>
                <c:pt idx="36">
                  <c:v>30348</c:v>
                </c:pt>
                <c:pt idx="37">
                  <c:v>30376</c:v>
                </c:pt>
                <c:pt idx="38">
                  <c:v>30407</c:v>
                </c:pt>
                <c:pt idx="39">
                  <c:v>30437</c:v>
                </c:pt>
                <c:pt idx="40">
                  <c:v>30468</c:v>
                </c:pt>
                <c:pt idx="41">
                  <c:v>30498</c:v>
                </c:pt>
                <c:pt idx="42">
                  <c:v>30529</c:v>
                </c:pt>
                <c:pt idx="43">
                  <c:v>30560</c:v>
                </c:pt>
                <c:pt idx="44">
                  <c:v>30590</c:v>
                </c:pt>
                <c:pt idx="45">
                  <c:v>30621</c:v>
                </c:pt>
                <c:pt idx="46">
                  <c:v>30651</c:v>
                </c:pt>
                <c:pt idx="47">
                  <c:v>30682</c:v>
                </c:pt>
                <c:pt idx="48">
                  <c:v>30713</c:v>
                </c:pt>
                <c:pt idx="49">
                  <c:v>30742</c:v>
                </c:pt>
                <c:pt idx="50">
                  <c:v>30773</c:v>
                </c:pt>
                <c:pt idx="51">
                  <c:v>30803</c:v>
                </c:pt>
                <c:pt idx="52">
                  <c:v>30834</c:v>
                </c:pt>
                <c:pt idx="53">
                  <c:v>30864</c:v>
                </c:pt>
                <c:pt idx="54">
                  <c:v>30895</c:v>
                </c:pt>
                <c:pt idx="55">
                  <c:v>30926</c:v>
                </c:pt>
                <c:pt idx="56">
                  <c:v>30956</c:v>
                </c:pt>
                <c:pt idx="57">
                  <c:v>30987</c:v>
                </c:pt>
                <c:pt idx="58">
                  <c:v>31017</c:v>
                </c:pt>
                <c:pt idx="59">
                  <c:v>31048</c:v>
                </c:pt>
                <c:pt idx="60">
                  <c:v>31079</c:v>
                </c:pt>
                <c:pt idx="61">
                  <c:v>31107</c:v>
                </c:pt>
                <c:pt idx="62">
                  <c:v>31138</c:v>
                </c:pt>
                <c:pt idx="63">
                  <c:v>31168</c:v>
                </c:pt>
                <c:pt idx="64">
                  <c:v>31199</c:v>
                </c:pt>
                <c:pt idx="65">
                  <c:v>31229</c:v>
                </c:pt>
                <c:pt idx="66">
                  <c:v>31260</c:v>
                </c:pt>
                <c:pt idx="67">
                  <c:v>31291</c:v>
                </c:pt>
                <c:pt idx="68">
                  <c:v>31321</c:v>
                </c:pt>
                <c:pt idx="69">
                  <c:v>31352</c:v>
                </c:pt>
                <c:pt idx="70">
                  <c:v>31382</c:v>
                </c:pt>
                <c:pt idx="71">
                  <c:v>31413</c:v>
                </c:pt>
                <c:pt idx="72">
                  <c:v>31444</c:v>
                </c:pt>
                <c:pt idx="73">
                  <c:v>31472</c:v>
                </c:pt>
                <c:pt idx="74">
                  <c:v>31503</c:v>
                </c:pt>
                <c:pt idx="75">
                  <c:v>31533</c:v>
                </c:pt>
                <c:pt idx="76">
                  <c:v>31564</c:v>
                </c:pt>
                <c:pt idx="77">
                  <c:v>31594</c:v>
                </c:pt>
                <c:pt idx="78">
                  <c:v>31625</c:v>
                </c:pt>
                <c:pt idx="79">
                  <c:v>31656</c:v>
                </c:pt>
                <c:pt idx="80">
                  <c:v>31686</c:v>
                </c:pt>
                <c:pt idx="81">
                  <c:v>31717</c:v>
                </c:pt>
                <c:pt idx="82">
                  <c:v>31747</c:v>
                </c:pt>
                <c:pt idx="83">
                  <c:v>31778</c:v>
                </c:pt>
                <c:pt idx="84">
                  <c:v>31809</c:v>
                </c:pt>
                <c:pt idx="85">
                  <c:v>31837</c:v>
                </c:pt>
                <c:pt idx="86">
                  <c:v>31868</c:v>
                </c:pt>
                <c:pt idx="87">
                  <c:v>31898</c:v>
                </c:pt>
                <c:pt idx="88">
                  <c:v>31929</c:v>
                </c:pt>
                <c:pt idx="89">
                  <c:v>31959</c:v>
                </c:pt>
                <c:pt idx="90">
                  <c:v>31990</c:v>
                </c:pt>
                <c:pt idx="91">
                  <c:v>32021</c:v>
                </c:pt>
                <c:pt idx="92">
                  <c:v>32051</c:v>
                </c:pt>
                <c:pt idx="93">
                  <c:v>32082</c:v>
                </c:pt>
                <c:pt idx="94">
                  <c:v>32112</c:v>
                </c:pt>
                <c:pt idx="95">
                  <c:v>32143</c:v>
                </c:pt>
                <c:pt idx="96">
                  <c:v>32174</c:v>
                </c:pt>
                <c:pt idx="97">
                  <c:v>32203</c:v>
                </c:pt>
                <c:pt idx="98">
                  <c:v>32234</c:v>
                </c:pt>
                <c:pt idx="99">
                  <c:v>32264</c:v>
                </c:pt>
                <c:pt idx="100">
                  <c:v>32295</c:v>
                </c:pt>
                <c:pt idx="101">
                  <c:v>32325</c:v>
                </c:pt>
                <c:pt idx="102">
                  <c:v>32356</c:v>
                </c:pt>
                <c:pt idx="103">
                  <c:v>32387</c:v>
                </c:pt>
                <c:pt idx="104">
                  <c:v>32417</c:v>
                </c:pt>
                <c:pt idx="105">
                  <c:v>32448</c:v>
                </c:pt>
                <c:pt idx="106">
                  <c:v>32478</c:v>
                </c:pt>
                <c:pt idx="107">
                  <c:v>32509</c:v>
                </c:pt>
                <c:pt idx="108">
                  <c:v>32540</c:v>
                </c:pt>
                <c:pt idx="109">
                  <c:v>32568</c:v>
                </c:pt>
                <c:pt idx="110">
                  <c:v>32599</c:v>
                </c:pt>
                <c:pt idx="111">
                  <c:v>32629</c:v>
                </c:pt>
                <c:pt idx="112">
                  <c:v>32660</c:v>
                </c:pt>
                <c:pt idx="113">
                  <c:v>32690</c:v>
                </c:pt>
                <c:pt idx="114">
                  <c:v>32721</c:v>
                </c:pt>
                <c:pt idx="115">
                  <c:v>32752</c:v>
                </c:pt>
                <c:pt idx="116">
                  <c:v>32782</c:v>
                </c:pt>
                <c:pt idx="117">
                  <c:v>32813</c:v>
                </c:pt>
                <c:pt idx="118">
                  <c:v>32843</c:v>
                </c:pt>
                <c:pt idx="119">
                  <c:v>32874</c:v>
                </c:pt>
                <c:pt idx="120">
                  <c:v>32905</c:v>
                </c:pt>
                <c:pt idx="121">
                  <c:v>32933</c:v>
                </c:pt>
                <c:pt idx="122">
                  <c:v>32964</c:v>
                </c:pt>
                <c:pt idx="123">
                  <c:v>32994</c:v>
                </c:pt>
                <c:pt idx="124">
                  <c:v>33025</c:v>
                </c:pt>
                <c:pt idx="125">
                  <c:v>33055</c:v>
                </c:pt>
                <c:pt idx="126">
                  <c:v>33086</c:v>
                </c:pt>
                <c:pt idx="127">
                  <c:v>33117</c:v>
                </c:pt>
                <c:pt idx="128">
                  <c:v>33147</c:v>
                </c:pt>
                <c:pt idx="129">
                  <c:v>33178</c:v>
                </c:pt>
                <c:pt idx="130">
                  <c:v>33208</c:v>
                </c:pt>
                <c:pt idx="131">
                  <c:v>33239</c:v>
                </c:pt>
                <c:pt idx="132">
                  <c:v>33270</c:v>
                </c:pt>
                <c:pt idx="133">
                  <c:v>33298</c:v>
                </c:pt>
                <c:pt idx="134">
                  <c:v>33329</c:v>
                </c:pt>
                <c:pt idx="135">
                  <c:v>33359</c:v>
                </c:pt>
                <c:pt idx="136">
                  <c:v>33390</c:v>
                </c:pt>
                <c:pt idx="137">
                  <c:v>33420</c:v>
                </c:pt>
                <c:pt idx="138">
                  <c:v>33451</c:v>
                </c:pt>
                <c:pt idx="139">
                  <c:v>33482</c:v>
                </c:pt>
                <c:pt idx="140">
                  <c:v>33512</c:v>
                </c:pt>
                <c:pt idx="141">
                  <c:v>33543</c:v>
                </c:pt>
                <c:pt idx="142">
                  <c:v>33573</c:v>
                </c:pt>
                <c:pt idx="143">
                  <c:v>33604</c:v>
                </c:pt>
                <c:pt idx="144">
                  <c:v>33635</c:v>
                </c:pt>
                <c:pt idx="145">
                  <c:v>33664</c:v>
                </c:pt>
                <c:pt idx="146">
                  <c:v>33695</c:v>
                </c:pt>
                <c:pt idx="147">
                  <c:v>33725</c:v>
                </c:pt>
                <c:pt idx="148">
                  <c:v>33756</c:v>
                </c:pt>
                <c:pt idx="149">
                  <c:v>33786</c:v>
                </c:pt>
                <c:pt idx="150">
                  <c:v>33817</c:v>
                </c:pt>
                <c:pt idx="151">
                  <c:v>33848</c:v>
                </c:pt>
                <c:pt idx="152">
                  <c:v>33878</c:v>
                </c:pt>
                <c:pt idx="153">
                  <c:v>33909</c:v>
                </c:pt>
                <c:pt idx="154">
                  <c:v>33939</c:v>
                </c:pt>
                <c:pt idx="155">
                  <c:v>33970</c:v>
                </c:pt>
                <c:pt idx="156">
                  <c:v>34001</c:v>
                </c:pt>
                <c:pt idx="157">
                  <c:v>34029</c:v>
                </c:pt>
                <c:pt idx="158">
                  <c:v>34060</c:v>
                </c:pt>
                <c:pt idx="159">
                  <c:v>34090</c:v>
                </c:pt>
                <c:pt idx="160">
                  <c:v>34121</c:v>
                </c:pt>
                <c:pt idx="161">
                  <c:v>34151</c:v>
                </c:pt>
                <c:pt idx="162">
                  <c:v>34182</c:v>
                </c:pt>
                <c:pt idx="163">
                  <c:v>34213</c:v>
                </c:pt>
                <c:pt idx="164">
                  <c:v>34243</c:v>
                </c:pt>
                <c:pt idx="165">
                  <c:v>34274</c:v>
                </c:pt>
                <c:pt idx="166">
                  <c:v>34304</c:v>
                </c:pt>
                <c:pt idx="167">
                  <c:v>34335</c:v>
                </c:pt>
                <c:pt idx="168">
                  <c:v>34366</c:v>
                </c:pt>
                <c:pt idx="169">
                  <c:v>34394</c:v>
                </c:pt>
                <c:pt idx="170">
                  <c:v>34425</c:v>
                </c:pt>
                <c:pt idx="171">
                  <c:v>34455</c:v>
                </c:pt>
                <c:pt idx="172">
                  <c:v>34486</c:v>
                </c:pt>
                <c:pt idx="173">
                  <c:v>34516</c:v>
                </c:pt>
                <c:pt idx="174">
                  <c:v>34547</c:v>
                </c:pt>
                <c:pt idx="175">
                  <c:v>34578</c:v>
                </c:pt>
                <c:pt idx="176">
                  <c:v>34608</c:v>
                </c:pt>
                <c:pt idx="177">
                  <c:v>34639</c:v>
                </c:pt>
                <c:pt idx="178">
                  <c:v>34669</c:v>
                </c:pt>
                <c:pt idx="179">
                  <c:v>34700</c:v>
                </c:pt>
                <c:pt idx="180">
                  <c:v>34731</c:v>
                </c:pt>
                <c:pt idx="181">
                  <c:v>34759</c:v>
                </c:pt>
                <c:pt idx="182">
                  <c:v>34790</c:v>
                </c:pt>
                <c:pt idx="183">
                  <c:v>34820</c:v>
                </c:pt>
                <c:pt idx="184">
                  <c:v>34851</c:v>
                </c:pt>
                <c:pt idx="185">
                  <c:v>34881</c:v>
                </c:pt>
                <c:pt idx="186">
                  <c:v>34912</c:v>
                </c:pt>
                <c:pt idx="187">
                  <c:v>34943</c:v>
                </c:pt>
                <c:pt idx="188">
                  <c:v>34973</c:v>
                </c:pt>
                <c:pt idx="189">
                  <c:v>35004</c:v>
                </c:pt>
                <c:pt idx="190">
                  <c:v>35034</c:v>
                </c:pt>
                <c:pt idx="191">
                  <c:v>35065</c:v>
                </c:pt>
                <c:pt idx="192">
                  <c:v>35096</c:v>
                </c:pt>
                <c:pt idx="193">
                  <c:v>35125</c:v>
                </c:pt>
                <c:pt idx="194">
                  <c:v>35156</c:v>
                </c:pt>
                <c:pt idx="195">
                  <c:v>35186</c:v>
                </c:pt>
                <c:pt idx="196">
                  <c:v>35217</c:v>
                </c:pt>
                <c:pt idx="197">
                  <c:v>35247</c:v>
                </c:pt>
                <c:pt idx="198">
                  <c:v>35278</c:v>
                </c:pt>
                <c:pt idx="199">
                  <c:v>35309</c:v>
                </c:pt>
                <c:pt idx="200">
                  <c:v>35339</c:v>
                </c:pt>
                <c:pt idx="201">
                  <c:v>35370</c:v>
                </c:pt>
                <c:pt idx="202">
                  <c:v>35400</c:v>
                </c:pt>
                <c:pt idx="203">
                  <c:v>35431</c:v>
                </c:pt>
                <c:pt idx="204">
                  <c:v>35462</c:v>
                </c:pt>
                <c:pt idx="205">
                  <c:v>35490</c:v>
                </c:pt>
                <c:pt idx="206">
                  <c:v>35521</c:v>
                </c:pt>
                <c:pt idx="207">
                  <c:v>35551</c:v>
                </c:pt>
                <c:pt idx="208">
                  <c:v>35582</c:v>
                </c:pt>
                <c:pt idx="209">
                  <c:v>35612</c:v>
                </c:pt>
                <c:pt idx="210">
                  <c:v>35643</c:v>
                </c:pt>
                <c:pt idx="211">
                  <c:v>35674</c:v>
                </c:pt>
                <c:pt idx="212">
                  <c:v>35704</c:v>
                </c:pt>
                <c:pt idx="213">
                  <c:v>35735</c:v>
                </c:pt>
                <c:pt idx="214">
                  <c:v>35765</c:v>
                </c:pt>
                <c:pt idx="215">
                  <c:v>35796</c:v>
                </c:pt>
                <c:pt idx="216">
                  <c:v>35827</c:v>
                </c:pt>
                <c:pt idx="217">
                  <c:v>35855</c:v>
                </c:pt>
                <c:pt idx="218">
                  <c:v>35886</c:v>
                </c:pt>
                <c:pt idx="219">
                  <c:v>35916</c:v>
                </c:pt>
                <c:pt idx="220">
                  <c:v>35947</c:v>
                </c:pt>
                <c:pt idx="221">
                  <c:v>35977</c:v>
                </c:pt>
                <c:pt idx="222">
                  <c:v>36008</c:v>
                </c:pt>
                <c:pt idx="223">
                  <c:v>36039</c:v>
                </c:pt>
                <c:pt idx="224">
                  <c:v>36069</c:v>
                </c:pt>
                <c:pt idx="225">
                  <c:v>36100</c:v>
                </c:pt>
                <c:pt idx="226">
                  <c:v>36130</c:v>
                </c:pt>
                <c:pt idx="227">
                  <c:v>36161</c:v>
                </c:pt>
                <c:pt idx="228">
                  <c:v>36192</c:v>
                </c:pt>
                <c:pt idx="229">
                  <c:v>36220</c:v>
                </c:pt>
                <c:pt idx="230">
                  <c:v>36251</c:v>
                </c:pt>
                <c:pt idx="231">
                  <c:v>36281</c:v>
                </c:pt>
                <c:pt idx="232">
                  <c:v>36312</c:v>
                </c:pt>
                <c:pt idx="233">
                  <c:v>36342</c:v>
                </c:pt>
                <c:pt idx="234">
                  <c:v>36373</c:v>
                </c:pt>
                <c:pt idx="235">
                  <c:v>36404</c:v>
                </c:pt>
                <c:pt idx="236">
                  <c:v>36434</c:v>
                </c:pt>
                <c:pt idx="237">
                  <c:v>36465</c:v>
                </c:pt>
                <c:pt idx="238">
                  <c:v>36495</c:v>
                </c:pt>
                <c:pt idx="239">
                  <c:v>36526</c:v>
                </c:pt>
                <c:pt idx="240">
                  <c:v>36557</c:v>
                </c:pt>
                <c:pt idx="241">
                  <c:v>36586</c:v>
                </c:pt>
                <c:pt idx="242">
                  <c:v>36617</c:v>
                </c:pt>
                <c:pt idx="243">
                  <c:v>36647</c:v>
                </c:pt>
                <c:pt idx="244">
                  <c:v>36678</c:v>
                </c:pt>
                <c:pt idx="245">
                  <c:v>36708</c:v>
                </c:pt>
                <c:pt idx="246">
                  <c:v>36739</c:v>
                </c:pt>
                <c:pt idx="247">
                  <c:v>36770</c:v>
                </c:pt>
                <c:pt idx="248">
                  <c:v>36800</c:v>
                </c:pt>
                <c:pt idx="249">
                  <c:v>36831</c:v>
                </c:pt>
                <c:pt idx="250">
                  <c:v>36861</c:v>
                </c:pt>
                <c:pt idx="251">
                  <c:v>36892</c:v>
                </c:pt>
                <c:pt idx="252">
                  <c:v>36923</c:v>
                </c:pt>
                <c:pt idx="253">
                  <c:v>36951</c:v>
                </c:pt>
                <c:pt idx="254">
                  <c:v>36982</c:v>
                </c:pt>
                <c:pt idx="255">
                  <c:v>37012</c:v>
                </c:pt>
                <c:pt idx="256">
                  <c:v>37043</c:v>
                </c:pt>
                <c:pt idx="257">
                  <c:v>37073</c:v>
                </c:pt>
                <c:pt idx="258">
                  <c:v>37104</c:v>
                </c:pt>
                <c:pt idx="259">
                  <c:v>37135</c:v>
                </c:pt>
                <c:pt idx="260">
                  <c:v>37165</c:v>
                </c:pt>
                <c:pt idx="261">
                  <c:v>37196</c:v>
                </c:pt>
                <c:pt idx="262">
                  <c:v>37226</c:v>
                </c:pt>
                <c:pt idx="263">
                  <c:v>37257</c:v>
                </c:pt>
                <c:pt idx="264">
                  <c:v>37288</c:v>
                </c:pt>
                <c:pt idx="265">
                  <c:v>37316</c:v>
                </c:pt>
                <c:pt idx="266">
                  <c:v>37347</c:v>
                </c:pt>
                <c:pt idx="267">
                  <c:v>37377</c:v>
                </c:pt>
                <c:pt idx="268">
                  <c:v>37408</c:v>
                </c:pt>
                <c:pt idx="269">
                  <c:v>37438</c:v>
                </c:pt>
                <c:pt idx="270">
                  <c:v>37469</c:v>
                </c:pt>
                <c:pt idx="271">
                  <c:v>37500</c:v>
                </c:pt>
                <c:pt idx="272">
                  <c:v>37530</c:v>
                </c:pt>
                <c:pt idx="273">
                  <c:v>37561</c:v>
                </c:pt>
                <c:pt idx="274">
                  <c:v>37591</c:v>
                </c:pt>
                <c:pt idx="275">
                  <c:v>37622</c:v>
                </c:pt>
                <c:pt idx="276">
                  <c:v>37653</c:v>
                </c:pt>
                <c:pt idx="277">
                  <c:v>37681</c:v>
                </c:pt>
                <c:pt idx="278">
                  <c:v>37712</c:v>
                </c:pt>
                <c:pt idx="279">
                  <c:v>37742</c:v>
                </c:pt>
                <c:pt idx="280">
                  <c:v>37773</c:v>
                </c:pt>
                <c:pt idx="281">
                  <c:v>37803</c:v>
                </c:pt>
                <c:pt idx="282">
                  <c:v>37834</c:v>
                </c:pt>
                <c:pt idx="283">
                  <c:v>37865</c:v>
                </c:pt>
                <c:pt idx="284">
                  <c:v>37895</c:v>
                </c:pt>
                <c:pt idx="285">
                  <c:v>37926</c:v>
                </c:pt>
                <c:pt idx="286">
                  <c:v>37956</c:v>
                </c:pt>
                <c:pt idx="287">
                  <c:v>37987</c:v>
                </c:pt>
                <c:pt idx="288">
                  <c:v>38018</c:v>
                </c:pt>
                <c:pt idx="289">
                  <c:v>38047</c:v>
                </c:pt>
                <c:pt idx="290">
                  <c:v>38078</c:v>
                </c:pt>
                <c:pt idx="291">
                  <c:v>38108</c:v>
                </c:pt>
                <c:pt idx="292">
                  <c:v>38139</c:v>
                </c:pt>
                <c:pt idx="293">
                  <c:v>38169</c:v>
                </c:pt>
                <c:pt idx="294">
                  <c:v>38200</c:v>
                </c:pt>
                <c:pt idx="295">
                  <c:v>38231</c:v>
                </c:pt>
                <c:pt idx="296">
                  <c:v>38261</c:v>
                </c:pt>
                <c:pt idx="297">
                  <c:v>38292</c:v>
                </c:pt>
                <c:pt idx="298">
                  <c:v>38322</c:v>
                </c:pt>
                <c:pt idx="299">
                  <c:v>38353</c:v>
                </c:pt>
                <c:pt idx="300">
                  <c:v>38384</c:v>
                </c:pt>
                <c:pt idx="301">
                  <c:v>38412</c:v>
                </c:pt>
                <c:pt idx="302">
                  <c:v>38443</c:v>
                </c:pt>
                <c:pt idx="303">
                  <c:v>38473</c:v>
                </c:pt>
                <c:pt idx="304">
                  <c:v>38504</c:v>
                </c:pt>
                <c:pt idx="305">
                  <c:v>38534</c:v>
                </c:pt>
                <c:pt idx="306">
                  <c:v>38565</c:v>
                </c:pt>
                <c:pt idx="307">
                  <c:v>38596</c:v>
                </c:pt>
                <c:pt idx="308">
                  <c:v>38626</c:v>
                </c:pt>
                <c:pt idx="309">
                  <c:v>38657</c:v>
                </c:pt>
                <c:pt idx="310">
                  <c:v>38687</c:v>
                </c:pt>
                <c:pt idx="311">
                  <c:v>38718</c:v>
                </c:pt>
                <c:pt idx="312">
                  <c:v>38749</c:v>
                </c:pt>
                <c:pt idx="313">
                  <c:v>38777</c:v>
                </c:pt>
                <c:pt idx="314">
                  <c:v>38808</c:v>
                </c:pt>
                <c:pt idx="315">
                  <c:v>38838</c:v>
                </c:pt>
                <c:pt idx="316">
                  <c:v>38869</c:v>
                </c:pt>
                <c:pt idx="317">
                  <c:v>38899</c:v>
                </c:pt>
                <c:pt idx="318">
                  <c:v>38930</c:v>
                </c:pt>
                <c:pt idx="319">
                  <c:v>38961</c:v>
                </c:pt>
                <c:pt idx="320">
                  <c:v>38991</c:v>
                </c:pt>
                <c:pt idx="321">
                  <c:v>39022</c:v>
                </c:pt>
                <c:pt idx="322">
                  <c:v>39052</c:v>
                </c:pt>
                <c:pt idx="323">
                  <c:v>39083</c:v>
                </c:pt>
                <c:pt idx="324">
                  <c:v>39114</c:v>
                </c:pt>
                <c:pt idx="325">
                  <c:v>39142</c:v>
                </c:pt>
                <c:pt idx="326">
                  <c:v>39173</c:v>
                </c:pt>
                <c:pt idx="327">
                  <c:v>39203</c:v>
                </c:pt>
                <c:pt idx="328">
                  <c:v>39234</c:v>
                </c:pt>
                <c:pt idx="329">
                  <c:v>39264</c:v>
                </c:pt>
                <c:pt idx="330">
                  <c:v>39295</c:v>
                </c:pt>
                <c:pt idx="331">
                  <c:v>39326</c:v>
                </c:pt>
                <c:pt idx="332">
                  <c:v>39356</c:v>
                </c:pt>
                <c:pt idx="333">
                  <c:v>39387</c:v>
                </c:pt>
                <c:pt idx="334">
                  <c:v>39417</c:v>
                </c:pt>
                <c:pt idx="335">
                  <c:v>39448</c:v>
                </c:pt>
                <c:pt idx="336">
                  <c:v>39479</c:v>
                </c:pt>
                <c:pt idx="337">
                  <c:v>39508</c:v>
                </c:pt>
                <c:pt idx="338">
                  <c:v>39539</c:v>
                </c:pt>
                <c:pt idx="339">
                  <c:v>39569</c:v>
                </c:pt>
                <c:pt idx="340">
                  <c:v>39600</c:v>
                </c:pt>
                <c:pt idx="341">
                  <c:v>39630</c:v>
                </c:pt>
                <c:pt idx="342">
                  <c:v>39661</c:v>
                </c:pt>
                <c:pt idx="343">
                  <c:v>39692</c:v>
                </c:pt>
                <c:pt idx="344">
                  <c:v>39722</c:v>
                </c:pt>
                <c:pt idx="345">
                  <c:v>39753</c:v>
                </c:pt>
                <c:pt idx="346">
                  <c:v>39783</c:v>
                </c:pt>
                <c:pt idx="347">
                  <c:v>39814</c:v>
                </c:pt>
                <c:pt idx="348">
                  <c:v>39845</c:v>
                </c:pt>
                <c:pt idx="349">
                  <c:v>39873</c:v>
                </c:pt>
                <c:pt idx="350">
                  <c:v>39904</c:v>
                </c:pt>
                <c:pt idx="351">
                  <c:v>39934</c:v>
                </c:pt>
                <c:pt idx="352">
                  <c:v>39965</c:v>
                </c:pt>
                <c:pt idx="353">
                  <c:v>39995</c:v>
                </c:pt>
                <c:pt idx="354">
                  <c:v>40026</c:v>
                </c:pt>
                <c:pt idx="355">
                  <c:v>40057</c:v>
                </c:pt>
                <c:pt idx="356">
                  <c:v>40087</c:v>
                </c:pt>
                <c:pt idx="357">
                  <c:v>40118</c:v>
                </c:pt>
                <c:pt idx="358">
                  <c:v>40148</c:v>
                </c:pt>
                <c:pt idx="359">
                  <c:v>40179</c:v>
                </c:pt>
                <c:pt idx="360">
                  <c:v>40210</c:v>
                </c:pt>
                <c:pt idx="361">
                  <c:v>40238</c:v>
                </c:pt>
                <c:pt idx="362">
                  <c:v>40269</c:v>
                </c:pt>
                <c:pt idx="363">
                  <c:v>40299</c:v>
                </c:pt>
                <c:pt idx="364">
                  <c:v>40330</c:v>
                </c:pt>
                <c:pt idx="365">
                  <c:v>40360</c:v>
                </c:pt>
                <c:pt idx="366">
                  <c:v>40391</c:v>
                </c:pt>
                <c:pt idx="367">
                  <c:v>40422</c:v>
                </c:pt>
                <c:pt idx="368">
                  <c:v>40452</c:v>
                </c:pt>
                <c:pt idx="369">
                  <c:v>40483</c:v>
                </c:pt>
                <c:pt idx="370">
                  <c:v>40513</c:v>
                </c:pt>
                <c:pt idx="371">
                  <c:v>40544</c:v>
                </c:pt>
                <c:pt idx="372">
                  <c:v>40575</c:v>
                </c:pt>
                <c:pt idx="373">
                  <c:v>40603</c:v>
                </c:pt>
                <c:pt idx="374">
                  <c:v>40634</c:v>
                </c:pt>
                <c:pt idx="375">
                  <c:v>40664</c:v>
                </c:pt>
                <c:pt idx="376">
                  <c:v>40695</c:v>
                </c:pt>
                <c:pt idx="377">
                  <c:v>40725</c:v>
                </c:pt>
                <c:pt idx="378">
                  <c:v>40756</c:v>
                </c:pt>
                <c:pt idx="379">
                  <c:v>40787</c:v>
                </c:pt>
                <c:pt idx="380">
                  <c:v>40817</c:v>
                </c:pt>
                <c:pt idx="381">
                  <c:v>40848</c:v>
                </c:pt>
                <c:pt idx="382">
                  <c:v>40878</c:v>
                </c:pt>
                <c:pt idx="383">
                  <c:v>40909</c:v>
                </c:pt>
                <c:pt idx="384">
                  <c:v>40940</c:v>
                </c:pt>
                <c:pt idx="385">
                  <c:v>40969</c:v>
                </c:pt>
                <c:pt idx="386">
                  <c:v>41000</c:v>
                </c:pt>
                <c:pt idx="387">
                  <c:v>41030</c:v>
                </c:pt>
                <c:pt idx="388">
                  <c:v>41061</c:v>
                </c:pt>
                <c:pt idx="389">
                  <c:v>41091</c:v>
                </c:pt>
                <c:pt idx="390">
                  <c:v>41122</c:v>
                </c:pt>
                <c:pt idx="391">
                  <c:v>41153</c:v>
                </c:pt>
                <c:pt idx="392">
                  <c:v>41183</c:v>
                </c:pt>
                <c:pt idx="393">
                  <c:v>41214</c:v>
                </c:pt>
                <c:pt idx="394">
                  <c:v>41244</c:v>
                </c:pt>
                <c:pt idx="395">
                  <c:v>41275</c:v>
                </c:pt>
                <c:pt idx="396">
                  <c:v>41306</c:v>
                </c:pt>
                <c:pt idx="397">
                  <c:v>41334</c:v>
                </c:pt>
                <c:pt idx="398">
                  <c:v>41365</c:v>
                </c:pt>
                <c:pt idx="399">
                  <c:v>41395</c:v>
                </c:pt>
                <c:pt idx="400">
                  <c:v>41426</c:v>
                </c:pt>
                <c:pt idx="401">
                  <c:v>41456</c:v>
                </c:pt>
                <c:pt idx="402">
                  <c:v>41487</c:v>
                </c:pt>
                <c:pt idx="403">
                  <c:v>41518</c:v>
                </c:pt>
                <c:pt idx="404">
                  <c:v>41548</c:v>
                </c:pt>
                <c:pt idx="405">
                  <c:v>41579</c:v>
                </c:pt>
                <c:pt idx="406">
                  <c:v>41609</c:v>
                </c:pt>
                <c:pt idx="407">
                  <c:v>41640</c:v>
                </c:pt>
                <c:pt idx="408">
                  <c:v>41671</c:v>
                </c:pt>
                <c:pt idx="409">
                  <c:v>41699</c:v>
                </c:pt>
                <c:pt idx="410">
                  <c:v>41730</c:v>
                </c:pt>
                <c:pt idx="411">
                  <c:v>41760</c:v>
                </c:pt>
                <c:pt idx="412">
                  <c:v>41791</c:v>
                </c:pt>
                <c:pt idx="413">
                  <c:v>41821</c:v>
                </c:pt>
                <c:pt idx="414">
                  <c:v>41852</c:v>
                </c:pt>
                <c:pt idx="415">
                  <c:v>41883</c:v>
                </c:pt>
                <c:pt idx="416">
                  <c:v>41913</c:v>
                </c:pt>
                <c:pt idx="417">
                  <c:v>41944</c:v>
                </c:pt>
                <c:pt idx="418">
                  <c:v>41974</c:v>
                </c:pt>
                <c:pt idx="419">
                  <c:v>42005</c:v>
                </c:pt>
                <c:pt idx="420">
                  <c:v>42036</c:v>
                </c:pt>
                <c:pt idx="421">
                  <c:v>42064</c:v>
                </c:pt>
                <c:pt idx="422">
                  <c:v>42095</c:v>
                </c:pt>
                <c:pt idx="423">
                  <c:v>42125</c:v>
                </c:pt>
                <c:pt idx="424">
                  <c:v>42156</c:v>
                </c:pt>
                <c:pt idx="425">
                  <c:v>42186</c:v>
                </c:pt>
                <c:pt idx="426">
                  <c:v>42217</c:v>
                </c:pt>
                <c:pt idx="427">
                  <c:v>42248</c:v>
                </c:pt>
                <c:pt idx="428">
                  <c:v>42278</c:v>
                </c:pt>
                <c:pt idx="429">
                  <c:v>42309</c:v>
                </c:pt>
                <c:pt idx="430">
                  <c:v>42339</c:v>
                </c:pt>
                <c:pt idx="431">
                  <c:v>42370</c:v>
                </c:pt>
                <c:pt idx="432">
                  <c:v>42401</c:v>
                </c:pt>
                <c:pt idx="433">
                  <c:v>42430</c:v>
                </c:pt>
                <c:pt idx="434">
                  <c:v>42461</c:v>
                </c:pt>
                <c:pt idx="435">
                  <c:v>42491</c:v>
                </c:pt>
                <c:pt idx="436">
                  <c:v>42522</c:v>
                </c:pt>
                <c:pt idx="437">
                  <c:v>42552</c:v>
                </c:pt>
                <c:pt idx="438">
                  <c:v>42583</c:v>
                </c:pt>
                <c:pt idx="439">
                  <c:v>42614</c:v>
                </c:pt>
                <c:pt idx="440">
                  <c:v>42644</c:v>
                </c:pt>
                <c:pt idx="441">
                  <c:v>42675</c:v>
                </c:pt>
                <c:pt idx="442">
                  <c:v>42705</c:v>
                </c:pt>
                <c:pt idx="443">
                  <c:v>42736</c:v>
                </c:pt>
                <c:pt idx="444">
                  <c:v>42767</c:v>
                </c:pt>
              </c:numCache>
            </c:numRef>
          </c:cat>
          <c:val>
            <c:numRef>
              <c:f>Sheet1!$L$44:$L$502</c:f>
              <c:numCache>
                <c:formatCode>General</c:formatCode>
                <c:ptCount val="459"/>
                <c:pt idx="0">
                  <c:v>83.999999999999986</c:v>
                </c:pt>
                <c:pt idx="1">
                  <c:v>9.0000000000001421</c:v>
                </c:pt>
                <c:pt idx="2">
                  <c:v>-62.999999999999886</c:v>
                </c:pt>
                <c:pt idx="3">
                  <c:v>68.999999999999957</c:v>
                </c:pt>
                <c:pt idx="4">
                  <c:v>162.99999999999989</c:v>
                </c:pt>
                <c:pt idx="5">
                  <c:v>97.999999999999858</c:v>
                </c:pt>
                <c:pt idx="6">
                  <c:v>149.99999999999983</c:v>
                </c:pt>
                <c:pt idx="7">
                  <c:v>147.00000000000006</c:v>
                </c:pt>
                <c:pt idx="8">
                  <c:v>63.000000000000078</c:v>
                </c:pt>
                <c:pt idx="9">
                  <c:v>8.9999999999999858</c:v>
                </c:pt>
                <c:pt idx="10">
                  <c:v>-97.000000000000085</c:v>
                </c:pt>
                <c:pt idx="11">
                  <c:v>-133.00000000000003</c:v>
                </c:pt>
                <c:pt idx="12">
                  <c:v>-48.000000000000057</c:v>
                </c:pt>
                <c:pt idx="13">
                  <c:v>64.000000000000057</c:v>
                </c:pt>
                <c:pt idx="14">
                  <c:v>94.000000000000142</c:v>
                </c:pt>
                <c:pt idx="15">
                  <c:v>-34</c:v>
                </c:pt>
                <c:pt idx="16">
                  <c:v>28.999999999999915</c:v>
                </c:pt>
                <c:pt idx="17">
                  <c:v>108.99999999999997</c:v>
                </c:pt>
                <c:pt idx="18">
                  <c:v>154.00000000000009</c:v>
                </c:pt>
                <c:pt idx="19">
                  <c:v>241.00000000000017</c:v>
                </c:pt>
                <c:pt idx="20">
                  <c:v>247.00000000000006</c:v>
                </c:pt>
                <c:pt idx="21">
                  <c:v>206.00000000000023</c:v>
                </c:pt>
                <c:pt idx="22">
                  <c:v>271.00000000000011</c:v>
                </c:pt>
                <c:pt idx="23">
                  <c:v>266</c:v>
                </c:pt>
                <c:pt idx="24">
                  <c:v>154.99999999999989</c:v>
                </c:pt>
                <c:pt idx="25">
                  <c:v>184</c:v>
                </c:pt>
                <c:pt idx="26">
                  <c:v>200</c:v>
                </c:pt>
                <c:pt idx="27">
                  <c:v>206.99999999999986</c:v>
                </c:pt>
                <c:pt idx="28">
                  <c:v>238.00000000000006</c:v>
                </c:pt>
                <c:pt idx="29">
                  <c:v>284.99999999999994</c:v>
                </c:pt>
                <c:pt idx="30">
                  <c:v>393.00000000000011</c:v>
                </c:pt>
                <c:pt idx="31">
                  <c:v>412.99999999999989</c:v>
                </c:pt>
                <c:pt idx="32">
                  <c:v>221.99999999999994</c:v>
                </c:pt>
                <c:pt idx="33">
                  <c:v>174.00000000000023</c:v>
                </c:pt>
                <c:pt idx="34">
                  <c:v>172</c:v>
                </c:pt>
                <c:pt idx="35">
                  <c:v>130</c:v>
                </c:pt>
                <c:pt idx="36">
                  <c:v>137.00000000000009</c:v>
                </c:pt>
                <c:pt idx="37">
                  <c:v>118.99999999999994</c:v>
                </c:pt>
                <c:pt idx="38">
                  <c:v>127.99999999999993</c:v>
                </c:pt>
                <c:pt idx="39">
                  <c:v>115.0000000000002</c:v>
                </c:pt>
                <c:pt idx="40">
                  <c:v>131.00000000000006</c:v>
                </c:pt>
                <c:pt idx="41">
                  <c:v>158.99999999999997</c:v>
                </c:pt>
                <c:pt idx="42">
                  <c:v>175.99999999999997</c:v>
                </c:pt>
                <c:pt idx="43">
                  <c:v>180.99999999999989</c:v>
                </c:pt>
                <c:pt idx="44">
                  <c:v>188.99999999999991</c:v>
                </c:pt>
                <c:pt idx="45">
                  <c:v>184</c:v>
                </c:pt>
                <c:pt idx="46">
                  <c:v>178.99999999999991</c:v>
                </c:pt>
                <c:pt idx="47">
                  <c:v>166</c:v>
                </c:pt>
                <c:pt idx="48">
                  <c:v>159</c:v>
                </c:pt>
                <c:pt idx="49">
                  <c:v>173.00000000000003</c:v>
                </c:pt>
                <c:pt idx="50">
                  <c:v>198.00000000000003</c:v>
                </c:pt>
                <c:pt idx="51">
                  <c:v>262.00000000000011</c:v>
                </c:pt>
                <c:pt idx="52">
                  <c:v>316.00000000000017</c:v>
                </c:pt>
                <c:pt idx="53">
                  <c:v>291</c:v>
                </c:pt>
                <c:pt idx="54">
                  <c:v>214.00000000000006</c:v>
                </c:pt>
                <c:pt idx="55">
                  <c:v>206.00000000000006</c:v>
                </c:pt>
                <c:pt idx="56">
                  <c:v>203.99999999999991</c:v>
                </c:pt>
                <c:pt idx="57">
                  <c:v>205.00000000000011</c:v>
                </c:pt>
                <c:pt idx="58">
                  <c:v>209.99999999999994</c:v>
                </c:pt>
                <c:pt idx="59">
                  <c:v>210.00000000000017</c:v>
                </c:pt>
                <c:pt idx="60">
                  <c:v>193.99999999999994</c:v>
                </c:pt>
                <c:pt idx="61">
                  <c:v>224.00000000000003</c:v>
                </c:pt>
                <c:pt idx="62">
                  <c:v>209.99999999999986</c:v>
                </c:pt>
                <c:pt idx="63">
                  <c:v>170.99999999999994</c:v>
                </c:pt>
                <c:pt idx="64">
                  <c:v>145.00000000000003</c:v>
                </c:pt>
                <c:pt idx="65">
                  <c:v>150</c:v>
                </c:pt>
                <c:pt idx="66">
                  <c:v>156.99999999999994</c:v>
                </c:pt>
                <c:pt idx="67">
                  <c:v>164.00000000000006</c:v>
                </c:pt>
                <c:pt idx="68">
                  <c:v>143.99999999999994</c:v>
                </c:pt>
                <c:pt idx="69">
                  <c:v>105.99999999999986</c:v>
                </c:pt>
                <c:pt idx="70">
                  <c:v>77.000000000000114</c:v>
                </c:pt>
                <c:pt idx="71">
                  <c:v>85.999999999999943</c:v>
                </c:pt>
                <c:pt idx="72">
                  <c:v>67.999999999999972</c:v>
                </c:pt>
                <c:pt idx="73">
                  <c:v>47.000000000000057</c:v>
                </c:pt>
                <c:pt idx="74">
                  <c:v>55.000000000000085</c:v>
                </c:pt>
                <c:pt idx="75">
                  <c:v>111.00000000000004</c:v>
                </c:pt>
                <c:pt idx="76">
                  <c:v>119.99999999999994</c:v>
                </c:pt>
                <c:pt idx="77">
                  <c:v>87</c:v>
                </c:pt>
                <c:pt idx="78">
                  <c:v>63.999999999999972</c:v>
                </c:pt>
                <c:pt idx="79">
                  <c:v>96.999999999999986</c:v>
                </c:pt>
                <c:pt idx="80">
                  <c:v>83</c:v>
                </c:pt>
                <c:pt idx="81">
                  <c:v>66.000000000000099</c:v>
                </c:pt>
                <c:pt idx="82">
                  <c:v>47.999999999999943</c:v>
                </c:pt>
                <c:pt idx="83">
                  <c:v>49.000000000000099</c:v>
                </c:pt>
                <c:pt idx="84">
                  <c:v>52.000000000000028</c:v>
                </c:pt>
                <c:pt idx="85">
                  <c:v>53.000000000000014</c:v>
                </c:pt>
                <c:pt idx="86">
                  <c:v>114.99999999999996</c:v>
                </c:pt>
                <c:pt idx="87">
                  <c:v>193</c:v>
                </c:pt>
                <c:pt idx="88">
                  <c:v>173.00000000000006</c:v>
                </c:pt>
                <c:pt idx="89">
                  <c:v>155.99999999999989</c:v>
                </c:pt>
                <c:pt idx="90">
                  <c:v>149.99999999999994</c:v>
                </c:pt>
                <c:pt idx="91">
                  <c:v>176.99999999999994</c:v>
                </c:pt>
                <c:pt idx="92">
                  <c:v>218.00000000000003</c:v>
                </c:pt>
                <c:pt idx="93">
                  <c:v>191</c:v>
                </c:pt>
                <c:pt idx="94">
                  <c:v>196.00000000000017</c:v>
                </c:pt>
                <c:pt idx="95">
                  <c:v>166.00000000000006</c:v>
                </c:pt>
                <c:pt idx="96">
                  <c:v>130.00000000000006</c:v>
                </c:pt>
                <c:pt idx="97">
                  <c:v>130.99999999999977</c:v>
                </c:pt>
                <c:pt idx="98">
                  <c:v>145.00000000000011</c:v>
                </c:pt>
                <c:pt idx="99">
                  <c:v>159.99999999999994</c:v>
                </c:pt>
                <c:pt idx="100">
                  <c:v>148.99999999999994</c:v>
                </c:pt>
                <c:pt idx="101">
                  <c:v>146.99999999999989</c:v>
                </c:pt>
                <c:pt idx="102">
                  <c:v>151.00000000000009</c:v>
                </c:pt>
                <c:pt idx="103">
                  <c:v>114.00000000000006</c:v>
                </c:pt>
                <c:pt idx="104">
                  <c:v>91.000000000000028</c:v>
                </c:pt>
                <c:pt idx="105">
                  <c:v>85.000000000000142</c:v>
                </c:pt>
                <c:pt idx="106">
                  <c:v>111.99999999999991</c:v>
                </c:pt>
                <c:pt idx="107">
                  <c:v>107.00000000000003</c:v>
                </c:pt>
                <c:pt idx="108">
                  <c:v>100</c:v>
                </c:pt>
                <c:pt idx="109">
                  <c:v>104.99999999999989</c:v>
                </c:pt>
                <c:pt idx="110">
                  <c:v>94.999999999999929</c:v>
                </c:pt>
                <c:pt idx="111">
                  <c:v>61.999999999999922</c:v>
                </c:pt>
                <c:pt idx="112">
                  <c:v>26.999999999999957</c:v>
                </c:pt>
                <c:pt idx="113">
                  <c:v>-12.000000000000011</c:v>
                </c:pt>
                <c:pt idx="114">
                  <c:v>23.000000000000043</c:v>
                </c:pt>
                <c:pt idx="115">
                  <c:v>56.999999999999851</c:v>
                </c:pt>
                <c:pt idx="116">
                  <c:v>35.000000000000057</c:v>
                </c:pt>
                <c:pt idx="117">
                  <c:v>7.9999999999999183</c:v>
                </c:pt>
                <c:pt idx="118">
                  <c:v>8.9999999999999858</c:v>
                </c:pt>
                <c:pt idx="119">
                  <c:v>40.000000000000121</c:v>
                </c:pt>
                <c:pt idx="120">
                  <c:v>59.999999999999964</c:v>
                </c:pt>
                <c:pt idx="121">
                  <c:v>75.999999999999972</c:v>
                </c:pt>
                <c:pt idx="122">
                  <c:v>98.000000000000043</c:v>
                </c:pt>
                <c:pt idx="123">
                  <c:v>92.999999999999972</c:v>
                </c:pt>
                <c:pt idx="124">
                  <c:v>63.999999999999879</c:v>
                </c:pt>
                <c:pt idx="125">
                  <c:v>51.000000000000071</c:v>
                </c:pt>
                <c:pt idx="126">
                  <c:v>50.000000000000085</c:v>
                </c:pt>
                <c:pt idx="127">
                  <c:v>58.000000000000099</c:v>
                </c:pt>
                <c:pt idx="128">
                  <c:v>57.000000000000099</c:v>
                </c:pt>
                <c:pt idx="129">
                  <c:v>39.000000000000142</c:v>
                </c:pt>
                <c:pt idx="130">
                  <c:v>40.999999999999943</c:v>
                </c:pt>
                <c:pt idx="131">
                  <c:v>73.000000000000028</c:v>
                </c:pt>
                <c:pt idx="132">
                  <c:v>74.999999999999986</c:v>
                </c:pt>
                <c:pt idx="133">
                  <c:v>101</c:v>
                </c:pt>
                <c:pt idx="134">
                  <c:v>112.99999999999982</c:v>
                </c:pt>
                <c:pt idx="135">
                  <c:v>112.00000000000011</c:v>
                </c:pt>
                <c:pt idx="136">
                  <c:v>119.99999999999983</c:v>
                </c:pt>
                <c:pt idx="137">
                  <c:v>116</c:v>
                </c:pt>
                <c:pt idx="138">
                  <c:v>85.999999999999915</c:v>
                </c:pt>
                <c:pt idx="139">
                  <c:v>66</c:v>
                </c:pt>
                <c:pt idx="140">
                  <c:v>52.000000000000057</c:v>
                </c:pt>
                <c:pt idx="141">
                  <c:v>50.000000000000028</c:v>
                </c:pt>
                <c:pt idx="142">
                  <c:v>34.999999999999943</c:v>
                </c:pt>
                <c:pt idx="143">
                  <c:v>61.000000000000057</c:v>
                </c:pt>
                <c:pt idx="144">
                  <c:v>86.000000000000057</c:v>
                </c:pt>
                <c:pt idx="145">
                  <c:v>122.00000000000006</c:v>
                </c:pt>
                <c:pt idx="146">
                  <c:v>111.00000000000006</c:v>
                </c:pt>
                <c:pt idx="147">
                  <c:v>110.00000000000006</c:v>
                </c:pt>
                <c:pt idx="148">
                  <c:v>80.999999999999943</c:v>
                </c:pt>
                <c:pt idx="149">
                  <c:v>39.000000000000057</c:v>
                </c:pt>
                <c:pt idx="150">
                  <c:v>26.000000000000057</c:v>
                </c:pt>
                <c:pt idx="151">
                  <c:v>6</c:v>
                </c:pt>
                <c:pt idx="152">
                  <c:v>28</c:v>
                </c:pt>
                <c:pt idx="153">
                  <c:v>71</c:v>
                </c:pt>
                <c:pt idx="154">
                  <c:v>77.999999999999886</c:v>
                </c:pt>
                <c:pt idx="155">
                  <c:v>64.999999999999943</c:v>
                </c:pt>
                <c:pt idx="156">
                  <c:v>33.999999999999943</c:v>
                </c:pt>
                <c:pt idx="157">
                  <c:v>16</c:v>
                </c:pt>
                <c:pt idx="158">
                  <c:v>8.9999999999999432</c:v>
                </c:pt>
                <c:pt idx="159">
                  <c:v>14</c:v>
                </c:pt>
                <c:pt idx="160">
                  <c:v>24.000000000000057</c:v>
                </c:pt>
                <c:pt idx="161">
                  <c:v>20.999999999999972</c:v>
                </c:pt>
                <c:pt idx="162">
                  <c:v>33.999999999999915</c:v>
                </c:pt>
                <c:pt idx="163">
                  <c:v>26</c:v>
                </c:pt>
                <c:pt idx="164">
                  <c:v>23.999999999999972</c:v>
                </c:pt>
                <c:pt idx="165">
                  <c:v>56.999999999999972</c:v>
                </c:pt>
                <c:pt idx="166">
                  <c:v>66.999999999999943</c:v>
                </c:pt>
                <c:pt idx="167">
                  <c:v>61.999999999999972</c:v>
                </c:pt>
                <c:pt idx="168">
                  <c:v>69.999999999999943</c:v>
                </c:pt>
                <c:pt idx="169">
                  <c:v>107.00000000000006</c:v>
                </c:pt>
                <c:pt idx="170">
                  <c:v>156.99999999999997</c:v>
                </c:pt>
                <c:pt idx="171">
                  <c:v>159.99999999999997</c:v>
                </c:pt>
                <c:pt idx="172">
                  <c:v>148.99999999999994</c:v>
                </c:pt>
                <c:pt idx="173">
                  <c:v>151.99999999999997</c:v>
                </c:pt>
                <c:pt idx="174">
                  <c:v>144.99999999999994</c:v>
                </c:pt>
                <c:pt idx="175">
                  <c:v>151.99999999999997</c:v>
                </c:pt>
                <c:pt idx="176">
                  <c:v>158</c:v>
                </c:pt>
                <c:pt idx="177">
                  <c:v>174.00000000000003</c:v>
                </c:pt>
                <c:pt idx="178">
                  <c:v>192.99999999999997</c:v>
                </c:pt>
                <c:pt idx="179">
                  <c:v>173.00000000000006</c:v>
                </c:pt>
                <c:pt idx="180">
                  <c:v>120.00000000000003</c:v>
                </c:pt>
                <c:pt idx="181">
                  <c:v>79.999999999999972</c:v>
                </c:pt>
                <c:pt idx="182">
                  <c:v>61.999999999999915</c:v>
                </c:pt>
                <c:pt idx="183">
                  <c:v>17.999999999999972</c:v>
                </c:pt>
                <c:pt idx="184">
                  <c:v>-15.000000000000043</c:v>
                </c:pt>
                <c:pt idx="185">
                  <c:v>-7.9999999999999147</c:v>
                </c:pt>
                <c:pt idx="186">
                  <c:v>21</c:v>
                </c:pt>
                <c:pt idx="187">
                  <c:v>17.999999999999972</c:v>
                </c:pt>
                <c:pt idx="188">
                  <c:v>8.9999999999999716</c:v>
                </c:pt>
                <c:pt idx="189">
                  <c:v>-21</c:v>
                </c:pt>
                <c:pt idx="190">
                  <c:v>-16.999999999999901</c:v>
                </c:pt>
                <c:pt idx="191">
                  <c:v>-28.999999999999915</c:v>
                </c:pt>
                <c:pt idx="192">
                  <c:v>-23.000000000000043</c:v>
                </c:pt>
                <c:pt idx="193">
                  <c:v>37.000000000000028</c:v>
                </c:pt>
                <c:pt idx="194">
                  <c:v>72.999999999999972</c:v>
                </c:pt>
                <c:pt idx="195">
                  <c:v>89.000000000000057</c:v>
                </c:pt>
                <c:pt idx="196">
                  <c:v>106.00000000000006</c:v>
                </c:pt>
                <c:pt idx="197">
                  <c:v>95.999999999999901</c:v>
                </c:pt>
                <c:pt idx="198">
                  <c:v>78.000000000000043</c:v>
                </c:pt>
                <c:pt idx="199">
                  <c:v>94.000000000000043</c:v>
                </c:pt>
                <c:pt idx="200">
                  <c:v>64.000000000000057</c:v>
                </c:pt>
                <c:pt idx="201">
                  <c:v>38.999999999999972</c:v>
                </c:pt>
                <c:pt idx="202">
                  <c:v>62.000000000000014</c:v>
                </c:pt>
                <c:pt idx="203">
                  <c:v>72.999999999999943</c:v>
                </c:pt>
                <c:pt idx="204">
                  <c:v>62</c:v>
                </c:pt>
                <c:pt idx="205">
                  <c:v>84.000000000000057</c:v>
                </c:pt>
                <c:pt idx="206">
                  <c:v>108.99999999999997</c:v>
                </c:pt>
                <c:pt idx="207">
                  <c:v>99.999999999999986</c:v>
                </c:pt>
                <c:pt idx="208">
                  <c:v>88.000000000000085</c:v>
                </c:pt>
                <c:pt idx="209">
                  <c:v>54.999999999999986</c:v>
                </c:pt>
                <c:pt idx="210">
                  <c:v>52.000000000000043</c:v>
                </c:pt>
                <c:pt idx="211">
                  <c:v>63.999999999999957</c:v>
                </c:pt>
                <c:pt idx="212">
                  <c:v>50.000000000000007</c:v>
                </c:pt>
                <c:pt idx="213">
                  <c:v>33.999999999999993</c:v>
                </c:pt>
                <c:pt idx="214">
                  <c:v>37.999999999999901</c:v>
                </c:pt>
                <c:pt idx="215">
                  <c:v>5.0000000000000711</c:v>
                </c:pt>
                <c:pt idx="216">
                  <c:v>1.0000000000000711</c:v>
                </c:pt>
                <c:pt idx="217">
                  <c:v>22.999999999999957</c:v>
                </c:pt>
                <c:pt idx="218">
                  <c:v>32.999999999999915</c:v>
                </c:pt>
                <c:pt idx="219">
                  <c:v>31.000000000000043</c:v>
                </c:pt>
                <c:pt idx="220">
                  <c:v>33.999999999999901</c:v>
                </c:pt>
                <c:pt idx="221">
                  <c:v>28.000000000000025</c:v>
                </c:pt>
                <c:pt idx="222">
                  <c:v>16.999999999999904</c:v>
                </c:pt>
                <c:pt idx="223">
                  <c:v>-33.000000000000099</c:v>
                </c:pt>
                <c:pt idx="224">
                  <c:v>-34.999999999999972</c:v>
                </c:pt>
                <c:pt idx="225">
                  <c:v>-29.000000000000007</c:v>
                </c:pt>
                <c:pt idx="226">
                  <c:v>-28.999999999999918</c:v>
                </c:pt>
                <c:pt idx="227">
                  <c:v>-16.000000000000014</c:v>
                </c:pt>
                <c:pt idx="228">
                  <c:v>6.9999999999999361</c:v>
                </c:pt>
                <c:pt idx="229">
                  <c:v>25.999999999999972</c:v>
                </c:pt>
                <c:pt idx="230">
                  <c:v>32.000000000000028</c:v>
                </c:pt>
                <c:pt idx="231">
                  <c:v>48.000000000000043</c:v>
                </c:pt>
                <c:pt idx="232">
                  <c:v>91</c:v>
                </c:pt>
                <c:pt idx="233">
                  <c:v>80.999999999999972</c:v>
                </c:pt>
                <c:pt idx="234">
                  <c:v>83</c:v>
                </c:pt>
                <c:pt idx="235">
                  <c:v>83.000000000000014</c:v>
                </c:pt>
                <c:pt idx="236">
                  <c:v>85.000000000000057</c:v>
                </c:pt>
                <c:pt idx="237">
                  <c:v>67</c:v>
                </c:pt>
                <c:pt idx="238">
                  <c:v>83</c:v>
                </c:pt>
                <c:pt idx="239">
                  <c:v>115.00000000000006</c:v>
                </c:pt>
                <c:pt idx="240">
                  <c:v>134.99999999999994</c:v>
                </c:pt>
                <c:pt idx="241">
                  <c:v>104.99999999999999</c:v>
                </c:pt>
                <c:pt idx="242">
                  <c:v>88.000000000000085</c:v>
                </c:pt>
                <c:pt idx="243">
                  <c:v>130.99999999999994</c:v>
                </c:pt>
                <c:pt idx="244">
                  <c:v>96</c:v>
                </c:pt>
                <c:pt idx="245">
                  <c:v>58.000000000000007</c:v>
                </c:pt>
                <c:pt idx="246">
                  <c:v>25.000000000000092</c:v>
                </c:pt>
                <c:pt idx="247">
                  <c:v>4.9999999999999822</c:v>
                </c:pt>
                <c:pt idx="248">
                  <c:v>-25.999999999999982</c:v>
                </c:pt>
                <c:pt idx="249">
                  <c:v>-35.00000000000005</c:v>
                </c:pt>
                <c:pt idx="250">
                  <c:v>-67</c:v>
                </c:pt>
                <c:pt idx="251">
                  <c:v>-77.000000000000057</c:v>
                </c:pt>
                <c:pt idx="252">
                  <c:v>-57.000000000000028</c:v>
                </c:pt>
                <c:pt idx="253">
                  <c:v>-53.000000000000028</c:v>
                </c:pt>
                <c:pt idx="254">
                  <c:v>-15.000000000000043</c:v>
                </c:pt>
                <c:pt idx="255">
                  <c:v>24.999999999999886</c:v>
                </c:pt>
                <c:pt idx="256">
                  <c:v>20</c:v>
                </c:pt>
                <c:pt idx="257">
                  <c:v>16.000000000000028</c:v>
                </c:pt>
                <c:pt idx="258">
                  <c:v>-11.000000000000057</c:v>
                </c:pt>
                <c:pt idx="259">
                  <c:v>-27</c:v>
                </c:pt>
                <c:pt idx="260">
                  <c:v>-18.000000000000057</c:v>
                </c:pt>
                <c:pt idx="261">
                  <c:v>43.999999999999972</c:v>
                </c:pt>
                <c:pt idx="262">
                  <c:v>102.99999999999994</c:v>
                </c:pt>
                <c:pt idx="263">
                  <c:v>96.999999999999972</c:v>
                </c:pt>
                <c:pt idx="264">
                  <c:v>79.999999999999972</c:v>
                </c:pt>
                <c:pt idx="265">
                  <c:v>125.5</c:v>
                </c:pt>
                <c:pt idx="266">
                  <c:v>131.69999999999999</c:v>
                </c:pt>
                <c:pt idx="267">
                  <c:v>107.4</c:v>
                </c:pt>
                <c:pt idx="268">
                  <c:v>71.099999999999937</c:v>
                </c:pt>
                <c:pt idx="269">
                  <c:v>22.800000000000125</c:v>
                </c:pt>
                <c:pt idx="270">
                  <c:v>-15.60000000000008</c:v>
                </c:pt>
                <c:pt idx="271">
                  <c:v>-42.900000000000006</c:v>
                </c:pt>
                <c:pt idx="272">
                  <c:v>-71.699999999999989</c:v>
                </c:pt>
                <c:pt idx="273">
                  <c:v>-29.599999999999966</c:v>
                </c:pt>
                <c:pt idx="274">
                  <c:v>-9.8999999999999204</c:v>
                </c:pt>
                <c:pt idx="275">
                  <c:v>-22.199999999999932</c:v>
                </c:pt>
                <c:pt idx="276">
                  <c:v>-31</c:v>
                </c:pt>
                <c:pt idx="277">
                  <c:v>-56.599999999999966</c:v>
                </c:pt>
                <c:pt idx="278">
                  <c:v>-31.499999999999943</c:v>
                </c:pt>
                <c:pt idx="279">
                  <c:v>-45.699999999999989</c:v>
                </c:pt>
                <c:pt idx="280">
                  <c:v>-91.800000000000011</c:v>
                </c:pt>
                <c:pt idx="281">
                  <c:v>-80.800000000000011</c:v>
                </c:pt>
                <c:pt idx="282">
                  <c:v>13.600000000000023</c:v>
                </c:pt>
                <c:pt idx="283">
                  <c:v>15.699999999999932</c:v>
                </c:pt>
                <c:pt idx="284">
                  <c:v>-1.1999999999999886</c:v>
                </c:pt>
                <c:pt idx="285">
                  <c:v>16.799999999999955</c:v>
                </c:pt>
                <c:pt idx="286">
                  <c:v>20.599999999999966</c:v>
                </c:pt>
                <c:pt idx="287">
                  <c:v>6.8000000000000682</c:v>
                </c:pt>
                <c:pt idx="288">
                  <c:v>5.1999999999999886</c:v>
                </c:pt>
                <c:pt idx="289">
                  <c:v>-30.299999999999955</c:v>
                </c:pt>
                <c:pt idx="290">
                  <c:v>19.399999999999977</c:v>
                </c:pt>
                <c:pt idx="291">
                  <c:v>88.399999999999977</c:v>
                </c:pt>
                <c:pt idx="292">
                  <c:v>93.10000000000008</c:v>
                </c:pt>
                <c:pt idx="293">
                  <c:v>61.19999999999996</c:v>
                </c:pt>
                <c:pt idx="294">
                  <c:v>38.199999999999989</c:v>
                </c:pt>
                <c:pt idx="295">
                  <c:v>11.699999999999989</c:v>
                </c:pt>
                <c:pt idx="296">
                  <c:v>13</c:v>
                </c:pt>
                <c:pt idx="297">
                  <c:v>-3.2999999999999545</c:v>
                </c:pt>
                <c:pt idx="298">
                  <c:v>22.30000000000004</c:v>
                </c:pt>
                <c:pt idx="299">
                  <c:v>52.399999999999949</c:v>
                </c:pt>
                <c:pt idx="300">
                  <c:v>29</c:v>
                </c:pt>
                <c:pt idx="301">
                  <c:v>73.399999999999949</c:v>
                </c:pt>
                <c:pt idx="302">
                  <c:v>69.599999999999966</c:v>
                </c:pt>
                <c:pt idx="303">
                  <c:v>61.900000000000006</c:v>
                </c:pt>
                <c:pt idx="304">
                  <c:v>47.799999999999983</c:v>
                </c:pt>
                <c:pt idx="305">
                  <c:v>35.800000000000011</c:v>
                </c:pt>
                <c:pt idx="306">
                  <c:v>60.5</c:v>
                </c:pt>
                <c:pt idx="307">
                  <c:v>16.200000000000088</c:v>
                </c:pt>
                <c:pt idx="308">
                  <c:v>26.499999999999972</c:v>
                </c:pt>
                <c:pt idx="309">
                  <c:v>38.600000000000009</c:v>
                </c:pt>
                <c:pt idx="310">
                  <c:v>44.400000000000041</c:v>
                </c:pt>
                <c:pt idx="311">
                  <c:v>-9.7999999999999865</c:v>
                </c:pt>
                <c:pt idx="312">
                  <c:v>27.000000000000046</c:v>
                </c:pt>
                <c:pt idx="313">
                  <c:v>20.999999999999996</c:v>
                </c:pt>
                <c:pt idx="314">
                  <c:v>22.000000000000064</c:v>
                </c:pt>
                <c:pt idx="315">
                  <c:v>16.000000000000014</c:v>
                </c:pt>
                <c:pt idx="316">
                  <c:v>29.000000000000004</c:v>
                </c:pt>
                <c:pt idx="317">
                  <c:v>12.999999999999989</c:v>
                </c:pt>
                <c:pt idx="318">
                  <c:v>-17.999999999999972</c:v>
                </c:pt>
                <c:pt idx="319">
                  <c:v>-16.999999999999993</c:v>
                </c:pt>
                <c:pt idx="320">
                  <c:v>-23.999999999999932</c:v>
                </c:pt>
                <c:pt idx="321">
                  <c:v>-29.000000000000089</c:v>
                </c:pt>
                <c:pt idx="322">
                  <c:v>-29.999999999999982</c:v>
                </c:pt>
                <c:pt idx="323">
                  <c:v>-19.000000000000039</c:v>
                </c:pt>
                <c:pt idx="324">
                  <c:v>-28.000000000000114</c:v>
                </c:pt>
                <c:pt idx="325">
                  <c:v>-53.000000000000028</c:v>
                </c:pt>
                <c:pt idx="326">
                  <c:v>-37.999999999999986</c:v>
                </c:pt>
                <c:pt idx="327">
                  <c:v>-11.000000000000121</c:v>
                </c:pt>
                <c:pt idx="328">
                  <c:v>26.999999999999954</c:v>
                </c:pt>
                <c:pt idx="329">
                  <c:v>-11.000000000000032</c:v>
                </c:pt>
                <c:pt idx="330">
                  <c:v>-15.000000000000043</c:v>
                </c:pt>
                <c:pt idx="331">
                  <c:v>-15.000000000000085</c:v>
                </c:pt>
                <c:pt idx="332">
                  <c:v>-16.999999999999908</c:v>
                </c:pt>
                <c:pt idx="333">
                  <c:v>-29.999999999999943</c:v>
                </c:pt>
                <c:pt idx="334">
                  <c:v>-31.000000000000028</c:v>
                </c:pt>
                <c:pt idx="335">
                  <c:v>-85.999999999999972</c:v>
                </c:pt>
                <c:pt idx="336">
                  <c:v>-92.999999999999972</c:v>
                </c:pt>
                <c:pt idx="337">
                  <c:v>-51.999999999999943</c:v>
                </c:pt>
                <c:pt idx="338">
                  <c:v>0</c:v>
                </c:pt>
                <c:pt idx="339">
                  <c:v>0</c:v>
                </c:pt>
                <c:pt idx="340">
                  <c:v>31.999999999999915</c:v>
                </c:pt>
                <c:pt idx="341">
                  <c:v>37.999999999999943</c:v>
                </c:pt>
                <c:pt idx="342">
                  <c:v>9</c:v>
                </c:pt>
                <c:pt idx="343">
                  <c:v>37.000000000000057</c:v>
                </c:pt>
                <c:pt idx="344">
                  <c:v>58.000000000000028</c:v>
                </c:pt>
                <c:pt idx="345">
                  <c:v>55</c:v>
                </c:pt>
                <c:pt idx="346">
                  <c:v>33.999999999999972</c:v>
                </c:pt>
                <c:pt idx="347">
                  <c:v>7.0000000000000284</c:v>
                </c:pt>
                <c:pt idx="348">
                  <c:v>-4</c:v>
                </c:pt>
                <c:pt idx="349">
                  <c:v>-10</c:v>
                </c:pt>
                <c:pt idx="350">
                  <c:v>-5.9999999999999432</c:v>
                </c:pt>
                <c:pt idx="351">
                  <c:v>-19</c:v>
                </c:pt>
                <c:pt idx="352">
                  <c:v>20</c:v>
                </c:pt>
                <c:pt idx="353">
                  <c:v>-1</c:v>
                </c:pt>
                <c:pt idx="354">
                  <c:v>17</c:v>
                </c:pt>
                <c:pt idx="355">
                  <c:v>4.9999999999999432</c:v>
                </c:pt>
                <c:pt idx="356">
                  <c:v>8</c:v>
                </c:pt>
                <c:pt idx="357">
                  <c:v>-16</c:v>
                </c:pt>
                <c:pt idx="358">
                  <c:v>-8</c:v>
                </c:pt>
                <c:pt idx="359">
                  <c:v>0</c:v>
                </c:pt>
                <c:pt idx="360">
                  <c:v>-18</c:v>
                </c:pt>
                <c:pt idx="361">
                  <c:v>-10</c:v>
                </c:pt>
                <c:pt idx="362">
                  <c:v>5.9999999999999432</c:v>
                </c:pt>
                <c:pt idx="363">
                  <c:v>-20</c:v>
                </c:pt>
                <c:pt idx="364">
                  <c:v>-33</c:v>
                </c:pt>
                <c:pt idx="365">
                  <c:v>-52.000000000000057</c:v>
                </c:pt>
                <c:pt idx="366">
                  <c:v>-74</c:v>
                </c:pt>
                <c:pt idx="367">
                  <c:v>-79</c:v>
                </c:pt>
                <c:pt idx="368">
                  <c:v>-108</c:v>
                </c:pt>
                <c:pt idx="369">
                  <c:v>-112.00000000000006</c:v>
                </c:pt>
                <c:pt idx="370">
                  <c:v>-65</c:v>
                </c:pt>
                <c:pt idx="371">
                  <c:v>-66.999999999999943</c:v>
                </c:pt>
                <c:pt idx="372">
                  <c:v>-43.000000000000057</c:v>
                </c:pt>
                <c:pt idx="373">
                  <c:v>-49.999999999999943</c:v>
                </c:pt>
                <c:pt idx="374">
                  <c:v>-37</c:v>
                </c:pt>
                <c:pt idx="375">
                  <c:v>-60</c:v>
                </c:pt>
                <c:pt idx="376">
                  <c:v>-86</c:v>
                </c:pt>
                <c:pt idx="377">
                  <c:v>-89.999999999999943</c:v>
                </c:pt>
                <c:pt idx="378">
                  <c:v>-114.00000000000003</c:v>
                </c:pt>
                <c:pt idx="379">
                  <c:v>-100</c:v>
                </c:pt>
                <c:pt idx="380">
                  <c:v>-71.999999999999943</c:v>
                </c:pt>
                <c:pt idx="381">
                  <c:v>-77.000000000000028</c:v>
                </c:pt>
                <c:pt idx="382">
                  <c:v>-75</c:v>
                </c:pt>
                <c:pt idx="383">
                  <c:v>-85</c:v>
                </c:pt>
                <c:pt idx="384">
                  <c:v>-95</c:v>
                </c:pt>
                <c:pt idx="385">
                  <c:v>-85</c:v>
                </c:pt>
                <c:pt idx="386">
                  <c:v>-92.000000000000028</c:v>
                </c:pt>
                <c:pt idx="387">
                  <c:v>-93</c:v>
                </c:pt>
                <c:pt idx="388">
                  <c:v>-88</c:v>
                </c:pt>
                <c:pt idx="389">
                  <c:v>-91</c:v>
                </c:pt>
                <c:pt idx="390">
                  <c:v>-92.000000000000028</c:v>
                </c:pt>
                <c:pt idx="391">
                  <c:v>-101</c:v>
                </c:pt>
                <c:pt idx="392">
                  <c:v>-97</c:v>
                </c:pt>
                <c:pt idx="393">
                  <c:v>-96.000000000000028</c:v>
                </c:pt>
                <c:pt idx="394">
                  <c:v>-98</c:v>
                </c:pt>
                <c:pt idx="395">
                  <c:v>-97.000000000000028</c:v>
                </c:pt>
                <c:pt idx="396">
                  <c:v>-96</c:v>
                </c:pt>
                <c:pt idx="397">
                  <c:v>-100.30000000000001</c:v>
                </c:pt>
                <c:pt idx="398">
                  <c:v>-105.5</c:v>
                </c:pt>
                <c:pt idx="399">
                  <c:v>-98.600000000000023</c:v>
                </c:pt>
                <c:pt idx="400">
                  <c:v>-61</c:v>
                </c:pt>
                <c:pt idx="401">
                  <c:v>-75.000000000000028</c:v>
                </c:pt>
                <c:pt idx="402">
                  <c:v>-82.000000000000057</c:v>
                </c:pt>
                <c:pt idx="403">
                  <c:v>-73.999999999999943</c:v>
                </c:pt>
                <c:pt idx="404">
                  <c:v>-77</c:v>
                </c:pt>
                <c:pt idx="405">
                  <c:v>-87.999999999999943</c:v>
                </c:pt>
                <c:pt idx="406">
                  <c:v>-60</c:v>
                </c:pt>
                <c:pt idx="407">
                  <c:v>-58</c:v>
                </c:pt>
                <c:pt idx="408">
                  <c:v>-67</c:v>
                </c:pt>
                <c:pt idx="409">
                  <c:v>-43</c:v>
                </c:pt>
                <c:pt idx="410">
                  <c:v>-42</c:v>
                </c:pt>
                <c:pt idx="411">
                  <c:v>-47</c:v>
                </c:pt>
                <c:pt idx="412">
                  <c:v>-42</c:v>
                </c:pt>
                <c:pt idx="413">
                  <c:v>-32</c:v>
                </c:pt>
                <c:pt idx="414">
                  <c:v>-33</c:v>
                </c:pt>
                <c:pt idx="415">
                  <c:v>-17</c:v>
                </c:pt>
                <c:pt idx="416">
                  <c:v>-29.999999999999972</c:v>
                </c:pt>
                <c:pt idx="417">
                  <c:v>-19.999999999999972</c:v>
                </c:pt>
                <c:pt idx="418">
                  <c:v>-2.9999999999999716</c:v>
                </c:pt>
                <c:pt idx="419">
                  <c:v>-11</c:v>
                </c:pt>
                <c:pt idx="420">
                  <c:v>0</c:v>
                </c:pt>
                <c:pt idx="421">
                  <c:v>3.0000000000000284</c:v>
                </c:pt>
                <c:pt idx="422">
                  <c:v>-12</c:v>
                </c:pt>
                <c:pt idx="423">
                  <c:v>-16.900000000000006</c:v>
                </c:pt>
                <c:pt idx="424">
                  <c:v>-9</c:v>
                </c:pt>
                <c:pt idx="425">
                  <c:v>-10.5</c:v>
                </c:pt>
                <c:pt idx="426">
                  <c:v>-6.2000000000000455</c:v>
                </c:pt>
                <c:pt idx="427">
                  <c:v>-9.1500000000000057</c:v>
                </c:pt>
                <c:pt idx="428">
                  <c:v>-19.449999999999989</c:v>
                </c:pt>
                <c:pt idx="429">
                  <c:v>-0.90000000000000568</c:v>
                </c:pt>
                <c:pt idx="430">
                  <c:v>2.3199999999999932</c:v>
                </c:pt>
                <c:pt idx="431">
                  <c:v>-13</c:v>
                </c:pt>
                <c:pt idx="432">
                  <c:v>-42.450000000000017</c:v>
                </c:pt>
                <c:pt idx="433">
                  <c:v>-21.819999999999993</c:v>
                </c:pt>
                <c:pt idx="434">
                  <c:v>-27.500000000000028</c:v>
                </c:pt>
                <c:pt idx="435">
                  <c:v>-28.25</c:v>
                </c:pt>
                <c:pt idx="436">
                  <c:v>-34.94</c:v>
                </c:pt>
                <c:pt idx="437">
                  <c:v>-45.999999999999972</c:v>
                </c:pt>
                <c:pt idx="438">
                  <c:v>-26.670000000000016</c:v>
                </c:pt>
                <c:pt idx="439">
                  <c:v>-24.310000000000002</c:v>
                </c:pt>
                <c:pt idx="440">
                  <c:v>-22.450000000000017</c:v>
                </c:pt>
                <c:pt idx="441">
                  <c:v>-19.300000000000011</c:v>
                </c:pt>
                <c:pt idx="442">
                  <c:v>6.2399999999999807</c:v>
                </c:pt>
                <c:pt idx="443">
                  <c:v>10.599999999999994</c:v>
                </c:pt>
                <c:pt idx="444">
                  <c:v>6.5999999999999943</c:v>
                </c:pt>
              </c:numCache>
            </c:numRef>
          </c:val>
          <c:smooth val="0"/>
          <c:extLst>
            <c:ext xmlns:c16="http://schemas.microsoft.com/office/drawing/2014/chart" uri="{C3380CC4-5D6E-409C-BE32-E72D297353CC}">
              <c16:uniqueId val="{00000002-DBC3-43D9-B466-F9FD1AE11F7D}"/>
            </c:ext>
          </c:extLst>
        </c:ser>
        <c:dLbls>
          <c:showLegendKey val="0"/>
          <c:showVal val="0"/>
          <c:showCatName val="0"/>
          <c:showSerName val="0"/>
          <c:showPercent val="0"/>
          <c:showBubbleSize val="0"/>
        </c:dLbls>
        <c:marker val="1"/>
        <c:smooth val="0"/>
        <c:axId val="3"/>
        <c:axId val="4"/>
      </c:lineChart>
      <c:catAx>
        <c:axId val="430833112"/>
        <c:scaling>
          <c:orientation val="minMax"/>
        </c:scaling>
        <c:delete val="0"/>
        <c:axPos val="b"/>
        <c:numFmt formatCode="[$-409]mmm\-yy;@" sourceLinked="1"/>
        <c:majorTickMark val="cross"/>
        <c:minorTickMark val="none"/>
        <c:tickLblPos val="low"/>
        <c:spPr>
          <a:ln w="3175">
            <a:solidFill>
              <a:srgbClr val="000000"/>
            </a:solidFill>
            <a:prstDash val="solid"/>
          </a:ln>
        </c:spPr>
        <c:txPr>
          <a:bodyPr rot="0" vert="horz"/>
          <a:lstStyle/>
          <a:p>
            <a:pPr>
              <a:defRPr sz="1100" b="0" i="0" u="none" strike="noStrike" baseline="0">
                <a:solidFill>
                  <a:srgbClr val="000000"/>
                </a:solidFill>
                <a:latin typeface="Times New Roman"/>
                <a:ea typeface="Times New Roman"/>
                <a:cs typeface="Times New Roman"/>
              </a:defRPr>
            </a:pPr>
            <a:endParaRPr lang="en-US"/>
          </a:p>
        </c:txPr>
        <c:crossAx val="1"/>
        <c:crosses val="autoZero"/>
        <c:auto val="0"/>
        <c:lblAlgn val="ctr"/>
        <c:lblOffset val="100"/>
        <c:tickLblSkip val="37"/>
        <c:tickMarkSkip val="1"/>
        <c:noMultiLvlLbl val="0"/>
      </c:catAx>
      <c:valAx>
        <c:axId val="1"/>
        <c:scaling>
          <c:orientation val="minMax"/>
          <c:min val="-800"/>
        </c:scaling>
        <c:delete val="0"/>
        <c:axPos val="l"/>
        <c:title>
          <c:tx>
            <c:rich>
              <a:bodyPr/>
              <a:lstStyle/>
              <a:p>
                <a:pPr>
                  <a:defRPr sz="1100" b="0" i="0" u="none" strike="noStrike" baseline="0">
                    <a:solidFill>
                      <a:srgbClr val="000000"/>
                    </a:solidFill>
                    <a:latin typeface="Times New Roman"/>
                    <a:ea typeface="Times New Roman"/>
                    <a:cs typeface="Times New Roman"/>
                  </a:defRPr>
                </a:pPr>
                <a:r>
                  <a:rPr lang="en-US" dirty="0"/>
                  <a:t>Basis Points</a:t>
                </a:r>
              </a:p>
            </c:rich>
          </c:tx>
          <c:layout>
            <c:manualLayout>
              <c:xMode val="edge"/>
              <c:yMode val="edge"/>
              <c:x val="9.8689635626532605E-3"/>
              <c:y val="0.40197624887053052"/>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Times New Roman"/>
                <a:ea typeface="Times New Roman"/>
                <a:cs typeface="Times New Roman"/>
              </a:defRPr>
            </a:pPr>
            <a:endParaRPr lang="en-US"/>
          </a:p>
        </c:txPr>
        <c:crossAx val="430833112"/>
        <c:crosses val="autoZero"/>
        <c:crossBetween val="between"/>
        <c:majorUnit val="100"/>
      </c:valAx>
      <c:catAx>
        <c:axId val="3"/>
        <c:scaling>
          <c:orientation val="minMax"/>
        </c:scaling>
        <c:delete val="1"/>
        <c:axPos val="b"/>
        <c:numFmt formatCode="[$-409]mmm\-yy;@" sourceLinked="1"/>
        <c:majorTickMark val="out"/>
        <c:minorTickMark val="none"/>
        <c:tickLblPos val="nextTo"/>
        <c:crossAx val="4"/>
        <c:crosses val="autoZero"/>
        <c:auto val="0"/>
        <c:lblAlgn val="ctr"/>
        <c:lblOffset val="100"/>
        <c:noMultiLvlLbl val="0"/>
      </c:catAx>
      <c:valAx>
        <c:axId val="4"/>
        <c:scaling>
          <c:orientation val="minMax"/>
          <c:max val="1000"/>
        </c:scaling>
        <c:delete val="0"/>
        <c:axPos val="r"/>
        <c:title>
          <c:tx>
            <c:rich>
              <a:bodyPr/>
              <a:lstStyle/>
              <a:p>
                <a:pPr>
                  <a:defRPr sz="1100" b="0" i="0" u="none" strike="noStrike" baseline="0">
                    <a:solidFill>
                      <a:srgbClr val="000000"/>
                    </a:solidFill>
                    <a:latin typeface="Times New Roman"/>
                    <a:ea typeface="Times New Roman"/>
                    <a:cs typeface="Times New Roman"/>
                  </a:defRPr>
                </a:pPr>
                <a:r>
                  <a:rPr lang="en-US" dirty="0"/>
                  <a:t>Basis Points</a:t>
                </a:r>
              </a:p>
            </c:rich>
          </c:tx>
          <c:layout>
            <c:manualLayout>
              <c:xMode val="edge"/>
              <c:yMode val="edge"/>
              <c:x val="0.95566773871575916"/>
              <c:y val="0.4179125969909499"/>
            </c:manualLayout>
          </c:layout>
          <c:overlay val="0"/>
          <c:spPr>
            <a:noFill/>
            <a:ln w="25400">
              <a:noFill/>
            </a:ln>
          </c:spPr>
        </c:title>
        <c:numFmt formatCode="General" sourceLinked="1"/>
        <c:majorTickMark val="cross"/>
        <c:minorTickMark val="none"/>
        <c:tickLblPos val="nextTo"/>
        <c:spPr>
          <a:ln w="3175">
            <a:solidFill>
              <a:srgbClr val="FF6600"/>
            </a:solidFill>
            <a:prstDash val="solid"/>
          </a:ln>
        </c:spPr>
        <c:txPr>
          <a:bodyPr rot="0" vert="horz"/>
          <a:lstStyle/>
          <a:p>
            <a:pPr>
              <a:defRPr sz="1100" b="0" i="0" u="none" strike="noStrike" baseline="0">
                <a:solidFill>
                  <a:srgbClr val="FF6600"/>
                </a:solidFill>
                <a:latin typeface="Times New Roman"/>
                <a:ea typeface="Times New Roman"/>
                <a:cs typeface="Times New Roman"/>
              </a:defRPr>
            </a:pPr>
            <a:endParaRPr lang="en-US"/>
          </a:p>
        </c:txPr>
        <c:crossAx val="3"/>
        <c:crosses val="max"/>
        <c:crossBetween val="between"/>
        <c:majorUnit val="100"/>
      </c:valAx>
      <c:spPr>
        <a:noFill/>
        <a:ln w="25400">
          <a:noFill/>
        </a:ln>
      </c:spPr>
    </c:plotArea>
    <c:legend>
      <c:legendPos val="r"/>
      <c:layout>
        <c:manualLayout>
          <c:xMode val="edge"/>
          <c:yMode val="edge"/>
          <c:x val="0.64940859857306565"/>
          <c:y val="0.12729400628200163"/>
          <c:w val="0.26731935972792142"/>
          <c:h val="0.12383503291596745"/>
        </c:manualLayout>
      </c:layout>
      <c:overlay val="0"/>
      <c:spPr>
        <a:noFill/>
        <a:ln w="25400">
          <a:noFill/>
        </a:ln>
      </c:spPr>
      <c:txPr>
        <a:bodyPr/>
        <a:lstStyle/>
        <a:p>
          <a:pPr>
            <a:defRPr sz="85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Daily</a:t>
            </a:r>
            <a:r>
              <a:rPr lang="en-US" baseline="0"/>
              <a:t> 3mo/10yr &amp; 2yr/30yr Treasury Yield Curves</a:t>
            </a:r>
          </a:p>
          <a:p>
            <a:pPr>
              <a:defRPr sz="144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baseline="0"/>
              <a:t>January 3rd, 2013 - February 17th, 2017(9:31 am CST) </a:t>
            </a:r>
            <a:br>
              <a:rPr lang="en-US" baseline="0"/>
            </a:br>
            <a:r>
              <a:rPr lang="en-US" sz="1200" baseline="0"/>
              <a:t>Data Source: U.S. Treasury Department    Chart by Wing-O-Metrics LLC</a:t>
            </a:r>
            <a:endParaRPr lang="en-US" sz="1200"/>
          </a:p>
        </c:rich>
      </c:tx>
      <c:layout>
        <c:manualLayout>
          <c:xMode val="edge"/>
          <c:yMode val="edge"/>
          <c:x val="0.19628579496130716"/>
          <c:y val="1.8448599833268568E-2"/>
        </c:manualLayout>
      </c:layout>
      <c:overlay val="0"/>
      <c:spPr>
        <a:noFill/>
        <a:ln>
          <a:noFill/>
        </a:ln>
        <a:effectLst/>
      </c:spPr>
    </c:title>
    <c:autoTitleDeleted val="0"/>
    <c:plotArea>
      <c:layout>
        <c:manualLayout>
          <c:layoutTarget val="inner"/>
          <c:xMode val="edge"/>
          <c:yMode val="edge"/>
          <c:x val="8.367922411185591E-2"/>
          <c:y val="0.18795292745502234"/>
          <c:w val="0.88606757798397873"/>
          <c:h val="0.73720694337190218"/>
        </c:manualLayout>
      </c:layout>
      <c:lineChart>
        <c:grouping val="standard"/>
        <c:varyColors val="0"/>
        <c:ser>
          <c:idx val="2"/>
          <c:order val="0"/>
          <c:tx>
            <c:strRef>
              <c:f>Sheet1!$AF$2</c:f>
              <c:strCache>
                <c:ptCount val="1"/>
                <c:pt idx="0">
                  <c:v>3mo/10yr - Financial Curve</c:v>
                </c:pt>
              </c:strCache>
            </c:strRef>
          </c:tx>
          <c:spPr>
            <a:ln w="12700">
              <a:solidFill>
                <a:srgbClr val="0070C0"/>
              </a:solidFill>
            </a:ln>
          </c:spPr>
          <c:marker>
            <c:symbol val="none"/>
          </c:marker>
          <c:cat>
            <c:numRef>
              <c:f>Sheet1!$AE$3:$AE$1040</c:f>
              <c:numCache>
                <c:formatCode>m/d/yy;@</c:formatCode>
                <c:ptCount val="1038"/>
                <c:pt idx="0">
                  <c:v>41277</c:v>
                </c:pt>
                <c:pt idx="1">
                  <c:v>41278</c:v>
                </c:pt>
                <c:pt idx="2">
                  <c:v>41281</c:v>
                </c:pt>
                <c:pt idx="3">
                  <c:v>41282</c:v>
                </c:pt>
                <c:pt idx="4">
                  <c:v>41283</c:v>
                </c:pt>
                <c:pt idx="5">
                  <c:v>41284</c:v>
                </c:pt>
                <c:pt idx="6">
                  <c:v>41285</c:v>
                </c:pt>
                <c:pt idx="7">
                  <c:v>41288</c:v>
                </c:pt>
                <c:pt idx="8">
                  <c:v>41289</c:v>
                </c:pt>
                <c:pt idx="9">
                  <c:v>41290</c:v>
                </c:pt>
                <c:pt idx="10">
                  <c:v>41291</c:v>
                </c:pt>
                <c:pt idx="11">
                  <c:v>41292</c:v>
                </c:pt>
                <c:pt idx="12">
                  <c:v>41296</c:v>
                </c:pt>
                <c:pt idx="13">
                  <c:v>41297</c:v>
                </c:pt>
                <c:pt idx="14">
                  <c:v>41298</c:v>
                </c:pt>
                <c:pt idx="15">
                  <c:v>41299</c:v>
                </c:pt>
                <c:pt idx="16">
                  <c:v>41302</c:v>
                </c:pt>
                <c:pt idx="17">
                  <c:v>41303</c:v>
                </c:pt>
                <c:pt idx="18">
                  <c:v>41304</c:v>
                </c:pt>
                <c:pt idx="19">
                  <c:v>41305</c:v>
                </c:pt>
                <c:pt idx="20">
                  <c:v>41306</c:v>
                </c:pt>
                <c:pt idx="21">
                  <c:v>41309</c:v>
                </c:pt>
                <c:pt idx="22">
                  <c:v>41310</c:v>
                </c:pt>
                <c:pt idx="23">
                  <c:v>41311</c:v>
                </c:pt>
                <c:pt idx="24">
                  <c:v>41312</c:v>
                </c:pt>
                <c:pt idx="25">
                  <c:v>41313</c:v>
                </c:pt>
                <c:pt idx="26">
                  <c:v>41316</c:v>
                </c:pt>
                <c:pt idx="27">
                  <c:v>41317</c:v>
                </c:pt>
                <c:pt idx="28">
                  <c:v>41318</c:v>
                </c:pt>
                <c:pt idx="29">
                  <c:v>41319</c:v>
                </c:pt>
                <c:pt idx="30">
                  <c:v>41320</c:v>
                </c:pt>
                <c:pt idx="31">
                  <c:v>41324</c:v>
                </c:pt>
                <c:pt idx="32">
                  <c:v>41325</c:v>
                </c:pt>
                <c:pt idx="33">
                  <c:v>41326</c:v>
                </c:pt>
                <c:pt idx="34">
                  <c:v>41327</c:v>
                </c:pt>
                <c:pt idx="35">
                  <c:v>41330</c:v>
                </c:pt>
                <c:pt idx="36">
                  <c:v>41331</c:v>
                </c:pt>
                <c:pt idx="37">
                  <c:v>41332</c:v>
                </c:pt>
                <c:pt idx="38">
                  <c:v>41333</c:v>
                </c:pt>
                <c:pt idx="39">
                  <c:v>41334</c:v>
                </c:pt>
                <c:pt idx="40">
                  <c:v>41337</c:v>
                </c:pt>
                <c:pt idx="41">
                  <c:v>41338</c:v>
                </c:pt>
                <c:pt idx="42">
                  <c:v>41339</c:v>
                </c:pt>
                <c:pt idx="43">
                  <c:v>41340</c:v>
                </c:pt>
                <c:pt idx="44">
                  <c:v>41341</c:v>
                </c:pt>
                <c:pt idx="45">
                  <c:v>41344</c:v>
                </c:pt>
                <c:pt idx="46">
                  <c:v>41345</c:v>
                </c:pt>
                <c:pt idx="47">
                  <c:v>41346</c:v>
                </c:pt>
                <c:pt idx="48">
                  <c:v>41347</c:v>
                </c:pt>
                <c:pt idx="49">
                  <c:v>41348</c:v>
                </c:pt>
                <c:pt idx="50">
                  <c:v>41351</c:v>
                </c:pt>
                <c:pt idx="51">
                  <c:v>41352</c:v>
                </c:pt>
                <c:pt idx="52">
                  <c:v>41353</c:v>
                </c:pt>
                <c:pt idx="53">
                  <c:v>41354</c:v>
                </c:pt>
                <c:pt idx="54">
                  <c:v>41355</c:v>
                </c:pt>
                <c:pt idx="55">
                  <c:v>41358</c:v>
                </c:pt>
                <c:pt idx="56">
                  <c:v>41359</c:v>
                </c:pt>
                <c:pt idx="57">
                  <c:v>41360</c:v>
                </c:pt>
                <c:pt idx="58">
                  <c:v>41361</c:v>
                </c:pt>
                <c:pt idx="59">
                  <c:v>41365</c:v>
                </c:pt>
                <c:pt idx="60">
                  <c:v>41366</c:v>
                </c:pt>
                <c:pt idx="61">
                  <c:v>41367</c:v>
                </c:pt>
                <c:pt idx="62">
                  <c:v>41368</c:v>
                </c:pt>
                <c:pt idx="63">
                  <c:v>41369</c:v>
                </c:pt>
                <c:pt idx="64">
                  <c:v>41372</c:v>
                </c:pt>
                <c:pt idx="65">
                  <c:v>41373</c:v>
                </c:pt>
                <c:pt idx="66">
                  <c:v>41374</c:v>
                </c:pt>
                <c:pt idx="67">
                  <c:v>41375</c:v>
                </c:pt>
                <c:pt idx="68">
                  <c:v>41376</c:v>
                </c:pt>
                <c:pt idx="69">
                  <c:v>41379</c:v>
                </c:pt>
                <c:pt idx="70">
                  <c:v>41380</c:v>
                </c:pt>
                <c:pt idx="71">
                  <c:v>41381</c:v>
                </c:pt>
                <c:pt idx="72">
                  <c:v>41382</c:v>
                </c:pt>
                <c:pt idx="73">
                  <c:v>41383</c:v>
                </c:pt>
                <c:pt idx="74">
                  <c:v>41386</c:v>
                </c:pt>
                <c:pt idx="75">
                  <c:v>41387</c:v>
                </c:pt>
                <c:pt idx="76">
                  <c:v>41388</c:v>
                </c:pt>
                <c:pt idx="77">
                  <c:v>41389</c:v>
                </c:pt>
                <c:pt idx="78">
                  <c:v>41390</c:v>
                </c:pt>
                <c:pt idx="79">
                  <c:v>41393</c:v>
                </c:pt>
                <c:pt idx="80">
                  <c:v>41394</c:v>
                </c:pt>
                <c:pt idx="81">
                  <c:v>41395</c:v>
                </c:pt>
                <c:pt idx="82">
                  <c:v>41396</c:v>
                </c:pt>
                <c:pt idx="83">
                  <c:v>41397</c:v>
                </c:pt>
                <c:pt idx="84">
                  <c:v>41400</c:v>
                </c:pt>
                <c:pt idx="85">
                  <c:v>41401</c:v>
                </c:pt>
                <c:pt idx="86">
                  <c:v>41402</c:v>
                </c:pt>
                <c:pt idx="87">
                  <c:v>41403</c:v>
                </c:pt>
                <c:pt idx="88">
                  <c:v>41404</c:v>
                </c:pt>
                <c:pt idx="89">
                  <c:v>41407</c:v>
                </c:pt>
                <c:pt idx="90">
                  <c:v>41408</c:v>
                </c:pt>
                <c:pt idx="91">
                  <c:v>41409</c:v>
                </c:pt>
                <c:pt idx="92">
                  <c:v>41410</c:v>
                </c:pt>
                <c:pt idx="93">
                  <c:v>41411</c:v>
                </c:pt>
                <c:pt idx="94">
                  <c:v>41414</c:v>
                </c:pt>
                <c:pt idx="95">
                  <c:v>41415</c:v>
                </c:pt>
                <c:pt idx="96">
                  <c:v>41416</c:v>
                </c:pt>
                <c:pt idx="97">
                  <c:v>41417</c:v>
                </c:pt>
                <c:pt idx="98">
                  <c:v>41418</c:v>
                </c:pt>
                <c:pt idx="99">
                  <c:v>41422</c:v>
                </c:pt>
                <c:pt idx="100">
                  <c:v>41423</c:v>
                </c:pt>
                <c:pt idx="101">
                  <c:v>41424</c:v>
                </c:pt>
                <c:pt idx="102">
                  <c:v>41425</c:v>
                </c:pt>
                <c:pt idx="103">
                  <c:v>41428</c:v>
                </c:pt>
                <c:pt idx="104">
                  <c:v>41429</c:v>
                </c:pt>
                <c:pt idx="105">
                  <c:v>41430</c:v>
                </c:pt>
                <c:pt idx="106">
                  <c:v>41431</c:v>
                </c:pt>
                <c:pt idx="107">
                  <c:v>41432</c:v>
                </c:pt>
                <c:pt idx="108">
                  <c:v>41435</c:v>
                </c:pt>
                <c:pt idx="109">
                  <c:v>41436</c:v>
                </c:pt>
                <c:pt idx="110">
                  <c:v>41437</c:v>
                </c:pt>
                <c:pt idx="111">
                  <c:v>41438</c:v>
                </c:pt>
                <c:pt idx="112">
                  <c:v>41439</c:v>
                </c:pt>
                <c:pt idx="113">
                  <c:v>41442</c:v>
                </c:pt>
                <c:pt idx="114">
                  <c:v>41443</c:v>
                </c:pt>
                <c:pt idx="115">
                  <c:v>41444</c:v>
                </c:pt>
                <c:pt idx="116">
                  <c:v>41445</c:v>
                </c:pt>
                <c:pt idx="117">
                  <c:v>41446</c:v>
                </c:pt>
                <c:pt idx="118">
                  <c:v>41449</c:v>
                </c:pt>
                <c:pt idx="119">
                  <c:v>41450</c:v>
                </c:pt>
                <c:pt idx="120">
                  <c:v>41451</c:v>
                </c:pt>
                <c:pt idx="121">
                  <c:v>41452</c:v>
                </c:pt>
                <c:pt idx="122">
                  <c:v>41453</c:v>
                </c:pt>
                <c:pt idx="123">
                  <c:v>41456</c:v>
                </c:pt>
                <c:pt idx="124">
                  <c:v>41457</c:v>
                </c:pt>
                <c:pt idx="125">
                  <c:v>41458</c:v>
                </c:pt>
                <c:pt idx="126">
                  <c:v>41460</c:v>
                </c:pt>
                <c:pt idx="127">
                  <c:v>41463</c:v>
                </c:pt>
                <c:pt idx="128">
                  <c:v>41464</c:v>
                </c:pt>
                <c:pt idx="129">
                  <c:v>41465</c:v>
                </c:pt>
                <c:pt idx="130">
                  <c:v>41466</c:v>
                </c:pt>
                <c:pt idx="131">
                  <c:v>41467</c:v>
                </c:pt>
                <c:pt idx="132">
                  <c:v>41470</c:v>
                </c:pt>
                <c:pt idx="133">
                  <c:v>41471</c:v>
                </c:pt>
                <c:pt idx="134">
                  <c:v>41472</c:v>
                </c:pt>
                <c:pt idx="135">
                  <c:v>41473</c:v>
                </c:pt>
                <c:pt idx="136">
                  <c:v>41474</c:v>
                </c:pt>
                <c:pt idx="137">
                  <c:v>41477</c:v>
                </c:pt>
                <c:pt idx="138">
                  <c:v>41478</c:v>
                </c:pt>
                <c:pt idx="139">
                  <c:v>41479</c:v>
                </c:pt>
                <c:pt idx="140">
                  <c:v>41480</c:v>
                </c:pt>
                <c:pt idx="141">
                  <c:v>41481</c:v>
                </c:pt>
                <c:pt idx="142">
                  <c:v>41484</c:v>
                </c:pt>
                <c:pt idx="143">
                  <c:v>41485</c:v>
                </c:pt>
                <c:pt idx="144">
                  <c:v>41486</c:v>
                </c:pt>
                <c:pt idx="145">
                  <c:v>41487</c:v>
                </c:pt>
                <c:pt idx="146">
                  <c:v>41488</c:v>
                </c:pt>
                <c:pt idx="147">
                  <c:v>41491</c:v>
                </c:pt>
                <c:pt idx="148">
                  <c:v>41492</c:v>
                </c:pt>
                <c:pt idx="149">
                  <c:v>41493</c:v>
                </c:pt>
                <c:pt idx="150">
                  <c:v>41494</c:v>
                </c:pt>
                <c:pt idx="151">
                  <c:v>41495</c:v>
                </c:pt>
                <c:pt idx="152">
                  <c:v>41498</c:v>
                </c:pt>
                <c:pt idx="153">
                  <c:v>41499</c:v>
                </c:pt>
                <c:pt idx="154">
                  <c:v>41500</c:v>
                </c:pt>
                <c:pt idx="155">
                  <c:v>41501</c:v>
                </c:pt>
                <c:pt idx="156">
                  <c:v>41502</c:v>
                </c:pt>
                <c:pt idx="157">
                  <c:v>41505</c:v>
                </c:pt>
                <c:pt idx="158">
                  <c:v>41506</c:v>
                </c:pt>
                <c:pt idx="159">
                  <c:v>41507</c:v>
                </c:pt>
                <c:pt idx="160">
                  <c:v>41508</c:v>
                </c:pt>
                <c:pt idx="161">
                  <c:v>41509</c:v>
                </c:pt>
                <c:pt idx="162">
                  <c:v>41512</c:v>
                </c:pt>
                <c:pt idx="163">
                  <c:v>41513</c:v>
                </c:pt>
                <c:pt idx="164">
                  <c:v>41514</c:v>
                </c:pt>
                <c:pt idx="165">
                  <c:v>41515</c:v>
                </c:pt>
                <c:pt idx="166">
                  <c:v>41516</c:v>
                </c:pt>
                <c:pt idx="167">
                  <c:v>41520</c:v>
                </c:pt>
                <c:pt idx="168">
                  <c:v>41521</c:v>
                </c:pt>
                <c:pt idx="169">
                  <c:v>41522</c:v>
                </c:pt>
                <c:pt idx="170">
                  <c:v>41523</c:v>
                </c:pt>
                <c:pt idx="171">
                  <c:v>41526</c:v>
                </c:pt>
                <c:pt idx="172">
                  <c:v>41527</c:v>
                </c:pt>
                <c:pt idx="173">
                  <c:v>41528</c:v>
                </c:pt>
                <c:pt idx="174">
                  <c:v>41529</c:v>
                </c:pt>
                <c:pt idx="175">
                  <c:v>41530</c:v>
                </c:pt>
                <c:pt idx="176">
                  <c:v>41533</c:v>
                </c:pt>
                <c:pt idx="177">
                  <c:v>41534</c:v>
                </c:pt>
                <c:pt idx="178">
                  <c:v>41535</c:v>
                </c:pt>
                <c:pt idx="179">
                  <c:v>41536</c:v>
                </c:pt>
                <c:pt idx="180">
                  <c:v>41537</c:v>
                </c:pt>
                <c:pt idx="181">
                  <c:v>41540</c:v>
                </c:pt>
                <c:pt idx="182">
                  <c:v>41541</c:v>
                </c:pt>
                <c:pt idx="183">
                  <c:v>41542</c:v>
                </c:pt>
                <c:pt idx="184">
                  <c:v>41543</c:v>
                </c:pt>
                <c:pt idx="185">
                  <c:v>41544</c:v>
                </c:pt>
                <c:pt idx="186">
                  <c:v>41547</c:v>
                </c:pt>
                <c:pt idx="187">
                  <c:v>41548</c:v>
                </c:pt>
                <c:pt idx="188">
                  <c:v>41549</c:v>
                </c:pt>
                <c:pt idx="189">
                  <c:v>41550</c:v>
                </c:pt>
                <c:pt idx="190">
                  <c:v>41551</c:v>
                </c:pt>
                <c:pt idx="191">
                  <c:v>41554</c:v>
                </c:pt>
                <c:pt idx="192">
                  <c:v>41555</c:v>
                </c:pt>
                <c:pt idx="193">
                  <c:v>41556</c:v>
                </c:pt>
                <c:pt idx="194">
                  <c:v>41557</c:v>
                </c:pt>
                <c:pt idx="195">
                  <c:v>41558</c:v>
                </c:pt>
                <c:pt idx="196">
                  <c:v>41562</c:v>
                </c:pt>
                <c:pt idx="197">
                  <c:v>41563</c:v>
                </c:pt>
                <c:pt idx="198">
                  <c:v>41564</c:v>
                </c:pt>
                <c:pt idx="199">
                  <c:v>41565</c:v>
                </c:pt>
                <c:pt idx="200">
                  <c:v>41568</c:v>
                </c:pt>
                <c:pt idx="201">
                  <c:v>41569</c:v>
                </c:pt>
                <c:pt idx="202">
                  <c:v>41570</c:v>
                </c:pt>
                <c:pt idx="203">
                  <c:v>41571</c:v>
                </c:pt>
                <c:pt idx="204">
                  <c:v>41572</c:v>
                </c:pt>
                <c:pt idx="205">
                  <c:v>41575</c:v>
                </c:pt>
                <c:pt idx="206">
                  <c:v>41576</c:v>
                </c:pt>
                <c:pt idx="207">
                  <c:v>41577</c:v>
                </c:pt>
                <c:pt idx="208">
                  <c:v>41578</c:v>
                </c:pt>
                <c:pt idx="209">
                  <c:v>41579</c:v>
                </c:pt>
                <c:pt idx="210">
                  <c:v>41582</c:v>
                </c:pt>
                <c:pt idx="211">
                  <c:v>41583</c:v>
                </c:pt>
                <c:pt idx="212">
                  <c:v>41584</c:v>
                </c:pt>
                <c:pt idx="213">
                  <c:v>41585</c:v>
                </c:pt>
                <c:pt idx="214">
                  <c:v>41586</c:v>
                </c:pt>
                <c:pt idx="215">
                  <c:v>41590</c:v>
                </c:pt>
                <c:pt idx="216">
                  <c:v>41591</c:v>
                </c:pt>
                <c:pt idx="217">
                  <c:v>41592</c:v>
                </c:pt>
                <c:pt idx="218">
                  <c:v>41593</c:v>
                </c:pt>
                <c:pt idx="219">
                  <c:v>41596</c:v>
                </c:pt>
                <c:pt idx="220">
                  <c:v>41597</c:v>
                </c:pt>
                <c:pt idx="221">
                  <c:v>41598</c:v>
                </c:pt>
                <c:pt idx="222">
                  <c:v>41599</c:v>
                </c:pt>
                <c:pt idx="223">
                  <c:v>41600</c:v>
                </c:pt>
                <c:pt idx="224">
                  <c:v>41603</c:v>
                </c:pt>
                <c:pt idx="225">
                  <c:v>41604</c:v>
                </c:pt>
                <c:pt idx="226">
                  <c:v>41605</c:v>
                </c:pt>
                <c:pt idx="227">
                  <c:v>41607</c:v>
                </c:pt>
                <c:pt idx="228">
                  <c:v>41610</c:v>
                </c:pt>
                <c:pt idx="229">
                  <c:v>41611</c:v>
                </c:pt>
                <c:pt idx="230">
                  <c:v>41612</c:v>
                </c:pt>
                <c:pt idx="231">
                  <c:v>41613</c:v>
                </c:pt>
                <c:pt idx="232">
                  <c:v>41614</c:v>
                </c:pt>
                <c:pt idx="233">
                  <c:v>41617</c:v>
                </c:pt>
                <c:pt idx="234">
                  <c:v>41618</c:v>
                </c:pt>
                <c:pt idx="235">
                  <c:v>41619</c:v>
                </c:pt>
                <c:pt idx="236">
                  <c:v>41620</c:v>
                </c:pt>
                <c:pt idx="237">
                  <c:v>41621</c:v>
                </c:pt>
                <c:pt idx="238">
                  <c:v>41624</c:v>
                </c:pt>
                <c:pt idx="239">
                  <c:v>41625</c:v>
                </c:pt>
                <c:pt idx="240">
                  <c:v>41626</c:v>
                </c:pt>
                <c:pt idx="241">
                  <c:v>41627</c:v>
                </c:pt>
                <c:pt idx="242">
                  <c:v>41628</c:v>
                </c:pt>
                <c:pt idx="243">
                  <c:v>41631</c:v>
                </c:pt>
                <c:pt idx="244">
                  <c:v>41632</c:v>
                </c:pt>
                <c:pt idx="245">
                  <c:v>41634</c:v>
                </c:pt>
                <c:pt idx="246">
                  <c:v>41635</c:v>
                </c:pt>
                <c:pt idx="247">
                  <c:v>41638</c:v>
                </c:pt>
                <c:pt idx="248">
                  <c:v>41639</c:v>
                </c:pt>
                <c:pt idx="249">
                  <c:v>41641</c:v>
                </c:pt>
                <c:pt idx="250">
                  <c:v>41642</c:v>
                </c:pt>
                <c:pt idx="251">
                  <c:v>41645</c:v>
                </c:pt>
                <c:pt idx="252">
                  <c:v>41646</c:v>
                </c:pt>
                <c:pt idx="253">
                  <c:v>41647</c:v>
                </c:pt>
                <c:pt idx="254">
                  <c:v>41648</c:v>
                </c:pt>
                <c:pt idx="255">
                  <c:v>41649</c:v>
                </c:pt>
                <c:pt idx="256">
                  <c:v>41652</c:v>
                </c:pt>
                <c:pt idx="257">
                  <c:v>41653</c:v>
                </c:pt>
                <c:pt idx="258">
                  <c:v>41654</c:v>
                </c:pt>
                <c:pt idx="259">
                  <c:v>41655</c:v>
                </c:pt>
                <c:pt idx="260">
                  <c:v>41656</c:v>
                </c:pt>
                <c:pt idx="261">
                  <c:v>41660</c:v>
                </c:pt>
                <c:pt idx="262">
                  <c:v>41661</c:v>
                </c:pt>
                <c:pt idx="263">
                  <c:v>41662</c:v>
                </c:pt>
                <c:pt idx="264">
                  <c:v>41663</c:v>
                </c:pt>
                <c:pt idx="265">
                  <c:v>41666</c:v>
                </c:pt>
                <c:pt idx="266">
                  <c:v>41667</c:v>
                </c:pt>
                <c:pt idx="267">
                  <c:v>41668</c:v>
                </c:pt>
                <c:pt idx="268">
                  <c:v>41669</c:v>
                </c:pt>
                <c:pt idx="269">
                  <c:v>41670</c:v>
                </c:pt>
                <c:pt idx="270">
                  <c:v>41673</c:v>
                </c:pt>
                <c:pt idx="271">
                  <c:v>41674</c:v>
                </c:pt>
                <c:pt idx="272">
                  <c:v>41675</c:v>
                </c:pt>
                <c:pt idx="273">
                  <c:v>41676</c:v>
                </c:pt>
                <c:pt idx="274">
                  <c:v>41677</c:v>
                </c:pt>
                <c:pt idx="275">
                  <c:v>41680</c:v>
                </c:pt>
                <c:pt idx="276">
                  <c:v>41681</c:v>
                </c:pt>
                <c:pt idx="277">
                  <c:v>41682</c:v>
                </c:pt>
                <c:pt idx="278">
                  <c:v>41683</c:v>
                </c:pt>
                <c:pt idx="279">
                  <c:v>41684</c:v>
                </c:pt>
                <c:pt idx="280">
                  <c:v>41688</c:v>
                </c:pt>
                <c:pt idx="281">
                  <c:v>41689</c:v>
                </c:pt>
                <c:pt idx="282">
                  <c:v>41690</c:v>
                </c:pt>
                <c:pt idx="283">
                  <c:v>41691</c:v>
                </c:pt>
                <c:pt idx="284">
                  <c:v>41694</c:v>
                </c:pt>
                <c:pt idx="285">
                  <c:v>41695</c:v>
                </c:pt>
                <c:pt idx="286">
                  <c:v>41696</c:v>
                </c:pt>
                <c:pt idx="287">
                  <c:v>41697</c:v>
                </c:pt>
                <c:pt idx="288">
                  <c:v>41698</c:v>
                </c:pt>
                <c:pt idx="289">
                  <c:v>41701</c:v>
                </c:pt>
                <c:pt idx="290">
                  <c:v>41702</c:v>
                </c:pt>
                <c:pt idx="291">
                  <c:v>41703</c:v>
                </c:pt>
                <c:pt idx="292">
                  <c:v>41704</c:v>
                </c:pt>
                <c:pt idx="293">
                  <c:v>41705</c:v>
                </c:pt>
                <c:pt idx="294">
                  <c:v>41708</c:v>
                </c:pt>
                <c:pt idx="295">
                  <c:v>41709</c:v>
                </c:pt>
                <c:pt idx="296">
                  <c:v>41710</c:v>
                </c:pt>
                <c:pt idx="297">
                  <c:v>41711</c:v>
                </c:pt>
                <c:pt idx="298">
                  <c:v>41712</c:v>
                </c:pt>
                <c:pt idx="299">
                  <c:v>41715</c:v>
                </c:pt>
                <c:pt idx="300">
                  <c:v>41716</c:v>
                </c:pt>
                <c:pt idx="301">
                  <c:v>41717</c:v>
                </c:pt>
                <c:pt idx="302">
                  <c:v>41718</c:v>
                </c:pt>
                <c:pt idx="303">
                  <c:v>41719</c:v>
                </c:pt>
                <c:pt idx="304">
                  <c:v>41722</c:v>
                </c:pt>
                <c:pt idx="305">
                  <c:v>41723</c:v>
                </c:pt>
                <c:pt idx="306">
                  <c:v>41724</c:v>
                </c:pt>
                <c:pt idx="307">
                  <c:v>41725</c:v>
                </c:pt>
                <c:pt idx="308">
                  <c:v>41726</c:v>
                </c:pt>
                <c:pt idx="309">
                  <c:v>41729</c:v>
                </c:pt>
                <c:pt idx="310">
                  <c:v>41730</c:v>
                </c:pt>
                <c:pt idx="311">
                  <c:v>41731</c:v>
                </c:pt>
                <c:pt idx="312">
                  <c:v>41732</c:v>
                </c:pt>
                <c:pt idx="313">
                  <c:v>41733</c:v>
                </c:pt>
                <c:pt idx="314">
                  <c:v>41736</c:v>
                </c:pt>
                <c:pt idx="315">
                  <c:v>41737</c:v>
                </c:pt>
                <c:pt idx="316">
                  <c:v>41738</c:v>
                </c:pt>
                <c:pt idx="317">
                  <c:v>41739</c:v>
                </c:pt>
                <c:pt idx="318">
                  <c:v>41740</c:v>
                </c:pt>
                <c:pt idx="319">
                  <c:v>41743</c:v>
                </c:pt>
                <c:pt idx="320">
                  <c:v>41744</c:v>
                </c:pt>
                <c:pt idx="321">
                  <c:v>41745</c:v>
                </c:pt>
                <c:pt idx="322">
                  <c:v>41746</c:v>
                </c:pt>
                <c:pt idx="323">
                  <c:v>41750</c:v>
                </c:pt>
                <c:pt idx="324">
                  <c:v>41751</c:v>
                </c:pt>
                <c:pt idx="325">
                  <c:v>41752</c:v>
                </c:pt>
                <c:pt idx="326">
                  <c:v>41753</c:v>
                </c:pt>
                <c:pt idx="327">
                  <c:v>41754</c:v>
                </c:pt>
                <c:pt idx="328">
                  <c:v>41757</c:v>
                </c:pt>
                <c:pt idx="329">
                  <c:v>41758</c:v>
                </c:pt>
                <c:pt idx="330">
                  <c:v>41759</c:v>
                </c:pt>
                <c:pt idx="331">
                  <c:v>41760</c:v>
                </c:pt>
                <c:pt idx="332">
                  <c:v>41761</c:v>
                </c:pt>
                <c:pt idx="333">
                  <c:v>41764</c:v>
                </c:pt>
                <c:pt idx="334">
                  <c:v>41765</c:v>
                </c:pt>
                <c:pt idx="335">
                  <c:v>41766</c:v>
                </c:pt>
                <c:pt idx="336">
                  <c:v>41767</c:v>
                </c:pt>
                <c:pt idx="337">
                  <c:v>41768</c:v>
                </c:pt>
                <c:pt idx="338">
                  <c:v>41771</c:v>
                </c:pt>
                <c:pt idx="339">
                  <c:v>41772</c:v>
                </c:pt>
                <c:pt idx="340">
                  <c:v>41773</c:v>
                </c:pt>
                <c:pt idx="341">
                  <c:v>41774</c:v>
                </c:pt>
                <c:pt idx="342">
                  <c:v>41775</c:v>
                </c:pt>
                <c:pt idx="343">
                  <c:v>41778</c:v>
                </c:pt>
                <c:pt idx="344">
                  <c:v>41779</c:v>
                </c:pt>
                <c:pt idx="345">
                  <c:v>41780</c:v>
                </c:pt>
                <c:pt idx="346">
                  <c:v>41781</c:v>
                </c:pt>
                <c:pt idx="347">
                  <c:v>41782</c:v>
                </c:pt>
                <c:pt idx="348">
                  <c:v>41786</c:v>
                </c:pt>
                <c:pt idx="349">
                  <c:v>41787</c:v>
                </c:pt>
                <c:pt idx="350">
                  <c:v>41788</c:v>
                </c:pt>
                <c:pt idx="351">
                  <c:v>41789</c:v>
                </c:pt>
                <c:pt idx="352">
                  <c:v>41792</c:v>
                </c:pt>
                <c:pt idx="353">
                  <c:v>41793</c:v>
                </c:pt>
                <c:pt idx="354">
                  <c:v>41794</c:v>
                </c:pt>
                <c:pt idx="355">
                  <c:v>41795</c:v>
                </c:pt>
                <c:pt idx="356">
                  <c:v>41796</c:v>
                </c:pt>
                <c:pt idx="357">
                  <c:v>41799</c:v>
                </c:pt>
                <c:pt idx="358">
                  <c:v>41800</c:v>
                </c:pt>
                <c:pt idx="359">
                  <c:v>41801</c:v>
                </c:pt>
                <c:pt idx="360">
                  <c:v>41802</c:v>
                </c:pt>
                <c:pt idx="361">
                  <c:v>41803</c:v>
                </c:pt>
                <c:pt idx="362">
                  <c:v>41806</c:v>
                </c:pt>
                <c:pt idx="363">
                  <c:v>41807</c:v>
                </c:pt>
                <c:pt idx="364">
                  <c:v>41808</c:v>
                </c:pt>
                <c:pt idx="365">
                  <c:v>41809</c:v>
                </c:pt>
                <c:pt idx="366">
                  <c:v>41810</c:v>
                </c:pt>
                <c:pt idx="367">
                  <c:v>41813</c:v>
                </c:pt>
                <c:pt idx="368">
                  <c:v>41814</c:v>
                </c:pt>
                <c:pt idx="369">
                  <c:v>41815</c:v>
                </c:pt>
                <c:pt idx="370">
                  <c:v>41816</c:v>
                </c:pt>
                <c:pt idx="371">
                  <c:v>41817</c:v>
                </c:pt>
                <c:pt idx="372">
                  <c:v>41820</c:v>
                </c:pt>
                <c:pt idx="373">
                  <c:v>41821</c:v>
                </c:pt>
                <c:pt idx="374">
                  <c:v>41822</c:v>
                </c:pt>
                <c:pt idx="375">
                  <c:v>41823</c:v>
                </c:pt>
                <c:pt idx="376">
                  <c:v>41827</c:v>
                </c:pt>
                <c:pt idx="377">
                  <c:v>41828</c:v>
                </c:pt>
                <c:pt idx="378">
                  <c:v>41829</c:v>
                </c:pt>
                <c:pt idx="379">
                  <c:v>41830</c:v>
                </c:pt>
                <c:pt idx="380">
                  <c:v>41831</c:v>
                </c:pt>
                <c:pt idx="381">
                  <c:v>41834</c:v>
                </c:pt>
                <c:pt idx="382">
                  <c:v>41835</c:v>
                </c:pt>
                <c:pt idx="383">
                  <c:v>41836</c:v>
                </c:pt>
                <c:pt idx="384">
                  <c:v>41837</c:v>
                </c:pt>
                <c:pt idx="385">
                  <c:v>41838</c:v>
                </c:pt>
                <c:pt idx="386">
                  <c:v>41841</c:v>
                </c:pt>
                <c:pt idx="387">
                  <c:v>41842</c:v>
                </c:pt>
                <c:pt idx="388">
                  <c:v>41843</c:v>
                </c:pt>
                <c:pt idx="389">
                  <c:v>41844</c:v>
                </c:pt>
                <c:pt idx="390">
                  <c:v>41845</c:v>
                </c:pt>
                <c:pt idx="391">
                  <c:v>41848</c:v>
                </c:pt>
                <c:pt idx="392">
                  <c:v>41849</c:v>
                </c:pt>
                <c:pt idx="393">
                  <c:v>41850</c:v>
                </c:pt>
                <c:pt idx="394">
                  <c:v>41851</c:v>
                </c:pt>
                <c:pt idx="395">
                  <c:v>41852</c:v>
                </c:pt>
                <c:pt idx="396">
                  <c:v>41855</c:v>
                </c:pt>
                <c:pt idx="397">
                  <c:v>41856</c:v>
                </c:pt>
                <c:pt idx="398">
                  <c:v>41857</c:v>
                </c:pt>
                <c:pt idx="399">
                  <c:v>41858</c:v>
                </c:pt>
                <c:pt idx="400">
                  <c:v>41859</c:v>
                </c:pt>
                <c:pt idx="401">
                  <c:v>41862</c:v>
                </c:pt>
                <c:pt idx="402">
                  <c:v>41863</c:v>
                </c:pt>
                <c:pt idx="403">
                  <c:v>41864</c:v>
                </c:pt>
                <c:pt idx="404">
                  <c:v>41865</c:v>
                </c:pt>
                <c:pt idx="405">
                  <c:v>41866</c:v>
                </c:pt>
                <c:pt idx="406">
                  <c:v>41869</c:v>
                </c:pt>
                <c:pt idx="407">
                  <c:v>41870</c:v>
                </c:pt>
                <c:pt idx="408">
                  <c:v>41871</c:v>
                </c:pt>
                <c:pt idx="409">
                  <c:v>41872</c:v>
                </c:pt>
                <c:pt idx="410">
                  <c:v>41873</c:v>
                </c:pt>
                <c:pt idx="411">
                  <c:v>41876</c:v>
                </c:pt>
                <c:pt idx="412">
                  <c:v>41877</c:v>
                </c:pt>
                <c:pt idx="413">
                  <c:v>41878</c:v>
                </c:pt>
                <c:pt idx="414">
                  <c:v>41879</c:v>
                </c:pt>
                <c:pt idx="415">
                  <c:v>41880</c:v>
                </c:pt>
                <c:pt idx="416">
                  <c:v>41884</c:v>
                </c:pt>
                <c:pt idx="417">
                  <c:v>41885</c:v>
                </c:pt>
                <c:pt idx="418">
                  <c:v>41886</c:v>
                </c:pt>
                <c:pt idx="419">
                  <c:v>41887</c:v>
                </c:pt>
                <c:pt idx="420">
                  <c:v>41890</c:v>
                </c:pt>
                <c:pt idx="421">
                  <c:v>41891</c:v>
                </c:pt>
                <c:pt idx="422">
                  <c:v>41892</c:v>
                </c:pt>
                <c:pt idx="423">
                  <c:v>41893</c:v>
                </c:pt>
                <c:pt idx="424">
                  <c:v>41894</c:v>
                </c:pt>
                <c:pt idx="425">
                  <c:v>41897</c:v>
                </c:pt>
                <c:pt idx="426">
                  <c:v>41898</c:v>
                </c:pt>
                <c:pt idx="427">
                  <c:v>41899</c:v>
                </c:pt>
                <c:pt idx="428">
                  <c:v>41900</c:v>
                </c:pt>
                <c:pt idx="429">
                  <c:v>41901</c:v>
                </c:pt>
                <c:pt idx="430">
                  <c:v>41904</c:v>
                </c:pt>
                <c:pt idx="431">
                  <c:v>41905</c:v>
                </c:pt>
                <c:pt idx="432">
                  <c:v>41906</c:v>
                </c:pt>
                <c:pt idx="433">
                  <c:v>41907</c:v>
                </c:pt>
                <c:pt idx="434">
                  <c:v>41908</c:v>
                </c:pt>
                <c:pt idx="435">
                  <c:v>41911</c:v>
                </c:pt>
                <c:pt idx="436">
                  <c:v>41912</c:v>
                </c:pt>
                <c:pt idx="437">
                  <c:v>41913</c:v>
                </c:pt>
                <c:pt idx="438">
                  <c:v>41914</c:v>
                </c:pt>
                <c:pt idx="439">
                  <c:v>41915</c:v>
                </c:pt>
                <c:pt idx="440">
                  <c:v>41918</c:v>
                </c:pt>
                <c:pt idx="441">
                  <c:v>41919</c:v>
                </c:pt>
                <c:pt idx="442">
                  <c:v>41920</c:v>
                </c:pt>
                <c:pt idx="443">
                  <c:v>41921</c:v>
                </c:pt>
                <c:pt idx="444">
                  <c:v>41922</c:v>
                </c:pt>
                <c:pt idx="445">
                  <c:v>41925</c:v>
                </c:pt>
                <c:pt idx="446">
                  <c:v>41926</c:v>
                </c:pt>
                <c:pt idx="447">
                  <c:v>41927</c:v>
                </c:pt>
                <c:pt idx="448">
                  <c:v>41928</c:v>
                </c:pt>
                <c:pt idx="449">
                  <c:v>41929</c:v>
                </c:pt>
                <c:pt idx="450">
                  <c:v>41932</c:v>
                </c:pt>
                <c:pt idx="451">
                  <c:v>41933</c:v>
                </c:pt>
                <c:pt idx="452">
                  <c:v>41934</c:v>
                </c:pt>
                <c:pt idx="453">
                  <c:v>41935</c:v>
                </c:pt>
                <c:pt idx="454">
                  <c:v>41936</c:v>
                </c:pt>
                <c:pt idx="455">
                  <c:v>41939</c:v>
                </c:pt>
                <c:pt idx="456">
                  <c:v>41940</c:v>
                </c:pt>
                <c:pt idx="457">
                  <c:v>41941</c:v>
                </c:pt>
                <c:pt idx="458">
                  <c:v>41942</c:v>
                </c:pt>
                <c:pt idx="459">
                  <c:v>41943</c:v>
                </c:pt>
                <c:pt idx="460">
                  <c:v>41946</c:v>
                </c:pt>
                <c:pt idx="461">
                  <c:v>41947</c:v>
                </c:pt>
                <c:pt idx="462">
                  <c:v>41948</c:v>
                </c:pt>
                <c:pt idx="463">
                  <c:v>41949</c:v>
                </c:pt>
                <c:pt idx="464">
                  <c:v>41950</c:v>
                </c:pt>
                <c:pt idx="465">
                  <c:v>41953</c:v>
                </c:pt>
                <c:pt idx="466">
                  <c:v>41954</c:v>
                </c:pt>
                <c:pt idx="467">
                  <c:v>41955</c:v>
                </c:pt>
                <c:pt idx="468">
                  <c:v>41956</c:v>
                </c:pt>
                <c:pt idx="469">
                  <c:v>41957</c:v>
                </c:pt>
                <c:pt idx="470">
                  <c:v>41960</c:v>
                </c:pt>
                <c:pt idx="471">
                  <c:v>41961</c:v>
                </c:pt>
                <c:pt idx="472">
                  <c:v>41962</c:v>
                </c:pt>
                <c:pt idx="473">
                  <c:v>41963</c:v>
                </c:pt>
                <c:pt idx="474">
                  <c:v>41964</c:v>
                </c:pt>
                <c:pt idx="475">
                  <c:v>41967</c:v>
                </c:pt>
                <c:pt idx="476">
                  <c:v>41968</c:v>
                </c:pt>
                <c:pt idx="477">
                  <c:v>41969</c:v>
                </c:pt>
                <c:pt idx="478">
                  <c:v>41971</c:v>
                </c:pt>
                <c:pt idx="479">
                  <c:v>41974</c:v>
                </c:pt>
                <c:pt idx="480">
                  <c:v>41975</c:v>
                </c:pt>
                <c:pt idx="481">
                  <c:v>41976</c:v>
                </c:pt>
                <c:pt idx="482">
                  <c:v>41977</c:v>
                </c:pt>
                <c:pt idx="483">
                  <c:v>41978</c:v>
                </c:pt>
                <c:pt idx="484">
                  <c:v>41981</c:v>
                </c:pt>
                <c:pt idx="485">
                  <c:v>41982</c:v>
                </c:pt>
                <c:pt idx="486">
                  <c:v>41983</c:v>
                </c:pt>
                <c:pt idx="487">
                  <c:v>41984</c:v>
                </c:pt>
                <c:pt idx="488">
                  <c:v>41985</c:v>
                </c:pt>
                <c:pt idx="489">
                  <c:v>41988</c:v>
                </c:pt>
                <c:pt idx="490">
                  <c:v>41989</c:v>
                </c:pt>
                <c:pt idx="491">
                  <c:v>41990</c:v>
                </c:pt>
                <c:pt idx="492">
                  <c:v>41991</c:v>
                </c:pt>
                <c:pt idx="493">
                  <c:v>41992</c:v>
                </c:pt>
                <c:pt idx="494">
                  <c:v>41995</c:v>
                </c:pt>
                <c:pt idx="495">
                  <c:v>41996</c:v>
                </c:pt>
                <c:pt idx="496">
                  <c:v>41997</c:v>
                </c:pt>
                <c:pt idx="497">
                  <c:v>41999</c:v>
                </c:pt>
                <c:pt idx="498">
                  <c:v>42002</c:v>
                </c:pt>
                <c:pt idx="499">
                  <c:v>42003</c:v>
                </c:pt>
                <c:pt idx="500">
                  <c:v>42004</c:v>
                </c:pt>
                <c:pt idx="501">
                  <c:v>42006</c:v>
                </c:pt>
                <c:pt idx="502">
                  <c:v>42009</c:v>
                </c:pt>
                <c:pt idx="503">
                  <c:v>42010</c:v>
                </c:pt>
                <c:pt idx="504">
                  <c:v>42011</c:v>
                </c:pt>
                <c:pt idx="505">
                  <c:v>42012</c:v>
                </c:pt>
                <c:pt idx="506">
                  <c:v>42013</c:v>
                </c:pt>
                <c:pt idx="507">
                  <c:v>42016</c:v>
                </c:pt>
                <c:pt idx="508">
                  <c:v>42017</c:v>
                </c:pt>
                <c:pt idx="509">
                  <c:v>42018</c:v>
                </c:pt>
                <c:pt idx="510">
                  <c:v>42019</c:v>
                </c:pt>
                <c:pt idx="511">
                  <c:v>42020</c:v>
                </c:pt>
                <c:pt idx="512">
                  <c:v>42024</c:v>
                </c:pt>
                <c:pt idx="513">
                  <c:v>42025</c:v>
                </c:pt>
                <c:pt idx="514">
                  <c:v>42026</c:v>
                </c:pt>
                <c:pt idx="515">
                  <c:v>42027</c:v>
                </c:pt>
                <c:pt idx="516">
                  <c:v>42030</c:v>
                </c:pt>
                <c:pt idx="517">
                  <c:v>42031</c:v>
                </c:pt>
                <c:pt idx="518">
                  <c:v>42032</c:v>
                </c:pt>
                <c:pt idx="519">
                  <c:v>42033</c:v>
                </c:pt>
                <c:pt idx="520">
                  <c:v>42034</c:v>
                </c:pt>
                <c:pt idx="521">
                  <c:v>42037</c:v>
                </c:pt>
                <c:pt idx="522">
                  <c:v>42038</c:v>
                </c:pt>
                <c:pt idx="523">
                  <c:v>42039</c:v>
                </c:pt>
                <c:pt idx="524">
                  <c:v>42040</c:v>
                </c:pt>
                <c:pt idx="525">
                  <c:v>42041</c:v>
                </c:pt>
                <c:pt idx="526">
                  <c:v>42044</c:v>
                </c:pt>
                <c:pt idx="527">
                  <c:v>42045</c:v>
                </c:pt>
                <c:pt idx="528">
                  <c:v>42046</c:v>
                </c:pt>
                <c:pt idx="529">
                  <c:v>42047</c:v>
                </c:pt>
                <c:pt idx="530">
                  <c:v>42048</c:v>
                </c:pt>
                <c:pt idx="531">
                  <c:v>42052</c:v>
                </c:pt>
                <c:pt idx="532">
                  <c:v>42053</c:v>
                </c:pt>
                <c:pt idx="533">
                  <c:v>42054</c:v>
                </c:pt>
                <c:pt idx="534">
                  <c:v>42055</c:v>
                </c:pt>
                <c:pt idx="535">
                  <c:v>42058</c:v>
                </c:pt>
                <c:pt idx="536">
                  <c:v>42059</c:v>
                </c:pt>
                <c:pt idx="537">
                  <c:v>42060</c:v>
                </c:pt>
                <c:pt idx="538">
                  <c:v>42061</c:v>
                </c:pt>
                <c:pt idx="539">
                  <c:v>42062</c:v>
                </c:pt>
                <c:pt idx="540">
                  <c:v>42065</c:v>
                </c:pt>
                <c:pt idx="541">
                  <c:v>42066</c:v>
                </c:pt>
                <c:pt idx="542">
                  <c:v>42067</c:v>
                </c:pt>
                <c:pt idx="543">
                  <c:v>42068</c:v>
                </c:pt>
                <c:pt idx="544">
                  <c:v>42069</c:v>
                </c:pt>
                <c:pt idx="545">
                  <c:v>42072</c:v>
                </c:pt>
                <c:pt idx="546">
                  <c:v>42073</c:v>
                </c:pt>
                <c:pt idx="547">
                  <c:v>42074</c:v>
                </c:pt>
                <c:pt idx="548">
                  <c:v>42075</c:v>
                </c:pt>
                <c:pt idx="549">
                  <c:v>42076</c:v>
                </c:pt>
                <c:pt idx="550">
                  <c:v>42079</c:v>
                </c:pt>
                <c:pt idx="551">
                  <c:v>42080</c:v>
                </c:pt>
                <c:pt idx="552">
                  <c:v>42081</c:v>
                </c:pt>
                <c:pt idx="553">
                  <c:v>42082</c:v>
                </c:pt>
                <c:pt idx="554">
                  <c:v>42083</c:v>
                </c:pt>
                <c:pt idx="555">
                  <c:v>42086</c:v>
                </c:pt>
                <c:pt idx="556">
                  <c:v>42087</c:v>
                </c:pt>
                <c:pt idx="557">
                  <c:v>42088</c:v>
                </c:pt>
                <c:pt idx="558">
                  <c:v>42089</c:v>
                </c:pt>
                <c:pt idx="559">
                  <c:v>42090</c:v>
                </c:pt>
                <c:pt idx="560">
                  <c:v>42093</c:v>
                </c:pt>
                <c:pt idx="561">
                  <c:v>42094</c:v>
                </c:pt>
                <c:pt idx="562">
                  <c:v>42095</c:v>
                </c:pt>
                <c:pt idx="563">
                  <c:v>42096</c:v>
                </c:pt>
                <c:pt idx="564">
                  <c:v>42097</c:v>
                </c:pt>
                <c:pt idx="565">
                  <c:v>42100</c:v>
                </c:pt>
                <c:pt idx="566">
                  <c:v>42101</c:v>
                </c:pt>
                <c:pt idx="567">
                  <c:v>42102</c:v>
                </c:pt>
                <c:pt idx="568">
                  <c:v>42103</c:v>
                </c:pt>
                <c:pt idx="569">
                  <c:v>42104</c:v>
                </c:pt>
                <c:pt idx="570">
                  <c:v>42107</c:v>
                </c:pt>
                <c:pt idx="571">
                  <c:v>42108</c:v>
                </c:pt>
                <c:pt idx="572">
                  <c:v>42109</c:v>
                </c:pt>
                <c:pt idx="573">
                  <c:v>42110</c:v>
                </c:pt>
                <c:pt idx="574">
                  <c:v>42111</c:v>
                </c:pt>
                <c:pt idx="575">
                  <c:v>42114</c:v>
                </c:pt>
                <c:pt idx="576">
                  <c:v>42115</c:v>
                </c:pt>
                <c:pt idx="577">
                  <c:v>42116</c:v>
                </c:pt>
                <c:pt idx="578">
                  <c:v>42117</c:v>
                </c:pt>
                <c:pt idx="579">
                  <c:v>42118</c:v>
                </c:pt>
                <c:pt idx="580">
                  <c:v>42121</c:v>
                </c:pt>
                <c:pt idx="581">
                  <c:v>42122</c:v>
                </c:pt>
                <c:pt idx="582">
                  <c:v>42123</c:v>
                </c:pt>
                <c:pt idx="583">
                  <c:v>42124</c:v>
                </c:pt>
                <c:pt idx="584">
                  <c:v>42125</c:v>
                </c:pt>
                <c:pt idx="585">
                  <c:v>42128</c:v>
                </c:pt>
                <c:pt idx="586">
                  <c:v>42129</c:v>
                </c:pt>
                <c:pt idx="587">
                  <c:v>42130</c:v>
                </c:pt>
                <c:pt idx="588">
                  <c:v>42131</c:v>
                </c:pt>
                <c:pt idx="589">
                  <c:v>42132</c:v>
                </c:pt>
                <c:pt idx="590">
                  <c:v>42135</c:v>
                </c:pt>
                <c:pt idx="591">
                  <c:v>42135</c:v>
                </c:pt>
                <c:pt idx="592">
                  <c:v>42136</c:v>
                </c:pt>
                <c:pt idx="593">
                  <c:v>42137</c:v>
                </c:pt>
                <c:pt idx="594">
                  <c:v>42138</c:v>
                </c:pt>
                <c:pt idx="595">
                  <c:v>42139</c:v>
                </c:pt>
                <c:pt idx="596">
                  <c:v>42142</c:v>
                </c:pt>
                <c:pt idx="597">
                  <c:v>42143</c:v>
                </c:pt>
                <c:pt idx="598">
                  <c:v>42144</c:v>
                </c:pt>
                <c:pt idx="599">
                  <c:v>42145</c:v>
                </c:pt>
                <c:pt idx="600">
                  <c:v>42146</c:v>
                </c:pt>
                <c:pt idx="601">
                  <c:v>42150</c:v>
                </c:pt>
                <c:pt idx="602">
                  <c:v>42151</c:v>
                </c:pt>
                <c:pt idx="603">
                  <c:v>42152</c:v>
                </c:pt>
                <c:pt idx="604">
                  <c:v>42153</c:v>
                </c:pt>
                <c:pt idx="605">
                  <c:v>42156</c:v>
                </c:pt>
                <c:pt idx="606">
                  <c:v>42157</c:v>
                </c:pt>
                <c:pt idx="607">
                  <c:v>42158</c:v>
                </c:pt>
                <c:pt idx="608">
                  <c:v>42159</c:v>
                </c:pt>
                <c:pt idx="609">
                  <c:v>42160</c:v>
                </c:pt>
                <c:pt idx="610">
                  <c:v>42163</c:v>
                </c:pt>
                <c:pt idx="611">
                  <c:v>42164</c:v>
                </c:pt>
                <c:pt idx="612">
                  <c:v>42165</c:v>
                </c:pt>
                <c:pt idx="613">
                  <c:v>42166</c:v>
                </c:pt>
                <c:pt idx="614">
                  <c:v>42167</c:v>
                </c:pt>
                <c:pt idx="615">
                  <c:v>42170</c:v>
                </c:pt>
                <c:pt idx="616">
                  <c:v>42171</c:v>
                </c:pt>
                <c:pt idx="617">
                  <c:v>42172</c:v>
                </c:pt>
                <c:pt idx="618">
                  <c:v>42173</c:v>
                </c:pt>
                <c:pt idx="619">
                  <c:v>42174</c:v>
                </c:pt>
                <c:pt idx="620">
                  <c:v>42177</c:v>
                </c:pt>
                <c:pt idx="621">
                  <c:v>42178</c:v>
                </c:pt>
                <c:pt idx="622">
                  <c:v>42179</c:v>
                </c:pt>
                <c:pt idx="623">
                  <c:v>42180</c:v>
                </c:pt>
                <c:pt idx="624">
                  <c:v>42181</c:v>
                </c:pt>
                <c:pt idx="625">
                  <c:v>42184</c:v>
                </c:pt>
                <c:pt idx="626">
                  <c:v>42185</c:v>
                </c:pt>
                <c:pt idx="627">
                  <c:v>42186</c:v>
                </c:pt>
                <c:pt idx="628">
                  <c:v>42187</c:v>
                </c:pt>
                <c:pt idx="629">
                  <c:v>42191</c:v>
                </c:pt>
                <c:pt idx="630">
                  <c:v>42192</c:v>
                </c:pt>
                <c:pt idx="631">
                  <c:v>42193</c:v>
                </c:pt>
                <c:pt idx="632">
                  <c:v>42194</c:v>
                </c:pt>
                <c:pt idx="633">
                  <c:v>42195</c:v>
                </c:pt>
                <c:pt idx="634">
                  <c:v>42198</c:v>
                </c:pt>
                <c:pt idx="635">
                  <c:v>42199</c:v>
                </c:pt>
                <c:pt idx="636">
                  <c:v>42200</c:v>
                </c:pt>
                <c:pt idx="637">
                  <c:v>42201</c:v>
                </c:pt>
                <c:pt idx="638">
                  <c:v>42202</c:v>
                </c:pt>
                <c:pt idx="639">
                  <c:v>42205</c:v>
                </c:pt>
                <c:pt idx="640">
                  <c:v>42206</c:v>
                </c:pt>
                <c:pt idx="641">
                  <c:v>42207</c:v>
                </c:pt>
                <c:pt idx="642">
                  <c:v>42208</c:v>
                </c:pt>
                <c:pt idx="643">
                  <c:v>42209</c:v>
                </c:pt>
                <c:pt idx="644">
                  <c:v>42212</c:v>
                </c:pt>
                <c:pt idx="645">
                  <c:v>42213</c:v>
                </c:pt>
                <c:pt idx="646">
                  <c:v>42214</c:v>
                </c:pt>
                <c:pt idx="647">
                  <c:v>42215</c:v>
                </c:pt>
                <c:pt idx="648">
                  <c:v>42216</c:v>
                </c:pt>
                <c:pt idx="649">
                  <c:v>42219</c:v>
                </c:pt>
                <c:pt idx="650">
                  <c:v>42220</c:v>
                </c:pt>
                <c:pt idx="651">
                  <c:v>42221</c:v>
                </c:pt>
                <c:pt idx="652">
                  <c:v>42222</c:v>
                </c:pt>
                <c:pt idx="653">
                  <c:v>42223</c:v>
                </c:pt>
                <c:pt idx="654">
                  <c:v>42226</c:v>
                </c:pt>
                <c:pt idx="655">
                  <c:v>42227</c:v>
                </c:pt>
                <c:pt idx="656">
                  <c:v>42228</c:v>
                </c:pt>
                <c:pt idx="657">
                  <c:v>42229</c:v>
                </c:pt>
                <c:pt idx="658">
                  <c:v>42230</c:v>
                </c:pt>
                <c:pt idx="659">
                  <c:v>42233</c:v>
                </c:pt>
                <c:pt idx="660">
                  <c:v>42234</c:v>
                </c:pt>
                <c:pt idx="661">
                  <c:v>42235</c:v>
                </c:pt>
                <c:pt idx="662">
                  <c:v>42236</c:v>
                </c:pt>
                <c:pt idx="663">
                  <c:v>42237</c:v>
                </c:pt>
                <c:pt idx="664">
                  <c:v>42240</c:v>
                </c:pt>
                <c:pt idx="665">
                  <c:v>42241</c:v>
                </c:pt>
                <c:pt idx="666">
                  <c:v>42242</c:v>
                </c:pt>
                <c:pt idx="667">
                  <c:v>42243</c:v>
                </c:pt>
                <c:pt idx="668">
                  <c:v>42244</c:v>
                </c:pt>
                <c:pt idx="669">
                  <c:v>42247</c:v>
                </c:pt>
                <c:pt idx="670">
                  <c:v>42248</c:v>
                </c:pt>
                <c:pt idx="671">
                  <c:v>42249</c:v>
                </c:pt>
                <c:pt idx="672">
                  <c:v>42250</c:v>
                </c:pt>
                <c:pt idx="673">
                  <c:v>42251</c:v>
                </c:pt>
                <c:pt idx="674">
                  <c:v>42255</c:v>
                </c:pt>
                <c:pt idx="675">
                  <c:v>42256</c:v>
                </c:pt>
                <c:pt idx="676">
                  <c:v>42257</c:v>
                </c:pt>
                <c:pt idx="677">
                  <c:v>42258</c:v>
                </c:pt>
                <c:pt idx="678">
                  <c:v>42261</c:v>
                </c:pt>
                <c:pt idx="679">
                  <c:v>42262</c:v>
                </c:pt>
                <c:pt idx="680">
                  <c:v>42263</c:v>
                </c:pt>
                <c:pt idx="681">
                  <c:v>42264</c:v>
                </c:pt>
                <c:pt idx="682">
                  <c:v>42265</c:v>
                </c:pt>
                <c:pt idx="683">
                  <c:v>42268</c:v>
                </c:pt>
                <c:pt idx="684">
                  <c:v>42269</c:v>
                </c:pt>
                <c:pt idx="685">
                  <c:v>42270</c:v>
                </c:pt>
                <c:pt idx="686">
                  <c:v>42271</c:v>
                </c:pt>
                <c:pt idx="687">
                  <c:v>42272</c:v>
                </c:pt>
                <c:pt idx="688">
                  <c:v>42275</c:v>
                </c:pt>
                <c:pt idx="689">
                  <c:v>42276</c:v>
                </c:pt>
                <c:pt idx="690">
                  <c:v>42277</c:v>
                </c:pt>
                <c:pt idx="691">
                  <c:v>42278</c:v>
                </c:pt>
                <c:pt idx="692">
                  <c:v>42279</c:v>
                </c:pt>
                <c:pt idx="693">
                  <c:v>42282</c:v>
                </c:pt>
                <c:pt idx="694">
                  <c:v>42283</c:v>
                </c:pt>
                <c:pt idx="695">
                  <c:v>42284</c:v>
                </c:pt>
                <c:pt idx="696">
                  <c:v>42285</c:v>
                </c:pt>
                <c:pt idx="697">
                  <c:v>42286</c:v>
                </c:pt>
                <c:pt idx="698">
                  <c:v>42290</c:v>
                </c:pt>
                <c:pt idx="699">
                  <c:v>42291</c:v>
                </c:pt>
                <c:pt idx="700">
                  <c:v>42292</c:v>
                </c:pt>
                <c:pt idx="701">
                  <c:v>42293</c:v>
                </c:pt>
                <c:pt idx="702">
                  <c:v>42296</c:v>
                </c:pt>
                <c:pt idx="703">
                  <c:v>42297</c:v>
                </c:pt>
                <c:pt idx="704">
                  <c:v>42298</c:v>
                </c:pt>
                <c:pt idx="705">
                  <c:v>42299</c:v>
                </c:pt>
                <c:pt idx="706">
                  <c:v>42300</c:v>
                </c:pt>
                <c:pt idx="707">
                  <c:v>42303</c:v>
                </c:pt>
                <c:pt idx="708">
                  <c:v>42304</c:v>
                </c:pt>
                <c:pt idx="709">
                  <c:v>42305</c:v>
                </c:pt>
                <c:pt idx="710">
                  <c:v>42306</c:v>
                </c:pt>
                <c:pt idx="711">
                  <c:v>42310</c:v>
                </c:pt>
                <c:pt idx="712">
                  <c:v>42311</c:v>
                </c:pt>
                <c:pt idx="713">
                  <c:v>42312</c:v>
                </c:pt>
                <c:pt idx="714">
                  <c:v>42313</c:v>
                </c:pt>
                <c:pt idx="715">
                  <c:v>42314</c:v>
                </c:pt>
                <c:pt idx="716">
                  <c:v>42317</c:v>
                </c:pt>
                <c:pt idx="717">
                  <c:v>42318</c:v>
                </c:pt>
                <c:pt idx="718">
                  <c:v>42320</c:v>
                </c:pt>
                <c:pt idx="719">
                  <c:v>42321</c:v>
                </c:pt>
                <c:pt idx="720">
                  <c:v>42324</c:v>
                </c:pt>
                <c:pt idx="721">
                  <c:v>42325</c:v>
                </c:pt>
                <c:pt idx="722">
                  <c:v>42326</c:v>
                </c:pt>
                <c:pt idx="723">
                  <c:v>42327</c:v>
                </c:pt>
                <c:pt idx="724">
                  <c:v>42328</c:v>
                </c:pt>
                <c:pt idx="725">
                  <c:v>42331</c:v>
                </c:pt>
                <c:pt idx="726">
                  <c:v>42332</c:v>
                </c:pt>
                <c:pt idx="727">
                  <c:v>42333</c:v>
                </c:pt>
                <c:pt idx="728">
                  <c:v>42335</c:v>
                </c:pt>
                <c:pt idx="729">
                  <c:v>42338</c:v>
                </c:pt>
                <c:pt idx="730">
                  <c:v>42339</c:v>
                </c:pt>
                <c:pt idx="731">
                  <c:v>42340</c:v>
                </c:pt>
                <c:pt idx="732">
                  <c:v>42341</c:v>
                </c:pt>
                <c:pt idx="733">
                  <c:v>42342</c:v>
                </c:pt>
                <c:pt idx="734">
                  <c:v>42345</c:v>
                </c:pt>
                <c:pt idx="735">
                  <c:v>42346</c:v>
                </c:pt>
                <c:pt idx="736">
                  <c:v>42347</c:v>
                </c:pt>
                <c:pt idx="737">
                  <c:v>42348</c:v>
                </c:pt>
                <c:pt idx="738">
                  <c:v>42349</c:v>
                </c:pt>
                <c:pt idx="739">
                  <c:v>42352</c:v>
                </c:pt>
                <c:pt idx="740">
                  <c:v>42353</c:v>
                </c:pt>
                <c:pt idx="741">
                  <c:v>42354</c:v>
                </c:pt>
                <c:pt idx="742">
                  <c:v>42355</c:v>
                </c:pt>
                <c:pt idx="743">
                  <c:v>42356</c:v>
                </c:pt>
                <c:pt idx="744">
                  <c:v>42359</c:v>
                </c:pt>
                <c:pt idx="745">
                  <c:v>42360</c:v>
                </c:pt>
                <c:pt idx="746">
                  <c:v>42361</c:v>
                </c:pt>
                <c:pt idx="747">
                  <c:v>42362</c:v>
                </c:pt>
                <c:pt idx="748">
                  <c:v>42366</c:v>
                </c:pt>
                <c:pt idx="749">
                  <c:v>42367</c:v>
                </c:pt>
                <c:pt idx="750">
                  <c:v>42368</c:v>
                </c:pt>
                <c:pt idx="751">
                  <c:v>42369</c:v>
                </c:pt>
                <c:pt idx="752">
                  <c:v>42373</c:v>
                </c:pt>
                <c:pt idx="753">
                  <c:v>42374</c:v>
                </c:pt>
                <c:pt idx="754">
                  <c:v>42375</c:v>
                </c:pt>
                <c:pt idx="755">
                  <c:v>42376</c:v>
                </c:pt>
                <c:pt idx="756">
                  <c:v>42377</c:v>
                </c:pt>
                <c:pt idx="757">
                  <c:v>42380</c:v>
                </c:pt>
                <c:pt idx="758">
                  <c:v>42381</c:v>
                </c:pt>
                <c:pt idx="759">
                  <c:v>42382</c:v>
                </c:pt>
                <c:pt idx="760">
                  <c:v>42383</c:v>
                </c:pt>
                <c:pt idx="761">
                  <c:v>42384</c:v>
                </c:pt>
                <c:pt idx="762">
                  <c:v>42388</c:v>
                </c:pt>
                <c:pt idx="763">
                  <c:v>42389</c:v>
                </c:pt>
                <c:pt idx="764">
                  <c:v>42390</c:v>
                </c:pt>
                <c:pt idx="765">
                  <c:v>42391</c:v>
                </c:pt>
                <c:pt idx="766">
                  <c:v>42394</c:v>
                </c:pt>
                <c:pt idx="767">
                  <c:v>42395</c:v>
                </c:pt>
                <c:pt idx="768">
                  <c:v>42396</c:v>
                </c:pt>
                <c:pt idx="769">
                  <c:v>42397</c:v>
                </c:pt>
                <c:pt idx="770">
                  <c:v>42398</c:v>
                </c:pt>
                <c:pt idx="771">
                  <c:v>42401</c:v>
                </c:pt>
                <c:pt idx="772">
                  <c:v>42402</c:v>
                </c:pt>
                <c:pt idx="773">
                  <c:v>42403</c:v>
                </c:pt>
                <c:pt idx="774">
                  <c:v>42404</c:v>
                </c:pt>
                <c:pt idx="775">
                  <c:v>42405</c:v>
                </c:pt>
                <c:pt idx="776">
                  <c:v>42408</c:v>
                </c:pt>
                <c:pt idx="777">
                  <c:v>42409</c:v>
                </c:pt>
                <c:pt idx="778">
                  <c:v>42410</c:v>
                </c:pt>
                <c:pt idx="779">
                  <c:v>42411</c:v>
                </c:pt>
                <c:pt idx="780">
                  <c:v>42412</c:v>
                </c:pt>
                <c:pt idx="781">
                  <c:v>42416</c:v>
                </c:pt>
                <c:pt idx="782">
                  <c:v>42417</c:v>
                </c:pt>
                <c:pt idx="783">
                  <c:v>42418</c:v>
                </c:pt>
                <c:pt idx="784">
                  <c:v>42419</c:v>
                </c:pt>
                <c:pt idx="785">
                  <c:v>42422</c:v>
                </c:pt>
                <c:pt idx="786">
                  <c:v>42423</c:v>
                </c:pt>
                <c:pt idx="787">
                  <c:v>42424</c:v>
                </c:pt>
                <c:pt idx="788">
                  <c:v>42425</c:v>
                </c:pt>
                <c:pt idx="789">
                  <c:v>42426</c:v>
                </c:pt>
                <c:pt idx="790">
                  <c:v>42429</c:v>
                </c:pt>
                <c:pt idx="791">
                  <c:v>42430</c:v>
                </c:pt>
                <c:pt idx="792">
                  <c:v>42431</c:v>
                </c:pt>
                <c:pt idx="793">
                  <c:v>42432</c:v>
                </c:pt>
                <c:pt idx="794">
                  <c:v>42433</c:v>
                </c:pt>
                <c:pt idx="795">
                  <c:v>42436</c:v>
                </c:pt>
                <c:pt idx="796">
                  <c:v>42437</c:v>
                </c:pt>
                <c:pt idx="797">
                  <c:v>42438</c:v>
                </c:pt>
                <c:pt idx="798">
                  <c:v>42439</c:v>
                </c:pt>
                <c:pt idx="799">
                  <c:v>42440</c:v>
                </c:pt>
                <c:pt idx="800">
                  <c:v>42443</c:v>
                </c:pt>
                <c:pt idx="801">
                  <c:v>42444</c:v>
                </c:pt>
                <c:pt idx="802">
                  <c:v>42445</c:v>
                </c:pt>
                <c:pt idx="803">
                  <c:v>42446</c:v>
                </c:pt>
                <c:pt idx="804">
                  <c:v>42447</c:v>
                </c:pt>
                <c:pt idx="805">
                  <c:v>42450</c:v>
                </c:pt>
                <c:pt idx="806">
                  <c:v>42451</c:v>
                </c:pt>
                <c:pt idx="807">
                  <c:v>42452</c:v>
                </c:pt>
                <c:pt idx="808">
                  <c:v>42453</c:v>
                </c:pt>
                <c:pt idx="809">
                  <c:v>42457</c:v>
                </c:pt>
                <c:pt idx="810">
                  <c:v>42458</c:v>
                </c:pt>
                <c:pt idx="811">
                  <c:v>42459</c:v>
                </c:pt>
                <c:pt idx="812">
                  <c:v>42460</c:v>
                </c:pt>
                <c:pt idx="813">
                  <c:v>42461</c:v>
                </c:pt>
                <c:pt idx="814">
                  <c:v>42464</c:v>
                </c:pt>
                <c:pt idx="815">
                  <c:v>42465</c:v>
                </c:pt>
                <c:pt idx="816">
                  <c:v>42466</c:v>
                </c:pt>
                <c:pt idx="817">
                  <c:v>42467</c:v>
                </c:pt>
                <c:pt idx="818">
                  <c:v>42468</c:v>
                </c:pt>
                <c:pt idx="819">
                  <c:v>42471</c:v>
                </c:pt>
                <c:pt idx="820">
                  <c:v>42472</c:v>
                </c:pt>
                <c:pt idx="821">
                  <c:v>42473</c:v>
                </c:pt>
                <c:pt idx="822">
                  <c:v>42474</c:v>
                </c:pt>
                <c:pt idx="823">
                  <c:v>42475</c:v>
                </c:pt>
                <c:pt idx="824">
                  <c:v>42478</c:v>
                </c:pt>
                <c:pt idx="825">
                  <c:v>42479</c:v>
                </c:pt>
                <c:pt idx="826">
                  <c:v>42480</c:v>
                </c:pt>
                <c:pt idx="827">
                  <c:v>42481</c:v>
                </c:pt>
                <c:pt idx="828">
                  <c:v>42482</c:v>
                </c:pt>
                <c:pt idx="829">
                  <c:v>42485</c:v>
                </c:pt>
                <c:pt idx="830">
                  <c:v>42486</c:v>
                </c:pt>
                <c:pt idx="831">
                  <c:v>42487</c:v>
                </c:pt>
                <c:pt idx="832">
                  <c:v>42488</c:v>
                </c:pt>
                <c:pt idx="833">
                  <c:v>42489</c:v>
                </c:pt>
                <c:pt idx="834">
                  <c:v>42492</c:v>
                </c:pt>
                <c:pt idx="835">
                  <c:v>42493</c:v>
                </c:pt>
                <c:pt idx="836">
                  <c:v>42494</c:v>
                </c:pt>
                <c:pt idx="837">
                  <c:v>42495</c:v>
                </c:pt>
                <c:pt idx="838">
                  <c:v>42496</c:v>
                </c:pt>
                <c:pt idx="839">
                  <c:v>42499</c:v>
                </c:pt>
                <c:pt idx="840">
                  <c:v>42500</c:v>
                </c:pt>
                <c:pt idx="841">
                  <c:v>42501</c:v>
                </c:pt>
                <c:pt idx="842">
                  <c:v>42502</c:v>
                </c:pt>
                <c:pt idx="843">
                  <c:v>42503</c:v>
                </c:pt>
                <c:pt idx="844">
                  <c:v>42506</c:v>
                </c:pt>
                <c:pt idx="845">
                  <c:v>42507</c:v>
                </c:pt>
                <c:pt idx="846">
                  <c:v>42508</c:v>
                </c:pt>
                <c:pt idx="847">
                  <c:v>42509</c:v>
                </c:pt>
                <c:pt idx="848">
                  <c:v>42510</c:v>
                </c:pt>
                <c:pt idx="849">
                  <c:v>42513</c:v>
                </c:pt>
                <c:pt idx="850">
                  <c:v>42514</c:v>
                </c:pt>
                <c:pt idx="851">
                  <c:v>42515</c:v>
                </c:pt>
                <c:pt idx="852">
                  <c:v>42516</c:v>
                </c:pt>
                <c:pt idx="853">
                  <c:v>42517</c:v>
                </c:pt>
                <c:pt idx="854">
                  <c:v>42521</c:v>
                </c:pt>
                <c:pt idx="855">
                  <c:v>42522</c:v>
                </c:pt>
                <c:pt idx="856">
                  <c:v>42523</c:v>
                </c:pt>
                <c:pt idx="857">
                  <c:v>42524</c:v>
                </c:pt>
                <c:pt idx="858">
                  <c:v>42527</c:v>
                </c:pt>
                <c:pt idx="859">
                  <c:v>42528</c:v>
                </c:pt>
                <c:pt idx="860">
                  <c:v>42529</c:v>
                </c:pt>
                <c:pt idx="861">
                  <c:v>42530</c:v>
                </c:pt>
                <c:pt idx="862">
                  <c:v>42531</c:v>
                </c:pt>
                <c:pt idx="863">
                  <c:v>42534</c:v>
                </c:pt>
                <c:pt idx="864">
                  <c:v>42535</c:v>
                </c:pt>
                <c:pt idx="865">
                  <c:v>42536</c:v>
                </c:pt>
                <c:pt idx="866">
                  <c:v>42537</c:v>
                </c:pt>
                <c:pt idx="867">
                  <c:v>42538</c:v>
                </c:pt>
                <c:pt idx="868">
                  <c:v>42541</c:v>
                </c:pt>
                <c:pt idx="869">
                  <c:v>42542</c:v>
                </c:pt>
                <c:pt idx="870">
                  <c:v>42543</c:v>
                </c:pt>
                <c:pt idx="871">
                  <c:v>42544</c:v>
                </c:pt>
                <c:pt idx="872">
                  <c:v>42545</c:v>
                </c:pt>
                <c:pt idx="873">
                  <c:v>42548</c:v>
                </c:pt>
                <c:pt idx="874">
                  <c:v>42549</c:v>
                </c:pt>
                <c:pt idx="875">
                  <c:v>42550</c:v>
                </c:pt>
                <c:pt idx="876">
                  <c:v>42551</c:v>
                </c:pt>
                <c:pt idx="877">
                  <c:v>42552</c:v>
                </c:pt>
                <c:pt idx="878">
                  <c:v>42556</c:v>
                </c:pt>
                <c:pt idx="879">
                  <c:v>42557</c:v>
                </c:pt>
                <c:pt idx="880">
                  <c:v>42558</c:v>
                </c:pt>
                <c:pt idx="881">
                  <c:v>42559</c:v>
                </c:pt>
                <c:pt idx="882">
                  <c:v>42562</c:v>
                </c:pt>
                <c:pt idx="883">
                  <c:v>42563</c:v>
                </c:pt>
                <c:pt idx="884">
                  <c:v>42564</c:v>
                </c:pt>
                <c:pt idx="885">
                  <c:v>42565</c:v>
                </c:pt>
                <c:pt idx="886">
                  <c:v>42566</c:v>
                </c:pt>
                <c:pt idx="887">
                  <c:v>42569</c:v>
                </c:pt>
                <c:pt idx="888">
                  <c:v>42570</c:v>
                </c:pt>
                <c:pt idx="889">
                  <c:v>42571</c:v>
                </c:pt>
                <c:pt idx="890">
                  <c:v>42572</c:v>
                </c:pt>
                <c:pt idx="891">
                  <c:v>42573</c:v>
                </c:pt>
                <c:pt idx="892">
                  <c:v>42576</c:v>
                </c:pt>
                <c:pt idx="893">
                  <c:v>42577</c:v>
                </c:pt>
                <c:pt idx="894">
                  <c:v>42578</c:v>
                </c:pt>
                <c:pt idx="895">
                  <c:v>42579</c:v>
                </c:pt>
                <c:pt idx="896">
                  <c:v>42580</c:v>
                </c:pt>
                <c:pt idx="897">
                  <c:v>42583</c:v>
                </c:pt>
                <c:pt idx="898">
                  <c:v>42584</c:v>
                </c:pt>
                <c:pt idx="899">
                  <c:v>42585</c:v>
                </c:pt>
                <c:pt idx="900">
                  <c:v>42586</c:v>
                </c:pt>
                <c:pt idx="901">
                  <c:v>42587</c:v>
                </c:pt>
                <c:pt idx="902">
                  <c:v>42590</c:v>
                </c:pt>
                <c:pt idx="903">
                  <c:v>42591</c:v>
                </c:pt>
                <c:pt idx="904">
                  <c:v>42592</c:v>
                </c:pt>
                <c:pt idx="905">
                  <c:v>42593</c:v>
                </c:pt>
                <c:pt idx="906">
                  <c:v>42594</c:v>
                </c:pt>
                <c:pt idx="907">
                  <c:v>42597</c:v>
                </c:pt>
                <c:pt idx="908">
                  <c:v>42598</c:v>
                </c:pt>
                <c:pt idx="909">
                  <c:v>42599</c:v>
                </c:pt>
                <c:pt idx="910">
                  <c:v>42600</c:v>
                </c:pt>
                <c:pt idx="911">
                  <c:v>42601</c:v>
                </c:pt>
                <c:pt idx="912">
                  <c:v>42604</c:v>
                </c:pt>
                <c:pt idx="913">
                  <c:v>42605</c:v>
                </c:pt>
                <c:pt idx="914">
                  <c:v>42606</c:v>
                </c:pt>
                <c:pt idx="915">
                  <c:v>42607</c:v>
                </c:pt>
                <c:pt idx="916">
                  <c:v>42608</c:v>
                </c:pt>
                <c:pt idx="917">
                  <c:v>42611</c:v>
                </c:pt>
                <c:pt idx="918">
                  <c:v>42612</c:v>
                </c:pt>
                <c:pt idx="919">
                  <c:v>42613</c:v>
                </c:pt>
                <c:pt idx="920">
                  <c:v>42614</c:v>
                </c:pt>
                <c:pt idx="921">
                  <c:v>42615</c:v>
                </c:pt>
                <c:pt idx="922">
                  <c:v>42619</c:v>
                </c:pt>
                <c:pt idx="923">
                  <c:v>42620</c:v>
                </c:pt>
                <c:pt idx="924">
                  <c:v>42621</c:v>
                </c:pt>
                <c:pt idx="925">
                  <c:v>42622</c:v>
                </c:pt>
                <c:pt idx="926">
                  <c:v>42625</c:v>
                </c:pt>
                <c:pt idx="927">
                  <c:v>42626</c:v>
                </c:pt>
                <c:pt idx="928">
                  <c:v>42627</c:v>
                </c:pt>
                <c:pt idx="929">
                  <c:v>42628</c:v>
                </c:pt>
                <c:pt idx="930">
                  <c:v>42629</c:v>
                </c:pt>
                <c:pt idx="931">
                  <c:v>42632</c:v>
                </c:pt>
                <c:pt idx="932">
                  <c:v>42633</c:v>
                </c:pt>
                <c:pt idx="933">
                  <c:v>42634</c:v>
                </c:pt>
                <c:pt idx="934">
                  <c:v>42635</c:v>
                </c:pt>
                <c:pt idx="935">
                  <c:v>42636</c:v>
                </c:pt>
                <c:pt idx="936">
                  <c:v>42639</c:v>
                </c:pt>
                <c:pt idx="937">
                  <c:v>42640</c:v>
                </c:pt>
                <c:pt idx="938">
                  <c:v>42641</c:v>
                </c:pt>
                <c:pt idx="939">
                  <c:v>42642</c:v>
                </c:pt>
                <c:pt idx="940">
                  <c:v>42643</c:v>
                </c:pt>
                <c:pt idx="941">
                  <c:v>42646</c:v>
                </c:pt>
                <c:pt idx="942">
                  <c:v>42647</c:v>
                </c:pt>
                <c:pt idx="943">
                  <c:v>42648</c:v>
                </c:pt>
                <c:pt idx="944">
                  <c:v>42649</c:v>
                </c:pt>
                <c:pt idx="945">
                  <c:v>42650</c:v>
                </c:pt>
                <c:pt idx="946">
                  <c:v>42654</c:v>
                </c:pt>
                <c:pt idx="947">
                  <c:v>42655</c:v>
                </c:pt>
                <c:pt idx="948">
                  <c:v>42655</c:v>
                </c:pt>
                <c:pt idx="949">
                  <c:v>42656</c:v>
                </c:pt>
                <c:pt idx="950">
                  <c:v>42657</c:v>
                </c:pt>
                <c:pt idx="951">
                  <c:v>42660</c:v>
                </c:pt>
                <c:pt idx="952">
                  <c:v>42661</c:v>
                </c:pt>
                <c:pt idx="953">
                  <c:v>42662</c:v>
                </c:pt>
                <c:pt idx="954">
                  <c:v>42663</c:v>
                </c:pt>
                <c:pt idx="955">
                  <c:v>42664</c:v>
                </c:pt>
                <c:pt idx="956">
                  <c:v>42667</c:v>
                </c:pt>
                <c:pt idx="957">
                  <c:v>42668</c:v>
                </c:pt>
                <c:pt idx="958">
                  <c:v>42669</c:v>
                </c:pt>
                <c:pt idx="959">
                  <c:v>42670</c:v>
                </c:pt>
                <c:pt idx="960">
                  <c:v>42671</c:v>
                </c:pt>
                <c:pt idx="961">
                  <c:v>42674</c:v>
                </c:pt>
                <c:pt idx="962">
                  <c:v>42675</c:v>
                </c:pt>
                <c:pt idx="963">
                  <c:v>42676</c:v>
                </c:pt>
                <c:pt idx="964">
                  <c:v>42677</c:v>
                </c:pt>
                <c:pt idx="965">
                  <c:v>42678</c:v>
                </c:pt>
                <c:pt idx="966">
                  <c:v>42681</c:v>
                </c:pt>
                <c:pt idx="967">
                  <c:v>42682</c:v>
                </c:pt>
                <c:pt idx="968">
                  <c:v>42683</c:v>
                </c:pt>
                <c:pt idx="969">
                  <c:v>42684</c:v>
                </c:pt>
                <c:pt idx="970">
                  <c:v>42688</c:v>
                </c:pt>
                <c:pt idx="971">
                  <c:v>42689</c:v>
                </c:pt>
                <c:pt idx="972">
                  <c:v>42690</c:v>
                </c:pt>
                <c:pt idx="973">
                  <c:v>42691</c:v>
                </c:pt>
                <c:pt idx="974">
                  <c:v>42692</c:v>
                </c:pt>
                <c:pt idx="975">
                  <c:v>42695</c:v>
                </c:pt>
                <c:pt idx="976">
                  <c:v>42696</c:v>
                </c:pt>
                <c:pt idx="977">
                  <c:v>42697</c:v>
                </c:pt>
                <c:pt idx="978">
                  <c:v>42699</c:v>
                </c:pt>
                <c:pt idx="979">
                  <c:v>42702</c:v>
                </c:pt>
                <c:pt idx="980">
                  <c:v>42703</c:v>
                </c:pt>
                <c:pt idx="981">
                  <c:v>42704</c:v>
                </c:pt>
                <c:pt idx="982">
                  <c:v>42705</c:v>
                </c:pt>
                <c:pt idx="983">
                  <c:v>42706</c:v>
                </c:pt>
                <c:pt idx="984">
                  <c:v>42709</c:v>
                </c:pt>
                <c:pt idx="985">
                  <c:v>42710</c:v>
                </c:pt>
                <c:pt idx="986">
                  <c:v>42711</c:v>
                </c:pt>
                <c:pt idx="987">
                  <c:v>42712</c:v>
                </c:pt>
                <c:pt idx="988">
                  <c:v>42713</c:v>
                </c:pt>
                <c:pt idx="989">
                  <c:v>42716</c:v>
                </c:pt>
                <c:pt idx="990">
                  <c:v>42717</c:v>
                </c:pt>
                <c:pt idx="991">
                  <c:v>42718</c:v>
                </c:pt>
                <c:pt idx="992">
                  <c:v>42719</c:v>
                </c:pt>
                <c:pt idx="993">
                  <c:v>42720</c:v>
                </c:pt>
                <c:pt idx="994">
                  <c:v>42723</c:v>
                </c:pt>
                <c:pt idx="995">
                  <c:v>42724</c:v>
                </c:pt>
                <c:pt idx="996">
                  <c:v>42725</c:v>
                </c:pt>
                <c:pt idx="997">
                  <c:v>42726</c:v>
                </c:pt>
                <c:pt idx="998">
                  <c:v>42727</c:v>
                </c:pt>
                <c:pt idx="999">
                  <c:v>42731</c:v>
                </c:pt>
                <c:pt idx="1000">
                  <c:v>42732</c:v>
                </c:pt>
                <c:pt idx="1001">
                  <c:v>42733</c:v>
                </c:pt>
                <c:pt idx="1002">
                  <c:v>42734</c:v>
                </c:pt>
                <c:pt idx="1003">
                  <c:v>42738</c:v>
                </c:pt>
                <c:pt idx="1004">
                  <c:v>42739</c:v>
                </c:pt>
                <c:pt idx="1005">
                  <c:v>42741</c:v>
                </c:pt>
                <c:pt idx="1006">
                  <c:v>42744</c:v>
                </c:pt>
                <c:pt idx="1007">
                  <c:v>42745</c:v>
                </c:pt>
                <c:pt idx="1008">
                  <c:v>42746</c:v>
                </c:pt>
                <c:pt idx="1009">
                  <c:v>42747</c:v>
                </c:pt>
                <c:pt idx="1010">
                  <c:v>42748</c:v>
                </c:pt>
                <c:pt idx="1011">
                  <c:v>42752</c:v>
                </c:pt>
                <c:pt idx="1012">
                  <c:v>42753</c:v>
                </c:pt>
                <c:pt idx="1013">
                  <c:v>42754</c:v>
                </c:pt>
                <c:pt idx="1014">
                  <c:v>42755</c:v>
                </c:pt>
                <c:pt idx="1015">
                  <c:v>42758</c:v>
                </c:pt>
                <c:pt idx="1016">
                  <c:v>42759</c:v>
                </c:pt>
                <c:pt idx="1017">
                  <c:v>42760</c:v>
                </c:pt>
                <c:pt idx="1018">
                  <c:v>42761</c:v>
                </c:pt>
                <c:pt idx="1019">
                  <c:v>42762</c:v>
                </c:pt>
                <c:pt idx="1020">
                  <c:v>42765</c:v>
                </c:pt>
                <c:pt idx="1021">
                  <c:v>42766</c:v>
                </c:pt>
                <c:pt idx="1022">
                  <c:v>42767</c:v>
                </c:pt>
                <c:pt idx="1023">
                  <c:v>42768</c:v>
                </c:pt>
                <c:pt idx="1024">
                  <c:v>42769</c:v>
                </c:pt>
                <c:pt idx="1025">
                  <c:v>42772</c:v>
                </c:pt>
                <c:pt idx="1026">
                  <c:v>42773</c:v>
                </c:pt>
                <c:pt idx="1027">
                  <c:v>42774</c:v>
                </c:pt>
                <c:pt idx="1028">
                  <c:v>42775</c:v>
                </c:pt>
                <c:pt idx="1029">
                  <c:v>42776</c:v>
                </c:pt>
                <c:pt idx="1030">
                  <c:v>42779</c:v>
                </c:pt>
                <c:pt idx="1031">
                  <c:v>42780</c:v>
                </c:pt>
                <c:pt idx="1032">
                  <c:v>42781</c:v>
                </c:pt>
                <c:pt idx="1033">
                  <c:v>42782</c:v>
                </c:pt>
                <c:pt idx="1034">
                  <c:v>42783</c:v>
                </c:pt>
              </c:numCache>
            </c:numRef>
          </c:cat>
          <c:val>
            <c:numRef>
              <c:f>Sheet1!$AF$3:$AF$1040</c:f>
              <c:numCache>
                <c:formatCode>General</c:formatCode>
                <c:ptCount val="1038"/>
                <c:pt idx="1">
                  <c:v>178</c:v>
                </c:pt>
                <c:pt idx="2">
                  <c:v>184</c:v>
                </c:pt>
                <c:pt idx="3">
                  <c:v>186</c:v>
                </c:pt>
                <c:pt idx="4">
                  <c:v>185</c:v>
                </c:pt>
                <c:pt idx="5">
                  <c:v>181.99999999999997</c:v>
                </c:pt>
                <c:pt idx="6">
                  <c:v>181.99999999999997</c:v>
                </c:pt>
                <c:pt idx="7">
                  <c:v>185</c:v>
                </c:pt>
                <c:pt idx="8">
                  <c:v>181.99999999999997</c:v>
                </c:pt>
                <c:pt idx="9">
                  <c:v>180.99999999999997</c:v>
                </c:pt>
                <c:pt idx="10">
                  <c:v>177</c:v>
                </c:pt>
                <c:pt idx="11">
                  <c:v>176</c:v>
                </c:pt>
                <c:pt idx="12">
                  <c:v>181.99999999999997</c:v>
                </c:pt>
                <c:pt idx="13">
                  <c:v>179</c:v>
                </c:pt>
                <c:pt idx="14">
                  <c:v>178</c:v>
                </c:pt>
                <c:pt idx="15">
                  <c:v>178</c:v>
                </c:pt>
                <c:pt idx="16">
                  <c:v>179.99999999999997</c:v>
                </c:pt>
                <c:pt idx="17">
                  <c:v>190</c:v>
                </c:pt>
                <c:pt idx="18">
                  <c:v>193</c:v>
                </c:pt>
                <c:pt idx="19">
                  <c:v>195.99999999999997</c:v>
                </c:pt>
                <c:pt idx="20">
                  <c:v>195.99999999999997</c:v>
                </c:pt>
                <c:pt idx="21">
                  <c:v>195</c:v>
                </c:pt>
                <c:pt idx="22">
                  <c:v>198</c:v>
                </c:pt>
                <c:pt idx="23">
                  <c:v>193</c:v>
                </c:pt>
                <c:pt idx="24">
                  <c:v>197</c:v>
                </c:pt>
                <c:pt idx="25">
                  <c:v>193</c:v>
                </c:pt>
                <c:pt idx="26">
                  <c:v>192</c:v>
                </c:pt>
                <c:pt idx="27">
                  <c:v>192</c:v>
                </c:pt>
                <c:pt idx="28">
                  <c:v>190</c:v>
                </c:pt>
                <c:pt idx="29">
                  <c:v>193</c:v>
                </c:pt>
                <c:pt idx="30">
                  <c:v>194.99999999999997</c:v>
                </c:pt>
                <c:pt idx="31">
                  <c:v>189</c:v>
                </c:pt>
                <c:pt idx="32">
                  <c:v>190.99999999999997</c:v>
                </c:pt>
                <c:pt idx="33">
                  <c:v>190.99999999999997</c:v>
                </c:pt>
                <c:pt idx="34">
                  <c:v>190</c:v>
                </c:pt>
                <c:pt idx="35">
                  <c:v>186</c:v>
                </c:pt>
                <c:pt idx="36">
                  <c:v>184</c:v>
                </c:pt>
                <c:pt idx="37">
                  <c:v>175.99999999999997</c:v>
                </c:pt>
                <c:pt idx="38">
                  <c:v>173.99999999999997</c:v>
                </c:pt>
                <c:pt idx="39">
                  <c:v>179.99999999999997</c:v>
                </c:pt>
                <c:pt idx="40">
                  <c:v>177.99999999999997</c:v>
                </c:pt>
                <c:pt idx="41">
                  <c:v>175</c:v>
                </c:pt>
                <c:pt idx="42">
                  <c:v>176.99999999999997</c:v>
                </c:pt>
                <c:pt idx="43">
                  <c:v>181.99999999999997</c:v>
                </c:pt>
                <c:pt idx="44">
                  <c:v>185</c:v>
                </c:pt>
                <c:pt idx="45">
                  <c:v>190</c:v>
                </c:pt>
                <c:pt idx="46">
                  <c:v>196</c:v>
                </c:pt>
                <c:pt idx="47">
                  <c:v>196.99999999999997</c:v>
                </c:pt>
                <c:pt idx="48">
                  <c:v>192.99999999999997</c:v>
                </c:pt>
                <c:pt idx="49">
                  <c:v>195</c:v>
                </c:pt>
                <c:pt idx="50">
                  <c:v>194</c:v>
                </c:pt>
                <c:pt idx="51">
                  <c:v>191.99999999999997</c:v>
                </c:pt>
                <c:pt idx="52">
                  <c:v>189</c:v>
                </c:pt>
                <c:pt idx="53">
                  <c:v>185</c:v>
                </c:pt>
                <c:pt idx="54">
                  <c:v>189</c:v>
                </c:pt>
                <c:pt idx="55">
                  <c:v>188</c:v>
                </c:pt>
                <c:pt idx="56">
                  <c:v>186</c:v>
                </c:pt>
                <c:pt idx="57">
                  <c:v>185</c:v>
                </c:pt>
                <c:pt idx="58">
                  <c:v>185</c:v>
                </c:pt>
                <c:pt idx="59">
                  <c:v>178</c:v>
                </c:pt>
                <c:pt idx="60">
                  <c:v>180</c:v>
                </c:pt>
                <c:pt idx="61">
                  <c:v>178</c:v>
                </c:pt>
                <c:pt idx="62">
                  <c:v>180.99999999999997</c:v>
                </c:pt>
                <c:pt idx="63">
                  <c:v>177</c:v>
                </c:pt>
                <c:pt idx="64">
                  <c:v>171</c:v>
                </c:pt>
                <c:pt idx="65">
                  <c:v>165</c:v>
                </c:pt>
                <c:pt idx="66">
                  <c:v>169</c:v>
                </c:pt>
                <c:pt idx="67">
                  <c:v>172</c:v>
                </c:pt>
                <c:pt idx="68">
                  <c:v>177</c:v>
                </c:pt>
                <c:pt idx="69">
                  <c:v>175</c:v>
                </c:pt>
                <c:pt idx="70">
                  <c:v>169</c:v>
                </c:pt>
                <c:pt idx="71">
                  <c:v>166</c:v>
                </c:pt>
                <c:pt idx="72">
                  <c:v>169</c:v>
                </c:pt>
                <c:pt idx="73">
                  <c:v>167</c:v>
                </c:pt>
                <c:pt idx="74">
                  <c:v>167</c:v>
                </c:pt>
                <c:pt idx="75">
                  <c:v>168</c:v>
                </c:pt>
                <c:pt idx="76">
                  <c:v>167</c:v>
                </c:pt>
                <c:pt idx="77">
                  <c:v>169</c:v>
                </c:pt>
                <c:pt idx="78">
                  <c:v>167</c:v>
                </c:pt>
                <c:pt idx="79">
                  <c:v>169</c:v>
                </c:pt>
                <c:pt idx="80">
                  <c:v>165</c:v>
                </c:pt>
                <c:pt idx="81">
                  <c:v>165</c:v>
                </c:pt>
                <c:pt idx="82">
                  <c:v>165</c:v>
                </c:pt>
                <c:pt idx="83">
                  <c:v>160</c:v>
                </c:pt>
                <c:pt idx="84">
                  <c:v>161</c:v>
                </c:pt>
                <c:pt idx="85">
                  <c:v>173</c:v>
                </c:pt>
                <c:pt idx="86">
                  <c:v>176</c:v>
                </c:pt>
                <c:pt idx="87">
                  <c:v>178</c:v>
                </c:pt>
                <c:pt idx="88">
                  <c:v>177</c:v>
                </c:pt>
                <c:pt idx="89">
                  <c:v>177</c:v>
                </c:pt>
                <c:pt idx="90">
                  <c:v>186</c:v>
                </c:pt>
                <c:pt idx="91">
                  <c:v>187</c:v>
                </c:pt>
                <c:pt idx="92">
                  <c:v>191</c:v>
                </c:pt>
                <c:pt idx="93">
                  <c:v>190</c:v>
                </c:pt>
                <c:pt idx="94">
                  <c:v>184</c:v>
                </c:pt>
                <c:pt idx="95">
                  <c:v>191</c:v>
                </c:pt>
                <c:pt idx="96">
                  <c:v>192</c:v>
                </c:pt>
                <c:pt idx="97">
                  <c:v>190</c:v>
                </c:pt>
                <c:pt idx="98">
                  <c:v>198.99999999999997</c:v>
                </c:pt>
                <c:pt idx="99">
                  <c:v>197</c:v>
                </c:pt>
                <c:pt idx="100">
                  <c:v>196.99999999999997</c:v>
                </c:pt>
                <c:pt idx="101">
                  <c:v>210</c:v>
                </c:pt>
                <c:pt idx="102">
                  <c:v>208</c:v>
                </c:pt>
                <c:pt idx="103">
                  <c:v>209</c:v>
                </c:pt>
                <c:pt idx="104">
                  <c:v>212</c:v>
                </c:pt>
                <c:pt idx="105">
                  <c:v>208</c:v>
                </c:pt>
                <c:pt idx="106">
                  <c:v>210</c:v>
                </c:pt>
                <c:pt idx="107">
                  <c:v>205.00000000000003</c:v>
                </c:pt>
                <c:pt idx="108">
                  <c:v>203.00000000000003</c:v>
                </c:pt>
                <c:pt idx="109">
                  <c:v>213</c:v>
                </c:pt>
                <c:pt idx="110">
                  <c:v>217.00000000000003</c:v>
                </c:pt>
                <c:pt idx="111">
                  <c:v>215.00000000000003</c:v>
                </c:pt>
                <c:pt idx="112">
                  <c:v>220.00000000000003</c:v>
                </c:pt>
                <c:pt idx="113">
                  <c:v>214</c:v>
                </c:pt>
                <c:pt idx="114">
                  <c:v>209.00000000000003</c:v>
                </c:pt>
                <c:pt idx="115">
                  <c:v>214</c:v>
                </c:pt>
                <c:pt idx="116">
                  <c:v>215.00000000000003</c:v>
                </c:pt>
                <c:pt idx="117">
                  <c:v>228.00000000000003</c:v>
                </c:pt>
                <c:pt idx="118">
                  <c:v>236.00000000000003</c:v>
                </c:pt>
                <c:pt idx="119">
                  <c:v>247.00000000000003</c:v>
                </c:pt>
                <c:pt idx="120">
                  <c:v>250.99999999999997</c:v>
                </c:pt>
                <c:pt idx="121">
                  <c:v>254</c:v>
                </c:pt>
                <c:pt idx="122">
                  <c:v>248.99999999999997</c:v>
                </c:pt>
                <c:pt idx="123">
                  <c:v>243.00000000000003</c:v>
                </c:pt>
                <c:pt idx="124">
                  <c:v>248</c:v>
                </c:pt>
                <c:pt idx="125">
                  <c:v>246</c:v>
                </c:pt>
                <c:pt idx="126">
                  <c:v>245.00000000000003</c:v>
                </c:pt>
                <c:pt idx="127">
                  <c:v>247.00000000000003</c:v>
                </c:pt>
                <c:pt idx="128">
                  <c:v>269</c:v>
                </c:pt>
                <c:pt idx="129">
                  <c:v>260</c:v>
                </c:pt>
                <c:pt idx="130">
                  <c:v>261</c:v>
                </c:pt>
                <c:pt idx="131">
                  <c:v>266</c:v>
                </c:pt>
                <c:pt idx="132">
                  <c:v>256</c:v>
                </c:pt>
                <c:pt idx="133">
                  <c:v>257</c:v>
                </c:pt>
                <c:pt idx="134">
                  <c:v>252.99999999999997</c:v>
                </c:pt>
                <c:pt idx="135">
                  <c:v>252</c:v>
                </c:pt>
                <c:pt idx="136">
                  <c:v>249.00000000000003</c:v>
                </c:pt>
                <c:pt idx="137">
                  <c:v>253.00000000000003</c:v>
                </c:pt>
                <c:pt idx="138">
                  <c:v>247.00000000000003</c:v>
                </c:pt>
                <c:pt idx="139">
                  <c:v>246</c:v>
                </c:pt>
                <c:pt idx="140">
                  <c:v>250.99999999999997</c:v>
                </c:pt>
                <c:pt idx="141">
                  <c:v>258</c:v>
                </c:pt>
                <c:pt idx="142">
                  <c:v>259</c:v>
                </c:pt>
                <c:pt idx="143">
                  <c:v>255.00000000000003</c:v>
                </c:pt>
                <c:pt idx="144">
                  <c:v>258</c:v>
                </c:pt>
                <c:pt idx="145">
                  <c:v>259</c:v>
                </c:pt>
                <c:pt idx="146">
                  <c:v>256</c:v>
                </c:pt>
                <c:pt idx="147">
                  <c:v>270</c:v>
                </c:pt>
                <c:pt idx="148">
                  <c:v>259</c:v>
                </c:pt>
                <c:pt idx="149">
                  <c:v>262</c:v>
                </c:pt>
                <c:pt idx="150">
                  <c:v>263</c:v>
                </c:pt>
                <c:pt idx="151">
                  <c:v>256</c:v>
                </c:pt>
                <c:pt idx="152">
                  <c:v>253.00000000000003</c:v>
                </c:pt>
                <c:pt idx="153">
                  <c:v>252</c:v>
                </c:pt>
                <c:pt idx="154">
                  <c:v>254.99999999999997</c:v>
                </c:pt>
                <c:pt idx="155">
                  <c:v>265</c:v>
                </c:pt>
                <c:pt idx="156">
                  <c:v>266</c:v>
                </c:pt>
                <c:pt idx="157">
                  <c:v>272</c:v>
                </c:pt>
                <c:pt idx="158">
                  <c:v>279</c:v>
                </c:pt>
                <c:pt idx="159">
                  <c:v>282</c:v>
                </c:pt>
                <c:pt idx="160">
                  <c:v>278</c:v>
                </c:pt>
                <c:pt idx="161">
                  <c:v>283</c:v>
                </c:pt>
                <c:pt idx="162">
                  <c:v>287</c:v>
                </c:pt>
                <c:pt idx="163">
                  <c:v>279</c:v>
                </c:pt>
                <c:pt idx="164">
                  <c:v>275</c:v>
                </c:pt>
                <c:pt idx="165">
                  <c:v>267.00000000000006</c:v>
                </c:pt>
                <c:pt idx="166">
                  <c:v>275</c:v>
                </c:pt>
                <c:pt idx="167">
                  <c:v>273</c:v>
                </c:pt>
                <c:pt idx="168">
                  <c:v>275</c:v>
                </c:pt>
                <c:pt idx="169">
                  <c:v>284</c:v>
                </c:pt>
                <c:pt idx="170">
                  <c:v>288</c:v>
                </c:pt>
                <c:pt idx="171">
                  <c:v>296</c:v>
                </c:pt>
                <c:pt idx="172">
                  <c:v>292</c:v>
                </c:pt>
                <c:pt idx="173">
                  <c:v>288</c:v>
                </c:pt>
                <c:pt idx="174">
                  <c:v>294</c:v>
                </c:pt>
                <c:pt idx="175">
                  <c:v>291</c:v>
                </c:pt>
                <c:pt idx="176">
                  <c:v>291</c:v>
                </c:pt>
                <c:pt idx="177">
                  <c:v>289</c:v>
                </c:pt>
                <c:pt idx="178">
                  <c:v>286</c:v>
                </c:pt>
                <c:pt idx="179">
                  <c:v>285</c:v>
                </c:pt>
                <c:pt idx="180">
                  <c:v>268</c:v>
                </c:pt>
                <c:pt idx="181">
                  <c:v>275</c:v>
                </c:pt>
                <c:pt idx="182">
                  <c:v>274</c:v>
                </c:pt>
                <c:pt idx="183">
                  <c:v>270</c:v>
                </c:pt>
                <c:pt idx="184">
                  <c:v>265</c:v>
                </c:pt>
                <c:pt idx="185">
                  <c:v>261</c:v>
                </c:pt>
                <c:pt idx="186">
                  <c:v>266</c:v>
                </c:pt>
                <c:pt idx="187">
                  <c:v>262</c:v>
                </c:pt>
                <c:pt idx="188">
                  <c:v>262</c:v>
                </c:pt>
                <c:pt idx="189">
                  <c:v>264</c:v>
                </c:pt>
                <c:pt idx="190">
                  <c:v>261</c:v>
                </c:pt>
                <c:pt idx="191">
                  <c:v>259.00000000000006</c:v>
                </c:pt>
                <c:pt idx="192">
                  <c:v>263.00000000000006</c:v>
                </c:pt>
                <c:pt idx="193">
                  <c:v>262</c:v>
                </c:pt>
                <c:pt idx="194">
                  <c:v>261.00000000000006</c:v>
                </c:pt>
                <c:pt idx="195">
                  <c:v>263.00000000000006</c:v>
                </c:pt>
                <c:pt idx="196">
                  <c:v>266</c:v>
                </c:pt>
                <c:pt idx="197">
                  <c:v>262</c:v>
                </c:pt>
                <c:pt idx="198">
                  <c:v>261</c:v>
                </c:pt>
                <c:pt idx="199">
                  <c:v>259</c:v>
                </c:pt>
                <c:pt idx="200">
                  <c:v>256</c:v>
                </c:pt>
                <c:pt idx="201">
                  <c:v>256</c:v>
                </c:pt>
                <c:pt idx="202">
                  <c:v>259</c:v>
                </c:pt>
                <c:pt idx="203">
                  <c:v>250</c:v>
                </c:pt>
                <c:pt idx="204">
                  <c:v>246.99999999999997</c:v>
                </c:pt>
                <c:pt idx="205">
                  <c:v>250</c:v>
                </c:pt>
                <c:pt idx="206">
                  <c:v>248.99999999999997</c:v>
                </c:pt>
                <c:pt idx="207">
                  <c:v>250</c:v>
                </c:pt>
                <c:pt idx="208">
                  <c:v>248.99999999999997</c:v>
                </c:pt>
                <c:pt idx="209">
                  <c:v>250.99999999999997</c:v>
                </c:pt>
                <c:pt idx="210">
                  <c:v>252.99999999999997</c:v>
                </c:pt>
                <c:pt idx="211">
                  <c:v>261</c:v>
                </c:pt>
                <c:pt idx="212">
                  <c:v>258</c:v>
                </c:pt>
                <c:pt idx="213">
                  <c:v>264</c:v>
                </c:pt>
                <c:pt idx="214">
                  <c:v>262</c:v>
                </c:pt>
                <c:pt idx="215">
                  <c:v>258</c:v>
                </c:pt>
                <c:pt idx="216">
                  <c:v>271</c:v>
                </c:pt>
                <c:pt idx="217">
                  <c:v>272</c:v>
                </c:pt>
                <c:pt idx="218">
                  <c:v>267</c:v>
                </c:pt>
                <c:pt idx="219">
                  <c:v>261</c:v>
                </c:pt>
                <c:pt idx="220">
                  <c:v>263</c:v>
                </c:pt>
                <c:pt idx="221">
                  <c:v>258</c:v>
                </c:pt>
                <c:pt idx="222">
                  <c:v>263</c:v>
                </c:pt>
                <c:pt idx="223">
                  <c:v>272</c:v>
                </c:pt>
                <c:pt idx="224">
                  <c:v>272</c:v>
                </c:pt>
                <c:pt idx="225">
                  <c:v>268</c:v>
                </c:pt>
                <c:pt idx="226">
                  <c:v>266</c:v>
                </c:pt>
                <c:pt idx="227">
                  <c:v>264</c:v>
                </c:pt>
                <c:pt idx="228">
                  <c:v>267.00000000000006</c:v>
                </c:pt>
                <c:pt idx="229">
                  <c:v>269</c:v>
                </c:pt>
                <c:pt idx="230">
                  <c:v>276</c:v>
                </c:pt>
                <c:pt idx="231">
                  <c:v>273</c:v>
                </c:pt>
                <c:pt idx="232">
                  <c:v>278</c:v>
                </c:pt>
                <c:pt idx="233">
                  <c:v>282</c:v>
                </c:pt>
                <c:pt idx="234">
                  <c:v>282</c:v>
                </c:pt>
                <c:pt idx="235">
                  <c:v>279</c:v>
                </c:pt>
                <c:pt idx="236">
                  <c:v>274</c:v>
                </c:pt>
                <c:pt idx="237">
                  <c:v>279</c:v>
                </c:pt>
                <c:pt idx="238">
                  <c:v>282</c:v>
                </c:pt>
                <c:pt idx="239">
                  <c:v>281</c:v>
                </c:pt>
                <c:pt idx="240">
                  <c:v>282</c:v>
                </c:pt>
                <c:pt idx="241">
                  <c:v>278</c:v>
                </c:pt>
                <c:pt idx="242">
                  <c:v>282</c:v>
                </c:pt>
                <c:pt idx="243">
                  <c:v>288</c:v>
                </c:pt>
                <c:pt idx="244">
                  <c:v>282</c:v>
                </c:pt>
                <c:pt idx="245">
                  <c:v>287</c:v>
                </c:pt>
                <c:pt idx="246">
                  <c:v>292.00000000000006</c:v>
                </c:pt>
                <c:pt idx="247">
                  <c:v>293</c:v>
                </c:pt>
                <c:pt idx="248">
                  <c:v>295</c:v>
                </c:pt>
                <c:pt idx="249">
                  <c:v>292.00000000000006</c:v>
                </c:pt>
                <c:pt idx="250">
                  <c:v>297</c:v>
                </c:pt>
                <c:pt idx="251">
                  <c:v>293</c:v>
                </c:pt>
                <c:pt idx="252">
                  <c:v>294</c:v>
                </c:pt>
                <c:pt idx="253">
                  <c:v>293</c:v>
                </c:pt>
                <c:pt idx="254">
                  <c:v>292</c:v>
                </c:pt>
                <c:pt idx="255">
                  <c:v>296</c:v>
                </c:pt>
                <c:pt idx="256">
                  <c:v>293</c:v>
                </c:pt>
                <c:pt idx="257">
                  <c:v>283</c:v>
                </c:pt>
                <c:pt idx="258">
                  <c:v>281</c:v>
                </c:pt>
                <c:pt idx="259">
                  <c:v>284</c:v>
                </c:pt>
                <c:pt idx="260">
                  <c:v>286</c:v>
                </c:pt>
                <c:pt idx="261">
                  <c:v>282</c:v>
                </c:pt>
                <c:pt idx="262">
                  <c:v>279</c:v>
                </c:pt>
                <c:pt idx="263">
                  <c:v>281</c:v>
                </c:pt>
                <c:pt idx="264">
                  <c:v>283</c:v>
                </c:pt>
                <c:pt idx="265">
                  <c:v>275</c:v>
                </c:pt>
                <c:pt idx="266">
                  <c:v>271</c:v>
                </c:pt>
                <c:pt idx="267">
                  <c:v>273</c:v>
                </c:pt>
                <c:pt idx="268">
                  <c:v>272</c:v>
                </c:pt>
                <c:pt idx="269">
                  <c:v>265</c:v>
                </c:pt>
                <c:pt idx="270">
                  <c:v>270</c:v>
                </c:pt>
                <c:pt idx="271">
                  <c:v>265</c:v>
                </c:pt>
                <c:pt idx="272">
                  <c:v>256</c:v>
                </c:pt>
                <c:pt idx="273">
                  <c:v>258</c:v>
                </c:pt>
                <c:pt idx="274">
                  <c:v>263.00000000000006</c:v>
                </c:pt>
                <c:pt idx="275">
                  <c:v>266</c:v>
                </c:pt>
                <c:pt idx="276">
                  <c:v>263</c:v>
                </c:pt>
                <c:pt idx="277">
                  <c:v>263.00000000000006</c:v>
                </c:pt>
                <c:pt idx="278">
                  <c:v>270</c:v>
                </c:pt>
                <c:pt idx="279">
                  <c:v>275</c:v>
                </c:pt>
                <c:pt idx="280">
                  <c:v>270</c:v>
                </c:pt>
                <c:pt idx="281">
                  <c:v>273</c:v>
                </c:pt>
                <c:pt idx="282">
                  <c:v>266</c:v>
                </c:pt>
                <c:pt idx="283">
                  <c:v>267</c:v>
                </c:pt>
                <c:pt idx="284">
                  <c:v>271</c:v>
                </c:pt>
                <c:pt idx="285">
                  <c:v>268</c:v>
                </c:pt>
                <c:pt idx="286">
                  <c:v>270</c:v>
                </c:pt>
                <c:pt idx="287">
                  <c:v>265.00000000000006</c:v>
                </c:pt>
                <c:pt idx="288">
                  <c:v>262</c:v>
                </c:pt>
                <c:pt idx="289">
                  <c:v>261</c:v>
                </c:pt>
                <c:pt idx="290">
                  <c:v>261.00000000000006</c:v>
                </c:pt>
                <c:pt idx="291">
                  <c:v>255.00000000000003</c:v>
                </c:pt>
                <c:pt idx="292">
                  <c:v>265.00000000000006</c:v>
                </c:pt>
                <c:pt idx="293">
                  <c:v>264</c:v>
                </c:pt>
                <c:pt idx="294">
                  <c:v>269.00000000000006</c:v>
                </c:pt>
                <c:pt idx="295">
                  <c:v>274</c:v>
                </c:pt>
                <c:pt idx="296">
                  <c:v>274</c:v>
                </c:pt>
                <c:pt idx="297">
                  <c:v>272</c:v>
                </c:pt>
                <c:pt idx="298">
                  <c:v>268</c:v>
                </c:pt>
                <c:pt idx="299">
                  <c:v>261.00000000000006</c:v>
                </c:pt>
                <c:pt idx="300">
                  <c:v>260</c:v>
                </c:pt>
                <c:pt idx="301">
                  <c:v>264</c:v>
                </c:pt>
                <c:pt idx="302">
                  <c:v>263.00000000000006</c:v>
                </c:pt>
                <c:pt idx="303">
                  <c:v>272</c:v>
                </c:pt>
                <c:pt idx="304">
                  <c:v>273</c:v>
                </c:pt>
                <c:pt idx="305">
                  <c:v>269</c:v>
                </c:pt>
                <c:pt idx="306">
                  <c:v>268</c:v>
                </c:pt>
                <c:pt idx="307">
                  <c:v>270</c:v>
                </c:pt>
                <c:pt idx="308">
                  <c:v>266</c:v>
                </c:pt>
                <c:pt idx="309">
                  <c:v>265</c:v>
                </c:pt>
                <c:pt idx="310">
                  <c:v>269</c:v>
                </c:pt>
                <c:pt idx="311">
                  <c:v>268</c:v>
                </c:pt>
                <c:pt idx="312">
                  <c:v>273</c:v>
                </c:pt>
                <c:pt idx="313">
                  <c:v>280</c:v>
                </c:pt>
                <c:pt idx="314">
                  <c:v>278</c:v>
                </c:pt>
                <c:pt idx="315">
                  <c:v>271.00000000000006</c:v>
                </c:pt>
                <c:pt idx="316">
                  <c:v>268</c:v>
                </c:pt>
                <c:pt idx="317">
                  <c:v>266</c:v>
                </c:pt>
                <c:pt idx="318">
                  <c:v>267</c:v>
                </c:pt>
                <c:pt idx="319">
                  <c:v>261</c:v>
                </c:pt>
                <c:pt idx="320">
                  <c:v>259</c:v>
                </c:pt>
                <c:pt idx="321">
                  <c:v>261</c:v>
                </c:pt>
                <c:pt idx="322">
                  <c:v>260</c:v>
                </c:pt>
                <c:pt idx="323">
                  <c:v>261</c:v>
                </c:pt>
                <c:pt idx="324">
                  <c:v>270</c:v>
                </c:pt>
                <c:pt idx="325">
                  <c:v>269</c:v>
                </c:pt>
                <c:pt idx="326">
                  <c:v>270</c:v>
                </c:pt>
                <c:pt idx="327">
                  <c:v>268</c:v>
                </c:pt>
                <c:pt idx="328">
                  <c:v>269.00000000000006</c:v>
                </c:pt>
                <c:pt idx="329">
                  <c:v>265.00000000000006</c:v>
                </c:pt>
                <c:pt idx="330">
                  <c:v>267.00000000000006</c:v>
                </c:pt>
                <c:pt idx="331">
                  <c:v>269</c:v>
                </c:pt>
                <c:pt idx="332">
                  <c:v>264</c:v>
                </c:pt>
                <c:pt idx="333">
                  <c:v>260</c:v>
                </c:pt>
                <c:pt idx="334">
                  <c:v>258</c:v>
                </c:pt>
                <c:pt idx="335">
                  <c:v>260</c:v>
                </c:pt>
                <c:pt idx="336">
                  <c:v>258</c:v>
                </c:pt>
                <c:pt idx="337">
                  <c:v>259.00000000000006</c:v>
                </c:pt>
                <c:pt idx="338">
                  <c:v>258</c:v>
                </c:pt>
                <c:pt idx="339">
                  <c:v>259.00000000000006</c:v>
                </c:pt>
                <c:pt idx="340">
                  <c:v>263.00000000000006</c:v>
                </c:pt>
                <c:pt idx="341">
                  <c:v>258</c:v>
                </c:pt>
                <c:pt idx="342">
                  <c:v>251.00000000000003</c:v>
                </c:pt>
                <c:pt idx="343">
                  <c:v>247.00000000000003</c:v>
                </c:pt>
                <c:pt idx="344">
                  <c:v>249.00000000000003</c:v>
                </c:pt>
                <c:pt idx="345">
                  <c:v>251.00000000000003</c:v>
                </c:pt>
                <c:pt idx="346">
                  <c:v>249.00000000000003</c:v>
                </c:pt>
                <c:pt idx="347">
                  <c:v>250</c:v>
                </c:pt>
                <c:pt idx="348">
                  <c:v>253.00000000000003</c:v>
                </c:pt>
                <c:pt idx="349">
                  <c:v>250</c:v>
                </c:pt>
                <c:pt idx="350">
                  <c:v>248</c:v>
                </c:pt>
                <c:pt idx="351">
                  <c:v>240</c:v>
                </c:pt>
                <c:pt idx="352">
                  <c:v>241</c:v>
                </c:pt>
                <c:pt idx="353">
                  <c:v>244</c:v>
                </c:pt>
                <c:pt idx="354">
                  <c:v>250</c:v>
                </c:pt>
                <c:pt idx="355">
                  <c:v>256</c:v>
                </c:pt>
                <c:pt idx="356">
                  <c:v>257</c:v>
                </c:pt>
                <c:pt idx="357">
                  <c:v>254.99999999999997</c:v>
                </c:pt>
                <c:pt idx="358">
                  <c:v>256</c:v>
                </c:pt>
                <c:pt idx="359">
                  <c:v>258</c:v>
                </c:pt>
                <c:pt idx="360">
                  <c:v>260</c:v>
                </c:pt>
                <c:pt idx="361">
                  <c:v>261</c:v>
                </c:pt>
                <c:pt idx="362">
                  <c:v>254</c:v>
                </c:pt>
                <c:pt idx="363">
                  <c:v>256</c:v>
                </c:pt>
                <c:pt idx="364">
                  <c:v>257</c:v>
                </c:pt>
                <c:pt idx="365">
                  <c:v>262</c:v>
                </c:pt>
                <c:pt idx="366">
                  <c:v>258</c:v>
                </c:pt>
                <c:pt idx="367">
                  <c:v>262</c:v>
                </c:pt>
                <c:pt idx="368">
                  <c:v>261</c:v>
                </c:pt>
                <c:pt idx="369">
                  <c:v>260</c:v>
                </c:pt>
                <c:pt idx="370">
                  <c:v>256</c:v>
                </c:pt>
                <c:pt idx="371">
                  <c:v>254</c:v>
                </c:pt>
                <c:pt idx="372">
                  <c:v>248.99999999999997</c:v>
                </c:pt>
                <c:pt idx="373">
                  <c:v>251.00000000000003</c:v>
                </c:pt>
                <c:pt idx="374">
                  <c:v>248.99999999999997</c:v>
                </c:pt>
                <c:pt idx="375">
                  <c:v>256</c:v>
                </c:pt>
                <c:pt idx="376">
                  <c:v>262</c:v>
                </c:pt>
                <c:pt idx="377">
                  <c:v>264</c:v>
                </c:pt>
                <c:pt idx="378">
                  <c:v>259</c:v>
                </c:pt>
                <c:pt idx="379">
                  <c:v>255.00000000000003</c:v>
                </c:pt>
                <c:pt idx="380">
                  <c:v>254</c:v>
                </c:pt>
                <c:pt idx="381">
                  <c:v>252.99999999999997</c:v>
                </c:pt>
                <c:pt idx="382">
                  <c:v>250.99999999999997</c:v>
                </c:pt>
                <c:pt idx="383">
                  <c:v>252</c:v>
                </c:pt>
                <c:pt idx="384">
                  <c:v>254</c:v>
                </c:pt>
                <c:pt idx="385">
                  <c:v>252.99999999999997</c:v>
                </c:pt>
                <c:pt idx="386">
                  <c:v>245.00000000000003</c:v>
                </c:pt>
                <c:pt idx="387">
                  <c:v>248</c:v>
                </c:pt>
                <c:pt idx="388">
                  <c:v>246.00000000000003</c:v>
                </c:pt>
                <c:pt idx="389">
                  <c:v>245.00000000000003</c:v>
                </c:pt>
                <c:pt idx="390">
                  <c:v>245.00000000000003</c:v>
                </c:pt>
                <c:pt idx="391">
                  <c:v>249.00000000000003</c:v>
                </c:pt>
                <c:pt idx="392">
                  <c:v>245.00000000000003</c:v>
                </c:pt>
                <c:pt idx="393">
                  <c:v>246</c:v>
                </c:pt>
                <c:pt idx="394">
                  <c:v>245.00000000000003</c:v>
                </c:pt>
                <c:pt idx="395">
                  <c:v>252.99999999999997</c:v>
                </c:pt>
                <c:pt idx="396">
                  <c:v>255.00000000000003</c:v>
                </c:pt>
                <c:pt idx="397">
                  <c:v>249.00000000000003</c:v>
                </c:pt>
                <c:pt idx="398">
                  <c:v>246.99999999999997</c:v>
                </c:pt>
                <c:pt idx="399">
                  <c:v>246.00000000000003</c:v>
                </c:pt>
                <c:pt idx="400">
                  <c:v>246.00000000000003</c:v>
                </c:pt>
                <c:pt idx="401">
                  <c:v>240.00000000000003</c:v>
                </c:pt>
                <c:pt idx="402">
                  <c:v>241</c:v>
                </c:pt>
                <c:pt idx="403">
                  <c:v>240</c:v>
                </c:pt>
                <c:pt idx="404">
                  <c:v>243.00000000000003</c:v>
                </c:pt>
                <c:pt idx="405">
                  <c:v>239</c:v>
                </c:pt>
                <c:pt idx="406">
                  <c:v>236</c:v>
                </c:pt>
                <c:pt idx="407">
                  <c:v>231</c:v>
                </c:pt>
                <c:pt idx="408">
                  <c:v>236.00000000000003</c:v>
                </c:pt>
                <c:pt idx="409">
                  <c:v>237</c:v>
                </c:pt>
                <c:pt idx="410">
                  <c:v>239</c:v>
                </c:pt>
                <c:pt idx="411">
                  <c:v>239</c:v>
                </c:pt>
                <c:pt idx="412">
                  <c:v>237</c:v>
                </c:pt>
                <c:pt idx="413">
                  <c:v>235</c:v>
                </c:pt>
                <c:pt idx="414">
                  <c:v>236.00000000000003</c:v>
                </c:pt>
                <c:pt idx="415">
                  <c:v>233</c:v>
                </c:pt>
                <c:pt idx="416">
                  <c:v>231</c:v>
                </c:pt>
                <c:pt idx="417">
                  <c:v>232.00000000000003</c:v>
                </c:pt>
                <c:pt idx="418">
                  <c:v>239</c:v>
                </c:pt>
                <c:pt idx="419">
                  <c:v>238.00000000000003</c:v>
                </c:pt>
                <c:pt idx="420">
                  <c:v>242.00000000000003</c:v>
                </c:pt>
                <c:pt idx="421">
                  <c:v>243.00000000000003</c:v>
                </c:pt>
                <c:pt idx="422">
                  <c:v>246</c:v>
                </c:pt>
                <c:pt idx="423">
                  <c:v>248</c:v>
                </c:pt>
                <c:pt idx="424">
                  <c:v>252</c:v>
                </c:pt>
                <c:pt idx="425">
                  <c:v>252</c:v>
                </c:pt>
                <c:pt idx="426">
                  <c:v>260</c:v>
                </c:pt>
                <c:pt idx="427">
                  <c:v>258</c:v>
                </c:pt>
                <c:pt idx="428">
                  <c:v>258</c:v>
                </c:pt>
                <c:pt idx="429">
                  <c:v>260</c:v>
                </c:pt>
                <c:pt idx="430">
                  <c:v>261</c:v>
                </c:pt>
                <c:pt idx="431">
                  <c:v>257</c:v>
                </c:pt>
                <c:pt idx="432">
                  <c:v>256</c:v>
                </c:pt>
                <c:pt idx="433">
                  <c:v>253.00000000000003</c:v>
                </c:pt>
                <c:pt idx="434">
                  <c:v>254.99999999999997</c:v>
                </c:pt>
                <c:pt idx="435">
                  <c:v>251.00000000000003</c:v>
                </c:pt>
                <c:pt idx="436">
                  <c:v>253.00000000000003</c:v>
                </c:pt>
                <c:pt idx="437">
                  <c:v>248</c:v>
                </c:pt>
                <c:pt idx="438">
                  <c:v>250</c:v>
                </c:pt>
                <c:pt idx="439">
                  <c:v>240</c:v>
                </c:pt>
                <c:pt idx="440">
                  <c:v>243.00000000000003</c:v>
                </c:pt>
                <c:pt idx="441">
                  <c:v>244.00000000000003</c:v>
                </c:pt>
                <c:pt idx="442">
                  <c:v>241</c:v>
                </c:pt>
                <c:pt idx="443">
                  <c:v>234</c:v>
                </c:pt>
                <c:pt idx="444">
                  <c:v>234.00000000000003</c:v>
                </c:pt>
                <c:pt idx="445">
                  <c:v>233</c:v>
                </c:pt>
                <c:pt idx="446">
                  <c:v>230.00000000000003</c:v>
                </c:pt>
                <c:pt idx="447">
                  <c:v>219</c:v>
                </c:pt>
                <c:pt idx="448">
                  <c:v>213</c:v>
                </c:pt>
                <c:pt idx="449">
                  <c:v>214</c:v>
                </c:pt>
                <c:pt idx="450">
                  <c:v>220.00000000000003</c:v>
                </c:pt>
                <c:pt idx="451">
                  <c:v>218.00000000000003</c:v>
                </c:pt>
                <c:pt idx="452">
                  <c:v>221</c:v>
                </c:pt>
                <c:pt idx="453">
                  <c:v>223</c:v>
                </c:pt>
                <c:pt idx="454">
                  <c:v>228.00000000000003</c:v>
                </c:pt>
                <c:pt idx="455">
                  <c:v>228.00000000000003</c:v>
                </c:pt>
                <c:pt idx="456">
                  <c:v>225</c:v>
                </c:pt>
                <c:pt idx="457">
                  <c:v>227.99999999999997</c:v>
                </c:pt>
                <c:pt idx="458">
                  <c:v>231</c:v>
                </c:pt>
                <c:pt idx="459">
                  <c:v>231</c:v>
                </c:pt>
                <c:pt idx="460">
                  <c:v>234.00000000000003</c:v>
                </c:pt>
                <c:pt idx="461">
                  <c:v>234</c:v>
                </c:pt>
                <c:pt idx="462">
                  <c:v>232.00000000000003</c:v>
                </c:pt>
                <c:pt idx="463">
                  <c:v>233</c:v>
                </c:pt>
                <c:pt idx="464">
                  <c:v>236.00000000000003</c:v>
                </c:pt>
                <c:pt idx="465">
                  <c:v>229</c:v>
                </c:pt>
                <c:pt idx="466">
                  <c:v>236</c:v>
                </c:pt>
                <c:pt idx="467">
                  <c:v>235</c:v>
                </c:pt>
                <c:pt idx="468">
                  <c:v>233</c:v>
                </c:pt>
                <c:pt idx="469">
                  <c:v>229.99999999999997</c:v>
                </c:pt>
                <c:pt idx="470">
                  <c:v>231</c:v>
                </c:pt>
                <c:pt idx="471">
                  <c:v>229.99999999999997</c:v>
                </c:pt>
                <c:pt idx="472">
                  <c:v>235</c:v>
                </c:pt>
                <c:pt idx="473">
                  <c:v>231.99999999999997</c:v>
                </c:pt>
                <c:pt idx="474">
                  <c:v>230.00000000000003</c:v>
                </c:pt>
                <c:pt idx="475">
                  <c:v>227.99999999999997</c:v>
                </c:pt>
                <c:pt idx="476">
                  <c:v>225</c:v>
                </c:pt>
                <c:pt idx="477">
                  <c:v>222.00000000000003</c:v>
                </c:pt>
                <c:pt idx="478">
                  <c:v>216</c:v>
                </c:pt>
                <c:pt idx="479">
                  <c:v>219.00000000000003</c:v>
                </c:pt>
                <c:pt idx="480">
                  <c:v>225</c:v>
                </c:pt>
                <c:pt idx="481">
                  <c:v>228.00000000000003</c:v>
                </c:pt>
                <c:pt idx="482">
                  <c:v>223</c:v>
                </c:pt>
                <c:pt idx="483">
                  <c:v>229</c:v>
                </c:pt>
                <c:pt idx="484">
                  <c:v>223</c:v>
                </c:pt>
                <c:pt idx="485">
                  <c:v>218.00000000000003</c:v>
                </c:pt>
                <c:pt idx="486">
                  <c:v>215.00000000000003</c:v>
                </c:pt>
                <c:pt idx="487">
                  <c:v>216</c:v>
                </c:pt>
                <c:pt idx="488">
                  <c:v>208</c:v>
                </c:pt>
                <c:pt idx="489">
                  <c:v>208</c:v>
                </c:pt>
                <c:pt idx="490">
                  <c:v>204</c:v>
                </c:pt>
                <c:pt idx="491">
                  <c:v>211.00000000000003</c:v>
                </c:pt>
                <c:pt idx="492">
                  <c:v>218.00000000000003</c:v>
                </c:pt>
                <c:pt idx="493">
                  <c:v>213</c:v>
                </c:pt>
                <c:pt idx="494">
                  <c:v>212</c:v>
                </c:pt>
                <c:pt idx="495">
                  <c:v>223</c:v>
                </c:pt>
                <c:pt idx="496">
                  <c:v>226.00000000000003</c:v>
                </c:pt>
                <c:pt idx="497">
                  <c:v>224.00000000000003</c:v>
                </c:pt>
                <c:pt idx="498">
                  <c:v>219.00000000000003</c:v>
                </c:pt>
                <c:pt idx="499">
                  <c:v>217.00000000000003</c:v>
                </c:pt>
                <c:pt idx="500">
                  <c:v>213</c:v>
                </c:pt>
                <c:pt idx="501">
                  <c:v>210</c:v>
                </c:pt>
                <c:pt idx="502">
                  <c:v>201.00000000000003</c:v>
                </c:pt>
                <c:pt idx="503">
                  <c:v>194</c:v>
                </c:pt>
                <c:pt idx="504">
                  <c:v>193</c:v>
                </c:pt>
                <c:pt idx="505">
                  <c:v>199.99999999999997</c:v>
                </c:pt>
                <c:pt idx="506">
                  <c:v>196</c:v>
                </c:pt>
                <c:pt idx="507">
                  <c:v>189</c:v>
                </c:pt>
                <c:pt idx="508">
                  <c:v>188</c:v>
                </c:pt>
                <c:pt idx="509">
                  <c:v>182</c:v>
                </c:pt>
                <c:pt idx="510">
                  <c:v>174</c:v>
                </c:pt>
                <c:pt idx="511">
                  <c:v>180</c:v>
                </c:pt>
                <c:pt idx="512">
                  <c:v>179</c:v>
                </c:pt>
                <c:pt idx="513">
                  <c:v>184</c:v>
                </c:pt>
                <c:pt idx="514">
                  <c:v>187</c:v>
                </c:pt>
                <c:pt idx="515">
                  <c:v>179</c:v>
                </c:pt>
                <c:pt idx="516">
                  <c:v>180</c:v>
                </c:pt>
                <c:pt idx="517">
                  <c:v>181</c:v>
                </c:pt>
                <c:pt idx="518">
                  <c:v>171</c:v>
                </c:pt>
                <c:pt idx="519">
                  <c:v>174</c:v>
                </c:pt>
                <c:pt idx="520">
                  <c:v>166</c:v>
                </c:pt>
                <c:pt idx="521">
                  <c:v>166</c:v>
                </c:pt>
                <c:pt idx="522">
                  <c:v>177</c:v>
                </c:pt>
                <c:pt idx="523">
                  <c:v>180</c:v>
                </c:pt>
                <c:pt idx="524">
                  <c:v>181</c:v>
                </c:pt>
                <c:pt idx="525">
                  <c:v>193</c:v>
                </c:pt>
                <c:pt idx="526">
                  <c:v>195</c:v>
                </c:pt>
                <c:pt idx="527">
                  <c:v>199.99999999999997</c:v>
                </c:pt>
                <c:pt idx="528">
                  <c:v>199</c:v>
                </c:pt>
                <c:pt idx="529">
                  <c:v>197</c:v>
                </c:pt>
                <c:pt idx="530">
                  <c:v>201.00000000000003</c:v>
                </c:pt>
                <c:pt idx="531">
                  <c:v>212</c:v>
                </c:pt>
                <c:pt idx="532">
                  <c:v>204.99999999999997</c:v>
                </c:pt>
                <c:pt idx="533">
                  <c:v>209</c:v>
                </c:pt>
                <c:pt idx="534">
                  <c:v>211</c:v>
                </c:pt>
                <c:pt idx="535">
                  <c:v>204</c:v>
                </c:pt>
                <c:pt idx="536">
                  <c:v>197</c:v>
                </c:pt>
                <c:pt idx="537">
                  <c:v>194</c:v>
                </c:pt>
                <c:pt idx="538">
                  <c:v>199.99999999999997</c:v>
                </c:pt>
                <c:pt idx="539">
                  <c:v>198</c:v>
                </c:pt>
                <c:pt idx="540">
                  <c:v>206</c:v>
                </c:pt>
                <c:pt idx="541">
                  <c:v>210</c:v>
                </c:pt>
                <c:pt idx="542">
                  <c:v>211.00000000000003</c:v>
                </c:pt>
                <c:pt idx="543">
                  <c:v>209</c:v>
                </c:pt>
                <c:pt idx="544">
                  <c:v>223.00000000000006</c:v>
                </c:pt>
                <c:pt idx="545">
                  <c:v>218.00000000000003</c:v>
                </c:pt>
                <c:pt idx="546">
                  <c:v>212</c:v>
                </c:pt>
                <c:pt idx="547">
                  <c:v>208</c:v>
                </c:pt>
                <c:pt idx="548">
                  <c:v>207.00000000000003</c:v>
                </c:pt>
                <c:pt idx="549">
                  <c:v>210</c:v>
                </c:pt>
                <c:pt idx="550">
                  <c:v>205.00000000000003</c:v>
                </c:pt>
                <c:pt idx="551">
                  <c:v>201.00000000000003</c:v>
                </c:pt>
                <c:pt idx="552">
                  <c:v>190</c:v>
                </c:pt>
                <c:pt idx="553">
                  <c:v>195</c:v>
                </c:pt>
                <c:pt idx="554">
                  <c:v>192</c:v>
                </c:pt>
                <c:pt idx="555">
                  <c:v>189</c:v>
                </c:pt>
                <c:pt idx="556">
                  <c:v>186</c:v>
                </c:pt>
                <c:pt idx="557">
                  <c:v>189</c:v>
                </c:pt>
                <c:pt idx="558">
                  <c:v>197.99999999999997</c:v>
                </c:pt>
                <c:pt idx="559">
                  <c:v>191</c:v>
                </c:pt>
                <c:pt idx="560">
                  <c:v>192</c:v>
                </c:pt>
                <c:pt idx="561">
                  <c:v>191</c:v>
                </c:pt>
                <c:pt idx="562">
                  <c:v>184</c:v>
                </c:pt>
                <c:pt idx="563">
                  <c:v>190</c:v>
                </c:pt>
                <c:pt idx="564">
                  <c:v>183</c:v>
                </c:pt>
                <c:pt idx="565">
                  <c:v>189</c:v>
                </c:pt>
                <c:pt idx="566">
                  <c:v>187</c:v>
                </c:pt>
                <c:pt idx="567">
                  <c:v>189</c:v>
                </c:pt>
                <c:pt idx="568">
                  <c:v>194</c:v>
                </c:pt>
                <c:pt idx="569">
                  <c:v>194</c:v>
                </c:pt>
                <c:pt idx="570">
                  <c:v>191</c:v>
                </c:pt>
                <c:pt idx="571">
                  <c:v>188</c:v>
                </c:pt>
                <c:pt idx="572">
                  <c:v>189</c:v>
                </c:pt>
                <c:pt idx="573">
                  <c:v>188</c:v>
                </c:pt>
                <c:pt idx="574">
                  <c:v>186</c:v>
                </c:pt>
                <c:pt idx="575">
                  <c:v>187</c:v>
                </c:pt>
                <c:pt idx="576">
                  <c:v>189</c:v>
                </c:pt>
                <c:pt idx="577">
                  <c:v>196</c:v>
                </c:pt>
                <c:pt idx="578">
                  <c:v>193</c:v>
                </c:pt>
                <c:pt idx="579">
                  <c:v>190</c:v>
                </c:pt>
                <c:pt idx="580">
                  <c:v>192</c:v>
                </c:pt>
                <c:pt idx="581">
                  <c:v>198</c:v>
                </c:pt>
                <c:pt idx="582">
                  <c:v>205.00000000000003</c:v>
                </c:pt>
                <c:pt idx="583">
                  <c:v>204</c:v>
                </c:pt>
                <c:pt idx="584">
                  <c:v>211.00000000000003</c:v>
                </c:pt>
                <c:pt idx="585">
                  <c:v>214</c:v>
                </c:pt>
                <c:pt idx="586">
                  <c:v>218.00000000000003</c:v>
                </c:pt>
                <c:pt idx="587">
                  <c:v>223</c:v>
                </c:pt>
                <c:pt idx="588">
                  <c:v>217.00000000000003</c:v>
                </c:pt>
                <c:pt idx="589">
                  <c:v>215.00000000000003</c:v>
                </c:pt>
                <c:pt idx="590">
                  <c:v>225.99999999999997</c:v>
                </c:pt>
                <c:pt idx="591">
                  <c:v>225.99999999999997</c:v>
                </c:pt>
                <c:pt idx="592">
                  <c:v>225</c:v>
                </c:pt>
                <c:pt idx="593">
                  <c:v>225</c:v>
                </c:pt>
                <c:pt idx="594">
                  <c:v>222.00000000000003</c:v>
                </c:pt>
                <c:pt idx="595">
                  <c:v>212</c:v>
                </c:pt>
                <c:pt idx="596">
                  <c:v>221</c:v>
                </c:pt>
                <c:pt idx="597">
                  <c:v>225</c:v>
                </c:pt>
                <c:pt idx="598">
                  <c:v>223.99999999999997</c:v>
                </c:pt>
                <c:pt idx="599">
                  <c:v>217</c:v>
                </c:pt>
                <c:pt idx="600">
                  <c:v>219</c:v>
                </c:pt>
                <c:pt idx="601">
                  <c:v>212</c:v>
                </c:pt>
                <c:pt idx="602">
                  <c:v>213.00000000000003</c:v>
                </c:pt>
                <c:pt idx="603">
                  <c:v>212</c:v>
                </c:pt>
                <c:pt idx="604">
                  <c:v>211.00000000000003</c:v>
                </c:pt>
                <c:pt idx="605">
                  <c:v>217</c:v>
                </c:pt>
                <c:pt idx="606">
                  <c:v>226.00000000000003</c:v>
                </c:pt>
                <c:pt idx="607">
                  <c:v>236</c:v>
                </c:pt>
                <c:pt idx="608">
                  <c:v>229</c:v>
                </c:pt>
                <c:pt idx="609">
                  <c:v>238.00000000000003</c:v>
                </c:pt>
                <c:pt idx="610">
                  <c:v>237</c:v>
                </c:pt>
                <c:pt idx="611">
                  <c:v>240</c:v>
                </c:pt>
                <c:pt idx="612">
                  <c:v>248</c:v>
                </c:pt>
                <c:pt idx="613">
                  <c:v>238.00000000000003</c:v>
                </c:pt>
                <c:pt idx="614">
                  <c:v>237</c:v>
                </c:pt>
                <c:pt idx="615">
                  <c:v>234</c:v>
                </c:pt>
                <c:pt idx="616">
                  <c:v>231</c:v>
                </c:pt>
                <c:pt idx="617">
                  <c:v>231</c:v>
                </c:pt>
                <c:pt idx="618">
                  <c:v>234.00000000000003</c:v>
                </c:pt>
                <c:pt idx="619">
                  <c:v>225</c:v>
                </c:pt>
                <c:pt idx="620">
                  <c:v>236.00000000000003</c:v>
                </c:pt>
                <c:pt idx="621">
                  <c:v>241</c:v>
                </c:pt>
                <c:pt idx="622">
                  <c:v>237</c:v>
                </c:pt>
                <c:pt idx="623">
                  <c:v>239</c:v>
                </c:pt>
                <c:pt idx="624">
                  <c:v>248.00000000000006</c:v>
                </c:pt>
                <c:pt idx="625">
                  <c:v>231</c:v>
                </c:pt>
                <c:pt idx="626">
                  <c:v>234.00000000000003</c:v>
                </c:pt>
                <c:pt idx="627">
                  <c:v>242.00000000000003</c:v>
                </c:pt>
                <c:pt idx="628">
                  <c:v>239</c:v>
                </c:pt>
                <c:pt idx="629">
                  <c:v>227.99999999999997</c:v>
                </c:pt>
                <c:pt idx="630">
                  <c:v>225</c:v>
                </c:pt>
                <c:pt idx="631">
                  <c:v>220.00000000000003</c:v>
                </c:pt>
                <c:pt idx="632">
                  <c:v>229</c:v>
                </c:pt>
                <c:pt idx="633">
                  <c:v>241</c:v>
                </c:pt>
                <c:pt idx="634">
                  <c:v>242</c:v>
                </c:pt>
                <c:pt idx="635">
                  <c:v>240.00000000000003</c:v>
                </c:pt>
                <c:pt idx="636">
                  <c:v>234</c:v>
                </c:pt>
                <c:pt idx="637">
                  <c:v>234</c:v>
                </c:pt>
                <c:pt idx="638">
                  <c:v>231</c:v>
                </c:pt>
                <c:pt idx="639">
                  <c:v>234</c:v>
                </c:pt>
                <c:pt idx="640">
                  <c:v>232.00000000000003</c:v>
                </c:pt>
                <c:pt idx="641">
                  <c:v>229</c:v>
                </c:pt>
                <c:pt idx="642">
                  <c:v>225</c:v>
                </c:pt>
                <c:pt idx="643">
                  <c:v>223</c:v>
                </c:pt>
                <c:pt idx="644">
                  <c:v>218.00000000000003</c:v>
                </c:pt>
                <c:pt idx="645">
                  <c:v>221</c:v>
                </c:pt>
                <c:pt idx="646">
                  <c:v>223</c:v>
                </c:pt>
                <c:pt idx="647">
                  <c:v>221</c:v>
                </c:pt>
                <c:pt idx="648">
                  <c:v>212</c:v>
                </c:pt>
                <c:pt idx="649">
                  <c:v>208</c:v>
                </c:pt>
                <c:pt idx="650">
                  <c:v>215</c:v>
                </c:pt>
                <c:pt idx="651">
                  <c:v>219.99999999999997</c:v>
                </c:pt>
                <c:pt idx="652">
                  <c:v>219</c:v>
                </c:pt>
                <c:pt idx="653">
                  <c:v>212</c:v>
                </c:pt>
                <c:pt idx="654">
                  <c:v>212</c:v>
                </c:pt>
                <c:pt idx="655">
                  <c:v>204.99999999999997</c:v>
                </c:pt>
                <c:pt idx="656">
                  <c:v>204</c:v>
                </c:pt>
                <c:pt idx="657">
                  <c:v>209</c:v>
                </c:pt>
                <c:pt idx="658">
                  <c:v>211.00000000000003</c:v>
                </c:pt>
                <c:pt idx="659">
                  <c:v>206</c:v>
                </c:pt>
                <c:pt idx="660">
                  <c:v>213.00000000000003</c:v>
                </c:pt>
                <c:pt idx="661">
                  <c:v>207.00000000000003</c:v>
                </c:pt>
                <c:pt idx="662">
                  <c:v>206.99999999999997</c:v>
                </c:pt>
                <c:pt idx="663">
                  <c:v>202</c:v>
                </c:pt>
                <c:pt idx="664">
                  <c:v>194.99999999999997</c:v>
                </c:pt>
                <c:pt idx="665">
                  <c:v>205.00000000000003</c:v>
                </c:pt>
                <c:pt idx="666">
                  <c:v>212</c:v>
                </c:pt>
                <c:pt idx="667">
                  <c:v>212</c:v>
                </c:pt>
                <c:pt idx="668">
                  <c:v>213</c:v>
                </c:pt>
                <c:pt idx="669">
                  <c:v>213</c:v>
                </c:pt>
                <c:pt idx="670">
                  <c:v>214</c:v>
                </c:pt>
                <c:pt idx="671">
                  <c:v>217.00000000000003</c:v>
                </c:pt>
                <c:pt idx="672">
                  <c:v>216</c:v>
                </c:pt>
                <c:pt idx="673">
                  <c:v>211</c:v>
                </c:pt>
                <c:pt idx="674">
                  <c:v>214</c:v>
                </c:pt>
                <c:pt idx="675">
                  <c:v>218.00000000000003</c:v>
                </c:pt>
                <c:pt idx="676">
                  <c:v>221</c:v>
                </c:pt>
                <c:pt idx="677">
                  <c:v>216</c:v>
                </c:pt>
                <c:pt idx="678">
                  <c:v>211.00000000000003</c:v>
                </c:pt>
                <c:pt idx="679">
                  <c:v>221</c:v>
                </c:pt>
                <c:pt idx="680">
                  <c:v>223.99999999999997</c:v>
                </c:pt>
                <c:pt idx="681">
                  <c:v>220.00000000000003</c:v>
                </c:pt>
                <c:pt idx="682">
                  <c:v>213</c:v>
                </c:pt>
                <c:pt idx="683">
                  <c:v>219.00000000000003</c:v>
                </c:pt>
                <c:pt idx="684">
                  <c:v>214</c:v>
                </c:pt>
                <c:pt idx="685">
                  <c:v>215.00000000000003</c:v>
                </c:pt>
                <c:pt idx="686">
                  <c:v>212</c:v>
                </c:pt>
                <c:pt idx="687">
                  <c:v>217</c:v>
                </c:pt>
                <c:pt idx="688">
                  <c:v>209.00000000000003</c:v>
                </c:pt>
                <c:pt idx="689">
                  <c:v>204</c:v>
                </c:pt>
                <c:pt idx="690">
                  <c:v>206</c:v>
                </c:pt>
                <c:pt idx="691">
                  <c:v>204.99999999999997</c:v>
                </c:pt>
                <c:pt idx="692">
                  <c:v>199</c:v>
                </c:pt>
                <c:pt idx="693">
                  <c:v>206</c:v>
                </c:pt>
                <c:pt idx="694">
                  <c:v>204.99999999999997</c:v>
                </c:pt>
                <c:pt idx="695">
                  <c:v>208</c:v>
                </c:pt>
                <c:pt idx="696">
                  <c:v>212</c:v>
                </c:pt>
                <c:pt idx="697">
                  <c:v>211.00000000000003</c:v>
                </c:pt>
                <c:pt idx="698">
                  <c:v>205.00000000000003</c:v>
                </c:pt>
                <c:pt idx="699">
                  <c:v>199</c:v>
                </c:pt>
                <c:pt idx="700">
                  <c:v>203.00000000000003</c:v>
                </c:pt>
                <c:pt idx="701">
                  <c:v>203.00000000000003</c:v>
                </c:pt>
                <c:pt idx="702">
                  <c:v>202</c:v>
                </c:pt>
                <c:pt idx="703">
                  <c:v>206</c:v>
                </c:pt>
                <c:pt idx="704">
                  <c:v>203.00000000000003</c:v>
                </c:pt>
                <c:pt idx="705">
                  <c:v>204</c:v>
                </c:pt>
                <c:pt idx="706">
                  <c:v>208</c:v>
                </c:pt>
                <c:pt idx="707">
                  <c:v>204.99999999999997</c:v>
                </c:pt>
                <c:pt idx="708">
                  <c:v>202</c:v>
                </c:pt>
                <c:pt idx="709">
                  <c:v>206</c:v>
                </c:pt>
                <c:pt idx="710">
                  <c:v>212</c:v>
                </c:pt>
                <c:pt idx="711">
                  <c:v>212</c:v>
                </c:pt>
                <c:pt idx="712">
                  <c:v>217</c:v>
                </c:pt>
                <c:pt idx="713">
                  <c:v>220.00000000000003</c:v>
                </c:pt>
                <c:pt idx="714">
                  <c:v>221</c:v>
                </c:pt>
                <c:pt idx="715">
                  <c:v>225.99999999999997</c:v>
                </c:pt>
                <c:pt idx="716">
                  <c:v>221.99999999999997</c:v>
                </c:pt>
                <c:pt idx="717">
                  <c:v>219</c:v>
                </c:pt>
                <c:pt idx="718">
                  <c:v>217.99999999999997</c:v>
                </c:pt>
                <c:pt idx="719">
                  <c:v>213.99999999999997</c:v>
                </c:pt>
                <c:pt idx="720">
                  <c:v>212</c:v>
                </c:pt>
                <c:pt idx="721">
                  <c:v>211</c:v>
                </c:pt>
                <c:pt idx="722">
                  <c:v>215</c:v>
                </c:pt>
                <c:pt idx="723">
                  <c:v>213.00000000000003</c:v>
                </c:pt>
                <c:pt idx="724">
                  <c:v>213.99999999999997</c:v>
                </c:pt>
                <c:pt idx="725">
                  <c:v>211</c:v>
                </c:pt>
                <c:pt idx="726">
                  <c:v>208</c:v>
                </c:pt>
                <c:pt idx="727">
                  <c:v>204</c:v>
                </c:pt>
                <c:pt idx="728">
                  <c:v>204</c:v>
                </c:pt>
                <c:pt idx="729">
                  <c:v>199</c:v>
                </c:pt>
                <c:pt idx="730">
                  <c:v>194</c:v>
                </c:pt>
                <c:pt idx="731">
                  <c:v>197.00000000000003</c:v>
                </c:pt>
                <c:pt idx="732">
                  <c:v>212</c:v>
                </c:pt>
                <c:pt idx="733">
                  <c:v>204.99999999999997</c:v>
                </c:pt>
                <c:pt idx="734">
                  <c:v>194</c:v>
                </c:pt>
                <c:pt idx="735">
                  <c:v>197.00000000000003</c:v>
                </c:pt>
                <c:pt idx="736">
                  <c:v>196.00000000000003</c:v>
                </c:pt>
                <c:pt idx="737">
                  <c:v>200</c:v>
                </c:pt>
                <c:pt idx="738">
                  <c:v>190</c:v>
                </c:pt>
                <c:pt idx="739">
                  <c:v>197</c:v>
                </c:pt>
                <c:pt idx="740">
                  <c:v>202.99999999999997</c:v>
                </c:pt>
                <c:pt idx="741">
                  <c:v>202.99999999999997</c:v>
                </c:pt>
                <c:pt idx="742">
                  <c:v>201.00000000000003</c:v>
                </c:pt>
                <c:pt idx="743">
                  <c:v>200</c:v>
                </c:pt>
                <c:pt idx="744">
                  <c:v>196.00000000000003</c:v>
                </c:pt>
                <c:pt idx="745">
                  <c:v>203.00000000000003</c:v>
                </c:pt>
                <c:pt idx="746">
                  <c:v>206.99999999999997</c:v>
                </c:pt>
                <c:pt idx="747">
                  <c:v>204.99999999999997</c:v>
                </c:pt>
                <c:pt idx="748">
                  <c:v>201.00000000000003</c:v>
                </c:pt>
                <c:pt idx="749">
                  <c:v>209</c:v>
                </c:pt>
                <c:pt idx="750">
                  <c:v>210</c:v>
                </c:pt>
                <c:pt idx="751">
                  <c:v>211</c:v>
                </c:pt>
                <c:pt idx="752">
                  <c:v>202</c:v>
                </c:pt>
                <c:pt idx="753">
                  <c:v>204.99999999999997</c:v>
                </c:pt>
                <c:pt idx="754">
                  <c:v>197.00000000000003</c:v>
                </c:pt>
                <c:pt idx="755">
                  <c:v>196.00000000000003</c:v>
                </c:pt>
                <c:pt idx="756">
                  <c:v>193</c:v>
                </c:pt>
                <c:pt idx="757">
                  <c:v>196</c:v>
                </c:pt>
                <c:pt idx="758">
                  <c:v>191</c:v>
                </c:pt>
                <c:pt idx="759">
                  <c:v>186</c:v>
                </c:pt>
                <c:pt idx="760">
                  <c:v>185</c:v>
                </c:pt>
                <c:pt idx="761">
                  <c:v>178.99999999999997</c:v>
                </c:pt>
                <c:pt idx="762">
                  <c:v>180</c:v>
                </c:pt>
                <c:pt idx="763">
                  <c:v>174.99999999999997</c:v>
                </c:pt>
                <c:pt idx="764">
                  <c:v>174</c:v>
                </c:pt>
                <c:pt idx="765">
                  <c:v>175.99999999999997</c:v>
                </c:pt>
                <c:pt idx="766">
                  <c:v>171.99999999999997</c:v>
                </c:pt>
                <c:pt idx="767">
                  <c:v>169.99999999999997</c:v>
                </c:pt>
                <c:pt idx="768">
                  <c:v>170</c:v>
                </c:pt>
                <c:pt idx="769">
                  <c:v>165</c:v>
                </c:pt>
                <c:pt idx="770">
                  <c:v>161</c:v>
                </c:pt>
                <c:pt idx="771">
                  <c:v>162</c:v>
                </c:pt>
                <c:pt idx="772">
                  <c:v>153</c:v>
                </c:pt>
                <c:pt idx="773">
                  <c:v>154.99999999999997</c:v>
                </c:pt>
                <c:pt idx="774">
                  <c:v>158</c:v>
                </c:pt>
                <c:pt idx="775">
                  <c:v>156</c:v>
                </c:pt>
                <c:pt idx="776">
                  <c:v>143</c:v>
                </c:pt>
                <c:pt idx="777">
                  <c:v>144</c:v>
                </c:pt>
                <c:pt idx="778">
                  <c:v>140</c:v>
                </c:pt>
                <c:pt idx="779">
                  <c:v>135</c:v>
                </c:pt>
                <c:pt idx="780">
                  <c:v>144</c:v>
                </c:pt>
                <c:pt idx="781">
                  <c:v>148</c:v>
                </c:pt>
                <c:pt idx="782">
                  <c:v>151</c:v>
                </c:pt>
                <c:pt idx="783">
                  <c:v>145</c:v>
                </c:pt>
                <c:pt idx="784">
                  <c:v>145</c:v>
                </c:pt>
                <c:pt idx="785">
                  <c:v>144</c:v>
                </c:pt>
                <c:pt idx="786">
                  <c:v>142</c:v>
                </c:pt>
                <c:pt idx="787">
                  <c:v>142</c:v>
                </c:pt>
                <c:pt idx="788">
                  <c:v>139</c:v>
                </c:pt>
                <c:pt idx="789">
                  <c:v>143</c:v>
                </c:pt>
                <c:pt idx="790">
                  <c:v>141</c:v>
                </c:pt>
                <c:pt idx="791">
                  <c:v>150</c:v>
                </c:pt>
                <c:pt idx="792">
                  <c:v>148</c:v>
                </c:pt>
                <c:pt idx="793">
                  <c:v>155</c:v>
                </c:pt>
                <c:pt idx="794">
                  <c:v>159</c:v>
                </c:pt>
                <c:pt idx="795">
                  <c:v>159</c:v>
                </c:pt>
                <c:pt idx="796">
                  <c:v>154</c:v>
                </c:pt>
                <c:pt idx="797">
                  <c:v>160</c:v>
                </c:pt>
                <c:pt idx="798">
                  <c:v>161</c:v>
                </c:pt>
                <c:pt idx="799">
                  <c:v>165</c:v>
                </c:pt>
                <c:pt idx="800">
                  <c:v>163</c:v>
                </c:pt>
                <c:pt idx="801">
                  <c:v>163</c:v>
                </c:pt>
                <c:pt idx="802">
                  <c:v>163</c:v>
                </c:pt>
                <c:pt idx="803">
                  <c:v>162</c:v>
                </c:pt>
                <c:pt idx="804">
                  <c:v>157.99999999999997</c:v>
                </c:pt>
                <c:pt idx="805">
                  <c:v>161</c:v>
                </c:pt>
                <c:pt idx="806">
                  <c:v>164</c:v>
                </c:pt>
                <c:pt idx="807">
                  <c:v>157.99999999999997</c:v>
                </c:pt>
                <c:pt idx="808">
                  <c:v>161</c:v>
                </c:pt>
                <c:pt idx="809">
                  <c:v>160</c:v>
                </c:pt>
                <c:pt idx="810">
                  <c:v>158</c:v>
                </c:pt>
                <c:pt idx="811">
                  <c:v>163</c:v>
                </c:pt>
                <c:pt idx="812">
                  <c:v>157</c:v>
                </c:pt>
                <c:pt idx="813">
                  <c:v>156</c:v>
                </c:pt>
                <c:pt idx="814">
                  <c:v>155</c:v>
                </c:pt>
                <c:pt idx="815">
                  <c:v>150</c:v>
                </c:pt>
                <c:pt idx="816">
                  <c:v>153</c:v>
                </c:pt>
                <c:pt idx="817">
                  <c:v>147</c:v>
                </c:pt>
                <c:pt idx="818">
                  <c:v>149</c:v>
                </c:pt>
                <c:pt idx="819">
                  <c:v>150</c:v>
                </c:pt>
                <c:pt idx="820">
                  <c:v>157</c:v>
                </c:pt>
                <c:pt idx="821">
                  <c:v>154</c:v>
                </c:pt>
                <c:pt idx="822">
                  <c:v>158</c:v>
                </c:pt>
                <c:pt idx="823">
                  <c:v>154</c:v>
                </c:pt>
                <c:pt idx="824">
                  <c:v>156</c:v>
                </c:pt>
                <c:pt idx="825">
                  <c:v>158</c:v>
                </c:pt>
                <c:pt idx="826">
                  <c:v>162</c:v>
                </c:pt>
                <c:pt idx="827">
                  <c:v>165</c:v>
                </c:pt>
                <c:pt idx="828">
                  <c:v>166</c:v>
                </c:pt>
                <c:pt idx="829">
                  <c:v>166</c:v>
                </c:pt>
                <c:pt idx="830">
                  <c:v>170</c:v>
                </c:pt>
                <c:pt idx="831">
                  <c:v>163</c:v>
                </c:pt>
                <c:pt idx="832">
                  <c:v>162</c:v>
                </c:pt>
                <c:pt idx="833">
                  <c:v>161</c:v>
                </c:pt>
                <c:pt idx="834">
                  <c:v>166</c:v>
                </c:pt>
                <c:pt idx="835">
                  <c:v>160</c:v>
                </c:pt>
                <c:pt idx="836">
                  <c:v>160</c:v>
                </c:pt>
                <c:pt idx="837">
                  <c:v>156</c:v>
                </c:pt>
                <c:pt idx="838">
                  <c:v>160</c:v>
                </c:pt>
                <c:pt idx="839">
                  <c:v>153</c:v>
                </c:pt>
                <c:pt idx="840">
                  <c:v>153</c:v>
                </c:pt>
                <c:pt idx="841">
                  <c:v>147</c:v>
                </c:pt>
                <c:pt idx="842">
                  <c:v>148</c:v>
                </c:pt>
                <c:pt idx="843">
                  <c:v>142</c:v>
                </c:pt>
                <c:pt idx="844">
                  <c:v>147</c:v>
                </c:pt>
                <c:pt idx="845">
                  <c:v>148</c:v>
                </c:pt>
                <c:pt idx="846">
                  <c:v>157</c:v>
                </c:pt>
                <c:pt idx="847">
                  <c:v>154</c:v>
                </c:pt>
                <c:pt idx="848">
                  <c:v>152</c:v>
                </c:pt>
                <c:pt idx="849">
                  <c:v>149.00000000000003</c:v>
                </c:pt>
                <c:pt idx="850">
                  <c:v>151.00000000000003</c:v>
                </c:pt>
                <c:pt idx="851">
                  <c:v>154</c:v>
                </c:pt>
                <c:pt idx="852">
                  <c:v>152</c:v>
                </c:pt>
                <c:pt idx="853">
                  <c:v>153</c:v>
                </c:pt>
                <c:pt idx="854">
                  <c:v>150</c:v>
                </c:pt>
                <c:pt idx="855">
                  <c:v>155</c:v>
                </c:pt>
                <c:pt idx="856">
                  <c:v>152</c:v>
                </c:pt>
                <c:pt idx="857">
                  <c:v>141</c:v>
                </c:pt>
                <c:pt idx="858">
                  <c:v>145</c:v>
                </c:pt>
                <c:pt idx="859">
                  <c:v>144</c:v>
                </c:pt>
                <c:pt idx="860">
                  <c:v>147</c:v>
                </c:pt>
                <c:pt idx="861">
                  <c:v>142</c:v>
                </c:pt>
                <c:pt idx="862">
                  <c:v>138</c:v>
                </c:pt>
                <c:pt idx="863">
                  <c:v>135</c:v>
                </c:pt>
                <c:pt idx="864">
                  <c:v>135</c:v>
                </c:pt>
                <c:pt idx="865">
                  <c:v>134</c:v>
                </c:pt>
                <c:pt idx="866">
                  <c:v>130</c:v>
                </c:pt>
                <c:pt idx="867">
                  <c:v>135</c:v>
                </c:pt>
                <c:pt idx="868">
                  <c:v>139</c:v>
                </c:pt>
                <c:pt idx="869">
                  <c:v>144</c:v>
                </c:pt>
                <c:pt idx="870">
                  <c:v>142</c:v>
                </c:pt>
                <c:pt idx="871">
                  <c:v>143</c:v>
                </c:pt>
                <c:pt idx="872">
                  <c:v>130</c:v>
                </c:pt>
                <c:pt idx="873">
                  <c:v>119</c:v>
                </c:pt>
                <c:pt idx="874">
                  <c:v>120</c:v>
                </c:pt>
                <c:pt idx="875">
                  <c:v>124</c:v>
                </c:pt>
                <c:pt idx="876">
                  <c:v>123</c:v>
                </c:pt>
                <c:pt idx="877">
                  <c:v>118</c:v>
                </c:pt>
                <c:pt idx="878">
                  <c:v>109.00000000000001</c:v>
                </c:pt>
                <c:pt idx="879">
                  <c:v>110.99999999999999</c:v>
                </c:pt>
                <c:pt idx="880">
                  <c:v>110.99999999999999</c:v>
                </c:pt>
                <c:pt idx="881">
                  <c:v>109.00000000000001</c:v>
                </c:pt>
                <c:pt idx="882">
                  <c:v>111.99999999999999</c:v>
                </c:pt>
                <c:pt idx="883">
                  <c:v>124</c:v>
                </c:pt>
                <c:pt idx="884">
                  <c:v>117</c:v>
                </c:pt>
                <c:pt idx="885">
                  <c:v>121</c:v>
                </c:pt>
                <c:pt idx="886">
                  <c:v>128</c:v>
                </c:pt>
                <c:pt idx="887">
                  <c:v>127</c:v>
                </c:pt>
                <c:pt idx="888">
                  <c:v>125</c:v>
                </c:pt>
                <c:pt idx="889">
                  <c:v>127</c:v>
                </c:pt>
                <c:pt idx="890">
                  <c:v>125</c:v>
                </c:pt>
                <c:pt idx="891">
                  <c:v>124</c:v>
                </c:pt>
                <c:pt idx="892">
                  <c:v>126</c:v>
                </c:pt>
                <c:pt idx="893">
                  <c:v>126</c:v>
                </c:pt>
                <c:pt idx="894">
                  <c:v>121</c:v>
                </c:pt>
                <c:pt idx="895">
                  <c:v>127</c:v>
                </c:pt>
                <c:pt idx="896">
                  <c:v>118</c:v>
                </c:pt>
                <c:pt idx="897">
                  <c:v>122</c:v>
                </c:pt>
                <c:pt idx="898">
                  <c:v>126</c:v>
                </c:pt>
                <c:pt idx="899">
                  <c:v>127</c:v>
                </c:pt>
                <c:pt idx="900">
                  <c:v>125</c:v>
                </c:pt>
                <c:pt idx="901">
                  <c:v>131</c:v>
                </c:pt>
                <c:pt idx="902">
                  <c:v>128</c:v>
                </c:pt>
                <c:pt idx="903">
                  <c:v>126</c:v>
                </c:pt>
                <c:pt idx="904">
                  <c:v>122</c:v>
                </c:pt>
                <c:pt idx="905">
                  <c:v>129</c:v>
                </c:pt>
                <c:pt idx="906">
                  <c:v>122</c:v>
                </c:pt>
                <c:pt idx="907">
                  <c:v>124</c:v>
                </c:pt>
                <c:pt idx="908">
                  <c:v>130</c:v>
                </c:pt>
                <c:pt idx="909">
                  <c:v>126</c:v>
                </c:pt>
                <c:pt idx="910">
                  <c:v>123</c:v>
                </c:pt>
                <c:pt idx="911">
                  <c:v>128</c:v>
                </c:pt>
                <c:pt idx="912">
                  <c:v>126</c:v>
                </c:pt>
                <c:pt idx="913">
                  <c:v>125</c:v>
                </c:pt>
                <c:pt idx="914">
                  <c:v>125</c:v>
                </c:pt>
                <c:pt idx="915">
                  <c:v>125</c:v>
                </c:pt>
                <c:pt idx="916">
                  <c:v>128</c:v>
                </c:pt>
                <c:pt idx="917">
                  <c:v>124</c:v>
                </c:pt>
                <c:pt idx="918">
                  <c:v>124</c:v>
                </c:pt>
                <c:pt idx="919">
                  <c:v>125</c:v>
                </c:pt>
                <c:pt idx="920">
                  <c:v>124</c:v>
                </c:pt>
                <c:pt idx="921">
                  <c:v>127</c:v>
                </c:pt>
                <c:pt idx="922">
                  <c:v>123</c:v>
                </c:pt>
                <c:pt idx="923">
                  <c:v>120</c:v>
                </c:pt>
                <c:pt idx="924">
                  <c:v>126.00000000000003</c:v>
                </c:pt>
                <c:pt idx="925">
                  <c:v>131.99999999999997</c:v>
                </c:pt>
                <c:pt idx="926">
                  <c:v>131</c:v>
                </c:pt>
                <c:pt idx="927">
                  <c:v>137</c:v>
                </c:pt>
                <c:pt idx="928">
                  <c:v>137</c:v>
                </c:pt>
                <c:pt idx="929">
                  <c:v>142</c:v>
                </c:pt>
                <c:pt idx="930">
                  <c:v>140</c:v>
                </c:pt>
                <c:pt idx="931">
                  <c:v>140</c:v>
                </c:pt>
                <c:pt idx="932">
                  <c:v>139</c:v>
                </c:pt>
                <c:pt idx="933">
                  <c:v>144</c:v>
                </c:pt>
                <c:pt idx="934">
                  <c:v>145</c:v>
                </c:pt>
                <c:pt idx="935">
                  <c:v>144.00000000000003</c:v>
                </c:pt>
                <c:pt idx="936">
                  <c:v>134</c:v>
                </c:pt>
                <c:pt idx="937">
                  <c:v>130</c:v>
                </c:pt>
                <c:pt idx="938">
                  <c:v>130</c:v>
                </c:pt>
                <c:pt idx="939">
                  <c:v>130</c:v>
                </c:pt>
                <c:pt idx="940">
                  <c:v>131</c:v>
                </c:pt>
                <c:pt idx="941">
                  <c:v>130.99999999999997</c:v>
                </c:pt>
                <c:pt idx="942">
                  <c:v>136</c:v>
                </c:pt>
                <c:pt idx="943">
                  <c:v>140</c:v>
                </c:pt>
                <c:pt idx="944">
                  <c:v>142</c:v>
                </c:pt>
                <c:pt idx="945">
                  <c:v>140</c:v>
                </c:pt>
                <c:pt idx="946">
                  <c:v>142</c:v>
                </c:pt>
                <c:pt idx="947">
                  <c:v>142</c:v>
                </c:pt>
                <c:pt idx="948">
                  <c:v>142</c:v>
                </c:pt>
                <c:pt idx="949">
                  <c:v>145</c:v>
                </c:pt>
                <c:pt idx="950">
                  <c:v>148</c:v>
                </c:pt>
                <c:pt idx="951">
                  <c:v>143</c:v>
                </c:pt>
                <c:pt idx="952">
                  <c:v>141</c:v>
                </c:pt>
                <c:pt idx="953">
                  <c:v>141</c:v>
                </c:pt>
                <c:pt idx="954">
                  <c:v>141</c:v>
                </c:pt>
                <c:pt idx="955">
                  <c:v>140</c:v>
                </c:pt>
                <c:pt idx="956">
                  <c:v>144</c:v>
                </c:pt>
                <c:pt idx="957">
                  <c:v>143</c:v>
                </c:pt>
                <c:pt idx="958">
                  <c:v>146</c:v>
                </c:pt>
                <c:pt idx="959">
                  <c:v>155</c:v>
                </c:pt>
                <c:pt idx="960">
                  <c:v>156</c:v>
                </c:pt>
                <c:pt idx="961">
                  <c:v>150</c:v>
                </c:pt>
                <c:pt idx="962">
                  <c:v>148</c:v>
                </c:pt>
                <c:pt idx="963">
                  <c:v>144</c:v>
                </c:pt>
                <c:pt idx="964">
                  <c:v>144</c:v>
                </c:pt>
                <c:pt idx="965">
                  <c:v>141</c:v>
                </c:pt>
                <c:pt idx="966">
                  <c:v>142.00000000000003</c:v>
                </c:pt>
                <c:pt idx="967">
                  <c:v>145</c:v>
                </c:pt>
                <c:pt idx="968">
                  <c:v>162</c:v>
                </c:pt>
                <c:pt idx="969">
                  <c:v>167</c:v>
                </c:pt>
                <c:pt idx="970">
                  <c:v>168</c:v>
                </c:pt>
                <c:pt idx="971">
                  <c:v>172</c:v>
                </c:pt>
                <c:pt idx="972">
                  <c:v>175.00000000000003</c:v>
                </c:pt>
                <c:pt idx="973">
                  <c:v>185</c:v>
                </c:pt>
                <c:pt idx="974">
                  <c:v>190</c:v>
                </c:pt>
                <c:pt idx="975">
                  <c:v>187</c:v>
                </c:pt>
                <c:pt idx="976">
                  <c:v>182</c:v>
                </c:pt>
                <c:pt idx="977">
                  <c:v>185</c:v>
                </c:pt>
                <c:pt idx="978">
                  <c:v>187</c:v>
                </c:pt>
                <c:pt idx="979">
                  <c:v>184</c:v>
                </c:pt>
                <c:pt idx="980">
                  <c:v>181.99999999999997</c:v>
                </c:pt>
                <c:pt idx="981">
                  <c:v>189</c:v>
                </c:pt>
                <c:pt idx="982">
                  <c:v>197.00000000000003</c:v>
                </c:pt>
                <c:pt idx="983">
                  <c:v>191</c:v>
                </c:pt>
                <c:pt idx="984">
                  <c:v>190</c:v>
                </c:pt>
                <c:pt idx="985">
                  <c:v>190</c:v>
                </c:pt>
                <c:pt idx="986">
                  <c:v>181.99999999999997</c:v>
                </c:pt>
                <c:pt idx="987">
                  <c:v>189</c:v>
                </c:pt>
                <c:pt idx="988">
                  <c:v>193.00000000000003</c:v>
                </c:pt>
                <c:pt idx="989">
                  <c:v>198.00000000000003</c:v>
                </c:pt>
                <c:pt idx="990">
                  <c:v>194</c:v>
                </c:pt>
                <c:pt idx="991">
                  <c:v>199</c:v>
                </c:pt>
                <c:pt idx="992">
                  <c:v>209</c:v>
                </c:pt>
                <c:pt idx="993">
                  <c:v>209</c:v>
                </c:pt>
                <c:pt idx="994">
                  <c:v>202</c:v>
                </c:pt>
                <c:pt idx="995">
                  <c:v>204.99999999999997</c:v>
                </c:pt>
                <c:pt idx="996">
                  <c:v>202.99999999999997</c:v>
                </c:pt>
                <c:pt idx="997">
                  <c:v>204</c:v>
                </c:pt>
                <c:pt idx="998">
                  <c:v>202.99999999999997</c:v>
                </c:pt>
                <c:pt idx="999">
                  <c:v>205.99999999999997</c:v>
                </c:pt>
                <c:pt idx="1000">
                  <c:v>197.99999999999997</c:v>
                </c:pt>
                <c:pt idx="1001">
                  <c:v>202.00000000000006</c:v>
                </c:pt>
                <c:pt idx="1002">
                  <c:v>194.00000000000003</c:v>
                </c:pt>
                <c:pt idx="1003">
                  <c:v>192.00000000000003</c:v>
                </c:pt>
                <c:pt idx="1004">
                  <c:v>193</c:v>
                </c:pt>
                <c:pt idx="1005">
                  <c:v>189</c:v>
                </c:pt>
                <c:pt idx="1006">
                  <c:v>188</c:v>
                </c:pt>
                <c:pt idx="1007">
                  <c:v>186</c:v>
                </c:pt>
                <c:pt idx="1008">
                  <c:v>186</c:v>
                </c:pt>
                <c:pt idx="1009">
                  <c:v>184</c:v>
                </c:pt>
                <c:pt idx="1010">
                  <c:v>187</c:v>
                </c:pt>
                <c:pt idx="1011">
                  <c:v>178</c:v>
                </c:pt>
                <c:pt idx="1012">
                  <c:v>189</c:v>
                </c:pt>
                <c:pt idx="1013">
                  <c:v>195.00000000000003</c:v>
                </c:pt>
                <c:pt idx="1014">
                  <c:v>198</c:v>
                </c:pt>
                <c:pt idx="1015">
                  <c:v>190</c:v>
                </c:pt>
                <c:pt idx="1016">
                  <c:v>196.00000000000003</c:v>
                </c:pt>
                <c:pt idx="1017">
                  <c:v>202.99999999999997</c:v>
                </c:pt>
                <c:pt idx="1018">
                  <c:v>199.99999999999997</c:v>
                </c:pt>
                <c:pt idx="1019">
                  <c:v>197.00000000000003</c:v>
                </c:pt>
                <c:pt idx="1020">
                  <c:v>198.00000000000003</c:v>
                </c:pt>
                <c:pt idx="1021">
                  <c:v>193.00000000000003</c:v>
                </c:pt>
                <c:pt idx="1022">
                  <c:v>197</c:v>
                </c:pt>
                <c:pt idx="1023">
                  <c:v>196</c:v>
                </c:pt>
                <c:pt idx="1024">
                  <c:v>198.00000000000003</c:v>
                </c:pt>
                <c:pt idx="1025">
                  <c:v>189</c:v>
                </c:pt>
                <c:pt idx="1026">
                  <c:v>187</c:v>
                </c:pt>
                <c:pt idx="1027">
                  <c:v>179.99999999999997</c:v>
                </c:pt>
                <c:pt idx="1028">
                  <c:v>186</c:v>
                </c:pt>
                <c:pt idx="1029">
                  <c:v>186</c:v>
                </c:pt>
                <c:pt idx="1030">
                  <c:v>191</c:v>
                </c:pt>
                <c:pt idx="1031">
                  <c:v>193.00000000000003</c:v>
                </c:pt>
                <c:pt idx="1032">
                  <c:v>196.99999999999997</c:v>
                </c:pt>
                <c:pt idx="1033">
                  <c:v>192.00000000000003</c:v>
                </c:pt>
                <c:pt idx="1034">
                  <c:v>191.5</c:v>
                </c:pt>
              </c:numCache>
            </c:numRef>
          </c:val>
          <c:smooth val="0"/>
          <c:extLst>
            <c:ext xmlns:c16="http://schemas.microsoft.com/office/drawing/2014/chart" uri="{C3380CC4-5D6E-409C-BE32-E72D297353CC}">
              <c16:uniqueId val="{00000000-008F-4DAA-9543-66194B708BCE}"/>
            </c:ext>
          </c:extLst>
        </c:ser>
        <c:ser>
          <c:idx val="3"/>
          <c:order val="1"/>
          <c:tx>
            <c:strRef>
              <c:f>Sheet1!$AG$2</c:f>
              <c:strCache>
                <c:ptCount val="1"/>
                <c:pt idx="0">
                  <c:v>2yr/30yr - Economic Curve</c:v>
                </c:pt>
              </c:strCache>
            </c:strRef>
          </c:tx>
          <c:spPr>
            <a:ln w="12700">
              <a:solidFill>
                <a:srgbClr val="FF0000"/>
              </a:solidFill>
            </a:ln>
          </c:spPr>
          <c:marker>
            <c:symbol val="none"/>
          </c:marker>
          <c:cat>
            <c:numRef>
              <c:f>Sheet1!$AE$3:$AE$1040</c:f>
              <c:numCache>
                <c:formatCode>m/d/yy;@</c:formatCode>
                <c:ptCount val="1038"/>
                <c:pt idx="0">
                  <c:v>41277</c:v>
                </c:pt>
                <c:pt idx="1">
                  <c:v>41278</c:v>
                </c:pt>
                <c:pt idx="2">
                  <c:v>41281</c:v>
                </c:pt>
                <c:pt idx="3">
                  <c:v>41282</c:v>
                </c:pt>
                <c:pt idx="4">
                  <c:v>41283</c:v>
                </c:pt>
                <c:pt idx="5">
                  <c:v>41284</c:v>
                </c:pt>
                <c:pt idx="6">
                  <c:v>41285</c:v>
                </c:pt>
                <c:pt idx="7">
                  <c:v>41288</c:v>
                </c:pt>
                <c:pt idx="8">
                  <c:v>41289</c:v>
                </c:pt>
                <c:pt idx="9">
                  <c:v>41290</c:v>
                </c:pt>
                <c:pt idx="10">
                  <c:v>41291</c:v>
                </c:pt>
                <c:pt idx="11">
                  <c:v>41292</c:v>
                </c:pt>
                <c:pt idx="12">
                  <c:v>41296</c:v>
                </c:pt>
                <c:pt idx="13">
                  <c:v>41297</c:v>
                </c:pt>
                <c:pt idx="14">
                  <c:v>41298</c:v>
                </c:pt>
                <c:pt idx="15">
                  <c:v>41299</c:v>
                </c:pt>
                <c:pt idx="16">
                  <c:v>41302</c:v>
                </c:pt>
                <c:pt idx="17">
                  <c:v>41303</c:v>
                </c:pt>
                <c:pt idx="18">
                  <c:v>41304</c:v>
                </c:pt>
                <c:pt idx="19">
                  <c:v>41305</c:v>
                </c:pt>
                <c:pt idx="20">
                  <c:v>41306</c:v>
                </c:pt>
                <c:pt idx="21">
                  <c:v>41309</c:v>
                </c:pt>
                <c:pt idx="22">
                  <c:v>41310</c:v>
                </c:pt>
                <c:pt idx="23">
                  <c:v>41311</c:v>
                </c:pt>
                <c:pt idx="24">
                  <c:v>41312</c:v>
                </c:pt>
                <c:pt idx="25">
                  <c:v>41313</c:v>
                </c:pt>
                <c:pt idx="26">
                  <c:v>41316</c:v>
                </c:pt>
                <c:pt idx="27">
                  <c:v>41317</c:v>
                </c:pt>
                <c:pt idx="28">
                  <c:v>41318</c:v>
                </c:pt>
                <c:pt idx="29">
                  <c:v>41319</c:v>
                </c:pt>
                <c:pt idx="30">
                  <c:v>41320</c:v>
                </c:pt>
                <c:pt idx="31">
                  <c:v>41324</c:v>
                </c:pt>
                <c:pt idx="32">
                  <c:v>41325</c:v>
                </c:pt>
                <c:pt idx="33">
                  <c:v>41326</c:v>
                </c:pt>
                <c:pt idx="34">
                  <c:v>41327</c:v>
                </c:pt>
                <c:pt idx="35">
                  <c:v>41330</c:v>
                </c:pt>
                <c:pt idx="36">
                  <c:v>41331</c:v>
                </c:pt>
                <c:pt idx="37">
                  <c:v>41332</c:v>
                </c:pt>
                <c:pt idx="38">
                  <c:v>41333</c:v>
                </c:pt>
                <c:pt idx="39">
                  <c:v>41334</c:v>
                </c:pt>
                <c:pt idx="40">
                  <c:v>41337</c:v>
                </c:pt>
                <c:pt idx="41">
                  <c:v>41338</c:v>
                </c:pt>
                <c:pt idx="42">
                  <c:v>41339</c:v>
                </c:pt>
                <c:pt idx="43">
                  <c:v>41340</c:v>
                </c:pt>
                <c:pt idx="44">
                  <c:v>41341</c:v>
                </c:pt>
                <c:pt idx="45">
                  <c:v>41344</c:v>
                </c:pt>
                <c:pt idx="46">
                  <c:v>41345</c:v>
                </c:pt>
                <c:pt idx="47">
                  <c:v>41346</c:v>
                </c:pt>
                <c:pt idx="48">
                  <c:v>41347</c:v>
                </c:pt>
                <c:pt idx="49">
                  <c:v>41348</c:v>
                </c:pt>
                <c:pt idx="50">
                  <c:v>41351</c:v>
                </c:pt>
                <c:pt idx="51">
                  <c:v>41352</c:v>
                </c:pt>
                <c:pt idx="52">
                  <c:v>41353</c:v>
                </c:pt>
                <c:pt idx="53">
                  <c:v>41354</c:v>
                </c:pt>
                <c:pt idx="54">
                  <c:v>41355</c:v>
                </c:pt>
                <c:pt idx="55">
                  <c:v>41358</c:v>
                </c:pt>
                <c:pt idx="56">
                  <c:v>41359</c:v>
                </c:pt>
                <c:pt idx="57">
                  <c:v>41360</c:v>
                </c:pt>
                <c:pt idx="58">
                  <c:v>41361</c:v>
                </c:pt>
                <c:pt idx="59">
                  <c:v>41365</c:v>
                </c:pt>
                <c:pt idx="60">
                  <c:v>41366</c:v>
                </c:pt>
                <c:pt idx="61">
                  <c:v>41367</c:v>
                </c:pt>
                <c:pt idx="62">
                  <c:v>41368</c:v>
                </c:pt>
                <c:pt idx="63">
                  <c:v>41369</c:v>
                </c:pt>
                <c:pt idx="64">
                  <c:v>41372</c:v>
                </c:pt>
                <c:pt idx="65">
                  <c:v>41373</c:v>
                </c:pt>
                <c:pt idx="66">
                  <c:v>41374</c:v>
                </c:pt>
                <c:pt idx="67">
                  <c:v>41375</c:v>
                </c:pt>
                <c:pt idx="68">
                  <c:v>41376</c:v>
                </c:pt>
                <c:pt idx="69">
                  <c:v>41379</c:v>
                </c:pt>
                <c:pt idx="70">
                  <c:v>41380</c:v>
                </c:pt>
                <c:pt idx="71">
                  <c:v>41381</c:v>
                </c:pt>
                <c:pt idx="72">
                  <c:v>41382</c:v>
                </c:pt>
                <c:pt idx="73">
                  <c:v>41383</c:v>
                </c:pt>
                <c:pt idx="74">
                  <c:v>41386</c:v>
                </c:pt>
                <c:pt idx="75">
                  <c:v>41387</c:v>
                </c:pt>
                <c:pt idx="76">
                  <c:v>41388</c:v>
                </c:pt>
                <c:pt idx="77">
                  <c:v>41389</c:v>
                </c:pt>
                <c:pt idx="78">
                  <c:v>41390</c:v>
                </c:pt>
                <c:pt idx="79">
                  <c:v>41393</c:v>
                </c:pt>
                <c:pt idx="80">
                  <c:v>41394</c:v>
                </c:pt>
                <c:pt idx="81">
                  <c:v>41395</c:v>
                </c:pt>
                <c:pt idx="82">
                  <c:v>41396</c:v>
                </c:pt>
                <c:pt idx="83">
                  <c:v>41397</c:v>
                </c:pt>
                <c:pt idx="84">
                  <c:v>41400</c:v>
                </c:pt>
                <c:pt idx="85">
                  <c:v>41401</c:v>
                </c:pt>
                <c:pt idx="86">
                  <c:v>41402</c:v>
                </c:pt>
                <c:pt idx="87">
                  <c:v>41403</c:v>
                </c:pt>
                <c:pt idx="88">
                  <c:v>41404</c:v>
                </c:pt>
                <c:pt idx="89">
                  <c:v>41407</c:v>
                </c:pt>
                <c:pt idx="90">
                  <c:v>41408</c:v>
                </c:pt>
                <c:pt idx="91">
                  <c:v>41409</c:v>
                </c:pt>
                <c:pt idx="92">
                  <c:v>41410</c:v>
                </c:pt>
                <c:pt idx="93">
                  <c:v>41411</c:v>
                </c:pt>
                <c:pt idx="94">
                  <c:v>41414</c:v>
                </c:pt>
                <c:pt idx="95">
                  <c:v>41415</c:v>
                </c:pt>
                <c:pt idx="96">
                  <c:v>41416</c:v>
                </c:pt>
                <c:pt idx="97">
                  <c:v>41417</c:v>
                </c:pt>
                <c:pt idx="98">
                  <c:v>41418</c:v>
                </c:pt>
                <c:pt idx="99">
                  <c:v>41422</c:v>
                </c:pt>
                <c:pt idx="100">
                  <c:v>41423</c:v>
                </c:pt>
                <c:pt idx="101">
                  <c:v>41424</c:v>
                </c:pt>
                <c:pt idx="102">
                  <c:v>41425</c:v>
                </c:pt>
                <c:pt idx="103">
                  <c:v>41428</c:v>
                </c:pt>
                <c:pt idx="104">
                  <c:v>41429</c:v>
                </c:pt>
                <c:pt idx="105">
                  <c:v>41430</c:v>
                </c:pt>
                <c:pt idx="106">
                  <c:v>41431</c:v>
                </c:pt>
                <c:pt idx="107">
                  <c:v>41432</c:v>
                </c:pt>
                <c:pt idx="108">
                  <c:v>41435</c:v>
                </c:pt>
                <c:pt idx="109">
                  <c:v>41436</c:v>
                </c:pt>
                <c:pt idx="110">
                  <c:v>41437</c:v>
                </c:pt>
                <c:pt idx="111">
                  <c:v>41438</c:v>
                </c:pt>
                <c:pt idx="112">
                  <c:v>41439</c:v>
                </c:pt>
                <c:pt idx="113">
                  <c:v>41442</c:v>
                </c:pt>
                <c:pt idx="114">
                  <c:v>41443</c:v>
                </c:pt>
                <c:pt idx="115">
                  <c:v>41444</c:v>
                </c:pt>
                <c:pt idx="116">
                  <c:v>41445</c:v>
                </c:pt>
                <c:pt idx="117">
                  <c:v>41446</c:v>
                </c:pt>
                <c:pt idx="118">
                  <c:v>41449</c:v>
                </c:pt>
                <c:pt idx="119">
                  <c:v>41450</c:v>
                </c:pt>
                <c:pt idx="120">
                  <c:v>41451</c:v>
                </c:pt>
                <c:pt idx="121">
                  <c:v>41452</c:v>
                </c:pt>
                <c:pt idx="122">
                  <c:v>41453</c:v>
                </c:pt>
                <c:pt idx="123">
                  <c:v>41456</c:v>
                </c:pt>
                <c:pt idx="124">
                  <c:v>41457</c:v>
                </c:pt>
                <c:pt idx="125">
                  <c:v>41458</c:v>
                </c:pt>
                <c:pt idx="126">
                  <c:v>41460</c:v>
                </c:pt>
                <c:pt idx="127">
                  <c:v>41463</c:v>
                </c:pt>
                <c:pt idx="128">
                  <c:v>41464</c:v>
                </c:pt>
                <c:pt idx="129">
                  <c:v>41465</c:v>
                </c:pt>
                <c:pt idx="130">
                  <c:v>41466</c:v>
                </c:pt>
                <c:pt idx="131">
                  <c:v>41467</c:v>
                </c:pt>
                <c:pt idx="132">
                  <c:v>41470</c:v>
                </c:pt>
                <c:pt idx="133">
                  <c:v>41471</c:v>
                </c:pt>
                <c:pt idx="134">
                  <c:v>41472</c:v>
                </c:pt>
                <c:pt idx="135">
                  <c:v>41473</c:v>
                </c:pt>
                <c:pt idx="136">
                  <c:v>41474</c:v>
                </c:pt>
                <c:pt idx="137">
                  <c:v>41477</c:v>
                </c:pt>
                <c:pt idx="138">
                  <c:v>41478</c:v>
                </c:pt>
                <c:pt idx="139">
                  <c:v>41479</c:v>
                </c:pt>
                <c:pt idx="140">
                  <c:v>41480</c:v>
                </c:pt>
                <c:pt idx="141">
                  <c:v>41481</c:v>
                </c:pt>
                <c:pt idx="142">
                  <c:v>41484</c:v>
                </c:pt>
                <c:pt idx="143">
                  <c:v>41485</c:v>
                </c:pt>
                <c:pt idx="144">
                  <c:v>41486</c:v>
                </c:pt>
                <c:pt idx="145">
                  <c:v>41487</c:v>
                </c:pt>
                <c:pt idx="146">
                  <c:v>41488</c:v>
                </c:pt>
                <c:pt idx="147">
                  <c:v>41491</c:v>
                </c:pt>
                <c:pt idx="148">
                  <c:v>41492</c:v>
                </c:pt>
                <c:pt idx="149">
                  <c:v>41493</c:v>
                </c:pt>
                <c:pt idx="150">
                  <c:v>41494</c:v>
                </c:pt>
                <c:pt idx="151">
                  <c:v>41495</c:v>
                </c:pt>
                <c:pt idx="152">
                  <c:v>41498</c:v>
                </c:pt>
                <c:pt idx="153">
                  <c:v>41499</c:v>
                </c:pt>
                <c:pt idx="154">
                  <c:v>41500</c:v>
                </c:pt>
                <c:pt idx="155">
                  <c:v>41501</c:v>
                </c:pt>
                <c:pt idx="156">
                  <c:v>41502</c:v>
                </c:pt>
                <c:pt idx="157">
                  <c:v>41505</c:v>
                </c:pt>
                <c:pt idx="158">
                  <c:v>41506</c:v>
                </c:pt>
                <c:pt idx="159">
                  <c:v>41507</c:v>
                </c:pt>
                <c:pt idx="160">
                  <c:v>41508</c:v>
                </c:pt>
                <c:pt idx="161">
                  <c:v>41509</c:v>
                </c:pt>
                <c:pt idx="162">
                  <c:v>41512</c:v>
                </c:pt>
                <c:pt idx="163">
                  <c:v>41513</c:v>
                </c:pt>
                <c:pt idx="164">
                  <c:v>41514</c:v>
                </c:pt>
                <c:pt idx="165">
                  <c:v>41515</c:v>
                </c:pt>
                <c:pt idx="166">
                  <c:v>41516</c:v>
                </c:pt>
                <c:pt idx="167">
                  <c:v>41520</c:v>
                </c:pt>
                <c:pt idx="168">
                  <c:v>41521</c:v>
                </c:pt>
                <c:pt idx="169">
                  <c:v>41522</c:v>
                </c:pt>
                <c:pt idx="170">
                  <c:v>41523</c:v>
                </c:pt>
                <c:pt idx="171">
                  <c:v>41526</c:v>
                </c:pt>
                <c:pt idx="172">
                  <c:v>41527</c:v>
                </c:pt>
                <c:pt idx="173">
                  <c:v>41528</c:v>
                </c:pt>
                <c:pt idx="174">
                  <c:v>41529</c:v>
                </c:pt>
                <c:pt idx="175">
                  <c:v>41530</c:v>
                </c:pt>
                <c:pt idx="176">
                  <c:v>41533</c:v>
                </c:pt>
                <c:pt idx="177">
                  <c:v>41534</c:v>
                </c:pt>
                <c:pt idx="178">
                  <c:v>41535</c:v>
                </c:pt>
                <c:pt idx="179">
                  <c:v>41536</c:v>
                </c:pt>
                <c:pt idx="180">
                  <c:v>41537</c:v>
                </c:pt>
                <c:pt idx="181">
                  <c:v>41540</c:v>
                </c:pt>
                <c:pt idx="182">
                  <c:v>41541</c:v>
                </c:pt>
                <c:pt idx="183">
                  <c:v>41542</c:v>
                </c:pt>
                <c:pt idx="184">
                  <c:v>41543</c:v>
                </c:pt>
                <c:pt idx="185">
                  <c:v>41544</c:v>
                </c:pt>
                <c:pt idx="186">
                  <c:v>41547</c:v>
                </c:pt>
                <c:pt idx="187">
                  <c:v>41548</c:v>
                </c:pt>
                <c:pt idx="188">
                  <c:v>41549</c:v>
                </c:pt>
                <c:pt idx="189">
                  <c:v>41550</c:v>
                </c:pt>
                <c:pt idx="190">
                  <c:v>41551</c:v>
                </c:pt>
                <c:pt idx="191">
                  <c:v>41554</c:v>
                </c:pt>
                <c:pt idx="192">
                  <c:v>41555</c:v>
                </c:pt>
                <c:pt idx="193">
                  <c:v>41556</c:v>
                </c:pt>
                <c:pt idx="194">
                  <c:v>41557</c:v>
                </c:pt>
                <c:pt idx="195">
                  <c:v>41558</c:v>
                </c:pt>
                <c:pt idx="196">
                  <c:v>41562</c:v>
                </c:pt>
                <c:pt idx="197">
                  <c:v>41563</c:v>
                </c:pt>
                <c:pt idx="198">
                  <c:v>41564</c:v>
                </c:pt>
                <c:pt idx="199">
                  <c:v>41565</c:v>
                </c:pt>
                <c:pt idx="200">
                  <c:v>41568</c:v>
                </c:pt>
                <c:pt idx="201">
                  <c:v>41569</c:v>
                </c:pt>
                <c:pt idx="202">
                  <c:v>41570</c:v>
                </c:pt>
                <c:pt idx="203">
                  <c:v>41571</c:v>
                </c:pt>
                <c:pt idx="204">
                  <c:v>41572</c:v>
                </c:pt>
                <c:pt idx="205">
                  <c:v>41575</c:v>
                </c:pt>
                <c:pt idx="206">
                  <c:v>41576</c:v>
                </c:pt>
                <c:pt idx="207">
                  <c:v>41577</c:v>
                </c:pt>
                <c:pt idx="208">
                  <c:v>41578</c:v>
                </c:pt>
                <c:pt idx="209">
                  <c:v>41579</c:v>
                </c:pt>
                <c:pt idx="210">
                  <c:v>41582</c:v>
                </c:pt>
                <c:pt idx="211">
                  <c:v>41583</c:v>
                </c:pt>
                <c:pt idx="212">
                  <c:v>41584</c:v>
                </c:pt>
                <c:pt idx="213">
                  <c:v>41585</c:v>
                </c:pt>
                <c:pt idx="214">
                  <c:v>41586</c:v>
                </c:pt>
                <c:pt idx="215">
                  <c:v>41590</c:v>
                </c:pt>
                <c:pt idx="216">
                  <c:v>41591</c:v>
                </c:pt>
                <c:pt idx="217">
                  <c:v>41592</c:v>
                </c:pt>
                <c:pt idx="218">
                  <c:v>41593</c:v>
                </c:pt>
                <c:pt idx="219">
                  <c:v>41596</c:v>
                </c:pt>
                <c:pt idx="220">
                  <c:v>41597</c:v>
                </c:pt>
                <c:pt idx="221">
                  <c:v>41598</c:v>
                </c:pt>
                <c:pt idx="222">
                  <c:v>41599</c:v>
                </c:pt>
                <c:pt idx="223">
                  <c:v>41600</c:v>
                </c:pt>
                <c:pt idx="224">
                  <c:v>41603</c:v>
                </c:pt>
                <c:pt idx="225">
                  <c:v>41604</c:v>
                </c:pt>
                <c:pt idx="226">
                  <c:v>41605</c:v>
                </c:pt>
                <c:pt idx="227">
                  <c:v>41607</c:v>
                </c:pt>
                <c:pt idx="228">
                  <c:v>41610</c:v>
                </c:pt>
                <c:pt idx="229">
                  <c:v>41611</c:v>
                </c:pt>
                <c:pt idx="230">
                  <c:v>41612</c:v>
                </c:pt>
                <c:pt idx="231">
                  <c:v>41613</c:v>
                </c:pt>
                <c:pt idx="232">
                  <c:v>41614</c:v>
                </c:pt>
                <c:pt idx="233">
                  <c:v>41617</c:v>
                </c:pt>
                <c:pt idx="234">
                  <c:v>41618</c:v>
                </c:pt>
                <c:pt idx="235">
                  <c:v>41619</c:v>
                </c:pt>
                <c:pt idx="236">
                  <c:v>41620</c:v>
                </c:pt>
                <c:pt idx="237">
                  <c:v>41621</c:v>
                </c:pt>
                <c:pt idx="238">
                  <c:v>41624</c:v>
                </c:pt>
                <c:pt idx="239">
                  <c:v>41625</c:v>
                </c:pt>
                <c:pt idx="240">
                  <c:v>41626</c:v>
                </c:pt>
                <c:pt idx="241">
                  <c:v>41627</c:v>
                </c:pt>
                <c:pt idx="242">
                  <c:v>41628</c:v>
                </c:pt>
                <c:pt idx="243">
                  <c:v>41631</c:v>
                </c:pt>
                <c:pt idx="244">
                  <c:v>41632</c:v>
                </c:pt>
                <c:pt idx="245">
                  <c:v>41634</c:v>
                </c:pt>
                <c:pt idx="246">
                  <c:v>41635</c:v>
                </c:pt>
                <c:pt idx="247">
                  <c:v>41638</c:v>
                </c:pt>
                <c:pt idx="248">
                  <c:v>41639</c:v>
                </c:pt>
                <c:pt idx="249">
                  <c:v>41641</c:v>
                </c:pt>
                <c:pt idx="250">
                  <c:v>41642</c:v>
                </c:pt>
                <c:pt idx="251">
                  <c:v>41645</c:v>
                </c:pt>
                <c:pt idx="252">
                  <c:v>41646</c:v>
                </c:pt>
                <c:pt idx="253">
                  <c:v>41647</c:v>
                </c:pt>
                <c:pt idx="254">
                  <c:v>41648</c:v>
                </c:pt>
                <c:pt idx="255">
                  <c:v>41649</c:v>
                </c:pt>
                <c:pt idx="256">
                  <c:v>41652</c:v>
                </c:pt>
                <c:pt idx="257">
                  <c:v>41653</c:v>
                </c:pt>
                <c:pt idx="258">
                  <c:v>41654</c:v>
                </c:pt>
                <c:pt idx="259">
                  <c:v>41655</c:v>
                </c:pt>
                <c:pt idx="260">
                  <c:v>41656</c:v>
                </c:pt>
                <c:pt idx="261">
                  <c:v>41660</c:v>
                </c:pt>
                <c:pt idx="262">
                  <c:v>41661</c:v>
                </c:pt>
                <c:pt idx="263">
                  <c:v>41662</c:v>
                </c:pt>
                <c:pt idx="264">
                  <c:v>41663</c:v>
                </c:pt>
                <c:pt idx="265">
                  <c:v>41666</c:v>
                </c:pt>
                <c:pt idx="266">
                  <c:v>41667</c:v>
                </c:pt>
                <c:pt idx="267">
                  <c:v>41668</c:v>
                </c:pt>
                <c:pt idx="268">
                  <c:v>41669</c:v>
                </c:pt>
                <c:pt idx="269">
                  <c:v>41670</c:v>
                </c:pt>
                <c:pt idx="270">
                  <c:v>41673</c:v>
                </c:pt>
                <c:pt idx="271">
                  <c:v>41674</c:v>
                </c:pt>
                <c:pt idx="272">
                  <c:v>41675</c:v>
                </c:pt>
                <c:pt idx="273">
                  <c:v>41676</c:v>
                </c:pt>
                <c:pt idx="274">
                  <c:v>41677</c:v>
                </c:pt>
                <c:pt idx="275">
                  <c:v>41680</c:v>
                </c:pt>
                <c:pt idx="276">
                  <c:v>41681</c:v>
                </c:pt>
                <c:pt idx="277">
                  <c:v>41682</c:v>
                </c:pt>
                <c:pt idx="278">
                  <c:v>41683</c:v>
                </c:pt>
                <c:pt idx="279">
                  <c:v>41684</c:v>
                </c:pt>
                <c:pt idx="280">
                  <c:v>41688</c:v>
                </c:pt>
                <c:pt idx="281">
                  <c:v>41689</c:v>
                </c:pt>
                <c:pt idx="282">
                  <c:v>41690</c:v>
                </c:pt>
                <c:pt idx="283">
                  <c:v>41691</c:v>
                </c:pt>
                <c:pt idx="284">
                  <c:v>41694</c:v>
                </c:pt>
                <c:pt idx="285">
                  <c:v>41695</c:v>
                </c:pt>
                <c:pt idx="286">
                  <c:v>41696</c:v>
                </c:pt>
                <c:pt idx="287">
                  <c:v>41697</c:v>
                </c:pt>
                <c:pt idx="288">
                  <c:v>41698</c:v>
                </c:pt>
                <c:pt idx="289">
                  <c:v>41701</c:v>
                </c:pt>
                <c:pt idx="290">
                  <c:v>41702</c:v>
                </c:pt>
                <c:pt idx="291">
                  <c:v>41703</c:v>
                </c:pt>
                <c:pt idx="292">
                  <c:v>41704</c:v>
                </c:pt>
                <c:pt idx="293">
                  <c:v>41705</c:v>
                </c:pt>
                <c:pt idx="294">
                  <c:v>41708</c:v>
                </c:pt>
                <c:pt idx="295">
                  <c:v>41709</c:v>
                </c:pt>
                <c:pt idx="296">
                  <c:v>41710</c:v>
                </c:pt>
                <c:pt idx="297">
                  <c:v>41711</c:v>
                </c:pt>
                <c:pt idx="298">
                  <c:v>41712</c:v>
                </c:pt>
                <c:pt idx="299">
                  <c:v>41715</c:v>
                </c:pt>
                <c:pt idx="300">
                  <c:v>41716</c:v>
                </c:pt>
                <c:pt idx="301">
                  <c:v>41717</c:v>
                </c:pt>
                <c:pt idx="302">
                  <c:v>41718</c:v>
                </c:pt>
                <c:pt idx="303">
                  <c:v>41719</c:v>
                </c:pt>
                <c:pt idx="304">
                  <c:v>41722</c:v>
                </c:pt>
                <c:pt idx="305">
                  <c:v>41723</c:v>
                </c:pt>
                <c:pt idx="306">
                  <c:v>41724</c:v>
                </c:pt>
                <c:pt idx="307">
                  <c:v>41725</c:v>
                </c:pt>
                <c:pt idx="308">
                  <c:v>41726</c:v>
                </c:pt>
                <c:pt idx="309">
                  <c:v>41729</c:v>
                </c:pt>
                <c:pt idx="310">
                  <c:v>41730</c:v>
                </c:pt>
                <c:pt idx="311">
                  <c:v>41731</c:v>
                </c:pt>
                <c:pt idx="312">
                  <c:v>41732</c:v>
                </c:pt>
                <c:pt idx="313">
                  <c:v>41733</c:v>
                </c:pt>
                <c:pt idx="314">
                  <c:v>41736</c:v>
                </c:pt>
                <c:pt idx="315">
                  <c:v>41737</c:v>
                </c:pt>
                <c:pt idx="316">
                  <c:v>41738</c:v>
                </c:pt>
                <c:pt idx="317">
                  <c:v>41739</c:v>
                </c:pt>
                <c:pt idx="318">
                  <c:v>41740</c:v>
                </c:pt>
                <c:pt idx="319">
                  <c:v>41743</c:v>
                </c:pt>
                <c:pt idx="320">
                  <c:v>41744</c:v>
                </c:pt>
                <c:pt idx="321">
                  <c:v>41745</c:v>
                </c:pt>
                <c:pt idx="322">
                  <c:v>41746</c:v>
                </c:pt>
                <c:pt idx="323">
                  <c:v>41750</c:v>
                </c:pt>
                <c:pt idx="324">
                  <c:v>41751</c:v>
                </c:pt>
                <c:pt idx="325">
                  <c:v>41752</c:v>
                </c:pt>
                <c:pt idx="326">
                  <c:v>41753</c:v>
                </c:pt>
                <c:pt idx="327">
                  <c:v>41754</c:v>
                </c:pt>
                <c:pt idx="328">
                  <c:v>41757</c:v>
                </c:pt>
                <c:pt idx="329">
                  <c:v>41758</c:v>
                </c:pt>
                <c:pt idx="330">
                  <c:v>41759</c:v>
                </c:pt>
                <c:pt idx="331">
                  <c:v>41760</c:v>
                </c:pt>
                <c:pt idx="332">
                  <c:v>41761</c:v>
                </c:pt>
                <c:pt idx="333">
                  <c:v>41764</c:v>
                </c:pt>
                <c:pt idx="334">
                  <c:v>41765</c:v>
                </c:pt>
                <c:pt idx="335">
                  <c:v>41766</c:v>
                </c:pt>
                <c:pt idx="336">
                  <c:v>41767</c:v>
                </c:pt>
                <c:pt idx="337">
                  <c:v>41768</c:v>
                </c:pt>
                <c:pt idx="338">
                  <c:v>41771</c:v>
                </c:pt>
                <c:pt idx="339">
                  <c:v>41772</c:v>
                </c:pt>
                <c:pt idx="340">
                  <c:v>41773</c:v>
                </c:pt>
                <c:pt idx="341">
                  <c:v>41774</c:v>
                </c:pt>
                <c:pt idx="342">
                  <c:v>41775</c:v>
                </c:pt>
                <c:pt idx="343">
                  <c:v>41778</c:v>
                </c:pt>
                <c:pt idx="344">
                  <c:v>41779</c:v>
                </c:pt>
                <c:pt idx="345">
                  <c:v>41780</c:v>
                </c:pt>
                <c:pt idx="346">
                  <c:v>41781</c:v>
                </c:pt>
                <c:pt idx="347">
                  <c:v>41782</c:v>
                </c:pt>
                <c:pt idx="348">
                  <c:v>41786</c:v>
                </c:pt>
                <c:pt idx="349">
                  <c:v>41787</c:v>
                </c:pt>
                <c:pt idx="350">
                  <c:v>41788</c:v>
                </c:pt>
                <c:pt idx="351">
                  <c:v>41789</c:v>
                </c:pt>
                <c:pt idx="352">
                  <c:v>41792</c:v>
                </c:pt>
                <c:pt idx="353">
                  <c:v>41793</c:v>
                </c:pt>
                <c:pt idx="354">
                  <c:v>41794</c:v>
                </c:pt>
                <c:pt idx="355">
                  <c:v>41795</c:v>
                </c:pt>
                <c:pt idx="356">
                  <c:v>41796</c:v>
                </c:pt>
                <c:pt idx="357">
                  <c:v>41799</c:v>
                </c:pt>
                <c:pt idx="358">
                  <c:v>41800</c:v>
                </c:pt>
                <c:pt idx="359">
                  <c:v>41801</c:v>
                </c:pt>
                <c:pt idx="360">
                  <c:v>41802</c:v>
                </c:pt>
                <c:pt idx="361">
                  <c:v>41803</c:v>
                </c:pt>
                <c:pt idx="362">
                  <c:v>41806</c:v>
                </c:pt>
                <c:pt idx="363">
                  <c:v>41807</c:v>
                </c:pt>
                <c:pt idx="364">
                  <c:v>41808</c:v>
                </c:pt>
                <c:pt idx="365">
                  <c:v>41809</c:v>
                </c:pt>
                <c:pt idx="366">
                  <c:v>41810</c:v>
                </c:pt>
                <c:pt idx="367">
                  <c:v>41813</c:v>
                </c:pt>
                <c:pt idx="368">
                  <c:v>41814</c:v>
                </c:pt>
                <c:pt idx="369">
                  <c:v>41815</c:v>
                </c:pt>
                <c:pt idx="370">
                  <c:v>41816</c:v>
                </c:pt>
                <c:pt idx="371">
                  <c:v>41817</c:v>
                </c:pt>
                <c:pt idx="372">
                  <c:v>41820</c:v>
                </c:pt>
                <c:pt idx="373">
                  <c:v>41821</c:v>
                </c:pt>
                <c:pt idx="374">
                  <c:v>41822</c:v>
                </c:pt>
                <c:pt idx="375">
                  <c:v>41823</c:v>
                </c:pt>
                <c:pt idx="376">
                  <c:v>41827</c:v>
                </c:pt>
                <c:pt idx="377">
                  <c:v>41828</c:v>
                </c:pt>
                <c:pt idx="378">
                  <c:v>41829</c:v>
                </c:pt>
                <c:pt idx="379">
                  <c:v>41830</c:v>
                </c:pt>
                <c:pt idx="380">
                  <c:v>41831</c:v>
                </c:pt>
                <c:pt idx="381">
                  <c:v>41834</c:v>
                </c:pt>
                <c:pt idx="382">
                  <c:v>41835</c:v>
                </c:pt>
                <c:pt idx="383">
                  <c:v>41836</c:v>
                </c:pt>
                <c:pt idx="384">
                  <c:v>41837</c:v>
                </c:pt>
                <c:pt idx="385">
                  <c:v>41838</c:v>
                </c:pt>
                <c:pt idx="386">
                  <c:v>41841</c:v>
                </c:pt>
                <c:pt idx="387">
                  <c:v>41842</c:v>
                </c:pt>
                <c:pt idx="388">
                  <c:v>41843</c:v>
                </c:pt>
                <c:pt idx="389">
                  <c:v>41844</c:v>
                </c:pt>
                <c:pt idx="390">
                  <c:v>41845</c:v>
                </c:pt>
                <c:pt idx="391">
                  <c:v>41848</c:v>
                </c:pt>
                <c:pt idx="392">
                  <c:v>41849</c:v>
                </c:pt>
                <c:pt idx="393">
                  <c:v>41850</c:v>
                </c:pt>
                <c:pt idx="394">
                  <c:v>41851</c:v>
                </c:pt>
                <c:pt idx="395">
                  <c:v>41852</c:v>
                </c:pt>
                <c:pt idx="396">
                  <c:v>41855</c:v>
                </c:pt>
                <c:pt idx="397">
                  <c:v>41856</c:v>
                </c:pt>
                <c:pt idx="398">
                  <c:v>41857</c:v>
                </c:pt>
                <c:pt idx="399">
                  <c:v>41858</c:v>
                </c:pt>
                <c:pt idx="400">
                  <c:v>41859</c:v>
                </c:pt>
                <c:pt idx="401">
                  <c:v>41862</c:v>
                </c:pt>
                <c:pt idx="402">
                  <c:v>41863</c:v>
                </c:pt>
                <c:pt idx="403">
                  <c:v>41864</c:v>
                </c:pt>
                <c:pt idx="404">
                  <c:v>41865</c:v>
                </c:pt>
                <c:pt idx="405">
                  <c:v>41866</c:v>
                </c:pt>
                <c:pt idx="406">
                  <c:v>41869</c:v>
                </c:pt>
                <c:pt idx="407">
                  <c:v>41870</c:v>
                </c:pt>
                <c:pt idx="408">
                  <c:v>41871</c:v>
                </c:pt>
                <c:pt idx="409">
                  <c:v>41872</c:v>
                </c:pt>
                <c:pt idx="410">
                  <c:v>41873</c:v>
                </c:pt>
                <c:pt idx="411">
                  <c:v>41876</c:v>
                </c:pt>
                <c:pt idx="412">
                  <c:v>41877</c:v>
                </c:pt>
                <c:pt idx="413">
                  <c:v>41878</c:v>
                </c:pt>
                <c:pt idx="414">
                  <c:v>41879</c:v>
                </c:pt>
                <c:pt idx="415">
                  <c:v>41880</c:v>
                </c:pt>
                <c:pt idx="416">
                  <c:v>41884</c:v>
                </c:pt>
                <c:pt idx="417">
                  <c:v>41885</c:v>
                </c:pt>
                <c:pt idx="418">
                  <c:v>41886</c:v>
                </c:pt>
                <c:pt idx="419">
                  <c:v>41887</c:v>
                </c:pt>
                <c:pt idx="420">
                  <c:v>41890</c:v>
                </c:pt>
                <c:pt idx="421">
                  <c:v>41891</c:v>
                </c:pt>
                <c:pt idx="422">
                  <c:v>41892</c:v>
                </c:pt>
                <c:pt idx="423">
                  <c:v>41893</c:v>
                </c:pt>
                <c:pt idx="424">
                  <c:v>41894</c:v>
                </c:pt>
                <c:pt idx="425">
                  <c:v>41897</c:v>
                </c:pt>
                <c:pt idx="426">
                  <c:v>41898</c:v>
                </c:pt>
                <c:pt idx="427">
                  <c:v>41899</c:v>
                </c:pt>
                <c:pt idx="428">
                  <c:v>41900</c:v>
                </c:pt>
                <c:pt idx="429">
                  <c:v>41901</c:v>
                </c:pt>
                <c:pt idx="430">
                  <c:v>41904</c:v>
                </c:pt>
                <c:pt idx="431">
                  <c:v>41905</c:v>
                </c:pt>
                <c:pt idx="432">
                  <c:v>41906</c:v>
                </c:pt>
                <c:pt idx="433">
                  <c:v>41907</c:v>
                </c:pt>
                <c:pt idx="434">
                  <c:v>41908</c:v>
                </c:pt>
                <c:pt idx="435">
                  <c:v>41911</c:v>
                </c:pt>
                <c:pt idx="436">
                  <c:v>41912</c:v>
                </c:pt>
                <c:pt idx="437">
                  <c:v>41913</c:v>
                </c:pt>
                <c:pt idx="438">
                  <c:v>41914</c:v>
                </c:pt>
                <c:pt idx="439">
                  <c:v>41915</c:v>
                </c:pt>
                <c:pt idx="440">
                  <c:v>41918</c:v>
                </c:pt>
                <c:pt idx="441">
                  <c:v>41919</c:v>
                </c:pt>
                <c:pt idx="442">
                  <c:v>41920</c:v>
                </c:pt>
                <c:pt idx="443">
                  <c:v>41921</c:v>
                </c:pt>
                <c:pt idx="444">
                  <c:v>41922</c:v>
                </c:pt>
                <c:pt idx="445">
                  <c:v>41925</c:v>
                </c:pt>
                <c:pt idx="446">
                  <c:v>41926</c:v>
                </c:pt>
                <c:pt idx="447">
                  <c:v>41927</c:v>
                </c:pt>
                <c:pt idx="448">
                  <c:v>41928</c:v>
                </c:pt>
                <c:pt idx="449">
                  <c:v>41929</c:v>
                </c:pt>
                <c:pt idx="450">
                  <c:v>41932</c:v>
                </c:pt>
                <c:pt idx="451">
                  <c:v>41933</c:v>
                </c:pt>
                <c:pt idx="452">
                  <c:v>41934</c:v>
                </c:pt>
                <c:pt idx="453">
                  <c:v>41935</c:v>
                </c:pt>
                <c:pt idx="454">
                  <c:v>41936</c:v>
                </c:pt>
                <c:pt idx="455">
                  <c:v>41939</c:v>
                </c:pt>
                <c:pt idx="456">
                  <c:v>41940</c:v>
                </c:pt>
                <c:pt idx="457">
                  <c:v>41941</c:v>
                </c:pt>
                <c:pt idx="458">
                  <c:v>41942</c:v>
                </c:pt>
                <c:pt idx="459">
                  <c:v>41943</c:v>
                </c:pt>
                <c:pt idx="460">
                  <c:v>41946</c:v>
                </c:pt>
                <c:pt idx="461">
                  <c:v>41947</c:v>
                </c:pt>
                <c:pt idx="462">
                  <c:v>41948</c:v>
                </c:pt>
                <c:pt idx="463">
                  <c:v>41949</c:v>
                </c:pt>
                <c:pt idx="464">
                  <c:v>41950</c:v>
                </c:pt>
                <c:pt idx="465">
                  <c:v>41953</c:v>
                </c:pt>
                <c:pt idx="466">
                  <c:v>41954</c:v>
                </c:pt>
                <c:pt idx="467">
                  <c:v>41955</c:v>
                </c:pt>
                <c:pt idx="468">
                  <c:v>41956</c:v>
                </c:pt>
                <c:pt idx="469">
                  <c:v>41957</c:v>
                </c:pt>
                <c:pt idx="470">
                  <c:v>41960</c:v>
                </c:pt>
                <c:pt idx="471">
                  <c:v>41961</c:v>
                </c:pt>
                <c:pt idx="472">
                  <c:v>41962</c:v>
                </c:pt>
                <c:pt idx="473">
                  <c:v>41963</c:v>
                </c:pt>
                <c:pt idx="474">
                  <c:v>41964</c:v>
                </c:pt>
                <c:pt idx="475">
                  <c:v>41967</c:v>
                </c:pt>
                <c:pt idx="476">
                  <c:v>41968</c:v>
                </c:pt>
                <c:pt idx="477">
                  <c:v>41969</c:v>
                </c:pt>
                <c:pt idx="478">
                  <c:v>41971</c:v>
                </c:pt>
                <c:pt idx="479">
                  <c:v>41974</c:v>
                </c:pt>
                <c:pt idx="480">
                  <c:v>41975</c:v>
                </c:pt>
                <c:pt idx="481">
                  <c:v>41976</c:v>
                </c:pt>
                <c:pt idx="482">
                  <c:v>41977</c:v>
                </c:pt>
                <c:pt idx="483">
                  <c:v>41978</c:v>
                </c:pt>
                <c:pt idx="484">
                  <c:v>41981</c:v>
                </c:pt>
                <c:pt idx="485">
                  <c:v>41982</c:v>
                </c:pt>
                <c:pt idx="486">
                  <c:v>41983</c:v>
                </c:pt>
                <c:pt idx="487">
                  <c:v>41984</c:v>
                </c:pt>
                <c:pt idx="488">
                  <c:v>41985</c:v>
                </c:pt>
                <c:pt idx="489">
                  <c:v>41988</c:v>
                </c:pt>
                <c:pt idx="490">
                  <c:v>41989</c:v>
                </c:pt>
                <c:pt idx="491">
                  <c:v>41990</c:v>
                </c:pt>
                <c:pt idx="492">
                  <c:v>41991</c:v>
                </c:pt>
                <c:pt idx="493">
                  <c:v>41992</c:v>
                </c:pt>
                <c:pt idx="494">
                  <c:v>41995</c:v>
                </c:pt>
                <c:pt idx="495">
                  <c:v>41996</c:v>
                </c:pt>
                <c:pt idx="496">
                  <c:v>41997</c:v>
                </c:pt>
                <c:pt idx="497">
                  <c:v>41999</c:v>
                </c:pt>
                <c:pt idx="498">
                  <c:v>42002</c:v>
                </c:pt>
                <c:pt idx="499">
                  <c:v>42003</c:v>
                </c:pt>
                <c:pt idx="500">
                  <c:v>42004</c:v>
                </c:pt>
                <c:pt idx="501">
                  <c:v>42006</c:v>
                </c:pt>
                <c:pt idx="502">
                  <c:v>42009</c:v>
                </c:pt>
                <c:pt idx="503">
                  <c:v>42010</c:v>
                </c:pt>
                <c:pt idx="504">
                  <c:v>42011</c:v>
                </c:pt>
                <c:pt idx="505">
                  <c:v>42012</c:v>
                </c:pt>
                <c:pt idx="506">
                  <c:v>42013</c:v>
                </c:pt>
                <c:pt idx="507">
                  <c:v>42016</c:v>
                </c:pt>
                <c:pt idx="508">
                  <c:v>42017</c:v>
                </c:pt>
                <c:pt idx="509">
                  <c:v>42018</c:v>
                </c:pt>
                <c:pt idx="510">
                  <c:v>42019</c:v>
                </c:pt>
                <c:pt idx="511">
                  <c:v>42020</c:v>
                </c:pt>
                <c:pt idx="512">
                  <c:v>42024</c:v>
                </c:pt>
                <c:pt idx="513">
                  <c:v>42025</c:v>
                </c:pt>
                <c:pt idx="514">
                  <c:v>42026</c:v>
                </c:pt>
                <c:pt idx="515">
                  <c:v>42027</c:v>
                </c:pt>
                <c:pt idx="516">
                  <c:v>42030</c:v>
                </c:pt>
                <c:pt idx="517">
                  <c:v>42031</c:v>
                </c:pt>
                <c:pt idx="518">
                  <c:v>42032</c:v>
                </c:pt>
                <c:pt idx="519">
                  <c:v>42033</c:v>
                </c:pt>
                <c:pt idx="520">
                  <c:v>42034</c:v>
                </c:pt>
                <c:pt idx="521">
                  <c:v>42037</c:v>
                </c:pt>
                <c:pt idx="522">
                  <c:v>42038</c:v>
                </c:pt>
                <c:pt idx="523">
                  <c:v>42039</c:v>
                </c:pt>
                <c:pt idx="524">
                  <c:v>42040</c:v>
                </c:pt>
                <c:pt idx="525">
                  <c:v>42041</c:v>
                </c:pt>
                <c:pt idx="526">
                  <c:v>42044</c:v>
                </c:pt>
                <c:pt idx="527">
                  <c:v>42045</c:v>
                </c:pt>
                <c:pt idx="528">
                  <c:v>42046</c:v>
                </c:pt>
                <c:pt idx="529">
                  <c:v>42047</c:v>
                </c:pt>
                <c:pt idx="530">
                  <c:v>42048</c:v>
                </c:pt>
                <c:pt idx="531">
                  <c:v>42052</c:v>
                </c:pt>
                <c:pt idx="532">
                  <c:v>42053</c:v>
                </c:pt>
                <c:pt idx="533">
                  <c:v>42054</c:v>
                </c:pt>
                <c:pt idx="534">
                  <c:v>42055</c:v>
                </c:pt>
                <c:pt idx="535">
                  <c:v>42058</c:v>
                </c:pt>
                <c:pt idx="536">
                  <c:v>42059</c:v>
                </c:pt>
                <c:pt idx="537">
                  <c:v>42060</c:v>
                </c:pt>
                <c:pt idx="538">
                  <c:v>42061</c:v>
                </c:pt>
                <c:pt idx="539">
                  <c:v>42062</c:v>
                </c:pt>
                <c:pt idx="540">
                  <c:v>42065</c:v>
                </c:pt>
                <c:pt idx="541">
                  <c:v>42066</c:v>
                </c:pt>
                <c:pt idx="542">
                  <c:v>42067</c:v>
                </c:pt>
                <c:pt idx="543">
                  <c:v>42068</c:v>
                </c:pt>
                <c:pt idx="544">
                  <c:v>42069</c:v>
                </c:pt>
                <c:pt idx="545">
                  <c:v>42072</c:v>
                </c:pt>
                <c:pt idx="546">
                  <c:v>42073</c:v>
                </c:pt>
                <c:pt idx="547">
                  <c:v>42074</c:v>
                </c:pt>
                <c:pt idx="548">
                  <c:v>42075</c:v>
                </c:pt>
                <c:pt idx="549">
                  <c:v>42076</c:v>
                </c:pt>
                <c:pt idx="550">
                  <c:v>42079</c:v>
                </c:pt>
                <c:pt idx="551">
                  <c:v>42080</c:v>
                </c:pt>
                <c:pt idx="552">
                  <c:v>42081</c:v>
                </c:pt>
                <c:pt idx="553">
                  <c:v>42082</c:v>
                </c:pt>
                <c:pt idx="554">
                  <c:v>42083</c:v>
                </c:pt>
                <c:pt idx="555">
                  <c:v>42086</c:v>
                </c:pt>
                <c:pt idx="556">
                  <c:v>42087</c:v>
                </c:pt>
                <c:pt idx="557">
                  <c:v>42088</c:v>
                </c:pt>
                <c:pt idx="558">
                  <c:v>42089</c:v>
                </c:pt>
                <c:pt idx="559">
                  <c:v>42090</c:v>
                </c:pt>
                <c:pt idx="560">
                  <c:v>42093</c:v>
                </c:pt>
                <c:pt idx="561">
                  <c:v>42094</c:v>
                </c:pt>
                <c:pt idx="562">
                  <c:v>42095</c:v>
                </c:pt>
                <c:pt idx="563">
                  <c:v>42096</c:v>
                </c:pt>
                <c:pt idx="564">
                  <c:v>42097</c:v>
                </c:pt>
                <c:pt idx="565">
                  <c:v>42100</c:v>
                </c:pt>
                <c:pt idx="566">
                  <c:v>42101</c:v>
                </c:pt>
                <c:pt idx="567">
                  <c:v>42102</c:v>
                </c:pt>
                <c:pt idx="568">
                  <c:v>42103</c:v>
                </c:pt>
                <c:pt idx="569">
                  <c:v>42104</c:v>
                </c:pt>
                <c:pt idx="570">
                  <c:v>42107</c:v>
                </c:pt>
                <c:pt idx="571">
                  <c:v>42108</c:v>
                </c:pt>
                <c:pt idx="572">
                  <c:v>42109</c:v>
                </c:pt>
                <c:pt idx="573">
                  <c:v>42110</c:v>
                </c:pt>
                <c:pt idx="574">
                  <c:v>42111</c:v>
                </c:pt>
                <c:pt idx="575">
                  <c:v>42114</c:v>
                </c:pt>
                <c:pt idx="576">
                  <c:v>42115</c:v>
                </c:pt>
                <c:pt idx="577">
                  <c:v>42116</c:v>
                </c:pt>
                <c:pt idx="578">
                  <c:v>42117</c:v>
                </c:pt>
                <c:pt idx="579">
                  <c:v>42118</c:v>
                </c:pt>
                <c:pt idx="580">
                  <c:v>42121</c:v>
                </c:pt>
                <c:pt idx="581">
                  <c:v>42122</c:v>
                </c:pt>
                <c:pt idx="582">
                  <c:v>42123</c:v>
                </c:pt>
                <c:pt idx="583">
                  <c:v>42124</c:v>
                </c:pt>
                <c:pt idx="584">
                  <c:v>42125</c:v>
                </c:pt>
                <c:pt idx="585">
                  <c:v>42128</c:v>
                </c:pt>
                <c:pt idx="586">
                  <c:v>42129</c:v>
                </c:pt>
                <c:pt idx="587">
                  <c:v>42130</c:v>
                </c:pt>
                <c:pt idx="588">
                  <c:v>42131</c:v>
                </c:pt>
                <c:pt idx="589">
                  <c:v>42132</c:v>
                </c:pt>
                <c:pt idx="590">
                  <c:v>42135</c:v>
                </c:pt>
                <c:pt idx="591">
                  <c:v>42135</c:v>
                </c:pt>
                <c:pt idx="592">
                  <c:v>42136</c:v>
                </c:pt>
                <c:pt idx="593">
                  <c:v>42137</c:v>
                </c:pt>
                <c:pt idx="594">
                  <c:v>42138</c:v>
                </c:pt>
                <c:pt idx="595">
                  <c:v>42139</c:v>
                </c:pt>
                <c:pt idx="596">
                  <c:v>42142</c:v>
                </c:pt>
                <c:pt idx="597">
                  <c:v>42143</c:v>
                </c:pt>
                <c:pt idx="598">
                  <c:v>42144</c:v>
                </c:pt>
                <c:pt idx="599">
                  <c:v>42145</c:v>
                </c:pt>
                <c:pt idx="600">
                  <c:v>42146</c:v>
                </c:pt>
                <c:pt idx="601">
                  <c:v>42150</c:v>
                </c:pt>
                <c:pt idx="602">
                  <c:v>42151</c:v>
                </c:pt>
                <c:pt idx="603">
                  <c:v>42152</c:v>
                </c:pt>
                <c:pt idx="604">
                  <c:v>42153</c:v>
                </c:pt>
                <c:pt idx="605">
                  <c:v>42156</c:v>
                </c:pt>
                <c:pt idx="606">
                  <c:v>42157</c:v>
                </c:pt>
                <c:pt idx="607">
                  <c:v>42158</c:v>
                </c:pt>
                <c:pt idx="608">
                  <c:v>42159</c:v>
                </c:pt>
                <c:pt idx="609">
                  <c:v>42160</c:v>
                </c:pt>
                <c:pt idx="610">
                  <c:v>42163</c:v>
                </c:pt>
                <c:pt idx="611">
                  <c:v>42164</c:v>
                </c:pt>
                <c:pt idx="612">
                  <c:v>42165</c:v>
                </c:pt>
                <c:pt idx="613">
                  <c:v>42166</c:v>
                </c:pt>
                <c:pt idx="614">
                  <c:v>42167</c:v>
                </c:pt>
                <c:pt idx="615">
                  <c:v>42170</c:v>
                </c:pt>
                <c:pt idx="616">
                  <c:v>42171</c:v>
                </c:pt>
                <c:pt idx="617">
                  <c:v>42172</c:v>
                </c:pt>
                <c:pt idx="618">
                  <c:v>42173</c:v>
                </c:pt>
                <c:pt idx="619">
                  <c:v>42174</c:v>
                </c:pt>
                <c:pt idx="620">
                  <c:v>42177</c:v>
                </c:pt>
                <c:pt idx="621">
                  <c:v>42178</c:v>
                </c:pt>
                <c:pt idx="622">
                  <c:v>42179</c:v>
                </c:pt>
                <c:pt idx="623">
                  <c:v>42180</c:v>
                </c:pt>
                <c:pt idx="624">
                  <c:v>42181</c:v>
                </c:pt>
                <c:pt idx="625">
                  <c:v>42184</c:v>
                </c:pt>
                <c:pt idx="626">
                  <c:v>42185</c:v>
                </c:pt>
                <c:pt idx="627">
                  <c:v>42186</c:v>
                </c:pt>
                <c:pt idx="628">
                  <c:v>42187</c:v>
                </c:pt>
                <c:pt idx="629">
                  <c:v>42191</c:v>
                </c:pt>
                <c:pt idx="630">
                  <c:v>42192</c:v>
                </c:pt>
                <c:pt idx="631">
                  <c:v>42193</c:v>
                </c:pt>
                <c:pt idx="632">
                  <c:v>42194</c:v>
                </c:pt>
                <c:pt idx="633">
                  <c:v>42195</c:v>
                </c:pt>
                <c:pt idx="634">
                  <c:v>42198</c:v>
                </c:pt>
                <c:pt idx="635">
                  <c:v>42199</c:v>
                </c:pt>
                <c:pt idx="636">
                  <c:v>42200</c:v>
                </c:pt>
                <c:pt idx="637">
                  <c:v>42201</c:v>
                </c:pt>
                <c:pt idx="638">
                  <c:v>42202</c:v>
                </c:pt>
                <c:pt idx="639">
                  <c:v>42205</c:v>
                </c:pt>
                <c:pt idx="640">
                  <c:v>42206</c:v>
                </c:pt>
                <c:pt idx="641">
                  <c:v>42207</c:v>
                </c:pt>
                <c:pt idx="642">
                  <c:v>42208</c:v>
                </c:pt>
                <c:pt idx="643">
                  <c:v>42209</c:v>
                </c:pt>
                <c:pt idx="644">
                  <c:v>42212</c:v>
                </c:pt>
                <c:pt idx="645">
                  <c:v>42213</c:v>
                </c:pt>
                <c:pt idx="646">
                  <c:v>42214</c:v>
                </c:pt>
                <c:pt idx="647">
                  <c:v>42215</c:v>
                </c:pt>
                <c:pt idx="648">
                  <c:v>42216</c:v>
                </c:pt>
                <c:pt idx="649">
                  <c:v>42219</c:v>
                </c:pt>
                <c:pt idx="650">
                  <c:v>42220</c:v>
                </c:pt>
                <c:pt idx="651">
                  <c:v>42221</c:v>
                </c:pt>
                <c:pt idx="652">
                  <c:v>42222</c:v>
                </c:pt>
                <c:pt idx="653">
                  <c:v>42223</c:v>
                </c:pt>
                <c:pt idx="654">
                  <c:v>42226</c:v>
                </c:pt>
                <c:pt idx="655">
                  <c:v>42227</c:v>
                </c:pt>
                <c:pt idx="656">
                  <c:v>42228</c:v>
                </c:pt>
                <c:pt idx="657">
                  <c:v>42229</c:v>
                </c:pt>
                <c:pt idx="658">
                  <c:v>42230</c:v>
                </c:pt>
                <c:pt idx="659">
                  <c:v>42233</c:v>
                </c:pt>
                <c:pt idx="660">
                  <c:v>42234</c:v>
                </c:pt>
                <c:pt idx="661">
                  <c:v>42235</c:v>
                </c:pt>
                <c:pt idx="662">
                  <c:v>42236</c:v>
                </c:pt>
                <c:pt idx="663">
                  <c:v>42237</c:v>
                </c:pt>
                <c:pt idx="664">
                  <c:v>42240</c:v>
                </c:pt>
                <c:pt idx="665">
                  <c:v>42241</c:v>
                </c:pt>
                <c:pt idx="666">
                  <c:v>42242</c:v>
                </c:pt>
                <c:pt idx="667">
                  <c:v>42243</c:v>
                </c:pt>
                <c:pt idx="668">
                  <c:v>42244</c:v>
                </c:pt>
                <c:pt idx="669">
                  <c:v>42247</c:v>
                </c:pt>
                <c:pt idx="670">
                  <c:v>42248</c:v>
                </c:pt>
                <c:pt idx="671">
                  <c:v>42249</c:v>
                </c:pt>
                <c:pt idx="672">
                  <c:v>42250</c:v>
                </c:pt>
                <c:pt idx="673">
                  <c:v>42251</c:v>
                </c:pt>
                <c:pt idx="674">
                  <c:v>42255</c:v>
                </c:pt>
                <c:pt idx="675">
                  <c:v>42256</c:v>
                </c:pt>
                <c:pt idx="676">
                  <c:v>42257</c:v>
                </c:pt>
                <c:pt idx="677">
                  <c:v>42258</c:v>
                </c:pt>
                <c:pt idx="678">
                  <c:v>42261</c:v>
                </c:pt>
                <c:pt idx="679">
                  <c:v>42262</c:v>
                </c:pt>
                <c:pt idx="680">
                  <c:v>42263</c:v>
                </c:pt>
                <c:pt idx="681">
                  <c:v>42264</c:v>
                </c:pt>
                <c:pt idx="682">
                  <c:v>42265</c:v>
                </c:pt>
                <c:pt idx="683">
                  <c:v>42268</c:v>
                </c:pt>
                <c:pt idx="684">
                  <c:v>42269</c:v>
                </c:pt>
                <c:pt idx="685">
                  <c:v>42270</c:v>
                </c:pt>
                <c:pt idx="686">
                  <c:v>42271</c:v>
                </c:pt>
                <c:pt idx="687">
                  <c:v>42272</c:v>
                </c:pt>
                <c:pt idx="688">
                  <c:v>42275</c:v>
                </c:pt>
                <c:pt idx="689">
                  <c:v>42276</c:v>
                </c:pt>
                <c:pt idx="690">
                  <c:v>42277</c:v>
                </c:pt>
                <c:pt idx="691">
                  <c:v>42278</c:v>
                </c:pt>
                <c:pt idx="692">
                  <c:v>42279</c:v>
                </c:pt>
                <c:pt idx="693">
                  <c:v>42282</c:v>
                </c:pt>
                <c:pt idx="694">
                  <c:v>42283</c:v>
                </c:pt>
                <c:pt idx="695">
                  <c:v>42284</c:v>
                </c:pt>
                <c:pt idx="696">
                  <c:v>42285</c:v>
                </c:pt>
                <c:pt idx="697">
                  <c:v>42286</c:v>
                </c:pt>
                <c:pt idx="698">
                  <c:v>42290</c:v>
                </c:pt>
                <c:pt idx="699">
                  <c:v>42291</c:v>
                </c:pt>
                <c:pt idx="700">
                  <c:v>42292</c:v>
                </c:pt>
                <c:pt idx="701">
                  <c:v>42293</c:v>
                </c:pt>
                <c:pt idx="702">
                  <c:v>42296</c:v>
                </c:pt>
                <c:pt idx="703">
                  <c:v>42297</c:v>
                </c:pt>
                <c:pt idx="704">
                  <c:v>42298</c:v>
                </c:pt>
                <c:pt idx="705">
                  <c:v>42299</c:v>
                </c:pt>
                <c:pt idx="706">
                  <c:v>42300</c:v>
                </c:pt>
                <c:pt idx="707">
                  <c:v>42303</c:v>
                </c:pt>
                <c:pt idx="708">
                  <c:v>42304</c:v>
                </c:pt>
                <c:pt idx="709">
                  <c:v>42305</c:v>
                </c:pt>
                <c:pt idx="710">
                  <c:v>42306</c:v>
                </c:pt>
                <c:pt idx="711">
                  <c:v>42310</c:v>
                </c:pt>
                <c:pt idx="712">
                  <c:v>42311</c:v>
                </c:pt>
                <c:pt idx="713">
                  <c:v>42312</c:v>
                </c:pt>
                <c:pt idx="714">
                  <c:v>42313</c:v>
                </c:pt>
                <c:pt idx="715">
                  <c:v>42314</c:v>
                </c:pt>
                <c:pt idx="716">
                  <c:v>42317</c:v>
                </c:pt>
                <c:pt idx="717">
                  <c:v>42318</c:v>
                </c:pt>
                <c:pt idx="718">
                  <c:v>42320</c:v>
                </c:pt>
                <c:pt idx="719">
                  <c:v>42321</c:v>
                </c:pt>
                <c:pt idx="720">
                  <c:v>42324</c:v>
                </c:pt>
                <c:pt idx="721">
                  <c:v>42325</c:v>
                </c:pt>
                <c:pt idx="722">
                  <c:v>42326</c:v>
                </c:pt>
                <c:pt idx="723">
                  <c:v>42327</c:v>
                </c:pt>
                <c:pt idx="724">
                  <c:v>42328</c:v>
                </c:pt>
                <c:pt idx="725">
                  <c:v>42331</c:v>
                </c:pt>
                <c:pt idx="726">
                  <c:v>42332</c:v>
                </c:pt>
                <c:pt idx="727">
                  <c:v>42333</c:v>
                </c:pt>
                <c:pt idx="728">
                  <c:v>42335</c:v>
                </c:pt>
                <c:pt idx="729">
                  <c:v>42338</c:v>
                </c:pt>
                <c:pt idx="730">
                  <c:v>42339</c:v>
                </c:pt>
                <c:pt idx="731">
                  <c:v>42340</c:v>
                </c:pt>
                <c:pt idx="732">
                  <c:v>42341</c:v>
                </c:pt>
                <c:pt idx="733">
                  <c:v>42342</c:v>
                </c:pt>
                <c:pt idx="734">
                  <c:v>42345</c:v>
                </c:pt>
                <c:pt idx="735">
                  <c:v>42346</c:v>
                </c:pt>
                <c:pt idx="736">
                  <c:v>42347</c:v>
                </c:pt>
                <c:pt idx="737">
                  <c:v>42348</c:v>
                </c:pt>
                <c:pt idx="738">
                  <c:v>42349</c:v>
                </c:pt>
                <c:pt idx="739">
                  <c:v>42352</c:v>
                </c:pt>
                <c:pt idx="740">
                  <c:v>42353</c:v>
                </c:pt>
                <c:pt idx="741">
                  <c:v>42354</c:v>
                </c:pt>
                <c:pt idx="742">
                  <c:v>42355</c:v>
                </c:pt>
                <c:pt idx="743">
                  <c:v>42356</c:v>
                </c:pt>
                <c:pt idx="744">
                  <c:v>42359</c:v>
                </c:pt>
                <c:pt idx="745">
                  <c:v>42360</c:v>
                </c:pt>
                <c:pt idx="746">
                  <c:v>42361</c:v>
                </c:pt>
                <c:pt idx="747">
                  <c:v>42362</c:v>
                </c:pt>
                <c:pt idx="748">
                  <c:v>42366</c:v>
                </c:pt>
                <c:pt idx="749">
                  <c:v>42367</c:v>
                </c:pt>
                <c:pt idx="750">
                  <c:v>42368</c:v>
                </c:pt>
                <c:pt idx="751">
                  <c:v>42369</c:v>
                </c:pt>
                <c:pt idx="752">
                  <c:v>42373</c:v>
                </c:pt>
                <c:pt idx="753">
                  <c:v>42374</c:v>
                </c:pt>
                <c:pt idx="754">
                  <c:v>42375</c:v>
                </c:pt>
                <c:pt idx="755">
                  <c:v>42376</c:v>
                </c:pt>
                <c:pt idx="756">
                  <c:v>42377</c:v>
                </c:pt>
                <c:pt idx="757">
                  <c:v>42380</c:v>
                </c:pt>
                <c:pt idx="758">
                  <c:v>42381</c:v>
                </c:pt>
                <c:pt idx="759">
                  <c:v>42382</c:v>
                </c:pt>
                <c:pt idx="760">
                  <c:v>42383</c:v>
                </c:pt>
                <c:pt idx="761">
                  <c:v>42384</c:v>
                </c:pt>
                <c:pt idx="762">
                  <c:v>42388</c:v>
                </c:pt>
                <c:pt idx="763">
                  <c:v>42389</c:v>
                </c:pt>
                <c:pt idx="764">
                  <c:v>42390</c:v>
                </c:pt>
                <c:pt idx="765">
                  <c:v>42391</c:v>
                </c:pt>
                <c:pt idx="766">
                  <c:v>42394</c:v>
                </c:pt>
                <c:pt idx="767">
                  <c:v>42395</c:v>
                </c:pt>
                <c:pt idx="768">
                  <c:v>42396</c:v>
                </c:pt>
                <c:pt idx="769">
                  <c:v>42397</c:v>
                </c:pt>
                <c:pt idx="770">
                  <c:v>42398</c:v>
                </c:pt>
                <c:pt idx="771">
                  <c:v>42401</c:v>
                </c:pt>
                <c:pt idx="772">
                  <c:v>42402</c:v>
                </c:pt>
                <c:pt idx="773">
                  <c:v>42403</c:v>
                </c:pt>
                <c:pt idx="774">
                  <c:v>42404</c:v>
                </c:pt>
                <c:pt idx="775">
                  <c:v>42405</c:v>
                </c:pt>
                <c:pt idx="776">
                  <c:v>42408</c:v>
                </c:pt>
                <c:pt idx="777">
                  <c:v>42409</c:v>
                </c:pt>
                <c:pt idx="778">
                  <c:v>42410</c:v>
                </c:pt>
                <c:pt idx="779">
                  <c:v>42411</c:v>
                </c:pt>
                <c:pt idx="780">
                  <c:v>42412</c:v>
                </c:pt>
                <c:pt idx="781">
                  <c:v>42416</c:v>
                </c:pt>
                <c:pt idx="782">
                  <c:v>42417</c:v>
                </c:pt>
                <c:pt idx="783">
                  <c:v>42418</c:v>
                </c:pt>
                <c:pt idx="784">
                  <c:v>42419</c:v>
                </c:pt>
                <c:pt idx="785">
                  <c:v>42422</c:v>
                </c:pt>
                <c:pt idx="786">
                  <c:v>42423</c:v>
                </c:pt>
                <c:pt idx="787">
                  <c:v>42424</c:v>
                </c:pt>
                <c:pt idx="788">
                  <c:v>42425</c:v>
                </c:pt>
                <c:pt idx="789">
                  <c:v>42426</c:v>
                </c:pt>
                <c:pt idx="790">
                  <c:v>42429</c:v>
                </c:pt>
                <c:pt idx="791">
                  <c:v>42430</c:v>
                </c:pt>
                <c:pt idx="792">
                  <c:v>42431</c:v>
                </c:pt>
                <c:pt idx="793">
                  <c:v>42432</c:v>
                </c:pt>
                <c:pt idx="794">
                  <c:v>42433</c:v>
                </c:pt>
                <c:pt idx="795">
                  <c:v>42436</c:v>
                </c:pt>
                <c:pt idx="796">
                  <c:v>42437</c:v>
                </c:pt>
                <c:pt idx="797">
                  <c:v>42438</c:v>
                </c:pt>
                <c:pt idx="798">
                  <c:v>42439</c:v>
                </c:pt>
                <c:pt idx="799">
                  <c:v>42440</c:v>
                </c:pt>
                <c:pt idx="800">
                  <c:v>42443</c:v>
                </c:pt>
                <c:pt idx="801">
                  <c:v>42444</c:v>
                </c:pt>
                <c:pt idx="802">
                  <c:v>42445</c:v>
                </c:pt>
                <c:pt idx="803">
                  <c:v>42446</c:v>
                </c:pt>
                <c:pt idx="804">
                  <c:v>42447</c:v>
                </c:pt>
                <c:pt idx="805">
                  <c:v>42450</c:v>
                </c:pt>
                <c:pt idx="806">
                  <c:v>42451</c:v>
                </c:pt>
                <c:pt idx="807">
                  <c:v>42452</c:v>
                </c:pt>
                <c:pt idx="808">
                  <c:v>42453</c:v>
                </c:pt>
                <c:pt idx="809">
                  <c:v>42457</c:v>
                </c:pt>
                <c:pt idx="810">
                  <c:v>42458</c:v>
                </c:pt>
                <c:pt idx="811">
                  <c:v>42459</c:v>
                </c:pt>
                <c:pt idx="812">
                  <c:v>42460</c:v>
                </c:pt>
                <c:pt idx="813">
                  <c:v>42461</c:v>
                </c:pt>
                <c:pt idx="814">
                  <c:v>42464</c:v>
                </c:pt>
                <c:pt idx="815">
                  <c:v>42465</c:v>
                </c:pt>
                <c:pt idx="816">
                  <c:v>42466</c:v>
                </c:pt>
                <c:pt idx="817">
                  <c:v>42467</c:v>
                </c:pt>
                <c:pt idx="818">
                  <c:v>42468</c:v>
                </c:pt>
                <c:pt idx="819">
                  <c:v>42471</c:v>
                </c:pt>
                <c:pt idx="820">
                  <c:v>42472</c:v>
                </c:pt>
                <c:pt idx="821">
                  <c:v>42473</c:v>
                </c:pt>
                <c:pt idx="822">
                  <c:v>42474</c:v>
                </c:pt>
                <c:pt idx="823">
                  <c:v>42475</c:v>
                </c:pt>
                <c:pt idx="824">
                  <c:v>42478</c:v>
                </c:pt>
                <c:pt idx="825">
                  <c:v>42479</c:v>
                </c:pt>
                <c:pt idx="826">
                  <c:v>42480</c:v>
                </c:pt>
                <c:pt idx="827">
                  <c:v>42481</c:v>
                </c:pt>
                <c:pt idx="828">
                  <c:v>42482</c:v>
                </c:pt>
                <c:pt idx="829">
                  <c:v>42485</c:v>
                </c:pt>
                <c:pt idx="830">
                  <c:v>42486</c:v>
                </c:pt>
                <c:pt idx="831">
                  <c:v>42487</c:v>
                </c:pt>
                <c:pt idx="832">
                  <c:v>42488</c:v>
                </c:pt>
                <c:pt idx="833">
                  <c:v>42489</c:v>
                </c:pt>
                <c:pt idx="834">
                  <c:v>42492</c:v>
                </c:pt>
                <c:pt idx="835">
                  <c:v>42493</c:v>
                </c:pt>
                <c:pt idx="836">
                  <c:v>42494</c:v>
                </c:pt>
                <c:pt idx="837">
                  <c:v>42495</c:v>
                </c:pt>
                <c:pt idx="838">
                  <c:v>42496</c:v>
                </c:pt>
                <c:pt idx="839">
                  <c:v>42499</c:v>
                </c:pt>
                <c:pt idx="840">
                  <c:v>42500</c:v>
                </c:pt>
                <c:pt idx="841">
                  <c:v>42501</c:v>
                </c:pt>
                <c:pt idx="842">
                  <c:v>42502</c:v>
                </c:pt>
                <c:pt idx="843">
                  <c:v>42503</c:v>
                </c:pt>
                <c:pt idx="844">
                  <c:v>42506</c:v>
                </c:pt>
                <c:pt idx="845">
                  <c:v>42507</c:v>
                </c:pt>
                <c:pt idx="846">
                  <c:v>42508</c:v>
                </c:pt>
                <c:pt idx="847">
                  <c:v>42509</c:v>
                </c:pt>
                <c:pt idx="848">
                  <c:v>42510</c:v>
                </c:pt>
                <c:pt idx="849">
                  <c:v>42513</c:v>
                </c:pt>
                <c:pt idx="850">
                  <c:v>42514</c:v>
                </c:pt>
                <c:pt idx="851">
                  <c:v>42515</c:v>
                </c:pt>
                <c:pt idx="852">
                  <c:v>42516</c:v>
                </c:pt>
                <c:pt idx="853">
                  <c:v>42517</c:v>
                </c:pt>
                <c:pt idx="854">
                  <c:v>42521</c:v>
                </c:pt>
                <c:pt idx="855">
                  <c:v>42522</c:v>
                </c:pt>
                <c:pt idx="856">
                  <c:v>42523</c:v>
                </c:pt>
                <c:pt idx="857">
                  <c:v>42524</c:v>
                </c:pt>
                <c:pt idx="858">
                  <c:v>42527</c:v>
                </c:pt>
                <c:pt idx="859">
                  <c:v>42528</c:v>
                </c:pt>
                <c:pt idx="860">
                  <c:v>42529</c:v>
                </c:pt>
                <c:pt idx="861">
                  <c:v>42530</c:v>
                </c:pt>
                <c:pt idx="862">
                  <c:v>42531</c:v>
                </c:pt>
                <c:pt idx="863">
                  <c:v>42534</c:v>
                </c:pt>
                <c:pt idx="864">
                  <c:v>42535</c:v>
                </c:pt>
                <c:pt idx="865">
                  <c:v>42536</c:v>
                </c:pt>
                <c:pt idx="866">
                  <c:v>42537</c:v>
                </c:pt>
                <c:pt idx="867">
                  <c:v>42538</c:v>
                </c:pt>
                <c:pt idx="868">
                  <c:v>42541</c:v>
                </c:pt>
                <c:pt idx="869">
                  <c:v>42542</c:v>
                </c:pt>
                <c:pt idx="870">
                  <c:v>42543</c:v>
                </c:pt>
                <c:pt idx="871">
                  <c:v>42544</c:v>
                </c:pt>
                <c:pt idx="872">
                  <c:v>42545</c:v>
                </c:pt>
                <c:pt idx="873">
                  <c:v>42548</c:v>
                </c:pt>
                <c:pt idx="874">
                  <c:v>42549</c:v>
                </c:pt>
                <c:pt idx="875">
                  <c:v>42550</c:v>
                </c:pt>
                <c:pt idx="876">
                  <c:v>42551</c:v>
                </c:pt>
                <c:pt idx="877">
                  <c:v>42552</c:v>
                </c:pt>
                <c:pt idx="878">
                  <c:v>42556</c:v>
                </c:pt>
                <c:pt idx="879">
                  <c:v>42557</c:v>
                </c:pt>
                <c:pt idx="880">
                  <c:v>42558</c:v>
                </c:pt>
                <c:pt idx="881">
                  <c:v>42559</c:v>
                </c:pt>
                <c:pt idx="882">
                  <c:v>42562</c:v>
                </c:pt>
                <c:pt idx="883">
                  <c:v>42563</c:v>
                </c:pt>
                <c:pt idx="884">
                  <c:v>42564</c:v>
                </c:pt>
                <c:pt idx="885">
                  <c:v>42565</c:v>
                </c:pt>
                <c:pt idx="886">
                  <c:v>42566</c:v>
                </c:pt>
                <c:pt idx="887">
                  <c:v>42569</c:v>
                </c:pt>
                <c:pt idx="888">
                  <c:v>42570</c:v>
                </c:pt>
                <c:pt idx="889">
                  <c:v>42571</c:v>
                </c:pt>
                <c:pt idx="890">
                  <c:v>42572</c:v>
                </c:pt>
                <c:pt idx="891">
                  <c:v>42573</c:v>
                </c:pt>
                <c:pt idx="892">
                  <c:v>42576</c:v>
                </c:pt>
                <c:pt idx="893">
                  <c:v>42577</c:v>
                </c:pt>
                <c:pt idx="894">
                  <c:v>42578</c:v>
                </c:pt>
                <c:pt idx="895">
                  <c:v>42579</c:v>
                </c:pt>
                <c:pt idx="896">
                  <c:v>42580</c:v>
                </c:pt>
                <c:pt idx="897">
                  <c:v>42583</c:v>
                </c:pt>
                <c:pt idx="898">
                  <c:v>42584</c:v>
                </c:pt>
                <c:pt idx="899">
                  <c:v>42585</c:v>
                </c:pt>
                <c:pt idx="900">
                  <c:v>42586</c:v>
                </c:pt>
                <c:pt idx="901">
                  <c:v>42587</c:v>
                </c:pt>
                <c:pt idx="902">
                  <c:v>42590</c:v>
                </c:pt>
                <c:pt idx="903">
                  <c:v>42591</c:v>
                </c:pt>
                <c:pt idx="904">
                  <c:v>42592</c:v>
                </c:pt>
                <c:pt idx="905">
                  <c:v>42593</c:v>
                </c:pt>
                <c:pt idx="906">
                  <c:v>42594</c:v>
                </c:pt>
                <c:pt idx="907">
                  <c:v>42597</c:v>
                </c:pt>
                <c:pt idx="908">
                  <c:v>42598</c:v>
                </c:pt>
                <c:pt idx="909">
                  <c:v>42599</c:v>
                </c:pt>
                <c:pt idx="910">
                  <c:v>42600</c:v>
                </c:pt>
                <c:pt idx="911">
                  <c:v>42601</c:v>
                </c:pt>
                <c:pt idx="912">
                  <c:v>42604</c:v>
                </c:pt>
                <c:pt idx="913">
                  <c:v>42605</c:v>
                </c:pt>
                <c:pt idx="914">
                  <c:v>42606</c:v>
                </c:pt>
                <c:pt idx="915">
                  <c:v>42607</c:v>
                </c:pt>
                <c:pt idx="916">
                  <c:v>42608</c:v>
                </c:pt>
                <c:pt idx="917">
                  <c:v>42611</c:v>
                </c:pt>
                <c:pt idx="918">
                  <c:v>42612</c:v>
                </c:pt>
                <c:pt idx="919">
                  <c:v>42613</c:v>
                </c:pt>
                <c:pt idx="920">
                  <c:v>42614</c:v>
                </c:pt>
                <c:pt idx="921">
                  <c:v>42615</c:v>
                </c:pt>
                <c:pt idx="922">
                  <c:v>42619</c:v>
                </c:pt>
                <c:pt idx="923">
                  <c:v>42620</c:v>
                </c:pt>
                <c:pt idx="924">
                  <c:v>42621</c:v>
                </c:pt>
                <c:pt idx="925">
                  <c:v>42622</c:v>
                </c:pt>
                <c:pt idx="926">
                  <c:v>42625</c:v>
                </c:pt>
                <c:pt idx="927">
                  <c:v>42626</c:v>
                </c:pt>
                <c:pt idx="928">
                  <c:v>42627</c:v>
                </c:pt>
                <c:pt idx="929">
                  <c:v>42628</c:v>
                </c:pt>
                <c:pt idx="930">
                  <c:v>42629</c:v>
                </c:pt>
                <c:pt idx="931">
                  <c:v>42632</c:v>
                </c:pt>
                <c:pt idx="932">
                  <c:v>42633</c:v>
                </c:pt>
                <c:pt idx="933">
                  <c:v>42634</c:v>
                </c:pt>
                <c:pt idx="934">
                  <c:v>42635</c:v>
                </c:pt>
                <c:pt idx="935">
                  <c:v>42636</c:v>
                </c:pt>
                <c:pt idx="936">
                  <c:v>42639</c:v>
                </c:pt>
                <c:pt idx="937">
                  <c:v>42640</c:v>
                </c:pt>
                <c:pt idx="938">
                  <c:v>42641</c:v>
                </c:pt>
                <c:pt idx="939">
                  <c:v>42642</c:v>
                </c:pt>
                <c:pt idx="940">
                  <c:v>42643</c:v>
                </c:pt>
                <c:pt idx="941">
                  <c:v>42646</c:v>
                </c:pt>
                <c:pt idx="942">
                  <c:v>42647</c:v>
                </c:pt>
                <c:pt idx="943">
                  <c:v>42648</c:v>
                </c:pt>
                <c:pt idx="944">
                  <c:v>42649</c:v>
                </c:pt>
                <c:pt idx="945">
                  <c:v>42650</c:v>
                </c:pt>
                <c:pt idx="946">
                  <c:v>42654</c:v>
                </c:pt>
                <c:pt idx="947">
                  <c:v>42655</c:v>
                </c:pt>
                <c:pt idx="948">
                  <c:v>42655</c:v>
                </c:pt>
                <c:pt idx="949">
                  <c:v>42656</c:v>
                </c:pt>
                <c:pt idx="950">
                  <c:v>42657</c:v>
                </c:pt>
                <c:pt idx="951">
                  <c:v>42660</c:v>
                </c:pt>
                <c:pt idx="952">
                  <c:v>42661</c:v>
                </c:pt>
                <c:pt idx="953">
                  <c:v>42662</c:v>
                </c:pt>
                <c:pt idx="954">
                  <c:v>42663</c:v>
                </c:pt>
                <c:pt idx="955">
                  <c:v>42664</c:v>
                </c:pt>
                <c:pt idx="956">
                  <c:v>42667</c:v>
                </c:pt>
                <c:pt idx="957">
                  <c:v>42668</c:v>
                </c:pt>
                <c:pt idx="958">
                  <c:v>42669</c:v>
                </c:pt>
                <c:pt idx="959">
                  <c:v>42670</c:v>
                </c:pt>
                <c:pt idx="960">
                  <c:v>42671</c:v>
                </c:pt>
                <c:pt idx="961">
                  <c:v>42674</c:v>
                </c:pt>
                <c:pt idx="962">
                  <c:v>42675</c:v>
                </c:pt>
                <c:pt idx="963">
                  <c:v>42676</c:v>
                </c:pt>
                <c:pt idx="964">
                  <c:v>42677</c:v>
                </c:pt>
                <c:pt idx="965">
                  <c:v>42678</c:v>
                </c:pt>
                <c:pt idx="966">
                  <c:v>42681</c:v>
                </c:pt>
                <c:pt idx="967">
                  <c:v>42682</c:v>
                </c:pt>
                <c:pt idx="968">
                  <c:v>42683</c:v>
                </c:pt>
                <c:pt idx="969">
                  <c:v>42684</c:v>
                </c:pt>
                <c:pt idx="970">
                  <c:v>42688</c:v>
                </c:pt>
                <c:pt idx="971">
                  <c:v>42689</c:v>
                </c:pt>
                <c:pt idx="972">
                  <c:v>42690</c:v>
                </c:pt>
                <c:pt idx="973">
                  <c:v>42691</c:v>
                </c:pt>
                <c:pt idx="974">
                  <c:v>42692</c:v>
                </c:pt>
                <c:pt idx="975">
                  <c:v>42695</c:v>
                </c:pt>
                <c:pt idx="976">
                  <c:v>42696</c:v>
                </c:pt>
                <c:pt idx="977">
                  <c:v>42697</c:v>
                </c:pt>
                <c:pt idx="978">
                  <c:v>42699</c:v>
                </c:pt>
                <c:pt idx="979">
                  <c:v>42702</c:v>
                </c:pt>
                <c:pt idx="980">
                  <c:v>42703</c:v>
                </c:pt>
                <c:pt idx="981">
                  <c:v>42704</c:v>
                </c:pt>
                <c:pt idx="982">
                  <c:v>42705</c:v>
                </c:pt>
                <c:pt idx="983">
                  <c:v>42706</c:v>
                </c:pt>
                <c:pt idx="984">
                  <c:v>42709</c:v>
                </c:pt>
                <c:pt idx="985">
                  <c:v>42710</c:v>
                </c:pt>
                <c:pt idx="986">
                  <c:v>42711</c:v>
                </c:pt>
                <c:pt idx="987">
                  <c:v>42712</c:v>
                </c:pt>
                <c:pt idx="988">
                  <c:v>42713</c:v>
                </c:pt>
                <c:pt idx="989">
                  <c:v>42716</c:v>
                </c:pt>
                <c:pt idx="990">
                  <c:v>42717</c:v>
                </c:pt>
                <c:pt idx="991">
                  <c:v>42718</c:v>
                </c:pt>
                <c:pt idx="992">
                  <c:v>42719</c:v>
                </c:pt>
                <c:pt idx="993">
                  <c:v>42720</c:v>
                </c:pt>
                <c:pt idx="994">
                  <c:v>42723</c:v>
                </c:pt>
                <c:pt idx="995">
                  <c:v>42724</c:v>
                </c:pt>
                <c:pt idx="996">
                  <c:v>42725</c:v>
                </c:pt>
                <c:pt idx="997">
                  <c:v>42726</c:v>
                </c:pt>
                <c:pt idx="998">
                  <c:v>42727</c:v>
                </c:pt>
                <c:pt idx="999">
                  <c:v>42731</c:v>
                </c:pt>
                <c:pt idx="1000">
                  <c:v>42732</c:v>
                </c:pt>
                <c:pt idx="1001">
                  <c:v>42733</c:v>
                </c:pt>
                <c:pt idx="1002">
                  <c:v>42734</c:v>
                </c:pt>
                <c:pt idx="1003">
                  <c:v>42738</c:v>
                </c:pt>
                <c:pt idx="1004">
                  <c:v>42739</c:v>
                </c:pt>
                <c:pt idx="1005">
                  <c:v>42741</c:v>
                </c:pt>
                <c:pt idx="1006">
                  <c:v>42744</c:v>
                </c:pt>
                <c:pt idx="1007">
                  <c:v>42745</c:v>
                </c:pt>
                <c:pt idx="1008">
                  <c:v>42746</c:v>
                </c:pt>
                <c:pt idx="1009">
                  <c:v>42747</c:v>
                </c:pt>
                <c:pt idx="1010">
                  <c:v>42748</c:v>
                </c:pt>
                <c:pt idx="1011">
                  <c:v>42752</c:v>
                </c:pt>
                <c:pt idx="1012">
                  <c:v>42753</c:v>
                </c:pt>
                <c:pt idx="1013">
                  <c:v>42754</c:v>
                </c:pt>
                <c:pt idx="1014">
                  <c:v>42755</c:v>
                </c:pt>
                <c:pt idx="1015">
                  <c:v>42758</c:v>
                </c:pt>
                <c:pt idx="1016">
                  <c:v>42759</c:v>
                </c:pt>
                <c:pt idx="1017">
                  <c:v>42760</c:v>
                </c:pt>
                <c:pt idx="1018">
                  <c:v>42761</c:v>
                </c:pt>
                <c:pt idx="1019">
                  <c:v>42762</c:v>
                </c:pt>
                <c:pt idx="1020">
                  <c:v>42765</c:v>
                </c:pt>
                <c:pt idx="1021">
                  <c:v>42766</c:v>
                </c:pt>
                <c:pt idx="1022">
                  <c:v>42767</c:v>
                </c:pt>
                <c:pt idx="1023">
                  <c:v>42768</c:v>
                </c:pt>
                <c:pt idx="1024">
                  <c:v>42769</c:v>
                </c:pt>
                <c:pt idx="1025">
                  <c:v>42772</c:v>
                </c:pt>
                <c:pt idx="1026">
                  <c:v>42773</c:v>
                </c:pt>
                <c:pt idx="1027">
                  <c:v>42774</c:v>
                </c:pt>
                <c:pt idx="1028">
                  <c:v>42775</c:v>
                </c:pt>
                <c:pt idx="1029">
                  <c:v>42776</c:v>
                </c:pt>
                <c:pt idx="1030">
                  <c:v>42779</c:v>
                </c:pt>
                <c:pt idx="1031">
                  <c:v>42780</c:v>
                </c:pt>
                <c:pt idx="1032">
                  <c:v>42781</c:v>
                </c:pt>
                <c:pt idx="1033">
                  <c:v>42782</c:v>
                </c:pt>
                <c:pt idx="1034">
                  <c:v>42783</c:v>
                </c:pt>
              </c:numCache>
            </c:numRef>
          </c:cat>
          <c:val>
            <c:numRef>
              <c:f>Sheet1!$AG$3:$AG$1040</c:f>
              <c:numCache>
                <c:formatCode>General</c:formatCode>
                <c:ptCount val="1038"/>
                <c:pt idx="1">
                  <c:v>277</c:v>
                </c:pt>
                <c:pt idx="2">
                  <c:v>285</c:v>
                </c:pt>
                <c:pt idx="3">
                  <c:v>283</c:v>
                </c:pt>
                <c:pt idx="4">
                  <c:v>283</c:v>
                </c:pt>
                <c:pt idx="5">
                  <c:v>281</c:v>
                </c:pt>
                <c:pt idx="6">
                  <c:v>282</c:v>
                </c:pt>
                <c:pt idx="7">
                  <c:v>282</c:v>
                </c:pt>
                <c:pt idx="8">
                  <c:v>279</c:v>
                </c:pt>
                <c:pt idx="9">
                  <c:v>279</c:v>
                </c:pt>
                <c:pt idx="10">
                  <c:v>276</c:v>
                </c:pt>
                <c:pt idx="11">
                  <c:v>275</c:v>
                </c:pt>
                <c:pt idx="12">
                  <c:v>278</c:v>
                </c:pt>
                <c:pt idx="13">
                  <c:v>276.99999999999994</c:v>
                </c:pt>
                <c:pt idx="14">
                  <c:v>276</c:v>
                </c:pt>
                <c:pt idx="15">
                  <c:v>276</c:v>
                </c:pt>
                <c:pt idx="16">
                  <c:v>281</c:v>
                </c:pt>
                <c:pt idx="17">
                  <c:v>286.00000000000006</c:v>
                </c:pt>
                <c:pt idx="18">
                  <c:v>286</c:v>
                </c:pt>
                <c:pt idx="19">
                  <c:v>288.00000000000006</c:v>
                </c:pt>
                <c:pt idx="20">
                  <c:v>292</c:v>
                </c:pt>
                <c:pt idx="21">
                  <c:v>290</c:v>
                </c:pt>
                <c:pt idx="22">
                  <c:v>294</c:v>
                </c:pt>
                <c:pt idx="23">
                  <c:v>292</c:v>
                </c:pt>
                <c:pt idx="24">
                  <c:v>294</c:v>
                </c:pt>
                <c:pt idx="25">
                  <c:v>291</c:v>
                </c:pt>
                <c:pt idx="26">
                  <c:v>292</c:v>
                </c:pt>
                <c:pt idx="27">
                  <c:v>292</c:v>
                </c:pt>
                <c:pt idx="28">
                  <c:v>289</c:v>
                </c:pt>
                <c:pt idx="29">
                  <c:v>290</c:v>
                </c:pt>
                <c:pt idx="30">
                  <c:v>294</c:v>
                </c:pt>
                <c:pt idx="31">
                  <c:v>290</c:v>
                </c:pt>
                <c:pt idx="32">
                  <c:v>289</c:v>
                </c:pt>
                <c:pt idx="33">
                  <c:v>292</c:v>
                </c:pt>
                <c:pt idx="34">
                  <c:v>293</c:v>
                </c:pt>
                <c:pt idx="35">
                  <c:v>291</c:v>
                </c:pt>
                <c:pt idx="36">
                  <c:v>288</c:v>
                </c:pt>
                <c:pt idx="37">
                  <c:v>283</c:v>
                </c:pt>
                <c:pt idx="38">
                  <c:v>283</c:v>
                </c:pt>
                <c:pt idx="39">
                  <c:v>284</c:v>
                </c:pt>
                <c:pt idx="40">
                  <c:v>285</c:v>
                </c:pt>
                <c:pt idx="41">
                  <c:v>281</c:v>
                </c:pt>
                <c:pt idx="42">
                  <c:v>284</c:v>
                </c:pt>
                <c:pt idx="43">
                  <c:v>285</c:v>
                </c:pt>
                <c:pt idx="44">
                  <c:v>290</c:v>
                </c:pt>
                <c:pt idx="45">
                  <c:v>295</c:v>
                </c:pt>
                <c:pt idx="46">
                  <c:v>298</c:v>
                </c:pt>
                <c:pt idx="47">
                  <c:v>299</c:v>
                </c:pt>
                <c:pt idx="48">
                  <c:v>295</c:v>
                </c:pt>
                <c:pt idx="49">
                  <c:v>295</c:v>
                </c:pt>
                <c:pt idx="50">
                  <c:v>298</c:v>
                </c:pt>
                <c:pt idx="51">
                  <c:v>297</c:v>
                </c:pt>
                <c:pt idx="52">
                  <c:v>292</c:v>
                </c:pt>
                <c:pt idx="53">
                  <c:v>288.99999999999994</c:v>
                </c:pt>
                <c:pt idx="54">
                  <c:v>293</c:v>
                </c:pt>
                <c:pt idx="55">
                  <c:v>288</c:v>
                </c:pt>
                <c:pt idx="56">
                  <c:v>287</c:v>
                </c:pt>
                <c:pt idx="57">
                  <c:v>290.00000000000006</c:v>
                </c:pt>
                <c:pt idx="58">
                  <c:v>288</c:v>
                </c:pt>
                <c:pt idx="59">
                  <c:v>284</c:v>
                </c:pt>
                <c:pt idx="60">
                  <c:v>285</c:v>
                </c:pt>
                <c:pt idx="61">
                  <c:v>285</c:v>
                </c:pt>
                <c:pt idx="62">
                  <c:v>285</c:v>
                </c:pt>
                <c:pt idx="63">
                  <c:v>280.99999999999994</c:v>
                </c:pt>
                <c:pt idx="64">
                  <c:v>277</c:v>
                </c:pt>
                <c:pt idx="65">
                  <c:v>263</c:v>
                </c:pt>
                <c:pt idx="66">
                  <c:v>267</c:v>
                </c:pt>
                <c:pt idx="67">
                  <c:v>270</c:v>
                </c:pt>
                <c:pt idx="68">
                  <c:v>276.99999999999994</c:v>
                </c:pt>
                <c:pt idx="69">
                  <c:v>276.99999999999994</c:v>
                </c:pt>
                <c:pt idx="70">
                  <c:v>270</c:v>
                </c:pt>
                <c:pt idx="71">
                  <c:v>265.99999999999994</c:v>
                </c:pt>
                <c:pt idx="72">
                  <c:v>267</c:v>
                </c:pt>
                <c:pt idx="73">
                  <c:v>265.00000000000006</c:v>
                </c:pt>
                <c:pt idx="74">
                  <c:v>263</c:v>
                </c:pt>
                <c:pt idx="75">
                  <c:v>263.99999999999994</c:v>
                </c:pt>
                <c:pt idx="76">
                  <c:v>263.99999999999994</c:v>
                </c:pt>
                <c:pt idx="77">
                  <c:v>267</c:v>
                </c:pt>
                <c:pt idx="78">
                  <c:v>266</c:v>
                </c:pt>
                <c:pt idx="79">
                  <c:v>268</c:v>
                </c:pt>
                <c:pt idx="80">
                  <c:v>265</c:v>
                </c:pt>
                <c:pt idx="81">
                  <c:v>268</c:v>
                </c:pt>
                <c:pt idx="82">
                  <c:v>265.99999999999994</c:v>
                </c:pt>
                <c:pt idx="83">
                  <c:v>263</c:v>
                </c:pt>
                <c:pt idx="84">
                  <c:v>261.99999999999994</c:v>
                </c:pt>
                <c:pt idx="85">
                  <c:v>274</c:v>
                </c:pt>
                <c:pt idx="86">
                  <c:v>276</c:v>
                </c:pt>
                <c:pt idx="87">
                  <c:v>278</c:v>
                </c:pt>
                <c:pt idx="88">
                  <c:v>277</c:v>
                </c:pt>
                <c:pt idx="89">
                  <c:v>278.99999999999994</c:v>
                </c:pt>
                <c:pt idx="90">
                  <c:v>284</c:v>
                </c:pt>
                <c:pt idx="91">
                  <c:v>288.99999999999994</c:v>
                </c:pt>
                <c:pt idx="92">
                  <c:v>291</c:v>
                </c:pt>
                <c:pt idx="93">
                  <c:v>290.00000000000006</c:v>
                </c:pt>
                <c:pt idx="94">
                  <c:v>286</c:v>
                </c:pt>
                <c:pt idx="95">
                  <c:v>291</c:v>
                </c:pt>
                <c:pt idx="96">
                  <c:v>292</c:v>
                </c:pt>
                <c:pt idx="97">
                  <c:v>288</c:v>
                </c:pt>
                <c:pt idx="98">
                  <c:v>295</c:v>
                </c:pt>
                <c:pt idx="99">
                  <c:v>294.00000000000006</c:v>
                </c:pt>
                <c:pt idx="100">
                  <c:v>292</c:v>
                </c:pt>
                <c:pt idx="101">
                  <c:v>302</c:v>
                </c:pt>
                <c:pt idx="102">
                  <c:v>297</c:v>
                </c:pt>
                <c:pt idx="103">
                  <c:v>297</c:v>
                </c:pt>
                <c:pt idx="104">
                  <c:v>300</c:v>
                </c:pt>
                <c:pt idx="105">
                  <c:v>297</c:v>
                </c:pt>
                <c:pt idx="106">
                  <c:v>298</c:v>
                </c:pt>
                <c:pt idx="107">
                  <c:v>295</c:v>
                </c:pt>
                <c:pt idx="108">
                  <c:v>293</c:v>
                </c:pt>
                <c:pt idx="109">
                  <c:v>301</c:v>
                </c:pt>
                <c:pt idx="110">
                  <c:v>304</c:v>
                </c:pt>
                <c:pt idx="111">
                  <c:v>299</c:v>
                </c:pt>
                <c:pt idx="112">
                  <c:v>303</c:v>
                </c:pt>
                <c:pt idx="113">
                  <c:v>301</c:v>
                </c:pt>
                <c:pt idx="114">
                  <c:v>299</c:v>
                </c:pt>
                <c:pt idx="115">
                  <c:v>308</c:v>
                </c:pt>
                <c:pt idx="116">
                  <c:v>307</c:v>
                </c:pt>
                <c:pt idx="117">
                  <c:v>310</c:v>
                </c:pt>
                <c:pt idx="118">
                  <c:v>316</c:v>
                </c:pt>
                <c:pt idx="119">
                  <c:v>318</c:v>
                </c:pt>
                <c:pt idx="120">
                  <c:v>314</c:v>
                </c:pt>
                <c:pt idx="121">
                  <c:v>317</c:v>
                </c:pt>
                <c:pt idx="122">
                  <c:v>319</c:v>
                </c:pt>
                <c:pt idx="123">
                  <c:v>318</c:v>
                </c:pt>
                <c:pt idx="124">
                  <c:v>316</c:v>
                </c:pt>
                <c:pt idx="125">
                  <c:v>314</c:v>
                </c:pt>
                <c:pt idx="126">
                  <c:v>313.00000000000006</c:v>
                </c:pt>
                <c:pt idx="127">
                  <c:v>313.00000000000006</c:v>
                </c:pt>
                <c:pt idx="128">
                  <c:v>328</c:v>
                </c:pt>
                <c:pt idx="129">
                  <c:v>326</c:v>
                </c:pt>
                <c:pt idx="130">
                  <c:v>327</c:v>
                </c:pt>
                <c:pt idx="131">
                  <c:v>330</c:v>
                </c:pt>
                <c:pt idx="132">
                  <c:v>330</c:v>
                </c:pt>
                <c:pt idx="133">
                  <c:v>327</c:v>
                </c:pt>
                <c:pt idx="134">
                  <c:v>327</c:v>
                </c:pt>
                <c:pt idx="135">
                  <c:v>324</c:v>
                </c:pt>
                <c:pt idx="136">
                  <c:v>325</c:v>
                </c:pt>
                <c:pt idx="137">
                  <c:v>331</c:v>
                </c:pt>
                <c:pt idx="138">
                  <c:v>324</c:v>
                </c:pt>
                <c:pt idx="139">
                  <c:v>323</c:v>
                </c:pt>
                <c:pt idx="140">
                  <c:v>325</c:v>
                </c:pt>
                <c:pt idx="141">
                  <c:v>331</c:v>
                </c:pt>
                <c:pt idx="142">
                  <c:v>333</c:v>
                </c:pt>
                <c:pt idx="143">
                  <c:v>330</c:v>
                </c:pt>
                <c:pt idx="144">
                  <c:v>333</c:v>
                </c:pt>
                <c:pt idx="145">
                  <c:v>334</c:v>
                </c:pt>
                <c:pt idx="146">
                  <c:v>333</c:v>
                </c:pt>
                <c:pt idx="147">
                  <c:v>342</c:v>
                </c:pt>
                <c:pt idx="148">
                  <c:v>339</c:v>
                </c:pt>
                <c:pt idx="149">
                  <c:v>341</c:v>
                </c:pt>
                <c:pt idx="150">
                  <c:v>341</c:v>
                </c:pt>
                <c:pt idx="151">
                  <c:v>336.00000000000006</c:v>
                </c:pt>
                <c:pt idx="152">
                  <c:v>335</c:v>
                </c:pt>
                <c:pt idx="153">
                  <c:v>331</c:v>
                </c:pt>
                <c:pt idx="154">
                  <c:v>335</c:v>
                </c:pt>
                <c:pt idx="155">
                  <c:v>341</c:v>
                </c:pt>
                <c:pt idx="156">
                  <c:v>341</c:v>
                </c:pt>
                <c:pt idx="157">
                  <c:v>345</c:v>
                </c:pt>
                <c:pt idx="158">
                  <c:v>350</c:v>
                </c:pt>
                <c:pt idx="159">
                  <c:v>353</c:v>
                </c:pt>
                <c:pt idx="160">
                  <c:v>350</c:v>
                </c:pt>
                <c:pt idx="161">
                  <c:v>352</c:v>
                </c:pt>
                <c:pt idx="162">
                  <c:v>346</c:v>
                </c:pt>
                <c:pt idx="163">
                  <c:v>340</c:v>
                </c:pt>
                <c:pt idx="164">
                  <c:v>336</c:v>
                </c:pt>
                <c:pt idx="165">
                  <c:v>332</c:v>
                </c:pt>
                <c:pt idx="166">
                  <c:v>335</c:v>
                </c:pt>
                <c:pt idx="167">
                  <c:v>331</c:v>
                </c:pt>
                <c:pt idx="168">
                  <c:v>331</c:v>
                </c:pt>
                <c:pt idx="169">
                  <c:v>336</c:v>
                </c:pt>
                <c:pt idx="170">
                  <c:v>334</c:v>
                </c:pt>
                <c:pt idx="171">
                  <c:v>336</c:v>
                </c:pt>
                <c:pt idx="172">
                  <c:v>341</c:v>
                </c:pt>
                <c:pt idx="173">
                  <c:v>338.99999999999994</c:v>
                </c:pt>
                <c:pt idx="174">
                  <c:v>338</c:v>
                </c:pt>
                <c:pt idx="175">
                  <c:v>338</c:v>
                </c:pt>
                <c:pt idx="176">
                  <c:v>340</c:v>
                </c:pt>
                <c:pt idx="177">
                  <c:v>338.99999999999994</c:v>
                </c:pt>
                <c:pt idx="178">
                  <c:v>346</c:v>
                </c:pt>
                <c:pt idx="179">
                  <c:v>345</c:v>
                </c:pt>
                <c:pt idx="180">
                  <c:v>341</c:v>
                </c:pt>
                <c:pt idx="181">
                  <c:v>346</c:v>
                </c:pt>
                <c:pt idx="182">
                  <c:v>343</c:v>
                </c:pt>
                <c:pt idx="183">
                  <c:v>338</c:v>
                </c:pt>
                <c:pt idx="184">
                  <c:v>332</c:v>
                </c:pt>
                <c:pt idx="185">
                  <c:v>329</c:v>
                </c:pt>
                <c:pt idx="186">
                  <c:v>335</c:v>
                </c:pt>
                <c:pt idx="187">
                  <c:v>334.00000000000006</c:v>
                </c:pt>
                <c:pt idx="188">
                  <c:v>336</c:v>
                </c:pt>
                <c:pt idx="189">
                  <c:v>339</c:v>
                </c:pt>
                <c:pt idx="190">
                  <c:v>339</c:v>
                </c:pt>
                <c:pt idx="191">
                  <c:v>338</c:v>
                </c:pt>
                <c:pt idx="192">
                  <c:v>340</c:v>
                </c:pt>
                <c:pt idx="193">
                  <c:v>333</c:v>
                </c:pt>
                <c:pt idx="194">
                  <c:v>330</c:v>
                </c:pt>
                <c:pt idx="195">
                  <c:v>336</c:v>
                </c:pt>
                <c:pt idx="196">
                  <c:v>340</c:v>
                </c:pt>
                <c:pt idx="197">
                  <c:v>339</c:v>
                </c:pt>
                <c:pt idx="198">
                  <c:v>340.99999999999994</c:v>
                </c:pt>
                <c:pt idx="199">
                  <c:v>338.00000000000006</c:v>
                </c:pt>
                <c:pt idx="200">
                  <c:v>333</c:v>
                </c:pt>
                <c:pt idx="201">
                  <c:v>332</c:v>
                </c:pt>
                <c:pt idx="202">
                  <c:v>335</c:v>
                </c:pt>
                <c:pt idx="203">
                  <c:v>330</c:v>
                </c:pt>
                <c:pt idx="204">
                  <c:v>328</c:v>
                </c:pt>
                <c:pt idx="205">
                  <c:v>328</c:v>
                </c:pt>
                <c:pt idx="206">
                  <c:v>328</c:v>
                </c:pt>
                <c:pt idx="207">
                  <c:v>329</c:v>
                </c:pt>
                <c:pt idx="208">
                  <c:v>331</c:v>
                </c:pt>
                <c:pt idx="209">
                  <c:v>330</c:v>
                </c:pt>
                <c:pt idx="210">
                  <c:v>332</c:v>
                </c:pt>
                <c:pt idx="211">
                  <c:v>336</c:v>
                </c:pt>
                <c:pt idx="212">
                  <c:v>338.00000000000006</c:v>
                </c:pt>
                <c:pt idx="213">
                  <c:v>344</c:v>
                </c:pt>
                <c:pt idx="214">
                  <c:v>347</c:v>
                </c:pt>
                <c:pt idx="215">
                  <c:v>342</c:v>
                </c:pt>
                <c:pt idx="216">
                  <c:v>352</c:v>
                </c:pt>
                <c:pt idx="217">
                  <c:v>352</c:v>
                </c:pt>
                <c:pt idx="218">
                  <c:v>351</c:v>
                </c:pt>
                <c:pt idx="219">
                  <c:v>350</c:v>
                </c:pt>
                <c:pt idx="220">
                  <c:v>349</c:v>
                </c:pt>
                <c:pt idx="221">
                  <c:v>345</c:v>
                </c:pt>
                <c:pt idx="222">
                  <c:v>351</c:v>
                </c:pt>
                <c:pt idx="223">
                  <c:v>362</c:v>
                </c:pt>
                <c:pt idx="224">
                  <c:v>360</c:v>
                </c:pt>
                <c:pt idx="225">
                  <c:v>353</c:v>
                </c:pt>
                <c:pt idx="226">
                  <c:v>353</c:v>
                </c:pt>
                <c:pt idx="227">
                  <c:v>351</c:v>
                </c:pt>
                <c:pt idx="228">
                  <c:v>353</c:v>
                </c:pt>
                <c:pt idx="229">
                  <c:v>354</c:v>
                </c:pt>
                <c:pt idx="230">
                  <c:v>356</c:v>
                </c:pt>
                <c:pt idx="231">
                  <c:v>355.99999999999994</c:v>
                </c:pt>
                <c:pt idx="232">
                  <c:v>360</c:v>
                </c:pt>
                <c:pt idx="233">
                  <c:v>362</c:v>
                </c:pt>
                <c:pt idx="234">
                  <c:v>360</c:v>
                </c:pt>
                <c:pt idx="235">
                  <c:v>358</c:v>
                </c:pt>
                <c:pt idx="236">
                  <c:v>353</c:v>
                </c:pt>
                <c:pt idx="237">
                  <c:v>356</c:v>
                </c:pt>
                <c:pt idx="238">
                  <c:v>357</c:v>
                </c:pt>
                <c:pt idx="239">
                  <c:v>354</c:v>
                </c:pt>
                <c:pt idx="240">
                  <c:v>356</c:v>
                </c:pt>
                <c:pt idx="241">
                  <c:v>354</c:v>
                </c:pt>
                <c:pt idx="242">
                  <c:v>358</c:v>
                </c:pt>
                <c:pt idx="243">
                  <c:v>356</c:v>
                </c:pt>
                <c:pt idx="244">
                  <c:v>345</c:v>
                </c:pt>
                <c:pt idx="245">
                  <c:v>347</c:v>
                </c:pt>
                <c:pt idx="246">
                  <c:v>352</c:v>
                </c:pt>
                <c:pt idx="247">
                  <c:v>350</c:v>
                </c:pt>
                <c:pt idx="248">
                  <c:v>354</c:v>
                </c:pt>
                <c:pt idx="249">
                  <c:v>351</c:v>
                </c:pt>
                <c:pt idx="250">
                  <c:v>358</c:v>
                </c:pt>
                <c:pt idx="251">
                  <c:v>353</c:v>
                </c:pt>
                <c:pt idx="252">
                  <c:v>352</c:v>
                </c:pt>
                <c:pt idx="253">
                  <c:v>350</c:v>
                </c:pt>
                <c:pt idx="254">
                  <c:v>348</c:v>
                </c:pt>
                <c:pt idx="255">
                  <c:v>347</c:v>
                </c:pt>
                <c:pt idx="256">
                  <c:v>344</c:v>
                </c:pt>
                <c:pt idx="257">
                  <c:v>340.99999999999994</c:v>
                </c:pt>
                <c:pt idx="258">
                  <c:v>338</c:v>
                </c:pt>
                <c:pt idx="259">
                  <c:v>340.99999999999994</c:v>
                </c:pt>
                <c:pt idx="260">
                  <c:v>340</c:v>
                </c:pt>
                <c:pt idx="261">
                  <c:v>336</c:v>
                </c:pt>
                <c:pt idx="262">
                  <c:v>335</c:v>
                </c:pt>
                <c:pt idx="263">
                  <c:v>334.00000000000006</c:v>
                </c:pt>
                <c:pt idx="264">
                  <c:v>331</c:v>
                </c:pt>
                <c:pt idx="265">
                  <c:v>329</c:v>
                </c:pt>
                <c:pt idx="266">
                  <c:v>327</c:v>
                </c:pt>
                <c:pt idx="267">
                  <c:v>330</c:v>
                </c:pt>
                <c:pt idx="268">
                  <c:v>330</c:v>
                </c:pt>
                <c:pt idx="269">
                  <c:v>326</c:v>
                </c:pt>
                <c:pt idx="270">
                  <c:v>329</c:v>
                </c:pt>
                <c:pt idx="271">
                  <c:v>327</c:v>
                </c:pt>
                <c:pt idx="272">
                  <c:v>325</c:v>
                </c:pt>
                <c:pt idx="273">
                  <c:v>328</c:v>
                </c:pt>
                <c:pt idx="274">
                  <c:v>334.00000000000006</c:v>
                </c:pt>
                <c:pt idx="275">
                  <c:v>334</c:v>
                </c:pt>
                <c:pt idx="276">
                  <c:v>337</c:v>
                </c:pt>
                <c:pt idx="277">
                  <c:v>334.00000000000006</c:v>
                </c:pt>
                <c:pt idx="278">
                  <c:v>334</c:v>
                </c:pt>
                <c:pt idx="279">
                  <c:v>337</c:v>
                </c:pt>
                <c:pt idx="280">
                  <c:v>338.00000000000006</c:v>
                </c:pt>
                <c:pt idx="281">
                  <c:v>337</c:v>
                </c:pt>
                <c:pt idx="282">
                  <c:v>337</c:v>
                </c:pt>
                <c:pt idx="283">
                  <c:v>338</c:v>
                </c:pt>
                <c:pt idx="284">
                  <c:v>339</c:v>
                </c:pt>
                <c:pt idx="285">
                  <c:v>336</c:v>
                </c:pt>
                <c:pt idx="286">
                  <c:v>335</c:v>
                </c:pt>
                <c:pt idx="287">
                  <c:v>332</c:v>
                </c:pt>
                <c:pt idx="288">
                  <c:v>330</c:v>
                </c:pt>
                <c:pt idx="289">
                  <c:v>327</c:v>
                </c:pt>
                <c:pt idx="290">
                  <c:v>326</c:v>
                </c:pt>
                <c:pt idx="291">
                  <c:v>323</c:v>
                </c:pt>
                <c:pt idx="292">
                  <c:v>331</c:v>
                </c:pt>
                <c:pt idx="293">
                  <c:v>331</c:v>
                </c:pt>
                <c:pt idx="294">
                  <c:v>331</c:v>
                </c:pt>
                <c:pt idx="295">
                  <c:v>334.00000000000006</c:v>
                </c:pt>
                <c:pt idx="296">
                  <c:v>336</c:v>
                </c:pt>
                <c:pt idx="297">
                  <c:v>333</c:v>
                </c:pt>
                <c:pt idx="298">
                  <c:v>329</c:v>
                </c:pt>
                <c:pt idx="299">
                  <c:v>326</c:v>
                </c:pt>
                <c:pt idx="300">
                  <c:v>323</c:v>
                </c:pt>
                <c:pt idx="301">
                  <c:v>325</c:v>
                </c:pt>
                <c:pt idx="302">
                  <c:v>326</c:v>
                </c:pt>
                <c:pt idx="303">
                  <c:v>319.00000000000006</c:v>
                </c:pt>
                <c:pt idx="304">
                  <c:v>322</c:v>
                </c:pt>
                <c:pt idx="305">
                  <c:v>315.99999999999994</c:v>
                </c:pt>
                <c:pt idx="306">
                  <c:v>309.99999999999994</c:v>
                </c:pt>
                <c:pt idx="307">
                  <c:v>312</c:v>
                </c:pt>
                <c:pt idx="308">
                  <c:v>309.99999999999994</c:v>
                </c:pt>
                <c:pt idx="309">
                  <c:v>307</c:v>
                </c:pt>
                <c:pt idx="310">
                  <c:v>309.99999999999994</c:v>
                </c:pt>
                <c:pt idx="311">
                  <c:v>312</c:v>
                </c:pt>
                <c:pt idx="312">
                  <c:v>316</c:v>
                </c:pt>
                <c:pt idx="313">
                  <c:v>318</c:v>
                </c:pt>
                <c:pt idx="314">
                  <c:v>316</c:v>
                </c:pt>
                <c:pt idx="315">
                  <c:v>315.99999999999994</c:v>
                </c:pt>
                <c:pt idx="316">
                  <c:v>315</c:v>
                </c:pt>
                <c:pt idx="317">
                  <c:v>314</c:v>
                </c:pt>
                <c:pt idx="318">
                  <c:v>320</c:v>
                </c:pt>
                <c:pt idx="319">
                  <c:v>315</c:v>
                </c:pt>
                <c:pt idx="320">
                  <c:v>311</c:v>
                </c:pt>
                <c:pt idx="321">
                  <c:v>311</c:v>
                </c:pt>
                <c:pt idx="322">
                  <c:v>307</c:v>
                </c:pt>
                <c:pt idx="323">
                  <c:v>306</c:v>
                </c:pt>
                <c:pt idx="324">
                  <c:v>309</c:v>
                </c:pt>
                <c:pt idx="325">
                  <c:v>310</c:v>
                </c:pt>
                <c:pt idx="326">
                  <c:v>305</c:v>
                </c:pt>
                <c:pt idx="327">
                  <c:v>304</c:v>
                </c:pt>
                <c:pt idx="328">
                  <c:v>303</c:v>
                </c:pt>
                <c:pt idx="329">
                  <c:v>302</c:v>
                </c:pt>
                <c:pt idx="330">
                  <c:v>303</c:v>
                </c:pt>
                <c:pt idx="331">
                  <c:v>305</c:v>
                </c:pt>
                <c:pt idx="332">
                  <c:v>305</c:v>
                </c:pt>
                <c:pt idx="333">
                  <c:v>300</c:v>
                </c:pt>
                <c:pt idx="334">
                  <c:v>295</c:v>
                </c:pt>
                <c:pt idx="335">
                  <c:v>298</c:v>
                </c:pt>
                <c:pt idx="336">
                  <c:v>295</c:v>
                </c:pt>
                <c:pt idx="337">
                  <c:v>299</c:v>
                </c:pt>
                <c:pt idx="338">
                  <c:v>305</c:v>
                </c:pt>
                <c:pt idx="339">
                  <c:v>307</c:v>
                </c:pt>
                <c:pt idx="340">
                  <c:v>308</c:v>
                </c:pt>
                <c:pt idx="341">
                  <c:v>306</c:v>
                </c:pt>
                <c:pt idx="342">
                  <c:v>298</c:v>
                </c:pt>
                <c:pt idx="343">
                  <c:v>295</c:v>
                </c:pt>
                <c:pt idx="344">
                  <c:v>296</c:v>
                </c:pt>
                <c:pt idx="345">
                  <c:v>303</c:v>
                </c:pt>
                <c:pt idx="346">
                  <c:v>303</c:v>
                </c:pt>
                <c:pt idx="347">
                  <c:v>305</c:v>
                </c:pt>
                <c:pt idx="348">
                  <c:v>306</c:v>
                </c:pt>
                <c:pt idx="349">
                  <c:v>303</c:v>
                </c:pt>
                <c:pt idx="350">
                  <c:v>298</c:v>
                </c:pt>
                <c:pt idx="351">
                  <c:v>292</c:v>
                </c:pt>
                <c:pt idx="352">
                  <c:v>294</c:v>
                </c:pt>
                <c:pt idx="353">
                  <c:v>296</c:v>
                </c:pt>
                <c:pt idx="354">
                  <c:v>299</c:v>
                </c:pt>
                <c:pt idx="355">
                  <c:v>302</c:v>
                </c:pt>
                <c:pt idx="356">
                  <c:v>304</c:v>
                </c:pt>
                <c:pt idx="357">
                  <c:v>304</c:v>
                </c:pt>
                <c:pt idx="358">
                  <c:v>303</c:v>
                </c:pt>
                <c:pt idx="359">
                  <c:v>302</c:v>
                </c:pt>
                <c:pt idx="360">
                  <c:v>302</c:v>
                </c:pt>
                <c:pt idx="361">
                  <c:v>303</c:v>
                </c:pt>
                <c:pt idx="362">
                  <c:v>299</c:v>
                </c:pt>
                <c:pt idx="363">
                  <c:v>296</c:v>
                </c:pt>
                <c:pt idx="364">
                  <c:v>291</c:v>
                </c:pt>
                <c:pt idx="365">
                  <c:v>293</c:v>
                </c:pt>
                <c:pt idx="366">
                  <c:v>295</c:v>
                </c:pt>
                <c:pt idx="367">
                  <c:v>299</c:v>
                </c:pt>
                <c:pt idx="368">
                  <c:v>294</c:v>
                </c:pt>
                <c:pt idx="369">
                  <c:v>297</c:v>
                </c:pt>
                <c:pt idx="370">
                  <c:v>292</c:v>
                </c:pt>
                <c:pt idx="371">
                  <c:v>290</c:v>
                </c:pt>
                <c:pt idx="372">
                  <c:v>289</c:v>
                </c:pt>
                <c:pt idx="373">
                  <c:v>290.99999999999994</c:v>
                </c:pt>
                <c:pt idx="374">
                  <c:v>287</c:v>
                </c:pt>
                <c:pt idx="375">
                  <c:v>293</c:v>
                </c:pt>
                <c:pt idx="376">
                  <c:v>297</c:v>
                </c:pt>
                <c:pt idx="377">
                  <c:v>295</c:v>
                </c:pt>
                <c:pt idx="378">
                  <c:v>292</c:v>
                </c:pt>
                <c:pt idx="379">
                  <c:v>287</c:v>
                </c:pt>
                <c:pt idx="380">
                  <c:v>286.00000000000006</c:v>
                </c:pt>
                <c:pt idx="381">
                  <c:v>292</c:v>
                </c:pt>
                <c:pt idx="382">
                  <c:v>286</c:v>
                </c:pt>
                <c:pt idx="383">
                  <c:v>288</c:v>
                </c:pt>
                <c:pt idx="384">
                  <c:v>288</c:v>
                </c:pt>
                <c:pt idx="385">
                  <c:v>285</c:v>
                </c:pt>
                <c:pt idx="386">
                  <c:v>280</c:v>
                </c:pt>
                <c:pt idx="387">
                  <c:v>278</c:v>
                </c:pt>
                <c:pt idx="388">
                  <c:v>275</c:v>
                </c:pt>
                <c:pt idx="389">
                  <c:v>276</c:v>
                </c:pt>
                <c:pt idx="390">
                  <c:v>276</c:v>
                </c:pt>
                <c:pt idx="391">
                  <c:v>276.99999999999994</c:v>
                </c:pt>
                <c:pt idx="392">
                  <c:v>271</c:v>
                </c:pt>
                <c:pt idx="393">
                  <c:v>272</c:v>
                </c:pt>
                <c:pt idx="394">
                  <c:v>268</c:v>
                </c:pt>
                <c:pt idx="395">
                  <c:v>275</c:v>
                </c:pt>
                <c:pt idx="396">
                  <c:v>279</c:v>
                </c:pt>
                <c:pt idx="397">
                  <c:v>282</c:v>
                </c:pt>
                <c:pt idx="398">
                  <c:v>283</c:v>
                </c:pt>
                <c:pt idx="399">
                  <c:v>280.99999999999994</c:v>
                </c:pt>
                <c:pt idx="400">
                  <c:v>279</c:v>
                </c:pt>
                <c:pt idx="401">
                  <c:v>279</c:v>
                </c:pt>
                <c:pt idx="402">
                  <c:v>278</c:v>
                </c:pt>
                <c:pt idx="403">
                  <c:v>277.00000000000006</c:v>
                </c:pt>
                <c:pt idx="404">
                  <c:v>282</c:v>
                </c:pt>
                <c:pt idx="405">
                  <c:v>281</c:v>
                </c:pt>
                <c:pt idx="406">
                  <c:v>278</c:v>
                </c:pt>
                <c:pt idx="407">
                  <c:v>271</c:v>
                </c:pt>
                <c:pt idx="408">
                  <c:v>276</c:v>
                </c:pt>
                <c:pt idx="409">
                  <c:v>275</c:v>
                </c:pt>
                <c:pt idx="410">
                  <c:v>273.00000000000006</c:v>
                </c:pt>
                <c:pt idx="411">
                  <c:v>270</c:v>
                </c:pt>
                <c:pt idx="412">
                  <c:v>263</c:v>
                </c:pt>
                <c:pt idx="413">
                  <c:v>259.99999999999994</c:v>
                </c:pt>
                <c:pt idx="414">
                  <c:v>263</c:v>
                </c:pt>
                <c:pt idx="415">
                  <c:v>259.99999999999994</c:v>
                </c:pt>
                <c:pt idx="416">
                  <c:v>258</c:v>
                </c:pt>
                <c:pt idx="417">
                  <c:v>261</c:v>
                </c:pt>
                <c:pt idx="418">
                  <c:v>263.99999999999994</c:v>
                </c:pt>
                <c:pt idx="419">
                  <c:v>263</c:v>
                </c:pt>
                <c:pt idx="420">
                  <c:v>267</c:v>
                </c:pt>
                <c:pt idx="421">
                  <c:v>271</c:v>
                </c:pt>
                <c:pt idx="422">
                  <c:v>269</c:v>
                </c:pt>
                <c:pt idx="423">
                  <c:v>267</c:v>
                </c:pt>
                <c:pt idx="424">
                  <c:v>268</c:v>
                </c:pt>
                <c:pt idx="425">
                  <c:v>269</c:v>
                </c:pt>
                <c:pt idx="426">
                  <c:v>277</c:v>
                </c:pt>
                <c:pt idx="427">
                  <c:v>276</c:v>
                </c:pt>
                <c:pt idx="428">
                  <c:v>280.99999999999994</c:v>
                </c:pt>
                <c:pt idx="429">
                  <c:v>278</c:v>
                </c:pt>
                <c:pt idx="430">
                  <c:v>277</c:v>
                </c:pt>
                <c:pt idx="431">
                  <c:v>270</c:v>
                </c:pt>
                <c:pt idx="432">
                  <c:v>270</c:v>
                </c:pt>
                <c:pt idx="433">
                  <c:v>268</c:v>
                </c:pt>
                <c:pt idx="434">
                  <c:v>269</c:v>
                </c:pt>
                <c:pt idx="435">
                  <c:v>266</c:v>
                </c:pt>
                <c:pt idx="436">
                  <c:v>263.00000000000006</c:v>
                </c:pt>
                <c:pt idx="437">
                  <c:v>260</c:v>
                </c:pt>
                <c:pt idx="438">
                  <c:v>263</c:v>
                </c:pt>
                <c:pt idx="439">
                  <c:v>259</c:v>
                </c:pt>
                <c:pt idx="440">
                  <c:v>262</c:v>
                </c:pt>
                <c:pt idx="441">
                  <c:v>256</c:v>
                </c:pt>
                <c:pt idx="442">
                  <c:v>258</c:v>
                </c:pt>
                <c:pt idx="443">
                  <c:v>254</c:v>
                </c:pt>
                <c:pt idx="444">
                  <c:v>261</c:v>
                </c:pt>
                <c:pt idx="445">
                  <c:v>261</c:v>
                </c:pt>
                <c:pt idx="446">
                  <c:v>257.99999999999994</c:v>
                </c:pt>
                <c:pt idx="447">
                  <c:v>256</c:v>
                </c:pt>
                <c:pt idx="448">
                  <c:v>258</c:v>
                </c:pt>
                <c:pt idx="449">
                  <c:v>259</c:v>
                </c:pt>
                <c:pt idx="450">
                  <c:v>259</c:v>
                </c:pt>
                <c:pt idx="451">
                  <c:v>259</c:v>
                </c:pt>
                <c:pt idx="452">
                  <c:v>262</c:v>
                </c:pt>
                <c:pt idx="453">
                  <c:v>259.99999999999994</c:v>
                </c:pt>
                <c:pt idx="454">
                  <c:v>263.99999999999994</c:v>
                </c:pt>
                <c:pt idx="455">
                  <c:v>263.99999999999994</c:v>
                </c:pt>
                <c:pt idx="456">
                  <c:v>263</c:v>
                </c:pt>
                <c:pt idx="457">
                  <c:v>264</c:v>
                </c:pt>
                <c:pt idx="458">
                  <c:v>258</c:v>
                </c:pt>
                <c:pt idx="459">
                  <c:v>256</c:v>
                </c:pt>
                <c:pt idx="460">
                  <c:v>257</c:v>
                </c:pt>
                <c:pt idx="461">
                  <c:v>254.99999999999997</c:v>
                </c:pt>
                <c:pt idx="462">
                  <c:v>252.99999999999997</c:v>
                </c:pt>
                <c:pt idx="463">
                  <c:v>254</c:v>
                </c:pt>
                <c:pt idx="464">
                  <c:v>254.99999999999997</c:v>
                </c:pt>
                <c:pt idx="465">
                  <c:v>253.00000000000003</c:v>
                </c:pt>
                <c:pt idx="466">
                  <c:v>254</c:v>
                </c:pt>
                <c:pt idx="467">
                  <c:v>254</c:v>
                </c:pt>
                <c:pt idx="468">
                  <c:v>254.99999999999997</c:v>
                </c:pt>
                <c:pt idx="469">
                  <c:v>250</c:v>
                </c:pt>
                <c:pt idx="470">
                  <c:v>252</c:v>
                </c:pt>
                <c:pt idx="471">
                  <c:v>251.99999999999994</c:v>
                </c:pt>
                <c:pt idx="472">
                  <c:v>254</c:v>
                </c:pt>
                <c:pt idx="473">
                  <c:v>251.99999999999994</c:v>
                </c:pt>
                <c:pt idx="474">
                  <c:v>249.00000000000003</c:v>
                </c:pt>
                <c:pt idx="475">
                  <c:v>247.99999999999994</c:v>
                </c:pt>
                <c:pt idx="476">
                  <c:v>246</c:v>
                </c:pt>
                <c:pt idx="477">
                  <c:v>242</c:v>
                </c:pt>
                <c:pt idx="478">
                  <c:v>242</c:v>
                </c:pt>
                <c:pt idx="479">
                  <c:v>246</c:v>
                </c:pt>
                <c:pt idx="480">
                  <c:v>245.00000000000003</c:v>
                </c:pt>
                <c:pt idx="481">
                  <c:v>242.00000000000003</c:v>
                </c:pt>
                <c:pt idx="482">
                  <c:v>238.99999999999997</c:v>
                </c:pt>
                <c:pt idx="483">
                  <c:v>232.00000000000003</c:v>
                </c:pt>
                <c:pt idx="484">
                  <c:v>225.99999999999997</c:v>
                </c:pt>
                <c:pt idx="485">
                  <c:v>223</c:v>
                </c:pt>
                <c:pt idx="486">
                  <c:v>224.00000000000003</c:v>
                </c:pt>
                <c:pt idx="487">
                  <c:v>221.99999999999997</c:v>
                </c:pt>
                <c:pt idx="488">
                  <c:v>219</c:v>
                </c:pt>
                <c:pt idx="489">
                  <c:v>214</c:v>
                </c:pt>
                <c:pt idx="490">
                  <c:v>211</c:v>
                </c:pt>
                <c:pt idx="491">
                  <c:v>212</c:v>
                </c:pt>
                <c:pt idx="492">
                  <c:v>215</c:v>
                </c:pt>
                <c:pt idx="493">
                  <c:v>210</c:v>
                </c:pt>
                <c:pt idx="494">
                  <c:v>204</c:v>
                </c:pt>
                <c:pt idx="495">
                  <c:v>212</c:v>
                </c:pt>
                <c:pt idx="496">
                  <c:v>210</c:v>
                </c:pt>
                <c:pt idx="497">
                  <c:v>208</c:v>
                </c:pt>
                <c:pt idx="498">
                  <c:v>205.99999999999997</c:v>
                </c:pt>
                <c:pt idx="499">
                  <c:v>206.99999999999997</c:v>
                </c:pt>
                <c:pt idx="500">
                  <c:v>208</c:v>
                </c:pt>
                <c:pt idx="501">
                  <c:v>202.99999999999997</c:v>
                </c:pt>
                <c:pt idx="502">
                  <c:v>192</c:v>
                </c:pt>
                <c:pt idx="503">
                  <c:v>187</c:v>
                </c:pt>
                <c:pt idx="504">
                  <c:v>190</c:v>
                </c:pt>
                <c:pt idx="505">
                  <c:v>196.99999999999997</c:v>
                </c:pt>
                <c:pt idx="506">
                  <c:v>196</c:v>
                </c:pt>
                <c:pt idx="507">
                  <c:v>193.00000000000003</c:v>
                </c:pt>
                <c:pt idx="508">
                  <c:v>195.00000000000003</c:v>
                </c:pt>
                <c:pt idx="509">
                  <c:v>196.00000000000003</c:v>
                </c:pt>
                <c:pt idx="510">
                  <c:v>196</c:v>
                </c:pt>
                <c:pt idx="511">
                  <c:v>195</c:v>
                </c:pt>
                <c:pt idx="512">
                  <c:v>186</c:v>
                </c:pt>
                <c:pt idx="513">
                  <c:v>191</c:v>
                </c:pt>
                <c:pt idx="514">
                  <c:v>193</c:v>
                </c:pt>
                <c:pt idx="515">
                  <c:v>186</c:v>
                </c:pt>
                <c:pt idx="516">
                  <c:v>186</c:v>
                </c:pt>
                <c:pt idx="517">
                  <c:v>186</c:v>
                </c:pt>
                <c:pt idx="518">
                  <c:v>179</c:v>
                </c:pt>
                <c:pt idx="519">
                  <c:v>182</c:v>
                </c:pt>
                <c:pt idx="520">
                  <c:v>178</c:v>
                </c:pt>
                <c:pt idx="521">
                  <c:v>176</c:v>
                </c:pt>
                <c:pt idx="522">
                  <c:v>185</c:v>
                </c:pt>
                <c:pt idx="523">
                  <c:v>187</c:v>
                </c:pt>
                <c:pt idx="524">
                  <c:v>190</c:v>
                </c:pt>
                <c:pt idx="525">
                  <c:v>186</c:v>
                </c:pt>
                <c:pt idx="526">
                  <c:v>187</c:v>
                </c:pt>
                <c:pt idx="527">
                  <c:v>191</c:v>
                </c:pt>
                <c:pt idx="528">
                  <c:v>190</c:v>
                </c:pt>
                <c:pt idx="529">
                  <c:v>197.00000000000003</c:v>
                </c:pt>
                <c:pt idx="530">
                  <c:v>196.99999999999997</c:v>
                </c:pt>
                <c:pt idx="531">
                  <c:v>203.00000000000003</c:v>
                </c:pt>
                <c:pt idx="532">
                  <c:v>208</c:v>
                </c:pt>
                <c:pt idx="533">
                  <c:v>206</c:v>
                </c:pt>
                <c:pt idx="534">
                  <c:v>206</c:v>
                </c:pt>
                <c:pt idx="535">
                  <c:v>202</c:v>
                </c:pt>
                <c:pt idx="536">
                  <c:v>200</c:v>
                </c:pt>
                <c:pt idx="537">
                  <c:v>195.00000000000003</c:v>
                </c:pt>
                <c:pt idx="538">
                  <c:v>196.99999999999997</c:v>
                </c:pt>
                <c:pt idx="539">
                  <c:v>197.00000000000003</c:v>
                </c:pt>
                <c:pt idx="540">
                  <c:v>202</c:v>
                </c:pt>
                <c:pt idx="541">
                  <c:v>202.99999999999997</c:v>
                </c:pt>
                <c:pt idx="542">
                  <c:v>206</c:v>
                </c:pt>
                <c:pt idx="543">
                  <c:v>206</c:v>
                </c:pt>
                <c:pt idx="544">
                  <c:v>210</c:v>
                </c:pt>
                <c:pt idx="545">
                  <c:v>209.99999999999997</c:v>
                </c:pt>
                <c:pt idx="546">
                  <c:v>203.00000000000003</c:v>
                </c:pt>
                <c:pt idx="547">
                  <c:v>199</c:v>
                </c:pt>
                <c:pt idx="548">
                  <c:v>202</c:v>
                </c:pt>
                <c:pt idx="549">
                  <c:v>202</c:v>
                </c:pt>
                <c:pt idx="550">
                  <c:v>200.99999999999997</c:v>
                </c:pt>
                <c:pt idx="551">
                  <c:v>191</c:v>
                </c:pt>
                <c:pt idx="552">
                  <c:v>194</c:v>
                </c:pt>
                <c:pt idx="553">
                  <c:v>191</c:v>
                </c:pt>
                <c:pt idx="554">
                  <c:v>190</c:v>
                </c:pt>
                <c:pt idx="555">
                  <c:v>190.99999999999997</c:v>
                </c:pt>
                <c:pt idx="556">
                  <c:v>188</c:v>
                </c:pt>
                <c:pt idx="557">
                  <c:v>191</c:v>
                </c:pt>
                <c:pt idx="558">
                  <c:v>199.00000000000003</c:v>
                </c:pt>
                <c:pt idx="559">
                  <c:v>194.99999999999997</c:v>
                </c:pt>
                <c:pt idx="560">
                  <c:v>196.99999999999997</c:v>
                </c:pt>
                <c:pt idx="561">
                  <c:v>198</c:v>
                </c:pt>
                <c:pt idx="562">
                  <c:v>192.00000000000003</c:v>
                </c:pt>
                <c:pt idx="563">
                  <c:v>197.99999999999997</c:v>
                </c:pt>
                <c:pt idx="564">
                  <c:v>200</c:v>
                </c:pt>
                <c:pt idx="565">
                  <c:v>205.99999999999997</c:v>
                </c:pt>
                <c:pt idx="566">
                  <c:v>200</c:v>
                </c:pt>
                <c:pt idx="567">
                  <c:v>198.99999999999997</c:v>
                </c:pt>
                <c:pt idx="568">
                  <c:v>204.99999999999997</c:v>
                </c:pt>
                <c:pt idx="569">
                  <c:v>201.00000000000003</c:v>
                </c:pt>
                <c:pt idx="570">
                  <c:v>204</c:v>
                </c:pt>
                <c:pt idx="571">
                  <c:v>200.99999999999997</c:v>
                </c:pt>
                <c:pt idx="572">
                  <c:v>204</c:v>
                </c:pt>
                <c:pt idx="573">
                  <c:v>206</c:v>
                </c:pt>
                <c:pt idx="574">
                  <c:v>199.99999999999997</c:v>
                </c:pt>
                <c:pt idx="575">
                  <c:v>200.99999999999997</c:v>
                </c:pt>
                <c:pt idx="576">
                  <c:v>203.00000000000003</c:v>
                </c:pt>
                <c:pt idx="577">
                  <c:v>209.00000000000003</c:v>
                </c:pt>
                <c:pt idx="578">
                  <c:v>208</c:v>
                </c:pt>
                <c:pt idx="579">
                  <c:v>208</c:v>
                </c:pt>
                <c:pt idx="580">
                  <c:v>206.99999999999997</c:v>
                </c:pt>
                <c:pt idx="581">
                  <c:v>212</c:v>
                </c:pt>
                <c:pt idx="582">
                  <c:v>219.99999999999997</c:v>
                </c:pt>
                <c:pt idx="583">
                  <c:v>217</c:v>
                </c:pt>
                <c:pt idx="584">
                  <c:v>221.99999999999997</c:v>
                </c:pt>
                <c:pt idx="585">
                  <c:v>227.99999999999997</c:v>
                </c:pt>
                <c:pt idx="586">
                  <c:v>227.99999999999997</c:v>
                </c:pt>
                <c:pt idx="587">
                  <c:v>233</c:v>
                </c:pt>
                <c:pt idx="588">
                  <c:v>227</c:v>
                </c:pt>
                <c:pt idx="589">
                  <c:v>231</c:v>
                </c:pt>
                <c:pt idx="590">
                  <c:v>240.99999999999997</c:v>
                </c:pt>
                <c:pt idx="591">
                  <c:v>240.99999999999997</c:v>
                </c:pt>
                <c:pt idx="592">
                  <c:v>241</c:v>
                </c:pt>
                <c:pt idx="593">
                  <c:v>248</c:v>
                </c:pt>
                <c:pt idx="594">
                  <c:v>246.99999999999997</c:v>
                </c:pt>
                <c:pt idx="595">
                  <c:v>238</c:v>
                </c:pt>
                <c:pt idx="596">
                  <c:v>244</c:v>
                </c:pt>
                <c:pt idx="597">
                  <c:v>242</c:v>
                </c:pt>
                <c:pt idx="598">
                  <c:v>246</c:v>
                </c:pt>
                <c:pt idx="599">
                  <c:v>238</c:v>
                </c:pt>
                <c:pt idx="600">
                  <c:v>235</c:v>
                </c:pt>
                <c:pt idx="601">
                  <c:v>225</c:v>
                </c:pt>
                <c:pt idx="602">
                  <c:v>223.99999999999997</c:v>
                </c:pt>
                <c:pt idx="603">
                  <c:v>227</c:v>
                </c:pt>
                <c:pt idx="604">
                  <c:v>227</c:v>
                </c:pt>
                <c:pt idx="605">
                  <c:v>229.99999999999997</c:v>
                </c:pt>
                <c:pt idx="606">
                  <c:v>238</c:v>
                </c:pt>
                <c:pt idx="607">
                  <c:v>242</c:v>
                </c:pt>
                <c:pt idx="608">
                  <c:v>236.99999999999997</c:v>
                </c:pt>
                <c:pt idx="609">
                  <c:v>238</c:v>
                </c:pt>
                <c:pt idx="610">
                  <c:v>241</c:v>
                </c:pt>
                <c:pt idx="611">
                  <c:v>242.99999999999997</c:v>
                </c:pt>
                <c:pt idx="612">
                  <c:v>247.00000000000003</c:v>
                </c:pt>
                <c:pt idx="613">
                  <c:v>238</c:v>
                </c:pt>
                <c:pt idx="614">
                  <c:v>236.00000000000003</c:v>
                </c:pt>
                <c:pt idx="615">
                  <c:v>237</c:v>
                </c:pt>
                <c:pt idx="616">
                  <c:v>235</c:v>
                </c:pt>
                <c:pt idx="617">
                  <c:v>242</c:v>
                </c:pt>
                <c:pt idx="618">
                  <c:v>248</c:v>
                </c:pt>
                <c:pt idx="619">
                  <c:v>240</c:v>
                </c:pt>
                <c:pt idx="620">
                  <c:v>248</c:v>
                </c:pt>
                <c:pt idx="621">
                  <c:v>250</c:v>
                </c:pt>
                <c:pt idx="622">
                  <c:v>248</c:v>
                </c:pt>
                <c:pt idx="623">
                  <c:v>248</c:v>
                </c:pt>
                <c:pt idx="624">
                  <c:v>253.00000000000003</c:v>
                </c:pt>
                <c:pt idx="625">
                  <c:v>244.99999999999997</c:v>
                </c:pt>
                <c:pt idx="626">
                  <c:v>246.99999999999997</c:v>
                </c:pt>
                <c:pt idx="627">
                  <c:v>251.00000000000003</c:v>
                </c:pt>
                <c:pt idx="628">
                  <c:v>254.99999999999997</c:v>
                </c:pt>
                <c:pt idx="629">
                  <c:v>248</c:v>
                </c:pt>
                <c:pt idx="630">
                  <c:v>246</c:v>
                </c:pt>
                <c:pt idx="631">
                  <c:v>244.00000000000003</c:v>
                </c:pt>
                <c:pt idx="632">
                  <c:v>250.99999999999997</c:v>
                </c:pt>
                <c:pt idx="633">
                  <c:v>255.00000000000003</c:v>
                </c:pt>
                <c:pt idx="634">
                  <c:v>252</c:v>
                </c:pt>
                <c:pt idx="635">
                  <c:v>254</c:v>
                </c:pt>
                <c:pt idx="636">
                  <c:v>248.99999999999997</c:v>
                </c:pt>
                <c:pt idx="637">
                  <c:v>244</c:v>
                </c:pt>
                <c:pt idx="638">
                  <c:v>240</c:v>
                </c:pt>
                <c:pt idx="639">
                  <c:v>239</c:v>
                </c:pt>
                <c:pt idx="640">
                  <c:v>237</c:v>
                </c:pt>
                <c:pt idx="641">
                  <c:v>229</c:v>
                </c:pt>
                <c:pt idx="642">
                  <c:v>227</c:v>
                </c:pt>
                <c:pt idx="643">
                  <c:v>225.99999999999997</c:v>
                </c:pt>
                <c:pt idx="644">
                  <c:v>225</c:v>
                </c:pt>
                <c:pt idx="645">
                  <c:v>227</c:v>
                </c:pt>
                <c:pt idx="646">
                  <c:v>229</c:v>
                </c:pt>
                <c:pt idx="647">
                  <c:v>224.00000000000003</c:v>
                </c:pt>
                <c:pt idx="648">
                  <c:v>225</c:v>
                </c:pt>
                <c:pt idx="649">
                  <c:v>217.99999999999997</c:v>
                </c:pt>
                <c:pt idx="650">
                  <c:v>216</c:v>
                </c:pt>
                <c:pt idx="651">
                  <c:v>221</c:v>
                </c:pt>
                <c:pt idx="652">
                  <c:v>219</c:v>
                </c:pt>
                <c:pt idx="653">
                  <c:v>210</c:v>
                </c:pt>
                <c:pt idx="654">
                  <c:v>216</c:v>
                </c:pt>
                <c:pt idx="655">
                  <c:v>213</c:v>
                </c:pt>
                <c:pt idx="656">
                  <c:v>217</c:v>
                </c:pt>
                <c:pt idx="657">
                  <c:v>213.99999999999997</c:v>
                </c:pt>
                <c:pt idx="658">
                  <c:v>211</c:v>
                </c:pt>
                <c:pt idx="659">
                  <c:v>209</c:v>
                </c:pt>
                <c:pt idx="660">
                  <c:v>213</c:v>
                </c:pt>
                <c:pt idx="661">
                  <c:v>214</c:v>
                </c:pt>
                <c:pt idx="662">
                  <c:v>206.99999999999997</c:v>
                </c:pt>
                <c:pt idx="663">
                  <c:v>210</c:v>
                </c:pt>
                <c:pt idx="664">
                  <c:v>214</c:v>
                </c:pt>
                <c:pt idx="665">
                  <c:v>217</c:v>
                </c:pt>
                <c:pt idx="666">
                  <c:v>227</c:v>
                </c:pt>
                <c:pt idx="667">
                  <c:v>225</c:v>
                </c:pt>
                <c:pt idx="668">
                  <c:v>220.00000000000003</c:v>
                </c:pt>
                <c:pt idx="669">
                  <c:v>221</c:v>
                </c:pt>
                <c:pt idx="670">
                  <c:v>223.00000000000006</c:v>
                </c:pt>
                <c:pt idx="671">
                  <c:v>225</c:v>
                </c:pt>
                <c:pt idx="672">
                  <c:v>224.00000000000003</c:v>
                </c:pt>
                <c:pt idx="673">
                  <c:v>218.00000000000003</c:v>
                </c:pt>
                <c:pt idx="674">
                  <c:v>223.00000000000006</c:v>
                </c:pt>
                <c:pt idx="675">
                  <c:v>221</c:v>
                </c:pt>
                <c:pt idx="676">
                  <c:v>223</c:v>
                </c:pt>
                <c:pt idx="677">
                  <c:v>224.00000000000003</c:v>
                </c:pt>
                <c:pt idx="678">
                  <c:v>222.00000000000003</c:v>
                </c:pt>
                <c:pt idx="679">
                  <c:v>224.00000000000003</c:v>
                </c:pt>
                <c:pt idx="680">
                  <c:v>226.00000000000003</c:v>
                </c:pt>
                <c:pt idx="681">
                  <c:v>232.00000000000003</c:v>
                </c:pt>
                <c:pt idx="682">
                  <c:v>224.00000000000003</c:v>
                </c:pt>
                <c:pt idx="683">
                  <c:v>229.99999999999997</c:v>
                </c:pt>
                <c:pt idx="684">
                  <c:v>225</c:v>
                </c:pt>
                <c:pt idx="685">
                  <c:v>225</c:v>
                </c:pt>
                <c:pt idx="686">
                  <c:v>224.00000000000003</c:v>
                </c:pt>
                <c:pt idx="687">
                  <c:v>225.99999999999997</c:v>
                </c:pt>
                <c:pt idx="688">
                  <c:v>220.00000000000003</c:v>
                </c:pt>
                <c:pt idx="689">
                  <c:v>221</c:v>
                </c:pt>
                <c:pt idx="690">
                  <c:v>223</c:v>
                </c:pt>
                <c:pt idx="691">
                  <c:v>221</c:v>
                </c:pt>
                <c:pt idx="692">
                  <c:v>223.99999999999997</c:v>
                </c:pt>
                <c:pt idx="693">
                  <c:v>229</c:v>
                </c:pt>
                <c:pt idx="694">
                  <c:v>227</c:v>
                </c:pt>
                <c:pt idx="695">
                  <c:v>224.00000000000003</c:v>
                </c:pt>
                <c:pt idx="696">
                  <c:v>231</c:v>
                </c:pt>
                <c:pt idx="697">
                  <c:v>229</c:v>
                </c:pt>
                <c:pt idx="698">
                  <c:v>225</c:v>
                </c:pt>
                <c:pt idx="699">
                  <c:v>227</c:v>
                </c:pt>
                <c:pt idx="700">
                  <c:v>226.00000000000003</c:v>
                </c:pt>
                <c:pt idx="701">
                  <c:v>226.00000000000003</c:v>
                </c:pt>
                <c:pt idx="702">
                  <c:v>228.00000000000003</c:v>
                </c:pt>
                <c:pt idx="703">
                  <c:v>225.99999999999997</c:v>
                </c:pt>
                <c:pt idx="704">
                  <c:v>223</c:v>
                </c:pt>
                <c:pt idx="705">
                  <c:v>226.00000000000003</c:v>
                </c:pt>
                <c:pt idx="706">
                  <c:v>223.99999999999997</c:v>
                </c:pt>
                <c:pt idx="707">
                  <c:v>221</c:v>
                </c:pt>
                <c:pt idx="708">
                  <c:v>221</c:v>
                </c:pt>
                <c:pt idx="709">
                  <c:v>214</c:v>
                </c:pt>
                <c:pt idx="710">
                  <c:v>221</c:v>
                </c:pt>
                <c:pt idx="711">
                  <c:v>218.00000000000003</c:v>
                </c:pt>
                <c:pt idx="712">
                  <c:v>220.00000000000003</c:v>
                </c:pt>
                <c:pt idx="713">
                  <c:v>216</c:v>
                </c:pt>
                <c:pt idx="714">
                  <c:v>215.99999999999997</c:v>
                </c:pt>
                <c:pt idx="715">
                  <c:v>219</c:v>
                </c:pt>
                <c:pt idx="716">
                  <c:v>223</c:v>
                </c:pt>
                <c:pt idx="717">
                  <c:v>223</c:v>
                </c:pt>
                <c:pt idx="718">
                  <c:v>219.99999999999997</c:v>
                </c:pt>
                <c:pt idx="719">
                  <c:v>220.00000000000003</c:v>
                </c:pt>
                <c:pt idx="720">
                  <c:v>219</c:v>
                </c:pt>
                <c:pt idx="721">
                  <c:v>218.00000000000003</c:v>
                </c:pt>
                <c:pt idx="722">
                  <c:v>214</c:v>
                </c:pt>
                <c:pt idx="723">
                  <c:v>209</c:v>
                </c:pt>
                <c:pt idx="724">
                  <c:v>209</c:v>
                </c:pt>
                <c:pt idx="725">
                  <c:v>206</c:v>
                </c:pt>
                <c:pt idx="726">
                  <c:v>206.99999999999997</c:v>
                </c:pt>
                <c:pt idx="727">
                  <c:v>206.99999999999997</c:v>
                </c:pt>
                <c:pt idx="728">
                  <c:v>208</c:v>
                </c:pt>
                <c:pt idx="729">
                  <c:v>204</c:v>
                </c:pt>
                <c:pt idx="730">
                  <c:v>200</c:v>
                </c:pt>
                <c:pt idx="731">
                  <c:v>197.00000000000003</c:v>
                </c:pt>
                <c:pt idx="732">
                  <c:v>211</c:v>
                </c:pt>
                <c:pt idx="733">
                  <c:v>204.99999999999997</c:v>
                </c:pt>
                <c:pt idx="734">
                  <c:v>201.00000000000003</c:v>
                </c:pt>
                <c:pt idx="735">
                  <c:v>203.00000000000003</c:v>
                </c:pt>
                <c:pt idx="736">
                  <c:v>204</c:v>
                </c:pt>
                <c:pt idx="737">
                  <c:v>203.00000000000003</c:v>
                </c:pt>
                <c:pt idx="738">
                  <c:v>199.00000000000003</c:v>
                </c:pt>
                <c:pt idx="739">
                  <c:v>199</c:v>
                </c:pt>
                <c:pt idx="740">
                  <c:v>202</c:v>
                </c:pt>
                <c:pt idx="741">
                  <c:v>200</c:v>
                </c:pt>
                <c:pt idx="742">
                  <c:v>194</c:v>
                </c:pt>
                <c:pt idx="743">
                  <c:v>193</c:v>
                </c:pt>
                <c:pt idx="744">
                  <c:v>196</c:v>
                </c:pt>
                <c:pt idx="745">
                  <c:v>197</c:v>
                </c:pt>
                <c:pt idx="746">
                  <c:v>199</c:v>
                </c:pt>
                <c:pt idx="747">
                  <c:v>193</c:v>
                </c:pt>
                <c:pt idx="748">
                  <c:v>190</c:v>
                </c:pt>
                <c:pt idx="749">
                  <c:v>195</c:v>
                </c:pt>
                <c:pt idx="750">
                  <c:v>196</c:v>
                </c:pt>
                <c:pt idx="751">
                  <c:v>194.99999999999997</c:v>
                </c:pt>
                <c:pt idx="752">
                  <c:v>196</c:v>
                </c:pt>
                <c:pt idx="753">
                  <c:v>196.99999999999997</c:v>
                </c:pt>
                <c:pt idx="754">
                  <c:v>195</c:v>
                </c:pt>
                <c:pt idx="755">
                  <c:v>196</c:v>
                </c:pt>
                <c:pt idx="756">
                  <c:v>197.00000000000003</c:v>
                </c:pt>
                <c:pt idx="757">
                  <c:v>202</c:v>
                </c:pt>
                <c:pt idx="758">
                  <c:v>196</c:v>
                </c:pt>
                <c:pt idx="759">
                  <c:v>194</c:v>
                </c:pt>
                <c:pt idx="760">
                  <c:v>200</c:v>
                </c:pt>
                <c:pt idx="761">
                  <c:v>196</c:v>
                </c:pt>
                <c:pt idx="762">
                  <c:v>194</c:v>
                </c:pt>
                <c:pt idx="763">
                  <c:v>192</c:v>
                </c:pt>
                <c:pt idx="764">
                  <c:v>195.00000000000003</c:v>
                </c:pt>
                <c:pt idx="765">
                  <c:v>195.00000000000003</c:v>
                </c:pt>
                <c:pt idx="766">
                  <c:v>192</c:v>
                </c:pt>
                <c:pt idx="767">
                  <c:v>194</c:v>
                </c:pt>
                <c:pt idx="768">
                  <c:v>196</c:v>
                </c:pt>
                <c:pt idx="769">
                  <c:v>196</c:v>
                </c:pt>
                <c:pt idx="770">
                  <c:v>199</c:v>
                </c:pt>
                <c:pt idx="771">
                  <c:v>196</c:v>
                </c:pt>
                <c:pt idx="772">
                  <c:v>192</c:v>
                </c:pt>
                <c:pt idx="773">
                  <c:v>198.00000000000003</c:v>
                </c:pt>
                <c:pt idx="774">
                  <c:v>200</c:v>
                </c:pt>
                <c:pt idx="775">
                  <c:v>194.00000000000003</c:v>
                </c:pt>
                <c:pt idx="776">
                  <c:v>190</c:v>
                </c:pt>
                <c:pt idx="777">
                  <c:v>186</c:v>
                </c:pt>
                <c:pt idx="778">
                  <c:v>181.99999999999997</c:v>
                </c:pt>
                <c:pt idx="779">
                  <c:v>186</c:v>
                </c:pt>
                <c:pt idx="780">
                  <c:v>189</c:v>
                </c:pt>
                <c:pt idx="781">
                  <c:v>190</c:v>
                </c:pt>
                <c:pt idx="782">
                  <c:v>194.00000000000003</c:v>
                </c:pt>
                <c:pt idx="783">
                  <c:v>191</c:v>
                </c:pt>
                <c:pt idx="784">
                  <c:v>185</c:v>
                </c:pt>
                <c:pt idx="785">
                  <c:v>184</c:v>
                </c:pt>
                <c:pt idx="786">
                  <c:v>184</c:v>
                </c:pt>
                <c:pt idx="787">
                  <c:v>186</c:v>
                </c:pt>
                <c:pt idx="788">
                  <c:v>186</c:v>
                </c:pt>
                <c:pt idx="789">
                  <c:v>182.99999999999997</c:v>
                </c:pt>
                <c:pt idx="790">
                  <c:v>182.99999999999997</c:v>
                </c:pt>
                <c:pt idx="791">
                  <c:v>185</c:v>
                </c:pt>
                <c:pt idx="792">
                  <c:v>184</c:v>
                </c:pt>
                <c:pt idx="793">
                  <c:v>179.99999999999997</c:v>
                </c:pt>
                <c:pt idx="794">
                  <c:v>182.00000000000003</c:v>
                </c:pt>
                <c:pt idx="795">
                  <c:v>179.99999999999997</c:v>
                </c:pt>
                <c:pt idx="796">
                  <c:v>175</c:v>
                </c:pt>
                <c:pt idx="797">
                  <c:v>178.00000000000003</c:v>
                </c:pt>
                <c:pt idx="798">
                  <c:v>177</c:v>
                </c:pt>
                <c:pt idx="799">
                  <c:v>178</c:v>
                </c:pt>
                <c:pt idx="800">
                  <c:v>177.00000000000003</c:v>
                </c:pt>
                <c:pt idx="801">
                  <c:v>175</c:v>
                </c:pt>
                <c:pt idx="802">
                  <c:v>186</c:v>
                </c:pt>
                <c:pt idx="803">
                  <c:v>181.99999999999997</c:v>
                </c:pt>
                <c:pt idx="804">
                  <c:v>184.00000000000003</c:v>
                </c:pt>
                <c:pt idx="805">
                  <c:v>185</c:v>
                </c:pt>
                <c:pt idx="806">
                  <c:v>181</c:v>
                </c:pt>
                <c:pt idx="807">
                  <c:v>177.99999999999997</c:v>
                </c:pt>
                <c:pt idx="808">
                  <c:v>177.99999999999997</c:v>
                </c:pt>
                <c:pt idx="809">
                  <c:v>177</c:v>
                </c:pt>
                <c:pt idx="810">
                  <c:v>182</c:v>
                </c:pt>
                <c:pt idx="811">
                  <c:v>189</c:v>
                </c:pt>
                <c:pt idx="812">
                  <c:v>188</c:v>
                </c:pt>
                <c:pt idx="813">
                  <c:v>186</c:v>
                </c:pt>
                <c:pt idx="814">
                  <c:v>185</c:v>
                </c:pt>
                <c:pt idx="815">
                  <c:v>182</c:v>
                </c:pt>
                <c:pt idx="816">
                  <c:v>185</c:v>
                </c:pt>
                <c:pt idx="817">
                  <c:v>182</c:v>
                </c:pt>
                <c:pt idx="818">
                  <c:v>185</c:v>
                </c:pt>
                <c:pt idx="819">
                  <c:v>186</c:v>
                </c:pt>
                <c:pt idx="820">
                  <c:v>187</c:v>
                </c:pt>
                <c:pt idx="821">
                  <c:v>183</c:v>
                </c:pt>
                <c:pt idx="822">
                  <c:v>184</c:v>
                </c:pt>
                <c:pt idx="823">
                  <c:v>182</c:v>
                </c:pt>
                <c:pt idx="824">
                  <c:v>183</c:v>
                </c:pt>
                <c:pt idx="825">
                  <c:v>183</c:v>
                </c:pt>
                <c:pt idx="826">
                  <c:v>186</c:v>
                </c:pt>
                <c:pt idx="827">
                  <c:v>187</c:v>
                </c:pt>
                <c:pt idx="828">
                  <c:v>186.00000000000003</c:v>
                </c:pt>
                <c:pt idx="829">
                  <c:v>187</c:v>
                </c:pt>
                <c:pt idx="830">
                  <c:v>190</c:v>
                </c:pt>
                <c:pt idx="831">
                  <c:v>188</c:v>
                </c:pt>
                <c:pt idx="832">
                  <c:v>190</c:v>
                </c:pt>
                <c:pt idx="833">
                  <c:v>189</c:v>
                </c:pt>
                <c:pt idx="834">
                  <c:v>191</c:v>
                </c:pt>
                <c:pt idx="835">
                  <c:v>191</c:v>
                </c:pt>
                <c:pt idx="836">
                  <c:v>189</c:v>
                </c:pt>
                <c:pt idx="837">
                  <c:v>188</c:v>
                </c:pt>
                <c:pt idx="838">
                  <c:v>188</c:v>
                </c:pt>
                <c:pt idx="839">
                  <c:v>189</c:v>
                </c:pt>
                <c:pt idx="840">
                  <c:v>189</c:v>
                </c:pt>
                <c:pt idx="841">
                  <c:v>184</c:v>
                </c:pt>
                <c:pt idx="842">
                  <c:v>184</c:v>
                </c:pt>
                <c:pt idx="843">
                  <c:v>178.99999999999997</c:v>
                </c:pt>
                <c:pt idx="844">
                  <c:v>179.99999999999997</c:v>
                </c:pt>
                <c:pt idx="845">
                  <c:v>177</c:v>
                </c:pt>
                <c:pt idx="846">
                  <c:v>177</c:v>
                </c:pt>
                <c:pt idx="847">
                  <c:v>175</c:v>
                </c:pt>
                <c:pt idx="848">
                  <c:v>173.99999999999997</c:v>
                </c:pt>
                <c:pt idx="849">
                  <c:v>171.99999999999997</c:v>
                </c:pt>
                <c:pt idx="850">
                  <c:v>173</c:v>
                </c:pt>
                <c:pt idx="851">
                  <c:v>175</c:v>
                </c:pt>
                <c:pt idx="852">
                  <c:v>177</c:v>
                </c:pt>
                <c:pt idx="853">
                  <c:v>175</c:v>
                </c:pt>
                <c:pt idx="854">
                  <c:v>177</c:v>
                </c:pt>
                <c:pt idx="855">
                  <c:v>171.99999999999997</c:v>
                </c:pt>
                <c:pt idx="856">
                  <c:v>169</c:v>
                </c:pt>
                <c:pt idx="857">
                  <c:v>174</c:v>
                </c:pt>
                <c:pt idx="858">
                  <c:v>174.99999999999997</c:v>
                </c:pt>
                <c:pt idx="859">
                  <c:v>176</c:v>
                </c:pt>
                <c:pt idx="860">
                  <c:v>172.99999999999997</c:v>
                </c:pt>
                <c:pt idx="861">
                  <c:v>171</c:v>
                </c:pt>
                <c:pt idx="862">
                  <c:v>171</c:v>
                </c:pt>
                <c:pt idx="863">
                  <c:v>170.00000000000003</c:v>
                </c:pt>
                <c:pt idx="864">
                  <c:v>169.00000000000003</c:v>
                </c:pt>
                <c:pt idx="865">
                  <c:v>174.00000000000003</c:v>
                </c:pt>
                <c:pt idx="866">
                  <c:v>169.00000000000003</c:v>
                </c:pt>
                <c:pt idx="867">
                  <c:v>173.00000000000003</c:v>
                </c:pt>
                <c:pt idx="868">
                  <c:v>173.00000000000003</c:v>
                </c:pt>
                <c:pt idx="869">
                  <c:v>174</c:v>
                </c:pt>
                <c:pt idx="870">
                  <c:v>175</c:v>
                </c:pt>
                <c:pt idx="871">
                  <c:v>176.99999999999997</c:v>
                </c:pt>
                <c:pt idx="872">
                  <c:v>177.99999999999997</c:v>
                </c:pt>
                <c:pt idx="873">
                  <c:v>167</c:v>
                </c:pt>
                <c:pt idx="874">
                  <c:v>166</c:v>
                </c:pt>
                <c:pt idx="875">
                  <c:v>167.99999999999997</c:v>
                </c:pt>
                <c:pt idx="876">
                  <c:v>171.99999999999997</c:v>
                </c:pt>
                <c:pt idx="877">
                  <c:v>165.00000000000003</c:v>
                </c:pt>
                <c:pt idx="878">
                  <c:v>158</c:v>
                </c:pt>
                <c:pt idx="879">
                  <c:v>156</c:v>
                </c:pt>
                <c:pt idx="880">
                  <c:v>156</c:v>
                </c:pt>
                <c:pt idx="881">
                  <c:v>150</c:v>
                </c:pt>
                <c:pt idx="882">
                  <c:v>148</c:v>
                </c:pt>
                <c:pt idx="883">
                  <c:v>155.00000000000003</c:v>
                </c:pt>
                <c:pt idx="884">
                  <c:v>150</c:v>
                </c:pt>
                <c:pt idx="885">
                  <c:v>156.99999999999997</c:v>
                </c:pt>
                <c:pt idx="886">
                  <c:v>159</c:v>
                </c:pt>
                <c:pt idx="887">
                  <c:v>161.99999999999997</c:v>
                </c:pt>
                <c:pt idx="888">
                  <c:v>157</c:v>
                </c:pt>
                <c:pt idx="889">
                  <c:v>156.99999999999997</c:v>
                </c:pt>
                <c:pt idx="890">
                  <c:v>159</c:v>
                </c:pt>
                <c:pt idx="891">
                  <c:v>158</c:v>
                </c:pt>
                <c:pt idx="892">
                  <c:v>157</c:v>
                </c:pt>
                <c:pt idx="893">
                  <c:v>152.99999999999997</c:v>
                </c:pt>
                <c:pt idx="894">
                  <c:v>150</c:v>
                </c:pt>
                <c:pt idx="895">
                  <c:v>151</c:v>
                </c:pt>
                <c:pt idx="896">
                  <c:v>151.00000000000003</c:v>
                </c:pt>
                <c:pt idx="897">
                  <c:v>157.00000000000003</c:v>
                </c:pt>
                <c:pt idx="898">
                  <c:v>162</c:v>
                </c:pt>
                <c:pt idx="899">
                  <c:v>162</c:v>
                </c:pt>
                <c:pt idx="900">
                  <c:v>161</c:v>
                </c:pt>
                <c:pt idx="901">
                  <c:v>160</c:v>
                </c:pt>
                <c:pt idx="902">
                  <c:v>155.99999999999997</c:v>
                </c:pt>
                <c:pt idx="903">
                  <c:v>154</c:v>
                </c:pt>
                <c:pt idx="904">
                  <c:v>154</c:v>
                </c:pt>
                <c:pt idx="905">
                  <c:v>151.99999999999997</c:v>
                </c:pt>
                <c:pt idx="906">
                  <c:v>152</c:v>
                </c:pt>
                <c:pt idx="907">
                  <c:v>155</c:v>
                </c:pt>
                <c:pt idx="908">
                  <c:v>153</c:v>
                </c:pt>
                <c:pt idx="909">
                  <c:v>153</c:v>
                </c:pt>
                <c:pt idx="910">
                  <c:v>154.99999999999997</c:v>
                </c:pt>
                <c:pt idx="911">
                  <c:v>153</c:v>
                </c:pt>
                <c:pt idx="912">
                  <c:v>148.00000000000003</c:v>
                </c:pt>
                <c:pt idx="913">
                  <c:v>150.00000000000003</c:v>
                </c:pt>
                <c:pt idx="914">
                  <c:v>148.00000000000003</c:v>
                </c:pt>
                <c:pt idx="915">
                  <c:v>149</c:v>
                </c:pt>
                <c:pt idx="916">
                  <c:v>145.00000000000003</c:v>
                </c:pt>
                <c:pt idx="917">
                  <c:v>141</c:v>
                </c:pt>
                <c:pt idx="918">
                  <c:v>143</c:v>
                </c:pt>
                <c:pt idx="919">
                  <c:v>143</c:v>
                </c:pt>
                <c:pt idx="920">
                  <c:v>145</c:v>
                </c:pt>
                <c:pt idx="921">
                  <c:v>147.99999999999997</c:v>
                </c:pt>
                <c:pt idx="922">
                  <c:v>150.00000000000003</c:v>
                </c:pt>
                <c:pt idx="923">
                  <c:v>149</c:v>
                </c:pt>
                <c:pt idx="924">
                  <c:v>153.99999999999997</c:v>
                </c:pt>
                <c:pt idx="925">
                  <c:v>160</c:v>
                </c:pt>
                <c:pt idx="926">
                  <c:v>161</c:v>
                </c:pt>
                <c:pt idx="927">
                  <c:v>167.00000000000003</c:v>
                </c:pt>
                <c:pt idx="928">
                  <c:v>167</c:v>
                </c:pt>
                <c:pt idx="929">
                  <c:v>174</c:v>
                </c:pt>
                <c:pt idx="930">
                  <c:v>167</c:v>
                </c:pt>
                <c:pt idx="931">
                  <c:v>166</c:v>
                </c:pt>
                <c:pt idx="932">
                  <c:v>164</c:v>
                </c:pt>
                <c:pt idx="933">
                  <c:v>160</c:v>
                </c:pt>
                <c:pt idx="934">
                  <c:v>154.99999999999997</c:v>
                </c:pt>
                <c:pt idx="935">
                  <c:v>156.99999999999997</c:v>
                </c:pt>
                <c:pt idx="936">
                  <c:v>155.99999999999997</c:v>
                </c:pt>
                <c:pt idx="937">
                  <c:v>152.99999999999997</c:v>
                </c:pt>
                <c:pt idx="938">
                  <c:v>154</c:v>
                </c:pt>
                <c:pt idx="939">
                  <c:v>154.99999999999997</c:v>
                </c:pt>
                <c:pt idx="940">
                  <c:v>154.99999999999997</c:v>
                </c:pt>
                <c:pt idx="941">
                  <c:v>153.99999999999997</c:v>
                </c:pt>
                <c:pt idx="942">
                  <c:v>158</c:v>
                </c:pt>
                <c:pt idx="943">
                  <c:v>159</c:v>
                </c:pt>
                <c:pt idx="944">
                  <c:v>160</c:v>
                </c:pt>
                <c:pt idx="945">
                  <c:v>163</c:v>
                </c:pt>
                <c:pt idx="946">
                  <c:v>163</c:v>
                </c:pt>
                <c:pt idx="947">
                  <c:v>163.99999999999997</c:v>
                </c:pt>
                <c:pt idx="948">
                  <c:v>163.99999999999997</c:v>
                </c:pt>
                <c:pt idx="949">
                  <c:v>163</c:v>
                </c:pt>
                <c:pt idx="950">
                  <c:v>171</c:v>
                </c:pt>
                <c:pt idx="951">
                  <c:v>171</c:v>
                </c:pt>
                <c:pt idx="952">
                  <c:v>169</c:v>
                </c:pt>
                <c:pt idx="953">
                  <c:v>169.99999999999997</c:v>
                </c:pt>
                <c:pt idx="954">
                  <c:v>166</c:v>
                </c:pt>
                <c:pt idx="955">
                  <c:v>164</c:v>
                </c:pt>
                <c:pt idx="956">
                  <c:v>168.00000000000003</c:v>
                </c:pt>
                <c:pt idx="957">
                  <c:v>164</c:v>
                </c:pt>
                <c:pt idx="958">
                  <c:v>167</c:v>
                </c:pt>
                <c:pt idx="959">
                  <c:v>173</c:v>
                </c:pt>
                <c:pt idx="960">
                  <c:v>176.00000000000003</c:v>
                </c:pt>
                <c:pt idx="961">
                  <c:v>172.00000000000003</c:v>
                </c:pt>
                <c:pt idx="962">
                  <c:v>175</c:v>
                </c:pt>
                <c:pt idx="963">
                  <c:v>175</c:v>
                </c:pt>
                <c:pt idx="964">
                  <c:v>179</c:v>
                </c:pt>
                <c:pt idx="965">
                  <c:v>176</c:v>
                </c:pt>
                <c:pt idx="966">
                  <c:v>178.00000000000003</c:v>
                </c:pt>
                <c:pt idx="967">
                  <c:v>175.99999999999997</c:v>
                </c:pt>
                <c:pt idx="968">
                  <c:v>198</c:v>
                </c:pt>
                <c:pt idx="969">
                  <c:v>202</c:v>
                </c:pt>
                <c:pt idx="970">
                  <c:v>199.00000000000003</c:v>
                </c:pt>
                <c:pt idx="971">
                  <c:v>195.00000000000003</c:v>
                </c:pt>
                <c:pt idx="972">
                  <c:v>192</c:v>
                </c:pt>
                <c:pt idx="973">
                  <c:v>196.99999999999997</c:v>
                </c:pt>
                <c:pt idx="974">
                  <c:v>193.99999999999997</c:v>
                </c:pt>
                <c:pt idx="975">
                  <c:v>192</c:v>
                </c:pt>
                <c:pt idx="976">
                  <c:v>193</c:v>
                </c:pt>
                <c:pt idx="977">
                  <c:v>190</c:v>
                </c:pt>
                <c:pt idx="978">
                  <c:v>188.99999999999997</c:v>
                </c:pt>
                <c:pt idx="979">
                  <c:v>188</c:v>
                </c:pt>
                <c:pt idx="980">
                  <c:v>186</c:v>
                </c:pt>
                <c:pt idx="981">
                  <c:v>191</c:v>
                </c:pt>
                <c:pt idx="982">
                  <c:v>196.00000000000003</c:v>
                </c:pt>
                <c:pt idx="983">
                  <c:v>197</c:v>
                </c:pt>
                <c:pt idx="984">
                  <c:v>192</c:v>
                </c:pt>
                <c:pt idx="985">
                  <c:v>196</c:v>
                </c:pt>
                <c:pt idx="986">
                  <c:v>192</c:v>
                </c:pt>
                <c:pt idx="987">
                  <c:v>198</c:v>
                </c:pt>
                <c:pt idx="988">
                  <c:v>201.00000000000003</c:v>
                </c:pt>
                <c:pt idx="989">
                  <c:v>201.00000000000003</c:v>
                </c:pt>
                <c:pt idx="990">
                  <c:v>197.00000000000003</c:v>
                </c:pt>
                <c:pt idx="991">
                  <c:v>187</c:v>
                </c:pt>
                <c:pt idx="992">
                  <c:v>187</c:v>
                </c:pt>
                <c:pt idx="993">
                  <c:v>191</c:v>
                </c:pt>
                <c:pt idx="994">
                  <c:v>188</c:v>
                </c:pt>
                <c:pt idx="995">
                  <c:v>190</c:v>
                </c:pt>
                <c:pt idx="996">
                  <c:v>191</c:v>
                </c:pt>
                <c:pt idx="997">
                  <c:v>190</c:v>
                </c:pt>
                <c:pt idx="998">
                  <c:v>190</c:v>
                </c:pt>
                <c:pt idx="999">
                  <c:v>186</c:v>
                </c:pt>
                <c:pt idx="1000">
                  <c:v>182.99999999999997</c:v>
                </c:pt>
                <c:pt idx="1001">
                  <c:v>186</c:v>
                </c:pt>
                <c:pt idx="1002">
                  <c:v>186</c:v>
                </c:pt>
                <c:pt idx="1003">
                  <c:v>182</c:v>
                </c:pt>
                <c:pt idx="1004">
                  <c:v>180.99999999999997</c:v>
                </c:pt>
                <c:pt idx="1005">
                  <c:v>178</c:v>
                </c:pt>
                <c:pt idx="1006">
                  <c:v>176.00000000000003</c:v>
                </c:pt>
                <c:pt idx="1007">
                  <c:v>178.00000000000003</c:v>
                </c:pt>
                <c:pt idx="1008">
                  <c:v>176</c:v>
                </c:pt>
                <c:pt idx="1009">
                  <c:v>178</c:v>
                </c:pt>
                <c:pt idx="1010">
                  <c:v>178.00000000000003</c:v>
                </c:pt>
                <c:pt idx="1011">
                  <c:v>176.00000000000003</c:v>
                </c:pt>
                <c:pt idx="1012">
                  <c:v>177</c:v>
                </c:pt>
                <c:pt idx="1013">
                  <c:v>179</c:v>
                </c:pt>
                <c:pt idx="1014">
                  <c:v>185</c:v>
                </c:pt>
                <c:pt idx="1015">
                  <c:v>183.00000000000003</c:v>
                </c:pt>
                <c:pt idx="1016">
                  <c:v>184</c:v>
                </c:pt>
                <c:pt idx="1017">
                  <c:v>187</c:v>
                </c:pt>
                <c:pt idx="1018">
                  <c:v>187</c:v>
                </c:pt>
                <c:pt idx="1019">
                  <c:v>184</c:v>
                </c:pt>
                <c:pt idx="1020">
                  <c:v>186</c:v>
                </c:pt>
                <c:pt idx="1021">
                  <c:v>186</c:v>
                </c:pt>
                <c:pt idx="1022">
                  <c:v>186</c:v>
                </c:pt>
                <c:pt idx="1023">
                  <c:v>188</c:v>
                </c:pt>
                <c:pt idx="1024">
                  <c:v>190</c:v>
                </c:pt>
                <c:pt idx="1025">
                  <c:v>189</c:v>
                </c:pt>
                <c:pt idx="1026">
                  <c:v>186</c:v>
                </c:pt>
                <c:pt idx="1027">
                  <c:v>181</c:v>
                </c:pt>
                <c:pt idx="1028">
                  <c:v>182</c:v>
                </c:pt>
                <c:pt idx="1029">
                  <c:v>180.99999999999997</c:v>
                </c:pt>
                <c:pt idx="1030">
                  <c:v>182.99999999999997</c:v>
                </c:pt>
                <c:pt idx="1031">
                  <c:v>181.99999999999997</c:v>
                </c:pt>
                <c:pt idx="1032">
                  <c:v>181.99999999999997</c:v>
                </c:pt>
                <c:pt idx="1033">
                  <c:v>182.99999999999997</c:v>
                </c:pt>
                <c:pt idx="1034">
                  <c:v>183</c:v>
                </c:pt>
              </c:numCache>
            </c:numRef>
          </c:val>
          <c:smooth val="0"/>
          <c:extLst>
            <c:ext xmlns:c16="http://schemas.microsoft.com/office/drawing/2014/chart" uri="{C3380CC4-5D6E-409C-BE32-E72D297353CC}">
              <c16:uniqueId val="{00000001-008F-4DAA-9543-66194B708BCE}"/>
            </c:ext>
          </c:extLst>
        </c:ser>
        <c:dLbls>
          <c:showLegendKey val="0"/>
          <c:showVal val="0"/>
          <c:showCatName val="0"/>
          <c:showSerName val="0"/>
          <c:showPercent val="0"/>
          <c:showBubbleSize val="0"/>
        </c:dLbls>
        <c:smooth val="0"/>
        <c:axId val="536263488"/>
        <c:axId val="536252512"/>
      </c:lineChart>
      <c:dateAx>
        <c:axId val="536263488"/>
        <c:scaling>
          <c:orientation val="minMax"/>
          <c:max val="42784"/>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36252512"/>
        <c:crosses val="autoZero"/>
        <c:auto val="1"/>
        <c:lblOffset val="100"/>
        <c:baseTimeUnit val="days"/>
        <c:majorUnit val="5"/>
        <c:majorTimeUnit val="months"/>
      </c:dateAx>
      <c:valAx>
        <c:axId val="536252512"/>
        <c:scaling>
          <c:orientation val="minMax"/>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36263488"/>
        <c:crosses val="autoZero"/>
        <c:crossBetween val="between"/>
        <c:majorUnit val="25"/>
      </c:valAx>
      <c:spPr>
        <a:noFill/>
        <a:ln w="25400">
          <a:noFill/>
        </a:ln>
      </c:spPr>
    </c:plotArea>
    <c:legend>
      <c:legendPos val="b"/>
      <c:layout>
        <c:manualLayout>
          <c:xMode val="edge"/>
          <c:yMode val="edge"/>
          <c:x val="0.3230027601388536"/>
          <c:y val="0.1764921240087263"/>
          <c:w val="0.46681926840929272"/>
          <c:h val="0.112495704078997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txPr>
    <a:bodyPr/>
    <a:lstStyle/>
    <a:p>
      <a:pPr>
        <a:defRPr sz="1200">
          <a:latin typeface="Times New Roman" panose="02020603050405020304" pitchFamily="18" charset="0"/>
          <a:cs typeface="Times New Roman" panose="02020603050405020304" pitchFamily="18"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0.03221</cdr:x>
      <cdr:y>0.9162</cdr:y>
    </cdr:from>
    <cdr:to>
      <cdr:x>0.94847</cdr:x>
      <cdr:y>0.97765</cdr:y>
    </cdr:to>
    <cdr:sp macro="" textlink="">
      <cdr:nvSpPr>
        <cdr:cNvPr id="3" name="TextBox 2">
          <a:extLst xmlns:a="http://schemas.openxmlformats.org/drawingml/2006/main">
            <a:ext uri="{FF2B5EF4-FFF2-40B4-BE49-F238E27FC236}">
              <a16:creationId xmlns:a16="http://schemas.microsoft.com/office/drawing/2014/main" id="{E9447708-727C-455C-A86D-C8052B7F44AD}"/>
            </a:ext>
          </a:extLst>
        </cdr:cNvPr>
        <cdr:cNvSpPr txBox="1"/>
      </cdr:nvSpPr>
      <cdr:spPr>
        <a:xfrm xmlns:a="http://schemas.openxmlformats.org/drawingml/2006/main">
          <a:off x="190501" y="3124202"/>
          <a:ext cx="54197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0.04187</cdr:x>
      <cdr:y>0.92458</cdr:y>
    </cdr:from>
    <cdr:to>
      <cdr:x>0.96618</cdr:x>
      <cdr:y>0.98883</cdr:y>
    </cdr:to>
    <cdr:sp macro="" textlink="">
      <cdr:nvSpPr>
        <cdr:cNvPr id="4" name="TextBox 3">
          <a:extLst xmlns:a="http://schemas.openxmlformats.org/drawingml/2006/main">
            <a:ext uri="{FF2B5EF4-FFF2-40B4-BE49-F238E27FC236}">
              <a16:creationId xmlns:a16="http://schemas.microsoft.com/office/drawing/2014/main" id="{D677363F-56B1-4DC8-9A64-94E9AFA73AD4}"/>
            </a:ext>
          </a:extLst>
        </cdr:cNvPr>
        <cdr:cNvSpPr txBox="1"/>
      </cdr:nvSpPr>
      <cdr:spPr>
        <a:xfrm xmlns:a="http://schemas.openxmlformats.org/drawingml/2006/main">
          <a:off x="247651" y="3152777"/>
          <a:ext cx="546735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cdr:x>
      <cdr:y>0.91485</cdr:y>
    </cdr:from>
    <cdr:to>
      <cdr:x>0.98068</cdr:x>
      <cdr:y>1</cdr:y>
    </cdr:to>
    <cdr:sp macro="" textlink="">
      <cdr:nvSpPr>
        <cdr:cNvPr id="5" name="TextBox 4">
          <a:extLst xmlns:a="http://schemas.openxmlformats.org/drawingml/2006/main">
            <a:ext uri="{FF2B5EF4-FFF2-40B4-BE49-F238E27FC236}">
              <a16:creationId xmlns:a16="http://schemas.microsoft.com/office/drawing/2014/main" id="{F732B3C3-AF9E-426D-8F28-72238CE5015C}"/>
            </a:ext>
          </a:extLst>
        </cdr:cNvPr>
        <cdr:cNvSpPr txBox="1"/>
      </cdr:nvSpPr>
      <cdr:spPr>
        <a:xfrm xmlns:a="http://schemas.openxmlformats.org/drawingml/2006/main">
          <a:off x="0" y="3990975"/>
          <a:ext cx="5800725" cy="3714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i="1" dirty="0">
              <a:latin typeface="Times New Roman" panose="02020603050405020304" pitchFamily="18" charset="0"/>
              <a:cs typeface="Times New Roman" panose="02020603050405020304" pitchFamily="18" charset="0"/>
            </a:rPr>
            <a:t>*BEA Account Code: A191RX1</a:t>
          </a:r>
          <a:r>
            <a:rPr lang="en-US" sz="800" i="1" baseline="0" dirty="0">
              <a:latin typeface="Times New Roman" panose="02020603050405020304" pitchFamily="18" charset="0"/>
              <a:cs typeface="Times New Roman" panose="02020603050405020304" pitchFamily="18" charset="0"/>
            </a:rPr>
            <a:t> </a:t>
          </a:r>
          <a:r>
            <a:rPr lang="en-US" sz="800" i="1" dirty="0">
              <a:latin typeface="Times New Roman" panose="02020603050405020304" pitchFamily="18" charset="0"/>
              <a:cs typeface="Times New Roman" panose="02020603050405020304" pitchFamily="18" charset="0"/>
            </a:rPr>
            <a:t>Real gross domestic product is the inflation adjusted value of the goods and services produced by labor and property located in the United States</a:t>
          </a:r>
          <a:r>
            <a:rPr lang="en-US" sz="8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0.00513</cdr:x>
      <cdr:y>0.13736</cdr:y>
    </cdr:from>
    <cdr:to>
      <cdr:x>0.13128</cdr:x>
      <cdr:y>0.27122</cdr:y>
    </cdr:to>
    <cdr:sp macro="" textlink="">
      <cdr:nvSpPr>
        <cdr:cNvPr id="3" name="TextBox 1">
          <a:extLst xmlns:a="http://schemas.openxmlformats.org/drawingml/2006/main">
            <a:ext uri="{FF2B5EF4-FFF2-40B4-BE49-F238E27FC236}">
              <a16:creationId xmlns:a16="http://schemas.microsoft.com/office/drawing/2014/main" id="{901948D2-8355-4E90-BEA2-FE9182129C86}"/>
            </a:ext>
          </a:extLst>
        </cdr:cNvPr>
        <cdr:cNvSpPr txBox="1"/>
      </cdr:nvSpPr>
      <cdr:spPr>
        <a:xfrm xmlns:a="http://schemas.openxmlformats.org/drawingml/2006/main">
          <a:off x="31750" y="498475"/>
          <a:ext cx="781050" cy="485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latin typeface="Times New Roman" panose="02020603050405020304" pitchFamily="18" charset="0"/>
              <a:cs typeface="Times New Roman" panose="02020603050405020304" pitchFamily="18" charset="0"/>
            </a:rPr>
            <a:t>Perfect Correlation</a:t>
          </a:r>
        </a:p>
      </cdr:txBody>
    </cdr:sp>
  </cdr:relSizeAnchor>
  <cdr:relSizeAnchor xmlns:cdr="http://schemas.openxmlformats.org/drawingml/2006/chartDrawing">
    <cdr:from>
      <cdr:x>0.00513</cdr:x>
      <cdr:y>0.71479</cdr:y>
    </cdr:from>
    <cdr:to>
      <cdr:x>0.13128</cdr:x>
      <cdr:y>0.84864</cdr:y>
    </cdr:to>
    <cdr:sp macro="" textlink="">
      <cdr:nvSpPr>
        <cdr:cNvPr id="4" name="TextBox 1">
          <a:extLst xmlns:a="http://schemas.openxmlformats.org/drawingml/2006/main">
            <a:ext uri="{FF2B5EF4-FFF2-40B4-BE49-F238E27FC236}">
              <a16:creationId xmlns:a16="http://schemas.microsoft.com/office/drawing/2014/main" id="{97669CC5-16EB-44D5-AC92-3B74859950B8}"/>
            </a:ext>
          </a:extLst>
        </cdr:cNvPr>
        <cdr:cNvSpPr txBox="1"/>
      </cdr:nvSpPr>
      <cdr:spPr>
        <a:xfrm xmlns:a="http://schemas.openxmlformats.org/drawingml/2006/main">
          <a:off x="31750" y="2593975"/>
          <a:ext cx="781050" cy="485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latin typeface="Times New Roman" panose="02020603050405020304" pitchFamily="18" charset="0"/>
              <a:cs typeface="Times New Roman" panose="02020603050405020304" pitchFamily="18" charset="0"/>
            </a:rPr>
            <a:t>No Correlation</a:t>
          </a:r>
        </a:p>
      </cdr:txBody>
    </cdr:sp>
  </cdr:relSizeAnchor>
  <cdr:relSizeAnchor xmlns:cdr="http://schemas.openxmlformats.org/drawingml/2006/chartDrawing">
    <cdr:from>
      <cdr:x>0.06769</cdr:x>
      <cdr:y>0.64042</cdr:y>
    </cdr:from>
    <cdr:to>
      <cdr:x>0.06821</cdr:x>
      <cdr:y>0.71479</cdr:y>
    </cdr:to>
    <cdr:cxnSp macro="">
      <cdr:nvCxnSpPr>
        <cdr:cNvPr id="7" name="Straight Arrow Connector 6">
          <a:extLst xmlns:a="http://schemas.openxmlformats.org/drawingml/2006/main">
            <a:ext uri="{FF2B5EF4-FFF2-40B4-BE49-F238E27FC236}">
              <a16:creationId xmlns:a16="http://schemas.microsoft.com/office/drawing/2014/main" id="{B275D168-A13D-44C3-83F5-D48CB4B20AD5}"/>
            </a:ext>
          </a:extLst>
        </cdr:cNvPr>
        <cdr:cNvCxnSpPr>
          <a:endCxn xmlns:a="http://schemas.openxmlformats.org/drawingml/2006/main" id="4" idx="0"/>
        </cdr:cNvCxnSpPr>
      </cdr:nvCxnSpPr>
      <cdr:spPr>
        <a:xfrm xmlns:a="http://schemas.openxmlformats.org/drawingml/2006/main">
          <a:off x="419100" y="2324101"/>
          <a:ext cx="3175" cy="269874"/>
        </a:xfrm>
        <a:prstGeom xmlns:a="http://schemas.openxmlformats.org/drawingml/2006/main" prst="straightConnector1">
          <a:avLst/>
        </a:prstGeom>
        <a:ln xmlns:a="http://schemas.openxmlformats.org/drawingml/2006/main">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0.66308</cdr:x>
      <cdr:y>0.17848</cdr:y>
    </cdr:from>
    <cdr:to>
      <cdr:x>0.66615</cdr:x>
      <cdr:y>0.76903</cdr:y>
    </cdr:to>
    <cdr:cxnSp macro="">
      <cdr:nvCxnSpPr>
        <cdr:cNvPr id="10" name="Straight Connector 9">
          <a:extLst xmlns:a="http://schemas.openxmlformats.org/drawingml/2006/main">
            <a:ext uri="{FF2B5EF4-FFF2-40B4-BE49-F238E27FC236}">
              <a16:creationId xmlns:a16="http://schemas.microsoft.com/office/drawing/2014/main" id="{34B52A99-79BE-480B-97B0-30CD0DC79D07}"/>
            </a:ext>
          </a:extLst>
        </cdr:cNvPr>
        <cdr:cNvCxnSpPr/>
      </cdr:nvCxnSpPr>
      <cdr:spPr>
        <a:xfrm xmlns:a="http://schemas.openxmlformats.org/drawingml/2006/main" flipH="1" flipV="1">
          <a:off x="4105275" y="647701"/>
          <a:ext cx="19051" cy="2143126"/>
        </a:xfrm>
        <a:prstGeom xmlns:a="http://schemas.openxmlformats.org/drawingml/2006/main" prst="line">
          <a:avLst/>
        </a:prstGeom>
        <a:ln xmlns:a="http://schemas.openxmlformats.org/drawingml/2006/main" w="12700">
          <a:solidFill>
            <a:sysClr val="windowText" lastClr="000000"/>
          </a:solidFill>
          <a:prstDash val="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0.06923</cdr:x>
      <cdr:y>0.23097</cdr:y>
    </cdr:from>
    <cdr:to>
      <cdr:x>0.06923</cdr:x>
      <cdr:y>0.29396</cdr:y>
    </cdr:to>
    <cdr:cxnSp macro="">
      <cdr:nvCxnSpPr>
        <cdr:cNvPr id="14" name="Straight Arrow Connector 13">
          <a:extLst xmlns:a="http://schemas.openxmlformats.org/drawingml/2006/main">
            <a:ext uri="{FF2B5EF4-FFF2-40B4-BE49-F238E27FC236}">
              <a16:creationId xmlns:a16="http://schemas.microsoft.com/office/drawing/2014/main" id="{EF20AC43-BBB8-44B3-B183-79AAED998AEC}"/>
            </a:ext>
          </a:extLst>
        </cdr:cNvPr>
        <cdr:cNvCxnSpPr/>
      </cdr:nvCxnSpPr>
      <cdr:spPr>
        <a:xfrm xmlns:a="http://schemas.openxmlformats.org/drawingml/2006/main" flipV="1">
          <a:off x="428625" y="838203"/>
          <a:ext cx="0" cy="228598"/>
        </a:xfrm>
        <a:prstGeom xmlns:a="http://schemas.openxmlformats.org/drawingml/2006/main" prst="straightConnector1">
          <a:avLst/>
        </a:prstGeom>
        <a:ln xmlns:a="http://schemas.openxmlformats.org/drawingml/2006/main">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0.34414</cdr:x>
      <cdr:y>0.19518</cdr:y>
    </cdr:from>
    <cdr:to>
      <cdr:x>0.34801</cdr:x>
      <cdr:y>0.81156</cdr:y>
    </cdr:to>
    <cdr:cxnSp macro="">
      <cdr:nvCxnSpPr>
        <cdr:cNvPr id="3" name="Straight Connector 2">
          <a:extLst xmlns:a="http://schemas.openxmlformats.org/drawingml/2006/main">
            <a:ext uri="{FF2B5EF4-FFF2-40B4-BE49-F238E27FC236}">
              <a16:creationId xmlns:a16="http://schemas.microsoft.com/office/drawing/2014/main" id="{4642F9AC-5DAF-4703-9E78-9B88B8EDBBB1}"/>
            </a:ext>
          </a:extLst>
        </cdr:cNvPr>
        <cdr:cNvCxnSpPr/>
      </cdr:nvCxnSpPr>
      <cdr:spPr>
        <a:xfrm xmlns:a="http://schemas.openxmlformats.org/drawingml/2006/main">
          <a:off x="1927226" y="933450"/>
          <a:ext cx="19050" cy="2628900"/>
        </a:xfrm>
        <a:prstGeom xmlns:a="http://schemas.openxmlformats.org/drawingml/2006/main" prst="line">
          <a:avLst/>
        </a:prstGeom>
        <a:ln xmlns:a="http://schemas.openxmlformats.org/drawingml/2006/main" w="1270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0.00564</cdr:x>
      <cdr:y>0.22138</cdr:y>
    </cdr:from>
    <cdr:to>
      <cdr:x>0.99154</cdr:x>
      <cdr:y>0.2235</cdr:y>
    </cdr:to>
    <cdr:cxnSp macro="">
      <cdr:nvCxnSpPr>
        <cdr:cNvPr id="5" name="Straight Connector 4">
          <a:extLst xmlns:a="http://schemas.openxmlformats.org/drawingml/2006/main">
            <a:ext uri="{FF2B5EF4-FFF2-40B4-BE49-F238E27FC236}">
              <a16:creationId xmlns:a16="http://schemas.microsoft.com/office/drawing/2014/main" id="{BCC6407A-FED2-46AE-9A7B-01B7BA12918C}"/>
            </a:ext>
          </a:extLst>
        </cdr:cNvPr>
        <cdr:cNvCxnSpPr/>
      </cdr:nvCxnSpPr>
      <cdr:spPr>
        <a:xfrm xmlns:a="http://schemas.openxmlformats.org/drawingml/2006/main" flipV="1">
          <a:off x="31751" y="1057275"/>
          <a:ext cx="5553075" cy="9525"/>
        </a:xfrm>
        <a:prstGeom xmlns:a="http://schemas.openxmlformats.org/drawingml/2006/main" prst="line">
          <a:avLst/>
        </a:prstGeom>
        <a:ln xmlns:a="http://schemas.openxmlformats.org/drawingml/2006/main" w="1270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0.04603</cdr:x>
      <cdr:y>0.18907</cdr:y>
    </cdr:from>
    <cdr:to>
      <cdr:x>0.32819</cdr:x>
      <cdr:y>0.24243</cdr:y>
    </cdr:to>
    <cdr:sp macro="" textlink="">
      <cdr:nvSpPr>
        <cdr:cNvPr id="7" name="TextBox 6">
          <a:extLst xmlns:a="http://schemas.openxmlformats.org/drawingml/2006/main">
            <a:ext uri="{FF2B5EF4-FFF2-40B4-BE49-F238E27FC236}">
              <a16:creationId xmlns:a16="http://schemas.microsoft.com/office/drawing/2014/main" id="{D36B2923-2360-496A-9CF1-B0AAA7B6D098}"/>
            </a:ext>
          </a:extLst>
        </cdr:cNvPr>
        <cdr:cNvSpPr txBox="1"/>
      </cdr:nvSpPr>
      <cdr:spPr>
        <a:xfrm xmlns:a="http://schemas.openxmlformats.org/drawingml/2006/main">
          <a:off x="250827" y="904875"/>
          <a:ext cx="1581150" cy="257175"/>
        </a:xfrm>
        <a:prstGeom xmlns:a="http://schemas.openxmlformats.org/drawingml/2006/main" prst="rect">
          <a:avLst/>
        </a:prstGeom>
        <a:solidFill xmlns:a="http://schemas.openxmlformats.org/drawingml/2006/main">
          <a:sysClr val="window" lastClr="FFFFFF"/>
        </a:solidFill>
        <a:ln xmlns:a="http://schemas.openxmlformats.org/drawingml/2006/main">
          <a:solidFill>
            <a:srgbClr val="00B0F0"/>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100" dirty="0">
              <a:latin typeface="Times New Roman" panose="02020603050405020304" pitchFamily="18" charset="0"/>
              <a:cs typeface="Times New Roman" panose="02020603050405020304" pitchFamily="18" charset="0"/>
            </a:rPr>
            <a:t>More</a:t>
          </a:r>
          <a:r>
            <a:rPr lang="en-US" sz="1100" baseline="0" dirty="0">
              <a:latin typeface="Times New Roman" panose="02020603050405020304" pitchFamily="18" charset="0"/>
              <a:cs typeface="Times New Roman" panose="02020603050405020304" pitchFamily="18" charset="0"/>
            </a:rPr>
            <a:t> Variable Source</a:t>
          </a:r>
          <a:endParaRPr lang="en-US"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0.57945</cdr:x>
      <cdr:y>0.19701</cdr:y>
    </cdr:from>
    <cdr:to>
      <cdr:x>0.82901</cdr:x>
      <cdr:y>0.25083</cdr:y>
    </cdr:to>
    <cdr:sp macro="" textlink="">
      <cdr:nvSpPr>
        <cdr:cNvPr id="8" name="TextBox 1">
          <a:extLst xmlns:a="http://schemas.openxmlformats.org/drawingml/2006/main">
            <a:ext uri="{FF2B5EF4-FFF2-40B4-BE49-F238E27FC236}">
              <a16:creationId xmlns:a16="http://schemas.microsoft.com/office/drawing/2014/main" id="{31A5AE47-563D-4A2A-ABD3-735232ADF291}"/>
            </a:ext>
          </a:extLst>
        </cdr:cNvPr>
        <cdr:cNvSpPr txBox="1"/>
      </cdr:nvSpPr>
      <cdr:spPr>
        <a:xfrm xmlns:a="http://schemas.openxmlformats.org/drawingml/2006/main">
          <a:off x="3260383" y="928610"/>
          <a:ext cx="1413662" cy="252400"/>
        </a:xfrm>
        <a:prstGeom xmlns:a="http://schemas.openxmlformats.org/drawingml/2006/main" prst="rect">
          <a:avLst/>
        </a:prstGeom>
        <a:solidFill xmlns:a="http://schemas.openxmlformats.org/drawingml/2006/main">
          <a:sysClr val="window" lastClr="FFFFFF"/>
        </a:solidFill>
        <a:ln xmlns:a="http://schemas.openxmlformats.org/drawingml/2006/main">
          <a:solidFill>
            <a:srgbClr val="00B0F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latin typeface="Times New Roman" panose="02020603050405020304" pitchFamily="18" charset="0"/>
              <a:cs typeface="Times New Roman" panose="02020603050405020304" pitchFamily="18" charset="0"/>
            </a:rPr>
            <a:t>More</a:t>
          </a:r>
          <a:r>
            <a:rPr lang="en-US" sz="1100" baseline="0" dirty="0">
              <a:latin typeface="Times New Roman" panose="02020603050405020304" pitchFamily="18" charset="0"/>
              <a:cs typeface="Times New Roman" panose="02020603050405020304" pitchFamily="18" charset="0"/>
            </a:rPr>
            <a:t> Fixed Sources</a:t>
          </a:r>
          <a:endParaRPr lang="en-US" sz="1100" dirty="0">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0.10945</cdr:x>
      <cdr:y>0.84043</cdr:y>
    </cdr:from>
    <cdr:to>
      <cdr:x>0.73134</cdr:x>
      <cdr:y>0.8484</cdr:y>
    </cdr:to>
    <cdr:cxnSp macro="">
      <cdr:nvCxnSpPr>
        <cdr:cNvPr id="3" name="Straight Connector 2">
          <a:extLst xmlns:a="http://schemas.openxmlformats.org/drawingml/2006/main">
            <a:ext uri="{FF2B5EF4-FFF2-40B4-BE49-F238E27FC236}">
              <a16:creationId xmlns:a16="http://schemas.microsoft.com/office/drawing/2014/main" id="{262C5B26-B1EE-40DC-AEAE-9F04690511BA}"/>
            </a:ext>
          </a:extLst>
        </cdr:cNvPr>
        <cdr:cNvCxnSpPr/>
      </cdr:nvCxnSpPr>
      <cdr:spPr>
        <a:xfrm xmlns:a="http://schemas.openxmlformats.org/drawingml/2006/main">
          <a:off x="628634" y="3009916"/>
          <a:ext cx="3571891" cy="28559"/>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0.73632</cdr:x>
      <cdr:y>0.52394</cdr:y>
    </cdr:from>
    <cdr:to>
      <cdr:x>1</cdr:x>
      <cdr:y>0.5266</cdr:y>
    </cdr:to>
    <cdr:cxnSp macro="">
      <cdr:nvCxnSpPr>
        <cdr:cNvPr id="4" name="Straight Connector 3">
          <a:extLst xmlns:a="http://schemas.openxmlformats.org/drawingml/2006/main">
            <a:ext uri="{FF2B5EF4-FFF2-40B4-BE49-F238E27FC236}">
              <a16:creationId xmlns:a16="http://schemas.microsoft.com/office/drawing/2014/main" id="{CE86E120-B70B-47FA-816D-C3569E338EC8}"/>
            </a:ext>
          </a:extLst>
        </cdr:cNvPr>
        <cdr:cNvCxnSpPr/>
      </cdr:nvCxnSpPr>
      <cdr:spPr>
        <a:xfrm xmlns:a="http://schemas.openxmlformats.org/drawingml/2006/main">
          <a:off x="4229090" y="1876434"/>
          <a:ext cx="1514485" cy="9516"/>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0.73964</cdr:x>
      <cdr:y>0.2766</cdr:y>
    </cdr:from>
    <cdr:to>
      <cdr:x>0.73964</cdr:x>
      <cdr:y>0.85638</cdr:y>
    </cdr:to>
    <cdr:cxnSp macro="">
      <cdr:nvCxnSpPr>
        <cdr:cNvPr id="8" name="Straight Connector 7">
          <a:extLst xmlns:a="http://schemas.openxmlformats.org/drawingml/2006/main">
            <a:ext uri="{FF2B5EF4-FFF2-40B4-BE49-F238E27FC236}">
              <a16:creationId xmlns:a16="http://schemas.microsoft.com/office/drawing/2014/main" id="{A117A914-E1EC-46E4-98FB-866052E685D3}"/>
            </a:ext>
          </a:extLst>
        </cdr:cNvPr>
        <cdr:cNvCxnSpPr/>
      </cdr:nvCxnSpPr>
      <cdr:spPr>
        <a:xfrm xmlns:a="http://schemas.openxmlformats.org/drawingml/2006/main">
          <a:off x="4248159" y="990611"/>
          <a:ext cx="0" cy="2076424"/>
        </a:xfrm>
        <a:prstGeom xmlns:a="http://schemas.openxmlformats.org/drawingml/2006/main" prst="line">
          <a:avLst/>
        </a:prstGeom>
        <a:ln xmlns:a="http://schemas.openxmlformats.org/drawingml/2006/main" w="1905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0.2869</cdr:x>
      <cdr:y>0.34574</cdr:y>
    </cdr:from>
    <cdr:to>
      <cdr:x>0.54394</cdr:x>
      <cdr:y>0.59043</cdr:y>
    </cdr:to>
    <cdr:sp macro="" textlink="">
      <cdr:nvSpPr>
        <cdr:cNvPr id="11" name="TextBox 10">
          <a:extLst xmlns:a="http://schemas.openxmlformats.org/drawingml/2006/main">
            <a:ext uri="{FF2B5EF4-FFF2-40B4-BE49-F238E27FC236}">
              <a16:creationId xmlns:a16="http://schemas.microsoft.com/office/drawing/2014/main" id="{E406F1CE-92A6-4251-9C79-77DED5563397}"/>
            </a:ext>
          </a:extLst>
        </cdr:cNvPr>
        <cdr:cNvSpPr txBox="1"/>
      </cdr:nvSpPr>
      <cdr:spPr>
        <a:xfrm xmlns:a="http://schemas.openxmlformats.org/drawingml/2006/main">
          <a:off x="1647845" y="1238247"/>
          <a:ext cx="1476328" cy="876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900" dirty="0">
              <a:latin typeface="Times New Roman" panose="02020603050405020304" pitchFamily="18" charset="0"/>
              <a:cs typeface="Times New Roman" panose="02020603050405020304" pitchFamily="18" charset="0"/>
            </a:rPr>
            <a:t>1st </a:t>
          </a:r>
        </a:p>
        <a:p xmlns:a="http://schemas.openxmlformats.org/drawingml/2006/main">
          <a:pPr algn="ctr"/>
          <a:r>
            <a:rPr lang="en-US" sz="900" dirty="0">
              <a:latin typeface="Times New Roman" panose="02020603050405020304" pitchFamily="18" charset="0"/>
              <a:cs typeface="Times New Roman" panose="02020603050405020304" pitchFamily="18" charset="0"/>
            </a:rPr>
            <a:t>Fed Funds </a:t>
          </a:r>
        </a:p>
        <a:p xmlns:a="http://schemas.openxmlformats.org/drawingml/2006/main">
          <a:pPr algn="ctr"/>
          <a:r>
            <a:rPr lang="en-US" sz="900" dirty="0">
              <a:latin typeface="Times New Roman" panose="02020603050405020304" pitchFamily="18" charset="0"/>
              <a:cs typeface="Times New Roman" panose="02020603050405020304" pitchFamily="18" charset="0"/>
            </a:rPr>
            <a:t>Range </a:t>
          </a:r>
        </a:p>
        <a:p xmlns:a="http://schemas.openxmlformats.org/drawingml/2006/main">
          <a:pPr algn="ctr"/>
          <a:r>
            <a:rPr lang="en-US" sz="900" dirty="0">
              <a:latin typeface="Times New Roman" panose="02020603050405020304" pitchFamily="18" charset="0"/>
              <a:cs typeface="Times New Roman" panose="02020603050405020304" pitchFamily="18" charset="0"/>
            </a:rPr>
            <a:t>(0.00% </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to 0.25%)</a:t>
          </a:r>
        </a:p>
      </cdr:txBody>
    </cdr:sp>
  </cdr:relSizeAnchor>
  <cdr:relSizeAnchor xmlns:cdr="http://schemas.openxmlformats.org/drawingml/2006/chartDrawing">
    <cdr:from>
      <cdr:x>0.68989</cdr:x>
      <cdr:y>0.27749</cdr:y>
    </cdr:from>
    <cdr:to>
      <cdr:x>0.87231</cdr:x>
      <cdr:y>0.39717</cdr:y>
    </cdr:to>
    <cdr:sp macro="" textlink="">
      <cdr:nvSpPr>
        <cdr:cNvPr id="13" name="TextBox 1">
          <a:extLst xmlns:a="http://schemas.openxmlformats.org/drawingml/2006/main">
            <a:ext uri="{FF2B5EF4-FFF2-40B4-BE49-F238E27FC236}">
              <a16:creationId xmlns:a16="http://schemas.microsoft.com/office/drawing/2014/main" id="{0111459B-EB5C-45B6-A73D-E60EE416E41B}"/>
            </a:ext>
          </a:extLst>
        </cdr:cNvPr>
        <cdr:cNvSpPr txBox="1"/>
      </cdr:nvSpPr>
      <cdr:spPr>
        <a:xfrm xmlns:a="http://schemas.openxmlformats.org/drawingml/2006/main">
          <a:off x="3962415" y="993787"/>
          <a:ext cx="1047743" cy="4286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ts val="700"/>
            </a:lnSpc>
          </a:pPr>
          <a:r>
            <a:rPr lang="en-US" sz="800" dirty="0">
              <a:latin typeface="Times New Roman" panose="02020603050405020304" pitchFamily="18" charset="0"/>
              <a:cs typeface="Times New Roman" panose="02020603050405020304" pitchFamily="18" charset="0"/>
            </a:rPr>
            <a:t>2nd </a:t>
          </a:r>
        </a:p>
        <a:p xmlns:a="http://schemas.openxmlformats.org/drawingml/2006/main">
          <a:pPr algn="ctr">
            <a:lnSpc>
              <a:spcPts val="700"/>
            </a:lnSpc>
          </a:pPr>
          <a:r>
            <a:rPr lang="en-US" sz="800" dirty="0">
              <a:latin typeface="Times New Roman" panose="02020603050405020304" pitchFamily="18" charset="0"/>
              <a:cs typeface="Times New Roman" panose="02020603050405020304" pitchFamily="18" charset="0"/>
            </a:rPr>
            <a:t>Fed Funds </a:t>
          </a:r>
          <a:br>
            <a:rPr lang="en-US" sz="800" dirty="0">
              <a:latin typeface="Times New Roman" panose="02020603050405020304" pitchFamily="18" charset="0"/>
              <a:cs typeface="Times New Roman" panose="02020603050405020304" pitchFamily="18" charset="0"/>
            </a:rPr>
          </a:br>
          <a:r>
            <a:rPr lang="en-US" sz="800" dirty="0">
              <a:latin typeface="Times New Roman" panose="02020603050405020304" pitchFamily="18" charset="0"/>
              <a:cs typeface="Times New Roman" panose="02020603050405020304" pitchFamily="18" charset="0"/>
            </a:rPr>
            <a:t>Range </a:t>
          </a:r>
        </a:p>
        <a:p xmlns:a="http://schemas.openxmlformats.org/drawingml/2006/main">
          <a:pPr algn="ctr">
            <a:lnSpc>
              <a:spcPts val="800"/>
            </a:lnSpc>
          </a:pPr>
          <a:r>
            <a:rPr lang="en-US" sz="800" dirty="0">
              <a:latin typeface="Times New Roman" panose="02020603050405020304" pitchFamily="18" charset="0"/>
              <a:cs typeface="Times New Roman" panose="02020603050405020304" pitchFamily="18" charset="0"/>
            </a:rPr>
            <a:t>(0.25%</a:t>
          </a:r>
          <a:br>
            <a:rPr lang="en-US" sz="800" dirty="0">
              <a:latin typeface="Times New Roman" panose="02020603050405020304" pitchFamily="18" charset="0"/>
              <a:cs typeface="Times New Roman" panose="02020603050405020304" pitchFamily="18" charset="0"/>
            </a:rPr>
          </a:br>
          <a:r>
            <a:rPr lang="en-US" sz="800" dirty="0">
              <a:latin typeface="Times New Roman" panose="02020603050405020304" pitchFamily="18" charset="0"/>
              <a:cs typeface="Times New Roman" panose="02020603050405020304" pitchFamily="18" charset="0"/>
            </a:rPr>
            <a:t> to 0.50%)</a:t>
          </a:r>
        </a:p>
      </cdr:txBody>
    </cdr:sp>
  </cdr:relSizeAnchor>
  <cdr:relSizeAnchor xmlns:cdr="http://schemas.openxmlformats.org/drawingml/2006/chartDrawing">
    <cdr:from>
      <cdr:x>0.10282</cdr:x>
      <cdr:y>0.58245</cdr:y>
    </cdr:from>
    <cdr:to>
      <cdr:x>0.72139</cdr:x>
      <cdr:y>0.64894</cdr:y>
    </cdr:to>
    <cdr:sp macro="" textlink="">
      <cdr:nvSpPr>
        <cdr:cNvPr id="19" name="Right Brace 18">
          <a:extLst xmlns:a="http://schemas.openxmlformats.org/drawingml/2006/main">
            <a:ext uri="{FF2B5EF4-FFF2-40B4-BE49-F238E27FC236}">
              <a16:creationId xmlns:a16="http://schemas.microsoft.com/office/drawing/2014/main" id="{4E3F852E-1DF1-4322-8BC8-7FA16338CA40}"/>
            </a:ext>
          </a:extLst>
        </cdr:cNvPr>
        <cdr:cNvSpPr/>
      </cdr:nvSpPr>
      <cdr:spPr>
        <a:xfrm xmlns:a="http://schemas.openxmlformats.org/drawingml/2006/main" rot="16200000">
          <a:off x="2247908" y="428632"/>
          <a:ext cx="238114" cy="3552821"/>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0.74461</cdr:x>
      <cdr:y>0.45302</cdr:y>
    </cdr:from>
    <cdr:to>
      <cdr:x>0.82587</cdr:x>
      <cdr:y>0.48936</cdr:y>
    </cdr:to>
    <cdr:sp macro="" textlink="">
      <cdr:nvSpPr>
        <cdr:cNvPr id="25" name="Right Brace 24">
          <a:extLst xmlns:a="http://schemas.openxmlformats.org/drawingml/2006/main">
            <a:ext uri="{FF2B5EF4-FFF2-40B4-BE49-F238E27FC236}">
              <a16:creationId xmlns:a16="http://schemas.microsoft.com/office/drawing/2014/main" id="{7A803E05-FCC1-4906-AA36-D90493EE0AAA}"/>
            </a:ext>
          </a:extLst>
        </cdr:cNvPr>
        <cdr:cNvSpPr/>
      </cdr:nvSpPr>
      <cdr:spPr>
        <a:xfrm xmlns:a="http://schemas.openxmlformats.org/drawingml/2006/main" rot="16200000">
          <a:off x="4445007" y="1454153"/>
          <a:ext cx="130166" cy="466727"/>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0.09784</cdr:x>
      <cdr:y>0.68174</cdr:y>
    </cdr:from>
    <cdr:to>
      <cdr:x>0.83085</cdr:x>
      <cdr:y>0.69149</cdr:y>
    </cdr:to>
    <cdr:cxnSp macro="">
      <cdr:nvCxnSpPr>
        <cdr:cNvPr id="9" name="Straight Connector 8">
          <a:extLst xmlns:a="http://schemas.openxmlformats.org/drawingml/2006/main">
            <a:ext uri="{FF2B5EF4-FFF2-40B4-BE49-F238E27FC236}">
              <a16:creationId xmlns:a16="http://schemas.microsoft.com/office/drawing/2014/main" id="{501A4EB3-1DF3-4DCC-964C-AAE4A8C97DAB}"/>
            </a:ext>
          </a:extLst>
        </cdr:cNvPr>
        <cdr:cNvCxnSpPr/>
      </cdr:nvCxnSpPr>
      <cdr:spPr>
        <a:xfrm xmlns:a="http://schemas.openxmlformats.org/drawingml/2006/main">
          <a:off x="561951" y="2441585"/>
          <a:ext cx="4210074" cy="34915"/>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0.82642</cdr:x>
      <cdr:y>0.26951</cdr:y>
    </cdr:from>
    <cdr:to>
      <cdr:x>0.82642</cdr:x>
      <cdr:y>0.84929</cdr:y>
    </cdr:to>
    <cdr:cxnSp macro="">
      <cdr:nvCxnSpPr>
        <cdr:cNvPr id="14" name="Straight Connector 13">
          <a:extLst xmlns:a="http://schemas.openxmlformats.org/drawingml/2006/main">
            <a:ext uri="{FF2B5EF4-FFF2-40B4-BE49-F238E27FC236}">
              <a16:creationId xmlns:a16="http://schemas.microsoft.com/office/drawing/2014/main" id="{4BF02213-03BF-4F42-8440-9B1E25D47387}"/>
            </a:ext>
          </a:extLst>
        </cdr:cNvPr>
        <cdr:cNvCxnSpPr/>
      </cdr:nvCxnSpPr>
      <cdr:spPr>
        <a:xfrm xmlns:a="http://schemas.openxmlformats.org/drawingml/2006/main">
          <a:off x="4746633" y="965223"/>
          <a:ext cx="0" cy="2076424"/>
        </a:xfrm>
        <a:prstGeom xmlns:a="http://schemas.openxmlformats.org/drawingml/2006/main" prst="line">
          <a:avLst/>
        </a:prstGeom>
        <a:ln xmlns:a="http://schemas.openxmlformats.org/drawingml/2006/main" w="1905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0.83582</cdr:x>
      <cdr:y>0.38032</cdr:y>
    </cdr:from>
    <cdr:to>
      <cdr:x>0.99558</cdr:x>
      <cdr:y>0.3812</cdr:y>
    </cdr:to>
    <cdr:cxnSp macro="">
      <cdr:nvCxnSpPr>
        <cdr:cNvPr id="16" name="Straight Connector 15">
          <a:extLst xmlns:a="http://schemas.openxmlformats.org/drawingml/2006/main">
            <a:ext uri="{FF2B5EF4-FFF2-40B4-BE49-F238E27FC236}">
              <a16:creationId xmlns:a16="http://schemas.microsoft.com/office/drawing/2014/main" id="{DDA8F592-AFB7-4978-B9CE-96077CD06386}"/>
            </a:ext>
          </a:extLst>
        </cdr:cNvPr>
        <cdr:cNvCxnSpPr/>
      </cdr:nvCxnSpPr>
      <cdr:spPr>
        <a:xfrm xmlns:a="http://schemas.openxmlformats.org/drawingml/2006/main">
          <a:off x="4800600" y="1362075"/>
          <a:ext cx="917585" cy="3166"/>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0.8325</cdr:x>
      <cdr:y>0.17553</cdr:y>
    </cdr:from>
    <cdr:to>
      <cdr:x>1</cdr:x>
      <cdr:y>0.33067</cdr:y>
    </cdr:to>
    <cdr:sp macro="" textlink="">
      <cdr:nvSpPr>
        <cdr:cNvPr id="20" name="TextBox 1">
          <a:extLst xmlns:a="http://schemas.openxmlformats.org/drawingml/2006/main">
            <a:ext uri="{FF2B5EF4-FFF2-40B4-BE49-F238E27FC236}">
              <a16:creationId xmlns:a16="http://schemas.microsoft.com/office/drawing/2014/main" id="{42F0E92B-BDEB-4F48-A9E6-15689C46FD51}"/>
            </a:ext>
          </a:extLst>
        </cdr:cNvPr>
        <cdr:cNvSpPr txBox="1"/>
      </cdr:nvSpPr>
      <cdr:spPr>
        <a:xfrm xmlns:a="http://schemas.openxmlformats.org/drawingml/2006/main">
          <a:off x="4781550" y="628650"/>
          <a:ext cx="962025" cy="5556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ts val="700"/>
            </a:lnSpc>
          </a:pPr>
          <a:r>
            <a:rPr lang="en-US" sz="900" dirty="0">
              <a:latin typeface="Times New Roman" panose="02020603050405020304" pitchFamily="18" charset="0"/>
              <a:cs typeface="Times New Roman" panose="02020603050405020304" pitchFamily="18" charset="0"/>
            </a:rPr>
            <a:t>3rd </a:t>
          </a:r>
        </a:p>
        <a:p xmlns:a="http://schemas.openxmlformats.org/drawingml/2006/main">
          <a:pPr algn="ctr">
            <a:lnSpc>
              <a:spcPts val="700"/>
            </a:lnSpc>
          </a:pPr>
          <a:r>
            <a:rPr lang="en-US" sz="900" dirty="0">
              <a:latin typeface="Times New Roman" panose="02020603050405020304" pitchFamily="18" charset="0"/>
              <a:cs typeface="Times New Roman" panose="02020603050405020304" pitchFamily="18" charset="0"/>
            </a:rPr>
            <a:t>Fed Funds Range </a:t>
          </a:r>
        </a:p>
        <a:p xmlns:a="http://schemas.openxmlformats.org/drawingml/2006/main">
          <a:pPr algn="ctr">
            <a:lnSpc>
              <a:spcPts val="800"/>
            </a:lnSpc>
          </a:pPr>
          <a:r>
            <a:rPr lang="en-US" sz="900" dirty="0">
              <a:latin typeface="Times New Roman" panose="02020603050405020304" pitchFamily="18" charset="0"/>
              <a:cs typeface="Times New Roman" panose="02020603050405020304" pitchFamily="18" charset="0"/>
            </a:rPr>
            <a:t>(0.50% </a:t>
          </a:r>
          <a:r>
            <a:rPr lang="en-US" sz="900" baseline="0" dirty="0">
              <a:latin typeface="Times New Roman" panose="02020603050405020304" pitchFamily="18" charset="0"/>
              <a:cs typeface="Times New Roman" panose="02020603050405020304" pitchFamily="18" charset="0"/>
            </a:rPr>
            <a:t> </a:t>
          </a:r>
        </a:p>
        <a:p xmlns:a="http://schemas.openxmlformats.org/drawingml/2006/main">
          <a:pPr algn="ctr">
            <a:lnSpc>
              <a:spcPts val="600"/>
            </a:lnSpc>
          </a:pPr>
          <a:r>
            <a:rPr lang="en-US" sz="900" baseline="0" dirty="0">
              <a:latin typeface="Times New Roman" panose="02020603050405020304" pitchFamily="18" charset="0"/>
              <a:cs typeface="Times New Roman" panose="02020603050405020304" pitchFamily="18" charset="0"/>
            </a:rPr>
            <a:t>to </a:t>
          </a:r>
          <a:r>
            <a:rPr lang="en-US" sz="900" dirty="0">
              <a:latin typeface="Times New Roman" panose="02020603050405020304" pitchFamily="18" charset="0"/>
              <a:cs typeface="Times New Roman" panose="02020603050405020304" pitchFamily="18" charset="0"/>
            </a:rPr>
            <a:t>0.75%)</a:t>
          </a:r>
        </a:p>
      </cdr:txBody>
    </cdr:sp>
  </cdr:relSizeAnchor>
  <cdr:relSizeAnchor xmlns:cdr="http://schemas.openxmlformats.org/drawingml/2006/chartDrawing">
    <cdr:from>
      <cdr:x>0.88281</cdr:x>
      <cdr:y>0.33865</cdr:y>
    </cdr:from>
    <cdr:to>
      <cdr:x>0.96407</cdr:x>
      <cdr:y>0.375</cdr:y>
    </cdr:to>
    <cdr:sp macro="" textlink="">
      <cdr:nvSpPr>
        <cdr:cNvPr id="21" name="Right Brace 20">
          <a:extLst xmlns:a="http://schemas.openxmlformats.org/drawingml/2006/main">
            <a:ext uri="{FF2B5EF4-FFF2-40B4-BE49-F238E27FC236}">
              <a16:creationId xmlns:a16="http://schemas.microsoft.com/office/drawing/2014/main" id="{93B1FF20-2EF1-4C05-AB4C-77CECC403742}"/>
            </a:ext>
          </a:extLst>
        </cdr:cNvPr>
        <cdr:cNvSpPr/>
      </cdr:nvSpPr>
      <cdr:spPr>
        <a:xfrm xmlns:a="http://schemas.openxmlformats.org/drawingml/2006/main" rot="16200000">
          <a:off x="5238757" y="1044569"/>
          <a:ext cx="130166" cy="466727"/>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0.84245</cdr:x>
      <cdr:y>0.85904</cdr:y>
    </cdr:from>
    <cdr:to>
      <cdr:x>0.9801</cdr:x>
      <cdr:y>0.96809</cdr:y>
    </cdr:to>
    <cdr:sp macro="" textlink="">
      <cdr:nvSpPr>
        <cdr:cNvPr id="17" name="Rectangle 16">
          <a:extLst xmlns:a="http://schemas.openxmlformats.org/drawingml/2006/main">
            <a:ext uri="{FF2B5EF4-FFF2-40B4-BE49-F238E27FC236}">
              <a16:creationId xmlns:a16="http://schemas.microsoft.com/office/drawing/2014/main" id="{7B1198C5-A92D-4160-B6B3-32C6ADD5924D}"/>
            </a:ext>
          </a:extLst>
        </cdr:cNvPr>
        <cdr:cNvSpPr/>
      </cdr:nvSpPr>
      <cdr:spPr>
        <a:xfrm xmlns:a="http://schemas.openxmlformats.org/drawingml/2006/main">
          <a:off x="4838700" y="3076575"/>
          <a:ext cx="790575" cy="390525"/>
        </a:xfrm>
        <a:prstGeom xmlns:a="http://schemas.openxmlformats.org/drawingml/2006/main" prst="rect">
          <a:avLst/>
        </a:prstGeom>
        <a:solidFill xmlns:a="http://schemas.openxmlformats.org/drawingml/2006/main">
          <a:sysClr val="window" lastClr="FFFF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0.82255</cdr:x>
      <cdr:y>0.63032</cdr:y>
    </cdr:from>
    <cdr:to>
      <cdr:x>1</cdr:x>
      <cdr:y>0.82447</cdr:y>
    </cdr:to>
    <cdr:sp macro="" textlink="">
      <cdr:nvSpPr>
        <cdr:cNvPr id="2" name="TextBox 1">
          <a:extLst xmlns:a="http://schemas.openxmlformats.org/drawingml/2006/main">
            <a:ext uri="{FF2B5EF4-FFF2-40B4-BE49-F238E27FC236}">
              <a16:creationId xmlns:a16="http://schemas.microsoft.com/office/drawing/2014/main" id="{34D27862-24B0-49B4-B436-91ACE5E0F402}"/>
            </a:ext>
          </a:extLst>
        </cdr:cNvPr>
        <cdr:cNvSpPr txBox="1"/>
      </cdr:nvSpPr>
      <cdr:spPr>
        <a:xfrm xmlns:a="http://schemas.openxmlformats.org/drawingml/2006/main">
          <a:off x="4724400" y="2257425"/>
          <a:ext cx="1019175" cy="695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ts val="900"/>
            </a:lnSpc>
          </a:pPr>
          <a:r>
            <a:rPr lang="en-US" sz="1000" dirty="0">
              <a:latin typeface="Times New Roman" panose="02020603050405020304" pitchFamily="18" charset="0"/>
              <a:cs typeface="Times New Roman" panose="02020603050405020304" pitchFamily="18" charset="0"/>
            </a:rPr>
            <a:t>Markets still aren't convinced the Fed's on the right path</a:t>
          </a:r>
        </a:p>
      </cdr:txBody>
    </cdr:sp>
  </cdr:relSizeAnchor>
  <cdr:relSizeAnchor xmlns:cdr="http://schemas.openxmlformats.org/drawingml/2006/chartDrawing">
    <cdr:from>
      <cdr:x>0.85572</cdr:x>
      <cdr:y>0.55319</cdr:y>
    </cdr:from>
    <cdr:to>
      <cdr:x>0.88391</cdr:x>
      <cdr:y>0.6383</cdr:y>
    </cdr:to>
    <cdr:cxnSp macro="">
      <cdr:nvCxnSpPr>
        <cdr:cNvPr id="6" name="Straight Arrow Connector 5">
          <a:extLst xmlns:a="http://schemas.openxmlformats.org/drawingml/2006/main">
            <a:ext uri="{FF2B5EF4-FFF2-40B4-BE49-F238E27FC236}">
              <a16:creationId xmlns:a16="http://schemas.microsoft.com/office/drawing/2014/main" id="{7E4A2A2D-2E7B-4A08-865A-71729801D3BB}"/>
            </a:ext>
          </a:extLst>
        </cdr:cNvPr>
        <cdr:cNvCxnSpPr/>
      </cdr:nvCxnSpPr>
      <cdr:spPr>
        <a:xfrm xmlns:a="http://schemas.openxmlformats.org/drawingml/2006/main" flipH="1" flipV="1">
          <a:off x="4914900" y="1981201"/>
          <a:ext cx="161925" cy="304799"/>
        </a:xfrm>
        <a:prstGeom xmlns:a="http://schemas.openxmlformats.org/drawingml/2006/main" prst="straightConnector1">
          <a:avLst/>
        </a:prstGeom>
        <a:ln xmlns:a="http://schemas.openxmlformats.org/drawingml/2006/main">
          <a:solidFill>
            <a:schemeClr val="tx1"/>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0.20323</cdr:x>
      <cdr:y>0.60674</cdr:y>
    </cdr:from>
    <cdr:to>
      <cdr:x>0.92437</cdr:x>
      <cdr:y>0.78828</cdr:y>
    </cdr:to>
    <cdr:sp macro="" textlink="">
      <cdr:nvSpPr>
        <cdr:cNvPr id="2734081" name="Line 1">
          <a:extLst xmlns:a="http://schemas.openxmlformats.org/drawingml/2006/main">
            <a:ext uri="{FF2B5EF4-FFF2-40B4-BE49-F238E27FC236}">
              <a16:creationId xmlns:a16="http://schemas.microsoft.com/office/drawing/2014/main" id="{172C2D5D-7716-413F-9ED3-724BAC727F71}"/>
            </a:ext>
          </a:extLst>
        </cdr:cNvPr>
        <cdr:cNvSpPr>
          <a:spLocks xmlns:a="http://schemas.openxmlformats.org/drawingml/2006/main" noChangeShapeType="1"/>
        </cdr:cNvSpPr>
      </cdr:nvSpPr>
      <cdr:spPr bwMode="auto">
        <a:xfrm xmlns:a="http://schemas.openxmlformats.org/drawingml/2006/main" flipH="1" flipV="1">
          <a:off x="2062490" y="4346259"/>
          <a:ext cx="7311981" cy="1313248"/>
        </a:xfrm>
        <a:prstGeom xmlns:a="http://schemas.openxmlformats.org/drawingml/2006/main" prst="line">
          <a:avLst/>
        </a:prstGeom>
        <a:noFill xmlns:a="http://schemas.openxmlformats.org/drawingml/2006/main"/>
        <a:ln xmlns:a="http://schemas.openxmlformats.org/drawingml/2006/main" w="12700">
          <a:solidFill>
            <a:srgbClr val="000000"/>
          </a:solidFill>
          <a:round/>
          <a:headEnd/>
          <a:tailEnd/>
        </a:ln>
        <a:effectLst xmlns:a="http://schemas.openxmlformats.org/drawingml/2006/main">
          <a:outerShdw blurRad="40000" dist="20000" dir="5400000" rotWithShape="0">
            <a:srgbClr val="808080">
              <a:alpha val="37999"/>
            </a:srgbClr>
          </a:outerShdw>
        </a:effectLst>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0.17364</cdr:x>
      <cdr:y>0.85967</cdr:y>
    </cdr:from>
    <cdr:to>
      <cdr:x>0.55498</cdr:x>
      <cdr:y>0.86058</cdr:y>
    </cdr:to>
    <cdr:sp macro="" textlink="">
      <cdr:nvSpPr>
        <cdr:cNvPr id="2051" name="Line 3">
          <a:extLst xmlns:a="http://schemas.openxmlformats.org/drawingml/2006/main">
            <a:ext uri="{FF2B5EF4-FFF2-40B4-BE49-F238E27FC236}">
              <a16:creationId xmlns:a16="http://schemas.microsoft.com/office/drawing/2014/main" id="{F4B6531A-F5F4-495D-9862-906BA8359FD5}"/>
            </a:ext>
          </a:extLst>
        </cdr:cNvPr>
        <cdr:cNvSpPr>
          <a:spLocks xmlns:a="http://schemas.openxmlformats.org/drawingml/2006/main" noChangeShapeType="1"/>
        </cdr:cNvSpPr>
      </cdr:nvSpPr>
      <cdr:spPr bwMode="auto">
        <a:xfrm xmlns:a="http://schemas.openxmlformats.org/drawingml/2006/main" flipH="1" flipV="1">
          <a:off x="1765051" y="6168201"/>
          <a:ext cx="3862714" cy="8323"/>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prstDash val="dash"/>
          <a:round/>
          <a:headEnd/>
          <a:tailEnd/>
        </a:ln>
        <a:extLst xmlns:a="http://schemas.openxmlformats.org/drawingml/2006/main">
          <a:ext uri="{909E8E84-426E-40dd-AFC4-6F175D3DCCD1}"/>
        </a:extLst>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0.19307</cdr:x>
      <cdr:y>0.30133</cdr:y>
    </cdr:from>
    <cdr:to>
      <cdr:x>0.19308</cdr:x>
      <cdr:y>0.86544</cdr:y>
    </cdr:to>
    <cdr:sp macro="" textlink="">
      <cdr:nvSpPr>
        <cdr:cNvPr id="2053" name="Line 5">
          <a:extLst xmlns:a="http://schemas.openxmlformats.org/drawingml/2006/main">
            <a:ext uri="{FF2B5EF4-FFF2-40B4-BE49-F238E27FC236}">
              <a16:creationId xmlns:a16="http://schemas.microsoft.com/office/drawing/2014/main" id="{38F4889E-FCA9-44EB-8486-31BF6495E961}"/>
            </a:ext>
          </a:extLst>
        </cdr:cNvPr>
        <cdr:cNvSpPr>
          <a:spLocks xmlns:a="http://schemas.openxmlformats.org/drawingml/2006/main" noChangeShapeType="1"/>
        </cdr:cNvSpPr>
      </cdr:nvSpPr>
      <cdr:spPr bwMode="auto">
        <a:xfrm xmlns:a="http://schemas.openxmlformats.org/drawingml/2006/main">
          <a:off x="1651000" y="1117599"/>
          <a:ext cx="13723" cy="4656081"/>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extLst>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0.54654</cdr:x>
      <cdr:y>0.3192</cdr:y>
    </cdr:from>
    <cdr:to>
      <cdr:x>0.54675</cdr:x>
      <cdr:y>0.88131</cdr:y>
    </cdr:to>
    <cdr:sp macro="" textlink="">
      <cdr:nvSpPr>
        <cdr:cNvPr id="2054" name="Line 6">
          <a:extLst xmlns:a="http://schemas.openxmlformats.org/drawingml/2006/main">
            <a:ext uri="{FF2B5EF4-FFF2-40B4-BE49-F238E27FC236}">
              <a16:creationId xmlns:a16="http://schemas.microsoft.com/office/drawing/2014/main" id="{8A3A4552-7A57-425D-B766-E0A618700E4A}"/>
            </a:ext>
          </a:extLst>
        </cdr:cNvPr>
        <cdr:cNvSpPr>
          <a:spLocks xmlns:a="http://schemas.openxmlformats.org/drawingml/2006/main" noChangeShapeType="1"/>
        </cdr:cNvSpPr>
      </cdr:nvSpPr>
      <cdr:spPr bwMode="auto">
        <a:xfrm xmlns:a="http://schemas.openxmlformats.org/drawingml/2006/main" flipV="1">
          <a:off x="5545860" y="2243754"/>
          <a:ext cx="2131" cy="3881504"/>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extLst>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0.18441</cdr:x>
      <cdr:y>0.78519</cdr:y>
    </cdr:from>
    <cdr:to>
      <cdr:x>0.54519</cdr:x>
      <cdr:y>0.85781</cdr:y>
    </cdr:to>
    <cdr:sp macro="" textlink="">
      <cdr:nvSpPr>
        <cdr:cNvPr id="2734085" name="Line 1">
          <a:extLst xmlns:a="http://schemas.openxmlformats.org/drawingml/2006/main">
            <a:ext uri="{FF2B5EF4-FFF2-40B4-BE49-F238E27FC236}">
              <a16:creationId xmlns:a16="http://schemas.microsoft.com/office/drawing/2014/main" id="{7619C3ED-0C7D-4165-A14E-234F1B1CF302}"/>
            </a:ext>
          </a:extLst>
        </cdr:cNvPr>
        <cdr:cNvSpPr>
          <a:spLocks xmlns:a="http://schemas.openxmlformats.org/drawingml/2006/main" noChangeShapeType="1"/>
        </cdr:cNvSpPr>
      </cdr:nvSpPr>
      <cdr:spPr bwMode="auto">
        <a:xfrm xmlns:a="http://schemas.openxmlformats.org/drawingml/2006/main" flipH="1" flipV="1">
          <a:off x="1876292" y="5463262"/>
          <a:ext cx="3655869" cy="499723"/>
        </a:xfrm>
        <a:prstGeom xmlns:a="http://schemas.openxmlformats.org/drawingml/2006/main" prst="line">
          <a:avLst/>
        </a:prstGeom>
        <a:noFill xmlns:a="http://schemas.openxmlformats.org/drawingml/2006/main"/>
        <a:ln xmlns:a="http://schemas.openxmlformats.org/drawingml/2006/main" w="25400">
          <a:solidFill>
            <a:srgbClr val="000000"/>
          </a:solidFill>
          <a:round/>
          <a:headEnd/>
          <a:tailEnd/>
        </a:ln>
        <a:effectLst xmlns:a="http://schemas.openxmlformats.org/drawingml/2006/main">
          <a:outerShdw blurRad="40000" dist="20000" dir="5400000" rotWithShape="0">
            <a:srgbClr val="808080">
              <a:alpha val="37999"/>
            </a:srgbClr>
          </a:outerShdw>
        </a:effectLst>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0.54954</cdr:x>
      <cdr:y>0.85869</cdr:y>
    </cdr:from>
    <cdr:to>
      <cdr:x>0.86697</cdr:x>
      <cdr:y>0.92172</cdr:y>
    </cdr:to>
    <cdr:sp macro="" textlink="">
      <cdr:nvSpPr>
        <cdr:cNvPr id="10" name="Line 1">
          <a:extLst xmlns:a="http://schemas.openxmlformats.org/drawingml/2006/main">
            <a:ext uri="{FF2B5EF4-FFF2-40B4-BE49-F238E27FC236}">
              <a16:creationId xmlns:a16="http://schemas.microsoft.com/office/drawing/2014/main" id="{E25BCE8E-FDAF-4BDE-B387-9CBAD87F8AC5}"/>
            </a:ext>
          </a:extLst>
        </cdr:cNvPr>
        <cdr:cNvSpPr>
          <a:spLocks xmlns:a="http://schemas.openxmlformats.org/drawingml/2006/main" noChangeShapeType="1"/>
        </cdr:cNvSpPr>
      </cdr:nvSpPr>
      <cdr:spPr bwMode="auto">
        <a:xfrm xmlns:a="http://schemas.openxmlformats.org/drawingml/2006/main" flipH="1" flipV="1">
          <a:off x="5576392" y="5989769"/>
          <a:ext cx="3221058" cy="439639"/>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prstDash val="dash"/>
          <a:round/>
          <a:headEnd/>
          <a:tailEnd/>
        </a:ln>
        <a:extLst xmlns:a="http://schemas.openxmlformats.org/drawingml/2006/main">
          <a:ext uri="{909E8E84-426E-40dd-AFC4-6F175D3DCCD1}"/>
        </a:extLst>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0.54854</cdr:x>
      <cdr:y>0.86187</cdr:y>
    </cdr:from>
    <cdr:to>
      <cdr:x>0.88549</cdr:x>
      <cdr:y>0.86358</cdr:y>
    </cdr:to>
    <cdr:cxnSp macro="">
      <cdr:nvCxnSpPr>
        <cdr:cNvPr id="2734087" name="Straight Connector 2">
          <a:extLst xmlns:a="http://schemas.openxmlformats.org/drawingml/2006/main">
            <a:ext uri="{FF2B5EF4-FFF2-40B4-BE49-F238E27FC236}">
              <a16:creationId xmlns:a16="http://schemas.microsoft.com/office/drawing/2014/main" id="{9A990F75-F1CB-406C-883C-2FC11CA5CB4B}"/>
            </a:ext>
          </a:extLst>
        </cdr:cNvPr>
        <cdr:cNvCxnSpPr>
          <a:cxnSpLocks xmlns:a="http://schemas.openxmlformats.org/drawingml/2006/main" noChangeShapeType="1"/>
        </cdr:cNvCxnSpPr>
      </cdr:nvCxnSpPr>
      <cdr:spPr bwMode="auto">
        <a:xfrm xmlns:a="http://schemas.openxmlformats.org/drawingml/2006/main" flipV="1">
          <a:off x="5566189" y="6011940"/>
          <a:ext cx="3419133" cy="11928"/>
        </a:xfrm>
        <a:prstGeom xmlns:a="http://schemas.openxmlformats.org/drawingml/2006/main" prst="line">
          <a:avLst/>
        </a:prstGeom>
        <a:noFill xmlns:a="http://schemas.openxmlformats.org/drawingml/2006/main"/>
        <a:ln xmlns:a="http://schemas.openxmlformats.org/drawingml/2006/main" w="25400">
          <a:solidFill>
            <a:srgbClr val="000000"/>
          </a:solidFill>
          <a:round/>
          <a:headEnd/>
          <a:tailEnd/>
        </a:ln>
        <a:effectLst xmlns:a="http://schemas.openxmlformats.org/drawingml/2006/main">
          <a:outerShdw blurRad="40000" dist="20000" dir="5400000" rotWithShape="0">
            <a:srgbClr val="808080">
              <a:alpha val="37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0.08379</cdr:x>
      <cdr:y>0.86161</cdr:y>
    </cdr:from>
    <cdr:to>
      <cdr:x>0.19263</cdr:x>
      <cdr:y>0.86161</cdr:y>
    </cdr:to>
    <cdr:cxnSp macro="">
      <cdr:nvCxnSpPr>
        <cdr:cNvPr id="2734088" name="Straight Connector 10">
          <a:extLst xmlns:a="http://schemas.openxmlformats.org/drawingml/2006/main">
            <a:ext uri="{FF2B5EF4-FFF2-40B4-BE49-F238E27FC236}">
              <a16:creationId xmlns:a16="http://schemas.microsoft.com/office/drawing/2014/main" id="{2F0E2679-1A9B-4514-A5FC-A3A293571251}"/>
            </a:ext>
          </a:extLst>
        </cdr:cNvPr>
        <cdr:cNvCxnSpPr>
          <a:cxnSpLocks xmlns:a="http://schemas.openxmlformats.org/drawingml/2006/main" noChangeShapeType="1"/>
        </cdr:cNvCxnSpPr>
      </cdr:nvCxnSpPr>
      <cdr:spPr bwMode="auto">
        <a:xfrm xmlns:a="http://schemas.openxmlformats.org/drawingml/2006/main">
          <a:off x="854335" y="6182122"/>
          <a:ext cx="1100664" cy="0"/>
        </a:xfrm>
        <a:prstGeom xmlns:a="http://schemas.openxmlformats.org/drawingml/2006/main" prst="line">
          <a:avLst/>
        </a:prstGeom>
        <a:noFill xmlns:a="http://schemas.openxmlformats.org/drawingml/2006/main"/>
        <a:ln xmlns:a="http://schemas.openxmlformats.org/drawingml/2006/main" w="25400">
          <a:solidFill>
            <a:srgbClr val="000000"/>
          </a:solidFill>
          <a:round/>
          <a:headEnd/>
          <a:tailEnd/>
        </a:ln>
        <a:effectLst xmlns:a="http://schemas.openxmlformats.org/drawingml/2006/main">
          <a:outerShdw blurRad="40000" dist="20000" dir="5400000" rotWithShape="0">
            <a:srgbClr val="808080">
              <a:alpha val="37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0.07731</cdr:x>
      <cdr:y>0.39415</cdr:y>
    </cdr:from>
    <cdr:to>
      <cdr:x>0.92746</cdr:x>
      <cdr:y>0.39643</cdr:y>
    </cdr:to>
    <cdr:cxnSp macro="">
      <cdr:nvCxnSpPr>
        <cdr:cNvPr id="3" name="Straight Connector 2">
          <a:extLst xmlns:a="http://schemas.openxmlformats.org/drawingml/2006/main">
            <a:ext uri="{FF2B5EF4-FFF2-40B4-BE49-F238E27FC236}">
              <a16:creationId xmlns:a16="http://schemas.microsoft.com/office/drawing/2014/main" id="{EF44AAE3-F098-41C2-BCA1-9DE3AEE5F140}"/>
            </a:ext>
          </a:extLst>
        </cdr:cNvPr>
        <cdr:cNvCxnSpPr/>
      </cdr:nvCxnSpPr>
      <cdr:spPr>
        <a:xfrm xmlns:a="http://schemas.openxmlformats.org/drawingml/2006/main" flipV="1">
          <a:off x="794280" y="2757303"/>
          <a:ext cx="8600354" cy="18153"/>
        </a:xfrm>
        <a:prstGeom xmlns:a="http://schemas.openxmlformats.org/drawingml/2006/main" prst="line">
          <a:avLst/>
        </a:prstGeom>
        <a:ln xmlns:a="http://schemas.openxmlformats.org/drawingml/2006/main">
          <a:prstDash val="sysDash"/>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0.07827</cdr:x>
      <cdr:y>0.47359</cdr:y>
    </cdr:from>
    <cdr:to>
      <cdr:x>0.92127</cdr:x>
      <cdr:y>0.47587</cdr:y>
    </cdr:to>
    <cdr:cxnSp macro="">
      <cdr:nvCxnSpPr>
        <cdr:cNvPr id="12" name="Straight Connector 11">
          <a:extLst xmlns:a="http://schemas.openxmlformats.org/drawingml/2006/main">
            <a:ext uri="{FF2B5EF4-FFF2-40B4-BE49-F238E27FC236}">
              <a16:creationId xmlns:a16="http://schemas.microsoft.com/office/drawing/2014/main" id="{94C89757-3EB8-440F-986D-753105E893E7}"/>
            </a:ext>
          </a:extLst>
        </cdr:cNvPr>
        <cdr:cNvCxnSpPr/>
      </cdr:nvCxnSpPr>
      <cdr:spPr>
        <a:xfrm xmlns:a="http://schemas.openxmlformats.org/drawingml/2006/main" flipV="1">
          <a:off x="798946" y="3357348"/>
          <a:ext cx="8542844" cy="18081"/>
        </a:xfrm>
        <a:prstGeom xmlns:a="http://schemas.openxmlformats.org/drawingml/2006/main" prst="line">
          <a:avLst/>
        </a:prstGeom>
        <a:ln xmlns:a="http://schemas.openxmlformats.org/drawingml/2006/main">
          <a:prstDash val="sysDash"/>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0.92447</cdr:x>
      <cdr:y>0.13048</cdr:y>
    </cdr:from>
    <cdr:to>
      <cdr:x>0.95839</cdr:x>
      <cdr:y>0.51224</cdr:y>
    </cdr:to>
    <cdr:sp macro="" textlink="">
      <cdr:nvSpPr>
        <cdr:cNvPr id="2" name="Rectangle 1">
          <a:extLst xmlns:a="http://schemas.openxmlformats.org/drawingml/2006/main">
            <a:ext uri="{FF2B5EF4-FFF2-40B4-BE49-F238E27FC236}">
              <a16:creationId xmlns:a16="http://schemas.microsoft.com/office/drawing/2014/main" id="{49CA3BC4-7FBD-4DD6-AC42-BBDBEA996F54}"/>
            </a:ext>
          </a:extLst>
        </cdr:cNvPr>
        <cdr:cNvSpPr/>
      </cdr:nvSpPr>
      <cdr:spPr>
        <a:xfrm xmlns:a="http://schemas.openxmlformats.org/drawingml/2006/main">
          <a:off x="9380874" y="923925"/>
          <a:ext cx="344151" cy="2652636"/>
        </a:xfrm>
        <a:prstGeom xmlns:a="http://schemas.openxmlformats.org/drawingml/2006/main" prst="rect">
          <a:avLst/>
        </a:prstGeom>
        <a:solidFill xmlns:a="http://schemas.openxmlformats.org/drawingml/2006/main">
          <a:sysClr val="window" lastClr="FFFFFF"/>
        </a:solidFill>
        <a:ln xmlns:a="http://schemas.openxmlformats.org/drawingml/2006/main">
          <a:solidFill>
            <a:schemeClr val="bg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0.03041</cdr:x>
      <cdr:y>0.63339</cdr:y>
    </cdr:from>
    <cdr:to>
      <cdr:x>0.07422</cdr:x>
      <cdr:y>0.93022</cdr:y>
    </cdr:to>
    <cdr:sp macro="" textlink="">
      <cdr:nvSpPr>
        <cdr:cNvPr id="14" name="Rectangle 13">
          <a:extLst xmlns:a="http://schemas.openxmlformats.org/drawingml/2006/main">
            <a:ext uri="{FF2B5EF4-FFF2-40B4-BE49-F238E27FC236}">
              <a16:creationId xmlns:a16="http://schemas.microsoft.com/office/drawing/2014/main" id="{5587B576-E16C-497E-892E-1EBF2FB8B8C7}"/>
            </a:ext>
          </a:extLst>
        </cdr:cNvPr>
        <cdr:cNvSpPr/>
      </cdr:nvSpPr>
      <cdr:spPr>
        <a:xfrm xmlns:a="http://schemas.openxmlformats.org/drawingml/2006/main">
          <a:off x="308590" y="4416425"/>
          <a:ext cx="447060" cy="2063750"/>
        </a:xfrm>
        <a:prstGeom xmlns:a="http://schemas.openxmlformats.org/drawingml/2006/main" prst="rect">
          <a:avLst/>
        </a:prstGeom>
        <a:solidFill xmlns:a="http://schemas.openxmlformats.org/drawingml/2006/main">
          <a:sysClr val="window" lastClr="FFFFFF"/>
        </a:solidFill>
        <a:ln xmlns:a="http://schemas.openxmlformats.org/drawingml/2006/main">
          <a:solidFill>
            <a:schemeClr val="bg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0.06558</cdr:x>
      <cdr:y>0.671</cdr:y>
    </cdr:from>
    <cdr:to>
      <cdr:x>0.8226</cdr:x>
      <cdr:y>0.67356</cdr:y>
    </cdr:to>
    <cdr:cxnSp macro="">
      <cdr:nvCxnSpPr>
        <cdr:cNvPr id="3" name="Straight Connector 2">
          <a:extLst xmlns:a="http://schemas.openxmlformats.org/drawingml/2006/main">
            <a:ext uri="{FF2B5EF4-FFF2-40B4-BE49-F238E27FC236}">
              <a16:creationId xmlns:a16="http://schemas.microsoft.com/office/drawing/2014/main" id="{AD941700-7D84-4635-BA97-6851829DE05F}"/>
            </a:ext>
          </a:extLst>
        </cdr:cNvPr>
        <cdr:cNvCxnSpPr/>
      </cdr:nvCxnSpPr>
      <cdr:spPr>
        <a:xfrm xmlns:a="http://schemas.openxmlformats.org/drawingml/2006/main">
          <a:off x="486810" y="2773636"/>
          <a:ext cx="5619510" cy="10576"/>
        </a:xfrm>
        <a:prstGeom xmlns:a="http://schemas.openxmlformats.org/drawingml/2006/main" prst="line">
          <a:avLst/>
        </a:prstGeom>
        <a:ln xmlns:a="http://schemas.openxmlformats.org/drawingml/2006/main">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0.0666</cdr:x>
      <cdr:y>0.73777</cdr:y>
    </cdr:from>
    <cdr:to>
      <cdr:x>1</cdr:x>
      <cdr:y>0.74034</cdr:y>
    </cdr:to>
    <cdr:cxnSp macro="">
      <cdr:nvCxnSpPr>
        <cdr:cNvPr id="4" name="Straight Connector 3">
          <a:extLst xmlns:a="http://schemas.openxmlformats.org/drawingml/2006/main">
            <a:ext uri="{FF2B5EF4-FFF2-40B4-BE49-F238E27FC236}">
              <a16:creationId xmlns:a16="http://schemas.microsoft.com/office/drawing/2014/main" id="{D7463783-D79D-4DD0-A8B2-71EC92066C1F}"/>
            </a:ext>
          </a:extLst>
        </cdr:cNvPr>
        <cdr:cNvCxnSpPr/>
      </cdr:nvCxnSpPr>
      <cdr:spPr>
        <a:xfrm xmlns:a="http://schemas.openxmlformats.org/drawingml/2006/main" flipV="1">
          <a:off x="492902" y="3063675"/>
          <a:ext cx="6908023" cy="10672"/>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0.87077</cdr:x>
      <cdr:y>0.80559</cdr:y>
    </cdr:from>
    <cdr:to>
      <cdr:x>0.91185</cdr:x>
      <cdr:y>0.87707</cdr:y>
    </cdr:to>
    <cdr:sp macro="" textlink="">
      <cdr:nvSpPr>
        <cdr:cNvPr id="24" name="TextBox 1">
          <a:extLst xmlns:a="http://schemas.openxmlformats.org/drawingml/2006/main">
            <a:ext uri="{FF2B5EF4-FFF2-40B4-BE49-F238E27FC236}">
              <a16:creationId xmlns:a16="http://schemas.microsoft.com/office/drawing/2014/main" id="{637F7D6C-E9FC-4D53-9847-91F9C4C4E76D}"/>
            </a:ext>
          </a:extLst>
        </cdr:cNvPr>
        <cdr:cNvSpPr txBox="1"/>
      </cdr:nvSpPr>
      <cdr:spPr>
        <a:xfrm xmlns:a="http://schemas.openxmlformats.org/drawingml/2006/main">
          <a:off x="6461125" y="3327400"/>
          <a:ext cx="304800" cy="295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t>
          </a:r>
        </a:p>
      </cdr:txBody>
    </cdr:sp>
  </cdr:relSizeAnchor>
  <cdr:relSizeAnchor xmlns:cdr="http://schemas.openxmlformats.org/drawingml/2006/chartDrawing">
    <cdr:from>
      <cdr:x>0.54153</cdr:x>
      <cdr:y>0.53767</cdr:y>
    </cdr:from>
    <cdr:to>
      <cdr:x>0.66509</cdr:x>
      <cdr:y>0.54139</cdr:y>
    </cdr:to>
    <cdr:cxnSp macro="">
      <cdr:nvCxnSpPr>
        <cdr:cNvPr id="29" name="Straight Connector 28">
          <a:extLst xmlns:a="http://schemas.openxmlformats.org/drawingml/2006/main">
            <a:ext uri="{FF2B5EF4-FFF2-40B4-BE49-F238E27FC236}">
              <a16:creationId xmlns:a16="http://schemas.microsoft.com/office/drawing/2014/main" id="{4AD2B970-D243-4D11-AD43-87CFEF7A90CD}"/>
            </a:ext>
          </a:extLst>
        </cdr:cNvPr>
        <cdr:cNvCxnSpPr/>
      </cdr:nvCxnSpPr>
      <cdr:spPr>
        <a:xfrm xmlns:a="http://schemas.openxmlformats.org/drawingml/2006/main">
          <a:off x="4035313" y="2294203"/>
          <a:ext cx="920750" cy="15875"/>
        </a:xfrm>
        <a:prstGeom xmlns:a="http://schemas.openxmlformats.org/drawingml/2006/main" prst="line">
          <a:avLst/>
        </a:prstGeom>
        <a:ln xmlns:a="http://schemas.openxmlformats.org/drawingml/2006/main" w="9525">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0.82885</cdr:x>
      <cdr:y>0.67476</cdr:y>
    </cdr:from>
    <cdr:to>
      <cdr:x>0.99968</cdr:x>
      <cdr:y>0.6787</cdr:y>
    </cdr:to>
    <cdr:cxnSp macro="">
      <cdr:nvCxnSpPr>
        <cdr:cNvPr id="13" name="Straight Connector 12">
          <a:extLst xmlns:a="http://schemas.openxmlformats.org/drawingml/2006/main">
            <a:ext uri="{FF2B5EF4-FFF2-40B4-BE49-F238E27FC236}">
              <a16:creationId xmlns:a16="http://schemas.microsoft.com/office/drawing/2014/main" id="{08C0971B-A94E-417E-A960-ED8F9CD61F93}"/>
            </a:ext>
          </a:extLst>
        </cdr:cNvPr>
        <cdr:cNvCxnSpPr/>
      </cdr:nvCxnSpPr>
      <cdr:spPr>
        <a:xfrm xmlns:a="http://schemas.openxmlformats.org/drawingml/2006/main">
          <a:off x="6152678" y="2834167"/>
          <a:ext cx="1268092" cy="16568"/>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0.19303</cdr:x>
      <cdr:y>0.2785</cdr:y>
    </cdr:from>
    <cdr:to>
      <cdr:x>0.35927</cdr:x>
      <cdr:y>0.2785</cdr:y>
    </cdr:to>
    <cdr:cxnSp macro="">
      <cdr:nvCxnSpPr>
        <cdr:cNvPr id="12" name="Straight Connector 11">
          <a:extLst xmlns:a="http://schemas.openxmlformats.org/drawingml/2006/main">
            <a:ext uri="{FF2B5EF4-FFF2-40B4-BE49-F238E27FC236}">
              <a16:creationId xmlns:a16="http://schemas.microsoft.com/office/drawing/2014/main" id="{B5BD2593-F59C-436E-A1EA-FA80F5E13293}"/>
            </a:ext>
          </a:extLst>
        </cdr:cNvPr>
        <cdr:cNvCxnSpPr/>
      </cdr:nvCxnSpPr>
      <cdr:spPr>
        <a:xfrm xmlns:a="http://schemas.openxmlformats.org/drawingml/2006/main">
          <a:off x="1442373" y="1175067"/>
          <a:ext cx="1242168" cy="0"/>
        </a:xfrm>
        <a:prstGeom xmlns:a="http://schemas.openxmlformats.org/drawingml/2006/main" prst="line">
          <a:avLst/>
        </a:prstGeom>
        <a:ln xmlns:a="http://schemas.openxmlformats.org/drawingml/2006/main" w="9525">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0.86989</cdr:x>
      <cdr:y>0.61007</cdr:y>
    </cdr:from>
    <cdr:to>
      <cdr:x>1</cdr:x>
      <cdr:y>0.69921</cdr:y>
    </cdr:to>
    <cdr:cxnSp macro="">
      <cdr:nvCxnSpPr>
        <cdr:cNvPr id="8" name="Straight Connector 7">
          <a:extLst xmlns:a="http://schemas.openxmlformats.org/drawingml/2006/main">
            <a:ext uri="{FF2B5EF4-FFF2-40B4-BE49-F238E27FC236}">
              <a16:creationId xmlns:a16="http://schemas.microsoft.com/office/drawing/2014/main" id="{849B1D73-D5C2-4F9C-B2CA-1D1B03F59404}"/>
            </a:ext>
          </a:extLst>
        </cdr:cNvPr>
        <cdr:cNvCxnSpPr/>
      </cdr:nvCxnSpPr>
      <cdr:spPr>
        <a:xfrm xmlns:a="http://schemas.openxmlformats.org/drawingml/2006/main">
          <a:off x="6440753" y="2535352"/>
          <a:ext cx="963347" cy="370417"/>
        </a:xfrm>
        <a:prstGeom xmlns:a="http://schemas.openxmlformats.org/drawingml/2006/main" prst="line">
          <a:avLst/>
        </a:prstGeom>
        <a:ln xmlns:a="http://schemas.openxmlformats.org/drawingml/2006/main" w="635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0.86641</cdr:x>
      <cdr:y>0.69084</cdr:y>
    </cdr:from>
    <cdr:to>
      <cdr:x>0.97954</cdr:x>
      <cdr:y>0.89056</cdr:y>
    </cdr:to>
    <cdr:cxnSp macro="">
      <cdr:nvCxnSpPr>
        <cdr:cNvPr id="6" name="Straight Connector 5">
          <a:extLst xmlns:a="http://schemas.openxmlformats.org/drawingml/2006/main">
            <a:ext uri="{FF2B5EF4-FFF2-40B4-BE49-F238E27FC236}">
              <a16:creationId xmlns:a16="http://schemas.microsoft.com/office/drawing/2014/main" id="{58D42495-A9F2-4C36-9869-57CEC7873701}"/>
            </a:ext>
          </a:extLst>
        </cdr:cNvPr>
        <cdr:cNvCxnSpPr/>
      </cdr:nvCxnSpPr>
      <cdr:spPr>
        <a:xfrm xmlns:a="http://schemas.openxmlformats.org/drawingml/2006/main" flipV="1">
          <a:off x="6414986" y="2870994"/>
          <a:ext cx="837660" cy="830005"/>
        </a:xfrm>
        <a:prstGeom xmlns:a="http://schemas.openxmlformats.org/drawingml/2006/main" prst="line">
          <a:avLst/>
        </a:prstGeom>
        <a:ln xmlns:a="http://schemas.openxmlformats.org/drawingml/2006/main" w="3175"/>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0.83631</cdr:x>
      <cdr:y>0.87987</cdr:y>
    </cdr:from>
    <cdr:to>
      <cdr:x>0.87664</cdr:x>
      <cdr:y>0.87987</cdr:y>
    </cdr:to>
    <cdr:cxnSp macro="">
      <cdr:nvCxnSpPr>
        <cdr:cNvPr id="14" name="Straight Connector 13">
          <a:extLst xmlns:a="http://schemas.openxmlformats.org/drawingml/2006/main">
            <a:ext uri="{FF2B5EF4-FFF2-40B4-BE49-F238E27FC236}">
              <a16:creationId xmlns:a16="http://schemas.microsoft.com/office/drawing/2014/main" id="{2DB047EA-CD45-405F-BF27-7329CBCE33A1}"/>
            </a:ext>
          </a:extLst>
        </cdr:cNvPr>
        <cdr:cNvCxnSpPr/>
      </cdr:nvCxnSpPr>
      <cdr:spPr>
        <a:xfrm xmlns:a="http://schemas.openxmlformats.org/drawingml/2006/main">
          <a:off x="6172201" y="3680997"/>
          <a:ext cx="297657" cy="0"/>
        </a:xfrm>
        <a:prstGeom xmlns:a="http://schemas.openxmlformats.org/drawingml/2006/main" prst="line">
          <a:avLst/>
        </a:prstGeom>
        <a:ln xmlns:a="http://schemas.openxmlformats.org/drawingml/2006/main" w="1270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E53C67C-40E0-4BB6-A1FC-B62024FD1BAA}" type="datetimeFigureOut">
              <a:rPr lang="en-US" smtClean="0"/>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A3908-7E2F-4B81-A29D-B614038CB390}" type="slidenum">
              <a:rPr lang="en-US" smtClean="0"/>
              <a:t>‹#›</a:t>
            </a:fld>
            <a:endParaRPr lang="en-US" dirty="0"/>
          </a:p>
        </p:txBody>
      </p:sp>
    </p:spTree>
    <p:extLst>
      <p:ext uri="{BB962C8B-B14F-4D97-AF65-F5344CB8AC3E}">
        <p14:creationId xmlns:p14="http://schemas.microsoft.com/office/powerpoint/2010/main" val="410847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DE53C67C-40E0-4BB6-A1FC-B62024FD1BAA}" type="datetimeFigureOut">
              <a:rPr lang="en-US" smtClean="0"/>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A3908-7E2F-4B81-A29D-B614038CB390}" type="slidenum">
              <a:rPr lang="en-US" smtClean="0"/>
              <a:t>‹#›</a:t>
            </a:fld>
            <a:endParaRPr lang="en-US" dirty="0"/>
          </a:p>
        </p:txBody>
      </p:sp>
    </p:spTree>
    <p:extLst>
      <p:ext uri="{BB962C8B-B14F-4D97-AF65-F5344CB8AC3E}">
        <p14:creationId xmlns:p14="http://schemas.microsoft.com/office/powerpoint/2010/main" val="389538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DE53C67C-40E0-4BB6-A1FC-B62024FD1BAA}" type="datetimeFigureOut">
              <a:rPr lang="en-US" smtClean="0"/>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A3908-7E2F-4B81-A29D-B614038CB390}" type="slidenum">
              <a:rPr lang="en-US" smtClean="0"/>
              <a:t>‹#›</a:t>
            </a:fld>
            <a:endParaRPr lang="en-US" dirty="0"/>
          </a:p>
        </p:txBody>
      </p:sp>
    </p:spTree>
    <p:extLst>
      <p:ext uri="{BB962C8B-B14F-4D97-AF65-F5344CB8AC3E}">
        <p14:creationId xmlns:p14="http://schemas.microsoft.com/office/powerpoint/2010/main" val="95596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DE53C67C-40E0-4BB6-A1FC-B62024FD1BAA}" type="datetimeFigureOut">
              <a:rPr lang="en-US" smtClean="0"/>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A3908-7E2F-4B81-A29D-B614038CB390}" type="slidenum">
              <a:rPr lang="en-US" smtClean="0"/>
              <a:t>‹#›</a:t>
            </a:fld>
            <a:endParaRPr lang="en-US" dirty="0"/>
          </a:p>
        </p:txBody>
      </p:sp>
    </p:spTree>
    <p:extLst>
      <p:ext uri="{BB962C8B-B14F-4D97-AF65-F5344CB8AC3E}">
        <p14:creationId xmlns:p14="http://schemas.microsoft.com/office/powerpoint/2010/main" val="238729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53C67C-40E0-4BB6-A1FC-B62024FD1BAA}" type="datetimeFigureOut">
              <a:rPr lang="en-US" smtClean="0"/>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A3908-7E2F-4B81-A29D-B614038CB390}" type="slidenum">
              <a:rPr lang="en-US" smtClean="0"/>
              <a:t>‹#›</a:t>
            </a:fld>
            <a:endParaRPr lang="en-US" dirty="0"/>
          </a:p>
        </p:txBody>
      </p:sp>
    </p:spTree>
    <p:extLst>
      <p:ext uri="{BB962C8B-B14F-4D97-AF65-F5344CB8AC3E}">
        <p14:creationId xmlns:p14="http://schemas.microsoft.com/office/powerpoint/2010/main" val="20928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DE53C67C-40E0-4BB6-A1FC-B62024FD1BAA}" type="datetimeFigureOut">
              <a:rPr lang="en-US" smtClean="0"/>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A3908-7E2F-4B81-A29D-B614038CB390}" type="slidenum">
              <a:rPr lang="en-US" smtClean="0"/>
              <a:t>‹#›</a:t>
            </a:fld>
            <a:endParaRPr lang="en-US" dirty="0"/>
          </a:p>
        </p:txBody>
      </p:sp>
    </p:spTree>
    <p:extLst>
      <p:ext uri="{BB962C8B-B14F-4D97-AF65-F5344CB8AC3E}">
        <p14:creationId xmlns:p14="http://schemas.microsoft.com/office/powerpoint/2010/main" val="270841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DE53C67C-40E0-4BB6-A1FC-B62024FD1BAA}" type="datetimeFigureOut">
              <a:rPr lang="en-US" smtClean="0"/>
              <a:t>2/17/2017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FA3908-7E2F-4B81-A29D-B614038CB390}" type="slidenum">
              <a:rPr lang="en-US" smtClean="0"/>
              <a:t>‹#›</a:t>
            </a:fld>
            <a:endParaRPr lang="en-US" dirty="0"/>
          </a:p>
        </p:txBody>
      </p:sp>
    </p:spTree>
    <p:extLst>
      <p:ext uri="{BB962C8B-B14F-4D97-AF65-F5344CB8AC3E}">
        <p14:creationId xmlns:p14="http://schemas.microsoft.com/office/powerpoint/2010/main" val="112754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E53C67C-40E0-4BB6-A1FC-B62024FD1BAA}" type="datetimeFigureOut">
              <a:rPr lang="en-US" smtClean="0"/>
              <a:t>2/17/2017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FA3908-7E2F-4B81-A29D-B614038CB390}" type="slidenum">
              <a:rPr lang="en-US" smtClean="0"/>
              <a:t>‹#›</a:t>
            </a:fld>
            <a:endParaRPr lang="en-US" dirty="0"/>
          </a:p>
        </p:txBody>
      </p:sp>
    </p:spTree>
    <p:extLst>
      <p:ext uri="{BB962C8B-B14F-4D97-AF65-F5344CB8AC3E}">
        <p14:creationId xmlns:p14="http://schemas.microsoft.com/office/powerpoint/2010/main" val="80900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3C67C-40E0-4BB6-A1FC-B62024FD1BAA}" type="datetimeFigureOut">
              <a:rPr lang="en-US" smtClean="0"/>
              <a:t>2/17/2017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FA3908-7E2F-4B81-A29D-B614038CB390}" type="slidenum">
              <a:rPr lang="en-US" smtClean="0"/>
              <a:t>‹#›</a:t>
            </a:fld>
            <a:endParaRPr lang="en-US" dirty="0"/>
          </a:p>
        </p:txBody>
      </p:sp>
    </p:spTree>
    <p:extLst>
      <p:ext uri="{BB962C8B-B14F-4D97-AF65-F5344CB8AC3E}">
        <p14:creationId xmlns:p14="http://schemas.microsoft.com/office/powerpoint/2010/main" val="180090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53C67C-40E0-4BB6-A1FC-B62024FD1BAA}" type="datetimeFigureOut">
              <a:rPr lang="en-US" smtClean="0"/>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A3908-7E2F-4B81-A29D-B614038CB390}" type="slidenum">
              <a:rPr lang="en-US" smtClean="0"/>
              <a:t>‹#›</a:t>
            </a:fld>
            <a:endParaRPr lang="en-US" dirty="0"/>
          </a:p>
        </p:txBody>
      </p:sp>
    </p:spTree>
    <p:extLst>
      <p:ext uri="{BB962C8B-B14F-4D97-AF65-F5344CB8AC3E}">
        <p14:creationId xmlns:p14="http://schemas.microsoft.com/office/powerpoint/2010/main" val="58370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53C67C-40E0-4BB6-A1FC-B62024FD1BAA}" type="datetimeFigureOut">
              <a:rPr lang="en-US" smtClean="0"/>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A3908-7E2F-4B81-A29D-B614038CB390}" type="slidenum">
              <a:rPr lang="en-US" smtClean="0"/>
              <a:t>‹#›</a:t>
            </a:fld>
            <a:endParaRPr lang="en-US" dirty="0"/>
          </a:p>
        </p:txBody>
      </p:sp>
    </p:spTree>
    <p:extLst>
      <p:ext uri="{BB962C8B-B14F-4D97-AF65-F5344CB8AC3E}">
        <p14:creationId xmlns:p14="http://schemas.microsoft.com/office/powerpoint/2010/main" val="253582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3C67C-40E0-4BB6-A1FC-B62024FD1BAA}" type="datetimeFigureOut">
              <a:rPr lang="en-US" smtClean="0"/>
              <a:t>2/17/2017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A3908-7E2F-4B81-A29D-B614038CB390}" type="slidenum">
              <a:rPr lang="en-US" smtClean="0"/>
              <a:t>‹#›</a:t>
            </a:fld>
            <a:endParaRPr lang="en-US" dirty="0"/>
          </a:p>
        </p:txBody>
      </p:sp>
    </p:spTree>
    <p:extLst>
      <p:ext uri="{BB962C8B-B14F-4D97-AF65-F5344CB8AC3E}">
        <p14:creationId xmlns:p14="http://schemas.microsoft.com/office/powerpoint/2010/main" val="609309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5919"/>
            <a:ext cx="12192000" cy="6852081"/>
          </a:xfrm>
          <a:prstGeom prst="rect">
            <a:avLst/>
          </a:prstGeom>
        </p:spPr>
      </p:pic>
      <p:sp>
        <p:nvSpPr>
          <p:cNvPr id="5" name="Title 1"/>
          <p:cNvSpPr>
            <a:spLocks noGrp="1"/>
          </p:cNvSpPr>
          <p:nvPr>
            <p:ph type="ctrTitle"/>
          </p:nvPr>
        </p:nvSpPr>
        <p:spPr>
          <a:xfrm>
            <a:off x="651164" y="0"/>
            <a:ext cx="10202897" cy="1528763"/>
          </a:xfrm>
        </p:spPr>
        <p:txBody>
          <a:bodyPr>
            <a:normAutofit fontScale="90000"/>
          </a:bodyPr>
          <a:lstStyle/>
          <a:p>
            <a:r>
              <a:rPr lang="en-US" dirty="0">
                <a:solidFill>
                  <a:schemeClr val="bg1"/>
                </a:solidFill>
                <a:latin typeface="Algerian" panose="04020705040A02060702" pitchFamily="82" charset="0"/>
              </a:rPr>
              <a:t>Let’s Get Real About Rates</a:t>
            </a:r>
            <a:br>
              <a:rPr lang="en-US" dirty="0">
                <a:solidFill>
                  <a:schemeClr val="bg1"/>
                </a:solidFill>
                <a:latin typeface="Algerian" panose="04020705040A02060702" pitchFamily="82" charset="0"/>
              </a:rPr>
            </a:br>
            <a:r>
              <a:rPr lang="en-US" dirty="0">
                <a:solidFill>
                  <a:schemeClr val="bg1"/>
                </a:solidFill>
                <a:latin typeface="Algerian" panose="04020705040A02060702" pitchFamily="82" charset="0"/>
              </a:rPr>
              <a:t>(AKA Shriners on Parade)</a:t>
            </a:r>
          </a:p>
        </p:txBody>
      </p:sp>
      <p:sp>
        <p:nvSpPr>
          <p:cNvPr id="6" name="Title 1"/>
          <p:cNvSpPr txBox="1">
            <a:spLocks/>
          </p:cNvSpPr>
          <p:nvPr/>
        </p:nvSpPr>
        <p:spPr>
          <a:xfrm>
            <a:off x="1149927" y="5257800"/>
            <a:ext cx="9144000" cy="15287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Algerian" panose="04020705040A02060702" pitchFamily="82" charset="0"/>
              </a:rPr>
              <a:t>A Wing-O-Metrics Presentation</a:t>
            </a:r>
            <a:br>
              <a:rPr lang="en-US" sz="4000" dirty="0">
                <a:solidFill>
                  <a:schemeClr val="bg1"/>
                </a:solidFill>
                <a:latin typeface="Algerian" panose="04020705040A02060702" pitchFamily="82" charset="0"/>
              </a:rPr>
            </a:br>
            <a:r>
              <a:rPr lang="en-US" sz="2100" dirty="0">
                <a:solidFill>
                  <a:schemeClr val="bg1"/>
                </a:solidFill>
                <a:latin typeface="Algerian" panose="04020705040A02060702" pitchFamily="82" charset="0"/>
              </a:rPr>
              <a:t>Tuesday February 21</a:t>
            </a:r>
            <a:r>
              <a:rPr lang="en-US" sz="2100" baseline="30000" dirty="0">
                <a:solidFill>
                  <a:schemeClr val="bg1"/>
                </a:solidFill>
                <a:latin typeface="Algerian" panose="04020705040A02060702" pitchFamily="82" charset="0"/>
              </a:rPr>
              <a:t>st</a:t>
            </a:r>
            <a:r>
              <a:rPr lang="en-US" sz="2100" dirty="0">
                <a:solidFill>
                  <a:schemeClr val="bg1"/>
                </a:solidFill>
                <a:latin typeface="Algerian" panose="04020705040A02060702" pitchFamily="82" charset="0"/>
              </a:rPr>
              <a:t>, 2017   Minneapolis, </a:t>
            </a:r>
            <a:r>
              <a:rPr lang="en-US" sz="2100" dirty="0" err="1">
                <a:solidFill>
                  <a:schemeClr val="bg1"/>
                </a:solidFill>
                <a:latin typeface="Algerian" panose="04020705040A02060702" pitchFamily="82" charset="0"/>
              </a:rPr>
              <a:t>mn</a:t>
            </a:r>
            <a:endParaRPr lang="en-US" sz="21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4010980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anose="04020705040A02060702" pitchFamily="82" charset="0"/>
              </a:rPr>
              <a:t>…with flattening right around the corner</a:t>
            </a:r>
          </a:p>
        </p:txBody>
      </p:sp>
      <p:graphicFrame>
        <p:nvGraphicFramePr>
          <p:cNvPr id="4" name="Content Placeholder 3">
            <a:extLst>
              <a:ext uri="{FF2B5EF4-FFF2-40B4-BE49-F238E27FC236}">
                <a16:creationId xmlns:a16="http://schemas.microsoft.com/office/drawing/2014/main" id="{00000000-0008-0000-0000-000004000000}"/>
              </a:ext>
            </a:extLst>
          </p:cNvPr>
          <p:cNvGraphicFramePr>
            <a:graphicFrameLocks noGrp="1"/>
          </p:cNvGraphicFramePr>
          <p:nvPr>
            <p:ph idx="1"/>
            <p:extLst>
              <p:ext uri="{D42A27DB-BD31-4B8C-83A1-F6EECF244321}">
                <p14:modId xmlns:p14="http://schemas.microsoft.com/office/powerpoint/2010/main" val="900898468"/>
              </p:ext>
            </p:extLst>
          </p:nvPr>
        </p:nvGraphicFramePr>
        <p:xfrm>
          <a:off x="838200" y="1579418"/>
          <a:ext cx="10515600" cy="51123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613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anose="04020705040A02060702" pitchFamily="82" charset="0"/>
              </a:rPr>
              <a:t>Questions, Comments, Disclosures</a:t>
            </a:r>
          </a:p>
        </p:txBody>
      </p:sp>
      <p:sp>
        <p:nvSpPr>
          <p:cNvPr id="5" name="Rectangle 3"/>
          <p:cNvSpPr>
            <a:spLocks noChangeArrowheads="1"/>
          </p:cNvSpPr>
          <p:nvPr/>
        </p:nvSpPr>
        <p:spPr bwMode="auto">
          <a:xfrm>
            <a:off x="285750" y="4009223"/>
            <a:ext cx="116205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br>
              <a:rPr kumimoji="0" lang="en-US" altLang="en-US" sz="1000" b="0" i="0" u="none" strike="noStrike" cap="none" normalizeH="0" baseline="0" dirty="0">
                <a:ln>
                  <a:noFill/>
                </a:ln>
                <a:solidFill>
                  <a:schemeClr val="tx1"/>
                </a:solidFill>
                <a:effectLst/>
                <a:latin typeface="Algerian" panose="04020705040A02060702" pitchFamily="82" charset="0"/>
                <a:cs typeface="Times New Roman" panose="02020603050405020304" pitchFamily="18" charset="0"/>
              </a:rPr>
            </a:br>
            <a:r>
              <a:rPr kumimoji="0" lang="en-US" altLang="en-US" sz="1000" b="0" i="0" u="none" strike="noStrike" cap="none" normalizeH="0" baseline="0" dirty="0">
                <a:ln>
                  <a:noFill/>
                </a:ln>
                <a:solidFill>
                  <a:schemeClr val="tx1"/>
                </a:solidFill>
                <a:effectLst/>
                <a:latin typeface="Algerian" panose="04020705040A02060702" pitchFamily="82" charset="0"/>
                <a:cs typeface="Times New Roman" panose="02020603050405020304" pitchFamily="18" charset="0"/>
              </a:rPr>
              <a:t>The material contained herein is not a product of any research department . Nothing herein constitutes a recommendation of any security or regarding any issuer; nor is it intended to provide information sufficient to make an investment decision. The information contained in this communication has been compiled by Wing-O-Metrics LLC from sources believed to be reliable, but no representation or warranty, express or implied, is made by Wing-O-Metrics LLC its affiliates or any other person as to its accuracy, completeness or correctness. All opinions and estimates contained in this communication constitute Wing-O-Metrics LLC's judgment as of the date of this communication, are subject to change without notice and are provided in good faith but without legal responsibility. Nothing in this communication constitutes legal, accounting or tax advice or individually tailored investment advice. This material is prepared for general circulation to clients and may have been prepared without regard to the individual financial circumstances and objectives of persons who receive it. The investments or services contained in this communication may not be suitable for you and it is recommended that you consult an independent investment advisor if you are in doubt about the suitability of such investments or services. Past performance is not a guide to future performance, future returns are not guaranteed, and a loss of original capital may occur. Every state in the U.S., and most countries throughout the world have their own laws regulating the types of securities and other investment products which may be offered to their residents, as well as the process for doing so. As a result, any specific securities discussed in this communication may not be eligible for sale in some jurisdictions. This communication is not, and under no circumstances should be construed as, a solicitation to act as securities broker or dealer in any jurisdiction by any person or company that is not legally permitted to carry on the business of a securities broker or dealer in that jurisdiction to the fullest extent permitted by law neither Wing-O-Metrics LLC nor any of its affiliates, nor any other person, accepts any liability whatsoever for any direct or consequential loss arising from any use of this communication or the information contained herein.</a:t>
            </a:r>
          </a:p>
        </p:txBody>
      </p:sp>
      <p:sp>
        <p:nvSpPr>
          <p:cNvPr id="6" name="Rectangle 5"/>
          <p:cNvSpPr/>
          <p:nvPr/>
        </p:nvSpPr>
        <p:spPr>
          <a:xfrm>
            <a:off x="285750" y="1972885"/>
            <a:ext cx="11379776" cy="2308324"/>
          </a:xfrm>
          <a:prstGeom prst="rect">
            <a:avLst/>
          </a:prstGeom>
        </p:spPr>
        <p:txBody>
          <a:bodyPr wrap="square">
            <a:spAutoFit/>
          </a:bodyPr>
          <a:lstStyle/>
          <a:p>
            <a:r>
              <a:rPr lang="en-US" dirty="0"/>
              <a:t>Paul Allen </a:t>
            </a:r>
            <a:r>
              <a:rPr lang="en-US" dirty="0" err="1"/>
              <a:t>Winghart</a:t>
            </a:r>
            <a:endParaRPr lang="en-US" dirty="0"/>
          </a:p>
          <a:p>
            <a:r>
              <a:rPr lang="en-US" dirty="0"/>
              <a:t>Wing-O-Metrics LLC Founder &amp; Chief Knowledge Officer, Author of </a:t>
            </a:r>
            <a:r>
              <a:rPr lang="en-US" dirty="0" err="1"/>
              <a:t>ConsterNation</a:t>
            </a:r>
            <a:r>
              <a:rPr lang="en-US" dirty="0"/>
              <a:t>! ~ The Economics Behind The Angst</a:t>
            </a:r>
          </a:p>
          <a:p>
            <a:r>
              <a:rPr lang="en-US" dirty="0"/>
              <a:t>www.surplusproductivity.com</a:t>
            </a:r>
          </a:p>
          <a:p>
            <a:r>
              <a:rPr lang="en-US" dirty="0"/>
              <a:t>pwinghart@surplusproductivity.com</a:t>
            </a:r>
          </a:p>
          <a:p>
            <a:endParaRPr lang="en-US" dirty="0"/>
          </a:p>
          <a:p>
            <a:r>
              <a:rPr lang="en-US" dirty="0"/>
              <a:t>Twitter </a:t>
            </a:r>
          </a:p>
          <a:p>
            <a:endParaRPr lang="en-US" dirty="0"/>
          </a:p>
          <a:p>
            <a:r>
              <a:rPr lang="en-US" dirty="0"/>
              <a:t>www.linkedin.com/pub/paul-winghart/12/779/390</a:t>
            </a:r>
            <a:endParaRPr lang="en-US" dirty="0"/>
          </a:p>
        </p:txBody>
      </p:sp>
    </p:spTree>
    <p:extLst>
      <p:ext uri="{BB962C8B-B14F-4D97-AF65-F5344CB8AC3E}">
        <p14:creationId xmlns:p14="http://schemas.microsoft.com/office/powerpoint/2010/main" val="353013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226580"/>
            <a:ext cx="11998036" cy="1325563"/>
          </a:xfrm>
        </p:spPr>
        <p:txBody>
          <a:bodyPr>
            <a:normAutofit/>
          </a:bodyPr>
          <a:lstStyle/>
          <a:p>
            <a:r>
              <a:rPr lang="en-US" dirty="0">
                <a:latin typeface="Algerian" panose="04020705040A02060702" pitchFamily="82" charset="0"/>
              </a:rPr>
              <a:t>It’s Not The Amount of Debt in the economy that matters….</a:t>
            </a:r>
          </a:p>
        </p:txBody>
      </p:sp>
      <p:graphicFrame>
        <p:nvGraphicFramePr>
          <p:cNvPr id="4" name="Content Placeholder 3">
            <a:extLst>
              <a:ext uri="{FF2B5EF4-FFF2-40B4-BE49-F238E27FC236}">
                <a16:creationId xmlns:a16="http://schemas.microsoft.com/office/drawing/2014/main" id="{62CA8ED8-F8A8-4C51-B7A2-F6DE4F9BC711}"/>
              </a:ext>
            </a:extLst>
          </p:cNvPr>
          <p:cNvGraphicFramePr>
            <a:graphicFrameLocks noGrp="1"/>
          </p:cNvGraphicFramePr>
          <p:nvPr>
            <p:ph idx="1"/>
            <p:extLst>
              <p:ext uri="{D42A27DB-BD31-4B8C-83A1-F6EECF244321}">
                <p14:modId xmlns:p14="http://schemas.microsoft.com/office/powerpoint/2010/main" val="1640677707"/>
              </p:ext>
            </p:extLst>
          </p:nvPr>
        </p:nvGraphicFramePr>
        <p:xfrm>
          <a:off x="193964" y="1656195"/>
          <a:ext cx="6054437" cy="4810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C7A0605D-5CB3-449F-8FBA-5412F6233B80}"/>
              </a:ext>
            </a:extLst>
          </p:cNvPr>
          <p:cNvGraphicFramePr>
            <a:graphicFrameLocks/>
          </p:cNvGraphicFramePr>
          <p:nvPr>
            <p:extLst>
              <p:ext uri="{D42A27DB-BD31-4B8C-83A1-F6EECF244321}">
                <p14:modId xmlns:p14="http://schemas.microsoft.com/office/powerpoint/2010/main" val="1727909542"/>
              </p:ext>
            </p:extLst>
          </p:nvPr>
        </p:nvGraphicFramePr>
        <p:xfrm>
          <a:off x="6248401" y="1552143"/>
          <a:ext cx="5749635" cy="48107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406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latin typeface="Algerian" panose="04020705040A02060702" pitchFamily="82" charset="0"/>
              </a:rPr>
              <a:t>….it’s the amount of economics in the debt that does</a:t>
            </a:r>
          </a:p>
        </p:txBody>
      </p:sp>
      <p:graphicFrame>
        <p:nvGraphicFramePr>
          <p:cNvPr id="5" name="Content Placeholder 4">
            <a:extLst>
              <a:ext uri="{FF2B5EF4-FFF2-40B4-BE49-F238E27FC236}">
                <a16:creationId xmlns:a16="http://schemas.microsoft.com/office/drawing/2014/main" id="{070437D9-A253-4693-B8EE-82330AAC435A}"/>
              </a:ext>
            </a:extLst>
          </p:cNvPr>
          <p:cNvGraphicFramePr>
            <a:graphicFrameLocks noGrp="1"/>
          </p:cNvGraphicFramePr>
          <p:nvPr>
            <p:ph idx="1"/>
            <p:extLst>
              <p:ext uri="{D42A27DB-BD31-4B8C-83A1-F6EECF244321}">
                <p14:modId xmlns:p14="http://schemas.microsoft.com/office/powerpoint/2010/main" val="3060318850"/>
              </p:ext>
            </p:extLst>
          </p:nvPr>
        </p:nvGraphicFramePr>
        <p:xfrm>
          <a:off x="838200" y="1690688"/>
          <a:ext cx="10515600" cy="50287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03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47" y="211135"/>
            <a:ext cx="11825304" cy="1105047"/>
          </a:xfrm>
        </p:spPr>
        <p:txBody>
          <a:bodyPr/>
          <a:lstStyle/>
          <a:p>
            <a:r>
              <a:rPr lang="en-US" dirty="0">
                <a:latin typeface="Algerian" panose="04020705040A02060702" pitchFamily="82" charset="0"/>
              </a:rPr>
              <a:t>Enjoy the acts but mind the Procession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47" y="1316182"/>
            <a:ext cx="11825305" cy="5417127"/>
          </a:xfrm>
          <a:prstGeom prst="rect">
            <a:avLst/>
          </a:prstGeom>
        </p:spPr>
      </p:pic>
    </p:spTree>
    <p:extLst>
      <p:ext uri="{BB962C8B-B14F-4D97-AF65-F5344CB8AC3E}">
        <p14:creationId xmlns:p14="http://schemas.microsoft.com/office/powerpoint/2010/main" val="407856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46" y="226580"/>
            <a:ext cx="10515600" cy="1200439"/>
          </a:xfrm>
        </p:spPr>
        <p:txBody>
          <a:bodyPr/>
          <a:lstStyle/>
          <a:p>
            <a:r>
              <a:rPr lang="en-US" dirty="0">
                <a:latin typeface="Algerian" panose="04020705040A02060702" pitchFamily="82" charset="0"/>
              </a:rPr>
              <a:t>The Price Is Righting…..</a:t>
            </a:r>
          </a:p>
        </p:txBody>
      </p:sp>
      <p:graphicFrame>
        <p:nvGraphicFramePr>
          <p:cNvPr id="4" name="Chart 3">
            <a:extLst>
              <a:ext uri="{FF2B5EF4-FFF2-40B4-BE49-F238E27FC236}">
                <a16:creationId xmlns:a16="http://schemas.microsoft.com/office/drawing/2014/main" id="{8E310655-A847-4237-BAC1-21862978BE71}"/>
              </a:ext>
            </a:extLst>
          </p:cNvPr>
          <p:cNvGraphicFramePr>
            <a:graphicFrameLocks/>
          </p:cNvGraphicFramePr>
          <p:nvPr>
            <p:extLst>
              <p:ext uri="{D42A27DB-BD31-4B8C-83A1-F6EECF244321}">
                <p14:modId xmlns:p14="http://schemas.microsoft.com/office/powerpoint/2010/main" val="3721812150"/>
              </p:ext>
            </p:extLst>
          </p:nvPr>
        </p:nvGraphicFramePr>
        <p:xfrm>
          <a:off x="1039092" y="1427019"/>
          <a:ext cx="9628908" cy="49599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79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anose="04020705040A02060702" pitchFamily="82" charset="0"/>
              </a:rPr>
              <a:t>…And The Income Fix Is In</a:t>
            </a:r>
          </a:p>
        </p:txBody>
      </p:sp>
      <p:graphicFrame>
        <p:nvGraphicFramePr>
          <p:cNvPr id="4" name="Chart 3">
            <a:extLst>
              <a:ext uri="{FF2B5EF4-FFF2-40B4-BE49-F238E27FC236}">
                <a16:creationId xmlns:a16="http://schemas.microsoft.com/office/drawing/2014/main" id="{DC618119-ECE2-45C8-9F16-EB90B4F1F1C7}"/>
              </a:ext>
            </a:extLst>
          </p:cNvPr>
          <p:cNvGraphicFramePr>
            <a:graphicFrameLocks/>
          </p:cNvGraphicFramePr>
          <p:nvPr>
            <p:extLst>
              <p:ext uri="{D42A27DB-BD31-4B8C-83A1-F6EECF244321}">
                <p14:modId xmlns:p14="http://schemas.microsoft.com/office/powerpoint/2010/main" val="1751179043"/>
              </p:ext>
            </p:extLst>
          </p:nvPr>
        </p:nvGraphicFramePr>
        <p:xfrm>
          <a:off x="1108364" y="1454727"/>
          <a:ext cx="9268691" cy="5292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415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016"/>
            <a:ext cx="10515600" cy="1325563"/>
          </a:xfrm>
        </p:spPr>
        <p:txBody>
          <a:bodyPr/>
          <a:lstStyle/>
          <a:p>
            <a:r>
              <a:rPr lang="en-US" dirty="0">
                <a:latin typeface="Algerian" panose="04020705040A02060702" pitchFamily="82" charset="0"/>
              </a:rPr>
              <a:t>This isn’t 1985 </a:t>
            </a:r>
          </a:p>
        </p:txBody>
      </p:sp>
      <p:graphicFrame>
        <p:nvGraphicFramePr>
          <p:cNvPr id="4" name="Content Placeholder 3">
            <a:extLst>
              <a:ext uri="{FF2B5EF4-FFF2-40B4-BE49-F238E27FC236}">
                <a16:creationId xmlns:a16="http://schemas.microsoft.com/office/drawing/2014/main" id="{2DC2739A-7DB4-46E4-8C32-B2CEDDB98013}"/>
              </a:ext>
            </a:extLst>
          </p:cNvPr>
          <p:cNvGraphicFramePr>
            <a:graphicFrameLocks noGrp="1"/>
          </p:cNvGraphicFramePr>
          <p:nvPr>
            <p:ph idx="1"/>
            <p:extLst>
              <p:ext uri="{D42A27DB-BD31-4B8C-83A1-F6EECF244321}">
                <p14:modId xmlns:p14="http://schemas.microsoft.com/office/powerpoint/2010/main" val="3799156897"/>
              </p:ext>
            </p:extLst>
          </p:nvPr>
        </p:nvGraphicFramePr>
        <p:xfrm>
          <a:off x="838200" y="1358180"/>
          <a:ext cx="10515600" cy="54309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634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anose="04020705040A02060702" pitchFamily="82" charset="0"/>
              </a:rPr>
              <a:t>This Kid Is getting tired of being dragged along.</a:t>
            </a:r>
          </a:p>
        </p:txBody>
      </p:sp>
      <p:graphicFrame>
        <p:nvGraphicFramePr>
          <p:cNvPr id="4" name="Content Placeholder 3">
            <a:extLst>
              <a:ext uri="{FF2B5EF4-FFF2-40B4-BE49-F238E27FC236}">
                <a16:creationId xmlns:a16="http://schemas.microsoft.com/office/drawing/2014/main" id="{8B2C2BC7-6D35-43CD-94FA-5716992F08A9}"/>
              </a:ext>
            </a:extLst>
          </p:cNvPr>
          <p:cNvGraphicFramePr>
            <a:graphicFrameLocks noGrp="1"/>
          </p:cNvGraphicFramePr>
          <p:nvPr>
            <p:ph idx="1"/>
            <p:extLst>
              <p:ext uri="{D42A27DB-BD31-4B8C-83A1-F6EECF244321}">
                <p14:modId xmlns:p14="http://schemas.microsoft.com/office/powerpoint/2010/main" val="2166585994"/>
              </p:ext>
            </p:extLst>
          </p:nvPr>
        </p:nvGraphicFramePr>
        <p:xfrm>
          <a:off x="838200" y="1565564"/>
          <a:ext cx="10515600" cy="5181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2925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2402"/>
          </a:xfrm>
        </p:spPr>
        <p:txBody>
          <a:bodyPr>
            <a:normAutofit fontScale="90000"/>
          </a:bodyPr>
          <a:lstStyle/>
          <a:p>
            <a:r>
              <a:rPr lang="en-US" dirty="0">
                <a:latin typeface="Algerian" panose="04020705040A02060702" pitchFamily="82" charset="0"/>
              </a:rPr>
              <a:t>The parade march continues….</a:t>
            </a:r>
          </a:p>
        </p:txBody>
      </p:sp>
      <p:graphicFrame>
        <p:nvGraphicFramePr>
          <p:cNvPr id="4" name="Chart 3">
            <a:extLst>
              <a:ext uri="{FF2B5EF4-FFF2-40B4-BE49-F238E27FC236}">
                <a16:creationId xmlns:a16="http://schemas.microsoft.com/office/drawing/2014/main" id="{D48671A5-0F60-48D4-BF27-EFCABEBFD5F9}"/>
              </a:ext>
            </a:extLst>
          </p:cNvPr>
          <p:cNvGraphicFramePr>
            <a:graphicFrameLocks/>
          </p:cNvGraphicFramePr>
          <p:nvPr>
            <p:extLst>
              <p:ext uri="{D42A27DB-BD31-4B8C-83A1-F6EECF244321}">
                <p14:modId xmlns:p14="http://schemas.microsoft.com/office/powerpoint/2010/main" val="1971517669"/>
              </p:ext>
            </p:extLst>
          </p:nvPr>
        </p:nvGraphicFramePr>
        <p:xfrm>
          <a:off x="1482437" y="1163780"/>
          <a:ext cx="8869795" cy="55589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7610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1879</TotalTime>
  <Words>478</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Algerian</vt:lpstr>
      <vt:lpstr>Arial</vt:lpstr>
      <vt:lpstr>Calibri</vt:lpstr>
      <vt:lpstr>Calibri Light</vt:lpstr>
      <vt:lpstr>Times New Roman</vt:lpstr>
      <vt:lpstr>Office Theme</vt:lpstr>
      <vt:lpstr>Let’s Get Real About Rates (AKA Shriners on Parade)</vt:lpstr>
      <vt:lpstr>It’s Not The Amount of Debt in the economy that matters….</vt:lpstr>
      <vt:lpstr>….it’s the amount of economics in the debt that does</vt:lpstr>
      <vt:lpstr>Enjoy the acts but mind the Procession</vt:lpstr>
      <vt:lpstr>The Price Is Righting…..</vt:lpstr>
      <vt:lpstr>…And The Income Fix Is In</vt:lpstr>
      <vt:lpstr>This isn’t 1985 </vt:lpstr>
      <vt:lpstr>This Kid Is getting tired of being dragged along.</vt:lpstr>
      <vt:lpstr>The parade march continues….</vt:lpstr>
      <vt:lpstr>…with flattening right around the corner</vt:lpstr>
      <vt:lpstr>Questions, Comments, 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Get Real About Rates (AKA Shriners on Parade)</dc:title>
  <dc:creator>Wingharts</dc:creator>
  <cp:lastModifiedBy>Wingharts</cp:lastModifiedBy>
  <cp:revision>14</cp:revision>
  <dcterms:created xsi:type="dcterms:W3CDTF">2017-02-17T14:57:16Z</dcterms:created>
  <dcterms:modified xsi:type="dcterms:W3CDTF">2017-02-18T22:16:21Z</dcterms:modified>
</cp:coreProperties>
</file>