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64" r:id="rId3"/>
    <p:sldId id="261" r:id="rId4"/>
    <p:sldId id="281" r:id="rId5"/>
    <p:sldId id="295" r:id="rId6"/>
    <p:sldId id="279" r:id="rId7"/>
    <p:sldId id="308" r:id="rId8"/>
    <p:sldId id="291" r:id="rId9"/>
    <p:sldId id="314" r:id="rId10"/>
    <p:sldId id="313" r:id="rId11"/>
    <p:sldId id="315" r:id="rId12"/>
    <p:sldId id="286" r:id="rId13"/>
    <p:sldId id="310" r:id="rId14"/>
    <p:sldId id="317" r:id="rId15"/>
    <p:sldId id="318" r:id="rId16"/>
    <p:sldId id="311" r:id="rId17"/>
    <p:sldId id="294" r:id="rId18"/>
    <p:sldId id="298" r:id="rId19"/>
    <p:sldId id="305" r:id="rId20"/>
    <p:sldId id="309" r:id="rId21"/>
    <p:sldId id="259" r:id="rId22"/>
    <p:sldId id="299" r:id="rId23"/>
    <p:sldId id="275" r:id="rId24"/>
    <p:sldId id="288" r:id="rId25"/>
    <p:sldId id="300" r:id="rId26"/>
    <p:sldId id="269" r:id="rId27"/>
    <p:sldId id="302" r:id="rId28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D1"/>
    <a:srgbClr val="0092D2"/>
    <a:srgbClr val="4BACC6"/>
    <a:srgbClr val="000000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5034" autoAdjust="0"/>
  </p:normalViewPr>
  <p:slideViewPr>
    <p:cSldViewPr>
      <p:cViewPr varScale="1">
        <p:scale>
          <a:sx n="78" d="100"/>
          <a:sy n="78" d="100"/>
        </p:scale>
        <p:origin x="2472" y="96"/>
      </p:cViewPr>
      <p:guideLst>
        <p:guide orient="horz" pos="2880"/>
        <p:guide pos="2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4B031-8912-FB41-BF0C-99F4E8615B32}" type="datetime1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C7D5B-8E2C-1044-B390-DBBF6E1F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5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D9876-7764-1546-8A27-F889E250A196}" type="datetime1">
              <a:rPr lang="en-US" smtClean="0"/>
              <a:t>1/17/2017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7100" y="696913"/>
            <a:ext cx="2616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79E5-525F-954C-8E7B-3793D1450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788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79E5-525F-954C-8E7B-3793D14507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5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79E5-525F-954C-8E7B-3793D145072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5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82"/>
            <a:ext cx="5829300" cy="19600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1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5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33616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2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93"/>
            <a:ext cx="1543050" cy="780203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93"/>
            <a:ext cx="4514850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45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9"/>
            <a:ext cx="5829300" cy="1960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1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192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357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42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90"/>
            <a:ext cx="5829300" cy="20002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9392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783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288"/>
            <a:ext cx="3030537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900363"/>
            <a:ext cx="3030537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6" y="2046288"/>
            <a:ext cx="3030537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6" y="2900363"/>
            <a:ext cx="3030537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62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427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557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363546"/>
            <a:ext cx="3833811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53"/>
            <a:ext cx="2255838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9528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16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0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1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4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65"/>
            <a:ext cx="4114800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9889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12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22"/>
            <a:ext cx="1543050" cy="78009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22"/>
            <a:ext cx="4476750" cy="7800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5775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0" y="366722"/>
            <a:ext cx="6172200" cy="7800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190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505200" y="2133603"/>
            <a:ext cx="3009900" cy="2940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505200" y="5226065"/>
            <a:ext cx="3009900" cy="29416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4" y="5875870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4" y="3875631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16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16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4" y="2046817"/>
            <a:ext cx="303014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4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8" y="2046817"/>
            <a:ext cx="303133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8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9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1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6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9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6" y="364078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9" y="1913481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7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65013E2B-E5B9-4BB8-B29F-DA7BB11314C2}" type="datetimeFigureOut">
              <a:rPr lang="en-US" smtClean="0"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2" y="8475148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48"/>
            <a:ext cx="1600200" cy="486833"/>
          </a:xfrm>
          <a:prstGeom prst="rect">
            <a:avLst/>
          </a:prstGeom>
        </p:spPr>
        <p:txBody>
          <a:bodyPr/>
          <a:lstStyle/>
          <a:p>
            <a:fld id="{079211F5-3E04-4835-9BCD-E3092884DF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28600" y="8686800"/>
            <a:ext cx="6400800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/>
          <p:cNvSpPr txBox="1">
            <a:spLocks/>
          </p:cNvSpPr>
          <p:nvPr userDrawn="1"/>
        </p:nvSpPr>
        <p:spPr>
          <a:xfrm>
            <a:off x="6210300" y="8763000"/>
            <a:ext cx="4953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79211F5-3E04-4835-9BCD-E3092884DF5B}" type="slidenum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915" y="8763000"/>
            <a:ext cx="1490285" cy="2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urusinternational.com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6" name="Rectangle 6"/>
          <p:cNvSpPr>
            <a:spLocks noChangeArrowheads="1"/>
          </p:cNvSpPr>
          <p:nvPr/>
        </p:nvSpPr>
        <p:spPr bwMode="auto">
          <a:xfrm>
            <a:off x="420690" y="5611813"/>
            <a:ext cx="5011737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Md BT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Md BT" pitchFamily="34" charset="0"/>
              </a:rPr>
            </a:br>
            <a:endParaRPr lang="en-US" sz="1200" dirty="0">
              <a:solidFill>
                <a:srgbClr val="000000"/>
              </a:solidFill>
              <a:latin typeface="AvantGarde Md BT" pitchFamily="34" charset="0"/>
            </a:endParaRPr>
          </a:p>
        </p:txBody>
      </p:sp>
      <p:sp>
        <p:nvSpPr>
          <p:cNvPr id="593930" name="Rectangle 10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9600" y="6781800"/>
            <a:ext cx="2743200" cy="457200"/>
          </a:xfr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i="1" dirty="0" smtClean="0">
                <a:solidFill>
                  <a:srgbClr val="0091D1"/>
                </a:solidFill>
                <a:latin typeface="Futura Book"/>
                <a:cs typeface="Futura Book"/>
              </a:rPr>
              <a:t>Corporate Office</a:t>
            </a:r>
            <a:br>
              <a:rPr lang="en-US" sz="1400" i="1" dirty="0" smtClean="0">
                <a:solidFill>
                  <a:srgbClr val="0091D1"/>
                </a:solidFill>
                <a:latin typeface="Futura Book"/>
                <a:cs typeface="Futura Book"/>
              </a:rPr>
            </a:br>
            <a:endParaRPr lang="en-US" sz="1400" dirty="0" smtClean="0">
              <a:solidFill>
                <a:srgbClr val="0091D1"/>
              </a:solidFill>
              <a:latin typeface="Futura Book"/>
              <a:cs typeface="Futura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8190" y="2057400"/>
            <a:ext cx="6351210" cy="5001578"/>
            <a:chOff x="304800" y="2057400"/>
            <a:chExt cx="6096000" cy="4800600"/>
          </a:xfrm>
        </p:grpSpPr>
        <p:pic>
          <p:nvPicPr>
            <p:cNvPr id="593927" name="Picture 7" descr="buildi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00">
                  <a:tint val="45000"/>
                  <a:satMod val="400000"/>
                </a:srgbClr>
              </a:duotone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057400"/>
              <a:ext cx="6048375" cy="4502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4648200" y="6477000"/>
              <a:ext cx="17526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25" name="Picture 1" descr="Taurus Lthdbotto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8001000"/>
            <a:ext cx="6807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aurus Lthd iso9001-iso14001 Top (002)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81" y="795149"/>
            <a:ext cx="6097019" cy="8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36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12C-2013-certifica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7215"/>
            <a:ext cx="5913002" cy="83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4386885"/>
            <a:ext cx="6172200" cy="152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g10-CTPAT-certificat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60" y="415637"/>
            <a:ext cx="6085200" cy="83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11-taiwan-office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5000"/>
          <a:stretch/>
        </p:blipFill>
        <p:spPr>
          <a:xfrm>
            <a:off x="0" y="76200"/>
            <a:ext cx="6858000" cy="8342156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4386885"/>
            <a:ext cx="6172200" cy="152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Factory Outsi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2743200"/>
            <a:ext cx="6234545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g11b-inside-our-fact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85165"/>
            <a:ext cx="6234545" cy="8068235"/>
          </a:xfrm>
          <a:prstGeom prst="rect">
            <a:avLst/>
          </a:prstGeom>
        </p:spPr>
      </p:pic>
      <p:pic>
        <p:nvPicPr>
          <p:cNvPr id="4" name="Picture 3" descr="Factory Ins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48" y="1676400"/>
            <a:ext cx="4684105" cy="3122738"/>
          </a:xfrm>
          <a:prstGeom prst="rect">
            <a:avLst/>
          </a:prstGeom>
        </p:spPr>
      </p:pic>
      <p:pic>
        <p:nvPicPr>
          <p:cNvPr id="5" name="Picture 4" descr="Warehous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48" y="5055331"/>
            <a:ext cx="4684105" cy="31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11c-stic-equipment-l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1" y="291353"/>
            <a:ext cx="6428509" cy="83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g12-2009-certificate-II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5637"/>
            <a:ext cx="5819952" cy="83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3-operations-proccess-fl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14-products-I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40327"/>
            <a:ext cx="6096000" cy="80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5967515" cy="7696200"/>
          </a:xfrm>
          <a:prstGeom prst="rect">
            <a:avLst/>
          </a:prstGeom>
        </p:spPr>
      </p:pic>
      <p:pic>
        <p:nvPicPr>
          <p:cNvPr id="4" name="Picture 3" descr="pg15a-products-text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90" y="-304800"/>
            <a:ext cx="7543800" cy="97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584678"/>
            <a:ext cx="5651500" cy="3139722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5105400"/>
            <a:ext cx="3945410" cy="325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4953000"/>
            <a:ext cx="1265118" cy="340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g16a-products-text2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81" r="1112" b="76627"/>
          <a:stretch/>
        </p:blipFill>
        <p:spPr>
          <a:xfrm>
            <a:off x="76200" y="220134"/>
            <a:ext cx="6781800" cy="13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-orgchart-II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5" y="304800"/>
            <a:ext cx="6504710" cy="8417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900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7-product-mix-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4572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smtClean="0">
                <a:solidFill>
                  <a:srgbClr val="FFFFFF"/>
                </a:solidFill>
                <a:latin typeface="Merit"/>
                <a:cs typeface="Merit"/>
              </a:rPr>
              <a:t>SALES VOLUME BY INDUSTRY</a:t>
            </a:r>
            <a:endParaRPr lang="en-US" sz="2800" b="1" spc="300" dirty="0">
              <a:solidFill>
                <a:srgbClr val="FFFFFF"/>
              </a:solidFill>
              <a:latin typeface="Merit"/>
              <a:cs typeface="Meri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95500" y="25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pg18-byindustry-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5" y="403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19-targeted-indust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20-logopage-II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6" y="685800"/>
            <a:ext cx="5667768" cy="2336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5791200"/>
            <a:ext cx="5334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7543800"/>
            <a:ext cx="29718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urus Customer Logo Sheet 07.28.16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9" y="2667000"/>
            <a:ext cx="3473898" cy="5075333"/>
          </a:xfrm>
          <a:prstGeom prst="rect">
            <a:avLst/>
          </a:prstGeom>
        </p:spPr>
      </p:pic>
      <p:pic>
        <p:nvPicPr>
          <p:cNvPr id="6" name="Picture 5" descr="Taurus Customer Logo Sheet 07.28.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3486"/>
            <a:ext cx="3508664" cy="51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1-volume-by-countries-II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16" y="914400"/>
            <a:ext cx="5667768" cy="73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2-salesgrowth-I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72353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g23-lastpage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8"/>
          <a:stretch/>
        </p:blipFill>
        <p:spPr>
          <a:xfrm>
            <a:off x="228600" y="-381000"/>
            <a:ext cx="6234545" cy="792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8302823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© 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2016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by Taurus International Corporation. All rights reserved.</a:t>
            </a:r>
          </a:p>
          <a:p>
            <a:pPr algn="ctr"/>
            <a:r>
              <a:rPr lang="en-US" sz="7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 part of this presentation may be reproduced or transmitted in any form or by any means without the prior written permission of Taurus International Corporation</a:t>
            </a:r>
            <a:r>
              <a:rPr lang="en-US" sz="7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 </a:t>
            </a:r>
            <a:endParaRPr lang="en-US" sz="7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69342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52400" y="6553200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Taurus is a Registered Trade Name of TAURUS INTERNATIONAL CORPORATION</a:t>
            </a:r>
          </a:p>
          <a:p>
            <a:pPr algn="ctr"/>
            <a:r>
              <a:rPr lang="en-US" sz="1000" dirty="0" smtClean="0">
                <a:latin typeface="Arial"/>
                <a:cs typeface="Arial"/>
              </a:rPr>
              <a:t>275 North Franklin Turnpike, Ramsey, NJ 07446</a:t>
            </a:r>
          </a:p>
          <a:p>
            <a:pPr algn="ctr"/>
            <a:r>
              <a:rPr lang="en-US" sz="1000" dirty="0" smtClean="0">
                <a:latin typeface="Arial"/>
                <a:cs typeface="Arial"/>
              </a:rPr>
              <a:t>Tel. No. (201) 825-2420, Fax No. (201) 825-1437,  Website: </a:t>
            </a:r>
            <a:r>
              <a:rPr lang="en-US" sz="1000" dirty="0" smtClean="0">
                <a:latin typeface="Arial"/>
                <a:cs typeface="Arial"/>
                <a:hlinkClick r:id="rId3" tooltip="Click to visit our website"/>
              </a:rPr>
              <a:t>http://www.taurusinternational.com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8763000"/>
            <a:ext cx="71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latin typeface="Arial"/>
                <a:cs typeface="Arial"/>
              </a:rPr>
              <a:t>01.15.17</a:t>
            </a:r>
            <a:endParaRPr lang="en-US" sz="1000" i="1" dirty="0">
              <a:latin typeface="Arial"/>
              <a:cs typeface="Arial"/>
            </a:endParaRPr>
          </a:p>
        </p:txBody>
      </p:sp>
      <p:pic>
        <p:nvPicPr>
          <p:cNvPr id="10" name="Picture 9" descr="MAN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479" y="7315200"/>
            <a:ext cx="1036321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3-12-19 at 10.19.5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12762"/>
            <a:ext cx="1528854" cy="664438"/>
          </a:xfrm>
          <a:prstGeom prst="rect">
            <a:avLst/>
          </a:prstGeom>
        </p:spPr>
      </p:pic>
      <p:pic>
        <p:nvPicPr>
          <p:cNvPr id="4" name="Picture 3" descr="AIAG-Memb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707" y="7239000"/>
            <a:ext cx="14672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3-about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4-services-conv-be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5-warehouse-loc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0"/>
            <a:ext cx="6858000" cy="66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6-global-alliance-V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6858000" cy="81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g7-ourmission-ourqualitypolicy-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8-ourwarran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" y="530412"/>
            <a:ext cx="6234545" cy="80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g9-iso-certificate-II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65" y="228600"/>
            <a:ext cx="4829754" cy="83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Custom 1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0091CE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7012</TotalTime>
  <Words>89</Words>
  <Application>Microsoft Office PowerPoint</Application>
  <PresentationFormat>On-screen Show (4:3)</PresentationFormat>
  <Paragraphs>12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AvantGarde Md BT</vt:lpstr>
      <vt:lpstr>Calibri</vt:lpstr>
      <vt:lpstr>Futura Book</vt:lpstr>
      <vt:lpstr>Merit</vt:lpstr>
      <vt:lpstr>Tahoma</vt:lpstr>
      <vt:lpstr>Wingdings</vt:lpstr>
      <vt:lpstr>Office Theme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Taurus International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Gaffney</dc:creator>
  <cp:keywords>2017</cp:keywords>
  <cp:lastModifiedBy>Carol Gaffney</cp:lastModifiedBy>
  <cp:revision>313</cp:revision>
  <cp:lastPrinted>2013-12-17T16:09:40Z</cp:lastPrinted>
  <dcterms:created xsi:type="dcterms:W3CDTF">2012-12-04T15:33:38Z</dcterms:created>
  <dcterms:modified xsi:type="dcterms:W3CDTF">2017-01-17T16:51:00Z</dcterms:modified>
</cp:coreProperties>
</file>