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0" r:id="rId3"/>
    <p:sldId id="359" r:id="rId4"/>
    <p:sldId id="360" r:id="rId5"/>
    <p:sldId id="314" r:id="rId6"/>
    <p:sldId id="372" r:id="rId7"/>
    <p:sldId id="371" r:id="rId8"/>
    <p:sldId id="307" r:id="rId9"/>
    <p:sldId id="311" r:id="rId10"/>
    <p:sldId id="312" r:id="rId11"/>
    <p:sldId id="313" r:id="rId12"/>
    <p:sldId id="31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4618" autoAdjust="0"/>
  </p:normalViewPr>
  <p:slideViewPr>
    <p:cSldViewPr>
      <p:cViewPr varScale="1">
        <p:scale>
          <a:sx n="72" d="100"/>
          <a:sy n="72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EDBAF46C-D73C-4A25-954C-869E84F97B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BC537415-6B7E-42CB-9313-EA02378421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55332" name="Rectangle 4">
            <a:extLst>
              <a:ext uri="{FF2B5EF4-FFF2-40B4-BE49-F238E27FC236}">
                <a16:creationId xmlns:a16="http://schemas.microsoft.com/office/drawing/2014/main" id="{1302B5FD-545E-4135-B003-2051F13AC3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>
            <a:extLst>
              <a:ext uri="{FF2B5EF4-FFF2-40B4-BE49-F238E27FC236}">
                <a16:creationId xmlns:a16="http://schemas.microsoft.com/office/drawing/2014/main" id="{A6ED340D-186F-44F1-8E21-8D30334FFD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5334" name="Rectangle 6">
            <a:extLst>
              <a:ext uri="{FF2B5EF4-FFF2-40B4-BE49-F238E27FC236}">
                <a16:creationId xmlns:a16="http://schemas.microsoft.com/office/drawing/2014/main" id="{3CFEE0ED-972C-4499-8669-B6454A11EA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5335" name="Rectangle 7">
            <a:extLst>
              <a:ext uri="{FF2B5EF4-FFF2-40B4-BE49-F238E27FC236}">
                <a16:creationId xmlns:a16="http://schemas.microsoft.com/office/drawing/2014/main" id="{86606EB2-A15B-4048-B1D5-C503BE9D57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095C71-086D-412D-BE9C-48886E7C0A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24DD6D-C87A-4C59-B21C-9A2E8F158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AA4B8-1544-40D7-B233-C68E7411CE2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CD5C419B-8878-4FE4-8616-D0C110B1FB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DA1F0A59-00CF-4528-9E9F-776C7F195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3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1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7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6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5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1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0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0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6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1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5FD0486-F3E9-400F-8806-0EE28049DE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48400" y="3581400"/>
            <a:ext cx="2766336" cy="2468880"/>
          </a:xfrm>
        </p:spPr>
        <p:txBody>
          <a:bodyPr>
            <a:normAutofit/>
          </a:bodyPr>
          <a:lstStyle/>
          <a:p>
            <a:pPr algn="ctr"/>
            <a:br>
              <a:rPr lang="en-US" altLang="en-US" sz="1600" b="1" dirty="0">
                <a:solidFill>
                  <a:srgbClr val="0070C0"/>
                </a:solidFill>
                <a:latin typeface="Tahoma" panose="020B0604030504040204" pitchFamily="34" charset="0"/>
              </a:rPr>
            </a:br>
            <a:br>
              <a:rPr lang="en-US" altLang="en-US" sz="1600" b="1" dirty="0">
                <a:solidFill>
                  <a:srgbClr val="0070C0"/>
                </a:solidFill>
                <a:latin typeface="Tahoma" panose="020B0604030504040204" pitchFamily="34" charset="0"/>
              </a:rPr>
            </a:br>
            <a:r>
              <a:rPr lang="en-US" altLang="en-US" sz="1600" b="1" dirty="0">
                <a:solidFill>
                  <a:srgbClr val="0070C0"/>
                </a:solidFill>
                <a:latin typeface="Tahoma" panose="020B0604030504040204" pitchFamily="34" charset="0"/>
              </a:rPr>
              <a:t>March 17, 2021</a:t>
            </a:r>
            <a:endParaRPr lang="uk-UA" altLang="en-US" sz="1600" b="1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10A9ECE-62F1-42B1-B214-22970710F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3" b="3"/>
          <a:stretch/>
        </p:blipFill>
        <p:spPr>
          <a:xfrm>
            <a:off x="691432" y="465243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19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2569B-F7B2-4A5D-AD69-6406B19C5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7" y="480060"/>
            <a:ext cx="8527923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1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FC73E3-AC62-4B8C-9147-0C35EAD1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9" y="480060"/>
            <a:ext cx="8428481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8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5468D1-B291-4BF2-A090-1BB7F9827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85" r="-1" b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C5020-0091-4A56-B9A6-FB619B27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747" y="803325"/>
            <a:ext cx="3985902" cy="1325563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>
              <a:spcAft>
                <a:spcPts val="0"/>
              </a:spcAft>
            </a:pPr>
            <a:br>
              <a:rPr lang="en-US" sz="2100">
                <a:effectLst/>
              </a:rPr>
            </a:br>
            <a:br>
              <a:rPr lang="en-US" sz="2100" b="1">
                <a:effectLst/>
              </a:rPr>
            </a:br>
            <a:br>
              <a:rPr lang="en-US" sz="2100">
                <a:effectLst/>
              </a:rPr>
            </a:br>
            <a:endParaRPr lang="en-US" sz="2100"/>
          </a:p>
        </p:txBody>
      </p:sp>
      <p:pic>
        <p:nvPicPr>
          <p:cNvPr id="6" name="Picture 5" descr="A picture containing book, indoor, library, shelf&#10;&#10;Description automatically generated">
            <a:extLst>
              <a:ext uri="{FF2B5EF4-FFF2-40B4-BE49-F238E27FC236}">
                <a16:creationId xmlns:a16="http://schemas.microsoft.com/office/drawing/2014/main" id="{5CC49B4D-F656-4BEC-9785-F91883982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19100"/>
            <a:ext cx="601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8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064AC6-0305-4E64-921A-018B1A6C4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1123" y="364435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2257B-BF37-4EC7-A0D0-84F9D4F2FD3D}"/>
              </a:ext>
            </a:extLst>
          </p:cNvPr>
          <p:cNvSpPr txBox="1"/>
          <p:nvPr/>
        </p:nvSpPr>
        <p:spPr>
          <a:xfrm>
            <a:off x="4572000" y="1659285"/>
            <a:ext cx="4114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 i="0" u="sng" dirty="0">
                <a:effectLst/>
              </a:rPr>
              <a:t>Positive</a:t>
            </a:r>
            <a:r>
              <a:rPr lang="en-US" sz="2400" b="0" i="0" dirty="0">
                <a:effectLst/>
              </a:rPr>
              <a:t>: 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"Attitude is a little thing, that makes a big difference."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459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064AC6-0305-4E64-921A-018B1A6C4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FB84-CEA5-4E11-B8FB-BBBC4FAB5D41}"/>
              </a:ext>
            </a:extLst>
          </p:cNvPr>
          <p:cNvSpPr txBox="1">
            <a:spLocks/>
          </p:cNvSpPr>
          <p:nvPr/>
        </p:nvSpPr>
        <p:spPr>
          <a:xfrm>
            <a:off x="4800600" y="1783959"/>
            <a:ext cx="41910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br>
              <a:rPr lang="en-US" sz="11200" dirty="0">
                <a:solidFill>
                  <a:schemeClr val="tx1"/>
                </a:solidFill>
              </a:rPr>
            </a:br>
            <a:br>
              <a:rPr lang="en-US" sz="11200" dirty="0">
                <a:solidFill>
                  <a:schemeClr val="tx1"/>
                </a:solidFill>
              </a:rPr>
            </a:br>
            <a:r>
              <a:rPr lang="en-US" sz="11200" b="1" u="sng" dirty="0">
                <a:solidFill>
                  <a:schemeClr val="tx1"/>
                </a:solidFill>
              </a:rPr>
              <a:t>Patient:</a:t>
            </a:r>
            <a:r>
              <a:rPr lang="en-US" sz="11200" dirty="0">
                <a:solidFill>
                  <a:schemeClr val="tx1"/>
                </a:solidFill>
              </a:rPr>
              <a:t> </a:t>
            </a:r>
            <a:br>
              <a:rPr lang="en-US" sz="11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en-US" sz="11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lang="en-US" sz="112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endParaRPr lang="en-US" sz="6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en-US" sz="9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"The greatest power is often simple patience."</a:t>
            </a:r>
          </a:p>
          <a:p>
            <a:pPr algn="l" fontAlgn="base"/>
            <a:b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3700" dirty="0">
                <a:solidFill>
                  <a:schemeClr val="accent4"/>
                </a:solidFill>
              </a:rPr>
            </a:b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467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064AC6-0305-4E64-921A-018B1A6C4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9143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66499A-D893-45BB-8CF4-6582825500CA}"/>
              </a:ext>
            </a:extLst>
          </p:cNvPr>
          <p:cNvSpPr txBox="1"/>
          <p:nvPr/>
        </p:nvSpPr>
        <p:spPr>
          <a:xfrm>
            <a:off x="4419600" y="1752600"/>
            <a:ext cx="4572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sng" dirty="0">
                <a:effectLst/>
                <a:latin typeface="+mj-lt"/>
              </a:rPr>
              <a:t>Persistent:</a:t>
            </a:r>
            <a:r>
              <a:rPr lang="en-US" sz="2800" b="0" i="0" dirty="0">
                <a:effectLst/>
                <a:latin typeface="+mj-lt"/>
              </a:rPr>
              <a:t> </a:t>
            </a:r>
          </a:p>
          <a:p>
            <a:pPr algn="ctr" fontAlgn="base"/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 fontAlgn="base"/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"The habit of persistence is the habit of victory."</a:t>
            </a:r>
          </a:p>
          <a:p>
            <a:pPr algn="ctr"/>
            <a:br>
              <a:rPr lang="en-US" sz="2800" dirty="0"/>
            </a:b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713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35D2-FEAB-49B7-B745-AE1B6169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698EC-2B41-44C2-A06F-7FD6E66C1B77}"/>
              </a:ext>
            </a:extLst>
          </p:cNvPr>
          <p:cNvSpPr txBox="1"/>
          <p:nvPr/>
        </p:nvSpPr>
        <p:spPr>
          <a:xfrm>
            <a:off x="628650" y="2286000"/>
            <a:ext cx="7886700" cy="358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1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EF6231-B05B-447B-AC79-82D8887B2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381000"/>
            <a:ext cx="8382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7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00E0E9-2D8B-4425-A094-C47BF7EAC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8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F9C0C4-94FD-4B36-B512-2DBE91FFE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0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59</Words>
  <Application>Microsoft Office PowerPoint</Application>
  <PresentationFormat>On-screen Show (4:3)</PresentationFormat>
  <Paragraphs>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Impact</vt:lpstr>
      <vt:lpstr>Tahoma</vt:lpstr>
      <vt:lpstr>Office Theme</vt:lpstr>
      <vt:lpstr>  March 17, 2021</vt:lpstr>
      <vt:lpstr>   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18, 2020</dc:title>
  <dc:creator>Gretchen Torbert</dc:creator>
  <cp:lastModifiedBy>Gretchen Torbert (Allgood Elementary)</cp:lastModifiedBy>
  <cp:revision>4</cp:revision>
  <dcterms:created xsi:type="dcterms:W3CDTF">2020-11-17T20:41:34Z</dcterms:created>
  <dcterms:modified xsi:type="dcterms:W3CDTF">2021-03-17T01:32:21Z</dcterms:modified>
</cp:coreProperties>
</file>