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Lato Light" panose="020F0302020204030203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3022266"/>
            <a:ext cx="9144000" cy="3845259"/>
          </a:xfrm>
          <a:custGeom>
            <a:avLst/>
            <a:gdLst/>
            <a:ahLst/>
            <a:cxnLst/>
            <a:rect l="l" t="t" r="r" b="b"/>
            <a:pathLst>
              <a:path w="19590" h="738" extrusionOk="0">
                <a:moveTo>
                  <a:pt x="19589" y="0"/>
                </a:moveTo>
                <a:lnTo>
                  <a:pt x="0" y="0"/>
                </a:lnTo>
                <a:lnTo>
                  <a:pt x="0" y="737"/>
                </a:lnTo>
                <a:lnTo>
                  <a:pt x="19589" y="737"/>
                </a:lnTo>
                <a:lnTo>
                  <a:pt x="19589" y="0"/>
                </a:lnTo>
              </a:path>
            </a:pathLst>
          </a:custGeom>
          <a:solidFill>
            <a:srgbClr val="E6C3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 descr="Untitled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70" y="13570"/>
            <a:ext cx="9144000" cy="328898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286938" y="3526064"/>
            <a:ext cx="1512300" cy="15123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l="-14999"/>
            </a:stretch>
          </a:blip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sx="99000" sy="99000" algn="ctr" rotWithShape="0">
              <a:schemeClr val="lt1">
                <a:alpha val="45882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183961" y="5364200"/>
            <a:ext cx="11864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91261" y="5235474"/>
            <a:ext cx="187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DATA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416524" y="3984539"/>
            <a:ext cx="1512300" cy="151230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l="-28000"/>
            </a:stretch>
          </a:blip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sx="99000" sy="99000" algn="ctr" rotWithShape="0">
              <a:schemeClr val="lt1">
                <a:alpha val="45882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2964608" y="5364200"/>
            <a:ext cx="14215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2596896" y="5496861"/>
            <a:ext cx="186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4546075" y="4424214"/>
            <a:ext cx="1512300" cy="151230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sx="99000" sy="99000" algn="ctr" rotWithShape="0">
              <a:schemeClr val="lt1">
                <a:alpha val="45882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4687513" y="5364200"/>
            <a:ext cx="14215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4701163" y="5936386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      </a:t>
            </a:r>
            <a:r>
              <a:rPr lang="en-US" sz="1800" b="1">
                <a:latin typeface="Lato"/>
                <a:ea typeface="Lato"/>
                <a:cs typeface="Lato"/>
                <a:sym typeface="Lato"/>
              </a:rPr>
              <a:t>Plan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186430" y="5936371"/>
            <a:ext cx="1900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186430" y="6152397"/>
            <a:ext cx="16144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2981905" y="5936371"/>
            <a:ext cx="1900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4701179" y="5936371"/>
            <a:ext cx="1900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4701179" y="6152397"/>
            <a:ext cx="16144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4089097" y="435311"/>
            <a:ext cx="4643438" cy="10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Tentative Virtual Collaborative Planning </a:t>
            </a:r>
            <a:endParaRPr sz="1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4.21.2021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Welcome Our Special Virtual Observers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Allgood Elementary School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Dr. William Carter, Principal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Dr. Lisa Steele Rhymer, Assistant Principal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9:00 a.m. 5th Grade Teachers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10:00 a.m. 4th Grade Teachers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11 a.m. 3rd Grade Teachers</a:t>
            </a: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6851257" y="4872804"/>
            <a:ext cx="1512300" cy="1512300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l="-999" t="-8998"/>
            </a:stretch>
          </a:blip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sx="99000" sy="99000" algn="ctr" rotWithShape="0">
              <a:schemeClr val="lt1">
                <a:alpha val="45882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6515071" y="5364200"/>
            <a:ext cx="14215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6868334" y="6429411"/>
            <a:ext cx="186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Observe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6532368" y="5936371"/>
            <a:ext cx="1900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6532368" y="6152397"/>
            <a:ext cx="16144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0" y="3219450"/>
            <a:ext cx="9144000" cy="1095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/>
          <p:nvPr/>
        </p:nvSpPr>
        <p:spPr>
          <a:xfrm>
            <a:off x="0" y="3022266"/>
            <a:ext cx="9144000" cy="3845259"/>
          </a:xfrm>
          <a:custGeom>
            <a:avLst/>
            <a:gdLst/>
            <a:ahLst/>
            <a:cxnLst/>
            <a:rect l="l" t="t" r="r" b="b"/>
            <a:pathLst>
              <a:path w="19590" h="738" extrusionOk="0">
                <a:moveTo>
                  <a:pt x="19589" y="0"/>
                </a:moveTo>
                <a:lnTo>
                  <a:pt x="0" y="0"/>
                </a:lnTo>
                <a:lnTo>
                  <a:pt x="0" y="737"/>
                </a:lnTo>
                <a:lnTo>
                  <a:pt x="19589" y="737"/>
                </a:lnTo>
                <a:lnTo>
                  <a:pt x="19589" y="0"/>
                </a:lnTo>
              </a:path>
            </a:pathLst>
          </a:custGeom>
          <a:solidFill>
            <a:srgbClr val="E6C3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4" descr="Untitled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2892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/>
          <p:nvPr/>
        </p:nvSpPr>
        <p:spPr>
          <a:xfrm>
            <a:off x="4143372" y="1208774"/>
            <a:ext cx="464347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1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0" y="3219450"/>
            <a:ext cx="9144000" cy="1095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2335497" y="4668689"/>
            <a:ext cx="19044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4382866" y="4668689"/>
            <a:ext cx="19044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2571736" y="3500438"/>
            <a:ext cx="14287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4614863" y="3500438"/>
            <a:ext cx="14287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375112" y="3764699"/>
            <a:ext cx="1512094" cy="151209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sx="99000" sy="99000" algn="ctr" rotWithShape="0">
              <a:schemeClr val="lt1">
                <a:alpha val="45882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7440895" y="3805407"/>
            <a:ext cx="1512094" cy="1512094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l="-999" t="-8998"/>
            </a:stretch>
          </a:blip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sx="99000" sy="99000" algn="ctr" rotWithShape="0">
              <a:schemeClr val="lt1">
                <a:alpha val="45882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1858920" y="3716292"/>
            <a:ext cx="5550000" cy="261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Norms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Minutes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Overview- Allgood Virtual Data Wall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Teacher Fantastic 8, On the Cusp Shared Document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Let's Discuss- Probable Causes, Concerns and Solutions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Model of what works- Video Footage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D--0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0000"/>
      </a:accent1>
      <a:accent2>
        <a:srgbClr val="C00000"/>
      </a:accent2>
      <a:accent3>
        <a:srgbClr val="639729"/>
      </a:accent3>
      <a:accent4>
        <a:srgbClr val="92D050"/>
      </a:accent4>
      <a:accent5>
        <a:srgbClr val="FFC000"/>
      </a:accent5>
      <a:accent6>
        <a:srgbClr val="FF99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98</Words>
  <Application>Microsoft Office PowerPoint</Application>
  <PresentationFormat>On-screen Show (4:3)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Lato Light</vt:lpstr>
      <vt:lpstr>Arial</vt:lpstr>
      <vt:lpstr>Lato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Torbert</dc:creator>
  <cp:lastModifiedBy>Gretchen Torbert (Allgood Elementary)</cp:lastModifiedBy>
  <cp:revision>2</cp:revision>
  <dcterms:modified xsi:type="dcterms:W3CDTF">2021-04-02T11:00:58Z</dcterms:modified>
</cp:coreProperties>
</file>