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6"/>
  </p:notesMasterIdLst>
  <p:handoutMasterIdLst>
    <p:handoutMasterId r:id="rId27"/>
  </p:handoutMasterIdLst>
  <p:sldIdLst>
    <p:sldId id="256" r:id="rId3"/>
    <p:sldId id="280" r:id="rId4"/>
    <p:sldId id="257" r:id="rId5"/>
    <p:sldId id="264" r:id="rId6"/>
    <p:sldId id="259" r:id="rId7"/>
    <p:sldId id="261" r:id="rId8"/>
    <p:sldId id="260" r:id="rId9"/>
    <p:sldId id="262" r:id="rId10"/>
    <p:sldId id="265" r:id="rId11"/>
    <p:sldId id="267" r:id="rId12"/>
    <p:sldId id="268" r:id="rId13"/>
    <p:sldId id="266" r:id="rId14"/>
    <p:sldId id="269" r:id="rId15"/>
    <p:sldId id="270" r:id="rId16"/>
    <p:sldId id="273" r:id="rId17"/>
    <p:sldId id="274" r:id="rId18"/>
    <p:sldId id="277" r:id="rId19"/>
    <p:sldId id="275" r:id="rId20"/>
    <p:sldId id="278" r:id="rId21"/>
    <p:sldId id="272" r:id="rId22"/>
    <p:sldId id="271" r:id="rId23"/>
    <p:sldId id="279" r:id="rId24"/>
    <p:sldId id="276" r:id="rId25"/>
  </p:sldIdLst>
  <p:sldSz cx="9144000" cy="6858000" type="screen4x3"/>
  <p:notesSz cx="6858000" cy="9144000"/>
  <p:defaultTextStyle>
    <a:defPPr>
      <a:defRPr lang="ru-RU"/>
    </a:defPPr>
    <a:lvl1pPr algn="l" rtl="0" fontAlgn="base">
      <a:spcBef>
        <a:spcPct val="0"/>
      </a:spcBef>
      <a:spcAft>
        <a:spcPct val="0"/>
      </a:spcAft>
      <a:defRPr sz="2800" kern="1200">
        <a:solidFill>
          <a:schemeClr val="tx2"/>
        </a:solidFill>
        <a:latin typeface="Futura LT Book" pitchFamily="2" charset="0"/>
        <a:ea typeface="굴림" charset="-127"/>
        <a:cs typeface="+mn-cs"/>
      </a:defRPr>
    </a:lvl1pPr>
    <a:lvl2pPr marL="457200" algn="l" rtl="0" fontAlgn="base">
      <a:spcBef>
        <a:spcPct val="0"/>
      </a:spcBef>
      <a:spcAft>
        <a:spcPct val="0"/>
      </a:spcAft>
      <a:defRPr sz="2800" kern="1200">
        <a:solidFill>
          <a:schemeClr val="tx2"/>
        </a:solidFill>
        <a:latin typeface="Futura LT Book" pitchFamily="2" charset="0"/>
        <a:ea typeface="굴림" charset="-127"/>
        <a:cs typeface="+mn-cs"/>
      </a:defRPr>
    </a:lvl2pPr>
    <a:lvl3pPr marL="914400" algn="l" rtl="0" fontAlgn="base">
      <a:spcBef>
        <a:spcPct val="0"/>
      </a:spcBef>
      <a:spcAft>
        <a:spcPct val="0"/>
      </a:spcAft>
      <a:defRPr sz="2800" kern="1200">
        <a:solidFill>
          <a:schemeClr val="tx2"/>
        </a:solidFill>
        <a:latin typeface="Futura LT Book" pitchFamily="2" charset="0"/>
        <a:ea typeface="굴림" charset="-127"/>
        <a:cs typeface="+mn-cs"/>
      </a:defRPr>
    </a:lvl3pPr>
    <a:lvl4pPr marL="1371600" algn="l" rtl="0" fontAlgn="base">
      <a:spcBef>
        <a:spcPct val="0"/>
      </a:spcBef>
      <a:spcAft>
        <a:spcPct val="0"/>
      </a:spcAft>
      <a:defRPr sz="2800" kern="1200">
        <a:solidFill>
          <a:schemeClr val="tx2"/>
        </a:solidFill>
        <a:latin typeface="Futura LT Book" pitchFamily="2" charset="0"/>
        <a:ea typeface="굴림" charset="-127"/>
        <a:cs typeface="+mn-cs"/>
      </a:defRPr>
    </a:lvl4pPr>
    <a:lvl5pPr marL="1828800" algn="l" rtl="0" fontAlgn="base">
      <a:spcBef>
        <a:spcPct val="0"/>
      </a:spcBef>
      <a:spcAft>
        <a:spcPct val="0"/>
      </a:spcAft>
      <a:defRPr sz="2800" kern="1200">
        <a:solidFill>
          <a:schemeClr val="tx2"/>
        </a:solidFill>
        <a:latin typeface="Futura LT Book" pitchFamily="2" charset="0"/>
        <a:ea typeface="굴림" charset="-127"/>
        <a:cs typeface="+mn-cs"/>
      </a:defRPr>
    </a:lvl5pPr>
    <a:lvl6pPr marL="2286000" algn="l" defTabSz="914400" rtl="0" eaLnBrk="1" latinLnBrk="0" hangingPunct="1">
      <a:defRPr sz="2800" kern="1200">
        <a:solidFill>
          <a:schemeClr val="tx2"/>
        </a:solidFill>
        <a:latin typeface="Futura LT Book" pitchFamily="2" charset="0"/>
        <a:ea typeface="굴림" charset="-127"/>
        <a:cs typeface="+mn-cs"/>
      </a:defRPr>
    </a:lvl6pPr>
    <a:lvl7pPr marL="2743200" algn="l" defTabSz="914400" rtl="0" eaLnBrk="1" latinLnBrk="0" hangingPunct="1">
      <a:defRPr sz="2800" kern="1200">
        <a:solidFill>
          <a:schemeClr val="tx2"/>
        </a:solidFill>
        <a:latin typeface="Futura LT Book" pitchFamily="2" charset="0"/>
        <a:ea typeface="굴림" charset="-127"/>
        <a:cs typeface="+mn-cs"/>
      </a:defRPr>
    </a:lvl7pPr>
    <a:lvl8pPr marL="3200400" algn="l" defTabSz="914400" rtl="0" eaLnBrk="1" latinLnBrk="0" hangingPunct="1">
      <a:defRPr sz="2800" kern="1200">
        <a:solidFill>
          <a:schemeClr val="tx2"/>
        </a:solidFill>
        <a:latin typeface="Futura LT Book" pitchFamily="2" charset="0"/>
        <a:ea typeface="굴림" charset="-127"/>
        <a:cs typeface="+mn-cs"/>
      </a:defRPr>
    </a:lvl8pPr>
    <a:lvl9pPr marL="3657600" algn="l" defTabSz="914400" rtl="0" eaLnBrk="1" latinLnBrk="0" hangingPunct="1">
      <a:defRPr sz="2800" kern="1200">
        <a:solidFill>
          <a:schemeClr val="tx2"/>
        </a:solidFill>
        <a:latin typeface="Futura LT Book" pitchFamily="2" charset="0"/>
        <a:ea typeface="굴림"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B5DE"/>
    <a:srgbClr val="65482B"/>
    <a:srgbClr val="C75806"/>
    <a:srgbClr val="000000"/>
    <a:srgbClr val="00499F"/>
    <a:srgbClr val="0CC1E0"/>
    <a:srgbClr val="1C1C1C"/>
    <a:srgbClr val="C6170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94648" autoAdjust="0"/>
  </p:normalViewPr>
  <p:slideViewPr>
    <p:cSldViewPr>
      <p:cViewPr varScale="1">
        <p:scale>
          <a:sx n="68" d="100"/>
          <a:sy n="68" d="100"/>
        </p:scale>
        <p:origin x="1644"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71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defRPr>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defRPr>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E43FE4E9-6936-48A0-977F-D178C384F64F}" type="slidenum">
              <a:rPr lang="ru-RU"/>
              <a:pPr/>
              <a:t>‹#›</a:t>
            </a:fld>
            <a:endParaRPr lang="ru-RU"/>
          </a:p>
        </p:txBody>
      </p:sp>
    </p:spTree>
    <p:extLst>
      <p:ext uri="{BB962C8B-B14F-4D97-AF65-F5344CB8AC3E}">
        <p14:creationId xmlns:p14="http://schemas.microsoft.com/office/powerpoint/2010/main" val="24758767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339975" y="4365625"/>
            <a:ext cx="5976938" cy="1368425"/>
          </a:xfrm>
          <a:effectLst>
            <a:outerShdw dist="17961" dir="2700000" algn="ctr" rotWithShape="0">
              <a:schemeClr val="bg2"/>
            </a:outerShdw>
          </a:effectLst>
        </p:spPr>
        <p:txBody>
          <a:bodyPr/>
          <a:lstStyle>
            <a:lvl1pPr>
              <a:defRPr>
                <a:ea typeface="굴림" charset="-127"/>
              </a:defRPr>
            </a:lvl1pPr>
          </a:lstStyle>
          <a:p>
            <a:pPr lvl="0"/>
            <a:r>
              <a:rPr lang="ru-RU" noProof="0"/>
              <a:t>Образец заголовка</a:t>
            </a:r>
          </a:p>
        </p:txBody>
      </p:sp>
      <p:sp>
        <p:nvSpPr>
          <p:cNvPr id="5123" name="Rectangle 3"/>
          <p:cNvSpPr>
            <a:spLocks noGrp="1" noChangeArrowheads="1"/>
          </p:cNvSpPr>
          <p:nvPr>
            <p:ph type="subTitle" idx="1"/>
          </p:nvPr>
        </p:nvSpPr>
        <p:spPr>
          <a:xfrm>
            <a:off x="2339975" y="5949950"/>
            <a:ext cx="5976938" cy="431800"/>
          </a:xfrm>
          <a:effectLst>
            <a:outerShdw dist="17961" dir="2700000" algn="ctr" rotWithShape="0">
              <a:schemeClr val="bg2"/>
            </a:outerShdw>
          </a:effectLst>
        </p:spPr>
        <p:txBody>
          <a:bodyPr/>
          <a:lstStyle>
            <a:lvl1pPr marL="0" indent="0">
              <a:buFontTx/>
              <a:buNone/>
              <a:defRPr>
                <a:latin typeface="Futura LT Book" pitchFamily="2" charset="0"/>
                <a:ea typeface="굴림" charset="-127"/>
              </a:defRPr>
            </a:lvl1pPr>
          </a:lstStyle>
          <a:p>
            <a:pPr lvl="0"/>
            <a:r>
              <a:rPr lang="ru-RU" noProof="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946254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185738"/>
            <a:ext cx="2051050" cy="61944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68313" y="185738"/>
            <a:ext cx="6003925" cy="61944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341249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BAF0142-08F8-4EAA-AE5E-B0688EF4D3AD}" type="slidenum">
              <a:rPr lang="ru-RU"/>
              <a:pPr/>
              <a:t>‹#›</a:t>
            </a:fld>
            <a:endParaRPr lang="ru-RU"/>
          </a:p>
        </p:txBody>
      </p:sp>
    </p:spTree>
    <p:extLst>
      <p:ext uri="{BB962C8B-B14F-4D97-AF65-F5344CB8AC3E}">
        <p14:creationId xmlns:p14="http://schemas.microsoft.com/office/powerpoint/2010/main" val="29401799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AC1E4E7-193F-4B43-BEFE-1DBA2C9E5296}" type="slidenum">
              <a:rPr lang="ru-RU"/>
              <a:pPr/>
              <a:t>‹#›</a:t>
            </a:fld>
            <a:endParaRPr lang="ru-RU"/>
          </a:p>
        </p:txBody>
      </p:sp>
    </p:spTree>
    <p:extLst>
      <p:ext uri="{BB962C8B-B14F-4D97-AF65-F5344CB8AC3E}">
        <p14:creationId xmlns:p14="http://schemas.microsoft.com/office/powerpoint/2010/main" val="305780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B552AF6-D20C-46A7-A6F5-D51332D1CA53}" type="slidenum">
              <a:rPr lang="ru-RU"/>
              <a:pPr/>
              <a:t>‹#›</a:t>
            </a:fld>
            <a:endParaRPr lang="ru-RU"/>
          </a:p>
        </p:txBody>
      </p:sp>
    </p:spTree>
    <p:extLst>
      <p:ext uri="{BB962C8B-B14F-4D97-AF65-F5344CB8AC3E}">
        <p14:creationId xmlns:p14="http://schemas.microsoft.com/office/powerpoint/2010/main" val="2401585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E7ED489-CE16-477C-A3BA-DB912F87D032}" type="slidenum">
              <a:rPr lang="ru-RU"/>
              <a:pPr/>
              <a:t>‹#›</a:t>
            </a:fld>
            <a:endParaRPr lang="ru-RU"/>
          </a:p>
        </p:txBody>
      </p:sp>
    </p:spTree>
    <p:extLst>
      <p:ext uri="{BB962C8B-B14F-4D97-AF65-F5344CB8AC3E}">
        <p14:creationId xmlns:p14="http://schemas.microsoft.com/office/powerpoint/2010/main" val="25011232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D31D4CDF-C3D4-49DF-B17B-B3DE91E0FFE2}" type="slidenum">
              <a:rPr lang="ru-RU"/>
              <a:pPr/>
              <a:t>‹#›</a:t>
            </a:fld>
            <a:endParaRPr lang="ru-RU"/>
          </a:p>
        </p:txBody>
      </p:sp>
    </p:spTree>
    <p:extLst>
      <p:ext uri="{BB962C8B-B14F-4D97-AF65-F5344CB8AC3E}">
        <p14:creationId xmlns:p14="http://schemas.microsoft.com/office/powerpoint/2010/main" val="1257853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DAF94451-2DEC-4614-A38F-D866AADF4ED4}" type="slidenum">
              <a:rPr lang="ru-RU"/>
              <a:pPr/>
              <a:t>‹#›</a:t>
            </a:fld>
            <a:endParaRPr lang="ru-RU"/>
          </a:p>
        </p:txBody>
      </p:sp>
    </p:spTree>
    <p:extLst>
      <p:ext uri="{BB962C8B-B14F-4D97-AF65-F5344CB8AC3E}">
        <p14:creationId xmlns:p14="http://schemas.microsoft.com/office/powerpoint/2010/main" val="115728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A5F413CC-BC7F-4695-A416-5A99717C4B7A}" type="slidenum">
              <a:rPr lang="ru-RU"/>
              <a:pPr/>
              <a:t>‹#›</a:t>
            </a:fld>
            <a:endParaRPr lang="ru-RU"/>
          </a:p>
        </p:txBody>
      </p:sp>
    </p:spTree>
    <p:extLst>
      <p:ext uri="{BB962C8B-B14F-4D97-AF65-F5344CB8AC3E}">
        <p14:creationId xmlns:p14="http://schemas.microsoft.com/office/powerpoint/2010/main" val="3132041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4D9274B-0FE4-4189-8338-C6845B05EB04}" type="slidenum">
              <a:rPr lang="ru-RU"/>
              <a:pPr/>
              <a:t>‹#›</a:t>
            </a:fld>
            <a:endParaRPr lang="ru-RU"/>
          </a:p>
        </p:txBody>
      </p:sp>
    </p:spTree>
    <p:extLst>
      <p:ext uri="{BB962C8B-B14F-4D97-AF65-F5344CB8AC3E}">
        <p14:creationId xmlns:p14="http://schemas.microsoft.com/office/powerpoint/2010/main" val="274343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213290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99DF46B3-0337-4EF0-A78C-3675D0F4A641}" type="slidenum">
              <a:rPr lang="ru-RU"/>
              <a:pPr/>
              <a:t>‹#›</a:t>
            </a:fld>
            <a:endParaRPr lang="ru-RU"/>
          </a:p>
        </p:txBody>
      </p:sp>
    </p:spTree>
    <p:extLst>
      <p:ext uri="{BB962C8B-B14F-4D97-AF65-F5344CB8AC3E}">
        <p14:creationId xmlns:p14="http://schemas.microsoft.com/office/powerpoint/2010/main" val="2953217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5B1DE80-A051-481C-A29B-A320194C5438}" type="slidenum">
              <a:rPr lang="ru-RU"/>
              <a:pPr/>
              <a:t>‹#›</a:t>
            </a:fld>
            <a:endParaRPr lang="ru-RU"/>
          </a:p>
        </p:txBody>
      </p:sp>
    </p:spTree>
    <p:extLst>
      <p:ext uri="{BB962C8B-B14F-4D97-AF65-F5344CB8AC3E}">
        <p14:creationId xmlns:p14="http://schemas.microsoft.com/office/powerpoint/2010/main" val="2352030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92938" y="274638"/>
            <a:ext cx="1693862"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908175" y="274638"/>
            <a:ext cx="4932363"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EAD17D0-A90C-40E3-A20E-B71D2ABE0D27}" type="slidenum">
              <a:rPr lang="ru-RU"/>
              <a:pPr/>
              <a:t>‹#›</a:t>
            </a:fld>
            <a:endParaRPr lang="ru-RU"/>
          </a:p>
        </p:txBody>
      </p:sp>
    </p:spTree>
    <p:extLst>
      <p:ext uri="{BB962C8B-B14F-4D97-AF65-F5344CB8AC3E}">
        <p14:creationId xmlns:p14="http://schemas.microsoft.com/office/powerpoint/2010/main" val="1515219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extLst>
      <p:ext uri="{BB962C8B-B14F-4D97-AF65-F5344CB8AC3E}">
        <p14:creationId xmlns:p14="http://schemas.microsoft.com/office/powerpoint/2010/main" val="1654555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68313" y="2060575"/>
            <a:ext cx="4027487" cy="4319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2060575"/>
            <a:ext cx="4027488" cy="4319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483800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954458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36255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79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195985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extLst>
      <p:ext uri="{BB962C8B-B14F-4D97-AF65-F5344CB8AC3E}">
        <p14:creationId xmlns:p14="http://schemas.microsoft.com/office/powerpoint/2010/main" val="245028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11638" y="185738"/>
            <a:ext cx="446405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68313" y="2060575"/>
            <a:ext cx="8207375" cy="431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200">
          <a:solidFill>
            <a:srgbClr val="000000"/>
          </a:solidFill>
          <a:latin typeface="+mj-lt"/>
          <a:ea typeface="+mj-ea"/>
          <a:cs typeface="+mj-cs"/>
        </a:defRPr>
      </a:lvl1pPr>
      <a:lvl2pPr algn="l" rtl="0" eaLnBrk="1" fontAlgn="base" hangingPunct="1">
        <a:spcBef>
          <a:spcPct val="0"/>
        </a:spcBef>
        <a:spcAft>
          <a:spcPct val="0"/>
        </a:spcAft>
        <a:defRPr sz="3200">
          <a:solidFill>
            <a:srgbClr val="000000"/>
          </a:solidFill>
          <a:latin typeface="Futura LT Book" pitchFamily="2" charset="0"/>
        </a:defRPr>
      </a:lvl2pPr>
      <a:lvl3pPr algn="l" rtl="0" eaLnBrk="1" fontAlgn="base" hangingPunct="1">
        <a:spcBef>
          <a:spcPct val="0"/>
        </a:spcBef>
        <a:spcAft>
          <a:spcPct val="0"/>
        </a:spcAft>
        <a:defRPr sz="3200">
          <a:solidFill>
            <a:srgbClr val="000000"/>
          </a:solidFill>
          <a:latin typeface="Futura LT Book" pitchFamily="2" charset="0"/>
        </a:defRPr>
      </a:lvl3pPr>
      <a:lvl4pPr algn="l" rtl="0" eaLnBrk="1" fontAlgn="base" hangingPunct="1">
        <a:spcBef>
          <a:spcPct val="0"/>
        </a:spcBef>
        <a:spcAft>
          <a:spcPct val="0"/>
        </a:spcAft>
        <a:defRPr sz="3200">
          <a:solidFill>
            <a:srgbClr val="000000"/>
          </a:solidFill>
          <a:latin typeface="Futura LT Book" pitchFamily="2" charset="0"/>
        </a:defRPr>
      </a:lvl4pPr>
      <a:lvl5pPr algn="l" rtl="0" eaLnBrk="1" fontAlgn="base" hangingPunct="1">
        <a:spcBef>
          <a:spcPct val="0"/>
        </a:spcBef>
        <a:spcAft>
          <a:spcPct val="0"/>
        </a:spcAft>
        <a:defRPr sz="3200">
          <a:solidFill>
            <a:srgbClr val="000000"/>
          </a:solidFill>
          <a:latin typeface="Futura LT Book" pitchFamily="2" charset="0"/>
        </a:defRPr>
      </a:lvl5pPr>
      <a:lvl6pPr marL="457200" algn="l" rtl="0" eaLnBrk="1" fontAlgn="base" hangingPunct="1">
        <a:spcBef>
          <a:spcPct val="0"/>
        </a:spcBef>
        <a:spcAft>
          <a:spcPct val="0"/>
        </a:spcAft>
        <a:defRPr sz="3200">
          <a:solidFill>
            <a:srgbClr val="000000"/>
          </a:solidFill>
          <a:latin typeface="Futura LT Book" pitchFamily="2" charset="0"/>
        </a:defRPr>
      </a:lvl6pPr>
      <a:lvl7pPr marL="914400" algn="l" rtl="0" eaLnBrk="1" fontAlgn="base" hangingPunct="1">
        <a:spcBef>
          <a:spcPct val="0"/>
        </a:spcBef>
        <a:spcAft>
          <a:spcPct val="0"/>
        </a:spcAft>
        <a:defRPr sz="3200">
          <a:solidFill>
            <a:srgbClr val="000000"/>
          </a:solidFill>
          <a:latin typeface="Futura LT Book" pitchFamily="2" charset="0"/>
        </a:defRPr>
      </a:lvl7pPr>
      <a:lvl8pPr marL="1371600" algn="l" rtl="0" eaLnBrk="1" fontAlgn="base" hangingPunct="1">
        <a:spcBef>
          <a:spcPct val="0"/>
        </a:spcBef>
        <a:spcAft>
          <a:spcPct val="0"/>
        </a:spcAft>
        <a:defRPr sz="3200">
          <a:solidFill>
            <a:srgbClr val="000000"/>
          </a:solidFill>
          <a:latin typeface="Futura LT Book" pitchFamily="2" charset="0"/>
        </a:defRPr>
      </a:lvl8pPr>
      <a:lvl9pPr marL="1828800" algn="l" rtl="0" eaLnBrk="1" fontAlgn="base" hangingPunct="1">
        <a:spcBef>
          <a:spcPct val="0"/>
        </a:spcBef>
        <a:spcAft>
          <a:spcPct val="0"/>
        </a:spcAft>
        <a:defRPr sz="3200">
          <a:solidFill>
            <a:srgbClr val="000000"/>
          </a:solidFill>
          <a:latin typeface="Futura LT Book" pitchFamily="2" charset="0"/>
        </a:defRPr>
      </a:lvl9pPr>
    </p:titleStyle>
    <p:bodyStyle>
      <a:lvl1pPr marL="342900" indent="-342900" algn="l" rtl="0" eaLnBrk="1" fontAlgn="base" hangingPunct="1">
        <a:spcBef>
          <a:spcPct val="20000"/>
        </a:spcBef>
        <a:spcAft>
          <a:spcPct val="0"/>
        </a:spcAft>
        <a:buChar char="•"/>
        <a:defRPr sz="20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0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sz="2000">
          <a:solidFill>
            <a:srgbClr val="000000"/>
          </a:solidFill>
          <a:latin typeface="+mn-lt"/>
        </a:defRPr>
      </a:lvl4pPr>
      <a:lvl5pPr marL="2057400" indent="-228600" algn="l" rtl="0" eaLnBrk="1" fontAlgn="base" hangingPunct="1">
        <a:spcBef>
          <a:spcPct val="20000"/>
        </a:spcBef>
        <a:spcAft>
          <a:spcPct val="0"/>
        </a:spcAft>
        <a:buChar char="»"/>
        <a:defRPr sz="2000">
          <a:solidFill>
            <a:srgbClr val="000000"/>
          </a:solidFill>
          <a:latin typeface="+mn-lt"/>
        </a:defRPr>
      </a:lvl5pPr>
      <a:lvl6pPr marL="2514600" indent="-228600" algn="l" rtl="0" eaLnBrk="1" fontAlgn="base" hangingPunct="1">
        <a:spcBef>
          <a:spcPct val="20000"/>
        </a:spcBef>
        <a:spcAft>
          <a:spcPct val="0"/>
        </a:spcAft>
        <a:buChar char="»"/>
        <a:defRPr sz="2000">
          <a:solidFill>
            <a:srgbClr val="000000"/>
          </a:solidFill>
          <a:latin typeface="+mn-lt"/>
        </a:defRPr>
      </a:lvl6pPr>
      <a:lvl7pPr marL="2971800" indent="-228600" algn="l" rtl="0" eaLnBrk="1" fontAlgn="base" hangingPunct="1">
        <a:spcBef>
          <a:spcPct val="20000"/>
        </a:spcBef>
        <a:spcAft>
          <a:spcPct val="0"/>
        </a:spcAft>
        <a:buChar char="»"/>
        <a:defRPr sz="2000">
          <a:solidFill>
            <a:srgbClr val="000000"/>
          </a:solidFill>
          <a:latin typeface="+mn-lt"/>
        </a:defRPr>
      </a:lvl7pPr>
      <a:lvl8pPr marL="3429000" indent="-228600" algn="l" rtl="0" eaLnBrk="1" fontAlgn="base" hangingPunct="1">
        <a:spcBef>
          <a:spcPct val="20000"/>
        </a:spcBef>
        <a:spcAft>
          <a:spcPct val="0"/>
        </a:spcAft>
        <a:buChar char="»"/>
        <a:defRPr sz="2000">
          <a:solidFill>
            <a:srgbClr val="000000"/>
          </a:solidFill>
          <a:latin typeface="+mn-lt"/>
        </a:defRPr>
      </a:lvl8pPr>
      <a:lvl9pPr marL="3886200" indent="-228600" algn="l" rtl="0" eaLnBrk="1" fontAlgn="base" hangingPunct="1">
        <a:spcBef>
          <a:spcPct val="20000"/>
        </a:spcBef>
        <a:spcAft>
          <a:spcPct val="0"/>
        </a:spcAft>
        <a:buChar char="»"/>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6751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90050175-8CE8-45CD-9FD3-7A8A1988706D}"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rgbClr val="666666"/>
          </a:solidFill>
          <a:latin typeface="+mj-lt"/>
          <a:ea typeface="+mj-ea"/>
          <a:cs typeface="+mj-cs"/>
        </a:defRPr>
      </a:lvl1pPr>
      <a:lvl2pPr algn="l" rtl="0" fontAlgn="base">
        <a:spcBef>
          <a:spcPct val="0"/>
        </a:spcBef>
        <a:spcAft>
          <a:spcPct val="0"/>
        </a:spcAft>
        <a:defRPr sz="3200">
          <a:solidFill>
            <a:srgbClr val="666666"/>
          </a:solidFill>
          <a:latin typeface="Futura LT Book" pitchFamily="2" charset="0"/>
        </a:defRPr>
      </a:lvl2pPr>
      <a:lvl3pPr algn="l" rtl="0" fontAlgn="base">
        <a:spcBef>
          <a:spcPct val="0"/>
        </a:spcBef>
        <a:spcAft>
          <a:spcPct val="0"/>
        </a:spcAft>
        <a:defRPr sz="3200">
          <a:solidFill>
            <a:srgbClr val="666666"/>
          </a:solidFill>
          <a:latin typeface="Futura LT Book" pitchFamily="2" charset="0"/>
        </a:defRPr>
      </a:lvl3pPr>
      <a:lvl4pPr algn="l" rtl="0" fontAlgn="base">
        <a:spcBef>
          <a:spcPct val="0"/>
        </a:spcBef>
        <a:spcAft>
          <a:spcPct val="0"/>
        </a:spcAft>
        <a:defRPr sz="3200">
          <a:solidFill>
            <a:srgbClr val="666666"/>
          </a:solidFill>
          <a:latin typeface="Futura LT Book" pitchFamily="2" charset="0"/>
        </a:defRPr>
      </a:lvl4pPr>
      <a:lvl5pPr algn="l" rtl="0" fontAlgn="base">
        <a:spcBef>
          <a:spcPct val="0"/>
        </a:spcBef>
        <a:spcAft>
          <a:spcPct val="0"/>
        </a:spcAft>
        <a:defRPr sz="3200">
          <a:solidFill>
            <a:srgbClr val="666666"/>
          </a:solidFill>
          <a:latin typeface="Futura LT Book" pitchFamily="2" charset="0"/>
        </a:defRPr>
      </a:lvl5pPr>
      <a:lvl6pPr marL="457200" algn="l" rtl="0" fontAlgn="base">
        <a:spcBef>
          <a:spcPct val="0"/>
        </a:spcBef>
        <a:spcAft>
          <a:spcPct val="0"/>
        </a:spcAft>
        <a:defRPr sz="3200">
          <a:solidFill>
            <a:srgbClr val="666666"/>
          </a:solidFill>
          <a:latin typeface="Futura LT Book" pitchFamily="2" charset="0"/>
        </a:defRPr>
      </a:lvl6pPr>
      <a:lvl7pPr marL="914400" algn="l" rtl="0" fontAlgn="base">
        <a:spcBef>
          <a:spcPct val="0"/>
        </a:spcBef>
        <a:spcAft>
          <a:spcPct val="0"/>
        </a:spcAft>
        <a:defRPr sz="3200">
          <a:solidFill>
            <a:srgbClr val="666666"/>
          </a:solidFill>
          <a:latin typeface="Futura LT Book" pitchFamily="2" charset="0"/>
        </a:defRPr>
      </a:lvl7pPr>
      <a:lvl8pPr marL="1371600" algn="l" rtl="0" fontAlgn="base">
        <a:spcBef>
          <a:spcPct val="0"/>
        </a:spcBef>
        <a:spcAft>
          <a:spcPct val="0"/>
        </a:spcAft>
        <a:defRPr sz="3200">
          <a:solidFill>
            <a:srgbClr val="666666"/>
          </a:solidFill>
          <a:latin typeface="Futura LT Book" pitchFamily="2" charset="0"/>
        </a:defRPr>
      </a:lvl8pPr>
      <a:lvl9pPr marL="1828800" algn="l" rtl="0" fontAlgn="base">
        <a:spcBef>
          <a:spcPct val="0"/>
        </a:spcBef>
        <a:spcAft>
          <a:spcPct val="0"/>
        </a:spcAft>
        <a:defRPr sz="3200">
          <a:solidFill>
            <a:srgbClr val="666666"/>
          </a:solidFill>
          <a:latin typeface="Futura LT Book"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ideo" Target="https://www.youtube.com/embed/i2FW1WJc0lg?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video" Target="https://www.youtube.com/embed/TEtVfQNTs2I?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8.xml"/><Relationship Id="rId1" Type="http://schemas.openxmlformats.org/officeDocument/2006/relationships/video" Target="https://www.youtube.com/embed/fLDp2OePLzM?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8.xml"/><Relationship Id="rId1" Type="http://schemas.openxmlformats.org/officeDocument/2006/relationships/video" Target="https://www.youtube.com/embed/16f2X7UWc6M?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8.xml"/><Relationship Id="rId1" Type="http://schemas.openxmlformats.org/officeDocument/2006/relationships/video" Target="https://www.youtube.com/embed/2HhV3Slqtvw?feature=oemb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8.xml"/><Relationship Id="rId1" Type="http://schemas.openxmlformats.org/officeDocument/2006/relationships/video" Target="https://www.youtube.com/embed/pb7_YJp9bVA?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8.xml"/><Relationship Id="rId1" Type="http://schemas.openxmlformats.org/officeDocument/2006/relationships/video" Target="https://www.youtube.com/embed/9AjkUyX0rVw?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8.xml"/><Relationship Id="rId1" Type="http://schemas.openxmlformats.org/officeDocument/2006/relationships/video" Target="https://www.youtube.com/embed/9L65OrFdO7Q?feature=oembed"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8.xml"/><Relationship Id="rId1" Type="http://schemas.openxmlformats.org/officeDocument/2006/relationships/video" Target="https://www.youtube.com/embed/Ep1MpoZlbvg?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4p5286T_kn0?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8.xml"/><Relationship Id="rId1" Type="http://schemas.openxmlformats.org/officeDocument/2006/relationships/video" Target="https://www.youtube.com/embed/YxHeW4X9fhc?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8.xml"/><Relationship Id="rId1" Type="http://schemas.openxmlformats.org/officeDocument/2006/relationships/video" Target="https://www.youtube.com/embed/uyGY2NfYpeE?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324491" y="4005064"/>
            <a:ext cx="5748337" cy="1422400"/>
          </a:xfrm>
        </p:spPr>
        <p:txBody>
          <a:bodyPr/>
          <a:lstStyle/>
          <a:p>
            <a:r>
              <a:rPr lang="en-US" dirty="0"/>
              <a:t>Allgood Elementary School</a:t>
            </a:r>
            <a:br>
              <a:rPr lang="en-US" dirty="0"/>
            </a:br>
            <a:r>
              <a:rPr lang="en-US" dirty="0"/>
              <a:t>Summer Virtual Leadership</a:t>
            </a:r>
          </a:p>
        </p:txBody>
      </p:sp>
      <p:sp>
        <p:nvSpPr>
          <p:cNvPr id="34832" name="Rectangle 16"/>
          <p:cNvSpPr>
            <a:spLocks noGrp="1" noChangeArrowheads="1"/>
          </p:cNvSpPr>
          <p:nvPr>
            <p:ph type="subTitle" idx="1"/>
          </p:nvPr>
        </p:nvSpPr>
        <p:spPr>
          <a:xfrm>
            <a:off x="168172" y="5283349"/>
            <a:ext cx="5759450" cy="576262"/>
          </a:xfrm>
          <a:noFill/>
          <a:ln/>
        </p:spPr>
        <p:txBody>
          <a:bodyPr/>
          <a:lstStyle/>
          <a:p>
            <a:pPr algn="ctr">
              <a:spcBef>
                <a:spcPct val="0"/>
              </a:spcBef>
            </a:pPr>
            <a:r>
              <a:rPr lang="en-US" dirty="0"/>
              <a:t>Dr. William Carter, Principal</a:t>
            </a:r>
          </a:p>
          <a:p>
            <a:pPr algn="ctr">
              <a:spcBef>
                <a:spcPct val="0"/>
              </a:spcBef>
            </a:pPr>
            <a:r>
              <a:rPr lang="en-US" dirty="0"/>
              <a:t>Dr. Lisa Steele Rhymer, Assistant Principal</a:t>
            </a:r>
          </a:p>
          <a:p>
            <a:pPr algn="ctr">
              <a:spcBef>
                <a:spcPct val="0"/>
              </a:spcBef>
            </a:pPr>
            <a:endParaRPr lang="en-US" dirty="0"/>
          </a:p>
          <a:p>
            <a:pPr algn="ctr">
              <a:spcBef>
                <a:spcPct val="0"/>
              </a:spcBef>
            </a:pPr>
            <a:r>
              <a:rPr lang="en-US" dirty="0"/>
              <a:t>July 12, 13, and 14, 2021</a:t>
            </a:r>
          </a:p>
          <a:p>
            <a:pPr algn="ctr">
              <a:spcBef>
                <a:spcPct val="0"/>
              </a:spcBef>
            </a:pPr>
            <a:r>
              <a:rPr lang="en-US" dirty="0"/>
              <a:t>8 a.m.- 11 a.m.</a:t>
            </a:r>
          </a:p>
        </p:txBody>
      </p:sp>
      <p:pic>
        <p:nvPicPr>
          <p:cNvPr id="2" name="Online Media 1" title="McFadden &amp; Whitehead - Ain't No Stoppin' Us Now (Official Audio)">
            <a:hlinkClick r:id="" action="ppaction://media"/>
            <a:extLst>
              <a:ext uri="{FF2B5EF4-FFF2-40B4-BE49-F238E27FC236}">
                <a16:creationId xmlns:a16="http://schemas.microsoft.com/office/drawing/2014/main" id="{7476E5F7-BD43-43FB-AF96-370224F078E3}"/>
              </a:ext>
            </a:extLst>
          </p:cNvPr>
          <p:cNvPicPr>
            <a:picLocks noRot="1" noChangeAspect="1"/>
          </p:cNvPicPr>
          <p:nvPr>
            <a:videoFile r:link="rId1"/>
          </p:nvPr>
        </p:nvPicPr>
        <p:blipFill>
          <a:blip r:embed="rId3"/>
          <a:stretch>
            <a:fillRect/>
          </a:stretch>
        </p:blipFill>
        <p:spPr>
          <a:xfrm>
            <a:off x="6229147" y="4136380"/>
            <a:ext cx="2540000" cy="24609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2699792" y="287189"/>
            <a:ext cx="5748337" cy="1422400"/>
          </a:xfrm>
        </p:spPr>
        <p:txBody>
          <a:bodyPr/>
          <a:lstStyle/>
          <a:p>
            <a:r>
              <a:rPr lang="en-US" dirty="0"/>
              <a:t>Allgood Elementary School</a:t>
            </a:r>
            <a:br>
              <a:rPr lang="en-US" dirty="0"/>
            </a:br>
            <a:r>
              <a:rPr lang="en-US" dirty="0"/>
              <a:t>Summer Virtual Leadership</a:t>
            </a:r>
          </a:p>
        </p:txBody>
      </p:sp>
      <p:sp>
        <p:nvSpPr>
          <p:cNvPr id="34832" name="Rectangle 16"/>
          <p:cNvSpPr>
            <a:spLocks noGrp="1" noChangeArrowheads="1"/>
          </p:cNvSpPr>
          <p:nvPr>
            <p:ph type="subTitle" idx="1"/>
          </p:nvPr>
        </p:nvSpPr>
        <p:spPr>
          <a:xfrm>
            <a:off x="2699792" y="1844824"/>
            <a:ext cx="5759450" cy="576262"/>
          </a:xfrm>
          <a:noFill/>
          <a:ln/>
        </p:spPr>
        <p:txBody>
          <a:bodyPr/>
          <a:lstStyle/>
          <a:p>
            <a:pPr algn="ctr">
              <a:spcBef>
                <a:spcPct val="0"/>
              </a:spcBef>
            </a:pPr>
            <a:r>
              <a:rPr lang="en-US" dirty="0"/>
              <a:t>Dr. William Carter, Principal</a:t>
            </a:r>
          </a:p>
          <a:p>
            <a:pPr algn="ctr">
              <a:spcBef>
                <a:spcPct val="0"/>
              </a:spcBef>
            </a:pPr>
            <a:r>
              <a:rPr lang="en-US" dirty="0"/>
              <a:t>Dr. Lisa Steele Rhymer, Assistant Principal</a:t>
            </a:r>
          </a:p>
          <a:p>
            <a:pPr algn="ctr">
              <a:spcBef>
                <a:spcPct val="0"/>
              </a:spcBef>
            </a:pPr>
            <a:endParaRPr lang="en-US" dirty="0"/>
          </a:p>
          <a:p>
            <a:pPr algn="ctr">
              <a:spcBef>
                <a:spcPct val="0"/>
              </a:spcBef>
            </a:pPr>
            <a:r>
              <a:rPr lang="en-US" dirty="0"/>
              <a:t>July 13, 2021</a:t>
            </a:r>
          </a:p>
          <a:p>
            <a:pPr algn="ctr">
              <a:spcBef>
                <a:spcPct val="0"/>
              </a:spcBef>
            </a:pPr>
            <a:r>
              <a:rPr lang="en-US" dirty="0"/>
              <a:t>Day #2 </a:t>
            </a:r>
          </a:p>
          <a:p>
            <a:pPr algn="ctr">
              <a:spcBef>
                <a:spcPct val="0"/>
              </a:spcBef>
            </a:pPr>
            <a:r>
              <a:rPr lang="en-US" dirty="0"/>
              <a:t>8 a.m.- 11 a.m.</a:t>
            </a:r>
          </a:p>
        </p:txBody>
      </p:sp>
      <p:pic>
        <p:nvPicPr>
          <p:cNvPr id="3" name="Online Media 2" title="Sounds of blackness Optimistic">
            <a:hlinkClick r:id="" action="ppaction://media"/>
            <a:extLst>
              <a:ext uri="{FF2B5EF4-FFF2-40B4-BE49-F238E27FC236}">
                <a16:creationId xmlns:a16="http://schemas.microsoft.com/office/drawing/2014/main" id="{170DEA71-58D3-4B16-AA52-188A1FABF93E}"/>
              </a:ext>
            </a:extLst>
          </p:cNvPr>
          <p:cNvPicPr>
            <a:picLocks noRot="1" noChangeAspect="1"/>
          </p:cNvPicPr>
          <p:nvPr>
            <a:videoFile r:link="rId1"/>
          </p:nvPr>
        </p:nvPicPr>
        <p:blipFill>
          <a:blip r:embed="rId3"/>
          <a:stretch>
            <a:fillRect/>
          </a:stretch>
        </p:blipFill>
        <p:spPr>
          <a:xfrm>
            <a:off x="2411760" y="3933056"/>
            <a:ext cx="6047482" cy="1905000"/>
          </a:xfrm>
          <a:prstGeom prst="rect">
            <a:avLst/>
          </a:prstGeom>
        </p:spPr>
      </p:pic>
    </p:spTree>
    <p:extLst>
      <p:ext uri="{BB962C8B-B14F-4D97-AF65-F5344CB8AC3E}">
        <p14:creationId xmlns:p14="http://schemas.microsoft.com/office/powerpoint/2010/main" val="414994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699792" y="188640"/>
            <a:ext cx="4319587" cy="1079500"/>
          </a:xfrm>
        </p:spPr>
        <p:txBody>
          <a:bodyPr/>
          <a:lstStyle/>
          <a:p>
            <a:pPr algn="ctr"/>
            <a:r>
              <a:rPr lang="en-US" sz="6600" u="sng" dirty="0"/>
              <a:t>Day #2 </a:t>
            </a:r>
            <a:endParaRPr lang="uk-UA" sz="6600" u="sng" dirty="0"/>
          </a:p>
        </p:txBody>
      </p:sp>
      <p:sp>
        <p:nvSpPr>
          <p:cNvPr id="36867" name="Rectangle 3"/>
          <p:cNvSpPr>
            <a:spLocks noGrp="1" noChangeArrowheads="1"/>
          </p:cNvSpPr>
          <p:nvPr>
            <p:ph type="body" idx="1"/>
          </p:nvPr>
        </p:nvSpPr>
        <p:spPr>
          <a:xfrm>
            <a:off x="1763689" y="1484784"/>
            <a:ext cx="6840562" cy="4537075"/>
          </a:xfrm>
        </p:spPr>
        <p:txBody>
          <a:bodyPr/>
          <a:lstStyle/>
          <a:p>
            <a:r>
              <a:rPr lang="en-US" sz="2400" dirty="0"/>
              <a:t>Team Building Ice-Breaker</a:t>
            </a:r>
          </a:p>
          <a:p>
            <a:r>
              <a:rPr lang="en-US" sz="2400" dirty="0"/>
              <a:t>Brief Introduction and Agenda Overview</a:t>
            </a:r>
          </a:p>
          <a:p>
            <a:r>
              <a:rPr lang="en-US" sz="2400" dirty="0"/>
              <a:t>Motivational Video</a:t>
            </a:r>
          </a:p>
          <a:p>
            <a:r>
              <a:rPr lang="en-US" sz="2400" dirty="0"/>
              <a:t>Game and Starbuck Prize</a:t>
            </a:r>
          </a:p>
          <a:p>
            <a:r>
              <a:rPr lang="en-US" sz="2400" dirty="0"/>
              <a:t>Teacher Video…</a:t>
            </a:r>
          </a:p>
          <a:p>
            <a:r>
              <a:rPr lang="en-US" sz="2400" dirty="0"/>
              <a:t>Part 1: Collaborative Work Period</a:t>
            </a:r>
          </a:p>
          <a:p>
            <a:r>
              <a:rPr lang="en-US" sz="2400" dirty="0"/>
              <a:t>Break and Work Period</a:t>
            </a:r>
          </a:p>
          <a:p>
            <a:r>
              <a:rPr lang="en-US" sz="2400" dirty="0"/>
              <a:t>Part 2: Collaborative Work Period</a:t>
            </a:r>
          </a:p>
          <a:p>
            <a:r>
              <a:rPr lang="en-US" sz="2400" dirty="0"/>
              <a:t>Parking Lot</a:t>
            </a:r>
          </a:p>
          <a:p>
            <a:r>
              <a:rPr lang="en-US" sz="2400" dirty="0"/>
              <a:t>Conclusion: Reflection Document for Payment Procedures</a:t>
            </a:r>
          </a:p>
          <a:p>
            <a:endParaRPr lang="uk-UA" dirty="0"/>
          </a:p>
        </p:txBody>
      </p:sp>
    </p:spTree>
    <p:extLst>
      <p:ext uri="{BB962C8B-B14F-4D97-AF65-F5344CB8AC3E}">
        <p14:creationId xmlns:p14="http://schemas.microsoft.com/office/powerpoint/2010/main" val="1688038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4FD5F7-B1F0-471B-9B85-53B55E282938}"/>
              </a:ext>
            </a:extLst>
          </p:cNvPr>
          <p:cNvPicPr>
            <a:picLocks noChangeAspect="1"/>
          </p:cNvPicPr>
          <p:nvPr/>
        </p:nvPicPr>
        <p:blipFill rotWithShape="1">
          <a:blip r:embed="rId2"/>
          <a:srcRect l="12987" t="16384" r="36613" b="14984"/>
          <a:stretch/>
        </p:blipFill>
        <p:spPr>
          <a:xfrm>
            <a:off x="1979712" y="0"/>
            <a:ext cx="6984776" cy="6741368"/>
          </a:xfrm>
          <a:prstGeom prst="rect">
            <a:avLst/>
          </a:prstGeom>
        </p:spPr>
      </p:pic>
    </p:spTree>
    <p:extLst>
      <p:ext uri="{BB962C8B-B14F-4D97-AF65-F5344CB8AC3E}">
        <p14:creationId xmlns:p14="http://schemas.microsoft.com/office/powerpoint/2010/main" val="90076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OP Motivational Video for TEACHERS | Professional Development | Jeremy Anderson">
            <a:hlinkClick r:id="" action="ppaction://media"/>
            <a:extLst>
              <a:ext uri="{FF2B5EF4-FFF2-40B4-BE49-F238E27FC236}">
                <a16:creationId xmlns:a16="http://schemas.microsoft.com/office/drawing/2014/main" id="{DE6FE22A-F05F-4AB3-BBCA-EC3030AA6E95}"/>
              </a:ext>
            </a:extLst>
          </p:cNvPr>
          <p:cNvPicPr>
            <a:picLocks noRot="1" noChangeAspect="1"/>
          </p:cNvPicPr>
          <p:nvPr>
            <a:videoFile r:link="rId1"/>
          </p:nvPr>
        </p:nvPicPr>
        <p:blipFill>
          <a:blip r:embed="rId3"/>
          <a:stretch>
            <a:fillRect/>
          </a:stretch>
        </p:blipFill>
        <p:spPr>
          <a:xfrm>
            <a:off x="2020313" y="116632"/>
            <a:ext cx="6944175" cy="6480720"/>
          </a:xfrm>
          <a:prstGeom prst="rect">
            <a:avLst/>
          </a:prstGeom>
        </p:spPr>
      </p:pic>
    </p:spTree>
    <p:extLst>
      <p:ext uri="{BB962C8B-B14F-4D97-AF65-F5344CB8AC3E}">
        <p14:creationId xmlns:p14="http://schemas.microsoft.com/office/powerpoint/2010/main" val="106253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at Teachers are Really Thinking...">
            <a:hlinkClick r:id="" action="ppaction://media"/>
            <a:extLst>
              <a:ext uri="{FF2B5EF4-FFF2-40B4-BE49-F238E27FC236}">
                <a16:creationId xmlns:a16="http://schemas.microsoft.com/office/drawing/2014/main" id="{24FBDC5B-0BC2-47F9-9CA3-BE4475B824F2}"/>
              </a:ext>
            </a:extLst>
          </p:cNvPr>
          <p:cNvPicPr>
            <a:picLocks noRot="1" noChangeAspect="1"/>
          </p:cNvPicPr>
          <p:nvPr>
            <a:videoFile r:link="rId1"/>
          </p:nvPr>
        </p:nvPicPr>
        <p:blipFill>
          <a:blip r:embed="rId3"/>
          <a:stretch>
            <a:fillRect/>
          </a:stretch>
        </p:blipFill>
        <p:spPr>
          <a:xfrm>
            <a:off x="2051720" y="476672"/>
            <a:ext cx="6624736" cy="6048672"/>
          </a:xfrm>
          <a:prstGeom prst="rect">
            <a:avLst/>
          </a:prstGeom>
        </p:spPr>
      </p:pic>
    </p:spTree>
    <p:extLst>
      <p:ext uri="{BB962C8B-B14F-4D97-AF65-F5344CB8AC3E}">
        <p14:creationId xmlns:p14="http://schemas.microsoft.com/office/powerpoint/2010/main" val="287033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arold Melvin &amp; The Blue Notes-Wake Up Everybody">
            <a:hlinkClick r:id="" action="ppaction://media"/>
            <a:extLst>
              <a:ext uri="{FF2B5EF4-FFF2-40B4-BE49-F238E27FC236}">
                <a16:creationId xmlns:a16="http://schemas.microsoft.com/office/drawing/2014/main" id="{4FFA7854-173D-4EEC-BB75-D089DFFDD31B}"/>
              </a:ext>
            </a:extLst>
          </p:cNvPr>
          <p:cNvPicPr>
            <a:picLocks noRot="1" noChangeAspect="1"/>
          </p:cNvPicPr>
          <p:nvPr>
            <a:videoFile r:link="rId1"/>
          </p:nvPr>
        </p:nvPicPr>
        <p:blipFill>
          <a:blip r:embed="rId3"/>
          <a:stretch>
            <a:fillRect/>
          </a:stretch>
        </p:blipFill>
        <p:spPr>
          <a:xfrm>
            <a:off x="1979712" y="404664"/>
            <a:ext cx="6984776" cy="6048672"/>
          </a:xfrm>
          <a:prstGeom prst="rect">
            <a:avLst/>
          </a:prstGeom>
        </p:spPr>
      </p:pic>
    </p:spTree>
    <p:extLst>
      <p:ext uri="{BB962C8B-B14F-4D97-AF65-F5344CB8AC3E}">
        <p14:creationId xmlns:p14="http://schemas.microsoft.com/office/powerpoint/2010/main" val="95351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284663" y="115888"/>
            <a:ext cx="4319587" cy="1079500"/>
          </a:xfrm>
        </p:spPr>
        <p:txBody>
          <a:bodyPr/>
          <a:lstStyle/>
          <a:p>
            <a:pPr algn="ctr"/>
            <a:r>
              <a:rPr lang="en-US" sz="6600" u="sng" dirty="0"/>
              <a:t>Day #3 </a:t>
            </a:r>
            <a:endParaRPr lang="uk-UA" sz="6600" u="sng" dirty="0"/>
          </a:p>
        </p:txBody>
      </p:sp>
      <p:sp>
        <p:nvSpPr>
          <p:cNvPr id="36867" name="Rectangle 3"/>
          <p:cNvSpPr>
            <a:spLocks noGrp="1" noChangeArrowheads="1"/>
          </p:cNvSpPr>
          <p:nvPr>
            <p:ph type="body" idx="1"/>
          </p:nvPr>
        </p:nvSpPr>
        <p:spPr>
          <a:xfrm>
            <a:off x="2051720" y="1628800"/>
            <a:ext cx="6961670" cy="4537075"/>
          </a:xfrm>
        </p:spPr>
        <p:txBody>
          <a:bodyPr/>
          <a:lstStyle/>
          <a:p>
            <a:r>
              <a:rPr lang="en-US" sz="2400" dirty="0"/>
              <a:t>Brief Introduction and Agenda Overview</a:t>
            </a:r>
          </a:p>
          <a:p>
            <a:r>
              <a:rPr lang="en-US" sz="2400" dirty="0"/>
              <a:t>Motivational Video</a:t>
            </a:r>
          </a:p>
          <a:p>
            <a:r>
              <a:rPr lang="en-US" sz="2400" dirty="0"/>
              <a:t>Game </a:t>
            </a:r>
          </a:p>
          <a:p>
            <a:r>
              <a:rPr lang="en-US" sz="2400" dirty="0"/>
              <a:t>Teacher Video…</a:t>
            </a:r>
          </a:p>
          <a:p>
            <a:r>
              <a:rPr lang="en-US" sz="2400" dirty="0"/>
              <a:t>Part 1: Collaborative Work Period- TEAMS- </a:t>
            </a:r>
            <a:r>
              <a:rPr lang="en-US" sz="2400"/>
              <a:t>Write Score Demo PD</a:t>
            </a:r>
            <a:endParaRPr lang="en-US" sz="2400" dirty="0"/>
          </a:p>
          <a:p>
            <a:r>
              <a:rPr lang="en-US" sz="2400" dirty="0"/>
              <a:t>Break and Work Period</a:t>
            </a:r>
          </a:p>
          <a:p>
            <a:r>
              <a:rPr lang="en-US" sz="2400" dirty="0"/>
              <a:t>Part 2: Collaborative Work Period</a:t>
            </a:r>
          </a:p>
          <a:p>
            <a:r>
              <a:rPr lang="en-US" sz="2400" dirty="0"/>
              <a:t>Parking Lot</a:t>
            </a:r>
          </a:p>
          <a:p>
            <a:r>
              <a:rPr lang="en-US" sz="2400" dirty="0"/>
              <a:t>Conclusion: Reflection Document for Payment Procedures</a:t>
            </a:r>
          </a:p>
          <a:p>
            <a:endParaRPr lang="uk-UA" dirty="0"/>
          </a:p>
        </p:txBody>
      </p:sp>
    </p:spTree>
    <p:extLst>
      <p:ext uri="{BB962C8B-B14F-4D97-AF65-F5344CB8AC3E}">
        <p14:creationId xmlns:p14="http://schemas.microsoft.com/office/powerpoint/2010/main" val="765045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ake An Impact - Inspirational Video">
            <a:hlinkClick r:id="" action="ppaction://media"/>
            <a:extLst>
              <a:ext uri="{FF2B5EF4-FFF2-40B4-BE49-F238E27FC236}">
                <a16:creationId xmlns:a16="http://schemas.microsoft.com/office/drawing/2014/main" id="{AEE605BD-3F08-49CA-8D31-86C18F9DA50C}"/>
              </a:ext>
            </a:extLst>
          </p:cNvPr>
          <p:cNvPicPr>
            <a:picLocks noRot="1" noChangeAspect="1"/>
          </p:cNvPicPr>
          <p:nvPr>
            <a:videoFile r:link="rId1"/>
          </p:nvPr>
        </p:nvPicPr>
        <p:blipFill>
          <a:blip r:embed="rId3"/>
          <a:stretch>
            <a:fillRect/>
          </a:stretch>
        </p:blipFill>
        <p:spPr>
          <a:xfrm>
            <a:off x="1907704" y="1556792"/>
            <a:ext cx="6840760" cy="4146550"/>
          </a:xfrm>
          <a:prstGeom prst="rect">
            <a:avLst/>
          </a:prstGeom>
        </p:spPr>
      </p:pic>
    </p:spTree>
    <p:extLst>
      <p:ext uri="{BB962C8B-B14F-4D97-AF65-F5344CB8AC3E}">
        <p14:creationId xmlns:p14="http://schemas.microsoft.com/office/powerpoint/2010/main" val="338313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U.S.A. For Africa - We Are the World (Official Video)">
            <a:hlinkClick r:id="" action="ppaction://media"/>
            <a:extLst>
              <a:ext uri="{FF2B5EF4-FFF2-40B4-BE49-F238E27FC236}">
                <a16:creationId xmlns:a16="http://schemas.microsoft.com/office/drawing/2014/main" id="{2725AD7A-EB63-4C77-B0EB-B87937C0B294}"/>
              </a:ext>
            </a:extLst>
          </p:cNvPr>
          <p:cNvPicPr>
            <a:picLocks noRot="1" noChangeAspect="1"/>
          </p:cNvPicPr>
          <p:nvPr>
            <a:videoFile r:link="rId1"/>
          </p:nvPr>
        </p:nvPicPr>
        <p:blipFill>
          <a:blip r:embed="rId3"/>
          <a:stretch>
            <a:fillRect/>
          </a:stretch>
        </p:blipFill>
        <p:spPr>
          <a:xfrm>
            <a:off x="1907704" y="548680"/>
            <a:ext cx="6768752" cy="6048672"/>
          </a:xfrm>
          <a:prstGeom prst="rect">
            <a:avLst/>
          </a:prstGeom>
        </p:spPr>
      </p:pic>
    </p:spTree>
    <p:extLst>
      <p:ext uri="{BB962C8B-B14F-4D97-AF65-F5344CB8AC3E}">
        <p14:creationId xmlns:p14="http://schemas.microsoft.com/office/powerpoint/2010/main" val="334092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ow school administrators be like when talking to the teacher">
            <a:hlinkClick r:id="" action="ppaction://media"/>
            <a:extLst>
              <a:ext uri="{FF2B5EF4-FFF2-40B4-BE49-F238E27FC236}">
                <a16:creationId xmlns:a16="http://schemas.microsoft.com/office/drawing/2014/main" id="{71C69103-7703-440A-A9F1-47C2EB88018D}"/>
              </a:ext>
            </a:extLst>
          </p:cNvPr>
          <p:cNvPicPr>
            <a:picLocks noRot="1" noChangeAspect="1"/>
          </p:cNvPicPr>
          <p:nvPr>
            <a:videoFile r:link="rId1"/>
          </p:nvPr>
        </p:nvPicPr>
        <p:blipFill>
          <a:blip r:embed="rId3"/>
          <a:stretch>
            <a:fillRect/>
          </a:stretch>
        </p:blipFill>
        <p:spPr>
          <a:xfrm>
            <a:off x="2123728" y="548680"/>
            <a:ext cx="6624736" cy="5472608"/>
          </a:xfrm>
          <a:prstGeom prst="rect">
            <a:avLst/>
          </a:prstGeom>
        </p:spPr>
      </p:pic>
    </p:spTree>
    <p:extLst>
      <p:ext uri="{BB962C8B-B14F-4D97-AF65-F5344CB8AC3E}">
        <p14:creationId xmlns:p14="http://schemas.microsoft.com/office/powerpoint/2010/main" val="255230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E12B71-1AB2-4E6F-BEF0-8267C2B8F9F1}"/>
              </a:ext>
            </a:extLst>
          </p:cNvPr>
          <p:cNvPicPr>
            <a:picLocks noChangeAspect="1"/>
          </p:cNvPicPr>
          <p:nvPr/>
        </p:nvPicPr>
        <p:blipFill rotWithShape="1">
          <a:blip r:embed="rId2"/>
          <a:srcRect l="28738" t="27590" r="30313" b="20586"/>
          <a:stretch/>
        </p:blipFill>
        <p:spPr>
          <a:xfrm>
            <a:off x="16448" y="1844824"/>
            <a:ext cx="8948039" cy="5013176"/>
          </a:xfrm>
          <a:prstGeom prst="rect">
            <a:avLst/>
          </a:prstGeom>
        </p:spPr>
      </p:pic>
    </p:spTree>
    <p:extLst>
      <p:ext uri="{BB962C8B-B14F-4D97-AF65-F5344CB8AC3E}">
        <p14:creationId xmlns:p14="http://schemas.microsoft.com/office/powerpoint/2010/main" val="3055488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145B-214F-4874-AA5E-ED2D98028185}"/>
              </a:ext>
            </a:extLst>
          </p:cNvPr>
          <p:cNvSpPr>
            <a:spLocks noGrp="1"/>
          </p:cNvSpPr>
          <p:nvPr>
            <p:ph type="title"/>
          </p:nvPr>
        </p:nvSpPr>
        <p:spPr/>
        <p:txBody>
          <a:bodyPr/>
          <a:lstStyle/>
          <a:p>
            <a:pPr algn="ctr"/>
            <a:r>
              <a:rPr lang="en-US" dirty="0"/>
              <a:t>Enjoy some cake from me….</a:t>
            </a:r>
          </a:p>
        </p:txBody>
      </p:sp>
      <p:pic>
        <p:nvPicPr>
          <p:cNvPr id="1026" name="Picture 2">
            <a:extLst>
              <a:ext uri="{FF2B5EF4-FFF2-40B4-BE49-F238E27FC236}">
                <a16:creationId xmlns:a16="http://schemas.microsoft.com/office/drawing/2014/main" id="{7749D827-169A-433A-9512-D2E9FEA0C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628800"/>
            <a:ext cx="5595937" cy="5085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4608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563F87-77CD-45DF-9A3E-1185B93706A7}"/>
              </a:ext>
            </a:extLst>
          </p:cNvPr>
          <p:cNvPicPr>
            <a:picLocks noChangeAspect="1"/>
          </p:cNvPicPr>
          <p:nvPr/>
        </p:nvPicPr>
        <p:blipFill rotWithShape="1">
          <a:blip r:embed="rId2"/>
          <a:srcRect l="17713" t="26188" r="41338" b="9381"/>
          <a:stretch/>
        </p:blipFill>
        <p:spPr>
          <a:xfrm>
            <a:off x="1907704" y="102385"/>
            <a:ext cx="7128792" cy="6566975"/>
          </a:xfrm>
          <a:prstGeom prst="rect">
            <a:avLst/>
          </a:prstGeom>
        </p:spPr>
      </p:pic>
      <p:sp>
        <p:nvSpPr>
          <p:cNvPr id="4" name="Rectangle 3">
            <a:extLst>
              <a:ext uri="{FF2B5EF4-FFF2-40B4-BE49-F238E27FC236}">
                <a16:creationId xmlns:a16="http://schemas.microsoft.com/office/drawing/2014/main" id="{E165928E-E8DE-490C-8A81-8626D839DC2B}"/>
              </a:ext>
            </a:extLst>
          </p:cNvPr>
          <p:cNvSpPr/>
          <p:nvPr/>
        </p:nvSpPr>
        <p:spPr bwMode="auto">
          <a:xfrm>
            <a:off x="6084168" y="1902586"/>
            <a:ext cx="2448272" cy="4752528"/>
          </a:xfrm>
          <a:prstGeom prst="rect">
            <a:avLst/>
          </a:prstGeom>
          <a:solidFill>
            <a:srgbClr val="E9B5D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spTree>
    <p:extLst>
      <p:ext uri="{BB962C8B-B14F-4D97-AF65-F5344CB8AC3E}">
        <p14:creationId xmlns:p14="http://schemas.microsoft.com/office/powerpoint/2010/main" val="196969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2F8AF6-418B-401E-AED1-13820AA273A6}"/>
              </a:ext>
            </a:extLst>
          </p:cNvPr>
          <p:cNvSpPr txBox="1"/>
          <p:nvPr/>
        </p:nvSpPr>
        <p:spPr>
          <a:xfrm>
            <a:off x="2195736" y="620688"/>
            <a:ext cx="6552728" cy="5693866"/>
          </a:xfrm>
          <a:prstGeom prst="rect">
            <a:avLst/>
          </a:prstGeom>
          <a:noFill/>
        </p:spPr>
        <p:txBody>
          <a:bodyPr wrap="square" rtlCol="0">
            <a:spAutoFit/>
          </a:bodyPr>
          <a:lstStyle/>
          <a:p>
            <a:r>
              <a:rPr lang="en-US" dirty="0">
                <a:highlight>
                  <a:srgbClr val="FFFF00"/>
                </a:highlight>
              </a:rPr>
              <a:t>Summer Tutorial Budget is: $7,980.00</a:t>
            </a:r>
          </a:p>
          <a:p>
            <a:r>
              <a:rPr lang="en-US" dirty="0">
                <a:highlight>
                  <a:srgbClr val="FFFF00"/>
                </a:highlight>
              </a:rPr>
              <a:t>17 Teachers</a:t>
            </a:r>
          </a:p>
          <a:p>
            <a:endParaRPr lang="en-US" dirty="0"/>
          </a:p>
          <a:p>
            <a:r>
              <a:rPr lang="en-US" dirty="0"/>
              <a:t>Monday: Pre-Planning 8-9 and the 1</a:t>
            </a:r>
            <a:r>
              <a:rPr lang="en-US" baseline="30000" dirty="0"/>
              <a:t>st</a:t>
            </a:r>
            <a:r>
              <a:rPr lang="en-US" dirty="0"/>
              <a:t> </a:t>
            </a:r>
          </a:p>
          <a:p>
            <a:r>
              <a:rPr lang="en-US" dirty="0"/>
              <a:t>Session is 9-11</a:t>
            </a:r>
          </a:p>
          <a:p>
            <a:endParaRPr lang="en-US" dirty="0"/>
          </a:p>
          <a:p>
            <a:r>
              <a:rPr lang="en-US" dirty="0"/>
              <a:t>Tuesday: 9-11</a:t>
            </a:r>
          </a:p>
          <a:p>
            <a:r>
              <a:rPr lang="en-US" dirty="0"/>
              <a:t>Wednesday: 9-11</a:t>
            </a:r>
          </a:p>
          <a:p>
            <a:r>
              <a:rPr lang="en-US" dirty="0"/>
              <a:t>Thursday: 9-11</a:t>
            </a:r>
          </a:p>
          <a:p>
            <a:endParaRPr lang="en-US" dirty="0"/>
          </a:p>
          <a:p>
            <a:r>
              <a:rPr lang="en-US" dirty="0"/>
              <a:t>Friday: 9-11 and Post-Planning 11-12</a:t>
            </a:r>
          </a:p>
          <a:p>
            <a:endParaRPr lang="en-US" dirty="0"/>
          </a:p>
          <a:p>
            <a:r>
              <a:rPr lang="en-US" dirty="0">
                <a:highlight>
                  <a:srgbClr val="FFFF00"/>
                </a:highlight>
              </a:rPr>
              <a:t>Total: </a:t>
            </a:r>
          </a:p>
        </p:txBody>
      </p:sp>
    </p:spTree>
    <p:extLst>
      <p:ext uri="{BB962C8B-B14F-4D97-AF65-F5344CB8AC3E}">
        <p14:creationId xmlns:p14="http://schemas.microsoft.com/office/powerpoint/2010/main" val="399275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eddy Pendergrass - You're My Latest, My Greatest Inspiration (Official Audio)">
            <a:hlinkClick r:id="" action="ppaction://media"/>
            <a:extLst>
              <a:ext uri="{FF2B5EF4-FFF2-40B4-BE49-F238E27FC236}">
                <a16:creationId xmlns:a16="http://schemas.microsoft.com/office/drawing/2014/main" id="{AEF766F4-5FCC-42A0-ABE8-358E9D42111E}"/>
              </a:ext>
            </a:extLst>
          </p:cNvPr>
          <p:cNvPicPr>
            <a:picLocks noRot="1" noChangeAspect="1"/>
          </p:cNvPicPr>
          <p:nvPr>
            <a:videoFile r:link="rId1"/>
          </p:nvPr>
        </p:nvPicPr>
        <p:blipFill>
          <a:blip r:embed="rId3"/>
          <a:stretch>
            <a:fillRect/>
          </a:stretch>
        </p:blipFill>
        <p:spPr>
          <a:xfrm>
            <a:off x="2123728" y="620688"/>
            <a:ext cx="6336704" cy="5904656"/>
          </a:xfrm>
          <a:prstGeom prst="rect">
            <a:avLst/>
          </a:prstGeom>
        </p:spPr>
      </p:pic>
    </p:spTree>
    <p:extLst>
      <p:ext uri="{BB962C8B-B14F-4D97-AF65-F5344CB8AC3E}">
        <p14:creationId xmlns:p14="http://schemas.microsoft.com/office/powerpoint/2010/main" val="685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539750" y="1916833"/>
            <a:ext cx="8064500" cy="720080"/>
          </a:xfrm>
        </p:spPr>
        <p:txBody>
          <a:bodyPr/>
          <a:lstStyle/>
          <a:p>
            <a:pPr marL="0" indent="0">
              <a:buNone/>
            </a:pPr>
            <a:r>
              <a:rPr lang="en-US" sz="2800" dirty="0"/>
              <a:t>	Welcome: Dr. William Carter, Principal</a:t>
            </a:r>
          </a:p>
          <a:p>
            <a:endParaRPr lang="uk-UA" dirty="0"/>
          </a:p>
        </p:txBody>
      </p:sp>
      <p:sp>
        <p:nvSpPr>
          <p:cNvPr id="5" name="TextBox 4">
            <a:extLst>
              <a:ext uri="{FF2B5EF4-FFF2-40B4-BE49-F238E27FC236}">
                <a16:creationId xmlns:a16="http://schemas.microsoft.com/office/drawing/2014/main" id="{C9E28EAD-E31F-41ED-AA75-CF706C7D4699}"/>
              </a:ext>
            </a:extLst>
          </p:cNvPr>
          <p:cNvSpPr txBox="1"/>
          <p:nvPr/>
        </p:nvSpPr>
        <p:spPr>
          <a:xfrm>
            <a:off x="287524" y="2636913"/>
            <a:ext cx="8568952" cy="4462760"/>
          </a:xfrm>
          <a:prstGeom prst="rect">
            <a:avLst/>
          </a:prstGeom>
          <a:noFill/>
        </p:spPr>
        <p:txBody>
          <a:bodyPr wrap="square" rtlCol="0">
            <a:spAutoFit/>
          </a:bodyPr>
          <a:lstStyle/>
          <a:p>
            <a:pPr algn="ctr" rtl="0" fontAlgn="base"/>
            <a:r>
              <a:rPr lang="en-US" sz="1600" b="1" i="0" dirty="0">
                <a:solidFill>
                  <a:srgbClr val="212121"/>
                </a:solidFill>
                <a:effectLst/>
                <a:latin typeface="inherit"/>
              </a:rPr>
              <a:t>2021-2022 Allgood Elementary School</a:t>
            </a:r>
          </a:p>
          <a:p>
            <a:pPr algn="ctr" rtl="0" fontAlgn="base"/>
            <a:r>
              <a:rPr lang="en-US" sz="1600" b="1" i="0" dirty="0">
                <a:solidFill>
                  <a:srgbClr val="212121"/>
                </a:solidFill>
                <a:effectLst/>
                <a:latin typeface="inherit"/>
              </a:rPr>
              <a:t>“Leading, Teaching, and Learning with FOCUS; using </a:t>
            </a:r>
            <a:r>
              <a:rPr lang="en-US" sz="1600" b="1" i="0" u="sng" dirty="0">
                <a:solidFill>
                  <a:srgbClr val="212121"/>
                </a:solidFill>
                <a:effectLst/>
                <a:latin typeface="inherit"/>
              </a:rPr>
              <a:t>COLLABORATION</a:t>
            </a:r>
            <a:r>
              <a:rPr lang="en-US" sz="1600" b="1" i="0" dirty="0">
                <a:solidFill>
                  <a:srgbClr val="212121"/>
                </a:solidFill>
                <a:effectLst/>
                <a:latin typeface="inherit"/>
              </a:rPr>
              <a:t> and </a:t>
            </a:r>
            <a:r>
              <a:rPr lang="en-US" sz="1600" b="1" i="0" u="sng" dirty="0">
                <a:solidFill>
                  <a:srgbClr val="212121"/>
                </a:solidFill>
                <a:effectLst/>
                <a:latin typeface="inherit"/>
              </a:rPr>
              <a:t>PROGRESS</a:t>
            </a:r>
            <a:r>
              <a:rPr lang="en-US" sz="1600" b="1" i="0" dirty="0">
                <a:solidFill>
                  <a:srgbClr val="212121"/>
                </a:solidFill>
                <a:effectLst/>
                <a:latin typeface="inherit"/>
              </a:rPr>
              <a:t> </a:t>
            </a:r>
            <a:r>
              <a:rPr lang="en-US" sz="1600" b="1" i="0" u="sng" dirty="0">
                <a:solidFill>
                  <a:srgbClr val="212121"/>
                </a:solidFill>
                <a:effectLst/>
                <a:latin typeface="inherit"/>
              </a:rPr>
              <a:t>MONITORING</a:t>
            </a:r>
            <a:r>
              <a:rPr lang="en-US" sz="1600" b="1" i="0" dirty="0">
                <a:solidFill>
                  <a:srgbClr val="212121"/>
                </a:solidFill>
                <a:effectLst/>
                <a:latin typeface="inherit"/>
              </a:rPr>
              <a:t> </a:t>
            </a:r>
          </a:p>
          <a:p>
            <a:pPr algn="ctr" rtl="0" fontAlgn="base"/>
            <a:r>
              <a:rPr lang="en-US" sz="1600" b="1" i="0" dirty="0">
                <a:solidFill>
                  <a:srgbClr val="212121"/>
                </a:solidFill>
                <a:effectLst/>
                <a:latin typeface="inherit"/>
              </a:rPr>
              <a:t>as tools for student academic success.”</a:t>
            </a:r>
          </a:p>
          <a:p>
            <a:pPr algn="ctr" rtl="0" fontAlgn="base"/>
            <a:endParaRPr lang="en-US" sz="1600" b="0" i="0" dirty="0">
              <a:solidFill>
                <a:srgbClr val="212121"/>
              </a:solidFill>
              <a:effectLst/>
              <a:latin typeface="Segoe UI" panose="020B0502040204020203" pitchFamily="34" charset="0"/>
            </a:endParaRPr>
          </a:p>
          <a:p>
            <a:pPr algn="ctr"/>
            <a:r>
              <a:rPr lang="en-US" sz="1600" dirty="0">
                <a:solidFill>
                  <a:srgbClr val="201F1E"/>
                </a:solidFill>
                <a:latin typeface="Segoe UI" panose="020B0502040204020203" pitchFamily="34" charset="0"/>
              </a:rPr>
              <a:t>T</a:t>
            </a:r>
            <a:r>
              <a:rPr lang="en-US" sz="1600" b="0" i="0" dirty="0">
                <a:solidFill>
                  <a:srgbClr val="201F1E"/>
                </a:solidFill>
                <a:effectLst/>
                <a:latin typeface="Segoe UI" panose="020B0502040204020203" pitchFamily="34" charset="0"/>
              </a:rPr>
              <a:t>he book “Leading with Focus”, by Mike </a:t>
            </a:r>
            <a:r>
              <a:rPr lang="en-US" sz="1600" b="0" i="0" dirty="0" err="1">
                <a:solidFill>
                  <a:srgbClr val="201F1E"/>
                </a:solidFill>
                <a:effectLst/>
                <a:latin typeface="Segoe UI" panose="020B0502040204020203" pitchFamily="34" charset="0"/>
              </a:rPr>
              <a:t>Schmoker</a:t>
            </a:r>
            <a:r>
              <a:rPr lang="en-US" sz="1600" b="0" i="0" dirty="0">
                <a:solidFill>
                  <a:srgbClr val="201F1E"/>
                </a:solidFill>
                <a:effectLst/>
                <a:latin typeface="Segoe UI" panose="020B0502040204020203" pitchFamily="34" charset="0"/>
              </a:rPr>
              <a:t> will be </a:t>
            </a:r>
          </a:p>
          <a:p>
            <a:pPr algn="ctr"/>
            <a:r>
              <a:rPr lang="en-US" sz="1600" b="0" i="0" dirty="0">
                <a:solidFill>
                  <a:srgbClr val="201F1E"/>
                </a:solidFill>
                <a:effectLst/>
                <a:latin typeface="Segoe UI" panose="020B0502040204020203" pitchFamily="34" charset="0"/>
              </a:rPr>
              <a:t>one of our PLC books to emphasize our theme.</a:t>
            </a:r>
          </a:p>
          <a:p>
            <a:pPr algn="ctr" rtl="0" fontAlgn="base"/>
            <a:r>
              <a:rPr lang="en-US" sz="1600" b="0" i="0" dirty="0">
                <a:solidFill>
                  <a:srgbClr val="201F1E"/>
                </a:solidFill>
                <a:effectLst/>
                <a:latin typeface="Segoe UI" panose="020B0502040204020203" pitchFamily="34" charset="0"/>
              </a:rPr>
              <a:t> </a:t>
            </a:r>
          </a:p>
          <a:p>
            <a:pPr algn="ctr" rtl="0" fontAlgn="base"/>
            <a:r>
              <a:rPr lang="en-US" sz="1600" b="0" i="0" u="sng" dirty="0">
                <a:solidFill>
                  <a:srgbClr val="201F1E"/>
                </a:solidFill>
                <a:effectLst/>
                <a:latin typeface="Segoe UI" panose="020B0502040204020203" pitchFamily="34" charset="0"/>
              </a:rPr>
              <a:t>Leading with FOCUS  </a:t>
            </a:r>
            <a:r>
              <a:rPr lang="en-US" sz="1600" b="0" i="0" dirty="0">
                <a:solidFill>
                  <a:srgbClr val="201F1E"/>
                </a:solidFill>
                <a:effectLst/>
                <a:latin typeface="Segoe UI" panose="020B0502040204020203" pitchFamily="34" charset="0"/>
              </a:rPr>
              <a:t>BY Mike </a:t>
            </a:r>
            <a:r>
              <a:rPr lang="en-US" sz="1600" b="0" i="0" dirty="0" err="1">
                <a:solidFill>
                  <a:srgbClr val="201F1E"/>
                </a:solidFill>
                <a:effectLst/>
                <a:latin typeface="Segoe UI" panose="020B0502040204020203" pitchFamily="34" charset="0"/>
              </a:rPr>
              <a:t>Schmoker</a:t>
            </a:r>
            <a:r>
              <a:rPr lang="en-US" sz="1600" b="0" i="0" dirty="0">
                <a:solidFill>
                  <a:srgbClr val="201F1E"/>
                </a:solidFill>
                <a:effectLst/>
                <a:latin typeface="Segoe UI" panose="020B0502040204020203" pitchFamily="34" charset="0"/>
              </a:rPr>
              <a:t>:</a:t>
            </a:r>
          </a:p>
          <a:p>
            <a:pPr algn="ctr" rtl="0" fontAlgn="base"/>
            <a:endParaRPr lang="en-US" sz="1600" b="0" i="0" dirty="0">
              <a:solidFill>
                <a:srgbClr val="201F1E"/>
              </a:solidFill>
              <a:effectLst/>
              <a:latin typeface="Segoe UI" panose="020B0502040204020203" pitchFamily="34" charset="0"/>
            </a:endParaRPr>
          </a:p>
          <a:p>
            <a:pPr algn="ctr" rtl="0" fontAlgn="base"/>
            <a:r>
              <a:rPr lang="en-US" sz="1600" b="0" i="0" dirty="0">
                <a:solidFill>
                  <a:srgbClr val="201F1E"/>
                </a:solidFill>
                <a:effectLst/>
                <a:latin typeface="Segoe UI" panose="020B0502040204020203" pitchFamily="34" charset="0"/>
              </a:rPr>
              <a:t>“Ordinary people can become exceptional leaders by radically simplifying the work of leadership. To succeed, leaders must carefully select, severely limit, and then persistently clarify the work to be done by those they lead. They must also reject anything that distracts them from their focus.”</a:t>
            </a:r>
          </a:p>
          <a:p>
            <a:pPr algn="ctr" rtl="0" fontAlgn="base"/>
            <a:endParaRPr lang="en-US" sz="1600" b="0" i="0" dirty="0">
              <a:solidFill>
                <a:srgbClr val="201F1E"/>
              </a:solidFill>
              <a:effectLst/>
              <a:latin typeface="Segoe UI" panose="020B0502040204020203" pitchFamily="34" charset="0"/>
            </a:endParaRPr>
          </a:p>
          <a:p>
            <a:pPr algn="ctr" rtl="0" fontAlgn="base"/>
            <a:r>
              <a:rPr lang="en-US" sz="1600" b="0" i="0" dirty="0">
                <a:solidFill>
                  <a:srgbClr val="201F1E"/>
                </a:solidFill>
                <a:effectLst/>
                <a:latin typeface="Segoe UI" panose="020B0502040204020203" pitchFamily="34" charset="0"/>
              </a:rPr>
              <a:t>Mike </a:t>
            </a:r>
            <a:r>
              <a:rPr lang="en-US" sz="1600" b="0" i="0" dirty="0" err="1">
                <a:solidFill>
                  <a:srgbClr val="201F1E"/>
                </a:solidFill>
                <a:effectLst/>
                <a:latin typeface="Segoe UI" panose="020B0502040204020203" pitchFamily="34" charset="0"/>
              </a:rPr>
              <a:t>Schmoker</a:t>
            </a:r>
            <a:endParaRPr lang="en-US" sz="1600" b="0" i="0" dirty="0">
              <a:solidFill>
                <a:srgbClr val="201F1E"/>
              </a:solidFill>
              <a:effectLst/>
              <a:latin typeface="Segoe UI" panose="020B0502040204020203" pitchFamily="34" charset="0"/>
            </a:endParaRPr>
          </a:p>
          <a:p>
            <a:pPr algn="ct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284663" y="115888"/>
            <a:ext cx="4319587" cy="1079500"/>
          </a:xfrm>
        </p:spPr>
        <p:txBody>
          <a:bodyPr/>
          <a:lstStyle/>
          <a:p>
            <a:pPr algn="ctr"/>
            <a:r>
              <a:rPr lang="en-US" sz="6600" u="sng" dirty="0"/>
              <a:t>Day #2 </a:t>
            </a:r>
            <a:endParaRPr lang="uk-UA" sz="6600" u="sng" dirty="0"/>
          </a:p>
        </p:txBody>
      </p:sp>
      <p:sp>
        <p:nvSpPr>
          <p:cNvPr id="36867" name="Rectangle 3"/>
          <p:cNvSpPr>
            <a:spLocks noGrp="1" noChangeArrowheads="1"/>
          </p:cNvSpPr>
          <p:nvPr>
            <p:ph type="body" idx="1"/>
          </p:nvPr>
        </p:nvSpPr>
        <p:spPr>
          <a:xfrm>
            <a:off x="562658" y="1916832"/>
            <a:ext cx="8581341" cy="4537075"/>
          </a:xfrm>
        </p:spPr>
        <p:txBody>
          <a:bodyPr/>
          <a:lstStyle/>
          <a:p>
            <a:r>
              <a:rPr lang="en-US" sz="2400" dirty="0"/>
              <a:t>Team Building Ice-Breaker</a:t>
            </a:r>
          </a:p>
          <a:p>
            <a:r>
              <a:rPr lang="en-US" sz="2400" dirty="0"/>
              <a:t>Brief Introduction and Agenda Overview</a:t>
            </a:r>
          </a:p>
          <a:p>
            <a:r>
              <a:rPr lang="en-US" sz="2400" dirty="0"/>
              <a:t>Motivational Video</a:t>
            </a:r>
          </a:p>
          <a:p>
            <a:r>
              <a:rPr lang="en-US" sz="2400" dirty="0"/>
              <a:t>Game and Starbuck Prize</a:t>
            </a:r>
          </a:p>
          <a:p>
            <a:r>
              <a:rPr lang="en-US" sz="2400" dirty="0"/>
              <a:t>Teacher Video…</a:t>
            </a:r>
          </a:p>
          <a:p>
            <a:r>
              <a:rPr lang="en-US" sz="2400" dirty="0"/>
              <a:t>Part 1: Collaborative Work Period</a:t>
            </a:r>
          </a:p>
          <a:p>
            <a:r>
              <a:rPr lang="en-US" sz="2400" dirty="0"/>
              <a:t>Break and Work Period</a:t>
            </a:r>
          </a:p>
          <a:p>
            <a:r>
              <a:rPr lang="en-US" sz="2400" dirty="0"/>
              <a:t>Part 2: Collaborative Work Period</a:t>
            </a:r>
          </a:p>
          <a:p>
            <a:r>
              <a:rPr lang="en-US" sz="2400" dirty="0"/>
              <a:t>Parking Lot</a:t>
            </a:r>
          </a:p>
          <a:p>
            <a:r>
              <a:rPr lang="en-US" sz="2400" dirty="0"/>
              <a:t>Conclusion: Reflection Document for Payment Procedures</a:t>
            </a:r>
          </a:p>
          <a:p>
            <a:endParaRPr lang="uk-UA" dirty="0"/>
          </a:p>
        </p:txBody>
      </p:sp>
    </p:spTree>
    <p:extLst>
      <p:ext uri="{BB962C8B-B14F-4D97-AF65-F5344CB8AC3E}">
        <p14:creationId xmlns:p14="http://schemas.microsoft.com/office/powerpoint/2010/main" val="182608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CC758D6-EC3C-49F7-9703-81A5FA5710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028" r="13770" b="-1"/>
          <a:stretch/>
        </p:blipFill>
        <p:spPr bwMode="auto">
          <a:xfrm rot="20064930">
            <a:off x="2722528" y="1618227"/>
            <a:ext cx="3313113" cy="4525963"/>
          </a:xfrm>
          <a:prstGeom prst="rect">
            <a:avLst/>
          </a:prstGeom>
          <a:solidFill>
            <a:srgbClr val="FFFFFF"/>
          </a:solidFill>
        </p:spPr>
      </p:pic>
      <p:sp>
        <p:nvSpPr>
          <p:cNvPr id="195587" name="Rectangle 3"/>
          <p:cNvSpPr>
            <a:spLocks noGrp="1" noChangeArrowheads="1"/>
          </p:cNvSpPr>
          <p:nvPr>
            <p:ph sz="half" idx="2"/>
          </p:nvPr>
        </p:nvSpPr>
        <p:spPr>
          <a:xfrm>
            <a:off x="4499992" y="404664"/>
            <a:ext cx="4464496" cy="5721499"/>
          </a:xfrm>
        </p:spPr>
        <p:txBody>
          <a:bodyPr wrap="square" anchor="t">
            <a:normAutofit/>
          </a:bodyPr>
          <a:lstStyle/>
          <a:p>
            <a:pPr marL="0" indent="0">
              <a:lnSpc>
                <a:spcPct val="90000"/>
              </a:lnSpc>
              <a:buNone/>
            </a:pPr>
            <a:r>
              <a:rPr lang="ru-RU" altLang="ko-KR" sz="1500" dirty="0"/>
              <a:t> </a:t>
            </a:r>
            <a:endParaRPr lang="uk-UA" sz="1500" dirty="0"/>
          </a:p>
          <a:p>
            <a:pPr marL="0" indent="0" algn="ctr" fontAlgn="base">
              <a:lnSpc>
                <a:spcPct val="90000"/>
              </a:lnSpc>
              <a:buNone/>
            </a:pPr>
            <a:r>
              <a:rPr lang="en-US" sz="1500" b="1" i="0" u="sng" dirty="0">
                <a:effectLst/>
              </a:rPr>
              <a:t>Rose/Thorn Virtual Icebreaker</a:t>
            </a:r>
            <a:endParaRPr lang="en-US" sz="1500" b="1" i="0" dirty="0">
              <a:effectLst/>
            </a:endParaRPr>
          </a:p>
          <a:p>
            <a:pPr fontAlgn="base">
              <a:lnSpc>
                <a:spcPct val="90000"/>
              </a:lnSpc>
              <a:buFont typeface="Arial" panose="020B0604020202020204" pitchFamily="34" charset="0"/>
              <a:buChar char="•"/>
            </a:pPr>
            <a:r>
              <a:rPr lang="en-US" sz="1500" b="1" i="0" dirty="0">
                <a:effectLst/>
              </a:rPr>
              <a:t>Time:</a:t>
            </a:r>
            <a:r>
              <a:rPr lang="en-US" sz="1500" b="0" i="0" dirty="0">
                <a:effectLst/>
              </a:rPr>
              <a:t> About 1 minute per person</a:t>
            </a:r>
          </a:p>
          <a:p>
            <a:pPr fontAlgn="base">
              <a:lnSpc>
                <a:spcPct val="90000"/>
              </a:lnSpc>
              <a:buFont typeface="Arial" panose="020B0604020202020204" pitchFamily="34" charset="0"/>
              <a:buChar char="•"/>
            </a:pPr>
            <a:r>
              <a:rPr lang="en-US" sz="1500" b="1" i="0" dirty="0">
                <a:effectLst/>
              </a:rPr>
              <a:t>How-to:</a:t>
            </a:r>
            <a:endParaRPr lang="en-US" sz="1500" b="0" i="0" dirty="0">
              <a:effectLst/>
            </a:endParaRPr>
          </a:p>
          <a:p>
            <a:pPr marL="742950" lvl="1" indent="-285750" fontAlgn="base">
              <a:lnSpc>
                <a:spcPct val="90000"/>
              </a:lnSpc>
              <a:buFont typeface="Arial" panose="020B0604020202020204" pitchFamily="34" charset="0"/>
              <a:buChar char="•"/>
            </a:pPr>
            <a:r>
              <a:rPr lang="en-US" sz="1500" b="0" i="0" dirty="0">
                <a:effectLst/>
              </a:rPr>
              <a:t>Start your virtual huddle by having everyone share their rose (any positive that makes them feel grateful, happy, etc.) and also their thorn (a challenge). A rose can be work or non-work related along with their thorn.</a:t>
            </a:r>
          </a:p>
          <a:p>
            <a:pPr>
              <a:lnSpc>
                <a:spcPct val="90000"/>
              </a:lnSpc>
            </a:pPr>
            <a:endParaRPr lang="en-US" sz="15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9E20-8544-4B09-BFFF-48321BC0D3FB}"/>
              </a:ext>
            </a:extLst>
          </p:cNvPr>
          <p:cNvSpPr>
            <a:spLocks noGrp="1"/>
          </p:cNvSpPr>
          <p:nvPr>
            <p:ph type="title"/>
          </p:nvPr>
        </p:nvSpPr>
        <p:spPr/>
        <p:txBody>
          <a:bodyPr/>
          <a:lstStyle/>
          <a:p>
            <a:pPr algn="ctr"/>
            <a:r>
              <a:rPr lang="en-US" sz="2400" dirty="0"/>
              <a:t>What about the Drummer in your classroom?</a:t>
            </a:r>
          </a:p>
        </p:txBody>
      </p:sp>
      <p:pic>
        <p:nvPicPr>
          <p:cNvPr id="4" name="Online Media 3" title="Inspirational Video- Be a Mr. Jensen- MUST WATCH!!">
            <a:hlinkClick r:id="" action="ppaction://media"/>
            <a:extLst>
              <a:ext uri="{FF2B5EF4-FFF2-40B4-BE49-F238E27FC236}">
                <a16:creationId xmlns:a16="http://schemas.microsoft.com/office/drawing/2014/main" id="{1C1D003C-2362-428A-80EF-0EE65A7A3669}"/>
              </a:ext>
            </a:extLst>
          </p:cNvPr>
          <p:cNvPicPr>
            <a:picLocks noGrp="1" noRot="1" noChangeAspect="1"/>
          </p:cNvPicPr>
          <p:nvPr>
            <p:ph idx="1"/>
            <a:videoFile r:link="rId1"/>
          </p:nvPr>
        </p:nvPicPr>
        <p:blipFill>
          <a:blip r:embed="rId3"/>
          <a:stretch>
            <a:fillRect/>
          </a:stretch>
        </p:blipFill>
        <p:spPr>
          <a:xfrm>
            <a:off x="749300" y="2060575"/>
            <a:ext cx="7645400" cy="4319588"/>
          </a:xfrm>
          <a:prstGeom prst="rect">
            <a:avLst/>
          </a:prstGeom>
        </p:spPr>
      </p:pic>
    </p:spTree>
    <p:extLst>
      <p:ext uri="{BB962C8B-B14F-4D97-AF65-F5344CB8AC3E}">
        <p14:creationId xmlns:p14="http://schemas.microsoft.com/office/powerpoint/2010/main" val="20382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E9529C-75A8-4649-B824-3791C1AB7FFA}"/>
              </a:ext>
            </a:extLst>
          </p:cNvPr>
          <p:cNvPicPr>
            <a:picLocks noChangeAspect="1"/>
          </p:cNvPicPr>
          <p:nvPr/>
        </p:nvPicPr>
        <p:blipFill rotWithShape="1">
          <a:blip r:embed="rId2"/>
          <a:srcRect l="17713" t="16384" r="46063" b="12182"/>
          <a:stretch/>
        </p:blipFill>
        <p:spPr>
          <a:xfrm>
            <a:off x="1950199" y="123596"/>
            <a:ext cx="6984776" cy="6552728"/>
          </a:xfrm>
          <a:prstGeom prst="rect">
            <a:avLst/>
          </a:prstGeom>
        </p:spPr>
      </p:pic>
      <p:sp>
        <p:nvSpPr>
          <p:cNvPr id="4" name="Rectangle 3">
            <a:extLst>
              <a:ext uri="{FF2B5EF4-FFF2-40B4-BE49-F238E27FC236}">
                <a16:creationId xmlns:a16="http://schemas.microsoft.com/office/drawing/2014/main" id="{B213A84A-0E57-4943-90C0-7153BE61AF38}"/>
              </a:ext>
            </a:extLst>
          </p:cNvPr>
          <p:cNvSpPr/>
          <p:nvPr/>
        </p:nvSpPr>
        <p:spPr bwMode="auto">
          <a:xfrm>
            <a:off x="6889149" y="3933538"/>
            <a:ext cx="2114045"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sp>
        <p:nvSpPr>
          <p:cNvPr id="5" name="Rectangle 4">
            <a:extLst>
              <a:ext uri="{FF2B5EF4-FFF2-40B4-BE49-F238E27FC236}">
                <a16:creationId xmlns:a16="http://schemas.microsoft.com/office/drawing/2014/main" id="{4BA59890-9264-4118-89E0-24E405363DB7}"/>
              </a:ext>
            </a:extLst>
          </p:cNvPr>
          <p:cNvSpPr/>
          <p:nvPr/>
        </p:nvSpPr>
        <p:spPr bwMode="auto">
          <a:xfrm>
            <a:off x="6683201" y="1693807"/>
            <a:ext cx="2376264"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sp>
        <p:nvSpPr>
          <p:cNvPr id="6" name="Rectangle 5">
            <a:extLst>
              <a:ext uri="{FF2B5EF4-FFF2-40B4-BE49-F238E27FC236}">
                <a16:creationId xmlns:a16="http://schemas.microsoft.com/office/drawing/2014/main" id="{CFEDDE00-C846-4A33-A3A0-B42D1F8BD977}"/>
              </a:ext>
            </a:extLst>
          </p:cNvPr>
          <p:cNvSpPr/>
          <p:nvPr/>
        </p:nvSpPr>
        <p:spPr bwMode="auto">
          <a:xfrm>
            <a:off x="4232464" y="1693807"/>
            <a:ext cx="2376264"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sp>
        <p:nvSpPr>
          <p:cNvPr id="7" name="Rectangle 6">
            <a:extLst>
              <a:ext uri="{FF2B5EF4-FFF2-40B4-BE49-F238E27FC236}">
                <a16:creationId xmlns:a16="http://schemas.microsoft.com/office/drawing/2014/main" id="{9F1FB8C6-EE00-445C-920A-7F955976C971}"/>
              </a:ext>
            </a:extLst>
          </p:cNvPr>
          <p:cNvSpPr/>
          <p:nvPr/>
        </p:nvSpPr>
        <p:spPr bwMode="auto">
          <a:xfrm>
            <a:off x="1950199" y="1693807"/>
            <a:ext cx="2075588"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sp>
        <p:nvSpPr>
          <p:cNvPr id="8" name="Rectangle 7">
            <a:extLst>
              <a:ext uri="{FF2B5EF4-FFF2-40B4-BE49-F238E27FC236}">
                <a16:creationId xmlns:a16="http://schemas.microsoft.com/office/drawing/2014/main" id="{7C92DEE3-38EF-4F98-84DC-C72E0D54E7BF}"/>
              </a:ext>
            </a:extLst>
          </p:cNvPr>
          <p:cNvSpPr/>
          <p:nvPr/>
        </p:nvSpPr>
        <p:spPr bwMode="auto">
          <a:xfrm>
            <a:off x="4385564" y="3926719"/>
            <a:ext cx="2114046"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sp>
        <p:nvSpPr>
          <p:cNvPr id="9" name="Rectangle 8">
            <a:extLst>
              <a:ext uri="{FF2B5EF4-FFF2-40B4-BE49-F238E27FC236}">
                <a16:creationId xmlns:a16="http://schemas.microsoft.com/office/drawing/2014/main" id="{29413D98-7F6E-4487-B1ED-9484FE4B5568}"/>
              </a:ext>
            </a:extLst>
          </p:cNvPr>
          <p:cNvSpPr/>
          <p:nvPr/>
        </p:nvSpPr>
        <p:spPr bwMode="auto">
          <a:xfrm>
            <a:off x="1815940" y="6159631"/>
            <a:ext cx="2376264"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sp>
        <p:nvSpPr>
          <p:cNvPr id="10" name="Rectangle 9">
            <a:extLst>
              <a:ext uri="{FF2B5EF4-FFF2-40B4-BE49-F238E27FC236}">
                <a16:creationId xmlns:a16="http://schemas.microsoft.com/office/drawing/2014/main" id="{233E1BC2-9AED-465C-BEB6-EB78096FBAD9}"/>
              </a:ext>
            </a:extLst>
          </p:cNvPr>
          <p:cNvSpPr/>
          <p:nvPr/>
        </p:nvSpPr>
        <p:spPr bwMode="auto">
          <a:xfrm>
            <a:off x="1836280" y="3926719"/>
            <a:ext cx="2376264"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sp>
        <p:nvSpPr>
          <p:cNvPr id="11" name="Rectangle 10">
            <a:extLst>
              <a:ext uri="{FF2B5EF4-FFF2-40B4-BE49-F238E27FC236}">
                <a16:creationId xmlns:a16="http://schemas.microsoft.com/office/drawing/2014/main" id="{EFEC2032-DCE8-4B64-A671-C121D4556537}"/>
              </a:ext>
            </a:extLst>
          </p:cNvPr>
          <p:cNvSpPr/>
          <p:nvPr/>
        </p:nvSpPr>
        <p:spPr bwMode="auto">
          <a:xfrm>
            <a:off x="4232464" y="6159631"/>
            <a:ext cx="2376264"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sp>
        <p:nvSpPr>
          <p:cNvPr id="12" name="Rectangle 11">
            <a:extLst>
              <a:ext uri="{FF2B5EF4-FFF2-40B4-BE49-F238E27FC236}">
                <a16:creationId xmlns:a16="http://schemas.microsoft.com/office/drawing/2014/main" id="{C749260E-6BF4-4536-9EEF-259A7B5A441A}"/>
              </a:ext>
            </a:extLst>
          </p:cNvPr>
          <p:cNvSpPr/>
          <p:nvPr/>
        </p:nvSpPr>
        <p:spPr bwMode="auto">
          <a:xfrm>
            <a:off x="6633668" y="6159631"/>
            <a:ext cx="2376264" cy="36004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2"/>
              </a:solidFill>
              <a:effectLst/>
              <a:latin typeface="Futura LT Book" pitchFamily="2" charset="0"/>
              <a:ea typeface="굴림" charset="-127"/>
            </a:endParaRPr>
          </a:p>
        </p:txBody>
      </p:sp>
      <p:pic>
        <p:nvPicPr>
          <p:cNvPr id="2050" name="Picture 2" descr="Starbucks - Wikipedia">
            <a:extLst>
              <a:ext uri="{FF2B5EF4-FFF2-40B4-BE49-F238E27FC236}">
                <a16:creationId xmlns:a16="http://schemas.microsoft.com/office/drawing/2014/main" id="{3D514ABC-0A6E-47FA-B316-F3C33F99E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39" y="4588718"/>
            <a:ext cx="1187581"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e list goes on and on and on....">
            <a:hlinkClick r:id="" action="ppaction://media"/>
            <a:extLst>
              <a:ext uri="{FF2B5EF4-FFF2-40B4-BE49-F238E27FC236}">
                <a16:creationId xmlns:a16="http://schemas.microsoft.com/office/drawing/2014/main" id="{9C3861E7-BF98-4C59-BCA9-F365021CB2ED}"/>
              </a:ext>
            </a:extLst>
          </p:cNvPr>
          <p:cNvPicPr>
            <a:picLocks noRot="1" noChangeAspect="1"/>
          </p:cNvPicPr>
          <p:nvPr>
            <a:videoFile r:link="rId1"/>
          </p:nvPr>
        </p:nvPicPr>
        <p:blipFill>
          <a:blip r:embed="rId3"/>
          <a:stretch>
            <a:fillRect/>
          </a:stretch>
        </p:blipFill>
        <p:spPr>
          <a:xfrm>
            <a:off x="2051720" y="548680"/>
            <a:ext cx="6840760" cy="5976664"/>
          </a:xfrm>
          <a:prstGeom prst="rect">
            <a:avLst/>
          </a:prstGeom>
        </p:spPr>
      </p:pic>
    </p:spTree>
    <p:extLst>
      <p:ext uri="{BB962C8B-B14F-4D97-AF65-F5344CB8AC3E}">
        <p14:creationId xmlns:p14="http://schemas.microsoft.com/office/powerpoint/2010/main" val="285594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ister Sledge - We Are Family (Official Music Video)">
            <a:hlinkClick r:id="" action="ppaction://media"/>
            <a:extLst>
              <a:ext uri="{FF2B5EF4-FFF2-40B4-BE49-F238E27FC236}">
                <a16:creationId xmlns:a16="http://schemas.microsoft.com/office/drawing/2014/main" id="{00C92D7D-AC10-4229-A01C-E54F23A51ABA}"/>
              </a:ext>
            </a:extLst>
          </p:cNvPr>
          <p:cNvPicPr>
            <a:picLocks noRot="1" noChangeAspect="1"/>
          </p:cNvPicPr>
          <p:nvPr>
            <a:videoFile r:link="rId1"/>
          </p:nvPr>
        </p:nvPicPr>
        <p:blipFill>
          <a:blip r:embed="rId3"/>
          <a:stretch>
            <a:fillRect/>
          </a:stretch>
        </p:blipFill>
        <p:spPr>
          <a:xfrm>
            <a:off x="2123728" y="1109982"/>
            <a:ext cx="6552728" cy="5271346"/>
          </a:xfrm>
          <a:prstGeom prst="rect">
            <a:avLst/>
          </a:prstGeom>
        </p:spPr>
      </p:pic>
    </p:spTree>
    <p:extLst>
      <p:ext uri="{BB962C8B-B14F-4D97-AF65-F5344CB8AC3E}">
        <p14:creationId xmlns:p14="http://schemas.microsoft.com/office/powerpoint/2010/main" val="22192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Futura LT Boo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0" smtClean="0">
            <a:ln>
              <a:noFill/>
            </a:ln>
            <a:solidFill>
              <a:schemeClr val="tx2"/>
            </a:solidFill>
            <a:effectLst/>
            <a:latin typeface="Futura LT Book" pitchFamily="2" charset="0"/>
            <a:ea typeface="굴림"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2800" b="0" i="0" u="none" strike="noStrike" cap="none" normalizeH="0" baseline="0" smtClean="0">
            <a:ln>
              <a:noFill/>
            </a:ln>
            <a:solidFill>
              <a:schemeClr val="tx2"/>
            </a:solidFill>
            <a:effectLst/>
            <a:latin typeface="Futura LT Book" pitchFamily="2" charset="0"/>
            <a:ea typeface="굴림" charset="-127"/>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3414</TotalTime>
  <Words>440</Words>
  <Application>Microsoft Office PowerPoint</Application>
  <PresentationFormat>On-screen Show (4:3)</PresentationFormat>
  <Paragraphs>78</Paragraphs>
  <Slides>23</Slides>
  <Notes>0</Notes>
  <HiddenSlides>0</HiddenSlides>
  <MMClips>12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Futura LT Book</vt:lpstr>
      <vt:lpstr>inherit</vt:lpstr>
      <vt:lpstr>Segoe UI</vt:lpstr>
      <vt:lpstr>template</vt:lpstr>
      <vt:lpstr>Custom Design</vt:lpstr>
      <vt:lpstr>Allgood Elementary School Summer Virtual Leadership</vt:lpstr>
      <vt:lpstr>PowerPoint Presentation</vt:lpstr>
      <vt:lpstr>PowerPoint Presentation</vt:lpstr>
      <vt:lpstr>Day #2 </vt:lpstr>
      <vt:lpstr>PowerPoint Presentation</vt:lpstr>
      <vt:lpstr>What about the Drummer in your classroom?</vt:lpstr>
      <vt:lpstr>PowerPoint Presentation</vt:lpstr>
      <vt:lpstr>PowerPoint Presentation</vt:lpstr>
      <vt:lpstr>PowerPoint Presentation</vt:lpstr>
      <vt:lpstr>Allgood Elementary School Summer Virtual Leadership</vt:lpstr>
      <vt:lpstr>Day #2 </vt:lpstr>
      <vt:lpstr>PowerPoint Presentation</vt:lpstr>
      <vt:lpstr>PowerPoint Presentation</vt:lpstr>
      <vt:lpstr>PowerPoint Presentation</vt:lpstr>
      <vt:lpstr>PowerPoint Presentation</vt:lpstr>
      <vt:lpstr>Day #3 </vt:lpstr>
      <vt:lpstr>PowerPoint Presentation</vt:lpstr>
      <vt:lpstr>PowerPoint Presentation</vt:lpstr>
      <vt:lpstr>PowerPoint Presentation</vt:lpstr>
      <vt:lpstr>Enjoy some cake from me….</vt:lpstr>
      <vt:lpstr>PowerPoint Presentation</vt:lpstr>
      <vt:lpstr>PowerPoint Presentation</vt:lpstr>
      <vt:lpstr>PowerPoint Presentation</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ADMIN</dc:creator>
  <cp:lastModifiedBy>Gretchen Torbert</cp:lastModifiedBy>
  <cp:revision>25</cp:revision>
  <dcterms:created xsi:type="dcterms:W3CDTF">2015-02-02T07:51:13Z</dcterms:created>
  <dcterms:modified xsi:type="dcterms:W3CDTF">2021-07-25T18:14:20Z</dcterms:modified>
</cp:coreProperties>
</file>