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5588" cy="6859588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Futura LT Book" pitchFamily="2" charset="0"/>
        <a:ea typeface="굴림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ABC"/>
    <a:srgbClr val="038CDB"/>
    <a:srgbClr val="231F20"/>
    <a:srgbClr val="FFFFFF"/>
    <a:srgbClr val="393939"/>
    <a:srgbClr val="000000"/>
    <a:srgbClr val="ED36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3" autoAdjust="0"/>
    <p:restoredTop sz="94648" autoAdjust="0"/>
  </p:normalViewPr>
  <p:slideViewPr>
    <p:cSldViewPr>
      <p:cViewPr varScale="1">
        <p:scale>
          <a:sx n="68" d="100"/>
          <a:sy n="68" d="100"/>
        </p:scale>
        <p:origin x="1722" y="60"/>
      </p:cViewPr>
      <p:guideLst>
        <p:guide orient="horz" pos="216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56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5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68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5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5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49A8061-0341-4D29-9534-4F7DB2CE7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38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12DA63-FFF6-4059-8920-73222617919E}" type="slidenum">
              <a:rPr lang="en-US"/>
              <a:pPr/>
              <a:t>1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C647D-D1B8-4BFA-8359-676A1FB3676B}" type="slidenum">
              <a:rPr lang="en-US"/>
              <a:pPr/>
              <a:t>2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0263" y="2132013"/>
            <a:ext cx="4318000" cy="1079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8675" y="3213100"/>
            <a:ext cx="4316413" cy="504825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>
                <a:latin typeface="Futura LT Book" pitchFamily="2" charset="0"/>
                <a:ea typeface="굴림" pitchFamily="34" charset="-127"/>
              </a:defRPr>
            </a:lvl1pPr>
          </a:lstStyle>
          <a:p>
            <a:pPr lvl="0"/>
            <a:r>
              <a:rPr lang="ru-RU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123EB-0D41-45CA-BC5C-B30B986A01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94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333375"/>
            <a:ext cx="2052638" cy="57610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6005512" cy="5761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8F5DB-F4F9-48FB-A6CF-CF8D31640A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035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3988" cy="14716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7788"/>
            <a:ext cx="64023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A6103-C763-45C4-A051-0B52213C0D7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826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FA572-52BF-4752-9AB3-A91444CD17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628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8488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BE54A-E95F-4D37-AF66-1BD290641B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087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25" y="1600200"/>
            <a:ext cx="338455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2575" y="1600200"/>
            <a:ext cx="3386138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49382-2185-4782-997B-7655A5A01A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778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661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2174875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D3368-5B2E-4BD5-880B-607C5E95D25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09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18D1F-C510-41C9-8010-88B297E1E82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750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AF5C9-7719-4E2C-8331-87C087A970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91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3338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AF7A2-5D4F-4EF2-BDF3-D5FEF98E9F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7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5BB1A-C796-486A-909A-E5C5FC5BB6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938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7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7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8925"/>
            <a:ext cx="5487987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55889-14FA-4DF0-B1EB-97533EAD21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307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313AA-90CC-4551-A486-4021812DC3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312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8338" y="274638"/>
            <a:ext cx="1730375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25" y="274638"/>
            <a:ext cx="5040313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23847-05DA-4D2C-ACC3-C7A11BBF3E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4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8488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DBF62-5D76-4EC5-A9F9-C4226AFD5F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0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30363"/>
            <a:ext cx="4029075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630363"/>
            <a:ext cx="4029075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17F2-69B7-42DF-BBA2-DC3F3D31EA3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16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661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2174875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10C5C-E2F2-4CC7-ACB3-9A1D50DA65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2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DF069-6259-498E-AAB7-A4E22E513C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B7FF6-39FE-48AA-B001-97361AA4AC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6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3338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E9386-1423-467B-AC3E-0AE25BDFA2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91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7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7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8925"/>
            <a:ext cx="5487987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2A707-1D31-48BB-9BD8-873831DBE6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47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619442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30363"/>
            <a:ext cx="82105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0"/>
            <a:r>
              <a:rPr lang="ru-RU"/>
              <a:t>Third level</a:t>
            </a:r>
          </a:p>
          <a:p>
            <a:pPr lvl="1"/>
            <a:r>
              <a:rPr lang="ru-RU"/>
              <a:t>Fourth level</a:t>
            </a:r>
          </a:p>
          <a:p>
            <a:pPr lvl="2"/>
            <a:r>
              <a:rPr lang="ru-RU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6213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  <a:latin typeface="Futura LT" pitchFamily="2" charset="0"/>
              </a:defRPr>
            </a:lvl1pPr>
          </a:lstStyle>
          <a:p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6213"/>
            <a:ext cx="2897188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  <a:latin typeface="Futura LT" pitchFamily="2" charset="0"/>
              </a:defRPr>
            </a:lvl1pPr>
          </a:lstStyle>
          <a:p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6526213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0000"/>
                </a:solidFill>
                <a:latin typeface="Futura LT" pitchFamily="2" charset="0"/>
              </a:defRPr>
            </a:lvl1pPr>
          </a:lstStyle>
          <a:p>
            <a:fld id="{EDD05229-05FE-49BD-9554-15654F9BEED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Futura LT Book" pitchFamily="2" charset="0"/>
          <a:ea typeface="굴림" pitchFamily="34" charset="-127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 r="-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91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25" y="1600200"/>
            <a:ext cx="6923088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6213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1"/>
                </a:solidFill>
                <a:latin typeface="Futura LT" pitchFamily="2" charset="0"/>
              </a:defRPr>
            </a:lvl1pPr>
          </a:lstStyle>
          <a:p>
            <a:endParaRPr lang="ru-RU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6213"/>
            <a:ext cx="2897188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chemeClr val="tx1"/>
                </a:solidFill>
                <a:latin typeface="Futura LT" pitchFamily="2" charset="0"/>
              </a:defRPr>
            </a:lvl1pPr>
          </a:lstStyle>
          <a:p>
            <a:endParaRPr lang="ru-RU"/>
          </a:p>
        </p:txBody>
      </p:sp>
      <p:sp>
        <p:nvSpPr>
          <p:cNvPr id="359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6526213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3" tIns="45722" rIns="91443" bIns="45722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1"/>
                </a:solidFill>
                <a:latin typeface="Futura LT" pitchFamily="2" charset="0"/>
              </a:defRPr>
            </a:lvl1pPr>
          </a:lstStyle>
          <a:p>
            <a:fld id="{A9A6889F-B8CA-411F-A262-431C11B7541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Futura LT Book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666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564" y="0"/>
            <a:ext cx="6192267" cy="1512887"/>
          </a:xfrm>
          <a:noFill/>
        </p:spPr>
        <p:txBody>
          <a:bodyPr/>
          <a:lstStyle/>
          <a:p>
            <a:r>
              <a:rPr lang="en-US" dirty="0"/>
              <a:t>Allgood Elementary School</a:t>
            </a:r>
            <a:endParaRPr lang="uk-UA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08298" y="1050310"/>
            <a:ext cx="5221288" cy="433388"/>
          </a:xfrm>
          <a:noFill/>
          <a:ln/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dirty="0"/>
              <a:t>Dr. William Carter, Principal</a:t>
            </a:r>
          </a:p>
          <a:p>
            <a:pPr algn="ctr">
              <a:spcBef>
                <a:spcPct val="0"/>
              </a:spcBef>
            </a:pPr>
            <a:r>
              <a:rPr lang="en-US" dirty="0"/>
              <a:t>Dr. Lisa Steele Rhymer, Assistant Principal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pPr algn="ctr">
              <a:spcBef>
                <a:spcPct val="0"/>
              </a:spcBef>
            </a:pPr>
            <a:r>
              <a:rPr lang="en-US" sz="1600" b="1" dirty="0"/>
              <a:t>Congratulations and Welcome Aboard!</a:t>
            </a:r>
          </a:p>
          <a:p>
            <a:pPr algn="ctr">
              <a:spcBef>
                <a:spcPct val="0"/>
              </a:spcBef>
            </a:pPr>
            <a:r>
              <a:rPr lang="en-US" sz="1600" b="1" dirty="0"/>
              <a:t>Virtual Summer Bridge Week Session</a:t>
            </a:r>
          </a:p>
          <a:p>
            <a:pPr algn="ctr">
              <a:spcBef>
                <a:spcPct val="0"/>
              </a:spcBef>
            </a:pPr>
            <a:r>
              <a:rPr lang="en-US" sz="1600" b="1" dirty="0"/>
              <a:t>July 19-23, 2021</a:t>
            </a:r>
          </a:p>
          <a:p>
            <a:pPr algn="ctr">
              <a:spcBef>
                <a:spcPct val="0"/>
              </a:spcBef>
            </a:pPr>
            <a:r>
              <a:rPr lang="en-US" sz="1600" b="1" dirty="0"/>
              <a:t>9 am-11 am</a:t>
            </a:r>
          </a:p>
          <a:p>
            <a:pPr algn="ctr">
              <a:spcBef>
                <a:spcPct val="0"/>
              </a:spcBef>
            </a:pPr>
            <a:r>
              <a:rPr lang="en-US" sz="1600" b="1" dirty="0"/>
              <a:t>Virtual Mentoring Minds Session with Ms. Cook</a:t>
            </a:r>
          </a:p>
          <a:p>
            <a:pPr algn="ctr">
              <a:spcBef>
                <a:spcPct val="0"/>
              </a:spcBef>
            </a:pPr>
            <a:r>
              <a:rPr lang="en-US" sz="1600" b="1" dirty="0"/>
              <a:t>11 am-12 pm</a:t>
            </a:r>
          </a:p>
          <a:p>
            <a:pPr algn="ctr">
              <a:spcBef>
                <a:spcPct val="0"/>
              </a:spcBef>
            </a:pPr>
            <a:endParaRPr lang="en-US" sz="1200" dirty="0"/>
          </a:p>
          <a:p>
            <a:pPr algn="ctr">
              <a:spcBef>
                <a:spcPct val="0"/>
              </a:spcBef>
            </a:pPr>
            <a:r>
              <a:rPr lang="en-US" sz="1200" dirty="0"/>
              <a:t>Glenn</a:t>
            </a:r>
          </a:p>
          <a:p>
            <a:pPr algn="ctr">
              <a:spcBef>
                <a:spcPct val="0"/>
              </a:spcBef>
            </a:pPr>
            <a:r>
              <a:rPr lang="en-US" sz="1200" dirty="0" err="1"/>
              <a:t>Jiwani</a:t>
            </a:r>
            <a:endParaRPr lang="en-US" sz="1200" dirty="0"/>
          </a:p>
          <a:p>
            <a:pPr algn="ctr">
              <a:spcBef>
                <a:spcPct val="0"/>
              </a:spcBef>
            </a:pPr>
            <a:r>
              <a:rPr lang="en-US" sz="1200" dirty="0"/>
              <a:t>Joseph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Kirk</a:t>
            </a:r>
          </a:p>
          <a:p>
            <a:pPr algn="ctr">
              <a:spcBef>
                <a:spcPct val="0"/>
              </a:spcBef>
            </a:pPr>
            <a:r>
              <a:rPr lang="en-US" sz="1200" dirty="0" err="1"/>
              <a:t>McClenton</a:t>
            </a:r>
            <a:endParaRPr lang="en-US" sz="1200" dirty="0"/>
          </a:p>
          <a:p>
            <a:pPr algn="ctr">
              <a:spcBef>
                <a:spcPct val="0"/>
              </a:spcBef>
            </a:pPr>
            <a:r>
              <a:rPr lang="en-US" sz="1200" dirty="0"/>
              <a:t>McCray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Millines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K. Payne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N. Payne</a:t>
            </a:r>
          </a:p>
          <a:p>
            <a:pPr algn="ctr">
              <a:spcBef>
                <a:spcPct val="0"/>
              </a:spcBef>
            </a:pPr>
            <a:r>
              <a:rPr lang="en-US" sz="1200" dirty="0" err="1"/>
              <a:t>Reeseman</a:t>
            </a:r>
            <a:endParaRPr lang="en-US" sz="1200" dirty="0"/>
          </a:p>
          <a:p>
            <a:pPr algn="ctr">
              <a:spcBef>
                <a:spcPct val="0"/>
              </a:spcBef>
            </a:pPr>
            <a:r>
              <a:rPr lang="en-US" sz="1200" dirty="0"/>
              <a:t>Richardson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Reid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Taylor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Torbert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Wells</a:t>
            </a:r>
          </a:p>
          <a:p>
            <a:pPr algn="ctr">
              <a:spcBef>
                <a:spcPct val="0"/>
              </a:spcBef>
            </a:pPr>
            <a:r>
              <a:rPr lang="en-US" sz="1200" dirty="0"/>
              <a:t>Whitehead</a:t>
            </a:r>
          </a:p>
          <a:p>
            <a:pPr algn="ctr">
              <a:spcBef>
                <a:spcPct val="0"/>
              </a:spcBef>
            </a:pPr>
            <a:r>
              <a:rPr lang="en-US" sz="1200" dirty="0" err="1"/>
              <a:t>Ziblim</a:t>
            </a:r>
            <a:endParaRPr lang="en-US" sz="1200" dirty="0"/>
          </a:p>
          <a:p>
            <a:pPr algn="ctr">
              <a:spcBef>
                <a:spcPct val="0"/>
              </a:spcBef>
            </a:pPr>
            <a:endParaRPr lang="en-US" dirty="0"/>
          </a:p>
          <a:p>
            <a:pPr algn="ctr">
              <a:spcBef>
                <a:spcPct val="0"/>
              </a:spcBef>
            </a:pPr>
            <a:endParaRPr lang="en-US" dirty="0"/>
          </a:p>
          <a:p>
            <a:pPr algn="ctr">
              <a:spcBef>
                <a:spcPct val="0"/>
              </a:spcBef>
            </a:pPr>
            <a:endParaRPr lang="en-US" dirty="0"/>
          </a:p>
          <a:p>
            <a:pPr algn="ctr">
              <a:spcBef>
                <a:spcPct val="0"/>
              </a:spcBef>
            </a:pPr>
            <a:endParaRPr lang="en-US" dirty="0"/>
          </a:p>
          <a:p>
            <a:pPr algn="ctr">
              <a:spcBef>
                <a:spcPct val="0"/>
              </a:spcBef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F4B88-941F-4491-B982-D990D86536FF}" type="slidenum">
              <a:rPr lang="ru-RU"/>
              <a:pPr/>
              <a:t>2</a:t>
            </a:fld>
            <a:endParaRPr lang="ru-RU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61938"/>
            <a:ext cx="6264275" cy="1008062"/>
          </a:xfrm>
        </p:spPr>
        <p:txBody>
          <a:bodyPr/>
          <a:lstStyle/>
          <a:p>
            <a:pPr algn="ctr"/>
            <a:r>
              <a:rPr lang="en-US" dirty="0"/>
              <a:t> Summer Bridge Virtual Week</a:t>
            </a:r>
            <a:br>
              <a:rPr lang="en-US" dirty="0"/>
            </a:br>
            <a:r>
              <a:rPr lang="en-US" b="1" u="sng" dirty="0">
                <a:highlight>
                  <a:srgbClr val="FFFF00"/>
                </a:highlight>
              </a:rPr>
              <a:t>TENTATIVE </a:t>
            </a:r>
            <a:endParaRPr lang="uk-UA" b="1" u="sng" dirty="0">
              <a:highlight>
                <a:srgbClr val="FFFF00"/>
              </a:highligh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9569"/>
            <a:ext cx="9145588" cy="4537075"/>
          </a:xfrm>
        </p:spPr>
        <p:txBody>
          <a:bodyPr/>
          <a:lstStyle/>
          <a:p>
            <a:r>
              <a:rPr lang="en-US" sz="1800" dirty="0"/>
              <a:t>Monday - Friday: 9 a.m. -11 a.m. Virtual- Morning Announcement TEAMS Link</a:t>
            </a:r>
          </a:p>
          <a:p>
            <a:r>
              <a:rPr lang="en-US" sz="1800" dirty="0"/>
              <a:t>Monday - Pre-Planning July 19 @ 8 a.m./ Post-Planning July 23 @ 11 a.m. (PAID TIME)</a:t>
            </a:r>
          </a:p>
          <a:p>
            <a:r>
              <a:rPr lang="en-US" sz="1800" dirty="0"/>
              <a:t>8:55 Students log on daily- Morning Announcement TEAMS Link</a:t>
            </a:r>
          </a:p>
          <a:p>
            <a:r>
              <a:rPr lang="en-US" sz="1800" dirty="0"/>
              <a:t>9:00 Welcome and Announcements and Dismissal to Classes (Virtual)</a:t>
            </a:r>
          </a:p>
          <a:p>
            <a:r>
              <a:rPr lang="en-US" sz="1800" dirty="0"/>
              <a:t>9:00- 9:45 ELA/ Reading/ Writing (15-minute Virtual Break)</a:t>
            </a:r>
          </a:p>
          <a:p>
            <a:r>
              <a:rPr lang="en-US" sz="1800" dirty="0"/>
              <a:t>10:00-10:45 Math (15-minute Virtual Break)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11:00 a.m. Mentoring Session- Monday- Thursday with Ms. Cook only (SEE Learning and Emory University)</a:t>
            </a:r>
          </a:p>
          <a:p>
            <a:endParaRPr lang="en-US" sz="1800" dirty="0"/>
          </a:p>
          <a:p>
            <a:r>
              <a:rPr lang="en-US" sz="1800" dirty="0"/>
              <a:t>Pre-Test- Short Assessment- Monday- All kids for progress monitoring.</a:t>
            </a:r>
          </a:p>
          <a:p>
            <a:r>
              <a:rPr lang="en-US" sz="1800" dirty="0"/>
              <a:t>Post-Test- Short Assessment- Friday- All kids for progress monitoring</a:t>
            </a:r>
          </a:p>
          <a:p>
            <a:pPr marL="0" indent="0">
              <a:buNone/>
            </a:pPr>
            <a:endParaRPr lang="en-US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0098-2E2E-43F0-8337-F5284669E9F5}" type="slidenum">
              <a:rPr lang="ru-RU"/>
              <a:pPr/>
              <a:t>3</a:t>
            </a:fld>
            <a:endParaRPr lang="ru-RU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59" y="765498"/>
            <a:ext cx="6853238" cy="1143000"/>
          </a:xfrm>
        </p:spPr>
        <p:txBody>
          <a:bodyPr/>
          <a:lstStyle/>
          <a:p>
            <a:pPr algn="ctr"/>
            <a:r>
              <a:rPr lang="en-US" dirty="0"/>
              <a:t>Additional information concerning the aforementioned information will be provided soon. </a:t>
            </a:r>
            <a:br>
              <a:rPr lang="en-US" dirty="0"/>
            </a:br>
            <a:endParaRPr lang="en-US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659" y="2343847"/>
            <a:ext cx="6853238" cy="452755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Time Sheet</a:t>
            </a:r>
          </a:p>
          <a:p>
            <a:pPr>
              <a:lnSpc>
                <a:spcPct val="80000"/>
              </a:lnSpc>
            </a:pPr>
            <a:r>
              <a:rPr lang="en-US" dirty="0"/>
              <a:t>CSIP Priority Areas</a:t>
            </a:r>
          </a:p>
          <a:p>
            <a:pPr>
              <a:lnSpc>
                <a:spcPct val="80000"/>
              </a:lnSpc>
            </a:pPr>
            <a:r>
              <a:rPr lang="en-US" dirty="0"/>
              <a:t>Progress Monitoring</a:t>
            </a:r>
          </a:p>
          <a:p>
            <a:pPr>
              <a:lnSpc>
                <a:spcPct val="80000"/>
              </a:lnSpc>
            </a:pPr>
            <a:r>
              <a:rPr lang="en-US" dirty="0"/>
              <a:t>Laptop Pick Up 7.16.2021 with Ms. Wright at the school from 8 a.m.-12 p.m.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1643C8-9939-4725-BF6E-71B7FAB7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F5C9-7719-4E2C-8331-87C087A970B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1B8B2B-5E12-4CB9-81B9-2E45A03628F9}"/>
              </a:ext>
            </a:extLst>
          </p:cNvPr>
          <p:cNvSpPr txBox="1"/>
          <p:nvPr/>
        </p:nvSpPr>
        <p:spPr>
          <a:xfrm>
            <a:off x="2195736" y="620688"/>
            <a:ext cx="65527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Summer Tutorial Budget is: $7,980.00</a:t>
            </a:r>
          </a:p>
          <a:p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17 Teachers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Monday: Pre-Planning 8-9 and the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Session is 9-11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Tuesday: 9-11</a:t>
            </a:r>
          </a:p>
          <a:p>
            <a:r>
              <a:rPr lang="en-US" dirty="0">
                <a:solidFill>
                  <a:schemeClr val="tx1"/>
                </a:solidFill>
              </a:rPr>
              <a:t>Wednesday: 9-11</a:t>
            </a:r>
          </a:p>
          <a:p>
            <a:r>
              <a:rPr lang="en-US" dirty="0">
                <a:solidFill>
                  <a:schemeClr val="tx1"/>
                </a:solidFill>
              </a:rPr>
              <a:t>Thursday: 9-11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Friday: 9-11 and Post-Planning 11-12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236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D597-739A-4AC9-979E-ECAB6F09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86" y="158816"/>
            <a:ext cx="6913563" cy="11430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Instructional Day- Monday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24A49-BA8D-4AE3-8E07-96906E609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8D1F-C510-41C9-8010-88B297E1E82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75577-7B88-450A-80C4-03108DA395A0}"/>
              </a:ext>
            </a:extLst>
          </p:cNvPr>
          <p:cNvSpPr txBox="1"/>
          <p:nvPr/>
        </p:nvSpPr>
        <p:spPr>
          <a:xfrm>
            <a:off x="396330" y="1053530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8:00 a.m. Pre-Planning: Paperwork, Students, Teaching Assignments, Logistics.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9:00 a.m.-9:30 a.m. Sort and Situate Students</a:t>
            </a:r>
          </a:p>
          <a:p>
            <a:r>
              <a:rPr lang="en-US" dirty="0">
                <a:solidFill>
                  <a:schemeClr val="tx1"/>
                </a:solidFill>
              </a:rPr>
              <a:t>9:30 a.m.-10:00 a.m.  Getting to know you, virtual norms, and short pre-assessments ( Grade-Appropriate)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Math: Pre-Assessment</a:t>
            </a:r>
          </a:p>
          <a:p>
            <a:r>
              <a:rPr lang="en-US" dirty="0">
                <a:solidFill>
                  <a:schemeClr val="tx1"/>
                </a:solidFill>
              </a:rPr>
              <a:t>Writing: N/A</a:t>
            </a:r>
          </a:p>
          <a:p>
            <a:r>
              <a:rPr lang="en-US" dirty="0">
                <a:solidFill>
                  <a:schemeClr val="tx1"/>
                </a:solidFill>
              </a:rPr>
              <a:t>ELA:  Pre-Assessment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10:45  Wrap Up and Return to Morning Announcement Link- Close-out.</a:t>
            </a:r>
          </a:p>
        </p:txBody>
      </p:sp>
    </p:spTree>
    <p:extLst>
      <p:ext uri="{BB962C8B-B14F-4D97-AF65-F5344CB8AC3E}">
        <p14:creationId xmlns:p14="http://schemas.microsoft.com/office/powerpoint/2010/main" val="368794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D597-739A-4AC9-979E-ECAB6F09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86" y="158816"/>
            <a:ext cx="6913563" cy="11430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Instructional Day- Tuesday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24A49-BA8D-4AE3-8E07-96906E609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8D1F-C510-41C9-8010-88B297E1E821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75577-7B88-450A-80C4-03108DA395A0}"/>
              </a:ext>
            </a:extLst>
          </p:cNvPr>
          <p:cNvSpPr txBox="1"/>
          <p:nvPr/>
        </p:nvSpPr>
        <p:spPr>
          <a:xfrm>
            <a:off x="34867" y="1294549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9:00 a.m.-9:15 a.m. Sort and Situate Students</a:t>
            </a:r>
          </a:p>
          <a:p>
            <a:r>
              <a:rPr lang="en-US" dirty="0">
                <a:solidFill>
                  <a:schemeClr val="tx1"/>
                </a:solidFill>
              </a:rPr>
              <a:t>9:15 a.m.-10:45 a.m.  Tutorial Session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Math: Remediation or Acceleration, use your discretion: Instructional Software, etc. </a:t>
            </a:r>
          </a:p>
          <a:p>
            <a:r>
              <a:rPr lang="en-US" dirty="0">
                <a:solidFill>
                  <a:schemeClr val="tx1"/>
                </a:solidFill>
              </a:rPr>
              <a:t>Writing: Writing Components, Skills, Types, Practice Exemplars, etc.</a:t>
            </a:r>
          </a:p>
          <a:p>
            <a:r>
              <a:rPr lang="en-US" dirty="0">
                <a:solidFill>
                  <a:schemeClr val="tx1"/>
                </a:solidFill>
              </a:rPr>
              <a:t>ELA: Remediation or Acceleration, use your discretion: Instructional Software, etc. </a:t>
            </a:r>
          </a:p>
          <a:p>
            <a:r>
              <a:rPr lang="en-US" dirty="0">
                <a:solidFill>
                  <a:schemeClr val="tx1"/>
                </a:solidFill>
              </a:rPr>
              <a:t>* Please include virtual breaks as needed.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10:45  Wrap Up and Return to Morning Announcement Link- Close-out.</a:t>
            </a:r>
          </a:p>
        </p:txBody>
      </p:sp>
    </p:spTree>
    <p:extLst>
      <p:ext uri="{BB962C8B-B14F-4D97-AF65-F5344CB8AC3E}">
        <p14:creationId xmlns:p14="http://schemas.microsoft.com/office/powerpoint/2010/main" val="319725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D597-739A-4AC9-979E-ECAB6F09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86" y="158816"/>
            <a:ext cx="6913563" cy="11430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Instructional Day- Wednesday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24A49-BA8D-4AE3-8E07-96906E609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8D1F-C510-41C9-8010-88B297E1E82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75577-7B88-450A-80C4-03108DA395A0}"/>
              </a:ext>
            </a:extLst>
          </p:cNvPr>
          <p:cNvSpPr txBox="1"/>
          <p:nvPr/>
        </p:nvSpPr>
        <p:spPr>
          <a:xfrm>
            <a:off x="0" y="1125538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9:00 a.m.-9:15 a.m. Sort and Situate Students</a:t>
            </a:r>
          </a:p>
          <a:p>
            <a:r>
              <a:rPr lang="en-US" dirty="0">
                <a:solidFill>
                  <a:schemeClr val="tx1"/>
                </a:solidFill>
              </a:rPr>
              <a:t>9:15 a.m.-10:45 a.m.  Tutorial Session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Math: Remediation or Acceleration, use your discretion: Instructional Software, etc. </a:t>
            </a:r>
          </a:p>
          <a:p>
            <a:r>
              <a:rPr lang="en-US" dirty="0">
                <a:solidFill>
                  <a:schemeClr val="tx1"/>
                </a:solidFill>
              </a:rPr>
              <a:t>Writing: Writing Components, Skills, Types, Practice Exemplars, etc.</a:t>
            </a:r>
          </a:p>
          <a:p>
            <a:r>
              <a:rPr lang="en-US" dirty="0">
                <a:solidFill>
                  <a:schemeClr val="tx1"/>
                </a:solidFill>
              </a:rPr>
              <a:t>ELA:  Remediation or Acceleration, use your discretion: Instructional Software, etc.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* Please include virtual breaks as needed.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10:45  Wrap Up and Return to Morning Announcement Link- Close-out.</a:t>
            </a:r>
          </a:p>
        </p:txBody>
      </p:sp>
    </p:spTree>
    <p:extLst>
      <p:ext uri="{BB962C8B-B14F-4D97-AF65-F5344CB8AC3E}">
        <p14:creationId xmlns:p14="http://schemas.microsoft.com/office/powerpoint/2010/main" val="6365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D597-739A-4AC9-979E-ECAB6F09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86" y="158816"/>
            <a:ext cx="6913563" cy="11430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Instructional Day- Thursday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24A49-BA8D-4AE3-8E07-96906E609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8D1F-C510-41C9-8010-88B297E1E821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75577-7B88-450A-80C4-03108DA395A0}"/>
              </a:ext>
            </a:extLst>
          </p:cNvPr>
          <p:cNvSpPr txBox="1"/>
          <p:nvPr/>
        </p:nvSpPr>
        <p:spPr>
          <a:xfrm>
            <a:off x="108695" y="1125538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9:00 a.m.-9:15 a.m. Sort and Situate Students</a:t>
            </a:r>
          </a:p>
          <a:p>
            <a:r>
              <a:rPr lang="en-US" dirty="0">
                <a:solidFill>
                  <a:schemeClr val="tx1"/>
                </a:solidFill>
              </a:rPr>
              <a:t>9:15 a.m.-10:45 a.m.  Tutorial Session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Math: Remediation or Acceleration, use your discretion: Instructional Software, etc. </a:t>
            </a:r>
          </a:p>
          <a:p>
            <a:r>
              <a:rPr lang="en-US" dirty="0">
                <a:solidFill>
                  <a:schemeClr val="tx1"/>
                </a:solidFill>
              </a:rPr>
              <a:t>Writing: Writing Components, Skills, Types, Practice Exemplars, etc.</a:t>
            </a:r>
          </a:p>
          <a:p>
            <a:r>
              <a:rPr lang="en-US" dirty="0">
                <a:solidFill>
                  <a:schemeClr val="tx1"/>
                </a:solidFill>
              </a:rPr>
              <a:t>ELA:  Remediation or Acceleration, use your discretion: Instructional Software, etc.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* Please include virtual breaks as needed.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10:45  Wrap Up and Return to Morning Announcement Link- Close-out.</a:t>
            </a:r>
          </a:p>
        </p:txBody>
      </p:sp>
    </p:spTree>
    <p:extLst>
      <p:ext uri="{BB962C8B-B14F-4D97-AF65-F5344CB8AC3E}">
        <p14:creationId xmlns:p14="http://schemas.microsoft.com/office/powerpoint/2010/main" val="225820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D597-739A-4AC9-979E-ECAB6F09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86" y="158816"/>
            <a:ext cx="6913563" cy="11430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Instructional Day- Friday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24A49-BA8D-4AE3-8E07-96906E609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8D1F-C510-41C9-8010-88B297E1E821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75577-7B88-450A-80C4-03108DA395A0}"/>
              </a:ext>
            </a:extLst>
          </p:cNvPr>
          <p:cNvSpPr txBox="1"/>
          <p:nvPr/>
        </p:nvSpPr>
        <p:spPr>
          <a:xfrm>
            <a:off x="648644" y="148557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9:00 a.m.-9:15 a.m. Sort and Situate Students</a:t>
            </a:r>
          </a:p>
          <a:p>
            <a:r>
              <a:rPr lang="en-US" dirty="0">
                <a:solidFill>
                  <a:schemeClr val="tx1"/>
                </a:solidFill>
              </a:rPr>
              <a:t>9:30 a.m.-10:45 a.m. Short Post- Assessments( Grade-Appropriate)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Math: Post Review Assessment</a:t>
            </a:r>
          </a:p>
          <a:p>
            <a:r>
              <a:rPr lang="en-US" dirty="0">
                <a:solidFill>
                  <a:schemeClr val="tx1"/>
                </a:solidFill>
              </a:rPr>
              <a:t>Writing: N/A</a:t>
            </a:r>
          </a:p>
          <a:p>
            <a:r>
              <a:rPr lang="en-US" dirty="0">
                <a:solidFill>
                  <a:schemeClr val="tx1"/>
                </a:solidFill>
              </a:rPr>
              <a:t>ELA:  Post Review Assessment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10:45  Wrap Up and Return to Morning Announcement Link- Close-out.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11:00 a.m.  Feel free to use this time to close out your paperwork as needed. ( Time Sheet and Reflection Progress Monitoring Survey)</a:t>
            </a:r>
          </a:p>
        </p:txBody>
      </p:sp>
    </p:spTree>
    <p:extLst>
      <p:ext uri="{BB962C8B-B14F-4D97-AF65-F5344CB8AC3E}">
        <p14:creationId xmlns:p14="http://schemas.microsoft.com/office/powerpoint/2010/main" val="3509666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8">
      <a:dk1>
        <a:srgbClr val="4D4D4D"/>
      </a:dk1>
      <a:lt1>
        <a:srgbClr val="FFFFFF"/>
      </a:lt1>
      <a:dk2>
        <a:srgbClr val="4D4D4D"/>
      </a:dk2>
      <a:lt2>
        <a:srgbClr val="393939"/>
      </a:lt2>
      <a:accent1>
        <a:srgbClr val="858585"/>
      </a:accent1>
      <a:accent2>
        <a:srgbClr val="939393"/>
      </a:accent2>
      <a:accent3>
        <a:srgbClr val="FFFFFF"/>
      </a:accent3>
      <a:accent4>
        <a:srgbClr val="404040"/>
      </a:accent4>
      <a:accent5>
        <a:srgbClr val="C2C2C2"/>
      </a:accent5>
      <a:accent6>
        <a:srgbClr val="858585"/>
      </a:accent6>
      <a:hlink>
        <a:srgbClr val="696969"/>
      </a:hlink>
      <a:folHlink>
        <a:srgbClr val="DDDDDD"/>
      </a:folHlink>
    </a:clrScheme>
    <a:fontScheme name="template">
      <a:majorFont>
        <a:latin typeface="Futura LT Book"/>
        <a:ea typeface="굴림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Futura LT Book" pitchFamily="2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Futura LT Book" pitchFamily="2" charset="0"/>
            <a:ea typeface="굴림" pitchFamily="34" charset="-127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254B83"/>
        </a:accent1>
        <a:accent2>
          <a:srgbClr val="406DAA"/>
        </a:accent2>
        <a:accent3>
          <a:srgbClr val="FFFFFF"/>
        </a:accent3>
        <a:accent4>
          <a:srgbClr val="404040"/>
        </a:accent4>
        <a:accent5>
          <a:srgbClr val="ACB1C1"/>
        </a:accent5>
        <a:accent6>
          <a:srgbClr val="39629A"/>
        </a:accent6>
        <a:hlink>
          <a:srgbClr val="3267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B26920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D5B9AB"/>
        </a:accent5>
        <a:accent6>
          <a:srgbClr val="64727F"/>
        </a:accent6>
        <a:hlink>
          <a:srgbClr val="EEC72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9BB6EE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CBD7F5"/>
        </a:accent5>
        <a:accent6>
          <a:srgbClr val="64727F"/>
        </a:accent6>
        <a:hlink>
          <a:srgbClr val="84AAF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7F7F7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F5056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ABB4A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Futura LT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Futura LT Book" pitchFamily="2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Futura LT Book" pitchFamily="2" charset="0"/>
            <a:ea typeface="굴림" pitchFamily="34" charset="-127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5285</TotalTime>
  <Words>724</Words>
  <Application>Microsoft Office PowerPoint</Application>
  <PresentationFormat>Custom</PresentationFormat>
  <Paragraphs>127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Futura LT</vt:lpstr>
      <vt:lpstr>Futura LT Book</vt:lpstr>
      <vt:lpstr>template</vt:lpstr>
      <vt:lpstr>Custom Design</vt:lpstr>
      <vt:lpstr>Allgood Elementary School</vt:lpstr>
      <vt:lpstr> Summer Bridge Virtual Week TENTATIVE </vt:lpstr>
      <vt:lpstr>Additional information concerning the aforementioned information will be provided soon.  </vt:lpstr>
      <vt:lpstr>PowerPoint Presentation</vt:lpstr>
      <vt:lpstr>Instructional Day- Monday</vt:lpstr>
      <vt:lpstr>Instructional Day- Tuesday</vt:lpstr>
      <vt:lpstr>Instructional Day- Wednesday</vt:lpstr>
      <vt:lpstr>Instructional Day- Thursday</vt:lpstr>
      <vt:lpstr>Instructional Day- Friday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PoweredTemplates.com</dc:creator>
  <cp:lastModifiedBy>Gretchen Torbert</cp:lastModifiedBy>
  <cp:revision>138</cp:revision>
  <dcterms:created xsi:type="dcterms:W3CDTF">2006-06-13T13:38:55Z</dcterms:created>
  <dcterms:modified xsi:type="dcterms:W3CDTF">2021-07-25T18:14:00Z</dcterms:modified>
</cp:coreProperties>
</file>