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Lst>
  <p:notesMasterIdLst>
    <p:notesMasterId r:id="rId44"/>
  </p:notesMasterIdLst>
  <p:sldIdLst>
    <p:sldId id="256" r:id="rId5"/>
    <p:sldId id="257" r:id="rId6"/>
    <p:sldId id="258" r:id="rId7"/>
    <p:sldId id="259" r:id="rId8"/>
    <p:sldId id="294" r:id="rId9"/>
    <p:sldId id="295" r:id="rId10"/>
    <p:sldId id="296" r:id="rId11"/>
    <p:sldId id="297" r:id="rId12"/>
    <p:sldId id="291" r:id="rId13"/>
    <p:sldId id="279" r:id="rId14"/>
    <p:sldId id="282" r:id="rId15"/>
    <p:sldId id="283" r:id="rId16"/>
    <p:sldId id="278" r:id="rId17"/>
    <p:sldId id="281" r:id="rId18"/>
    <p:sldId id="284" r:id="rId19"/>
    <p:sldId id="292" r:id="rId20"/>
    <p:sldId id="285" r:id="rId21"/>
    <p:sldId id="286" r:id="rId22"/>
    <p:sldId id="287" r:id="rId23"/>
    <p:sldId id="288" r:id="rId24"/>
    <p:sldId id="293" r:id="rId25"/>
    <p:sldId id="290" r:id="rId26"/>
    <p:sldId id="289" r:id="rId27"/>
    <p:sldId id="276"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Lst>
  <p:sldSz cx="13004800" cy="9753600"/>
  <p:notesSz cx="6858000" cy="9144000"/>
  <p:embeddedFontLs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000000"/>
          </p15:clr>
        </p15:guide>
        <p15:guide id="2" pos="409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1079" dt="2021-03-23T18:27:59.246"/>
    <p1510:client id="{362B5175-399E-1E35-387C-A598B2E1E8E4}" v="219" dt="2021-03-23T18:32:51.214"/>
    <p1510:client id="{64E1A832-891B-51E1-2835-EEA3394ACA75}" v="2" dt="2021-03-22T23:24:42.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434" y="5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41431108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ype="title">
  <p:cSld name="TITLE">
    <p:bg>
      <p:bgPr>
        <a:solidFill>
          <a:srgbClr val="F2F2F2"/>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rot="-510046">
            <a:off x="10361613" y="-905601"/>
            <a:ext cx="5286291" cy="5682855"/>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11" name="Google Shape;11;p2"/>
          <p:cNvSpPr>
            <a:spLocks noGrp="1"/>
          </p:cNvSpPr>
          <p:nvPr>
            <p:ph type="pic" idx="3"/>
          </p:nvPr>
        </p:nvSpPr>
        <p:spPr>
          <a:xfrm rot="1080000">
            <a:off x="4926995" y="8603992"/>
            <a:ext cx="1692639" cy="3242603"/>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12" name="Google Shape;12;p2"/>
          <p:cNvSpPr>
            <a:spLocks noGrp="1"/>
          </p:cNvSpPr>
          <p:nvPr>
            <p:ph type="pic" idx="4"/>
          </p:nvPr>
        </p:nvSpPr>
        <p:spPr>
          <a:xfrm rot="1200000">
            <a:off x="-1852829" y="7183728"/>
            <a:ext cx="6864098" cy="3284600"/>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13" name="Google Shape;13;p2"/>
          <p:cNvSpPr txBox="1">
            <a:spLocks noGrp="1"/>
          </p:cNvSpPr>
          <p:nvPr>
            <p:ph type="body" idx="1"/>
          </p:nvPr>
        </p:nvSpPr>
        <p:spPr>
          <a:xfrm>
            <a:off x="1270000" y="5465259"/>
            <a:ext cx="10464800" cy="503983"/>
          </a:xfrm>
          <a:prstGeom prst="rect">
            <a:avLst/>
          </a:prstGeom>
          <a:noFill/>
          <a:ln>
            <a:noFill/>
          </a:ln>
        </p:spPr>
        <p:txBody>
          <a:bodyPr spcFirstLastPara="1" wrap="square" lIns="0" tIns="0" rIns="0" bIns="0" anchor="ctr" anchorCtr="0"/>
          <a:lstStyle>
            <a:lvl1pPr marL="457200" lvl="0" indent="-228600" algn="ctr">
              <a:lnSpc>
                <a:spcPct val="100000"/>
              </a:lnSpc>
              <a:spcBef>
                <a:spcPts val="0"/>
              </a:spcBef>
              <a:spcAft>
                <a:spcPts val="0"/>
              </a:spcAft>
              <a:buClr>
                <a:srgbClr val="1F4054"/>
              </a:buClr>
              <a:buSzPts val="2600"/>
              <a:buFont typeface="Avenir"/>
              <a:buNone/>
              <a:defRPr sz="2600" cap="none">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4" name="Google Shape;14;p2"/>
          <p:cNvSpPr txBox="1">
            <a:spLocks noGrp="1"/>
          </p:cNvSpPr>
          <p:nvPr>
            <p:ph type="title"/>
          </p:nvPr>
        </p:nvSpPr>
        <p:spPr>
          <a:xfrm>
            <a:off x="1270000" y="3048000"/>
            <a:ext cx="10464800" cy="2794000"/>
          </a:xfrm>
          <a:prstGeom prst="rect">
            <a:avLst/>
          </a:prstGeom>
          <a:noFill/>
          <a:ln>
            <a:noFill/>
          </a:ln>
        </p:spPr>
        <p:txBody>
          <a:bodyPr spcFirstLastPara="1" wrap="square" lIns="0" tIns="0" rIns="0" bIns="0" anchor="b" anchorCtr="0"/>
          <a:lstStyle>
            <a:lvl1pPr lvl="0" algn="ctr">
              <a:lnSpc>
                <a:spcPct val="100000"/>
              </a:lnSpc>
              <a:spcBef>
                <a:spcPts val="0"/>
              </a:spcBef>
              <a:spcAft>
                <a:spcPts val="0"/>
              </a:spcAft>
              <a:buClr>
                <a:schemeClr val="accent1"/>
              </a:buClr>
              <a:buSzPts val="16000"/>
              <a:buFont typeface="Avenir"/>
              <a:buNone/>
              <a:defRPr sz="16000">
                <a:solidFill>
                  <a:schemeClr val="accent1"/>
                </a:solidFill>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15" name="Google Shape;15;p2"/>
          <p:cNvSpPr>
            <a:spLocks noGrp="1"/>
          </p:cNvSpPr>
          <p:nvPr>
            <p:ph type="pic" idx="5"/>
          </p:nvPr>
        </p:nvSpPr>
        <p:spPr>
          <a:xfrm>
            <a:off x="-31" y="-32"/>
            <a:ext cx="4745395" cy="5717252"/>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16" name="Google Shape;16;p2"/>
          <p:cNvSpPr>
            <a:spLocks noGrp="1"/>
          </p:cNvSpPr>
          <p:nvPr>
            <p:ph type="pic" idx="6"/>
          </p:nvPr>
        </p:nvSpPr>
        <p:spPr>
          <a:xfrm>
            <a:off x="9050337" y="6580981"/>
            <a:ext cx="3954463" cy="3172620"/>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17" name="Google Shape;17;p2"/>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90"/>
        <p:cNvGrpSpPr/>
        <p:nvPr/>
      </p:nvGrpSpPr>
      <p:grpSpPr>
        <a:xfrm>
          <a:off x="0" y="0"/>
          <a:ext cx="0" cy="0"/>
          <a:chOff x="0" y="0"/>
          <a:chExt cx="0" cy="0"/>
        </a:xfrm>
      </p:grpSpPr>
      <p:sp>
        <p:nvSpPr>
          <p:cNvPr id="91" name="Google Shape;91;p11"/>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92" name="Google Shape;92;p11"/>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93" name="Google Shape;93;p11"/>
          <p:cNvSpPr>
            <a:spLocks noGrp="1"/>
          </p:cNvSpPr>
          <p:nvPr>
            <p:ph type="pic" idx="2"/>
          </p:nvPr>
        </p:nvSpPr>
        <p:spPr>
          <a:xfrm>
            <a:off x="1016000" y="3431418"/>
            <a:ext cx="2540000" cy="2540001"/>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94" name="Google Shape;94;p11"/>
          <p:cNvSpPr txBox="1">
            <a:spLocks noGrp="1"/>
          </p:cNvSpPr>
          <p:nvPr>
            <p:ph type="body" idx="3"/>
          </p:nvPr>
        </p:nvSpPr>
        <p:spPr>
          <a:xfrm>
            <a:off x="1143000" y="1780058"/>
            <a:ext cx="11112500" cy="760303"/>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l">
              <a:lnSpc>
                <a:spcPct val="110000"/>
              </a:lnSpc>
              <a:spcBef>
                <a:spcPts val="0"/>
              </a:spcBef>
              <a:spcAft>
                <a:spcPts val="0"/>
              </a:spcAft>
              <a:buClr>
                <a:srgbClr val="1F4054"/>
              </a:buClr>
              <a:buSzPts val="2000"/>
              <a:buFont typeface="Avenir"/>
              <a:buNone/>
              <a:defRPr sz="2000"/>
            </a:lvl2pPr>
            <a:lvl3pPr marL="1371600" lvl="2" indent="-228600" algn="l">
              <a:lnSpc>
                <a:spcPct val="110000"/>
              </a:lnSpc>
              <a:spcBef>
                <a:spcPts val="0"/>
              </a:spcBef>
              <a:spcAft>
                <a:spcPts val="0"/>
              </a:spcAft>
              <a:buClr>
                <a:srgbClr val="1F4054"/>
              </a:buClr>
              <a:buSzPts val="2000"/>
              <a:buFont typeface="Avenir"/>
              <a:buNone/>
              <a:defRPr sz="2000"/>
            </a:lvl3pPr>
            <a:lvl4pPr marL="1828800" lvl="3" indent="-228600" algn="l">
              <a:lnSpc>
                <a:spcPct val="110000"/>
              </a:lnSpc>
              <a:spcBef>
                <a:spcPts val="0"/>
              </a:spcBef>
              <a:spcAft>
                <a:spcPts val="0"/>
              </a:spcAft>
              <a:buClr>
                <a:srgbClr val="1F4054"/>
              </a:buClr>
              <a:buSzPts val="2000"/>
              <a:buFont typeface="Avenir"/>
              <a:buNone/>
              <a:defRPr sz="2000"/>
            </a:lvl4pPr>
            <a:lvl5pPr marL="2286000" lvl="4" indent="-228600" algn="l">
              <a:lnSpc>
                <a:spcPct val="110000"/>
              </a:lnSpc>
              <a:spcBef>
                <a:spcPts val="0"/>
              </a:spcBef>
              <a:spcAft>
                <a:spcPts val="0"/>
              </a:spcAft>
              <a:buClr>
                <a:srgbClr val="1F4054"/>
              </a:buClr>
              <a:buSzPts val="2000"/>
              <a:buFont typeface="Avenir"/>
              <a:buNone/>
              <a:defRPr sz="2000"/>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95" name="Google Shape;95;p11"/>
          <p:cNvSpPr txBox="1">
            <a:spLocks noGrp="1"/>
          </p:cNvSpPr>
          <p:nvPr>
            <p:ph type="body" idx="4"/>
          </p:nvPr>
        </p:nvSpPr>
        <p:spPr>
          <a:xfrm>
            <a:off x="762000" y="6221839"/>
            <a:ext cx="3048000" cy="376387"/>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96" name="Google Shape;96;p11"/>
          <p:cNvSpPr txBox="1">
            <a:spLocks noGrp="1"/>
          </p:cNvSpPr>
          <p:nvPr>
            <p:ph type="body" idx="5"/>
          </p:nvPr>
        </p:nvSpPr>
        <p:spPr>
          <a:xfrm>
            <a:off x="762205" y="6661879"/>
            <a:ext cx="3048001" cy="2094003"/>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97" name="Google Shape;97;p11"/>
          <p:cNvSpPr>
            <a:spLocks noGrp="1"/>
          </p:cNvSpPr>
          <p:nvPr>
            <p:ph type="pic" idx="6"/>
          </p:nvPr>
        </p:nvSpPr>
        <p:spPr>
          <a:xfrm>
            <a:off x="5232400" y="3431418"/>
            <a:ext cx="2540000" cy="2540001"/>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98" name="Google Shape;98;p11"/>
          <p:cNvSpPr txBox="1">
            <a:spLocks noGrp="1"/>
          </p:cNvSpPr>
          <p:nvPr>
            <p:ph type="body" idx="7"/>
          </p:nvPr>
        </p:nvSpPr>
        <p:spPr>
          <a:xfrm>
            <a:off x="4978297" y="6221839"/>
            <a:ext cx="3048001" cy="376387"/>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99" name="Google Shape;99;p11"/>
          <p:cNvSpPr txBox="1">
            <a:spLocks noGrp="1"/>
          </p:cNvSpPr>
          <p:nvPr>
            <p:ph type="body" idx="8"/>
          </p:nvPr>
        </p:nvSpPr>
        <p:spPr>
          <a:xfrm>
            <a:off x="4978502" y="6661879"/>
            <a:ext cx="3048001" cy="2094003"/>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00" name="Google Shape;100;p11"/>
          <p:cNvSpPr>
            <a:spLocks noGrp="1"/>
          </p:cNvSpPr>
          <p:nvPr>
            <p:ph type="pic" idx="9"/>
          </p:nvPr>
        </p:nvSpPr>
        <p:spPr>
          <a:xfrm>
            <a:off x="9461295" y="3423589"/>
            <a:ext cx="2540001" cy="2540001"/>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101" name="Google Shape;101;p11"/>
          <p:cNvSpPr txBox="1">
            <a:spLocks noGrp="1"/>
          </p:cNvSpPr>
          <p:nvPr>
            <p:ph type="body" idx="13"/>
          </p:nvPr>
        </p:nvSpPr>
        <p:spPr>
          <a:xfrm>
            <a:off x="9207295" y="6226710"/>
            <a:ext cx="3048001" cy="376387"/>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02" name="Google Shape;102;p11"/>
          <p:cNvSpPr txBox="1">
            <a:spLocks noGrp="1"/>
          </p:cNvSpPr>
          <p:nvPr>
            <p:ph type="body" idx="14"/>
          </p:nvPr>
        </p:nvSpPr>
        <p:spPr>
          <a:xfrm>
            <a:off x="9207500" y="6666750"/>
            <a:ext cx="3048000" cy="2094003"/>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03" name="Google Shape;103;p11"/>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
  <p:cSld name="11">
    <p:bg>
      <p:bgPr>
        <a:solidFill>
          <a:srgbClr val="F2F2F2"/>
        </a:solidFill>
        <a:effectLst/>
      </p:bgPr>
    </p:bg>
    <p:spTree>
      <p:nvGrpSpPr>
        <p:cNvPr id="1" name="Shape 104"/>
        <p:cNvGrpSpPr/>
        <p:nvPr/>
      </p:nvGrpSpPr>
      <p:grpSpPr>
        <a:xfrm>
          <a:off x="0" y="0"/>
          <a:ext cx="0" cy="0"/>
          <a:chOff x="0" y="0"/>
          <a:chExt cx="0" cy="0"/>
        </a:xfrm>
      </p:grpSpPr>
      <p:sp>
        <p:nvSpPr>
          <p:cNvPr id="105" name="Google Shape;105;p12"/>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06" name="Google Shape;106;p12"/>
          <p:cNvSpPr txBox="1">
            <a:spLocks noGrp="1"/>
          </p:cNvSpPr>
          <p:nvPr>
            <p:ph type="title"/>
          </p:nvPr>
        </p:nvSpPr>
        <p:spPr>
          <a:xfrm>
            <a:off x="1139130" y="571500"/>
            <a:ext cx="11116370" cy="1905000"/>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107" name="Google Shape;107;p12"/>
          <p:cNvSpPr>
            <a:spLocks noGrp="1"/>
          </p:cNvSpPr>
          <p:nvPr>
            <p:ph type="pic" idx="2"/>
          </p:nvPr>
        </p:nvSpPr>
        <p:spPr>
          <a:xfrm>
            <a:off x="6334968" y="5069070"/>
            <a:ext cx="5287996" cy="4216902"/>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108" name="Google Shape;108;p12"/>
          <p:cNvSpPr>
            <a:spLocks noGrp="1"/>
          </p:cNvSpPr>
          <p:nvPr>
            <p:ph type="pic" idx="3"/>
          </p:nvPr>
        </p:nvSpPr>
        <p:spPr>
          <a:xfrm>
            <a:off x="1986805" y="3403600"/>
            <a:ext cx="6484223" cy="6350000"/>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109" name="Google Shape;109;p12"/>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
  <p:cSld name="12">
    <p:spTree>
      <p:nvGrpSpPr>
        <p:cNvPr id="1" name="Shape 110"/>
        <p:cNvGrpSpPr/>
        <p:nvPr/>
      </p:nvGrpSpPr>
      <p:grpSpPr>
        <a:xfrm>
          <a:off x="0" y="0"/>
          <a:ext cx="0" cy="0"/>
          <a:chOff x="0" y="0"/>
          <a:chExt cx="0" cy="0"/>
        </a:xfrm>
      </p:grpSpPr>
      <p:sp>
        <p:nvSpPr>
          <p:cNvPr id="111" name="Google Shape;111;p13"/>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12" name="Google Shape;112;p13"/>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113" name="Google Shape;113;p13"/>
          <p:cNvSpPr txBox="1">
            <a:spLocks noGrp="1"/>
          </p:cNvSpPr>
          <p:nvPr>
            <p:ph type="body" idx="2"/>
          </p:nvPr>
        </p:nvSpPr>
        <p:spPr>
          <a:xfrm>
            <a:off x="1143000" y="1780058"/>
            <a:ext cx="11112500" cy="2222501"/>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l">
              <a:lnSpc>
                <a:spcPct val="110000"/>
              </a:lnSpc>
              <a:spcBef>
                <a:spcPts val="0"/>
              </a:spcBef>
              <a:spcAft>
                <a:spcPts val="0"/>
              </a:spcAft>
              <a:buClr>
                <a:srgbClr val="1F4054"/>
              </a:buClr>
              <a:buSzPts val="2000"/>
              <a:buFont typeface="Avenir"/>
              <a:buNone/>
              <a:defRPr sz="2000"/>
            </a:lvl2pPr>
            <a:lvl3pPr marL="1371600" lvl="2" indent="-228600" algn="l">
              <a:lnSpc>
                <a:spcPct val="110000"/>
              </a:lnSpc>
              <a:spcBef>
                <a:spcPts val="0"/>
              </a:spcBef>
              <a:spcAft>
                <a:spcPts val="0"/>
              </a:spcAft>
              <a:buClr>
                <a:srgbClr val="1F4054"/>
              </a:buClr>
              <a:buSzPts val="2000"/>
              <a:buFont typeface="Avenir"/>
              <a:buNone/>
              <a:defRPr sz="2000"/>
            </a:lvl3pPr>
            <a:lvl4pPr marL="1828800" lvl="3" indent="-228600" algn="l">
              <a:lnSpc>
                <a:spcPct val="110000"/>
              </a:lnSpc>
              <a:spcBef>
                <a:spcPts val="0"/>
              </a:spcBef>
              <a:spcAft>
                <a:spcPts val="0"/>
              </a:spcAft>
              <a:buClr>
                <a:srgbClr val="1F4054"/>
              </a:buClr>
              <a:buSzPts val="2000"/>
              <a:buFont typeface="Avenir"/>
              <a:buNone/>
              <a:defRPr sz="2000"/>
            </a:lvl4pPr>
            <a:lvl5pPr marL="2286000" lvl="4" indent="-228600" algn="l">
              <a:lnSpc>
                <a:spcPct val="110000"/>
              </a:lnSpc>
              <a:spcBef>
                <a:spcPts val="0"/>
              </a:spcBef>
              <a:spcAft>
                <a:spcPts val="0"/>
              </a:spcAft>
              <a:buClr>
                <a:srgbClr val="1F4054"/>
              </a:buClr>
              <a:buSzPts val="2000"/>
              <a:buFont typeface="Avenir"/>
              <a:buNone/>
              <a:defRPr sz="2000"/>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14" name="Google Shape;114;p13"/>
          <p:cNvSpPr>
            <a:spLocks noGrp="1"/>
          </p:cNvSpPr>
          <p:nvPr>
            <p:ph type="body" idx="3"/>
          </p:nvPr>
        </p:nvSpPr>
        <p:spPr>
          <a:xfrm>
            <a:off x="1511504" y="4456833"/>
            <a:ext cx="1524001" cy="1524001"/>
          </a:xfrm>
          <a:prstGeom prst="ellipse">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15" name="Google Shape;115;p13"/>
          <p:cNvSpPr txBox="1">
            <a:spLocks noGrp="1"/>
          </p:cNvSpPr>
          <p:nvPr>
            <p:ph type="body" idx="4"/>
          </p:nvPr>
        </p:nvSpPr>
        <p:spPr>
          <a:xfrm>
            <a:off x="1968193" y="4897139"/>
            <a:ext cx="610624" cy="694189"/>
          </a:xfrm>
          <a:prstGeom prst="rect">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16" name="Google Shape;116;p13"/>
          <p:cNvSpPr>
            <a:spLocks noGrp="1"/>
          </p:cNvSpPr>
          <p:nvPr>
            <p:ph type="body" idx="5"/>
          </p:nvPr>
        </p:nvSpPr>
        <p:spPr>
          <a:xfrm>
            <a:off x="5740400" y="4456833"/>
            <a:ext cx="1524000" cy="1524001"/>
          </a:xfrm>
          <a:prstGeom prst="ellipse">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17" name="Google Shape;117;p13"/>
          <p:cNvSpPr txBox="1">
            <a:spLocks noGrp="1"/>
          </p:cNvSpPr>
          <p:nvPr>
            <p:ph type="body" idx="6"/>
          </p:nvPr>
        </p:nvSpPr>
        <p:spPr>
          <a:xfrm>
            <a:off x="6164854" y="4974655"/>
            <a:ext cx="675092" cy="564558"/>
          </a:xfrm>
          <a:prstGeom prst="rect">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18" name="Google Shape;118;p13"/>
          <p:cNvSpPr>
            <a:spLocks noGrp="1"/>
          </p:cNvSpPr>
          <p:nvPr>
            <p:ph type="body" idx="7"/>
          </p:nvPr>
        </p:nvSpPr>
        <p:spPr>
          <a:xfrm>
            <a:off x="9969295" y="4445157"/>
            <a:ext cx="1524001" cy="1524001"/>
          </a:xfrm>
          <a:prstGeom prst="ellipse">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19" name="Google Shape;119;p13"/>
          <p:cNvSpPr txBox="1">
            <a:spLocks noGrp="1"/>
          </p:cNvSpPr>
          <p:nvPr>
            <p:ph type="body" idx="8"/>
          </p:nvPr>
        </p:nvSpPr>
        <p:spPr>
          <a:xfrm>
            <a:off x="10425983" y="4881062"/>
            <a:ext cx="698129" cy="697566"/>
          </a:xfrm>
          <a:prstGeom prst="rect">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20" name="Google Shape;120;p13"/>
          <p:cNvSpPr txBox="1">
            <a:spLocks noGrp="1"/>
          </p:cNvSpPr>
          <p:nvPr>
            <p:ph type="body" idx="9"/>
          </p:nvPr>
        </p:nvSpPr>
        <p:spPr>
          <a:xfrm>
            <a:off x="762000" y="6216968"/>
            <a:ext cx="3048000" cy="376387"/>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21" name="Google Shape;121;p13"/>
          <p:cNvSpPr txBox="1">
            <a:spLocks noGrp="1"/>
          </p:cNvSpPr>
          <p:nvPr>
            <p:ph type="body" idx="13"/>
          </p:nvPr>
        </p:nvSpPr>
        <p:spPr>
          <a:xfrm>
            <a:off x="4978297" y="6216968"/>
            <a:ext cx="3048001" cy="376387"/>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22" name="Google Shape;122;p13"/>
          <p:cNvSpPr txBox="1">
            <a:spLocks noGrp="1"/>
          </p:cNvSpPr>
          <p:nvPr>
            <p:ph type="body" idx="14"/>
          </p:nvPr>
        </p:nvSpPr>
        <p:spPr>
          <a:xfrm>
            <a:off x="4978502" y="6657008"/>
            <a:ext cx="3048001" cy="2094003"/>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23" name="Google Shape;123;p13"/>
          <p:cNvSpPr txBox="1">
            <a:spLocks noGrp="1"/>
          </p:cNvSpPr>
          <p:nvPr>
            <p:ph type="body" idx="15"/>
          </p:nvPr>
        </p:nvSpPr>
        <p:spPr>
          <a:xfrm>
            <a:off x="9207295" y="6221839"/>
            <a:ext cx="3048001" cy="376387"/>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24" name="Google Shape;124;p13"/>
          <p:cNvSpPr txBox="1">
            <a:spLocks noGrp="1"/>
          </p:cNvSpPr>
          <p:nvPr>
            <p:ph type="body" idx="16"/>
          </p:nvPr>
        </p:nvSpPr>
        <p:spPr>
          <a:xfrm>
            <a:off x="9207500" y="6661879"/>
            <a:ext cx="3048000" cy="2094003"/>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25" name="Google Shape;125;p13"/>
          <p:cNvSpPr txBox="1">
            <a:spLocks noGrp="1"/>
          </p:cNvSpPr>
          <p:nvPr>
            <p:ph type="body" idx="17"/>
          </p:nvPr>
        </p:nvSpPr>
        <p:spPr>
          <a:xfrm>
            <a:off x="762205" y="6661879"/>
            <a:ext cx="3048001" cy="2094003"/>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26" name="Google Shape;126;p13"/>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127"/>
        <p:cNvGrpSpPr/>
        <p:nvPr/>
      </p:nvGrpSpPr>
      <p:grpSpPr>
        <a:xfrm>
          <a:off x="0" y="0"/>
          <a:ext cx="0" cy="0"/>
          <a:chOff x="0" y="0"/>
          <a:chExt cx="0" cy="0"/>
        </a:xfrm>
      </p:grpSpPr>
      <p:sp>
        <p:nvSpPr>
          <p:cNvPr id="128" name="Google Shape;128;p14"/>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29" name="Google Shape;129;p14"/>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130" name="Google Shape;130;p14"/>
          <p:cNvSpPr txBox="1">
            <a:spLocks noGrp="1"/>
          </p:cNvSpPr>
          <p:nvPr>
            <p:ph type="body" idx="2"/>
          </p:nvPr>
        </p:nvSpPr>
        <p:spPr>
          <a:xfrm>
            <a:off x="762000" y="2543621"/>
            <a:ext cx="3047802" cy="508001"/>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31" name="Google Shape;131;p14"/>
          <p:cNvSpPr txBox="1">
            <a:spLocks noGrp="1"/>
          </p:cNvSpPr>
          <p:nvPr>
            <p:ph type="body" idx="3"/>
          </p:nvPr>
        </p:nvSpPr>
        <p:spPr>
          <a:xfrm>
            <a:off x="762000" y="3169379"/>
            <a:ext cx="3048000" cy="2094003"/>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32" name="Google Shape;132;p14"/>
          <p:cNvSpPr txBox="1">
            <a:spLocks noGrp="1"/>
          </p:cNvSpPr>
          <p:nvPr>
            <p:ph type="body" idx="4"/>
          </p:nvPr>
        </p:nvSpPr>
        <p:spPr>
          <a:xfrm>
            <a:off x="762000" y="6168305"/>
            <a:ext cx="3047802" cy="508001"/>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33" name="Google Shape;133;p14"/>
          <p:cNvSpPr txBox="1">
            <a:spLocks noGrp="1"/>
          </p:cNvSpPr>
          <p:nvPr>
            <p:ph type="body" idx="5"/>
          </p:nvPr>
        </p:nvSpPr>
        <p:spPr>
          <a:xfrm>
            <a:off x="762000" y="6794062"/>
            <a:ext cx="3048000" cy="2094004"/>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34" name="Google Shape;134;p14"/>
          <p:cNvSpPr txBox="1">
            <a:spLocks noGrp="1"/>
          </p:cNvSpPr>
          <p:nvPr>
            <p:ph type="body" idx="6"/>
          </p:nvPr>
        </p:nvSpPr>
        <p:spPr>
          <a:xfrm>
            <a:off x="4978400" y="2543621"/>
            <a:ext cx="3047802" cy="508001"/>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35" name="Google Shape;135;p14"/>
          <p:cNvSpPr txBox="1">
            <a:spLocks noGrp="1"/>
          </p:cNvSpPr>
          <p:nvPr>
            <p:ph type="body" idx="7"/>
          </p:nvPr>
        </p:nvSpPr>
        <p:spPr>
          <a:xfrm>
            <a:off x="4978400" y="3169379"/>
            <a:ext cx="3048000" cy="2094003"/>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36" name="Google Shape;136;p14"/>
          <p:cNvSpPr txBox="1">
            <a:spLocks noGrp="1"/>
          </p:cNvSpPr>
          <p:nvPr>
            <p:ph type="body" idx="8"/>
          </p:nvPr>
        </p:nvSpPr>
        <p:spPr>
          <a:xfrm>
            <a:off x="4978400" y="6168305"/>
            <a:ext cx="3047802" cy="508001"/>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37" name="Google Shape;137;p14"/>
          <p:cNvSpPr txBox="1">
            <a:spLocks noGrp="1"/>
          </p:cNvSpPr>
          <p:nvPr>
            <p:ph type="body" idx="9"/>
          </p:nvPr>
        </p:nvSpPr>
        <p:spPr>
          <a:xfrm>
            <a:off x="4978400" y="6794062"/>
            <a:ext cx="3048000" cy="2094004"/>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38" name="Google Shape;138;p14"/>
          <p:cNvSpPr txBox="1">
            <a:spLocks noGrp="1"/>
          </p:cNvSpPr>
          <p:nvPr>
            <p:ph type="body" idx="13"/>
          </p:nvPr>
        </p:nvSpPr>
        <p:spPr>
          <a:xfrm>
            <a:off x="9194800" y="2543621"/>
            <a:ext cx="3047802" cy="508001"/>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39" name="Google Shape;139;p14"/>
          <p:cNvSpPr txBox="1">
            <a:spLocks noGrp="1"/>
          </p:cNvSpPr>
          <p:nvPr>
            <p:ph type="body" idx="14"/>
          </p:nvPr>
        </p:nvSpPr>
        <p:spPr>
          <a:xfrm>
            <a:off x="9194800" y="3169379"/>
            <a:ext cx="3048000" cy="2094003"/>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40" name="Google Shape;140;p14"/>
          <p:cNvSpPr txBox="1">
            <a:spLocks noGrp="1"/>
          </p:cNvSpPr>
          <p:nvPr>
            <p:ph type="body" idx="15"/>
          </p:nvPr>
        </p:nvSpPr>
        <p:spPr>
          <a:xfrm>
            <a:off x="9194800" y="6168305"/>
            <a:ext cx="3047802" cy="508001"/>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41" name="Google Shape;141;p14"/>
          <p:cNvSpPr txBox="1">
            <a:spLocks noGrp="1"/>
          </p:cNvSpPr>
          <p:nvPr>
            <p:ph type="body" idx="16"/>
          </p:nvPr>
        </p:nvSpPr>
        <p:spPr>
          <a:xfrm>
            <a:off x="9194800" y="6794062"/>
            <a:ext cx="3048000" cy="2094004"/>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42" name="Google Shape;142;p14"/>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143"/>
        <p:cNvGrpSpPr/>
        <p:nvPr/>
      </p:nvGrpSpPr>
      <p:grpSpPr>
        <a:xfrm>
          <a:off x="0" y="0"/>
          <a:ext cx="0" cy="0"/>
          <a:chOff x="0" y="0"/>
          <a:chExt cx="0" cy="0"/>
        </a:xfrm>
      </p:grpSpPr>
      <p:sp>
        <p:nvSpPr>
          <p:cNvPr id="144" name="Google Shape;144;p15"/>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45" name="Google Shape;145;p15"/>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146" name="Google Shape;146;p15"/>
          <p:cNvSpPr txBox="1">
            <a:spLocks noGrp="1"/>
          </p:cNvSpPr>
          <p:nvPr>
            <p:ph type="body" idx="2"/>
          </p:nvPr>
        </p:nvSpPr>
        <p:spPr>
          <a:xfrm>
            <a:off x="2347889" y="3112382"/>
            <a:ext cx="2026824" cy="1055414"/>
          </a:xfrm>
          <a:prstGeom prst="rect">
            <a:avLst/>
          </a:prstGeom>
          <a:solidFill>
            <a:schemeClr val="accent1"/>
          </a:solid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47" name="Google Shape;147;p15"/>
          <p:cNvSpPr txBox="1">
            <a:spLocks noGrp="1"/>
          </p:cNvSpPr>
          <p:nvPr>
            <p:ph type="body" idx="3"/>
          </p:nvPr>
        </p:nvSpPr>
        <p:spPr>
          <a:xfrm>
            <a:off x="762000" y="4277394"/>
            <a:ext cx="1315394" cy="1822959"/>
          </a:xfrm>
          <a:prstGeom prst="rect">
            <a:avLst/>
          </a:prstGeom>
          <a:solidFill>
            <a:schemeClr val="accent1"/>
          </a:solid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48" name="Google Shape;148;p15"/>
          <p:cNvSpPr txBox="1">
            <a:spLocks noGrp="1"/>
          </p:cNvSpPr>
          <p:nvPr>
            <p:ph type="body" idx="4"/>
          </p:nvPr>
        </p:nvSpPr>
        <p:spPr>
          <a:xfrm>
            <a:off x="4625474" y="4268241"/>
            <a:ext cx="1222018" cy="2032289"/>
          </a:xfrm>
          <a:prstGeom prst="rect">
            <a:avLst/>
          </a:prstGeom>
          <a:solidFill>
            <a:schemeClr val="accent1"/>
          </a:solid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49" name="Google Shape;149;p15"/>
          <p:cNvSpPr txBox="1">
            <a:spLocks noGrp="1"/>
          </p:cNvSpPr>
          <p:nvPr>
            <p:ph type="body" idx="5"/>
          </p:nvPr>
        </p:nvSpPr>
        <p:spPr>
          <a:xfrm>
            <a:off x="3411906" y="6684238"/>
            <a:ext cx="1838820" cy="1417720"/>
          </a:xfrm>
          <a:prstGeom prst="rect">
            <a:avLst/>
          </a:prstGeom>
          <a:solidFill>
            <a:schemeClr val="accent1"/>
          </a:solid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50" name="Google Shape;150;p15"/>
          <p:cNvSpPr txBox="1">
            <a:spLocks noGrp="1"/>
          </p:cNvSpPr>
          <p:nvPr>
            <p:ph type="body" idx="6"/>
          </p:nvPr>
        </p:nvSpPr>
        <p:spPr>
          <a:xfrm>
            <a:off x="1293115" y="6485025"/>
            <a:ext cx="1617879" cy="1465496"/>
          </a:xfrm>
          <a:prstGeom prst="rect">
            <a:avLst/>
          </a:prstGeom>
          <a:solidFill>
            <a:schemeClr val="accent1"/>
          </a:solid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51" name="Google Shape;151;p15"/>
          <p:cNvSpPr txBox="1">
            <a:spLocks noGrp="1"/>
          </p:cNvSpPr>
          <p:nvPr>
            <p:ph type="body" idx="7"/>
          </p:nvPr>
        </p:nvSpPr>
        <p:spPr>
          <a:xfrm>
            <a:off x="1587078" y="4000018"/>
            <a:ext cx="3435336" cy="3267199"/>
          </a:xfrm>
          <a:prstGeom prst="rect">
            <a:avLst/>
          </a:prstGeom>
          <a:solidFill>
            <a:srgbClr val="E4E9ED"/>
          </a:solid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52" name="Google Shape;152;p15"/>
          <p:cNvSpPr txBox="1">
            <a:spLocks noGrp="1"/>
          </p:cNvSpPr>
          <p:nvPr>
            <p:ph type="body" idx="8"/>
          </p:nvPr>
        </p:nvSpPr>
        <p:spPr>
          <a:xfrm>
            <a:off x="2226354" y="4965036"/>
            <a:ext cx="2156783" cy="1779565"/>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53" name="Google Shape;153;p15"/>
          <p:cNvSpPr txBox="1">
            <a:spLocks noGrp="1"/>
          </p:cNvSpPr>
          <p:nvPr>
            <p:ph type="body" idx="9"/>
          </p:nvPr>
        </p:nvSpPr>
        <p:spPr>
          <a:xfrm>
            <a:off x="6671915" y="3556000"/>
            <a:ext cx="5583585" cy="4702259"/>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l">
              <a:lnSpc>
                <a:spcPct val="110000"/>
              </a:lnSpc>
              <a:spcBef>
                <a:spcPts val="0"/>
              </a:spcBef>
              <a:spcAft>
                <a:spcPts val="0"/>
              </a:spcAft>
              <a:buClr>
                <a:srgbClr val="1F4054"/>
              </a:buClr>
              <a:buSzPts val="2000"/>
              <a:buFont typeface="Avenir"/>
              <a:buNone/>
              <a:defRPr sz="2000"/>
            </a:lvl2pPr>
            <a:lvl3pPr marL="1371600" lvl="2" indent="-228600" algn="l">
              <a:lnSpc>
                <a:spcPct val="110000"/>
              </a:lnSpc>
              <a:spcBef>
                <a:spcPts val="0"/>
              </a:spcBef>
              <a:spcAft>
                <a:spcPts val="0"/>
              </a:spcAft>
              <a:buClr>
                <a:srgbClr val="1F4054"/>
              </a:buClr>
              <a:buSzPts val="2000"/>
              <a:buFont typeface="Avenir"/>
              <a:buNone/>
              <a:defRPr sz="2000"/>
            </a:lvl3pPr>
            <a:lvl4pPr marL="1828800" lvl="3" indent="-228600" algn="l">
              <a:lnSpc>
                <a:spcPct val="110000"/>
              </a:lnSpc>
              <a:spcBef>
                <a:spcPts val="0"/>
              </a:spcBef>
              <a:spcAft>
                <a:spcPts val="0"/>
              </a:spcAft>
              <a:buClr>
                <a:srgbClr val="1F4054"/>
              </a:buClr>
              <a:buSzPts val="2000"/>
              <a:buFont typeface="Avenir"/>
              <a:buNone/>
              <a:defRPr sz="2000"/>
            </a:lvl4pPr>
            <a:lvl5pPr marL="2286000" lvl="4" indent="-228600" algn="l">
              <a:lnSpc>
                <a:spcPct val="110000"/>
              </a:lnSpc>
              <a:spcBef>
                <a:spcPts val="0"/>
              </a:spcBef>
              <a:spcAft>
                <a:spcPts val="0"/>
              </a:spcAft>
              <a:buClr>
                <a:srgbClr val="1F4054"/>
              </a:buClr>
              <a:buSzPts val="2000"/>
              <a:buFont typeface="Avenir"/>
              <a:buNone/>
              <a:defRPr sz="2000"/>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54" name="Google Shape;154;p15"/>
          <p:cNvSpPr txBox="1">
            <a:spLocks noGrp="1"/>
          </p:cNvSpPr>
          <p:nvPr>
            <p:ph type="body" idx="13"/>
          </p:nvPr>
        </p:nvSpPr>
        <p:spPr>
          <a:xfrm>
            <a:off x="6671915" y="3048882"/>
            <a:ext cx="5588001" cy="376388"/>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55" name="Google Shape;155;p15"/>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156"/>
        <p:cNvGrpSpPr/>
        <p:nvPr/>
      </p:nvGrpSpPr>
      <p:grpSpPr>
        <a:xfrm>
          <a:off x="0" y="0"/>
          <a:ext cx="0" cy="0"/>
          <a:chOff x="0" y="0"/>
          <a:chExt cx="0" cy="0"/>
        </a:xfrm>
      </p:grpSpPr>
      <p:sp>
        <p:nvSpPr>
          <p:cNvPr id="157" name="Google Shape;157;p16"/>
          <p:cNvSpPr txBox="1">
            <a:spLocks noGrp="1"/>
          </p:cNvSpPr>
          <p:nvPr>
            <p:ph type="body" idx="1"/>
          </p:nvPr>
        </p:nvSpPr>
        <p:spPr>
          <a:xfrm>
            <a:off x="2713632" y="2919412"/>
            <a:ext cx="1180308" cy="1666876"/>
          </a:xfrm>
          <a:prstGeom prst="rect">
            <a:avLst/>
          </a:prstGeom>
          <a:solidFill>
            <a:schemeClr val="accent1"/>
          </a:solid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58" name="Google Shape;158;p16"/>
          <p:cNvSpPr txBox="1">
            <a:spLocks noGrp="1"/>
          </p:cNvSpPr>
          <p:nvPr>
            <p:ph type="body" idx="2"/>
          </p:nvPr>
        </p:nvSpPr>
        <p:spPr>
          <a:xfrm>
            <a:off x="2069107" y="4226718"/>
            <a:ext cx="2469358" cy="1641079"/>
          </a:xfrm>
          <a:prstGeom prst="rect">
            <a:avLst/>
          </a:prstGeom>
          <a:solidFill>
            <a:srgbClr val="0079BF"/>
          </a:solid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59" name="Google Shape;159;p16"/>
          <p:cNvSpPr txBox="1">
            <a:spLocks noGrp="1"/>
          </p:cNvSpPr>
          <p:nvPr>
            <p:ph type="body" idx="3"/>
          </p:nvPr>
        </p:nvSpPr>
        <p:spPr>
          <a:xfrm>
            <a:off x="762000" y="6800056"/>
            <a:ext cx="5083572" cy="1202532"/>
          </a:xfrm>
          <a:prstGeom prst="rect">
            <a:avLst/>
          </a:prstGeom>
          <a:solidFill>
            <a:srgbClr val="1F4054"/>
          </a:solid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60" name="Google Shape;160;p16"/>
          <p:cNvSpPr txBox="1">
            <a:spLocks noGrp="1"/>
          </p:cNvSpPr>
          <p:nvPr>
            <p:ph type="body" idx="4"/>
          </p:nvPr>
        </p:nvSpPr>
        <p:spPr>
          <a:xfrm>
            <a:off x="1426964" y="5515768"/>
            <a:ext cx="3753644" cy="1157289"/>
          </a:xfrm>
          <a:prstGeom prst="rect">
            <a:avLst/>
          </a:prstGeom>
          <a:solidFill>
            <a:srgbClr val="006198"/>
          </a:solid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61" name="Google Shape;161;p16"/>
          <p:cNvSpPr txBox="1">
            <a:spLocks noGrp="1"/>
          </p:cNvSpPr>
          <p:nvPr>
            <p:ph type="body" idx="5"/>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62" name="Google Shape;162;p16"/>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163" name="Google Shape;163;p16"/>
          <p:cNvSpPr txBox="1">
            <a:spLocks noGrp="1"/>
          </p:cNvSpPr>
          <p:nvPr>
            <p:ph type="body" idx="6"/>
          </p:nvPr>
        </p:nvSpPr>
        <p:spPr>
          <a:xfrm>
            <a:off x="3081293" y="4602227"/>
            <a:ext cx="444986" cy="445031"/>
          </a:xfrm>
          <a:prstGeom prst="rect">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64" name="Google Shape;164;p16"/>
          <p:cNvSpPr txBox="1">
            <a:spLocks noGrp="1"/>
          </p:cNvSpPr>
          <p:nvPr>
            <p:ph type="body" idx="7"/>
          </p:nvPr>
        </p:nvSpPr>
        <p:spPr>
          <a:xfrm>
            <a:off x="3075576" y="7198600"/>
            <a:ext cx="456420" cy="456409"/>
          </a:xfrm>
          <a:prstGeom prst="rect">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65" name="Google Shape;165;p16"/>
          <p:cNvSpPr txBox="1">
            <a:spLocks noGrp="1"/>
          </p:cNvSpPr>
          <p:nvPr>
            <p:ph type="body" idx="8"/>
          </p:nvPr>
        </p:nvSpPr>
        <p:spPr>
          <a:xfrm>
            <a:off x="3079438" y="5888038"/>
            <a:ext cx="446841" cy="469782"/>
          </a:xfrm>
          <a:prstGeom prst="rect">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66" name="Google Shape;166;p16"/>
          <p:cNvSpPr txBox="1">
            <a:spLocks noGrp="1"/>
          </p:cNvSpPr>
          <p:nvPr>
            <p:ph type="body" idx="9"/>
          </p:nvPr>
        </p:nvSpPr>
        <p:spPr>
          <a:xfrm>
            <a:off x="3145190" y="3461279"/>
            <a:ext cx="317192" cy="456142"/>
          </a:xfrm>
          <a:prstGeom prst="rect">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cxnSp>
        <p:nvCxnSpPr>
          <p:cNvPr id="167" name="Google Shape;167;p16"/>
          <p:cNvCxnSpPr/>
          <p:nvPr/>
        </p:nvCxnSpPr>
        <p:spPr>
          <a:xfrm rot="10800000" flipH="1">
            <a:off x="3741291" y="3534419"/>
            <a:ext cx="2773809" cy="1"/>
          </a:xfrm>
          <a:prstGeom prst="straightConnector1">
            <a:avLst/>
          </a:prstGeom>
          <a:noFill/>
          <a:ln w="9525" cap="flat" cmpd="sng">
            <a:solidFill>
              <a:srgbClr val="1F4054"/>
            </a:solidFill>
            <a:prstDash val="solid"/>
            <a:round/>
            <a:headEnd type="none" w="sm" len="sm"/>
            <a:tailEnd type="none" w="sm" len="sm"/>
          </a:ln>
        </p:spPr>
      </p:cxnSp>
      <p:cxnSp>
        <p:nvCxnSpPr>
          <p:cNvPr id="168" name="Google Shape;168;p16"/>
          <p:cNvCxnSpPr/>
          <p:nvPr/>
        </p:nvCxnSpPr>
        <p:spPr>
          <a:xfrm rot="10800000" flipH="1">
            <a:off x="4365112" y="4847839"/>
            <a:ext cx="2149988" cy="1"/>
          </a:xfrm>
          <a:prstGeom prst="straightConnector1">
            <a:avLst/>
          </a:prstGeom>
          <a:noFill/>
          <a:ln w="9525" cap="flat" cmpd="sng">
            <a:solidFill>
              <a:srgbClr val="1F4054"/>
            </a:solidFill>
            <a:prstDash val="solid"/>
            <a:round/>
            <a:headEnd type="none" w="sm" len="sm"/>
            <a:tailEnd type="none" w="sm" len="sm"/>
          </a:ln>
        </p:spPr>
      </p:cxnSp>
      <p:cxnSp>
        <p:nvCxnSpPr>
          <p:cNvPr id="169" name="Google Shape;169;p16"/>
          <p:cNvCxnSpPr/>
          <p:nvPr/>
        </p:nvCxnSpPr>
        <p:spPr>
          <a:xfrm rot="10800000" flipH="1">
            <a:off x="5064262" y="6161259"/>
            <a:ext cx="1450838" cy="1"/>
          </a:xfrm>
          <a:prstGeom prst="straightConnector1">
            <a:avLst/>
          </a:prstGeom>
          <a:noFill/>
          <a:ln w="9525" cap="flat" cmpd="sng">
            <a:solidFill>
              <a:srgbClr val="1F4054"/>
            </a:solidFill>
            <a:prstDash val="solid"/>
            <a:round/>
            <a:headEnd type="none" w="sm" len="sm"/>
            <a:tailEnd type="none" w="sm" len="sm"/>
          </a:ln>
        </p:spPr>
      </p:cxnSp>
      <p:cxnSp>
        <p:nvCxnSpPr>
          <p:cNvPr id="170" name="Google Shape;170;p16"/>
          <p:cNvCxnSpPr/>
          <p:nvPr/>
        </p:nvCxnSpPr>
        <p:spPr>
          <a:xfrm>
            <a:off x="5692213" y="7474678"/>
            <a:ext cx="822887" cy="1"/>
          </a:xfrm>
          <a:prstGeom prst="straightConnector1">
            <a:avLst/>
          </a:prstGeom>
          <a:noFill/>
          <a:ln w="9525" cap="flat" cmpd="sng">
            <a:solidFill>
              <a:srgbClr val="1F4054"/>
            </a:solidFill>
            <a:prstDash val="solid"/>
            <a:round/>
            <a:headEnd type="none" w="sm" len="sm"/>
            <a:tailEnd type="none" w="sm" len="sm"/>
          </a:ln>
        </p:spPr>
      </p:cxnSp>
      <p:sp>
        <p:nvSpPr>
          <p:cNvPr id="171" name="Google Shape;171;p16"/>
          <p:cNvSpPr txBox="1">
            <a:spLocks noGrp="1"/>
          </p:cNvSpPr>
          <p:nvPr>
            <p:ph type="body" idx="17"/>
          </p:nvPr>
        </p:nvSpPr>
        <p:spPr>
          <a:xfrm>
            <a:off x="6671915" y="3303497"/>
            <a:ext cx="5583585" cy="695506"/>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72" name="Google Shape;172;p16"/>
          <p:cNvSpPr txBox="1">
            <a:spLocks noGrp="1"/>
          </p:cNvSpPr>
          <p:nvPr>
            <p:ph type="body" idx="18"/>
          </p:nvPr>
        </p:nvSpPr>
        <p:spPr>
          <a:xfrm>
            <a:off x="6671915" y="4638083"/>
            <a:ext cx="5583585" cy="695506"/>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73" name="Google Shape;173;p16"/>
          <p:cNvSpPr txBox="1">
            <a:spLocks noGrp="1"/>
          </p:cNvSpPr>
          <p:nvPr>
            <p:ph type="body" idx="19"/>
          </p:nvPr>
        </p:nvSpPr>
        <p:spPr>
          <a:xfrm>
            <a:off x="6671915" y="5972670"/>
            <a:ext cx="5583585" cy="695506"/>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74" name="Google Shape;174;p16"/>
          <p:cNvSpPr txBox="1">
            <a:spLocks noGrp="1"/>
          </p:cNvSpPr>
          <p:nvPr>
            <p:ph type="body" idx="20"/>
          </p:nvPr>
        </p:nvSpPr>
        <p:spPr>
          <a:xfrm>
            <a:off x="6671915" y="7307256"/>
            <a:ext cx="5583585" cy="695506"/>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75" name="Google Shape;175;p16"/>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176"/>
        <p:cNvGrpSpPr/>
        <p:nvPr/>
      </p:nvGrpSpPr>
      <p:grpSpPr>
        <a:xfrm>
          <a:off x="0" y="0"/>
          <a:ext cx="0" cy="0"/>
          <a:chOff x="0" y="0"/>
          <a:chExt cx="0" cy="0"/>
        </a:xfrm>
      </p:grpSpPr>
      <p:sp>
        <p:nvSpPr>
          <p:cNvPr id="177" name="Google Shape;177;p17"/>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78" name="Google Shape;178;p17"/>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179" name="Google Shape;179;p17"/>
          <p:cNvSpPr txBox="1">
            <a:spLocks noGrp="1"/>
          </p:cNvSpPr>
          <p:nvPr>
            <p:ph type="body" idx="2"/>
          </p:nvPr>
        </p:nvSpPr>
        <p:spPr>
          <a:xfrm>
            <a:off x="4600575" y="3430190"/>
            <a:ext cx="1837135" cy="1837135"/>
          </a:xfrm>
          <a:prstGeom prst="rect">
            <a:avLst/>
          </a:prstGeom>
          <a:solidFill>
            <a:schemeClr val="accent1"/>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80" name="Google Shape;180;p17"/>
          <p:cNvSpPr txBox="1">
            <a:spLocks noGrp="1"/>
          </p:cNvSpPr>
          <p:nvPr>
            <p:ph type="body" idx="3"/>
          </p:nvPr>
        </p:nvSpPr>
        <p:spPr>
          <a:xfrm>
            <a:off x="6567090" y="3430190"/>
            <a:ext cx="1837135" cy="1837135"/>
          </a:xfrm>
          <a:prstGeom prst="rect">
            <a:avLst/>
          </a:prstGeom>
          <a:solidFill>
            <a:srgbClr val="0079B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81" name="Google Shape;181;p17"/>
          <p:cNvSpPr txBox="1">
            <a:spLocks noGrp="1"/>
          </p:cNvSpPr>
          <p:nvPr>
            <p:ph type="body" idx="4"/>
          </p:nvPr>
        </p:nvSpPr>
        <p:spPr>
          <a:xfrm>
            <a:off x="4600575" y="5397103"/>
            <a:ext cx="1837135" cy="1837135"/>
          </a:xfrm>
          <a:prstGeom prst="rect">
            <a:avLst/>
          </a:prstGeom>
          <a:solidFill>
            <a:srgbClr val="006198"/>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82" name="Google Shape;182;p17"/>
          <p:cNvSpPr txBox="1">
            <a:spLocks noGrp="1"/>
          </p:cNvSpPr>
          <p:nvPr>
            <p:ph type="body" idx="5"/>
          </p:nvPr>
        </p:nvSpPr>
        <p:spPr>
          <a:xfrm>
            <a:off x="6567090" y="5397103"/>
            <a:ext cx="1837135" cy="1837135"/>
          </a:xfrm>
          <a:prstGeom prst="rect">
            <a:avLst/>
          </a:prstGeom>
          <a:solidFill>
            <a:srgbClr val="1F4054"/>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83" name="Google Shape;183;p17"/>
          <p:cNvSpPr>
            <a:spLocks noGrp="1"/>
          </p:cNvSpPr>
          <p:nvPr>
            <p:ph type="body" idx="6"/>
          </p:nvPr>
        </p:nvSpPr>
        <p:spPr>
          <a:xfrm>
            <a:off x="5994400" y="4913114"/>
            <a:ext cx="1016000" cy="1016001"/>
          </a:xfrm>
          <a:prstGeom prst="ellipse">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84" name="Google Shape;184;p17"/>
          <p:cNvSpPr>
            <a:spLocks noGrp="1"/>
          </p:cNvSpPr>
          <p:nvPr>
            <p:ph type="body" idx="7"/>
          </p:nvPr>
        </p:nvSpPr>
        <p:spPr>
          <a:xfrm>
            <a:off x="1778000" y="2545155"/>
            <a:ext cx="1016000" cy="1016001"/>
          </a:xfrm>
          <a:prstGeom prst="ellipse">
            <a:avLst/>
          </a:prstGeom>
          <a:solidFill>
            <a:schemeClr val="accent1"/>
          </a:solidFill>
          <a:ln>
            <a:noFill/>
          </a:ln>
        </p:spPr>
        <p:txBody>
          <a:bodyPr spcFirstLastPara="1" wrap="square" lIns="0" tIns="0" rIns="0" bIns="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85" name="Google Shape;185;p17"/>
          <p:cNvSpPr txBox="1">
            <a:spLocks noGrp="1"/>
          </p:cNvSpPr>
          <p:nvPr>
            <p:ph type="body" idx="8"/>
          </p:nvPr>
        </p:nvSpPr>
        <p:spPr>
          <a:xfrm>
            <a:off x="762000" y="3754823"/>
            <a:ext cx="3048000" cy="376388"/>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86" name="Google Shape;186;p17"/>
          <p:cNvSpPr txBox="1">
            <a:spLocks noGrp="1"/>
          </p:cNvSpPr>
          <p:nvPr>
            <p:ph type="body" idx="9"/>
          </p:nvPr>
        </p:nvSpPr>
        <p:spPr>
          <a:xfrm>
            <a:off x="762205" y="4199734"/>
            <a:ext cx="3048001" cy="1016001"/>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87" name="Google Shape;187;p17"/>
          <p:cNvSpPr>
            <a:spLocks noGrp="1"/>
          </p:cNvSpPr>
          <p:nvPr>
            <p:ph type="body" idx="13"/>
          </p:nvPr>
        </p:nvSpPr>
        <p:spPr>
          <a:xfrm>
            <a:off x="1778000" y="5848148"/>
            <a:ext cx="1016000" cy="1016001"/>
          </a:xfrm>
          <a:prstGeom prst="ellipse">
            <a:avLst/>
          </a:prstGeom>
          <a:solidFill>
            <a:srgbClr val="006198"/>
          </a:solidFill>
          <a:ln>
            <a:noFill/>
          </a:ln>
        </p:spPr>
        <p:txBody>
          <a:bodyPr spcFirstLastPara="1" wrap="square" lIns="0" tIns="0" rIns="0" bIns="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88" name="Google Shape;188;p17"/>
          <p:cNvSpPr txBox="1">
            <a:spLocks noGrp="1"/>
          </p:cNvSpPr>
          <p:nvPr>
            <p:ph type="body" idx="14"/>
          </p:nvPr>
        </p:nvSpPr>
        <p:spPr>
          <a:xfrm>
            <a:off x="762000" y="7057815"/>
            <a:ext cx="3048000" cy="376388"/>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89" name="Google Shape;189;p17"/>
          <p:cNvSpPr txBox="1">
            <a:spLocks noGrp="1"/>
          </p:cNvSpPr>
          <p:nvPr>
            <p:ph type="body" idx="15"/>
          </p:nvPr>
        </p:nvSpPr>
        <p:spPr>
          <a:xfrm>
            <a:off x="762205" y="7502726"/>
            <a:ext cx="3048001" cy="1016001"/>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90" name="Google Shape;190;p17"/>
          <p:cNvSpPr>
            <a:spLocks noGrp="1"/>
          </p:cNvSpPr>
          <p:nvPr>
            <p:ph type="body" idx="16"/>
          </p:nvPr>
        </p:nvSpPr>
        <p:spPr>
          <a:xfrm>
            <a:off x="10223295" y="2545155"/>
            <a:ext cx="1016001" cy="1016001"/>
          </a:xfrm>
          <a:prstGeom prst="ellipse">
            <a:avLst/>
          </a:prstGeom>
          <a:solidFill>
            <a:srgbClr val="0079BF"/>
          </a:solidFill>
          <a:ln>
            <a:noFill/>
          </a:ln>
        </p:spPr>
        <p:txBody>
          <a:bodyPr spcFirstLastPara="1" wrap="square" lIns="0" tIns="0" rIns="0" bIns="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91" name="Google Shape;191;p17"/>
          <p:cNvSpPr txBox="1">
            <a:spLocks noGrp="1"/>
          </p:cNvSpPr>
          <p:nvPr>
            <p:ph type="body" idx="17"/>
          </p:nvPr>
        </p:nvSpPr>
        <p:spPr>
          <a:xfrm>
            <a:off x="9207295" y="3754823"/>
            <a:ext cx="3048001" cy="376388"/>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92" name="Google Shape;192;p17"/>
          <p:cNvSpPr txBox="1">
            <a:spLocks noGrp="1"/>
          </p:cNvSpPr>
          <p:nvPr>
            <p:ph type="body" idx="18"/>
          </p:nvPr>
        </p:nvSpPr>
        <p:spPr>
          <a:xfrm>
            <a:off x="9207500" y="4199734"/>
            <a:ext cx="3048000" cy="1016001"/>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93" name="Google Shape;193;p17"/>
          <p:cNvSpPr>
            <a:spLocks noGrp="1"/>
          </p:cNvSpPr>
          <p:nvPr>
            <p:ph type="body" idx="19"/>
          </p:nvPr>
        </p:nvSpPr>
        <p:spPr>
          <a:xfrm>
            <a:off x="10223295" y="5848148"/>
            <a:ext cx="1016001" cy="1016001"/>
          </a:xfrm>
          <a:prstGeom prst="ellipse">
            <a:avLst/>
          </a:prstGeom>
          <a:solidFill>
            <a:srgbClr val="1F4054"/>
          </a:solidFill>
          <a:ln>
            <a:noFill/>
          </a:ln>
        </p:spPr>
        <p:txBody>
          <a:bodyPr spcFirstLastPara="1" wrap="square" lIns="0" tIns="0" rIns="0" bIns="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94" name="Google Shape;194;p17"/>
          <p:cNvSpPr txBox="1">
            <a:spLocks noGrp="1"/>
          </p:cNvSpPr>
          <p:nvPr>
            <p:ph type="body" idx="20"/>
          </p:nvPr>
        </p:nvSpPr>
        <p:spPr>
          <a:xfrm>
            <a:off x="9207295" y="7057815"/>
            <a:ext cx="3048001" cy="376388"/>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95" name="Google Shape;195;p17"/>
          <p:cNvSpPr txBox="1">
            <a:spLocks noGrp="1"/>
          </p:cNvSpPr>
          <p:nvPr>
            <p:ph type="body" idx="21"/>
          </p:nvPr>
        </p:nvSpPr>
        <p:spPr>
          <a:xfrm>
            <a:off x="9207500" y="7502726"/>
            <a:ext cx="3048000" cy="1016001"/>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96" name="Google Shape;196;p17"/>
          <p:cNvSpPr txBox="1">
            <a:spLocks noGrp="1"/>
          </p:cNvSpPr>
          <p:nvPr>
            <p:ph type="body" idx="22"/>
          </p:nvPr>
        </p:nvSpPr>
        <p:spPr>
          <a:xfrm>
            <a:off x="5338365" y="5948957"/>
            <a:ext cx="502624" cy="430815"/>
          </a:xfrm>
          <a:prstGeom prst="rect">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97" name="Google Shape;197;p17"/>
          <p:cNvSpPr txBox="1">
            <a:spLocks noGrp="1"/>
          </p:cNvSpPr>
          <p:nvPr>
            <p:ph type="body" idx="23"/>
          </p:nvPr>
        </p:nvSpPr>
        <p:spPr>
          <a:xfrm>
            <a:off x="6311484" y="5156351"/>
            <a:ext cx="381832" cy="481504"/>
          </a:xfrm>
          <a:prstGeom prst="rect">
            <a:avLst/>
          </a:prstGeom>
          <a:solidFill>
            <a:srgbClr val="1F4054"/>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98" name="Google Shape;198;p17"/>
          <p:cNvSpPr txBox="1">
            <a:spLocks noGrp="1"/>
          </p:cNvSpPr>
          <p:nvPr>
            <p:ph type="body" idx="24"/>
          </p:nvPr>
        </p:nvSpPr>
        <p:spPr>
          <a:xfrm>
            <a:off x="7010400" y="4199734"/>
            <a:ext cx="577472" cy="577465"/>
          </a:xfrm>
          <a:prstGeom prst="rect">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199" name="Google Shape;199;p17"/>
          <p:cNvSpPr txBox="1">
            <a:spLocks noGrp="1"/>
          </p:cNvSpPr>
          <p:nvPr>
            <p:ph type="body" idx="25"/>
          </p:nvPr>
        </p:nvSpPr>
        <p:spPr>
          <a:xfrm>
            <a:off x="5338365" y="4200128"/>
            <a:ext cx="510382" cy="549672"/>
          </a:xfrm>
          <a:prstGeom prst="rect">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00" name="Google Shape;200;p17"/>
          <p:cNvSpPr txBox="1">
            <a:spLocks noGrp="1"/>
          </p:cNvSpPr>
          <p:nvPr>
            <p:ph type="body" idx="26"/>
          </p:nvPr>
        </p:nvSpPr>
        <p:spPr>
          <a:xfrm>
            <a:off x="7138419" y="5948957"/>
            <a:ext cx="449453" cy="455748"/>
          </a:xfrm>
          <a:prstGeom prst="rect">
            <a:avLst/>
          </a:prstGeom>
          <a:solidFill>
            <a:srgbClr val="FFFFFF"/>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01" name="Google Shape;201;p17"/>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202"/>
        <p:cNvGrpSpPr/>
        <p:nvPr/>
      </p:nvGrpSpPr>
      <p:grpSpPr>
        <a:xfrm>
          <a:off x="0" y="0"/>
          <a:ext cx="0" cy="0"/>
          <a:chOff x="0" y="0"/>
          <a:chExt cx="0" cy="0"/>
        </a:xfrm>
      </p:grpSpPr>
      <p:cxnSp>
        <p:nvCxnSpPr>
          <p:cNvPr id="203" name="Google Shape;203;p18"/>
          <p:cNvCxnSpPr/>
          <p:nvPr/>
        </p:nvCxnSpPr>
        <p:spPr>
          <a:xfrm rot="10800000" flipH="1">
            <a:off x="2913958" y="6781300"/>
            <a:ext cx="1" cy="2972300"/>
          </a:xfrm>
          <a:prstGeom prst="straightConnector1">
            <a:avLst/>
          </a:prstGeom>
          <a:noFill/>
          <a:ln w="9525" cap="flat" cmpd="sng">
            <a:solidFill>
              <a:srgbClr val="1F4054"/>
            </a:solidFill>
            <a:prstDash val="solid"/>
            <a:round/>
            <a:headEnd type="none" w="sm" len="sm"/>
            <a:tailEnd type="none" w="sm" len="sm"/>
          </a:ln>
        </p:spPr>
      </p:cxnSp>
      <p:sp>
        <p:nvSpPr>
          <p:cNvPr id="204" name="Google Shape;204;p18"/>
          <p:cNvSpPr txBox="1">
            <a:spLocks noGrp="1"/>
          </p:cNvSpPr>
          <p:nvPr>
            <p:ph type="body" idx="2"/>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05" name="Google Shape;205;p18"/>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206" name="Google Shape;206;p18"/>
          <p:cNvSpPr>
            <a:spLocks noGrp="1"/>
          </p:cNvSpPr>
          <p:nvPr>
            <p:ph type="pic" idx="3"/>
          </p:nvPr>
        </p:nvSpPr>
        <p:spPr>
          <a:xfrm>
            <a:off x="1016000" y="2984999"/>
            <a:ext cx="3808909" cy="3808909"/>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207" name="Google Shape;207;p18"/>
          <p:cNvSpPr txBox="1">
            <a:spLocks noGrp="1"/>
          </p:cNvSpPr>
          <p:nvPr>
            <p:ph type="body" idx="4"/>
          </p:nvPr>
        </p:nvSpPr>
        <p:spPr>
          <a:xfrm>
            <a:off x="1383707" y="7108105"/>
            <a:ext cx="3047803" cy="508001"/>
          </a:xfrm>
          <a:prstGeom prst="rect">
            <a:avLst/>
          </a:prstGeom>
          <a:solidFill>
            <a:srgbClr val="1F4054"/>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08" name="Google Shape;208;p18"/>
          <p:cNvSpPr>
            <a:spLocks noGrp="1"/>
          </p:cNvSpPr>
          <p:nvPr>
            <p:ph type="body" idx="5"/>
          </p:nvPr>
        </p:nvSpPr>
        <p:spPr>
          <a:xfrm>
            <a:off x="5905500" y="2542418"/>
            <a:ext cx="1016000" cy="1016001"/>
          </a:xfrm>
          <a:prstGeom prst="ellipse">
            <a:avLst/>
          </a:prstGeom>
          <a:solidFill>
            <a:schemeClr val="accent1"/>
          </a:solidFill>
          <a:ln>
            <a:noFill/>
          </a:ln>
        </p:spPr>
        <p:txBody>
          <a:bodyPr spcFirstLastPara="1" wrap="square" lIns="0" tIns="0" rIns="0" bIns="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09" name="Google Shape;209;p18"/>
          <p:cNvSpPr txBox="1">
            <a:spLocks noGrp="1"/>
          </p:cNvSpPr>
          <p:nvPr>
            <p:ph type="body" idx="6"/>
          </p:nvPr>
        </p:nvSpPr>
        <p:spPr>
          <a:xfrm>
            <a:off x="7175500" y="2542418"/>
            <a:ext cx="5080206" cy="376387"/>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10" name="Google Shape;210;p18"/>
          <p:cNvSpPr txBox="1">
            <a:spLocks noGrp="1"/>
          </p:cNvSpPr>
          <p:nvPr>
            <p:ph type="body" idx="7"/>
          </p:nvPr>
        </p:nvSpPr>
        <p:spPr>
          <a:xfrm>
            <a:off x="7175500" y="3045958"/>
            <a:ext cx="5080206" cy="1079501"/>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11" name="Google Shape;211;p18"/>
          <p:cNvSpPr>
            <a:spLocks noGrp="1"/>
          </p:cNvSpPr>
          <p:nvPr>
            <p:ph type="body" idx="8"/>
          </p:nvPr>
        </p:nvSpPr>
        <p:spPr>
          <a:xfrm>
            <a:off x="5905500" y="4781927"/>
            <a:ext cx="1016000" cy="1016001"/>
          </a:xfrm>
          <a:prstGeom prst="ellipse">
            <a:avLst/>
          </a:prstGeom>
          <a:solidFill>
            <a:schemeClr val="accent1"/>
          </a:solidFill>
          <a:ln>
            <a:noFill/>
          </a:ln>
        </p:spPr>
        <p:txBody>
          <a:bodyPr spcFirstLastPara="1" wrap="square" lIns="0" tIns="0" rIns="0" bIns="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12" name="Google Shape;212;p18"/>
          <p:cNvSpPr txBox="1">
            <a:spLocks noGrp="1"/>
          </p:cNvSpPr>
          <p:nvPr>
            <p:ph type="body" idx="9"/>
          </p:nvPr>
        </p:nvSpPr>
        <p:spPr>
          <a:xfrm>
            <a:off x="7175500" y="4781927"/>
            <a:ext cx="5080206" cy="376387"/>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13" name="Google Shape;213;p18"/>
          <p:cNvSpPr txBox="1">
            <a:spLocks noGrp="1"/>
          </p:cNvSpPr>
          <p:nvPr>
            <p:ph type="body" idx="13"/>
          </p:nvPr>
        </p:nvSpPr>
        <p:spPr>
          <a:xfrm>
            <a:off x="7175500" y="5221967"/>
            <a:ext cx="5080206" cy="1079501"/>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14" name="Google Shape;214;p18"/>
          <p:cNvSpPr>
            <a:spLocks noGrp="1"/>
          </p:cNvSpPr>
          <p:nvPr>
            <p:ph type="body" idx="14"/>
          </p:nvPr>
        </p:nvSpPr>
        <p:spPr>
          <a:xfrm>
            <a:off x="5905500" y="6989685"/>
            <a:ext cx="1016000" cy="1016001"/>
          </a:xfrm>
          <a:prstGeom prst="ellipse">
            <a:avLst/>
          </a:prstGeom>
          <a:solidFill>
            <a:schemeClr val="accent1"/>
          </a:solidFill>
          <a:ln>
            <a:noFill/>
          </a:ln>
        </p:spPr>
        <p:txBody>
          <a:bodyPr spcFirstLastPara="1" wrap="square" lIns="0" tIns="0" rIns="0" bIns="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15" name="Google Shape;215;p18"/>
          <p:cNvSpPr txBox="1">
            <a:spLocks noGrp="1"/>
          </p:cNvSpPr>
          <p:nvPr>
            <p:ph type="body" idx="15"/>
          </p:nvPr>
        </p:nvSpPr>
        <p:spPr>
          <a:xfrm>
            <a:off x="7175500" y="6989685"/>
            <a:ext cx="5080206" cy="376388"/>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16" name="Google Shape;216;p18"/>
          <p:cNvSpPr txBox="1">
            <a:spLocks noGrp="1"/>
          </p:cNvSpPr>
          <p:nvPr>
            <p:ph type="body" idx="16"/>
          </p:nvPr>
        </p:nvSpPr>
        <p:spPr>
          <a:xfrm>
            <a:off x="7175500" y="7429725"/>
            <a:ext cx="5080206" cy="1079501"/>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17" name="Google Shape;217;p18"/>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218"/>
        <p:cNvGrpSpPr/>
        <p:nvPr/>
      </p:nvGrpSpPr>
      <p:grpSpPr>
        <a:xfrm>
          <a:off x="0" y="0"/>
          <a:ext cx="0" cy="0"/>
          <a:chOff x="0" y="0"/>
          <a:chExt cx="0" cy="0"/>
        </a:xfrm>
      </p:grpSpPr>
      <p:sp>
        <p:nvSpPr>
          <p:cNvPr id="219" name="Google Shape;219;p19"/>
          <p:cNvSpPr txBox="1">
            <a:spLocks noGrp="1"/>
          </p:cNvSpPr>
          <p:nvPr>
            <p:ph type="body" idx="1"/>
          </p:nvPr>
        </p:nvSpPr>
        <p:spPr>
          <a:xfrm>
            <a:off x="5905500" y="2663604"/>
            <a:ext cx="2921000" cy="1971577"/>
          </a:xfrm>
          <a:prstGeom prst="rect">
            <a:avLst/>
          </a:prstGeom>
          <a:solidFill>
            <a:srgbClr val="E4E9ED"/>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cxnSp>
        <p:nvCxnSpPr>
          <p:cNvPr id="220" name="Google Shape;220;p19"/>
          <p:cNvCxnSpPr/>
          <p:nvPr/>
        </p:nvCxnSpPr>
        <p:spPr>
          <a:xfrm rot="10800000" flipH="1">
            <a:off x="2913958" y="-1"/>
            <a:ext cx="1" cy="9753601"/>
          </a:xfrm>
          <a:prstGeom prst="straightConnector1">
            <a:avLst/>
          </a:prstGeom>
          <a:noFill/>
          <a:ln w="9525" cap="flat" cmpd="sng">
            <a:solidFill>
              <a:srgbClr val="1F4054"/>
            </a:solidFill>
            <a:prstDash val="solid"/>
            <a:round/>
            <a:headEnd type="none" w="sm" len="sm"/>
            <a:tailEnd type="none" w="sm" len="sm"/>
          </a:ln>
        </p:spPr>
      </p:cxnSp>
      <p:sp>
        <p:nvSpPr>
          <p:cNvPr id="221" name="Google Shape;221;p19"/>
          <p:cNvSpPr>
            <a:spLocks noGrp="1"/>
          </p:cNvSpPr>
          <p:nvPr>
            <p:ph type="pic" idx="3"/>
          </p:nvPr>
        </p:nvSpPr>
        <p:spPr>
          <a:xfrm>
            <a:off x="1016000" y="2984999"/>
            <a:ext cx="3808909" cy="3808909"/>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222" name="Google Shape;222;p19"/>
          <p:cNvSpPr txBox="1">
            <a:spLocks noGrp="1"/>
          </p:cNvSpPr>
          <p:nvPr>
            <p:ph type="body" idx="4"/>
          </p:nvPr>
        </p:nvSpPr>
        <p:spPr>
          <a:xfrm>
            <a:off x="1383707" y="7108105"/>
            <a:ext cx="3047803" cy="508001"/>
          </a:xfrm>
          <a:prstGeom prst="rect">
            <a:avLst/>
          </a:prstGeom>
          <a:solidFill>
            <a:srgbClr val="1F4054"/>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23" name="Google Shape;223;p19"/>
          <p:cNvSpPr txBox="1">
            <a:spLocks noGrp="1"/>
          </p:cNvSpPr>
          <p:nvPr>
            <p:ph type="body" idx="5"/>
          </p:nvPr>
        </p:nvSpPr>
        <p:spPr>
          <a:xfrm>
            <a:off x="5905500" y="2155604"/>
            <a:ext cx="2921000" cy="508001"/>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24" name="Google Shape;224;p19"/>
          <p:cNvSpPr txBox="1">
            <a:spLocks noGrp="1"/>
          </p:cNvSpPr>
          <p:nvPr>
            <p:ph type="body" idx="6"/>
          </p:nvPr>
        </p:nvSpPr>
        <p:spPr>
          <a:xfrm>
            <a:off x="9334705" y="2663604"/>
            <a:ext cx="2921001" cy="1971577"/>
          </a:xfrm>
          <a:prstGeom prst="rect">
            <a:avLst/>
          </a:prstGeom>
          <a:solidFill>
            <a:srgbClr val="E4E9ED"/>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25" name="Google Shape;225;p19"/>
          <p:cNvSpPr txBox="1">
            <a:spLocks noGrp="1"/>
          </p:cNvSpPr>
          <p:nvPr>
            <p:ph type="body" idx="7"/>
          </p:nvPr>
        </p:nvSpPr>
        <p:spPr>
          <a:xfrm>
            <a:off x="9334705" y="2155604"/>
            <a:ext cx="2921001" cy="508001"/>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26" name="Google Shape;226;p19"/>
          <p:cNvSpPr txBox="1">
            <a:spLocks noGrp="1"/>
          </p:cNvSpPr>
          <p:nvPr>
            <p:ph type="body" idx="8"/>
          </p:nvPr>
        </p:nvSpPr>
        <p:spPr>
          <a:xfrm>
            <a:off x="6159397" y="2949854"/>
            <a:ext cx="2413206" cy="1399078"/>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27" name="Google Shape;227;p19"/>
          <p:cNvSpPr txBox="1">
            <a:spLocks noGrp="1"/>
          </p:cNvSpPr>
          <p:nvPr>
            <p:ph type="body" idx="9"/>
          </p:nvPr>
        </p:nvSpPr>
        <p:spPr>
          <a:xfrm>
            <a:off x="9588602" y="2949854"/>
            <a:ext cx="2413206" cy="1399078"/>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28" name="Google Shape;228;p19"/>
          <p:cNvSpPr txBox="1">
            <a:spLocks noGrp="1"/>
          </p:cNvSpPr>
          <p:nvPr>
            <p:ph type="body" idx="13"/>
          </p:nvPr>
        </p:nvSpPr>
        <p:spPr>
          <a:xfrm>
            <a:off x="5905499" y="5644529"/>
            <a:ext cx="2921001" cy="1971577"/>
          </a:xfrm>
          <a:prstGeom prst="rect">
            <a:avLst/>
          </a:prstGeom>
          <a:solidFill>
            <a:srgbClr val="E4E9ED"/>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29" name="Google Shape;229;p19"/>
          <p:cNvSpPr txBox="1">
            <a:spLocks noGrp="1"/>
          </p:cNvSpPr>
          <p:nvPr>
            <p:ph type="body" idx="14"/>
          </p:nvPr>
        </p:nvSpPr>
        <p:spPr>
          <a:xfrm>
            <a:off x="5905499" y="5136529"/>
            <a:ext cx="2921001" cy="508001"/>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30" name="Google Shape;230;p19"/>
          <p:cNvSpPr txBox="1">
            <a:spLocks noGrp="1"/>
          </p:cNvSpPr>
          <p:nvPr>
            <p:ph type="body" idx="15"/>
          </p:nvPr>
        </p:nvSpPr>
        <p:spPr>
          <a:xfrm>
            <a:off x="9334704" y="5644529"/>
            <a:ext cx="2921001" cy="1971577"/>
          </a:xfrm>
          <a:prstGeom prst="rect">
            <a:avLst/>
          </a:prstGeom>
          <a:solidFill>
            <a:srgbClr val="E4E9ED"/>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31" name="Google Shape;231;p19"/>
          <p:cNvSpPr txBox="1">
            <a:spLocks noGrp="1"/>
          </p:cNvSpPr>
          <p:nvPr>
            <p:ph type="body" idx="16"/>
          </p:nvPr>
        </p:nvSpPr>
        <p:spPr>
          <a:xfrm>
            <a:off x="9334704" y="5136529"/>
            <a:ext cx="2921001" cy="508001"/>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32" name="Google Shape;232;p19"/>
          <p:cNvSpPr txBox="1">
            <a:spLocks noGrp="1"/>
          </p:cNvSpPr>
          <p:nvPr>
            <p:ph type="body" idx="17"/>
          </p:nvPr>
        </p:nvSpPr>
        <p:spPr>
          <a:xfrm>
            <a:off x="6159396" y="5930779"/>
            <a:ext cx="2413207" cy="1399078"/>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33" name="Google Shape;233;p19"/>
          <p:cNvSpPr txBox="1">
            <a:spLocks noGrp="1"/>
          </p:cNvSpPr>
          <p:nvPr>
            <p:ph type="body" idx="18"/>
          </p:nvPr>
        </p:nvSpPr>
        <p:spPr>
          <a:xfrm>
            <a:off x="9588602" y="5930779"/>
            <a:ext cx="2413206" cy="1399078"/>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34" name="Google Shape;234;p19"/>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235"/>
        <p:cNvGrpSpPr/>
        <p:nvPr/>
      </p:nvGrpSpPr>
      <p:grpSpPr>
        <a:xfrm>
          <a:off x="0" y="0"/>
          <a:ext cx="0" cy="0"/>
          <a:chOff x="0" y="0"/>
          <a:chExt cx="0" cy="0"/>
        </a:xfrm>
      </p:grpSpPr>
      <p:cxnSp>
        <p:nvCxnSpPr>
          <p:cNvPr id="236" name="Google Shape;236;p20"/>
          <p:cNvCxnSpPr/>
          <p:nvPr/>
        </p:nvCxnSpPr>
        <p:spPr>
          <a:xfrm rot="10800000" flipH="1">
            <a:off x="2913958" y="0"/>
            <a:ext cx="1" cy="7362106"/>
          </a:xfrm>
          <a:prstGeom prst="straightConnector1">
            <a:avLst/>
          </a:prstGeom>
          <a:noFill/>
          <a:ln w="9525" cap="flat" cmpd="sng">
            <a:solidFill>
              <a:srgbClr val="1F4054"/>
            </a:solidFill>
            <a:prstDash val="solid"/>
            <a:round/>
            <a:headEnd type="none" w="sm" len="sm"/>
            <a:tailEnd type="none" w="sm" len="sm"/>
          </a:ln>
        </p:spPr>
      </p:cxnSp>
      <p:sp>
        <p:nvSpPr>
          <p:cNvPr id="237" name="Google Shape;237;p20"/>
          <p:cNvSpPr>
            <a:spLocks noGrp="1"/>
          </p:cNvSpPr>
          <p:nvPr>
            <p:ph type="pic" idx="2"/>
          </p:nvPr>
        </p:nvSpPr>
        <p:spPr>
          <a:xfrm>
            <a:off x="1015903" y="2972299"/>
            <a:ext cx="3808910" cy="3808909"/>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238" name="Google Shape;238;p20"/>
          <p:cNvSpPr txBox="1">
            <a:spLocks noGrp="1"/>
          </p:cNvSpPr>
          <p:nvPr>
            <p:ph type="body" idx="3"/>
          </p:nvPr>
        </p:nvSpPr>
        <p:spPr>
          <a:xfrm>
            <a:off x="1383707" y="7108105"/>
            <a:ext cx="3047803" cy="508001"/>
          </a:xfrm>
          <a:prstGeom prst="rect">
            <a:avLst/>
          </a:prstGeom>
          <a:solidFill>
            <a:srgbClr val="1F4054"/>
          </a:solidFill>
          <a:ln>
            <a:noFill/>
          </a:ln>
        </p:spPr>
        <p:txBody>
          <a:bodyPr spcFirstLastPara="1" wrap="square" lIns="50800" tIns="50800" rIns="50800" bIns="5080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39" name="Google Shape;239;p20"/>
          <p:cNvSpPr txBox="1">
            <a:spLocks noGrp="1"/>
          </p:cNvSpPr>
          <p:nvPr>
            <p:ph type="body" idx="4"/>
          </p:nvPr>
        </p:nvSpPr>
        <p:spPr>
          <a:xfrm>
            <a:off x="9020962" y="1355632"/>
            <a:ext cx="1139378" cy="527436"/>
          </a:xfrm>
          <a:prstGeom prst="rect">
            <a:avLst/>
          </a:prstGeom>
          <a:solidFill>
            <a:schemeClr val="accent1"/>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40" name="Google Shape;240;p20"/>
          <p:cNvSpPr txBox="1">
            <a:spLocks noGrp="1"/>
          </p:cNvSpPr>
          <p:nvPr>
            <p:ph type="body" idx="5"/>
          </p:nvPr>
        </p:nvSpPr>
        <p:spPr>
          <a:xfrm>
            <a:off x="10039497" y="1721748"/>
            <a:ext cx="803637" cy="1022702"/>
          </a:xfrm>
          <a:prstGeom prst="rect">
            <a:avLst/>
          </a:prstGeom>
          <a:solidFill>
            <a:schemeClr val="accent1"/>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41" name="Google Shape;241;p20"/>
          <p:cNvSpPr txBox="1">
            <a:spLocks noGrp="1"/>
          </p:cNvSpPr>
          <p:nvPr>
            <p:ph type="body" idx="6"/>
          </p:nvPr>
        </p:nvSpPr>
        <p:spPr>
          <a:xfrm>
            <a:off x="10659189" y="2681944"/>
            <a:ext cx="279904" cy="1187001"/>
          </a:xfrm>
          <a:prstGeom prst="rect">
            <a:avLst/>
          </a:prstGeom>
          <a:solidFill>
            <a:schemeClr val="accent1"/>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42" name="Google Shape;242;p20"/>
          <p:cNvSpPr txBox="1">
            <a:spLocks noGrp="1"/>
          </p:cNvSpPr>
          <p:nvPr>
            <p:ph type="body" idx="7"/>
          </p:nvPr>
        </p:nvSpPr>
        <p:spPr>
          <a:xfrm>
            <a:off x="10038901" y="3795724"/>
            <a:ext cx="813757" cy="1021511"/>
          </a:xfrm>
          <a:prstGeom prst="rect">
            <a:avLst/>
          </a:prstGeom>
          <a:solidFill>
            <a:schemeClr val="accent1"/>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43" name="Google Shape;243;p20"/>
          <p:cNvSpPr txBox="1">
            <a:spLocks noGrp="1"/>
          </p:cNvSpPr>
          <p:nvPr>
            <p:ph type="body" idx="8"/>
          </p:nvPr>
        </p:nvSpPr>
        <p:spPr>
          <a:xfrm>
            <a:off x="9036439" y="4649364"/>
            <a:ext cx="1123901" cy="525657"/>
          </a:xfrm>
          <a:prstGeom prst="rect">
            <a:avLst/>
          </a:prstGeom>
          <a:solidFill>
            <a:srgbClr val="E4E9ED"/>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44" name="Google Shape;244;p20"/>
          <p:cNvSpPr txBox="1">
            <a:spLocks noGrp="1"/>
          </p:cNvSpPr>
          <p:nvPr>
            <p:ph type="body" idx="9"/>
          </p:nvPr>
        </p:nvSpPr>
        <p:spPr>
          <a:xfrm>
            <a:off x="7922660" y="4659484"/>
            <a:ext cx="1131639" cy="516709"/>
          </a:xfrm>
          <a:prstGeom prst="rect">
            <a:avLst/>
          </a:prstGeom>
          <a:solidFill>
            <a:srgbClr val="E4E9ED"/>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45" name="Google Shape;245;p20"/>
          <p:cNvSpPr txBox="1">
            <a:spLocks noGrp="1"/>
          </p:cNvSpPr>
          <p:nvPr>
            <p:ph type="body" idx="13"/>
          </p:nvPr>
        </p:nvSpPr>
        <p:spPr>
          <a:xfrm>
            <a:off x="7223199" y="3801082"/>
            <a:ext cx="814947" cy="1015796"/>
          </a:xfrm>
          <a:prstGeom prst="rect">
            <a:avLst/>
          </a:prstGeom>
          <a:solidFill>
            <a:srgbClr val="E4E9ED"/>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46" name="Google Shape;246;p20"/>
          <p:cNvSpPr txBox="1">
            <a:spLocks noGrp="1"/>
          </p:cNvSpPr>
          <p:nvPr>
            <p:ph type="body" idx="14"/>
          </p:nvPr>
        </p:nvSpPr>
        <p:spPr>
          <a:xfrm>
            <a:off x="7130878" y="2681944"/>
            <a:ext cx="280432" cy="1187001"/>
          </a:xfrm>
          <a:prstGeom prst="rect">
            <a:avLst/>
          </a:prstGeom>
          <a:solidFill>
            <a:srgbClr val="E4E9ED"/>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47" name="Google Shape;247;p20"/>
          <p:cNvSpPr txBox="1">
            <a:spLocks noGrp="1"/>
          </p:cNvSpPr>
          <p:nvPr>
            <p:ph type="body" idx="15"/>
          </p:nvPr>
        </p:nvSpPr>
        <p:spPr>
          <a:xfrm>
            <a:off x="7221413" y="1719963"/>
            <a:ext cx="809590" cy="1026273"/>
          </a:xfrm>
          <a:prstGeom prst="rect">
            <a:avLst/>
          </a:prstGeom>
          <a:solidFill>
            <a:srgbClr val="E4E9ED"/>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48" name="Google Shape;248;p20"/>
          <p:cNvSpPr txBox="1">
            <a:spLocks noGrp="1"/>
          </p:cNvSpPr>
          <p:nvPr>
            <p:ph type="body" idx="16"/>
          </p:nvPr>
        </p:nvSpPr>
        <p:spPr>
          <a:xfrm>
            <a:off x="7911944" y="1356820"/>
            <a:ext cx="1124496" cy="525061"/>
          </a:xfrm>
          <a:prstGeom prst="rect">
            <a:avLst/>
          </a:prstGeom>
          <a:solidFill>
            <a:srgbClr val="E4E9ED"/>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49" name="Google Shape;249;p20"/>
          <p:cNvSpPr txBox="1">
            <a:spLocks noGrp="1"/>
          </p:cNvSpPr>
          <p:nvPr>
            <p:ph type="body" idx="17"/>
          </p:nvPr>
        </p:nvSpPr>
        <p:spPr>
          <a:xfrm>
            <a:off x="7797055" y="2607203"/>
            <a:ext cx="2476390" cy="1328977"/>
          </a:xfrm>
          <a:prstGeom prst="rect">
            <a:avLst/>
          </a:prstGeom>
          <a:noFill/>
          <a:ln>
            <a:noFill/>
          </a:ln>
        </p:spPr>
        <p:txBody>
          <a:bodyPr spcFirstLastPara="1" wrap="square" lIns="0" tIns="0" rIns="0" bIns="0" anchor="ctr" anchorCtr="0"/>
          <a:lstStyle>
            <a:lvl1pPr marL="457200" lvl="0" indent="-228600" algn="ctr">
              <a:lnSpc>
                <a:spcPct val="100000"/>
              </a:lnSpc>
              <a:spcBef>
                <a:spcPts val="0"/>
              </a:spcBef>
              <a:spcAft>
                <a:spcPts val="0"/>
              </a:spcAft>
              <a:buClr>
                <a:srgbClr val="1F4054"/>
              </a:buClr>
              <a:buSzPts val="6000"/>
              <a:buFont typeface="Avenir"/>
              <a:buNone/>
              <a:defRPr sz="6000" b="1" cap="none">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50" name="Google Shape;250;p20"/>
          <p:cNvSpPr txBox="1">
            <a:spLocks noGrp="1"/>
          </p:cNvSpPr>
          <p:nvPr>
            <p:ph type="body" idx="18"/>
          </p:nvPr>
        </p:nvSpPr>
        <p:spPr>
          <a:xfrm>
            <a:off x="6477000" y="5921467"/>
            <a:ext cx="5080000" cy="2476501"/>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51" name="Google Shape;251;p20"/>
          <p:cNvSpPr txBox="1">
            <a:spLocks noGrp="1"/>
          </p:cNvSpPr>
          <p:nvPr>
            <p:ph type="body" idx="19"/>
          </p:nvPr>
        </p:nvSpPr>
        <p:spPr>
          <a:xfrm>
            <a:off x="6480962" y="5414157"/>
            <a:ext cx="5080001" cy="376387"/>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52" name="Google Shape;252;p20"/>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type="tx">
  <p:cSld name="TITLE_AND_BODY">
    <p:bg>
      <p:bgPr>
        <a:solidFill>
          <a:srgbClr val="F2F2F2"/>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0" name="Google Shape;20;p3"/>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21" name="Google Shape;21;p3"/>
          <p:cNvSpPr txBox="1">
            <a:spLocks noGrp="1"/>
          </p:cNvSpPr>
          <p:nvPr>
            <p:ph type="body" idx="2"/>
          </p:nvPr>
        </p:nvSpPr>
        <p:spPr>
          <a:xfrm>
            <a:off x="1143000" y="1780058"/>
            <a:ext cx="11112500" cy="2292203"/>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l">
              <a:lnSpc>
                <a:spcPct val="110000"/>
              </a:lnSpc>
              <a:spcBef>
                <a:spcPts val="0"/>
              </a:spcBef>
              <a:spcAft>
                <a:spcPts val="0"/>
              </a:spcAft>
              <a:buClr>
                <a:srgbClr val="1F4054"/>
              </a:buClr>
              <a:buSzPts val="2000"/>
              <a:buFont typeface="Avenir"/>
              <a:buNone/>
              <a:defRPr sz="2000"/>
            </a:lvl2pPr>
            <a:lvl3pPr marL="1371600" lvl="2" indent="-228600" algn="l">
              <a:lnSpc>
                <a:spcPct val="110000"/>
              </a:lnSpc>
              <a:spcBef>
                <a:spcPts val="0"/>
              </a:spcBef>
              <a:spcAft>
                <a:spcPts val="0"/>
              </a:spcAft>
              <a:buClr>
                <a:srgbClr val="1F4054"/>
              </a:buClr>
              <a:buSzPts val="2000"/>
              <a:buFont typeface="Avenir"/>
              <a:buNone/>
              <a:defRPr sz="2000"/>
            </a:lvl3pPr>
            <a:lvl4pPr marL="1828800" lvl="3" indent="-228600" algn="l">
              <a:lnSpc>
                <a:spcPct val="110000"/>
              </a:lnSpc>
              <a:spcBef>
                <a:spcPts val="0"/>
              </a:spcBef>
              <a:spcAft>
                <a:spcPts val="0"/>
              </a:spcAft>
              <a:buClr>
                <a:srgbClr val="1F4054"/>
              </a:buClr>
              <a:buSzPts val="2000"/>
              <a:buFont typeface="Avenir"/>
              <a:buNone/>
              <a:defRPr sz="2000"/>
            </a:lvl4pPr>
            <a:lvl5pPr marL="2286000" lvl="4" indent="-228600" algn="l">
              <a:lnSpc>
                <a:spcPct val="110000"/>
              </a:lnSpc>
              <a:spcBef>
                <a:spcPts val="0"/>
              </a:spcBef>
              <a:spcAft>
                <a:spcPts val="0"/>
              </a:spcAft>
              <a:buClr>
                <a:srgbClr val="1F4054"/>
              </a:buClr>
              <a:buSzPts val="2000"/>
              <a:buFont typeface="Avenir"/>
              <a:buNone/>
              <a:defRPr sz="2000"/>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2" name="Google Shape;22;p3"/>
          <p:cNvSpPr>
            <a:spLocks noGrp="1"/>
          </p:cNvSpPr>
          <p:nvPr>
            <p:ph type="pic" idx="3"/>
          </p:nvPr>
        </p:nvSpPr>
        <p:spPr>
          <a:xfrm>
            <a:off x="0" y="4292600"/>
            <a:ext cx="4745394" cy="5461001"/>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23" name="Google Shape;23;p3"/>
          <p:cNvSpPr txBox="1">
            <a:spLocks noGrp="1"/>
          </p:cNvSpPr>
          <p:nvPr>
            <p:ph type="body" idx="4"/>
          </p:nvPr>
        </p:nvSpPr>
        <p:spPr>
          <a:xfrm>
            <a:off x="5372100" y="6160095"/>
            <a:ext cx="6350000" cy="376387"/>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4" name="Google Shape;24;p3"/>
          <p:cNvSpPr txBox="1">
            <a:spLocks noGrp="1"/>
          </p:cNvSpPr>
          <p:nvPr>
            <p:ph type="body" idx="5"/>
          </p:nvPr>
        </p:nvSpPr>
        <p:spPr>
          <a:xfrm>
            <a:off x="5372100" y="6661993"/>
            <a:ext cx="6350000" cy="1715791"/>
          </a:xfrm>
          <a:prstGeom prst="rect">
            <a:avLst/>
          </a:prstGeom>
          <a:noFill/>
          <a:ln>
            <a:noFill/>
          </a:ln>
        </p:spPr>
        <p:txBody>
          <a:bodyPr spcFirstLastPara="1" wrap="square" lIns="0" tIns="0" rIns="0" bIns="0" anchor="t"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5" name="Google Shape;25;p3"/>
          <p:cNvSpPr txBox="1">
            <a:spLocks noGrp="1"/>
          </p:cNvSpPr>
          <p:nvPr>
            <p:ph type="body" idx="6"/>
          </p:nvPr>
        </p:nvSpPr>
        <p:spPr>
          <a:xfrm>
            <a:off x="8256849" y="5334000"/>
            <a:ext cx="580501" cy="536879"/>
          </a:xfrm>
          <a:prstGeom prst="rect">
            <a:avLst/>
          </a:prstGeom>
          <a:solidFill>
            <a:schemeClr val="accent1"/>
          </a:solidFill>
          <a:ln>
            <a:noFill/>
          </a:ln>
        </p:spPr>
        <p:txBody>
          <a:bodyPr spcFirstLastPara="1" wrap="square" lIns="38100" tIns="38100" rIns="38100" bIns="381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6" name="Google Shape;26;p3"/>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253"/>
        <p:cNvGrpSpPr/>
        <p:nvPr/>
      </p:nvGrpSpPr>
      <p:grpSpPr>
        <a:xfrm>
          <a:off x="0" y="0"/>
          <a:ext cx="0" cy="0"/>
          <a:chOff x="0" y="0"/>
          <a:chExt cx="0" cy="0"/>
        </a:xfrm>
      </p:grpSpPr>
      <p:sp>
        <p:nvSpPr>
          <p:cNvPr id="254" name="Google Shape;254;p21"/>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55" name="Google Shape;255;p21"/>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256" name="Google Shape;256;p21"/>
          <p:cNvSpPr>
            <a:spLocks noGrp="1"/>
          </p:cNvSpPr>
          <p:nvPr>
            <p:ph type="pic" idx="2"/>
          </p:nvPr>
        </p:nvSpPr>
        <p:spPr>
          <a:xfrm>
            <a:off x="637643" y="2280046"/>
            <a:ext cx="6985001" cy="4298444"/>
          </a:xfrm>
          <a:prstGeom prst="rect">
            <a:avLst/>
          </a:prstGeom>
          <a:noFill/>
          <a:ln>
            <a:noFill/>
          </a:ln>
          <a:effectLst>
            <a:outerShdw blurRad="495300" rotWithShape="0">
              <a:srgbClr val="000000">
                <a:alpha val="74901"/>
              </a:srgbClr>
            </a:outerShdw>
          </a:effectLst>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257" name="Google Shape;257;p21"/>
          <p:cNvSpPr txBox="1">
            <a:spLocks noGrp="1"/>
          </p:cNvSpPr>
          <p:nvPr>
            <p:ph type="body" idx="3"/>
          </p:nvPr>
        </p:nvSpPr>
        <p:spPr>
          <a:xfrm>
            <a:off x="8953500" y="3581083"/>
            <a:ext cx="3302000" cy="446486"/>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58" name="Google Shape;258;p21"/>
          <p:cNvSpPr txBox="1">
            <a:spLocks noGrp="1"/>
          </p:cNvSpPr>
          <p:nvPr>
            <p:ph type="body" idx="4"/>
          </p:nvPr>
        </p:nvSpPr>
        <p:spPr>
          <a:xfrm>
            <a:off x="8953500" y="2437804"/>
            <a:ext cx="3302000" cy="446485"/>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59" name="Google Shape;259;p21"/>
          <p:cNvSpPr txBox="1">
            <a:spLocks noGrp="1"/>
          </p:cNvSpPr>
          <p:nvPr>
            <p:ph type="body" idx="5"/>
          </p:nvPr>
        </p:nvSpPr>
        <p:spPr>
          <a:xfrm>
            <a:off x="8953500" y="4724363"/>
            <a:ext cx="3302000" cy="446485"/>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60" name="Google Shape;260;p21"/>
          <p:cNvSpPr txBox="1">
            <a:spLocks noGrp="1"/>
          </p:cNvSpPr>
          <p:nvPr>
            <p:ph type="body" idx="6"/>
          </p:nvPr>
        </p:nvSpPr>
        <p:spPr>
          <a:xfrm>
            <a:off x="7997665" y="3422765"/>
            <a:ext cx="762001" cy="763122"/>
          </a:xfrm>
          <a:prstGeom prst="rect">
            <a:avLst/>
          </a:prstGeom>
          <a:solidFill>
            <a:schemeClr val="accent1"/>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61" name="Google Shape;261;p21"/>
          <p:cNvSpPr txBox="1">
            <a:spLocks noGrp="1"/>
          </p:cNvSpPr>
          <p:nvPr>
            <p:ph type="body" idx="7"/>
          </p:nvPr>
        </p:nvSpPr>
        <p:spPr>
          <a:xfrm>
            <a:off x="7997665" y="2280046"/>
            <a:ext cx="762001" cy="762001"/>
          </a:xfrm>
          <a:prstGeom prst="rect">
            <a:avLst/>
          </a:prstGeom>
          <a:solidFill>
            <a:schemeClr val="accent1"/>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62" name="Google Shape;262;p21"/>
          <p:cNvSpPr txBox="1">
            <a:spLocks noGrp="1"/>
          </p:cNvSpPr>
          <p:nvPr>
            <p:ph type="body" idx="8"/>
          </p:nvPr>
        </p:nvSpPr>
        <p:spPr>
          <a:xfrm>
            <a:off x="8953500" y="5867642"/>
            <a:ext cx="3302000" cy="446485"/>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63" name="Google Shape;263;p21"/>
          <p:cNvSpPr txBox="1">
            <a:spLocks noGrp="1"/>
          </p:cNvSpPr>
          <p:nvPr>
            <p:ph type="body" idx="9"/>
          </p:nvPr>
        </p:nvSpPr>
        <p:spPr>
          <a:xfrm>
            <a:off x="7997665" y="5709324"/>
            <a:ext cx="762001" cy="763122"/>
          </a:xfrm>
          <a:prstGeom prst="rect">
            <a:avLst/>
          </a:prstGeom>
          <a:solidFill>
            <a:schemeClr val="accent1"/>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64" name="Google Shape;264;p21"/>
          <p:cNvSpPr txBox="1">
            <a:spLocks noGrp="1"/>
          </p:cNvSpPr>
          <p:nvPr>
            <p:ph type="body" idx="13"/>
          </p:nvPr>
        </p:nvSpPr>
        <p:spPr>
          <a:xfrm>
            <a:off x="7997659" y="4566235"/>
            <a:ext cx="761935" cy="762960"/>
          </a:xfrm>
          <a:prstGeom prst="rect">
            <a:avLst/>
          </a:prstGeom>
          <a:solidFill>
            <a:schemeClr val="accent1"/>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65" name="Google Shape;265;p21"/>
          <p:cNvSpPr>
            <a:spLocks noGrp="1"/>
          </p:cNvSpPr>
          <p:nvPr>
            <p:ph type="pic" idx="14"/>
          </p:nvPr>
        </p:nvSpPr>
        <p:spPr>
          <a:xfrm>
            <a:off x="1249976" y="2577747"/>
            <a:ext cx="5719234" cy="3578810"/>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266" name="Google Shape;266;p21"/>
          <p:cNvSpPr txBox="1">
            <a:spLocks noGrp="1"/>
          </p:cNvSpPr>
          <p:nvPr>
            <p:ph type="body" idx="15"/>
          </p:nvPr>
        </p:nvSpPr>
        <p:spPr>
          <a:xfrm>
            <a:off x="1143000" y="7369869"/>
            <a:ext cx="11112500" cy="1520131"/>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l">
              <a:lnSpc>
                <a:spcPct val="110000"/>
              </a:lnSpc>
              <a:spcBef>
                <a:spcPts val="0"/>
              </a:spcBef>
              <a:spcAft>
                <a:spcPts val="0"/>
              </a:spcAft>
              <a:buClr>
                <a:srgbClr val="1F4054"/>
              </a:buClr>
              <a:buSzPts val="2000"/>
              <a:buFont typeface="Avenir"/>
              <a:buNone/>
              <a:defRPr sz="2000"/>
            </a:lvl2pPr>
            <a:lvl3pPr marL="1371600" lvl="2" indent="-228600" algn="l">
              <a:lnSpc>
                <a:spcPct val="110000"/>
              </a:lnSpc>
              <a:spcBef>
                <a:spcPts val="0"/>
              </a:spcBef>
              <a:spcAft>
                <a:spcPts val="0"/>
              </a:spcAft>
              <a:buClr>
                <a:srgbClr val="1F4054"/>
              </a:buClr>
              <a:buSzPts val="2000"/>
              <a:buFont typeface="Avenir"/>
              <a:buNone/>
              <a:defRPr sz="2000"/>
            </a:lvl3pPr>
            <a:lvl4pPr marL="1828800" lvl="3" indent="-228600" algn="l">
              <a:lnSpc>
                <a:spcPct val="110000"/>
              </a:lnSpc>
              <a:spcBef>
                <a:spcPts val="0"/>
              </a:spcBef>
              <a:spcAft>
                <a:spcPts val="0"/>
              </a:spcAft>
              <a:buClr>
                <a:srgbClr val="1F4054"/>
              </a:buClr>
              <a:buSzPts val="2000"/>
              <a:buFont typeface="Avenir"/>
              <a:buNone/>
              <a:defRPr sz="2000"/>
            </a:lvl4pPr>
            <a:lvl5pPr marL="2286000" lvl="4" indent="-228600" algn="l">
              <a:lnSpc>
                <a:spcPct val="110000"/>
              </a:lnSpc>
              <a:spcBef>
                <a:spcPts val="0"/>
              </a:spcBef>
              <a:spcAft>
                <a:spcPts val="0"/>
              </a:spcAft>
              <a:buClr>
                <a:srgbClr val="1F4054"/>
              </a:buClr>
              <a:buSzPts val="2000"/>
              <a:buFont typeface="Avenir"/>
              <a:buNone/>
              <a:defRPr sz="2000"/>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67" name="Google Shape;267;p21"/>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p:cSld name="3">
    <p:bg>
      <p:bgPr>
        <a:solidFill>
          <a:srgbClr val="F2F2F2"/>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29" name="Google Shape;29;p4"/>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30" name="Google Shape;30;p4"/>
          <p:cNvSpPr>
            <a:spLocks noGrp="1"/>
          </p:cNvSpPr>
          <p:nvPr>
            <p:ph type="pic" idx="2"/>
          </p:nvPr>
        </p:nvSpPr>
        <p:spPr>
          <a:xfrm>
            <a:off x="9977616" y="8077510"/>
            <a:ext cx="1692639" cy="1676091"/>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31" name="Google Shape;31;p4"/>
          <p:cNvSpPr>
            <a:spLocks noGrp="1"/>
          </p:cNvSpPr>
          <p:nvPr>
            <p:ph type="pic" idx="3"/>
          </p:nvPr>
        </p:nvSpPr>
        <p:spPr>
          <a:xfrm>
            <a:off x="2972150" y="8176096"/>
            <a:ext cx="6864098" cy="1577504"/>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32" name="Google Shape;32;p4"/>
          <p:cNvSpPr>
            <a:spLocks noGrp="1"/>
          </p:cNvSpPr>
          <p:nvPr>
            <p:ph type="pic" idx="4"/>
          </p:nvPr>
        </p:nvSpPr>
        <p:spPr>
          <a:xfrm>
            <a:off x="0" y="5312171"/>
            <a:ext cx="3813559" cy="4441281"/>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33" name="Google Shape;33;p4"/>
          <p:cNvSpPr txBox="1">
            <a:spLocks noGrp="1"/>
          </p:cNvSpPr>
          <p:nvPr>
            <p:ph type="body" idx="5"/>
          </p:nvPr>
        </p:nvSpPr>
        <p:spPr>
          <a:xfrm>
            <a:off x="2057400" y="2921000"/>
            <a:ext cx="8890000" cy="3810000"/>
          </a:xfrm>
          <a:prstGeom prst="rect">
            <a:avLst/>
          </a:prstGeom>
          <a:no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34" name="Google Shape;34;p4"/>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
  <p:cSld name="4">
    <p:bg>
      <p:bgPr>
        <a:solidFill>
          <a:srgbClr val="F6F6F6"/>
        </a:solidFill>
        <a:effectLst/>
      </p:bgPr>
    </p:bg>
    <p:spTree>
      <p:nvGrpSpPr>
        <p:cNvPr id="1" name="Shape 35"/>
        <p:cNvGrpSpPr/>
        <p:nvPr/>
      </p:nvGrpSpPr>
      <p:grpSpPr>
        <a:xfrm>
          <a:off x="0" y="0"/>
          <a:ext cx="0" cy="0"/>
          <a:chOff x="0" y="0"/>
          <a:chExt cx="0" cy="0"/>
        </a:xfrm>
      </p:grpSpPr>
      <p:sp>
        <p:nvSpPr>
          <p:cNvPr id="36" name="Google Shape;36;p5"/>
          <p:cNvSpPr>
            <a:spLocks noGrp="1"/>
          </p:cNvSpPr>
          <p:nvPr>
            <p:ph type="pic" idx="2"/>
          </p:nvPr>
        </p:nvSpPr>
        <p:spPr>
          <a:xfrm>
            <a:off x="-4839" y="0"/>
            <a:ext cx="13014593" cy="9754853"/>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37" name="Google Shape;37;p5"/>
          <p:cNvSpPr txBox="1">
            <a:spLocks noGrp="1"/>
          </p:cNvSpPr>
          <p:nvPr>
            <p:ph type="title"/>
          </p:nvPr>
        </p:nvSpPr>
        <p:spPr>
          <a:xfrm>
            <a:off x="1139130" y="4889500"/>
            <a:ext cx="9523314"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38" name="Google Shape;38;p5"/>
          <p:cNvSpPr txBox="1">
            <a:spLocks noGrp="1"/>
          </p:cNvSpPr>
          <p:nvPr>
            <p:ph type="body" idx="1"/>
          </p:nvPr>
        </p:nvSpPr>
        <p:spPr>
          <a:xfrm>
            <a:off x="1139130" y="6261100"/>
            <a:ext cx="7624466" cy="2667000"/>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l">
              <a:lnSpc>
                <a:spcPct val="110000"/>
              </a:lnSpc>
              <a:spcBef>
                <a:spcPts val="0"/>
              </a:spcBef>
              <a:spcAft>
                <a:spcPts val="0"/>
              </a:spcAft>
              <a:buClr>
                <a:srgbClr val="1F4054"/>
              </a:buClr>
              <a:buSzPts val="2000"/>
              <a:buFont typeface="Avenir"/>
              <a:buNone/>
              <a:defRPr sz="2000"/>
            </a:lvl2pPr>
            <a:lvl3pPr marL="1371600" lvl="2" indent="-228600" algn="l">
              <a:lnSpc>
                <a:spcPct val="110000"/>
              </a:lnSpc>
              <a:spcBef>
                <a:spcPts val="0"/>
              </a:spcBef>
              <a:spcAft>
                <a:spcPts val="0"/>
              </a:spcAft>
              <a:buClr>
                <a:srgbClr val="1F4054"/>
              </a:buClr>
              <a:buSzPts val="2000"/>
              <a:buFont typeface="Avenir"/>
              <a:buNone/>
              <a:defRPr sz="2000"/>
            </a:lvl3pPr>
            <a:lvl4pPr marL="1828800" lvl="3" indent="-228600" algn="l">
              <a:lnSpc>
                <a:spcPct val="110000"/>
              </a:lnSpc>
              <a:spcBef>
                <a:spcPts val="0"/>
              </a:spcBef>
              <a:spcAft>
                <a:spcPts val="0"/>
              </a:spcAft>
              <a:buClr>
                <a:srgbClr val="1F4054"/>
              </a:buClr>
              <a:buSzPts val="2000"/>
              <a:buFont typeface="Avenir"/>
              <a:buNone/>
              <a:defRPr sz="2000"/>
            </a:lvl4pPr>
            <a:lvl5pPr marL="2286000" lvl="4" indent="-228600" algn="l">
              <a:lnSpc>
                <a:spcPct val="110000"/>
              </a:lnSpc>
              <a:spcBef>
                <a:spcPts val="0"/>
              </a:spcBef>
              <a:spcAft>
                <a:spcPts val="0"/>
              </a:spcAft>
              <a:buClr>
                <a:srgbClr val="1F4054"/>
              </a:buClr>
              <a:buSzPts val="2000"/>
              <a:buFont typeface="Avenir"/>
              <a:buNone/>
              <a:defRPr sz="2000"/>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39" name="Google Shape;39;p5"/>
          <p:cNvSpPr txBox="1">
            <a:spLocks noGrp="1"/>
          </p:cNvSpPr>
          <p:nvPr>
            <p:ph type="body" idx="3"/>
          </p:nvPr>
        </p:nvSpPr>
        <p:spPr>
          <a:xfrm>
            <a:off x="762000" y="5041900"/>
            <a:ext cx="129431" cy="635000"/>
          </a:xfrm>
          <a:prstGeom prst="rect">
            <a:avLst/>
          </a:prstGeom>
          <a:solidFill>
            <a:schemeClr val="accent1"/>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40" name="Google Shape;40;p5"/>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41"/>
        <p:cNvGrpSpPr/>
        <p:nvPr/>
      </p:nvGrpSpPr>
      <p:grpSpPr>
        <a:xfrm>
          <a:off x="0" y="0"/>
          <a:ext cx="0" cy="0"/>
          <a:chOff x="0" y="0"/>
          <a:chExt cx="0" cy="0"/>
        </a:xfrm>
      </p:grpSpPr>
      <p:sp>
        <p:nvSpPr>
          <p:cNvPr id="42" name="Google Shape;42;p6"/>
          <p:cNvSpPr>
            <a:spLocks noGrp="1"/>
          </p:cNvSpPr>
          <p:nvPr>
            <p:ph type="pic" idx="2"/>
          </p:nvPr>
        </p:nvSpPr>
        <p:spPr>
          <a:xfrm>
            <a:off x="-4839" y="5312469"/>
            <a:ext cx="13014593" cy="4440945"/>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43" name="Google Shape;43;p6"/>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0" tIns="0" rIns="0" bIns="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44" name="Google Shape;44;p6"/>
          <p:cNvSpPr txBox="1">
            <a:spLocks noGrp="1"/>
          </p:cNvSpPr>
          <p:nvPr>
            <p:ph type="body" idx="3"/>
          </p:nvPr>
        </p:nvSpPr>
        <p:spPr>
          <a:xfrm>
            <a:off x="1139130" y="1968500"/>
            <a:ext cx="11116370" cy="2667000"/>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l">
              <a:lnSpc>
                <a:spcPct val="110000"/>
              </a:lnSpc>
              <a:spcBef>
                <a:spcPts val="0"/>
              </a:spcBef>
              <a:spcAft>
                <a:spcPts val="0"/>
              </a:spcAft>
              <a:buClr>
                <a:srgbClr val="1F4054"/>
              </a:buClr>
              <a:buSzPts val="2000"/>
              <a:buFont typeface="Avenir"/>
              <a:buNone/>
              <a:defRPr sz="2000"/>
            </a:lvl2pPr>
            <a:lvl3pPr marL="1371600" lvl="2" indent="-228600" algn="l">
              <a:lnSpc>
                <a:spcPct val="110000"/>
              </a:lnSpc>
              <a:spcBef>
                <a:spcPts val="0"/>
              </a:spcBef>
              <a:spcAft>
                <a:spcPts val="0"/>
              </a:spcAft>
              <a:buClr>
                <a:srgbClr val="1F4054"/>
              </a:buClr>
              <a:buSzPts val="2000"/>
              <a:buFont typeface="Avenir"/>
              <a:buNone/>
              <a:defRPr sz="2000"/>
            </a:lvl3pPr>
            <a:lvl4pPr marL="1828800" lvl="3" indent="-228600" algn="l">
              <a:lnSpc>
                <a:spcPct val="110000"/>
              </a:lnSpc>
              <a:spcBef>
                <a:spcPts val="0"/>
              </a:spcBef>
              <a:spcAft>
                <a:spcPts val="0"/>
              </a:spcAft>
              <a:buClr>
                <a:srgbClr val="1F4054"/>
              </a:buClr>
              <a:buSzPts val="2000"/>
              <a:buFont typeface="Avenir"/>
              <a:buNone/>
              <a:defRPr sz="2000"/>
            </a:lvl4pPr>
            <a:lvl5pPr marL="2286000" lvl="4" indent="-228600" algn="l">
              <a:lnSpc>
                <a:spcPct val="110000"/>
              </a:lnSpc>
              <a:spcBef>
                <a:spcPts val="0"/>
              </a:spcBef>
              <a:spcAft>
                <a:spcPts val="0"/>
              </a:spcAft>
              <a:buClr>
                <a:srgbClr val="1F4054"/>
              </a:buClr>
              <a:buSzPts val="2000"/>
              <a:buFont typeface="Avenir"/>
              <a:buNone/>
              <a:defRPr sz="2000"/>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45" name="Google Shape;45;p6"/>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46" name="Google Shape;46;p6"/>
          <p:cNvSpPr txBox="1">
            <a:spLocks noGrp="1"/>
          </p:cNvSpPr>
          <p:nvPr>
            <p:ph type="sldNum" idx="12"/>
          </p:nvPr>
        </p:nvSpPr>
        <p:spPr>
          <a:xfrm>
            <a:off x="6375400"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
  <p:cSld name="6">
    <p:spTree>
      <p:nvGrpSpPr>
        <p:cNvPr id="1" name="Shape 47"/>
        <p:cNvGrpSpPr/>
        <p:nvPr/>
      </p:nvGrpSpPr>
      <p:grpSpPr>
        <a:xfrm>
          <a:off x="0" y="0"/>
          <a:ext cx="0" cy="0"/>
          <a:chOff x="0" y="0"/>
          <a:chExt cx="0" cy="0"/>
        </a:xfrm>
      </p:grpSpPr>
      <p:sp>
        <p:nvSpPr>
          <p:cNvPr id="48" name="Google Shape;48;p7"/>
          <p:cNvSpPr>
            <a:spLocks noGrp="1"/>
          </p:cNvSpPr>
          <p:nvPr>
            <p:ph type="pic" idx="2"/>
          </p:nvPr>
        </p:nvSpPr>
        <p:spPr>
          <a:xfrm>
            <a:off x="0" y="3089969"/>
            <a:ext cx="2152651" cy="2607734"/>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49" name="Google Shape;49;p7"/>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50" name="Google Shape;50;p7"/>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51" name="Google Shape;51;p7"/>
          <p:cNvSpPr>
            <a:spLocks noGrp="1"/>
          </p:cNvSpPr>
          <p:nvPr>
            <p:ph type="pic" idx="3"/>
          </p:nvPr>
        </p:nvSpPr>
        <p:spPr>
          <a:xfrm>
            <a:off x="2470150" y="3089969"/>
            <a:ext cx="3556001" cy="2607734"/>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52" name="Google Shape;52;p7"/>
          <p:cNvSpPr>
            <a:spLocks noGrp="1"/>
          </p:cNvSpPr>
          <p:nvPr>
            <p:ph type="pic" idx="4"/>
          </p:nvPr>
        </p:nvSpPr>
        <p:spPr>
          <a:xfrm>
            <a:off x="10852150" y="3089969"/>
            <a:ext cx="2152650" cy="2607734"/>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53" name="Google Shape;53;p7"/>
          <p:cNvSpPr>
            <a:spLocks noGrp="1"/>
          </p:cNvSpPr>
          <p:nvPr>
            <p:ph type="pic" idx="5"/>
          </p:nvPr>
        </p:nvSpPr>
        <p:spPr>
          <a:xfrm>
            <a:off x="6343650" y="2857202"/>
            <a:ext cx="4191000" cy="3073401"/>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54" name="Google Shape;54;p7"/>
          <p:cNvSpPr txBox="1">
            <a:spLocks noGrp="1"/>
          </p:cNvSpPr>
          <p:nvPr>
            <p:ph type="body" idx="6"/>
          </p:nvPr>
        </p:nvSpPr>
        <p:spPr>
          <a:xfrm>
            <a:off x="6343650" y="2350622"/>
            <a:ext cx="4191000" cy="376388"/>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55" name="Google Shape;55;p7"/>
          <p:cNvSpPr txBox="1">
            <a:spLocks noGrp="1"/>
          </p:cNvSpPr>
          <p:nvPr>
            <p:ph type="body" idx="7"/>
          </p:nvPr>
        </p:nvSpPr>
        <p:spPr>
          <a:xfrm>
            <a:off x="1139130" y="6604989"/>
            <a:ext cx="11116370" cy="2283077"/>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l">
              <a:lnSpc>
                <a:spcPct val="110000"/>
              </a:lnSpc>
              <a:spcBef>
                <a:spcPts val="0"/>
              </a:spcBef>
              <a:spcAft>
                <a:spcPts val="0"/>
              </a:spcAft>
              <a:buClr>
                <a:srgbClr val="1F4054"/>
              </a:buClr>
              <a:buSzPts val="2000"/>
              <a:buFont typeface="Avenir"/>
              <a:buNone/>
              <a:defRPr sz="2000"/>
            </a:lvl2pPr>
            <a:lvl3pPr marL="1371600" lvl="2" indent="-228600" algn="l">
              <a:lnSpc>
                <a:spcPct val="110000"/>
              </a:lnSpc>
              <a:spcBef>
                <a:spcPts val="0"/>
              </a:spcBef>
              <a:spcAft>
                <a:spcPts val="0"/>
              </a:spcAft>
              <a:buClr>
                <a:srgbClr val="1F4054"/>
              </a:buClr>
              <a:buSzPts val="2000"/>
              <a:buFont typeface="Avenir"/>
              <a:buNone/>
              <a:defRPr sz="2000"/>
            </a:lvl3pPr>
            <a:lvl4pPr marL="1828800" lvl="3" indent="-228600" algn="l">
              <a:lnSpc>
                <a:spcPct val="110000"/>
              </a:lnSpc>
              <a:spcBef>
                <a:spcPts val="0"/>
              </a:spcBef>
              <a:spcAft>
                <a:spcPts val="0"/>
              </a:spcAft>
              <a:buClr>
                <a:srgbClr val="1F4054"/>
              </a:buClr>
              <a:buSzPts val="2000"/>
              <a:buFont typeface="Avenir"/>
              <a:buNone/>
              <a:defRPr sz="2000"/>
            </a:lvl4pPr>
            <a:lvl5pPr marL="2286000" lvl="4" indent="-228600" algn="l">
              <a:lnSpc>
                <a:spcPct val="110000"/>
              </a:lnSpc>
              <a:spcBef>
                <a:spcPts val="0"/>
              </a:spcBef>
              <a:spcAft>
                <a:spcPts val="0"/>
              </a:spcAft>
              <a:buClr>
                <a:srgbClr val="1F4054"/>
              </a:buClr>
              <a:buSzPts val="2000"/>
              <a:buFont typeface="Avenir"/>
              <a:buNone/>
              <a:defRPr sz="2000"/>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56" name="Google Shape;56;p7"/>
          <p:cNvSpPr txBox="1">
            <a:spLocks noGrp="1"/>
          </p:cNvSpPr>
          <p:nvPr>
            <p:ph type="sldNum" idx="12"/>
          </p:nvPr>
        </p:nvSpPr>
        <p:spPr>
          <a:xfrm>
            <a:off x="6372097" y="9340850"/>
            <a:ext cx="260605" cy="279401"/>
          </a:xfrm>
          <a:prstGeom prst="rect">
            <a:avLst/>
          </a:prstGeom>
          <a:noFill/>
          <a:ln>
            <a:noFill/>
          </a:ln>
        </p:spPr>
        <p:txBody>
          <a:bodyPr spcFirstLastPara="1" wrap="square" lIns="0" tIns="0" rIns="0" bIns="0" anchor="ctr"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57"/>
        <p:cNvGrpSpPr/>
        <p:nvPr/>
      </p:nvGrpSpPr>
      <p:grpSpPr>
        <a:xfrm>
          <a:off x="0" y="0"/>
          <a:ext cx="0" cy="0"/>
          <a:chOff x="0" y="0"/>
          <a:chExt cx="0" cy="0"/>
        </a:xfrm>
      </p:grpSpPr>
      <p:sp>
        <p:nvSpPr>
          <p:cNvPr id="58" name="Google Shape;58;p8"/>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59" name="Google Shape;59;p8"/>
          <p:cNvSpPr txBox="1">
            <a:spLocks noGrp="1"/>
          </p:cNvSpPr>
          <p:nvPr>
            <p:ph type="title"/>
          </p:nvPr>
        </p:nvSpPr>
        <p:spPr>
          <a:xfrm>
            <a:off x="1139130" y="571500"/>
            <a:ext cx="4805959" cy="361518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60" name="Google Shape;60;p8"/>
          <p:cNvSpPr>
            <a:spLocks noGrp="1"/>
          </p:cNvSpPr>
          <p:nvPr>
            <p:ph type="pic" idx="2"/>
          </p:nvPr>
        </p:nvSpPr>
        <p:spPr>
          <a:xfrm>
            <a:off x="-4839" y="4876800"/>
            <a:ext cx="6508133" cy="4878053"/>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61" name="Google Shape;61;p8"/>
          <p:cNvSpPr>
            <a:spLocks noGrp="1"/>
          </p:cNvSpPr>
          <p:nvPr>
            <p:ph type="pic" idx="3"/>
          </p:nvPr>
        </p:nvSpPr>
        <p:spPr>
          <a:xfrm>
            <a:off x="6496843" y="-1"/>
            <a:ext cx="6508133" cy="4878054"/>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62" name="Google Shape;62;p8"/>
          <p:cNvSpPr>
            <a:spLocks noGrp="1"/>
          </p:cNvSpPr>
          <p:nvPr>
            <p:ph type="body" idx="4"/>
          </p:nvPr>
        </p:nvSpPr>
        <p:spPr>
          <a:xfrm>
            <a:off x="5994400" y="4368800"/>
            <a:ext cx="1016000" cy="1016000"/>
          </a:xfrm>
          <a:prstGeom prst="ellipse">
            <a:avLst/>
          </a:prstGeom>
          <a:solidFill>
            <a:schemeClr val="accent1"/>
          </a:solidFill>
          <a:ln>
            <a:noFill/>
          </a:ln>
        </p:spPr>
        <p:txBody>
          <a:bodyPr spcFirstLastPara="1" wrap="square" lIns="0" tIns="0" rIns="0" bIns="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63" name="Google Shape;63;p8"/>
          <p:cNvSpPr txBox="1">
            <a:spLocks noGrp="1"/>
          </p:cNvSpPr>
          <p:nvPr>
            <p:ph type="body" idx="5"/>
          </p:nvPr>
        </p:nvSpPr>
        <p:spPr>
          <a:xfrm>
            <a:off x="7233443" y="5715595"/>
            <a:ext cx="5009357" cy="376387"/>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64" name="Google Shape;64;p8"/>
          <p:cNvSpPr txBox="1">
            <a:spLocks noGrp="1"/>
          </p:cNvSpPr>
          <p:nvPr>
            <p:ph type="body" idx="6"/>
          </p:nvPr>
        </p:nvSpPr>
        <p:spPr>
          <a:xfrm>
            <a:off x="7233443" y="6217493"/>
            <a:ext cx="5009357" cy="2673103"/>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l">
              <a:lnSpc>
                <a:spcPct val="110000"/>
              </a:lnSpc>
              <a:spcBef>
                <a:spcPts val="0"/>
              </a:spcBef>
              <a:spcAft>
                <a:spcPts val="0"/>
              </a:spcAft>
              <a:buClr>
                <a:srgbClr val="1F4054"/>
              </a:buClr>
              <a:buSzPts val="2000"/>
              <a:buFont typeface="Avenir"/>
              <a:buNone/>
              <a:defRPr sz="2000"/>
            </a:lvl2pPr>
            <a:lvl3pPr marL="1371600" lvl="2" indent="-228600" algn="l">
              <a:lnSpc>
                <a:spcPct val="110000"/>
              </a:lnSpc>
              <a:spcBef>
                <a:spcPts val="0"/>
              </a:spcBef>
              <a:spcAft>
                <a:spcPts val="0"/>
              </a:spcAft>
              <a:buClr>
                <a:srgbClr val="1F4054"/>
              </a:buClr>
              <a:buSzPts val="2000"/>
              <a:buFont typeface="Avenir"/>
              <a:buNone/>
              <a:defRPr sz="2000"/>
            </a:lvl3pPr>
            <a:lvl4pPr marL="1828800" lvl="3" indent="-228600" algn="l">
              <a:lnSpc>
                <a:spcPct val="110000"/>
              </a:lnSpc>
              <a:spcBef>
                <a:spcPts val="0"/>
              </a:spcBef>
              <a:spcAft>
                <a:spcPts val="0"/>
              </a:spcAft>
              <a:buClr>
                <a:srgbClr val="1F4054"/>
              </a:buClr>
              <a:buSzPts val="2000"/>
              <a:buFont typeface="Avenir"/>
              <a:buNone/>
              <a:defRPr sz="2000"/>
            </a:lvl4pPr>
            <a:lvl5pPr marL="2286000" lvl="4" indent="-228600" algn="l">
              <a:lnSpc>
                <a:spcPct val="110000"/>
              </a:lnSpc>
              <a:spcBef>
                <a:spcPts val="0"/>
              </a:spcBef>
              <a:spcAft>
                <a:spcPts val="0"/>
              </a:spcAft>
              <a:buClr>
                <a:srgbClr val="1F4054"/>
              </a:buClr>
              <a:buSzPts val="2000"/>
              <a:buFont typeface="Avenir"/>
              <a:buNone/>
              <a:defRPr sz="2000"/>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65" name="Google Shape;65;p8"/>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
  <p:cSld name="8">
    <p:spTree>
      <p:nvGrpSpPr>
        <p:cNvPr id="1" name="Shape 66"/>
        <p:cNvGrpSpPr/>
        <p:nvPr/>
      </p:nvGrpSpPr>
      <p:grpSpPr>
        <a:xfrm>
          <a:off x="0" y="0"/>
          <a:ext cx="0" cy="0"/>
          <a:chOff x="0" y="0"/>
          <a:chExt cx="0" cy="0"/>
        </a:xfrm>
      </p:grpSpPr>
      <p:sp>
        <p:nvSpPr>
          <p:cNvPr id="67" name="Google Shape;67;p9"/>
          <p:cNvSpPr>
            <a:spLocks noGrp="1"/>
          </p:cNvSpPr>
          <p:nvPr>
            <p:ph type="pic" idx="2"/>
          </p:nvPr>
        </p:nvSpPr>
        <p:spPr>
          <a:xfrm>
            <a:off x="6502400" y="4876800"/>
            <a:ext cx="6508132" cy="4878053"/>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68" name="Google Shape;68;p9"/>
          <p:cNvSpPr>
            <a:spLocks noGrp="1"/>
          </p:cNvSpPr>
          <p:nvPr>
            <p:ph type="pic" idx="3"/>
          </p:nvPr>
        </p:nvSpPr>
        <p:spPr>
          <a:xfrm>
            <a:off x="0" y="0"/>
            <a:ext cx="6508132" cy="4878053"/>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69" name="Google Shape;69;p9"/>
          <p:cNvSpPr>
            <a:spLocks noGrp="1"/>
          </p:cNvSpPr>
          <p:nvPr>
            <p:ph type="body" idx="1"/>
          </p:nvPr>
        </p:nvSpPr>
        <p:spPr>
          <a:xfrm>
            <a:off x="5994400" y="4368800"/>
            <a:ext cx="1016000" cy="1016000"/>
          </a:xfrm>
          <a:prstGeom prst="ellipse">
            <a:avLst/>
          </a:prstGeom>
          <a:solidFill>
            <a:schemeClr val="accent1"/>
          </a:solidFill>
          <a:ln>
            <a:noFill/>
          </a:ln>
        </p:spPr>
        <p:txBody>
          <a:bodyPr spcFirstLastPara="1" wrap="square" lIns="0" tIns="0" rIns="0" bIns="0" anchor="ctr" anchorCtr="0"/>
          <a:lstStyle>
            <a:lvl1pPr marL="457200" lvl="0" indent="-228600" algn="ctr">
              <a:lnSpc>
                <a:spcPct val="150000"/>
              </a:lnSpc>
              <a:spcBef>
                <a:spcPts val="0"/>
              </a:spcBef>
              <a:spcAft>
                <a:spcPts val="0"/>
              </a:spcAft>
              <a:buClr>
                <a:srgbClr val="FFFFFF"/>
              </a:buClr>
              <a:buSzPts val="2000"/>
              <a:buFont typeface="Avenir"/>
              <a:buNone/>
              <a:defRPr sz="2000" b="1">
                <a:solidFill>
                  <a:srgbClr val="FFFFFF"/>
                </a:solidFill>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70" name="Google Shape;70;p9"/>
          <p:cNvSpPr txBox="1">
            <a:spLocks noGrp="1"/>
          </p:cNvSpPr>
          <p:nvPr>
            <p:ph type="body" idx="4"/>
          </p:nvPr>
        </p:nvSpPr>
        <p:spPr>
          <a:xfrm>
            <a:off x="762000" y="5715595"/>
            <a:ext cx="5009357" cy="376387"/>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71" name="Google Shape;71;p9"/>
          <p:cNvSpPr txBox="1">
            <a:spLocks noGrp="1"/>
          </p:cNvSpPr>
          <p:nvPr>
            <p:ph type="body" idx="5"/>
          </p:nvPr>
        </p:nvSpPr>
        <p:spPr>
          <a:xfrm>
            <a:off x="7246143" y="762595"/>
            <a:ext cx="5009357" cy="376387"/>
          </a:xfrm>
          <a:prstGeom prst="rect">
            <a:avLst/>
          </a:prstGeom>
          <a:noFill/>
          <a:ln>
            <a:noFill/>
          </a:ln>
        </p:spPr>
        <p:txBody>
          <a:bodyPr spcFirstLastPara="1" wrap="square" lIns="0" tIns="0" rIns="0" bIns="0" anchor="ctr" anchorCtr="0"/>
          <a:lstStyle>
            <a:lvl1pPr marL="457200" lvl="0" indent="-228600" algn="l">
              <a:lnSpc>
                <a:spcPct val="110000"/>
              </a:lnSpc>
              <a:spcBef>
                <a:spcPts val="0"/>
              </a:spcBef>
              <a:spcAft>
                <a:spcPts val="0"/>
              </a:spcAft>
              <a:buClr>
                <a:srgbClr val="1F4054"/>
              </a:buClr>
              <a:buSzPts val="2200"/>
              <a:buFont typeface="Avenir"/>
              <a:buNone/>
              <a:defRPr sz="2200" b="1">
                <a:latin typeface="Avenir"/>
                <a:ea typeface="Avenir"/>
                <a:cs typeface="Avenir"/>
                <a:sym typeface="Avenir"/>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72" name="Google Shape;72;p9"/>
          <p:cNvSpPr txBox="1">
            <a:spLocks noGrp="1"/>
          </p:cNvSpPr>
          <p:nvPr>
            <p:ph type="body" idx="6"/>
          </p:nvPr>
        </p:nvSpPr>
        <p:spPr>
          <a:xfrm>
            <a:off x="7246143" y="1264493"/>
            <a:ext cx="5009357" cy="2673103"/>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73" name="Google Shape;73;p9"/>
          <p:cNvSpPr txBox="1">
            <a:spLocks noGrp="1"/>
          </p:cNvSpPr>
          <p:nvPr>
            <p:ph type="body" idx="7"/>
          </p:nvPr>
        </p:nvSpPr>
        <p:spPr>
          <a:xfrm>
            <a:off x="762000" y="6217493"/>
            <a:ext cx="5009357" cy="2673103"/>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74" name="Google Shape;74;p9"/>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75"/>
        <p:cNvGrpSpPr/>
        <p:nvPr/>
      </p:nvGrpSpPr>
      <p:grpSpPr>
        <a:xfrm>
          <a:off x="0" y="0"/>
          <a:ext cx="0" cy="0"/>
          <a:chOff x="0" y="0"/>
          <a:chExt cx="0" cy="0"/>
        </a:xfrm>
      </p:grpSpPr>
      <p:sp>
        <p:nvSpPr>
          <p:cNvPr id="76" name="Google Shape;76;p10"/>
          <p:cNvSpPr/>
          <p:nvPr/>
        </p:nvSpPr>
        <p:spPr>
          <a:xfrm>
            <a:off x="0" y="6572944"/>
            <a:ext cx="13004801" cy="3180656"/>
          </a:xfrm>
          <a:prstGeom prst="rect">
            <a:avLst/>
          </a:prstGeom>
          <a:solidFill>
            <a:srgbClr val="1F4054"/>
          </a:solidFill>
          <a:ln>
            <a:noFill/>
          </a:ln>
        </p:spPr>
        <p:txBody>
          <a:bodyPr spcFirstLastPara="1" wrap="square" lIns="0" tIns="0" rIns="0" bIns="0" anchor="ctr" anchorCtr="0">
            <a:noAutofit/>
          </a:bodyPr>
          <a:lstStyle/>
          <a:p>
            <a:pPr marL="0" marR="0" lvl="0" indent="0" algn="ctr" rtl="0">
              <a:lnSpc>
                <a:spcPct val="166666"/>
              </a:lnSpc>
              <a:spcBef>
                <a:spcPts val="0"/>
              </a:spcBef>
              <a:spcAft>
                <a:spcPts val="0"/>
              </a:spcAft>
              <a:buClr>
                <a:srgbClr val="FFFFFF"/>
              </a:buClr>
              <a:buSzPts val="1800"/>
              <a:buFont typeface="Avenir"/>
              <a:buNone/>
            </a:pPr>
            <a:endParaRPr sz="1800" b="0" i="0" u="none" strike="noStrike" cap="none">
              <a:solidFill>
                <a:srgbClr val="1F4054"/>
              </a:solidFill>
              <a:latin typeface="Avenir"/>
              <a:ea typeface="Avenir"/>
              <a:cs typeface="Avenir"/>
              <a:sym typeface="Avenir"/>
            </a:endParaRPr>
          </a:p>
        </p:txBody>
      </p:sp>
      <p:sp>
        <p:nvSpPr>
          <p:cNvPr id="77" name="Google Shape;77;p10"/>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lstStyle>
            <a:lvl1pPr marL="457200" lvl="0" indent="-228600" algn="ctr">
              <a:lnSpc>
                <a:spcPct val="110000"/>
              </a:lnSpc>
              <a:spcBef>
                <a:spcPts val="0"/>
              </a:spcBef>
              <a:spcAft>
                <a:spcPts val="0"/>
              </a:spcAft>
              <a:buClr>
                <a:srgbClr val="1F4054"/>
              </a:buClr>
              <a:buSzPts val="1800"/>
              <a:buNone/>
              <a:defRPr/>
            </a:lvl1pPr>
            <a:lvl2pPr marL="914400" lvl="1" indent="-228600" algn="ctr">
              <a:lnSpc>
                <a:spcPct val="110000"/>
              </a:lnSpc>
              <a:spcBef>
                <a:spcPts val="0"/>
              </a:spcBef>
              <a:spcAft>
                <a:spcPts val="0"/>
              </a:spcAft>
              <a:buClr>
                <a:srgbClr val="1F4054"/>
              </a:buClr>
              <a:buSzPts val="1800"/>
              <a:buNone/>
              <a:defRPr/>
            </a:lvl2pPr>
            <a:lvl3pPr marL="1371600" lvl="2" indent="-228600" algn="ctr">
              <a:lnSpc>
                <a:spcPct val="110000"/>
              </a:lnSpc>
              <a:spcBef>
                <a:spcPts val="0"/>
              </a:spcBef>
              <a:spcAft>
                <a:spcPts val="0"/>
              </a:spcAft>
              <a:buClr>
                <a:srgbClr val="1F4054"/>
              </a:buClr>
              <a:buSzPts val="1800"/>
              <a:buNone/>
              <a:defRPr/>
            </a:lvl3pPr>
            <a:lvl4pPr marL="1828800" lvl="3" indent="-228600" algn="ctr">
              <a:lnSpc>
                <a:spcPct val="110000"/>
              </a:lnSpc>
              <a:spcBef>
                <a:spcPts val="0"/>
              </a:spcBef>
              <a:spcAft>
                <a:spcPts val="0"/>
              </a:spcAft>
              <a:buClr>
                <a:srgbClr val="1F4054"/>
              </a:buClr>
              <a:buSzPts val="1800"/>
              <a:buNone/>
              <a:defRPr/>
            </a:lvl4pPr>
            <a:lvl5pPr marL="2286000" lvl="4" indent="-228600" algn="ctr">
              <a:lnSpc>
                <a:spcPct val="110000"/>
              </a:lnSpc>
              <a:spcBef>
                <a:spcPts val="0"/>
              </a:spcBef>
              <a:spcAft>
                <a:spcPts val="0"/>
              </a:spcAft>
              <a:buClr>
                <a:srgbClr val="1F4054"/>
              </a:buClr>
              <a:buSzPts val="1800"/>
              <a:buNone/>
              <a:defRPr/>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78" name="Google Shape;78;p10"/>
          <p:cNvSpPr txBox="1">
            <a:spLocks noGrp="1"/>
          </p:cNvSpPr>
          <p:nvPr>
            <p:ph type="body" idx="2"/>
          </p:nvPr>
        </p:nvSpPr>
        <p:spPr>
          <a:xfrm>
            <a:off x="5650507" y="2286000"/>
            <a:ext cx="6604993" cy="3487043"/>
          </a:xfrm>
          <a:prstGeom prst="rect">
            <a:avLst/>
          </a:prstGeom>
          <a:noFill/>
          <a:ln>
            <a:noFill/>
          </a:ln>
        </p:spPr>
        <p:txBody>
          <a:bodyPr spcFirstLastPara="1" wrap="square" lIns="0" tIns="0" rIns="0" bIns="0" anchor="t" anchorCtr="0"/>
          <a:lstStyle>
            <a:lvl1pPr marL="457200" lvl="0" indent="-228600" algn="l">
              <a:lnSpc>
                <a:spcPct val="110000"/>
              </a:lnSpc>
              <a:spcBef>
                <a:spcPts val="0"/>
              </a:spcBef>
              <a:spcAft>
                <a:spcPts val="0"/>
              </a:spcAft>
              <a:buClr>
                <a:srgbClr val="1F4054"/>
              </a:buClr>
              <a:buSzPts val="2000"/>
              <a:buFont typeface="Avenir"/>
              <a:buNone/>
              <a:defRPr sz="2000"/>
            </a:lvl1pPr>
            <a:lvl2pPr marL="914400" lvl="1" indent="-228600" algn="l">
              <a:lnSpc>
                <a:spcPct val="110000"/>
              </a:lnSpc>
              <a:spcBef>
                <a:spcPts val="0"/>
              </a:spcBef>
              <a:spcAft>
                <a:spcPts val="0"/>
              </a:spcAft>
              <a:buClr>
                <a:srgbClr val="1F4054"/>
              </a:buClr>
              <a:buSzPts val="2000"/>
              <a:buFont typeface="Avenir"/>
              <a:buNone/>
              <a:defRPr sz="2000"/>
            </a:lvl2pPr>
            <a:lvl3pPr marL="1371600" lvl="2" indent="-228600" algn="l">
              <a:lnSpc>
                <a:spcPct val="110000"/>
              </a:lnSpc>
              <a:spcBef>
                <a:spcPts val="0"/>
              </a:spcBef>
              <a:spcAft>
                <a:spcPts val="0"/>
              </a:spcAft>
              <a:buClr>
                <a:srgbClr val="1F4054"/>
              </a:buClr>
              <a:buSzPts val="2000"/>
              <a:buFont typeface="Avenir"/>
              <a:buNone/>
              <a:defRPr sz="2000"/>
            </a:lvl3pPr>
            <a:lvl4pPr marL="1828800" lvl="3" indent="-228600" algn="l">
              <a:lnSpc>
                <a:spcPct val="110000"/>
              </a:lnSpc>
              <a:spcBef>
                <a:spcPts val="0"/>
              </a:spcBef>
              <a:spcAft>
                <a:spcPts val="0"/>
              </a:spcAft>
              <a:buClr>
                <a:srgbClr val="1F4054"/>
              </a:buClr>
              <a:buSzPts val="2000"/>
              <a:buFont typeface="Avenir"/>
              <a:buNone/>
              <a:defRPr sz="2000"/>
            </a:lvl4pPr>
            <a:lvl5pPr marL="2286000" lvl="4" indent="-228600" algn="l">
              <a:lnSpc>
                <a:spcPct val="110000"/>
              </a:lnSpc>
              <a:spcBef>
                <a:spcPts val="0"/>
              </a:spcBef>
              <a:spcAft>
                <a:spcPts val="0"/>
              </a:spcAft>
              <a:buClr>
                <a:srgbClr val="1F4054"/>
              </a:buClr>
              <a:buSzPts val="2000"/>
              <a:buFont typeface="Avenir"/>
              <a:buNone/>
              <a:defRPr sz="2000"/>
            </a:lvl5pPr>
            <a:lvl6pPr marL="2743200" lvl="5" indent="-228600" algn="ctr">
              <a:lnSpc>
                <a:spcPct val="110000"/>
              </a:lnSpc>
              <a:spcBef>
                <a:spcPts val="0"/>
              </a:spcBef>
              <a:spcAft>
                <a:spcPts val="0"/>
              </a:spcAft>
              <a:buClr>
                <a:srgbClr val="1F4054"/>
              </a:buClr>
              <a:buSzPts val="1800"/>
              <a:buNone/>
              <a:defRPr/>
            </a:lvl6pPr>
            <a:lvl7pPr marL="3200400" lvl="6" indent="-228600" algn="ctr">
              <a:lnSpc>
                <a:spcPct val="110000"/>
              </a:lnSpc>
              <a:spcBef>
                <a:spcPts val="0"/>
              </a:spcBef>
              <a:spcAft>
                <a:spcPts val="0"/>
              </a:spcAft>
              <a:buClr>
                <a:srgbClr val="1F4054"/>
              </a:buClr>
              <a:buSzPts val="1800"/>
              <a:buNone/>
              <a:defRPr/>
            </a:lvl7pPr>
            <a:lvl8pPr marL="3657600" lvl="7" indent="-228600" algn="ctr">
              <a:lnSpc>
                <a:spcPct val="110000"/>
              </a:lnSpc>
              <a:spcBef>
                <a:spcPts val="0"/>
              </a:spcBef>
              <a:spcAft>
                <a:spcPts val="0"/>
              </a:spcAft>
              <a:buClr>
                <a:srgbClr val="1F4054"/>
              </a:buClr>
              <a:buSzPts val="1800"/>
              <a:buNone/>
              <a:defRPr/>
            </a:lvl8pPr>
            <a:lvl9pPr marL="4114800" lvl="8" indent="-228600" algn="ctr">
              <a:lnSpc>
                <a:spcPct val="110000"/>
              </a:lnSpc>
              <a:spcBef>
                <a:spcPts val="0"/>
              </a:spcBef>
              <a:spcAft>
                <a:spcPts val="0"/>
              </a:spcAft>
              <a:buClr>
                <a:srgbClr val="1F4054"/>
              </a:buClr>
              <a:buSzPts val="1800"/>
              <a:buNone/>
              <a:defRPr/>
            </a:lvl9pPr>
          </a:lstStyle>
          <a:p>
            <a:endParaRPr/>
          </a:p>
        </p:txBody>
      </p:sp>
      <p:sp>
        <p:nvSpPr>
          <p:cNvPr id="79" name="Google Shape;79;p10"/>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lvl="0" algn="l">
              <a:lnSpc>
                <a:spcPct val="100000"/>
              </a:lnSpc>
              <a:spcBef>
                <a:spcPts val="0"/>
              </a:spcBef>
              <a:spcAft>
                <a:spcPts val="0"/>
              </a:spcAft>
              <a:buClr>
                <a:srgbClr val="1F4054"/>
              </a:buClr>
              <a:buSzPts val="1800"/>
              <a:buNone/>
              <a:defRPr/>
            </a:lvl1pPr>
            <a:lvl2pPr lvl="1" algn="l">
              <a:lnSpc>
                <a:spcPct val="100000"/>
              </a:lnSpc>
              <a:spcBef>
                <a:spcPts val="0"/>
              </a:spcBef>
              <a:spcAft>
                <a:spcPts val="0"/>
              </a:spcAft>
              <a:buClr>
                <a:srgbClr val="1F4054"/>
              </a:buClr>
              <a:buSzPts val="1800"/>
              <a:buNone/>
              <a:defRPr/>
            </a:lvl2pPr>
            <a:lvl3pPr lvl="2" algn="l">
              <a:lnSpc>
                <a:spcPct val="100000"/>
              </a:lnSpc>
              <a:spcBef>
                <a:spcPts val="0"/>
              </a:spcBef>
              <a:spcAft>
                <a:spcPts val="0"/>
              </a:spcAft>
              <a:buClr>
                <a:srgbClr val="1F4054"/>
              </a:buClr>
              <a:buSzPts val="1800"/>
              <a:buNone/>
              <a:defRPr/>
            </a:lvl3pPr>
            <a:lvl4pPr lvl="3" algn="l">
              <a:lnSpc>
                <a:spcPct val="100000"/>
              </a:lnSpc>
              <a:spcBef>
                <a:spcPts val="0"/>
              </a:spcBef>
              <a:spcAft>
                <a:spcPts val="0"/>
              </a:spcAft>
              <a:buClr>
                <a:srgbClr val="1F4054"/>
              </a:buClr>
              <a:buSzPts val="1800"/>
              <a:buNone/>
              <a:defRPr/>
            </a:lvl4pPr>
            <a:lvl5pPr lvl="4" algn="l">
              <a:lnSpc>
                <a:spcPct val="100000"/>
              </a:lnSpc>
              <a:spcBef>
                <a:spcPts val="0"/>
              </a:spcBef>
              <a:spcAft>
                <a:spcPts val="0"/>
              </a:spcAft>
              <a:buClr>
                <a:srgbClr val="1F4054"/>
              </a:buClr>
              <a:buSzPts val="1800"/>
              <a:buNone/>
              <a:defRPr/>
            </a:lvl5pPr>
            <a:lvl6pPr lvl="5" algn="l">
              <a:lnSpc>
                <a:spcPct val="100000"/>
              </a:lnSpc>
              <a:spcBef>
                <a:spcPts val="0"/>
              </a:spcBef>
              <a:spcAft>
                <a:spcPts val="0"/>
              </a:spcAft>
              <a:buClr>
                <a:srgbClr val="1F4054"/>
              </a:buClr>
              <a:buSzPts val="1800"/>
              <a:buNone/>
              <a:defRPr/>
            </a:lvl6pPr>
            <a:lvl7pPr lvl="6" algn="l">
              <a:lnSpc>
                <a:spcPct val="100000"/>
              </a:lnSpc>
              <a:spcBef>
                <a:spcPts val="0"/>
              </a:spcBef>
              <a:spcAft>
                <a:spcPts val="0"/>
              </a:spcAft>
              <a:buClr>
                <a:srgbClr val="1F4054"/>
              </a:buClr>
              <a:buSzPts val="1800"/>
              <a:buNone/>
              <a:defRPr/>
            </a:lvl7pPr>
            <a:lvl8pPr lvl="7" algn="l">
              <a:lnSpc>
                <a:spcPct val="100000"/>
              </a:lnSpc>
              <a:spcBef>
                <a:spcPts val="0"/>
              </a:spcBef>
              <a:spcAft>
                <a:spcPts val="0"/>
              </a:spcAft>
              <a:buClr>
                <a:srgbClr val="1F4054"/>
              </a:buClr>
              <a:buSzPts val="1800"/>
              <a:buNone/>
              <a:defRPr/>
            </a:lvl8pPr>
            <a:lvl9pPr lvl="8" algn="l">
              <a:lnSpc>
                <a:spcPct val="100000"/>
              </a:lnSpc>
              <a:spcBef>
                <a:spcPts val="0"/>
              </a:spcBef>
              <a:spcAft>
                <a:spcPts val="0"/>
              </a:spcAft>
              <a:buClr>
                <a:srgbClr val="1F4054"/>
              </a:buClr>
              <a:buSzPts val="1800"/>
              <a:buNone/>
              <a:defRPr/>
            </a:lvl9pPr>
          </a:lstStyle>
          <a:p>
            <a:endParaRPr/>
          </a:p>
        </p:txBody>
      </p:sp>
      <p:sp>
        <p:nvSpPr>
          <p:cNvPr id="80" name="Google Shape;80;p10"/>
          <p:cNvSpPr>
            <a:spLocks noGrp="1"/>
          </p:cNvSpPr>
          <p:nvPr>
            <p:ph type="pic" idx="3"/>
          </p:nvPr>
        </p:nvSpPr>
        <p:spPr>
          <a:xfrm>
            <a:off x="0" y="2144017"/>
            <a:ext cx="6544598" cy="7609526"/>
          </a:xfrm>
          <a:prstGeom prst="rect">
            <a:avLst/>
          </a:prstGeom>
          <a:noFill/>
          <a:ln>
            <a:noFill/>
          </a:ln>
        </p:spPr>
        <p:txBody>
          <a:bodyPr spcFirstLastPara="1" wrap="square" lIns="91425" tIns="45700" rIns="91425" bIns="45700" anchor="t" anchorCtr="0"/>
          <a:lstStyle>
            <a:lvl1pPr marR="0" lvl="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R="0" lvl="1"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R="0" lvl="2"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R="0" lvl="3"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R="0" lvl="4"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R="0" lvl="5"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R="0" lvl="6"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R="0" lvl="7"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R="0" lvl="8"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81" name="Google Shape;81;p10"/>
          <p:cNvSpPr/>
          <p:nvPr/>
        </p:nvSpPr>
        <p:spPr>
          <a:xfrm>
            <a:off x="6540500" y="7452171"/>
            <a:ext cx="5715000" cy="376288"/>
          </a:xfrm>
          <a:prstGeom prst="roundRect">
            <a:avLst>
              <a:gd name="adj" fmla="val 50000"/>
            </a:avLst>
          </a:prstGeom>
          <a:solidFill>
            <a:srgbClr val="415E8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1F4054"/>
              </a:solidFill>
              <a:latin typeface="Avenir"/>
              <a:ea typeface="Avenir"/>
              <a:cs typeface="Avenir"/>
              <a:sym typeface="Avenir"/>
            </a:endParaRPr>
          </a:p>
        </p:txBody>
      </p:sp>
      <p:sp>
        <p:nvSpPr>
          <p:cNvPr id="82" name="Google Shape;82;p10"/>
          <p:cNvSpPr txBox="1"/>
          <p:nvPr/>
        </p:nvSpPr>
        <p:spPr>
          <a:xfrm>
            <a:off x="6540500" y="6988001"/>
            <a:ext cx="5715000" cy="376387"/>
          </a:xfrm>
          <a:prstGeom prst="rect">
            <a:avLst/>
          </a:prstGeom>
          <a:noFill/>
          <a:ln>
            <a:noFill/>
          </a:ln>
        </p:spPr>
        <p:txBody>
          <a:bodyPr spcFirstLastPara="1" wrap="square" lIns="0" tIns="0" rIns="0" bIns="0" anchor="ctr" anchorCtr="0">
            <a:noAutofit/>
          </a:bodyPr>
          <a:lstStyle/>
          <a:p>
            <a:pPr marL="0" marR="0" lvl="0" indent="0" algn="l" rtl="0">
              <a:lnSpc>
                <a:spcPct val="150000"/>
              </a:lnSpc>
              <a:spcBef>
                <a:spcPts val="0"/>
              </a:spcBef>
              <a:spcAft>
                <a:spcPts val="0"/>
              </a:spcAft>
              <a:buClr>
                <a:srgbClr val="FFFFFF"/>
              </a:buClr>
              <a:buSzPts val="2000"/>
              <a:buFont typeface="Avenir"/>
              <a:buNone/>
            </a:pPr>
            <a:r>
              <a:rPr lang="en-US" sz="2000" b="1" i="0" u="none" strike="noStrike" cap="none">
                <a:solidFill>
                  <a:srgbClr val="FFFFFF"/>
                </a:solidFill>
                <a:latin typeface="Avenir"/>
                <a:ea typeface="Avenir"/>
                <a:cs typeface="Avenir"/>
                <a:sym typeface="Avenir"/>
              </a:rPr>
              <a:t>Tellus</a:t>
            </a:r>
            <a:endParaRPr/>
          </a:p>
        </p:txBody>
      </p:sp>
      <p:sp>
        <p:nvSpPr>
          <p:cNvPr id="83" name="Google Shape;83;p10"/>
          <p:cNvSpPr/>
          <p:nvPr/>
        </p:nvSpPr>
        <p:spPr>
          <a:xfrm>
            <a:off x="6540500" y="7452171"/>
            <a:ext cx="4573241" cy="376288"/>
          </a:xfrm>
          <a:prstGeom prst="roundRect">
            <a:avLst>
              <a:gd name="adj" fmla="val 50000"/>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1F4054"/>
              </a:solidFill>
              <a:latin typeface="Avenir"/>
              <a:ea typeface="Avenir"/>
              <a:cs typeface="Avenir"/>
              <a:sym typeface="Avenir"/>
            </a:endParaRPr>
          </a:p>
        </p:txBody>
      </p:sp>
      <p:sp>
        <p:nvSpPr>
          <p:cNvPr id="84" name="Google Shape;84;p10"/>
          <p:cNvSpPr txBox="1"/>
          <p:nvPr/>
        </p:nvSpPr>
        <p:spPr>
          <a:xfrm>
            <a:off x="11430000" y="7439471"/>
            <a:ext cx="635000" cy="376387"/>
          </a:xfrm>
          <a:prstGeom prst="rect">
            <a:avLst/>
          </a:prstGeom>
          <a:noFill/>
          <a:ln>
            <a:noFill/>
          </a:ln>
        </p:spPr>
        <p:txBody>
          <a:bodyPr spcFirstLastPara="1" wrap="square" lIns="0" tIns="0" rIns="0" bIns="0" anchor="ctr" anchorCtr="0">
            <a:noAutofit/>
          </a:bodyPr>
          <a:lstStyle/>
          <a:p>
            <a:pPr marL="0" marR="0" lvl="0" indent="0" algn="ctr" rtl="0">
              <a:lnSpc>
                <a:spcPct val="150000"/>
              </a:lnSpc>
              <a:spcBef>
                <a:spcPts val="0"/>
              </a:spcBef>
              <a:spcAft>
                <a:spcPts val="0"/>
              </a:spcAft>
              <a:buClr>
                <a:srgbClr val="FFFFFF"/>
              </a:buClr>
              <a:buSzPts val="2000"/>
              <a:buFont typeface="Avenir"/>
              <a:buNone/>
            </a:pPr>
            <a:r>
              <a:rPr lang="en-US" sz="2000" b="1" i="0" u="none" strike="noStrike" cap="none">
                <a:solidFill>
                  <a:srgbClr val="FFFFFF"/>
                </a:solidFill>
                <a:latin typeface="Avenir"/>
                <a:ea typeface="Avenir"/>
                <a:cs typeface="Avenir"/>
                <a:sym typeface="Avenir"/>
              </a:rPr>
              <a:t>78%</a:t>
            </a:r>
            <a:endParaRPr/>
          </a:p>
        </p:txBody>
      </p:sp>
      <p:sp>
        <p:nvSpPr>
          <p:cNvPr id="85" name="Google Shape;85;p10"/>
          <p:cNvSpPr/>
          <p:nvPr/>
        </p:nvSpPr>
        <p:spPr>
          <a:xfrm>
            <a:off x="6540500" y="8652842"/>
            <a:ext cx="5715000" cy="376288"/>
          </a:xfrm>
          <a:prstGeom prst="roundRect">
            <a:avLst>
              <a:gd name="adj" fmla="val 50000"/>
            </a:avLst>
          </a:prstGeom>
          <a:solidFill>
            <a:srgbClr val="415E80"/>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1F4054"/>
              </a:solidFill>
              <a:latin typeface="Avenir"/>
              <a:ea typeface="Avenir"/>
              <a:cs typeface="Avenir"/>
              <a:sym typeface="Avenir"/>
            </a:endParaRPr>
          </a:p>
        </p:txBody>
      </p:sp>
      <p:sp>
        <p:nvSpPr>
          <p:cNvPr id="86" name="Google Shape;86;p10"/>
          <p:cNvSpPr txBox="1"/>
          <p:nvPr/>
        </p:nvSpPr>
        <p:spPr>
          <a:xfrm>
            <a:off x="6540500" y="8188672"/>
            <a:ext cx="5715000" cy="376387"/>
          </a:xfrm>
          <a:prstGeom prst="rect">
            <a:avLst/>
          </a:prstGeom>
          <a:noFill/>
          <a:ln>
            <a:noFill/>
          </a:ln>
        </p:spPr>
        <p:txBody>
          <a:bodyPr spcFirstLastPara="1" wrap="square" lIns="0" tIns="0" rIns="0" bIns="0" anchor="ctr" anchorCtr="0">
            <a:noAutofit/>
          </a:bodyPr>
          <a:lstStyle/>
          <a:p>
            <a:pPr marL="0" marR="0" lvl="0" indent="0" algn="l" rtl="0">
              <a:lnSpc>
                <a:spcPct val="150000"/>
              </a:lnSpc>
              <a:spcBef>
                <a:spcPts val="0"/>
              </a:spcBef>
              <a:spcAft>
                <a:spcPts val="0"/>
              </a:spcAft>
              <a:buClr>
                <a:srgbClr val="FFFFFF"/>
              </a:buClr>
              <a:buSzPts val="2000"/>
              <a:buFont typeface="Avenir"/>
              <a:buNone/>
            </a:pPr>
            <a:r>
              <a:rPr lang="en-US" sz="2000" b="1" i="0" u="none" strike="noStrike" cap="none">
                <a:solidFill>
                  <a:srgbClr val="FFFFFF"/>
                </a:solidFill>
                <a:latin typeface="Avenir"/>
                <a:ea typeface="Avenir"/>
                <a:cs typeface="Avenir"/>
                <a:sym typeface="Avenir"/>
              </a:rPr>
              <a:t>Fermentum</a:t>
            </a:r>
            <a:endParaRPr/>
          </a:p>
        </p:txBody>
      </p:sp>
      <p:sp>
        <p:nvSpPr>
          <p:cNvPr id="87" name="Google Shape;87;p10"/>
          <p:cNvSpPr/>
          <p:nvPr/>
        </p:nvSpPr>
        <p:spPr>
          <a:xfrm>
            <a:off x="6540500" y="8652842"/>
            <a:ext cx="3807570" cy="376288"/>
          </a:xfrm>
          <a:prstGeom prst="roundRect">
            <a:avLst>
              <a:gd name="adj" fmla="val 50000"/>
            </a:avLst>
          </a:prstGeom>
          <a:solidFill>
            <a:srgbClr val="FFFFFF"/>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1800"/>
              <a:buFont typeface="Helvetica Neue"/>
              <a:buNone/>
            </a:pPr>
            <a:endParaRPr sz="1800" b="0" i="0" u="none" strike="noStrike" cap="none">
              <a:solidFill>
                <a:srgbClr val="1F4054"/>
              </a:solidFill>
              <a:latin typeface="Avenir"/>
              <a:ea typeface="Avenir"/>
              <a:cs typeface="Avenir"/>
              <a:sym typeface="Avenir"/>
            </a:endParaRPr>
          </a:p>
        </p:txBody>
      </p:sp>
      <p:sp>
        <p:nvSpPr>
          <p:cNvPr id="88" name="Google Shape;88;p10"/>
          <p:cNvSpPr txBox="1"/>
          <p:nvPr/>
        </p:nvSpPr>
        <p:spPr>
          <a:xfrm>
            <a:off x="11430000" y="8640142"/>
            <a:ext cx="635000" cy="376387"/>
          </a:xfrm>
          <a:prstGeom prst="rect">
            <a:avLst/>
          </a:prstGeom>
          <a:noFill/>
          <a:ln>
            <a:noFill/>
          </a:ln>
        </p:spPr>
        <p:txBody>
          <a:bodyPr spcFirstLastPara="1" wrap="square" lIns="0" tIns="0" rIns="0" bIns="0" anchor="ctr" anchorCtr="0">
            <a:noAutofit/>
          </a:bodyPr>
          <a:lstStyle/>
          <a:p>
            <a:pPr marL="0" marR="0" lvl="0" indent="0" algn="ctr" rtl="0">
              <a:lnSpc>
                <a:spcPct val="150000"/>
              </a:lnSpc>
              <a:spcBef>
                <a:spcPts val="0"/>
              </a:spcBef>
              <a:spcAft>
                <a:spcPts val="0"/>
              </a:spcAft>
              <a:buClr>
                <a:srgbClr val="FFFFFF"/>
              </a:buClr>
              <a:buSzPts val="2000"/>
              <a:buFont typeface="Avenir"/>
              <a:buNone/>
            </a:pPr>
            <a:r>
              <a:rPr lang="en-US" sz="2000" b="1" i="0" u="none" strike="noStrike" cap="none">
                <a:solidFill>
                  <a:srgbClr val="FFFFFF"/>
                </a:solidFill>
                <a:latin typeface="Avenir"/>
                <a:ea typeface="Avenir"/>
                <a:cs typeface="Avenir"/>
                <a:sym typeface="Avenir"/>
              </a:rPr>
              <a:t>67%</a:t>
            </a:r>
            <a:endParaRPr/>
          </a:p>
        </p:txBody>
      </p:sp>
      <p:sp>
        <p:nvSpPr>
          <p:cNvPr id="89" name="Google Shape;89;p10"/>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lvl="0"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1pPr>
            <a:lvl2pPr marL="0" lvl="1"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2pPr>
            <a:lvl3pPr marL="0" lvl="2"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3pPr>
            <a:lvl4pPr marL="0" lvl="3"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4pPr>
            <a:lvl5pPr marL="0" lvl="4"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5pPr>
            <a:lvl6pPr marL="0" lvl="5"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6pPr>
            <a:lvl7pPr marL="0" lvl="6"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7pPr>
            <a:lvl8pPr marL="0" lvl="7"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8pPr>
            <a:lvl9pPr marL="0" lvl="8" indent="0" algn="ctr">
              <a:lnSpc>
                <a:spcPct val="110000"/>
              </a:lnSpc>
              <a:spcBef>
                <a:spcPts val="0"/>
              </a:spcBef>
              <a:spcAft>
                <a:spcPts val="0"/>
              </a:spcAft>
              <a:buClr>
                <a:srgbClr val="E3E2EB"/>
              </a:buClr>
              <a:buSzPts val="1600"/>
              <a:buFont typeface="Avenir"/>
              <a:buNone/>
              <a:defRPr sz="1600" b="1">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lstStyle>
            <a:lvl1pPr marR="0" lvl="0" algn="l" rtl="0">
              <a:lnSpc>
                <a:spcPct val="100000"/>
              </a:lnSpc>
              <a:spcBef>
                <a:spcPts val="0"/>
              </a:spcBef>
              <a:spcAft>
                <a:spcPts val="0"/>
              </a:spcAft>
              <a:buClr>
                <a:srgbClr val="1F4054"/>
              </a:buClr>
              <a:buSzPts val="6000"/>
              <a:buFont typeface="Avenir"/>
              <a:buNone/>
              <a:defRPr sz="6000" b="1" i="0" u="none" strike="noStrike" cap="none">
                <a:solidFill>
                  <a:srgbClr val="1F4054"/>
                </a:solidFill>
                <a:latin typeface="Avenir"/>
                <a:ea typeface="Avenir"/>
                <a:cs typeface="Avenir"/>
                <a:sym typeface="Avenir"/>
              </a:defRPr>
            </a:lvl1pPr>
            <a:lvl2pPr marR="0" lvl="1" algn="l" rtl="0">
              <a:lnSpc>
                <a:spcPct val="100000"/>
              </a:lnSpc>
              <a:spcBef>
                <a:spcPts val="0"/>
              </a:spcBef>
              <a:spcAft>
                <a:spcPts val="0"/>
              </a:spcAft>
              <a:buClr>
                <a:srgbClr val="1F4054"/>
              </a:buClr>
              <a:buSzPts val="6000"/>
              <a:buFont typeface="Avenir"/>
              <a:buNone/>
              <a:defRPr sz="6000" b="1" i="0" u="none" strike="noStrike" cap="none">
                <a:solidFill>
                  <a:srgbClr val="1F4054"/>
                </a:solidFill>
                <a:latin typeface="Avenir"/>
                <a:ea typeface="Avenir"/>
                <a:cs typeface="Avenir"/>
                <a:sym typeface="Avenir"/>
              </a:defRPr>
            </a:lvl2pPr>
            <a:lvl3pPr marR="0" lvl="2" algn="l" rtl="0">
              <a:lnSpc>
                <a:spcPct val="100000"/>
              </a:lnSpc>
              <a:spcBef>
                <a:spcPts val="0"/>
              </a:spcBef>
              <a:spcAft>
                <a:spcPts val="0"/>
              </a:spcAft>
              <a:buClr>
                <a:srgbClr val="1F4054"/>
              </a:buClr>
              <a:buSzPts val="6000"/>
              <a:buFont typeface="Avenir"/>
              <a:buNone/>
              <a:defRPr sz="6000" b="1" i="0" u="none" strike="noStrike" cap="none">
                <a:solidFill>
                  <a:srgbClr val="1F4054"/>
                </a:solidFill>
                <a:latin typeface="Avenir"/>
                <a:ea typeface="Avenir"/>
                <a:cs typeface="Avenir"/>
                <a:sym typeface="Avenir"/>
              </a:defRPr>
            </a:lvl3pPr>
            <a:lvl4pPr marR="0" lvl="3" algn="l" rtl="0">
              <a:lnSpc>
                <a:spcPct val="100000"/>
              </a:lnSpc>
              <a:spcBef>
                <a:spcPts val="0"/>
              </a:spcBef>
              <a:spcAft>
                <a:spcPts val="0"/>
              </a:spcAft>
              <a:buClr>
                <a:srgbClr val="1F4054"/>
              </a:buClr>
              <a:buSzPts val="6000"/>
              <a:buFont typeface="Avenir"/>
              <a:buNone/>
              <a:defRPr sz="6000" b="1" i="0" u="none" strike="noStrike" cap="none">
                <a:solidFill>
                  <a:srgbClr val="1F4054"/>
                </a:solidFill>
                <a:latin typeface="Avenir"/>
                <a:ea typeface="Avenir"/>
                <a:cs typeface="Avenir"/>
                <a:sym typeface="Avenir"/>
              </a:defRPr>
            </a:lvl4pPr>
            <a:lvl5pPr marR="0" lvl="4" algn="l" rtl="0">
              <a:lnSpc>
                <a:spcPct val="100000"/>
              </a:lnSpc>
              <a:spcBef>
                <a:spcPts val="0"/>
              </a:spcBef>
              <a:spcAft>
                <a:spcPts val="0"/>
              </a:spcAft>
              <a:buClr>
                <a:srgbClr val="1F4054"/>
              </a:buClr>
              <a:buSzPts val="6000"/>
              <a:buFont typeface="Avenir"/>
              <a:buNone/>
              <a:defRPr sz="6000" b="1" i="0" u="none" strike="noStrike" cap="none">
                <a:solidFill>
                  <a:srgbClr val="1F4054"/>
                </a:solidFill>
                <a:latin typeface="Avenir"/>
                <a:ea typeface="Avenir"/>
                <a:cs typeface="Avenir"/>
                <a:sym typeface="Avenir"/>
              </a:defRPr>
            </a:lvl5pPr>
            <a:lvl6pPr marR="0" lvl="5" algn="l" rtl="0">
              <a:lnSpc>
                <a:spcPct val="100000"/>
              </a:lnSpc>
              <a:spcBef>
                <a:spcPts val="0"/>
              </a:spcBef>
              <a:spcAft>
                <a:spcPts val="0"/>
              </a:spcAft>
              <a:buClr>
                <a:srgbClr val="1F4054"/>
              </a:buClr>
              <a:buSzPts val="6000"/>
              <a:buFont typeface="Avenir"/>
              <a:buNone/>
              <a:defRPr sz="6000" b="1" i="0" u="none" strike="noStrike" cap="none">
                <a:solidFill>
                  <a:srgbClr val="1F4054"/>
                </a:solidFill>
                <a:latin typeface="Avenir"/>
                <a:ea typeface="Avenir"/>
                <a:cs typeface="Avenir"/>
                <a:sym typeface="Avenir"/>
              </a:defRPr>
            </a:lvl6pPr>
            <a:lvl7pPr marR="0" lvl="6" algn="l" rtl="0">
              <a:lnSpc>
                <a:spcPct val="100000"/>
              </a:lnSpc>
              <a:spcBef>
                <a:spcPts val="0"/>
              </a:spcBef>
              <a:spcAft>
                <a:spcPts val="0"/>
              </a:spcAft>
              <a:buClr>
                <a:srgbClr val="1F4054"/>
              </a:buClr>
              <a:buSzPts val="6000"/>
              <a:buFont typeface="Avenir"/>
              <a:buNone/>
              <a:defRPr sz="6000" b="1" i="0" u="none" strike="noStrike" cap="none">
                <a:solidFill>
                  <a:srgbClr val="1F4054"/>
                </a:solidFill>
                <a:latin typeface="Avenir"/>
                <a:ea typeface="Avenir"/>
                <a:cs typeface="Avenir"/>
                <a:sym typeface="Avenir"/>
              </a:defRPr>
            </a:lvl7pPr>
            <a:lvl8pPr marR="0" lvl="7" algn="l" rtl="0">
              <a:lnSpc>
                <a:spcPct val="100000"/>
              </a:lnSpc>
              <a:spcBef>
                <a:spcPts val="0"/>
              </a:spcBef>
              <a:spcAft>
                <a:spcPts val="0"/>
              </a:spcAft>
              <a:buClr>
                <a:srgbClr val="1F4054"/>
              </a:buClr>
              <a:buSzPts val="6000"/>
              <a:buFont typeface="Avenir"/>
              <a:buNone/>
              <a:defRPr sz="6000" b="1" i="0" u="none" strike="noStrike" cap="none">
                <a:solidFill>
                  <a:srgbClr val="1F4054"/>
                </a:solidFill>
                <a:latin typeface="Avenir"/>
                <a:ea typeface="Avenir"/>
                <a:cs typeface="Avenir"/>
                <a:sym typeface="Avenir"/>
              </a:defRPr>
            </a:lvl8pPr>
            <a:lvl9pPr marR="0" lvl="8" algn="l" rtl="0">
              <a:lnSpc>
                <a:spcPct val="100000"/>
              </a:lnSpc>
              <a:spcBef>
                <a:spcPts val="0"/>
              </a:spcBef>
              <a:spcAft>
                <a:spcPts val="0"/>
              </a:spcAft>
              <a:buClr>
                <a:srgbClr val="1F4054"/>
              </a:buClr>
              <a:buSzPts val="6000"/>
              <a:buFont typeface="Avenir"/>
              <a:buNone/>
              <a:defRPr sz="6000" b="1" i="0" u="none" strike="noStrike" cap="none">
                <a:solidFill>
                  <a:srgbClr val="1F4054"/>
                </a:solidFill>
                <a:latin typeface="Avenir"/>
                <a:ea typeface="Avenir"/>
                <a:cs typeface="Avenir"/>
                <a:sym typeface="Avenir"/>
              </a:defRPr>
            </a:lvl9pPr>
          </a:lstStyle>
          <a:p>
            <a:endParaRPr/>
          </a:p>
        </p:txBody>
      </p:sp>
      <p:sp>
        <p:nvSpPr>
          <p:cNvPr id="7" name="Google Shape;7;p1"/>
          <p:cNvSpPr txBox="1">
            <a:spLocks noGrp="1"/>
          </p:cNvSpPr>
          <p:nvPr>
            <p:ph type="body" idx="1"/>
          </p:nvPr>
        </p:nvSpPr>
        <p:spPr>
          <a:xfrm>
            <a:off x="749300" y="2543621"/>
            <a:ext cx="11506200" cy="6344445"/>
          </a:xfrm>
          <a:prstGeom prst="rect">
            <a:avLst/>
          </a:prstGeom>
          <a:noFill/>
          <a:ln>
            <a:noFill/>
          </a:ln>
        </p:spPr>
        <p:txBody>
          <a:bodyPr spcFirstLastPara="1" wrap="square" lIns="0" tIns="0" rIns="0" bIns="0" anchor="t" anchorCtr="0"/>
          <a:lstStyle>
            <a:lvl1pPr marL="457200" marR="0" lvl="0" indent="-22860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1pPr>
            <a:lvl2pPr marL="914400" marR="0" lvl="1" indent="-22860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2pPr>
            <a:lvl3pPr marL="1371600" marR="0" lvl="2" indent="-22860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3pPr>
            <a:lvl4pPr marL="1828800" marR="0" lvl="3" indent="-22860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4pPr>
            <a:lvl5pPr marL="2286000" marR="0" lvl="4" indent="-22860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5pPr>
            <a:lvl6pPr marL="2743200" marR="0" lvl="5" indent="-22860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6pPr>
            <a:lvl7pPr marL="3200400" marR="0" lvl="6" indent="-22860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7pPr>
            <a:lvl8pPr marL="3657600" marR="0" lvl="7" indent="-22860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8pPr>
            <a:lvl9pPr marL="4114800" marR="0" lvl="8" indent="-228600" algn="ctr" rtl="0">
              <a:lnSpc>
                <a:spcPct val="110000"/>
              </a:lnSpc>
              <a:spcBef>
                <a:spcPts val="0"/>
              </a:spcBef>
              <a:spcAft>
                <a:spcPts val="0"/>
              </a:spcAft>
              <a:buClr>
                <a:srgbClr val="1F4054"/>
              </a:buClr>
              <a:buSzPts val="1800"/>
              <a:buFont typeface="Avenir"/>
              <a:buNone/>
              <a:defRPr sz="1800" b="0" i="0" u="none" strike="noStrike" cap="none">
                <a:solidFill>
                  <a:srgbClr val="1F4054"/>
                </a:solidFill>
                <a:latin typeface="Avenir"/>
                <a:ea typeface="Avenir"/>
                <a:cs typeface="Avenir"/>
                <a:sym typeface="Avenir"/>
              </a:defRPr>
            </a:lvl9pPr>
          </a:lstStyle>
          <a:p>
            <a:endParaRPr/>
          </a:p>
        </p:txBody>
      </p:sp>
      <p:sp>
        <p:nvSpPr>
          <p:cNvPr id="8" name="Google Shape;8;p1"/>
          <p:cNvSpPr txBox="1">
            <a:spLocks noGrp="1"/>
          </p:cNvSpPr>
          <p:nvPr>
            <p:ph type="sldNum" idx="12"/>
          </p:nvPr>
        </p:nvSpPr>
        <p:spPr>
          <a:xfrm>
            <a:off x="6381411" y="9334500"/>
            <a:ext cx="260605" cy="279400"/>
          </a:xfrm>
          <a:prstGeom prst="rect">
            <a:avLst/>
          </a:prstGeom>
          <a:noFill/>
          <a:ln>
            <a:noFill/>
          </a:ln>
        </p:spPr>
        <p:txBody>
          <a:bodyPr spcFirstLastPara="1" wrap="square" lIns="0" tIns="0" rIns="0" bIns="0" anchor="t" anchorCtr="0">
            <a:noAutofit/>
          </a:bodyPr>
          <a:lstStyle>
            <a:lvl1pPr marL="0" marR="0" lvl="0" indent="0" algn="ctr" rtl="0">
              <a:lnSpc>
                <a:spcPct val="110000"/>
              </a:lnSpc>
              <a:spcBef>
                <a:spcPts val="0"/>
              </a:spcBef>
              <a:spcAft>
                <a:spcPts val="0"/>
              </a:spcAft>
              <a:buClr>
                <a:srgbClr val="E3E2EB"/>
              </a:buClr>
              <a:buSzPts val="1600"/>
              <a:buFont typeface="Avenir"/>
              <a:buNone/>
              <a:defRPr sz="1600" b="1" i="0" u="none" strike="noStrike" cap="none">
                <a:solidFill>
                  <a:srgbClr val="E3E2EB"/>
                </a:solidFill>
                <a:latin typeface="Avenir"/>
                <a:ea typeface="Avenir"/>
                <a:cs typeface="Avenir"/>
                <a:sym typeface="Avenir"/>
              </a:defRPr>
            </a:lvl1pPr>
            <a:lvl2pPr marL="0" marR="0" lvl="1" indent="0" algn="ctr" rtl="0">
              <a:lnSpc>
                <a:spcPct val="110000"/>
              </a:lnSpc>
              <a:spcBef>
                <a:spcPts val="0"/>
              </a:spcBef>
              <a:spcAft>
                <a:spcPts val="0"/>
              </a:spcAft>
              <a:buClr>
                <a:srgbClr val="E3E2EB"/>
              </a:buClr>
              <a:buSzPts val="1600"/>
              <a:buFont typeface="Avenir"/>
              <a:buNone/>
              <a:defRPr sz="1600" b="1" i="0" u="none" strike="noStrike" cap="none">
                <a:solidFill>
                  <a:srgbClr val="E3E2EB"/>
                </a:solidFill>
                <a:latin typeface="Avenir"/>
                <a:ea typeface="Avenir"/>
                <a:cs typeface="Avenir"/>
                <a:sym typeface="Avenir"/>
              </a:defRPr>
            </a:lvl2pPr>
            <a:lvl3pPr marL="0" marR="0" lvl="2" indent="0" algn="ctr" rtl="0">
              <a:lnSpc>
                <a:spcPct val="110000"/>
              </a:lnSpc>
              <a:spcBef>
                <a:spcPts val="0"/>
              </a:spcBef>
              <a:spcAft>
                <a:spcPts val="0"/>
              </a:spcAft>
              <a:buClr>
                <a:srgbClr val="E3E2EB"/>
              </a:buClr>
              <a:buSzPts val="1600"/>
              <a:buFont typeface="Avenir"/>
              <a:buNone/>
              <a:defRPr sz="1600" b="1" i="0" u="none" strike="noStrike" cap="none">
                <a:solidFill>
                  <a:srgbClr val="E3E2EB"/>
                </a:solidFill>
                <a:latin typeface="Avenir"/>
                <a:ea typeface="Avenir"/>
                <a:cs typeface="Avenir"/>
                <a:sym typeface="Avenir"/>
              </a:defRPr>
            </a:lvl3pPr>
            <a:lvl4pPr marL="0" marR="0" lvl="3" indent="0" algn="ctr" rtl="0">
              <a:lnSpc>
                <a:spcPct val="110000"/>
              </a:lnSpc>
              <a:spcBef>
                <a:spcPts val="0"/>
              </a:spcBef>
              <a:spcAft>
                <a:spcPts val="0"/>
              </a:spcAft>
              <a:buClr>
                <a:srgbClr val="E3E2EB"/>
              </a:buClr>
              <a:buSzPts val="1600"/>
              <a:buFont typeface="Avenir"/>
              <a:buNone/>
              <a:defRPr sz="1600" b="1" i="0" u="none" strike="noStrike" cap="none">
                <a:solidFill>
                  <a:srgbClr val="E3E2EB"/>
                </a:solidFill>
                <a:latin typeface="Avenir"/>
                <a:ea typeface="Avenir"/>
                <a:cs typeface="Avenir"/>
                <a:sym typeface="Avenir"/>
              </a:defRPr>
            </a:lvl4pPr>
            <a:lvl5pPr marL="0" marR="0" lvl="4" indent="0" algn="ctr" rtl="0">
              <a:lnSpc>
                <a:spcPct val="110000"/>
              </a:lnSpc>
              <a:spcBef>
                <a:spcPts val="0"/>
              </a:spcBef>
              <a:spcAft>
                <a:spcPts val="0"/>
              </a:spcAft>
              <a:buClr>
                <a:srgbClr val="E3E2EB"/>
              </a:buClr>
              <a:buSzPts val="1600"/>
              <a:buFont typeface="Avenir"/>
              <a:buNone/>
              <a:defRPr sz="1600" b="1" i="0" u="none" strike="noStrike" cap="none">
                <a:solidFill>
                  <a:srgbClr val="E3E2EB"/>
                </a:solidFill>
                <a:latin typeface="Avenir"/>
                <a:ea typeface="Avenir"/>
                <a:cs typeface="Avenir"/>
                <a:sym typeface="Avenir"/>
              </a:defRPr>
            </a:lvl5pPr>
            <a:lvl6pPr marL="0" marR="0" lvl="5" indent="0" algn="ctr" rtl="0">
              <a:lnSpc>
                <a:spcPct val="110000"/>
              </a:lnSpc>
              <a:spcBef>
                <a:spcPts val="0"/>
              </a:spcBef>
              <a:spcAft>
                <a:spcPts val="0"/>
              </a:spcAft>
              <a:buClr>
                <a:srgbClr val="E3E2EB"/>
              </a:buClr>
              <a:buSzPts val="1600"/>
              <a:buFont typeface="Avenir"/>
              <a:buNone/>
              <a:defRPr sz="1600" b="1" i="0" u="none" strike="noStrike" cap="none">
                <a:solidFill>
                  <a:srgbClr val="E3E2EB"/>
                </a:solidFill>
                <a:latin typeface="Avenir"/>
                <a:ea typeface="Avenir"/>
                <a:cs typeface="Avenir"/>
                <a:sym typeface="Avenir"/>
              </a:defRPr>
            </a:lvl6pPr>
            <a:lvl7pPr marL="0" marR="0" lvl="6" indent="0" algn="ctr" rtl="0">
              <a:lnSpc>
                <a:spcPct val="110000"/>
              </a:lnSpc>
              <a:spcBef>
                <a:spcPts val="0"/>
              </a:spcBef>
              <a:spcAft>
                <a:spcPts val="0"/>
              </a:spcAft>
              <a:buClr>
                <a:srgbClr val="E3E2EB"/>
              </a:buClr>
              <a:buSzPts val="1600"/>
              <a:buFont typeface="Avenir"/>
              <a:buNone/>
              <a:defRPr sz="1600" b="1" i="0" u="none" strike="noStrike" cap="none">
                <a:solidFill>
                  <a:srgbClr val="E3E2EB"/>
                </a:solidFill>
                <a:latin typeface="Avenir"/>
                <a:ea typeface="Avenir"/>
                <a:cs typeface="Avenir"/>
                <a:sym typeface="Avenir"/>
              </a:defRPr>
            </a:lvl7pPr>
            <a:lvl8pPr marL="0" marR="0" lvl="7" indent="0" algn="ctr" rtl="0">
              <a:lnSpc>
                <a:spcPct val="110000"/>
              </a:lnSpc>
              <a:spcBef>
                <a:spcPts val="0"/>
              </a:spcBef>
              <a:spcAft>
                <a:spcPts val="0"/>
              </a:spcAft>
              <a:buClr>
                <a:srgbClr val="E3E2EB"/>
              </a:buClr>
              <a:buSzPts val="1600"/>
              <a:buFont typeface="Avenir"/>
              <a:buNone/>
              <a:defRPr sz="1600" b="1" i="0" u="none" strike="noStrike" cap="none">
                <a:solidFill>
                  <a:srgbClr val="E3E2EB"/>
                </a:solidFill>
                <a:latin typeface="Avenir"/>
                <a:ea typeface="Avenir"/>
                <a:cs typeface="Avenir"/>
                <a:sym typeface="Avenir"/>
              </a:defRPr>
            </a:lvl8pPr>
            <a:lvl9pPr marL="0" marR="0" lvl="8" indent="0" algn="ctr" rtl="0">
              <a:lnSpc>
                <a:spcPct val="110000"/>
              </a:lnSpc>
              <a:spcBef>
                <a:spcPts val="0"/>
              </a:spcBef>
              <a:spcAft>
                <a:spcPts val="0"/>
              </a:spcAft>
              <a:buClr>
                <a:srgbClr val="E3E2EB"/>
              </a:buClr>
              <a:buSzPts val="1600"/>
              <a:buFont typeface="Avenir"/>
              <a:buNone/>
              <a:defRPr sz="1600" b="1" i="0" u="none" strike="noStrike" cap="none">
                <a:solidFill>
                  <a:srgbClr val="E3E2EB"/>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2" descr="Image"/>
          <p:cNvPicPr preferRelativeResize="0">
            <a:picLocks noGrp="1"/>
          </p:cNvPicPr>
          <p:nvPr>
            <p:ph type="pic" idx="2"/>
          </p:nvPr>
        </p:nvPicPr>
        <p:blipFill rotWithShape="1">
          <a:blip r:embed="rId3">
            <a:alphaModFix/>
          </a:blip>
          <a:srcRect/>
          <a:stretch/>
        </p:blipFill>
        <p:spPr>
          <a:xfrm rot="-510046">
            <a:off x="10361613" y="-905601"/>
            <a:ext cx="5286291" cy="5682855"/>
          </a:xfrm>
          <a:prstGeom prst="rect">
            <a:avLst/>
          </a:prstGeom>
          <a:noFill/>
          <a:ln>
            <a:noFill/>
          </a:ln>
        </p:spPr>
      </p:pic>
      <p:pic>
        <p:nvPicPr>
          <p:cNvPr id="273" name="Google Shape;273;p22" descr="Image"/>
          <p:cNvPicPr preferRelativeResize="0">
            <a:picLocks noGrp="1"/>
          </p:cNvPicPr>
          <p:nvPr>
            <p:ph type="pic" idx="3"/>
          </p:nvPr>
        </p:nvPicPr>
        <p:blipFill rotWithShape="1">
          <a:blip r:embed="rId4">
            <a:alphaModFix/>
          </a:blip>
          <a:srcRect/>
          <a:stretch/>
        </p:blipFill>
        <p:spPr>
          <a:xfrm rot="1080000">
            <a:off x="4926995" y="8603992"/>
            <a:ext cx="1692639" cy="3242603"/>
          </a:xfrm>
          <a:prstGeom prst="rect">
            <a:avLst/>
          </a:prstGeom>
          <a:noFill/>
          <a:ln>
            <a:noFill/>
          </a:ln>
        </p:spPr>
      </p:pic>
      <p:pic>
        <p:nvPicPr>
          <p:cNvPr id="274" name="Google Shape;274;p22" descr="Image"/>
          <p:cNvPicPr preferRelativeResize="0">
            <a:picLocks noGrp="1"/>
          </p:cNvPicPr>
          <p:nvPr>
            <p:ph type="pic" idx="4"/>
          </p:nvPr>
        </p:nvPicPr>
        <p:blipFill rotWithShape="1">
          <a:blip r:embed="rId5">
            <a:alphaModFix/>
          </a:blip>
          <a:srcRect t="1520"/>
          <a:stretch/>
        </p:blipFill>
        <p:spPr>
          <a:xfrm rot="1200000">
            <a:off x="-1852829" y="7183728"/>
            <a:ext cx="6864098" cy="3284600"/>
          </a:xfrm>
          <a:prstGeom prst="rect">
            <a:avLst/>
          </a:prstGeom>
          <a:noFill/>
          <a:ln>
            <a:noFill/>
          </a:ln>
        </p:spPr>
      </p:pic>
      <p:sp>
        <p:nvSpPr>
          <p:cNvPr id="275" name="Google Shape;275;p22"/>
          <p:cNvSpPr txBox="1">
            <a:spLocks noGrp="1"/>
          </p:cNvSpPr>
          <p:nvPr>
            <p:ph type="body" idx="1"/>
          </p:nvPr>
        </p:nvSpPr>
        <p:spPr>
          <a:xfrm>
            <a:off x="922727" y="6507078"/>
            <a:ext cx="10464800" cy="503983"/>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1F4054"/>
              </a:buClr>
              <a:buSzPts val="2600"/>
              <a:buFont typeface="Avenir"/>
              <a:buNone/>
            </a:pPr>
            <a:r>
              <a:rPr lang="en-US"/>
              <a:t>Dr. William Carter, Principal</a:t>
            </a:r>
          </a:p>
          <a:p>
            <a:pPr marL="0" lvl="0" indent="0" algn="ctr" rtl="0">
              <a:lnSpc>
                <a:spcPct val="100000"/>
              </a:lnSpc>
              <a:spcBef>
                <a:spcPts val="0"/>
              </a:spcBef>
              <a:spcAft>
                <a:spcPts val="0"/>
              </a:spcAft>
              <a:buClr>
                <a:srgbClr val="1F4054"/>
              </a:buClr>
              <a:buSzPts val="2600"/>
              <a:buFont typeface="Avenir"/>
              <a:buNone/>
            </a:pPr>
            <a:r>
              <a:rPr lang="en-US"/>
              <a:t>Dr. Lisa Steele Rhymer, Assistant Principal</a:t>
            </a:r>
            <a:endParaRPr/>
          </a:p>
        </p:txBody>
      </p:sp>
      <p:sp>
        <p:nvSpPr>
          <p:cNvPr id="276" name="Google Shape;276;p22"/>
          <p:cNvSpPr txBox="1">
            <a:spLocks noGrp="1"/>
          </p:cNvSpPr>
          <p:nvPr>
            <p:ph type="ctrTitle" idx="4294967295"/>
          </p:nvPr>
        </p:nvSpPr>
        <p:spPr>
          <a:xfrm>
            <a:off x="1844782" y="3464353"/>
            <a:ext cx="10464800" cy="27940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chemeClr val="accent1"/>
              </a:buClr>
              <a:buSzPts val="16000"/>
              <a:buFont typeface="Avenir"/>
              <a:buNone/>
            </a:pPr>
            <a:r>
              <a:rPr lang="en-US">
                <a:solidFill>
                  <a:schemeClr val="accent1"/>
                </a:solidFill>
              </a:rPr>
              <a:t>Allgood Elementary School</a:t>
            </a:r>
            <a:br>
              <a:rPr lang="en-US">
                <a:solidFill>
                  <a:schemeClr val="accent1"/>
                </a:solidFill>
              </a:rPr>
            </a:br>
            <a:r>
              <a:rPr lang="en-US">
                <a:solidFill>
                  <a:schemeClr val="accent1"/>
                </a:solidFill>
              </a:rPr>
              <a:t>DATA Cheat Sheet</a:t>
            </a:r>
            <a:br>
              <a:rPr lang="en-US">
                <a:solidFill>
                  <a:schemeClr val="accent1"/>
                </a:solidFill>
              </a:rPr>
            </a:br>
            <a:r>
              <a:rPr lang="en-US">
                <a:solidFill>
                  <a:schemeClr val="accent1"/>
                </a:solidFill>
              </a:rPr>
              <a:t>2020-2021</a:t>
            </a:r>
            <a:endParaRPr/>
          </a:p>
        </p:txBody>
      </p:sp>
      <p:pic>
        <p:nvPicPr>
          <p:cNvPr id="277" name="Google Shape;277;p22" descr="Image"/>
          <p:cNvPicPr preferRelativeResize="0">
            <a:picLocks noGrp="1"/>
          </p:cNvPicPr>
          <p:nvPr>
            <p:ph type="pic" idx="5"/>
          </p:nvPr>
        </p:nvPicPr>
        <p:blipFill rotWithShape="1">
          <a:blip r:embed="rId6">
            <a:alphaModFix/>
          </a:blip>
          <a:srcRect l="26814" t="24444" b="1"/>
          <a:stretch/>
        </p:blipFill>
        <p:spPr>
          <a:xfrm>
            <a:off x="-31" y="-32"/>
            <a:ext cx="4745395" cy="5717252"/>
          </a:xfrm>
          <a:prstGeom prst="rect">
            <a:avLst/>
          </a:prstGeom>
          <a:noFill/>
          <a:ln>
            <a:noFill/>
          </a:ln>
        </p:spPr>
      </p:pic>
      <p:pic>
        <p:nvPicPr>
          <p:cNvPr id="278" name="Google Shape;278;p22" descr="Image"/>
          <p:cNvPicPr preferRelativeResize="0">
            <a:picLocks noGrp="1"/>
          </p:cNvPicPr>
          <p:nvPr>
            <p:ph type="pic" idx="6"/>
          </p:nvPr>
        </p:nvPicPr>
        <p:blipFill rotWithShape="1">
          <a:blip r:embed="rId7">
            <a:alphaModFix/>
          </a:blip>
          <a:srcRect r="21217" b="20738"/>
          <a:stretch/>
        </p:blipFill>
        <p:spPr>
          <a:xfrm>
            <a:off x="9050337" y="6580981"/>
            <a:ext cx="3954463" cy="31726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7F3AF5-67A7-48F9-AFDD-4A0FDBBF2C8C}"/>
              </a:ext>
            </a:extLst>
          </p:cNvPr>
          <p:cNvPicPr>
            <a:picLocks noChangeAspect="1"/>
          </p:cNvPicPr>
          <p:nvPr/>
        </p:nvPicPr>
        <p:blipFill rotWithShape="1">
          <a:blip r:embed="rId2"/>
          <a:srcRect t="14566" b="19640"/>
          <a:stretch/>
        </p:blipFill>
        <p:spPr>
          <a:xfrm>
            <a:off x="0" y="2286000"/>
            <a:ext cx="13004800" cy="4810540"/>
          </a:xfrm>
          <a:prstGeom prst="rect">
            <a:avLst/>
          </a:prstGeom>
        </p:spPr>
      </p:pic>
    </p:spTree>
    <p:extLst>
      <p:ext uri="{BB962C8B-B14F-4D97-AF65-F5344CB8AC3E}">
        <p14:creationId xmlns:p14="http://schemas.microsoft.com/office/powerpoint/2010/main" val="348300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21B6A3-1970-4486-BC24-74227950103C}"/>
              </a:ext>
            </a:extLst>
          </p:cNvPr>
          <p:cNvPicPr>
            <a:picLocks noChangeAspect="1"/>
          </p:cNvPicPr>
          <p:nvPr/>
        </p:nvPicPr>
        <p:blipFill rotWithShape="1">
          <a:blip r:embed="rId2"/>
          <a:srcRect t="13751" b="25350"/>
          <a:stretch/>
        </p:blipFill>
        <p:spPr>
          <a:xfrm>
            <a:off x="0" y="2226365"/>
            <a:ext cx="13004800" cy="4452731"/>
          </a:xfrm>
          <a:prstGeom prst="rect">
            <a:avLst/>
          </a:prstGeom>
        </p:spPr>
      </p:pic>
    </p:spTree>
    <p:extLst>
      <p:ext uri="{BB962C8B-B14F-4D97-AF65-F5344CB8AC3E}">
        <p14:creationId xmlns:p14="http://schemas.microsoft.com/office/powerpoint/2010/main" val="108616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D9099-BE73-4097-AC2F-0ADEE3C39484}"/>
              </a:ext>
            </a:extLst>
          </p:cNvPr>
          <p:cNvPicPr>
            <a:picLocks noChangeAspect="1"/>
          </p:cNvPicPr>
          <p:nvPr/>
        </p:nvPicPr>
        <p:blipFill rotWithShape="1">
          <a:blip r:embed="rId2"/>
          <a:srcRect t="14294" b="27525"/>
          <a:stretch/>
        </p:blipFill>
        <p:spPr>
          <a:xfrm>
            <a:off x="0" y="2266121"/>
            <a:ext cx="13004800" cy="4253949"/>
          </a:xfrm>
          <a:prstGeom prst="rect">
            <a:avLst/>
          </a:prstGeom>
        </p:spPr>
      </p:pic>
    </p:spTree>
    <p:extLst>
      <p:ext uri="{BB962C8B-B14F-4D97-AF65-F5344CB8AC3E}">
        <p14:creationId xmlns:p14="http://schemas.microsoft.com/office/powerpoint/2010/main" val="389351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2D686-FD37-496E-9754-1BB7C320AB64}"/>
              </a:ext>
            </a:extLst>
          </p:cNvPr>
          <p:cNvPicPr>
            <a:picLocks noChangeAspect="1"/>
          </p:cNvPicPr>
          <p:nvPr/>
        </p:nvPicPr>
        <p:blipFill rotWithShape="1">
          <a:blip r:embed="rId2"/>
          <a:srcRect t="12663" b="20728"/>
          <a:stretch/>
        </p:blipFill>
        <p:spPr>
          <a:xfrm>
            <a:off x="0" y="2146851"/>
            <a:ext cx="13004800" cy="4870175"/>
          </a:xfrm>
          <a:prstGeom prst="rect">
            <a:avLst/>
          </a:prstGeom>
        </p:spPr>
      </p:pic>
    </p:spTree>
    <p:extLst>
      <p:ext uri="{BB962C8B-B14F-4D97-AF65-F5344CB8AC3E}">
        <p14:creationId xmlns:p14="http://schemas.microsoft.com/office/powerpoint/2010/main" val="256929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E719C4-BD0B-4A18-B11C-06EB12346BE1}"/>
              </a:ext>
            </a:extLst>
          </p:cNvPr>
          <p:cNvPicPr>
            <a:picLocks noChangeAspect="1"/>
          </p:cNvPicPr>
          <p:nvPr/>
        </p:nvPicPr>
        <p:blipFill>
          <a:blip r:embed="rId2"/>
          <a:stretch>
            <a:fillRect/>
          </a:stretch>
        </p:blipFill>
        <p:spPr>
          <a:xfrm>
            <a:off x="0" y="1220985"/>
            <a:ext cx="13004800" cy="7311630"/>
          </a:xfrm>
          <a:prstGeom prst="rect">
            <a:avLst/>
          </a:prstGeom>
        </p:spPr>
      </p:pic>
    </p:spTree>
    <p:extLst>
      <p:ext uri="{BB962C8B-B14F-4D97-AF65-F5344CB8AC3E}">
        <p14:creationId xmlns:p14="http://schemas.microsoft.com/office/powerpoint/2010/main" val="72358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7B373-1C28-406A-9342-53EB4B467552}"/>
              </a:ext>
            </a:extLst>
          </p:cNvPr>
          <p:cNvPicPr>
            <a:picLocks noChangeAspect="1"/>
          </p:cNvPicPr>
          <p:nvPr/>
        </p:nvPicPr>
        <p:blipFill>
          <a:blip r:embed="rId2"/>
          <a:stretch>
            <a:fillRect/>
          </a:stretch>
        </p:blipFill>
        <p:spPr>
          <a:xfrm>
            <a:off x="0" y="1220985"/>
            <a:ext cx="13004800" cy="7311630"/>
          </a:xfrm>
          <a:prstGeom prst="rect">
            <a:avLst/>
          </a:prstGeom>
        </p:spPr>
      </p:pic>
    </p:spTree>
    <p:extLst>
      <p:ext uri="{BB962C8B-B14F-4D97-AF65-F5344CB8AC3E}">
        <p14:creationId xmlns:p14="http://schemas.microsoft.com/office/powerpoint/2010/main" val="347329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6FD9C5-CCD5-4BE3-8BDD-B338DE364F33}"/>
              </a:ext>
            </a:extLst>
          </p:cNvPr>
          <p:cNvSpPr>
            <a:spLocks noGrp="1"/>
          </p:cNvSpPr>
          <p:nvPr>
            <p:ph type="title"/>
          </p:nvPr>
        </p:nvSpPr>
        <p:spPr>
          <a:xfrm>
            <a:off x="1630018" y="6865031"/>
            <a:ext cx="10217426" cy="1143000"/>
          </a:xfrm>
        </p:spPr>
        <p:txBody>
          <a:bodyPr/>
          <a:lstStyle/>
          <a:p>
            <a:pPr fontAlgn="base"/>
            <a:r>
              <a:rPr lang="en-US" sz="1800" b="0" i="0">
                <a:solidFill>
                  <a:srgbClr val="000000"/>
                </a:solidFill>
                <a:effectLst/>
                <a:latin typeface="Calibri" panose="020F0502020204030204" pitchFamily="34" charset="0"/>
              </a:rPr>
              <a:t>Red-High Urgent Concern, Yellow- Moderate Immediate Concern, and Green- Low Need Concern</a:t>
            </a: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G- Expected Growth for the next MAP</a:t>
            </a:r>
            <a:br>
              <a:rPr lang="en-US" sz="1800" b="0" i="0">
                <a:solidFill>
                  <a:srgbClr val="000000"/>
                </a:solidFill>
                <a:effectLst/>
                <a:latin typeface="Calibri" panose="020F0502020204030204" pitchFamily="34" charset="0"/>
              </a:rPr>
            </a:br>
            <a:br>
              <a:rPr lang="en-US" sz="1800" b="0" i="0">
                <a:solidFill>
                  <a:srgbClr val="000000"/>
                </a:solidFill>
                <a:effectLst/>
                <a:latin typeface="Calibri" panose="020F0502020204030204" pitchFamily="34" charset="0"/>
              </a:rPr>
            </a:b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Pink- In progress for Leading Data versus Lagging Data.</a:t>
            </a:r>
            <a:br>
              <a:rPr lang="en-US" sz="1800" b="0" i="0">
                <a:solidFill>
                  <a:srgbClr val="000000"/>
                </a:solidFill>
                <a:effectLst/>
                <a:latin typeface="Calibri" panose="020F0502020204030204" pitchFamily="34" charset="0"/>
              </a:rPr>
            </a:br>
            <a:br>
              <a:rPr lang="en-US" sz="1800" b="0" i="0">
                <a:solidFill>
                  <a:srgbClr val="000000"/>
                </a:solidFill>
                <a:effectLst/>
                <a:latin typeface="Calibri" panose="020F0502020204030204" pitchFamily="34" charset="0"/>
              </a:rPr>
            </a:b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Mathematics: 4th Grade Mean 199.55 and Standard Deviation is 14.40, Reading Mean 196.67 and SD:16.78 and Language Usage Mean 197.33 and SD is 15.10</a:t>
            </a:r>
            <a:br>
              <a:rPr lang="en-US" sz="1800" b="0" i="0">
                <a:solidFill>
                  <a:srgbClr val="000000"/>
                </a:solidFill>
                <a:effectLst/>
                <a:latin typeface="Calibri" panose="020F0502020204030204" pitchFamily="34" charset="0"/>
              </a:rPr>
            </a:br>
            <a:endParaRPr lang="en-US"/>
          </a:p>
        </p:txBody>
      </p:sp>
    </p:spTree>
    <p:extLst>
      <p:ext uri="{BB962C8B-B14F-4D97-AF65-F5344CB8AC3E}">
        <p14:creationId xmlns:p14="http://schemas.microsoft.com/office/powerpoint/2010/main" val="1438694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D3F8F-E884-4D74-BD30-AB9A6E88034B}"/>
              </a:ext>
            </a:extLst>
          </p:cNvPr>
          <p:cNvPicPr>
            <a:picLocks noChangeAspect="1"/>
          </p:cNvPicPr>
          <p:nvPr/>
        </p:nvPicPr>
        <p:blipFill>
          <a:blip r:embed="rId2"/>
          <a:stretch>
            <a:fillRect/>
          </a:stretch>
        </p:blipFill>
        <p:spPr>
          <a:xfrm>
            <a:off x="0" y="1220985"/>
            <a:ext cx="13004800" cy="7311630"/>
          </a:xfrm>
          <a:prstGeom prst="rect">
            <a:avLst/>
          </a:prstGeom>
        </p:spPr>
      </p:pic>
    </p:spTree>
    <p:extLst>
      <p:ext uri="{BB962C8B-B14F-4D97-AF65-F5344CB8AC3E}">
        <p14:creationId xmlns:p14="http://schemas.microsoft.com/office/powerpoint/2010/main" val="185359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B8E569-6C0F-4D12-B7C3-2EB3400C38C8}"/>
              </a:ext>
            </a:extLst>
          </p:cNvPr>
          <p:cNvPicPr>
            <a:picLocks noChangeAspect="1"/>
          </p:cNvPicPr>
          <p:nvPr/>
        </p:nvPicPr>
        <p:blipFill>
          <a:blip r:embed="rId2"/>
          <a:stretch>
            <a:fillRect/>
          </a:stretch>
        </p:blipFill>
        <p:spPr>
          <a:xfrm>
            <a:off x="0" y="1220985"/>
            <a:ext cx="13004800" cy="7311630"/>
          </a:xfrm>
          <a:prstGeom prst="rect">
            <a:avLst/>
          </a:prstGeom>
        </p:spPr>
      </p:pic>
    </p:spTree>
    <p:extLst>
      <p:ext uri="{BB962C8B-B14F-4D97-AF65-F5344CB8AC3E}">
        <p14:creationId xmlns:p14="http://schemas.microsoft.com/office/powerpoint/2010/main" val="1248053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C1F40-5BF5-4FE7-9822-4F85732BF971}"/>
              </a:ext>
            </a:extLst>
          </p:cNvPr>
          <p:cNvPicPr>
            <a:picLocks noChangeAspect="1"/>
          </p:cNvPicPr>
          <p:nvPr/>
        </p:nvPicPr>
        <p:blipFill>
          <a:blip r:embed="rId2"/>
          <a:stretch>
            <a:fillRect/>
          </a:stretch>
        </p:blipFill>
        <p:spPr>
          <a:xfrm>
            <a:off x="0" y="1220985"/>
            <a:ext cx="13004800" cy="7311630"/>
          </a:xfrm>
          <a:prstGeom prst="rect">
            <a:avLst/>
          </a:prstGeom>
        </p:spPr>
      </p:pic>
    </p:spTree>
    <p:extLst>
      <p:ext uri="{BB962C8B-B14F-4D97-AF65-F5344CB8AC3E}">
        <p14:creationId xmlns:p14="http://schemas.microsoft.com/office/powerpoint/2010/main" val="316585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23"/>
          <p:cNvPicPr preferRelativeResize="0"/>
          <p:nvPr/>
        </p:nvPicPr>
        <p:blipFill>
          <a:blip r:embed="rId3">
            <a:alphaModFix/>
          </a:blip>
          <a:stretch>
            <a:fillRect/>
          </a:stretch>
        </p:blipFill>
        <p:spPr>
          <a:xfrm>
            <a:off x="8547100" y="3722178"/>
            <a:ext cx="580500" cy="542641"/>
          </a:xfrm>
          <a:prstGeom prst="rect">
            <a:avLst/>
          </a:prstGeom>
          <a:noFill/>
          <a:ln>
            <a:noFill/>
          </a:ln>
        </p:spPr>
      </p:pic>
      <p:sp>
        <p:nvSpPr>
          <p:cNvPr id="284" name="Google Shape;284;p23"/>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285" name="Google Shape;285;p23"/>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a:t>SWD Students:</a:t>
            </a:r>
            <a:endParaRPr/>
          </a:p>
        </p:txBody>
      </p:sp>
      <p:sp>
        <p:nvSpPr>
          <p:cNvPr id="286" name="Google Shape;286;p23"/>
          <p:cNvSpPr txBox="1">
            <a:spLocks noGrp="1"/>
          </p:cNvSpPr>
          <p:nvPr>
            <p:ph type="body" idx="2"/>
          </p:nvPr>
        </p:nvSpPr>
        <p:spPr>
          <a:xfrm>
            <a:off x="1143000" y="1780058"/>
            <a:ext cx="11112500" cy="2292203"/>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a:t>14 Students</a:t>
            </a:r>
          </a:p>
          <a:p>
            <a:pPr marL="0" lvl="0" indent="0" algn="l" rtl="0">
              <a:lnSpc>
                <a:spcPct val="110000"/>
              </a:lnSpc>
              <a:spcBef>
                <a:spcPts val="0"/>
              </a:spcBef>
              <a:spcAft>
                <a:spcPts val="0"/>
              </a:spcAft>
              <a:buClr>
                <a:srgbClr val="1F4054"/>
              </a:buClr>
              <a:buSzPts val="2000"/>
              <a:buFont typeface="Avenir"/>
              <a:buNone/>
            </a:pPr>
            <a:r>
              <a:rPr lang="en-US"/>
              <a:t>ELA Score: 7.15</a:t>
            </a:r>
          </a:p>
          <a:p>
            <a:pPr marL="0" lvl="0" indent="0" algn="l" rtl="0">
              <a:lnSpc>
                <a:spcPct val="110000"/>
              </a:lnSpc>
              <a:spcBef>
                <a:spcPts val="0"/>
              </a:spcBef>
              <a:spcAft>
                <a:spcPts val="0"/>
              </a:spcAft>
              <a:buClr>
                <a:srgbClr val="1F4054"/>
              </a:buClr>
              <a:buSzPts val="2000"/>
              <a:buFont typeface="Avenir"/>
              <a:buNone/>
            </a:pPr>
            <a:r>
              <a:rPr lang="en-US"/>
              <a:t>Target: 13.79</a:t>
            </a:r>
          </a:p>
          <a:p>
            <a:pPr marL="0" lvl="0" indent="0" algn="l" rtl="0">
              <a:lnSpc>
                <a:spcPct val="110000"/>
              </a:lnSpc>
              <a:spcBef>
                <a:spcPts val="0"/>
              </a:spcBef>
              <a:spcAft>
                <a:spcPts val="0"/>
              </a:spcAft>
              <a:buClr>
                <a:srgbClr val="1F4054"/>
              </a:buClr>
              <a:buSzPts val="2000"/>
              <a:buFont typeface="Avenir"/>
              <a:buNone/>
            </a:pPr>
            <a:endParaRPr lang="en-US"/>
          </a:p>
          <a:p>
            <a:pPr marL="0" lvl="0" indent="0" algn="l" rtl="0">
              <a:lnSpc>
                <a:spcPct val="110000"/>
              </a:lnSpc>
              <a:spcBef>
                <a:spcPts val="0"/>
              </a:spcBef>
              <a:spcAft>
                <a:spcPts val="0"/>
              </a:spcAft>
              <a:buClr>
                <a:srgbClr val="1F4054"/>
              </a:buClr>
              <a:buSzPts val="2000"/>
              <a:buFont typeface="Avenir"/>
              <a:buNone/>
            </a:pPr>
            <a:r>
              <a:rPr lang="en-US"/>
              <a:t>Math Score 14.29</a:t>
            </a:r>
          </a:p>
          <a:p>
            <a:pPr marL="0" lvl="0" indent="0" algn="l" rtl="0">
              <a:lnSpc>
                <a:spcPct val="110000"/>
              </a:lnSpc>
              <a:spcBef>
                <a:spcPts val="0"/>
              </a:spcBef>
              <a:spcAft>
                <a:spcPts val="0"/>
              </a:spcAft>
              <a:buClr>
                <a:srgbClr val="1F4054"/>
              </a:buClr>
              <a:buSzPts val="2000"/>
              <a:buFont typeface="Avenir"/>
              <a:buNone/>
            </a:pPr>
            <a:r>
              <a:rPr lang="en-US"/>
              <a:t>Target: 21.95</a:t>
            </a:r>
          </a:p>
          <a:p>
            <a:pPr marL="0" lvl="0" indent="0" algn="l" rtl="0">
              <a:lnSpc>
                <a:spcPct val="110000"/>
              </a:lnSpc>
              <a:spcBef>
                <a:spcPts val="0"/>
              </a:spcBef>
              <a:spcAft>
                <a:spcPts val="0"/>
              </a:spcAft>
              <a:buClr>
                <a:srgbClr val="1F4054"/>
              </a:buClr>
              <a:buSzPts val="2000"/>
              <a:buFont typeface="Avenir"/>
              <a:buNone/>
            </a:pPr>
            <a:endParaRPr lang="en-US"/>
          </a:p>
          <a:p>
            <a:pPr marL="0" lvl="0" indent="0" algn="l" rtl="0">
              <a:lnSpc>
                <a:spcPct val="110000"/>
              </a:lnSpc>
              <a:spcBef>
                <a:spcPts val="0"/>
              </a:spcBef>
              <a:spcAft>
                <a:spcPts val="0"/>
              </a:spcAft>
              <a:buClr>
                <a:srgbClr val="1F4054"/>
              </a:buClr>
              <a:buSzPts val="2000"/>
              <a:buFont typeface="Avenir"/>
              <a:buNone/>
            </a:pPr>
            <a:r>
              <a:rPr lang="en-US"/>
              <a:t>For ELA, 0% students scored at the proficient level. </a:t>
            </a:r>
          </a:p>
          <a:p>
            <a:pPr marL="0" lvl="0" indent="0" algn="l" rtl="0">
              <a:lnSpc>
                <a:spcPct val="110000"/>
              </a:lnSpc>
              <a:spcBef>
                <a:spcPts val="0"/>
              </a:spcBef>
              <a:spcAft>
                <a:spcPts val="0"/>
              </a:spcAft>
              <a:buClr>
                <a:srgbClr val="1F4054"/>
              </a:buClr>
              <a:buSzPts val="2000"/>
              <a:buFont typeface="Avenir"/>
              <a:buNone/>
            </a:pPr>
            <a:r>
              <a:rPr lang="en-US"/>
              <a:t>For Math, 4.76% of the students scored at the proficient level. </a:t>
            </a:r>
          </a:p>
        </p:txBody>
      </p:sp>
      <p:pic>
        <p:nvPicPr>
          <p:cNvPr id="287" name="Google Shape;287;p23" descr="Image"/>
          <p:cNvPicPr preferRelativeResize="0">
            <a:picLocks noGrp="1"/>
          </p:cNvPicPr>
          <p:nvPr>
            <p:ph type="pic" idx="3"/>
          </p:nvPr>
        </p:nvPicPr>
        <p:blipFill rotWithShape="1">
          <a:blip r:embed="rId4">
            <a:alphaModFix/>
          </a:blip>
          <a:srcRect l="26814" b="27832"/>
          <a:stretch/>
        </p:blipFill>
        <p:spPr>
          <a:xfrm>
            <a:off x="0" y="4292600"/>
            <a:ext cx="4745394" cy="5461001"/>
          </a:xfrm>
          <a:prstGeom prst="rect">
            <a:avLst/>
          </a:prstGeom>
          <a:noFill/>
          <a:ln>
            <a:noFill/>
          </a:ln>
        </p:spPr>
      </p:pic>
      <p:sp>
        <p:nvSpPr>
          <p:cNvPr id="288" name="Google Shape;288;p23"/>
          <p:cNvSpPr txBox="1">
            <a:spLocks noGrp="1"/>
          </p:cNvSpPr>
          <p:nvPr>
            <p:ph type="body" idx="4"/>
          </p:nvPr>
        </p:nvSpPr>
        <p:spPr>
          <a:xfrm>
            <a:off x="5952600" y="4894460"/>
            <a:ext cx="6350000" cy="376387"/>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SWD Subgroup Content Mastery</a:t>
            </a:r>
            <a:endParaRPr/>
          </a:p>
        </p:txBody>
      </p:sp>
      <p:sp>
        <p:nvSpPr>
          <p:cNvPr id="289" name="Google Shape;289;p23"/>
          <p:cNvSpPr txBox="1">
            <a:spLocks noGrp="1"/>
          </p:cNvSpPr>
          <p:nvPr>
            <p:ph type="body" idx="5"/>
          </p:nvPr>
        </p:nvSpPr>
        <p:spPr>
          <a:xfrm>
            <a:off x="3945826" y="5801452"/>
            <a:ext cx="8627164" cy="1715791"/>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2800"/>
              <a:t>ELA: 85.71% Beginning, 14.29% Developing, </a:t>
            </a:r>
          </a:p>
          <a:p>
            <a:pPr marL="0" lvl="0" indent="0" algn="ctr" rtl="0">
              <a:lnSpc>
                <a:spcPct val="110000"/>
              </a:lnSpc>
              <a:spcBef>
                <a:spcPts val="0"/>
              </a:spcBef>
              <a:spcAft>
                <a:spcPts val="0"/>
              </a:spcAft>
              <a:buClr>
                <a:srgbClr val="1F4054"/>
              </a:buClr>
              <a:buSzPts val="1800"/>
              <a:buFont typeface="Avenir"/>
              <a:buNone/>
            </a:pPr>
            <a:r>
              <a:rPr lang="en-US" sz="2800"/>
              <a:t>0 Proficient, 0 Distinguished.</a:t>
            </a:r>
          </a:p>
          <a:p>
            <a:pPr marL="0" lvl="0" indent="0" algn="ctr" rtl="0">
              <a:lnSpc>
                <a:spcPct val="110000"/>
              </a:lnSpc>
              <a:spcBef>
                <a:spcPts val="0"/>
              </a:spcBef>
              <a:spcAft>
                <a:spcPts val="0"/>
              </a:spcAft>
              <a:buClr>
                <a:srgbClr val="1F4054"/>
              </a:buClr>
              <a:buSzPts val="1800"/>
              <a:buFont typeface="Avenir"/>
              <a:buNone/>
            </a:pPr>
            <a:r>
              <a:rPr lang="en-US" sz="2800"/>
              <a:t>Math: 76. 19% Beginning, 19.05% Developing,</a:t>
            </a:r>
          </a:p>
          <a:p>
            <a:pPr marL="0" lvl="0" indent="0" algn="ctr" rtl="0">
              <a:lnSpc>
                <a:spcPct val="110000"/>
              </a:lnSpc>
              <a:spcBef>
                <a:spcPts val="0"/>
              </a:spcBef>
              <a:spcAft>
                <a:spcPts val="0"/>
              </a:spcAft>
              <a:buClr>
                <a:srgbClr val="1F4054"/>
              </a:buClr>
              <a:buSzPts val="1800"/>
              <a:buFont typeface="Avenir"/>
              <a:buNone/>
            </a:pPr>
            <a:r>
              <a:rPr lang="en-US" sz="2800"/>
              <a:t> 4.76 % Proficient, 0 Distinguished.</a:t>
            </a:r>
          </a:p>
          <a:p>
            <a:pPr marL="0" lvl="0" indent="0" algn="ctr" rtl="0">
              <a:lnSpc>
                <a:spcPct val="110000"/>
              </a:lnSpc>
              <a:spcBef>
                <a:spcPts val="0"/>
              </a:spcBef>
              <a:spcAft>
                <a:spcPts val="0"/>
              </a:spcAft>
              <a:buClr>
                <a:srgbClr val="1F4054"/>
              </a:buClr>
              <a:buSzPts val="1800"/>
              <a:buFont typeface="Avenir"/>
              <a:buNone/>
            </a:pPr>
            <a:r>
              <a:rPr lang="en-US" sz="2800"/>
              <a:t>Science: Too Few Students</a:t>
            </a:r>
          </a:p>
          <a:p>
            <a:pPr marL="0" lvl="0" indent="0" algn="ctr" rtl="0">
              <a:lnSpc>
                <a:spcPct val="110000"/>
              </a:lnSpc>
              <a:spcBef>
                <a:spcPts val="0"/>
              </a:spcBef>
              <a:spcAft>
                <a:spcPts val="0"/>
              </a:spcAft>
              <a:buClr>
                <a:srgbClr val="1F4054"/>
              </a:buClr>
              <a:buSzPts val="1800"/>
              <a:buFont typeface="Avenir"/>
              <a:buNone/>
            </a:pPr>
            <a:r>
              <a:rPr lang="en-US" sz="2800"/>
              <a:t>Social Students: Too Few Students</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19F87-67DB-4FBB-9DE4-B5BD489115D2}"/>
              </a:ext>
            </a:extLst>
          </p:cNvPr>
          <p:cNvPicPr>
            <a:picLocks noChangeAspect="1"/>
          </p:cNvPicPr>
          <p:nvPr/>
        </p:nvPicPr>
        <p:blipFill>
          <a:blip r:embed="rId2"/>
          <a:stretch>
            <a:fillRect/>
          </a:stretch>
        </p:blipFill>
        <p:spPr>
          <a:xfrm>
            <a:off x="0" y="1220985"/>
            <a:ext cx="13004800" cy="7311630"/>
          </a:xfrm>
          <a:prstGeom prst="rect">
            <a:avLst/>
          </a:prstGeom>
        </p:spPr>
      </p:pic>
    </p:spTree>
    <p:extLst>
      <p:ext uri="{BB962C8B-B14F-4D97-AF65-F5344CB8AC3E}">
        <p14:creationId xmlns:p14="http://schemas.microsoft.com/office/powerpoint/2010/main" val="236862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B43348-8781-4D7C-83D8-C295E3C23089}"/>
              </a:ext>
            </a:extLst>
          </p:cNvPr>
          <p:cNvSpPr>
            <a:spLocks noGrp="1"/>
          </p:cNvSpPr>
          <p:nvPr>
            <p:ph type="title"/>
          </p:nvPr>
        </p:nvSpPr>
        <p:spPr>
          <a:xfrm>
            <a:off x="3343807" y="6659420"/>
            <a:ext cx="6707187" cy="1143000"/>
          </a:xfrm>
        </p:spPr>
        <p:txBody>
          <a:bodyPr/>
          <a:lstStyle/>
          <a:p>
            <a:pPr fontAlgn="base"/>
            <a:r>
              <a:rPr lang="en-US" sz="1800" b="0" i="0">
                <a:solidFill>
                  <a:srgbClr val="000000"/>
                </a:solidFill>
                <a:effectLst/>
                <a:latin typeface="Calibri" panose="020F0502020204030204" pitchFamily="34" charset="0"/>
              </a:rPr>
              <a:t>Red-High Urgent Concern, Yellow- Moderate Immediate Concern, and Green- Low Need Concern</a:t>
            </a: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G- Expected Growth for the next MAP</a:t>
            </a:r>
            <a:br>
              <a:rPr lang="en-US" sz="1800" b="0" i="0">
                <a:solidFill>
                  <a:srgbClr val="000000"/>
                </a:solidFill>
                <a:effectLst/>
                <a:latin typeface="Calibri" panose="020F0502020204030204" pitchFamily="34" charset="0"/>
              </a:rPr>
            </a:br>
            <a:br>
              <a:rPr lang="en-US" sz="1800" b="0" i="0">
                <a:solidFill>
                  <a:srgbClr val="000000"/>
                </a:solidFill>
                <a:effectLst/>
                <a:latin typeface="Calibri" panose="020F0502020204030204" pitchFamily="34" charset="0"/>
              </a:rPr>
            </a:b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Mathematics: 3rd Grade Mean 188.48  and Standard Deviation is 13.45, Reading Mean 186.62 and SD is 16.65 and Language Usage Mean 187.71 and SD is 15.33</a:t>
            </a:r>
            <a:br>
              <a:rPr lang="en-US" sz="1800" b="0" i="0">
                <a:solidFill>
                  <a:srgbClr val="000000"/>
                </a:solidFill>
                <a:effectLst/>
                <a:latin typeface="Calibri" panose="020F0502020204030204" pitchFamily="34" charset="0"/>
              </a:rPr>
            </a:br>
            <a:endParaRPr lang="en-US"/>
          </a:p>
        </p:txBody>
      </p:sp>
    </p:spTree>
    <p:extLst>
      <p:ext uri="{BB962C8B-B14F-4D97-AF65-F5344CB8AC3E}">
        <p14:creationId xmlns:p14="http://schemas.microsoft.com/office/powerpoint/2010/main" val="1327756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25522C-9BC9-4BEA-926D-644EF65CE20A}"/>
              </a:ext>
            </a:extLst>
          </p:cNvPr>
          <p:cNvPicPr>
            <a:picLocks noChangeAspect="1"/>
          </p:cNvPicPr>
          <p:nvPr/>
        </p:nvPicPr>
        <p:blipFill>
          <a:blip r:embed="rId2"/>
          <a:stretch>
            <a:fillRect/>
          </a:stretch>
        </p:blipFill>
        <p:spPr>
          <a:xfrm>
            <a:off x="0" y="1220985"/>
            <a:ext cx="13004800" cy="7311630"/>
          </a:xfrm>
          <a:prstGeom prst="rect">
            <a:avLst/>
          </a:prstGeom>
        </p:spPr>
      </p:pic>
    </p:spTree>
    <p:extLst>
      <p:ext uri="{BB962C8B-B14F-4D97-AF65-F5344CB8AC3E}">
        <p14:creationId xmlns:p14="http://schemas.microsoft.com/office/powerpoint/2010/main" val="314947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04B8CC-8201-462E-B878-5F3CC8D9B711}"/>
              </a:ext>
            </a:extLst>
          </p:cNvPr>
          <p:cNvPicPr>
            <a:picLocks noChangeAspect="1"/>
          </p:cNvPicPr>
          <p:nvPr/>
        </p:nvPicPr>
        <p:blipFill>
          <a:blip r:embed="rId2"/>
          <a:stretch>
            <a:fillRect/>
          </a:stretch>
        </p:blipFill>
        <p:spPr>
          <a:xfrm>
            <a:off x="0" y="1220985"/>
            <a:ext cx="13004800" cy="7311630"/>
          </a:xfrm>
          <a:prstGeom prst="rect">
            <a:avLst/>
          </a:prstGeom>
        </p:spPr>
      </p:pic>
    </p:spTree>
    <p:extLst>
      <p:ext uri="{BB962C8B-B14F-4D97-AF65-F5344CB8AC3E}">
        <p14:creationId xmlns:p14="http://schemas.microsoft.com/office/powerpoint/2010/main" val="316021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iagram&#10;&#10;Description automatically generated">
            <a:extLst>
              <a:ext uri="{FF2B5EF4-FFF2-40B4-BE49-F238E27FC236}">
                <a16:creationId xmlns:a16="http://schemas.microsoft.com/office/drawing/2014/main" id="{BE2E04A9-81F6-43FA-9D30-272455AF0AD9}"/>
              </a:ext>
            </a:extLst>
          </p:cNvPr>
          <p:cNvPicPr>
            <a:picLocks noChangeAspect="1"/>
          </p:cNvPicPr>
          <p:nvPr/>
        </p:nvPicPr>
        <p:blipFill>
          <a:blip r:embed="rId2"/>
          <a:stretch>
            <a:fillRect/>
          </a:stretch>
        </p:blipFill>
        <p:spPr>
          <a:xfrm>
            <a:off x="199239" y="374373"/>
            <a:ext cx="12606322" cy="9004853"/>
          </a:xfrm>
          <a:prstGeom prst="rect">
            <a:avLst/>
          </a:prstGeom>
          <a:noFill/>
        </p:spPr>
      </p:pic>
    </p:spTree>
    <p:extLst>
      <p:ext uri="{BB962C8B-B14F-4D97-AF65-F5344CB8AC3E}">
        <p14:creationId xmlns:p14="http://schemas.microsoft.com/office/powerpoint/2010/main" val="3313381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27" descr="Image"/>
          <p:cNvPicPr preferRelativeResize="0">
            <a:picLocks noGrp="1"/>
          </p:cNvPicPr>
          <p:nvPr>
            <p:ph type="pic" idx="2"/>
          </p:nvPr>
        </p:nvPicPr>
        <p:blipFill rotWithShape="1">
          <a:blip r:embed="rId3">
            <a:alphaModFix/>
          </a:blip>
          <a:srcRect l="65128" t="37720" r="606"/>
          <a:stretch/>
        </p:blipFill>
        <p:spPr>
          <a:xfrm>
            <a:off x="0" y="3089969"/>
            <a:ext cx="2152651" cy="2607734"/>
          </a:xfrm>
          <a:prstGeom prst="rect">
            <a:avLst/>
          </a:prstGeom>
          <a:noFill/>
          <a:ln>
            <a:noFill/>
          </a:ln>
        </p:spPr>
      </p:pic>
      <p:sp>
        <p:nvSpPr>
          <p:cNvPr id="321" name="Google Shape;321;p27"/>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322" name="Google Shape;322;p27"/>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PHOTO PLACEHOLDER (4)</a:t>
            </a:r>
            <a:endParaRPr/>
          </a:p>
        </p:txBody>
      </p:sp>
      <p:pic>
        <p:nvPicPr>
          <p:cNvPr id="323" name="Google Shape;323;p27" descr="Image"/>
          <p:cNvPicPr preferRelativeResize="0">
            <a:picLocks noGrp="1"/>
          </p:cNvPicPr>
          <p:nvPr>
            <p:ph type="pic" idx="3"/>
          </p:nvPr>
        </p:nvPicPr>
        <p:blipFill rotWithShape="1">
          <a:blip r:embed="rId3">
            <a:alphaModFix/>
          </a:blip>
          <a:srcRect l="29233" r="29233" b="54301"/>
          <a:stretch/>
        </p:blipFill>
        <p:spPr>
          <a:xfrm>
            <a:off x="2470150" y="3089969"/>
            <a:ext cx="3556001" cy="2607734"/>
          </a:xfrm>
          <a:prstGeom prst="rect">
            <a:avLst/>
          </a:prstGeom>
          <a:noFill/>
          <a:ln>
            <a:noFill/>
          </a:ln>
        </p:spPr>
      </p:pic>
      <p:pic>
        <p:nvPicPr>
          <p:cNvPr id="324" name="Google Shape;324;p27" descr="Image"/>
          <p:cNvPicPr preferRelativeResize="0">
            <a:picLocks noGrp="1"/>
          </p:cNvPicPr>
          <p:nvPr>
            <p:ph type="pic" idx="4"/>
          </p:nvPr>
        </p:nvPicPr>
        <p:blipFill rotWithShape="1">
          <a:blip r:embed="rId3">
            <a:alphaModFix/>
          </a:blip>
          <a:srcRect l="4848" r="71182" b="56435"/>
          <a:stretch/>
        </p:blipFill>
        <p:spPr>
          <a:xfrm>
            <a:off x="10852150" y="3089969"/>
            <a:ext cx="2152650" cy="2607734"/>
          </a:xfrm>
          <a:prstGeom prst="rect">
            <a:avLst/>
          </a:prstGeom>
          <a:noFill/>
          <a:ln>
            <a:noFill/>
          </a:ln>
        </p:spPr>
      </p:pic>
      <p:pic>
        <p:nvPicPr>
          <p:cNvPr id="325" name="Google Shape;325;p27" descr="Image"/>
          <p:cNvPicPr preferRelativeResize="0">
            <a:picLocks noGrp="1"/>
          </p:cNvPicPr>
          <p:nvPr>
            <p:ph type="pic" idx="5"/>
          </p:nvPr>
        </p:nvPicPr>
        <p:blipFill rotWithShape="1">
          <a:blip r:embed="rId4">
            <a:alphaModFix/>
          </a:blip>
          <a:srcRect l="4522" r="4522"/>
          <a:stretch/>
        </p:blipFill>
        <p:spPr>
          <a:xfrm>
            <a:off x="6343650" y="2857202"/>
            <a:ext cx="4191000" cy="3073401"/>
          </a:xfrm>
          <a:prstGeom prst="rect">
            <a:avLst/>
          </a:prstGeom>
          <a:noFill/>
          <a:ln>
            <a:noFill/>
          </a:ln>
        </p:spPr>
      </p:pic>
      <p:sp>
        <p:nvSpPr>
          <p:cNvPr id="326" name="Google Shape;326;p27"/>
          <p:cNvSpPr txBox="1">
            <a:spLocks noGrp="1"/>
          </p:cNvSpPr>
          <p:nvPr>
            <p:ph type="body" idx="6"/>
          </p:nvPr>
        </p:nvSpPr>
        <p:spPr>
          <a:xfrm>
            <a:off x="6343650" y="2350622"/>
            <a:ext cx="4191000" cy="376388"/>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Your Subtitle Goes Here</a:t>
            </a:r>
            <a:endParaRPr/>
          </a:p>
        </p:txBody>
      </p:sp>
      <p:sp>
        <p:nvSpPr>
          <p:cNvPr id="327" name="Google Shape;327;p27"/>
          <p:cNvSpPr txBox="1">
            <a:spLocks noGrp="1"/>
          </p:cNvSpPr>
          <p:nvPr>
            <p:ph type="body" idx="7"/>
          </p:nvPr>
        </p:nvSpPr>
        <p:spPr>
          <a:xfrm>
            <a:off x="1139130" y="6604989"/>
            <a:ext cx="11116370" cy="2283077"/>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Nullam id dolor id nibh ultricies vehicula ut id elit. Etiam porta sem malesuada magna mollis euismod. Lorem ipsum dolor sit amet, consectetur adipiscing elit. Etiam porta sem malesuada magna mollis euismod. Praesent commodo cursus magna, vel scelerisque nisl consectetur et. Nullam quis risus eget urna mollis ornare vel eu leo. Donec ullamcorper nulla non metus auctor fringilla. Sed posuere consectetur est at lobortis. Aenean lacinia bibendum nulla sed consectetur. Aenean lacinia bibendum nulla sed consectetur.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8"/>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333" name="Google Shape;333;p28"/>
          <p:cNvSpPr txBox="1">
            <a:spLocks noGrp="1"/>
          </p:cNvSpPr>
          <p:nvPr>
            <p:ph type="title"/>
          </p:nvPr>
        </p:nvSpPr>
        <p:spPr>
          <a:xfrm>
            <a:off x="1139130" y="571500"/>
            <a:ext cx="4805959" cy="361518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GALLERY (PORTFOLIO SLIDES)</a:t>
            </a:r>
            <a:endParaRPr/>
          </a:p>
        </p:txBody>
      </p:sp>
      <p:pic>
        <p:nvPicPr>
          <p:cNvPr id="334" name="Google Shape;334;p28" descr="Image"/>
          <p:cNvPicPr preferRelativeResize="0">
            <a:picLocks noGrp="1"/>
          </p:cNvPicPr>
          <p:nvPr>
            <p:ph type="pic" idx="2"/>
          </p:nvPr>
        </p:nvPicPr>
        <p:blipFill rotWithShape="1">
          <a:blip r:embed="rId3">
            <a:alphaModFix/>
          </a:blip>
          <a:srcRect l="7702" t="1006" r="35029" b="34590"/>
          <a:stretch/>
        </p:blipFill>
        <p:spPr>
          <a:xfrm>
            <a:off x="-4839" y="4876800"/>
            <a:ext cx="6508133" cy="4878053"/>
          </a:xfrm>
          <a:prstGeom prst="rect">
            <a:avLst/>
          </a:prstGeom>
          <a:noFill/>
          <a:ln>
            <a:noFill/>
          </a:ln>
        </p:spPr>
      </p:pic>
      <p:pic>
        <p:nvPicPr>
          <p:cNvPr id="335" name="Google Shape;335;p28" descr="Image"/>
          <p:cNvPicPr preferRelativeResize="0">
            <a:picLocks noGrp="1"/>
          </p:cNvPicPr>
          <p:nvPr>
            <p:ph type="pic" idx="3"/>
          </p:nvPr>
        </p:nvPicPr>
        <p:blipFill rotWithShape="1">
          <a:blip r:embed="rId3">
            <a:alphaModFix/>
          </a:blip>
          <a:srcRect l="8432" r="5369" b="3063"/>
          <a:stretch/>
        </p:blipFill>
        <p:spPr>
          <a:xfrm>
            <a:off x="6496843" y="-1"/>
            <a:ext cx="6508133" cy="4878054"/>
          </a:xfrm>
          <a:prstGeom prst="rect">
            <a:avLst/>
          </a:prstGeom>
          <a:noFill/>
          <a:ln>
            <a:noFill/>
          </a:ln>
        </p:spPr>
      </p:pic>
      <p:sp>
        <p:nvSpPr>
          <p:cNvPr id="336" name="Google Shape;336;p28"/>
          <p:cNvSpPr>
            <a:spLocks noGrp="1"/>
          </p:cNvSpPr>
          <p:nvPr>
            <p:ph type="body" idx="4"/>
          </p:nvPr>
        </p:nvSpPr>
        <p:spPr>
          <a:xfrm>
            <a:off x="5994400" y="4368800"/>
            <a:ext cx="1016000" cy="1016000"/>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01</a:t>
            </a:r>
            <a:endParaRPr/>
          </a:p>
        </p:txBody>
      </p:sp>
      <p:sp>
        <p:nvSpPr>
          <p:cNvPr id="337" name="Google Shape;337;p28"/>
          <p:cNvSpPr txBox="1">
            <a:spLocks noGrp="1"/>
          </p:cNvSpPr>
          <p:nvPr>
            <p:ph type="body" idx="5"/>
          </p:nvPr>
        </p:nvSpPr>
        <p:spPr>
          <a:xfrm>
            <a:off x="7233443" y="5715595"/>
            <a:ext cx="5009357" cy="376387"/>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Your Favorite Subtitle Goes Here</a:t>
            </a:r>
            <a:endParaRPr/>
          </a:p>
        </p:txBody>
      </p:sp>
      <p:sp>
        <p:nvSpPr>
          <p:cNvPr id="338" name="Google Shape;338;p28"/>
          <p:cNvSpPr txBox="1">
            <a:spLocks noGrp="1"/>
          </p:cNvSpPr>
          <p:nvPr>
            <p:ph type="body" idx="6"/>
          </p:nvPr>
        </p:nvSpPr>
        <p:spPr>
          <a:xfrm>
            <a:off x="7233443" y="6217493"/>
            <a:ext cx="5009357" cy="2673103"/>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Integer posuere erat a ante posuere velit aliquet. Integer posuere erat a venenatis dapibus posuere velit aliquet. Aenean eu leo quam. Pellentesque ornare sem lacinia quam venenatis vestibulum. Duis mollis, est non commodo luctus, nisi erat porttitor ligula, eget lacinia odio sem nec elit.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9" descr="Image"/>
          <p:cNvPicPr preferRelativeResize="0">
            <a:picLocks noGrp="1"/>
          </p:cNvPicPr>
          <p:nvPr>
            <p:ph type="pic" idx="2"/>
          </p:nvPr>
        </p:nvPicPr>
        <p:blipFill rotWithShape="1">
          <a:blip r:embed="rId3">
            <a:alphaModFix/>
          </a:blip>
          <a:srcRect r="11010"/>
          <a:stretch/>
        </p:blipFill>
        <p:spPr>
          <a:xfrm>
            <a:off x="6502400" y="4876800"/>
            <a:ext cx="6508132" cy="4878053"/>
          </a:xfrm>
          <a:prstGeom prst="rect">
            <a:avLst/>
          </a:prstGeom>
          <a:noFill/>
          <a:ln>
            <a:noFill/>
          </a:ln>
        </p:spPr>
      </p:pic>
      <p:pic>
        <p:nvPicPr>
          <p:cNvPr id="344" name="Google Shape;344;p29" descr="Image"/>
          <p:cNvPicPr preferRelativeResize="0">
            <a:picLocks noGrp="1"/>
          </p:cNvPicPr>
          <p:nvPr>
            <p:ph type="pic" idx="3"/>
          </p:nvPr>
        </p:nvPicPr>
        <p:blipFill rotWithShape="1">
          <a:blip r:embed="rId4">
            <a:alphaModFix/>
          </a:blip>
          <a:srcRect l="7605" r="3659" b="209"/>
          <a:stretch/>
        </p:blipFill>
        <p:spPr>
          <a:xfrm>
            <a:off x="0" y="0"/>
            <a:ext cx="6508132" cy="4878053"/>
          </a:xfrm>
          <a:prstGeom prst="rect">
            <a:avLst/>
          </a:prstGeom>
          <a:noFill/>
          <a:ln>
            <a:noFill/>
          </a:ln>
        </p:spPr>
      </p:pic>
      <p:sp>
        <p:nvSpPr>
          <p:cNvPr id="345" name="Google Shape;345;p29"/>
          <p:cNvSpPr>
            <a:spLocks noGrp="1"/>
          </p:cNvSpPr>
          <p:nvPr>
            <p:ph type="body" idx="1"/>
          </p:nvPr>
        </p:nvSpPr>
        <p:spPr>
          <a:xfrm>
            <a:off x="5994400" y="4368800"/>
            <a:ext cx="1016000" cy="1016000"/>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02</a:t>
            </a:r>
            <a:endParaRPr/>
          </a:p>
        </p:txBody>
      </p:sp>
      <p:sp>
        <p:nvSpPr>
          <p:cNvPr id="346" name="Google Shape;346;p29"/>
          <p:cNvSpPr txBox="1">
            <a:spLocks noGrp="1"/>
          </p:cNvSpPr>
          <p:nvPr>
            <p:ph type="body" idx="4"/>
          </p:nvPr>
        </p:nvSpPr>
        <p:spPr>
          <a:xfrm>
            <a:off x="762000" y="5715595"/>
            <a:ext cx="5009357" cy="376387"/>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Your Favorite Subtitle Goes Here</a:t>
            </a:r>
            <a:endParaRPr/>
          </a:p>
        </p:txBody>
      </p:sp>
      <p:sp>
        <p:nvSpPr>
          <p:cNvPr id="347" name="Google Shape;347;p29"/>
          <p:cNvSpPr txBox="1">
            <a:spLocks noGrp="1"/>
          </p:cNvSpPr>
          <p:nvPr>
            <p:ph type="body" idx="5"/>
          </p:nvPr>
        </p:nvSpPr>
        <p:spPr>
          <a:xfrm>
            <a:off x="7246143" y="762595"/>
            <a:ext cx="5009357" cy="376387"/>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Your Favorite Subtitle Goes Here</a:t>
            </a:r>
            <a:endParaRPr/>
          </a:p>
        </p:txBody>
      </p:sp>
      <p:sp>
        <p:nvSpPr>
          <p:cNvPr id="348" name="Google Shape;348;p29"/>
          <p:cNvSpPr txBox="1">
            <a:spLocks noGrp="1"/>
          </p:cNvSpPr>
          <p:nvPr>
            <p:ph type="body" idx="6"/>
          </p:nvPr>
        </p:nvSpPr>
        <p:spPr>
          <a:xfrm>
            <a:off x="7246143" y="1264493"/>
            <a:ext cx="5009357" cy="2673103"/>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Morbi leo risus, porta ac ac, vestibulum at eros. Maecenas sed diam eget risus varius blandit sit amet non. Fusce dapibus, tellus ac cursus commodo, tortor condimentum nibh, ut fermentum massa justo sit amet risus. Duis mollis, est non commodo luctus, nisi erat porttitor ligula, eget lacinia.</a:t>
            </a:r>
            <a:endParaRPr/>
          </a:p>
        </p:txBody>
      </p:sp>
      <p:sp>
        <p:nvSpPr>
          <p:cNvPr id="349" name="Google Shape;349;p29"/>
          <p:cNvSpPr txBox="1">
            <a:spLocks noGrp="1"/>
          </p:cNvSpPr>
          <p:nvPr>
            <p:ph type="body" idx="7"/>
          </p:nvPr>
        </p:nvSpPr>
        <p:spPr>
          <a:xfrm>
            <a:off x="762000" y="6217493"/>
            <a:ext cx="5009357" cy="2673103"/>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Pellentesque ornare sem lacinia venenatis vestibulum. Vivamus sagittis augue laoreet rutrum faucibus dolor. Vestibulum id ligula porta felis euismod semper. Maecenas sed diam eget risus varius blandit sit amet non magna. Cras justo odio, dapibus ac facilisis in, egestas eget quam.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0"/>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355" name="Google Shape;355;p30"/>
          <p:cNvSpPr txBox="1">
            <a:spLocks noGrp="1"/>
          </p:cNvSpPr>
          <p:nvPr>
            <p:ph type="body" idx="2"/>
          </p:nvPr>
        </p:nvSpPr>
        <p:spPr>
          <a:xfrm>
            <a:off x="5650507" y="2286000"/>
            <a:ext cx="6604993" cy="3487043"/>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Nullam quis risus eget urna mollis ornare vel eu leo quis risus eget urna mollis ornare vel eu leo. Maecenas sed diam eget risus varius blandit sit amet non. Donec sed odio dui. Nullam id dolor id nibh ultricies vehicula ut id elit. Aenean lacinia bibendum nulla sed consectetur. Nullam id dolor id nibh ultricies vehicula ut id elit. Duis mollis, est non commodo luctus, nisi erat porttitor ligula, eget lacinia sem nec elit. Vestibulum id ligula porta felis euismod semper.</a:t>
            </a:r>
            <a:endParaRPr/>
          </a:p>
        </p:txBody>
      </p:sp>
      <p:sp>
        <p:nvSpPr>
          <p:cNvPr id="356" name="Google Shape;356;p30"/>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OUR EMPLOYEE</a:t>
            </a:r>
            <a:endParaRPr/>
          </a:p>
        </p:txBody>
      </p:sp>
      <p:pic>
        <p:nvPicPr>
          <p:cNvPr id="357" name="Google Shape;357;p30" descr="Image"/>
          <p:cNvPicPr preferRelativeResize="0">
            <a:picLocks noGrp="1"/>
          </p:cNvPicPr>
          <p:nvPr>
            <p:ph type="pic" idx="3"/>
          </p:nvPr>
        </p:nvPicPr>
        <p:blipFill rotWithShape="1">
          <a:blip r:embed="rId3">
            <a:alphaModFix/>
          </a:blip>
          <a:srcRect l="12" b="14177"/>
          <a:stretch/>
        </p:blipFill>
        <p:spPr>
          <a:xfrm>
            <a:off x="0" y="2176997"/>
            <a:ext cx="6370191" cy="757654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1"/>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363" name="Google Shape;363;p31"/>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TEAMWORK</a:t>
            </a:r>
            <a:endParaRPr/>
          </a:p>
        </p:txBody>
      </p:sp>
      <p:pic>
        <p:nvPicPr>
          <p:cNvPr id="364" name="Google Shape;364;p31" descr="Image"/>
          <p:cNvPicPr preferRelativeResize="0">
            <a:picLocks noGrp="1"/>
          </p:cNvPicPr>
          <p:nvPr>
            <p:ph type="pic" idx="2"/>
          </p:nvPr>
        </p:nvPicPr>
        <p:blipFill rotWithShape="1">
          <a:blip r:embed="rId3">
            <a:alphaModFix/>
          </a:blip>
          <a:srcRect t="2999" b="30330"/>
          <a:stretch/>
        </p:blipFill>
        <p:spPr>
          <a:xfrm>
            <a:off x="1016000" y="3431418"/>
            <a:ext cx="2540000" cy="2540103"/>
          </a:xfrm>
          <a:prstGeom prst="rect">
            <a:avLst/>
          </a:prstGeom>
          <a:noFill/>
          <a:ln>
            <a:noFill/>
          </a:ln>
        </p:spPr>
      </p:pic>
      <p:sp>
        <p:nvSpPr>
          <p:cNvPr id="365" name="Google Shape;365;p31"/>
          <p:cNvSpPr txBox="1">
            <a:spLocks noGrp="1"/>
          </p:cNvSpPr>
          <p:nvPr>
            <p:ph type="body" idx="3"/>
          </p:nvPr>
        </p:nvSpPr>
        <p:spPr>
          <a:xfrm>
            <a:off x="1143000" y="1780058"/>
            <a:ext cx="11112500" cy="760303"/>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Praesent commodo cursus magna, vel scelerisque nisl consectetur et. Cum sociis natoque penatibus et magnis dis parturient montes, nascetur ridiculus mus.</a:t>
            </a:r>
            <a:endParaRPr/>
          </a:p>
        </p:txBody>
      </p:sp>
      <p:sp>
        <p:nvSpPr>
          <p:cNvPr id="366" name="Google Shape;366;p31"/>
          <p:cNvSpPr txBox="1">
            <a:spLocks noGrp="1"/>
          </p:cNvSpPr>
          <p:nvPr>
            <p:ph type="body" idx="4"/>
          </p:nvPr>
        </p:nvSpPr>
        <p:spPr>
          <a:xfrm>
            <a:off x="762000" y="6221839"/>
            <a:ext cx="3048000" cy="376387"/>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Name Surname</a:t>
            </a:r>
            <a:endParaRPr/>
          </a:p>
        </p:txBody>
      </p:sp>
      <p:sp>
        <p:nvSpPr>
          <p:cNvPr id="367" name="Google Shape;367;p31"/>
          <p:cNvSpPr txBox="1">
            <a:spLocks noGrp="1"/>
          </p:cNvSpPr>
          <p:nvPr>
            <p:ph type="body" idx="5"/>
          </p:nvPr>
        </p:nvSpPr>
        <p:spPr>
          <a:xfrm>
            <a:off x="762205" y="6661879"/>
            <a:ext cx="3048001" cy="2094003"/>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Donec ullamcorper nulla non metus auctor. Duis mollis, est non commodo, nisi erat porttitor ligula, eget lacinia odio sem nec elit. Cras justo odio, dapibus ac facilisis.</a:t>
            </a:r>
            <a:endParaRPr/>
          </a:p>
        </p:txBody>
      </p:sp>
      <p:pic>
        <p:nvPicPr>
          <p:cNvPr id="368" name="Google Shape;368;p31" descr="Image"/>
          <p:cNvPicPr preferRelativeResize="0">
            <a:picLocks noGrp="1"/>
          </p:cNvPicPr>
          <p:nvPr>
            <p:ph type="pic" idx="6"/>
          </p:nvPr>
        </p:nvPicPr>
        <p:blipFill rotWithShape="1">
          <a:blip r:embed="rId4">
            <a:alphaModFix/>
          </a:blip>
          <a:srcRect t="2333" b="30997"/>
          <a:stretch/>
        </p:blipFill>
        <p:spPr>
          <a:xfrm>
            <a:off x="5238647" y="3431418"/>
            <a:ext cx="2540001" cy="2540103"/>
          </a:xfrm>
          <a:prstGeom prst="rect">
            <a:avLst/>
          </a:prstGeom>
          <a:noFill/>
          <a:ln>
            <a:noFill/>
          </a:ln>
        </p:spPr>
      </p:pic>
      <p:sp>
        <p:nvSpPr>
          <p:cNvPr id="369" name="Google Shape;369;p31"/>
          <p:cNvSpPr txBox="1">
            <a:spLocks noGrp="1"/>
          </p:cNvSpPr>
          <p:nvPr>
            <p:ph type="body" idx="7"/>
          </p:nvPr>
        </p:nvSpPr>
        <p:spPr>
          <a:xfrm>
            <a:off x="4978297" y="6221839"/>
            <a:ext cx="3048001" cy="376387"/>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Name Surname</a:t>
            </a:r>
            <a:endParaRPr/>
          </a:p>
        </p:txBody>
      </p:sp>
      <p:sp>
        <p:nvSpPr>
          <p:cNvPr id="370" name="Google Shape;370;p31"/>
          <p:cNvSpPr txBox="1">
            <a:spLocks noGrp="1"/>
          </p:cNvSpPr>
          <p:nvPr>
            <p:ph type="body" idx="8"/>
          </p:nvPr>
        </p:nvSpPr>
        <p:spPr>
          <a:xfrm>
            <a:off x="4978502" y="6661879"/>
            <a:ext cx="3048001" cy="2094003"/>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Lorem ipsum dolor sit amet, consectetur adipiscing elit. Integer posuere erat a ante venenatis dapibus posuere velit aliquet. Nullam id dolor id nibh ultricies vehicula.</a:t>
            </a:r>
            <a:endParaRPr/>
          </a:p>
        </p:txBody>
      </p:sp>
      <p:pic>
        <p:nvPicPr>
          <p:cNvPr id="371" name="Google Shape;371;p31" descr="Image"/>
          <p:cNvPicPr preferRelativeResize="0">
            <a:picLocks noGrp="1"/>
          </p:cNvPicPr>
          <p:nvPr>
            <p:ph type="pic" idx="9"/>
          </p:nvPr>
        </p:nvPicPr>
        <p:blipFill rotWithShape="1">
          <a:blip r:embed="rId5">
            <a:alphaModFix/>
          </a:blip>
          <a:srcRect t="3859" b="15490"/>
          <a:stretch/>
        </p:blipFill>
        <p:spPr>
          <a:xfrm>
            <a:off x="9461295" y="3423589"/>
            <a:ext cx="2540001" cy="2540103"/>
          </a:xfrm>
          <a:prstGeom prst="rect">
            <a:avLst/>
          </a:prstGeom>
          <a:noFill/>
          <a:ln>
            <a:noFill/>
          </a:ln>
        </p:spPr>
      </p:pic>
      <p:sp>
        <p:nvSpPr>
          <p:cNvPr id="372" name="Google Shape;372;p31"/>
          <p:cNvSpPr txBox="1">
            <a:spLocks noGrp="1"/>
          </p:cNvSpPr>
          <p:nvPr>
            <p:ph type="body" idx="13"/>
          </p:nvPr>
        </p:nvSpPr>
        <p:spPr>
          <a:xfrm>
            <a:off x="9207295" y="6226710"/>
            <a:ext cx="3048001" cy="376387"/>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Name Surname</a:t>
            </a:r>
            <a:endParaRPr/>
          </a:p>
        </p:txBody>
      </p:sp>
      <p:sp>
        <p:nvSpPr>
          <p:cNvPr id="373" name="Google Shape;373;p31"/>
          <p:cNvSpPr txBox="1">
            <a:spLocks noGrp="1"/>
          </p:cNvSpPr>
          <p:nvPr>
            <p:ph type="body" idx="14"/>
          </p:nvPr>
        </p:nvSpPr>
        <p:spPr>
          <a:xfrm>
            <a:off x="9207500" y="6666750"/>
            <a:ext cx="3048000" cy="2094003"/>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Aenean lacinia bibendum nulla sed consectetur. Praesent commodo cursus magna, vel scelerisque nisl consectetur et. Lorem ipsum luctus dolor sit amet.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4"/>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295" name="Google Shape;295;p24"/>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SWD Goal for 2020-2021</a:t>
            </a:r>
            <a:endParaRPr/>
          </a:p>
        </p:txBody>
      </p:sp>
      <p:pic>
        <p:nvPicPr>
          <p:cNvPr id="296" name="Google Shape;296;p24" descr="Image"/>
          <p:cNvPicPr preferRelativeResize="0">
            <a:picLocks noGrp="1"/>
          </p:cNvPicPr>
          <p:nvPr>
            <p:ph type="pic" idx="2"/>
          </p:nvPr>
        </p:nvPicPr>
        <p:blipFill rotWithShape="1">
          <a:blip r:embed="rId3">
            <a:alphaModFix/>
          </a:blip>
          <a:srcRect b="48310"/>
          <a:stretch/>
        </p:blipFill>
        <p:spPr>
          <a:xfrm>
            <a:off x="9977616" y="8077510"/>
            <a:ext cx="1692639" cy="1676091"/>
          </a:xfrm>
          <a:prstGeom prst="rect">
            <a:avLst/>
          </a:prstGeom>
          <a:noFill/>
          <a:ln>
            <a:noFill/>
          </a:ln>
        </p:spPr>
      </p:pic>
      <p:pic>
        <p:nvPicPr>
          <p:cNvPr id="297" name="Google Shape;297;p24" descr="Image"/>
          <p:cNvPicPr preferRelativeResize="0">
            <a:picLocks noGrp="1"/>
          </p:cNvPicPr>
          <p:nvPr>
            <p:ph type="pic" idx="3"/>
          </p:nvPr>
        </p:nvPicPr>
        <p:blipFill rotWithShape="1">
          <a:blip r:embed="rId4">
            <a:alphaModFix/>
          </a:blip>
          <a:srcRect t="880" b="51514"/>
          <a:stretch/>
        </p:blipFill>
        <p:spPr>
          <a:xfrm>
            <a:off x="2994305" y="8176096"/>
            <a:ext cx="6819788" cy="1577504"/>
          </a:xfrm>
          <a:prstGeom prst="rect">
            <a:avLst/>
          </a:prstGeom>
          <a:noFill/>
          <a:ln>
            <a:noFill/>
          </a:ln>
        </p:spPr>
      </p:pic>
      <p:pic>
        <p:nvPicPr>
          <p:cNvPr id="298" name="Google Shape;298;p24" descr="Image"/>
          <p:cNvPicPr preferRelativeResize="0">
            <a:picLocks noGrp="1"/>
          </p:cNvPicPr>
          <p:nvPr>
            <p:ph type="pic" idx="4"/>
          </p:nvPr>
        </p:nvPicPr>
        <p:blipFill rotWithShape="1">
          <a:blip r:embed="rId5">
            <a:alphaModFix/>
          </a:blip>
          <a:srcRect l="41185" b="41306"/>
          <a:stretch/>
        </p:blipFill>
        <p:spPr>
          <a:xfrm>
            <a:off x="0" y="5312171"/>
            <a:ext cx="3813559" cy="4441281"/>
          </a:xfrm>
          <a:prstGeom prst="rect">
            <a:avLst/>
          </a:prstGeom>
          <a:noFill/>
          <a:ln>
            <a:noFill/>
          </a:ln>
        </p:spPr>
      </p:pic>
      <p:sp>
        <p:nvSpPr>
          <p:cNvPr id="299" name="Google Shape;299;p24"/>
          <p:cNvSpPr txBox="1">
            <a:spLocks noGrp="1"/>
          </p:cNvSpPr>
          <p:nvPr>
            <p:ph type="body" idx="5"/>
          </p:nvPr>
        </p:nvSpPr>
        <p:spPr>
          <a:xfrm>
            <a:off x="420842" y="2405175"/>
            <a:ext cx="11966713" cy="3810000"/>
          </a:xfrm>
          <a:prstGeom prst="rect">
            <a:avLst/>
          </a:prstGeom>
          <a:noFill/>
          <a:ln>
            <a:noFill/>
          </a:ln>
        </p:spPr>
        <p:txBody>
          <a:bodyPr spcFirstLastPara="1" wrap="square" lIns="0" tIns="0" rIns="0" bIns="0" anchor="ctr" anchorCtr="0">
            <a:noAutofit/>
          </a:bodyPr>
          <a:lstStyle/>
          <a:p>
            <a:pPr marL="342900" marR="0" lvl="0" indent="-342900">
              <a:spcBef>
                <a:spcPts val="1200"/>
              </a:spcBef>
              <a:spcAft>
                <a:spcPts val="300"/>
              </a:spcAft>
              <a:buFont typeface="Symbol" panose="05050102010706020507" pitchFamily="18" charset="2"/>
              <a:buChar char=""/>
            </a:pPr>
            <a:r>
              <a:rPr lang="en-US" sz="3200" b="0">
                <a:effectLst/>
                <a:latin typeface="Calibri" panose="020F0502020204030204" pitchFamily="34" charset="0"/>
                <a:ea typeface="Times New Roman" panose="02020603050405020304" pitchFamily="18" charset="0"/>
              </a:rPr>
              <a:t>To increase student mastery in ELA and Math and provide SWD students with grade-appropriate assignments to improve student achievement as measured by a score of 70% or better on common formative assessments and district benchmarks.</a:t>
            </a:r>
            <a:endParaRPr lang="en-US" sz="3200" b="1">
              <a:effectLst/>
              <a:latin typeface="Arial" panose="020B0604020202020204" pitchFamily="34" charset="0"/>
              <a:ea typeface="Times New Roman" panose="02020603050405020304" pitchFamily="18" charset="0"/>
            </a:endParaRPr>
          </a:p>
          <a:p>
            <a:r>
              <a:rPr lang="en-US" sz="3200">
                <a:effectLst/>
                <a:latin typeface="Calibri" panose="020F0502020204030204" pitchFamily="34" charset="0"/>
                <a:ea typeface="Times New Roman" panose="02020603050405020304" pitchFamily="18" charset="0"/>
              </a:rPr>
              <a:t>To meet the achievement targets (ELA 13.79 and Math 21.95) for the SWD subgroup on the GA Milestones Assessment.</a:t>
            </a:r>
            <a:endParaRPr sz="3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2"/>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379" name="Google Shape;379;p32"/>
          <p:cNvSpPr txBox="1">
            <a:spLocks noGrp="1"/>
          </p:cNvSpPr>
          <p:nvPr>
            <p:ph type="title"/>
          </p:nvPr>
        </p:nvSpPr>
        <p:spPr>
          <a:xfrm>
            <a:off x="1139130" y="571500"/>
            <a:ext cx="11116370" cy="1905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COFFEE BREAK - </a:t>
            </a:r>
            <a:endParaRPr/>
          </a:p>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12.00 - 12.30</a:t>
            </a:r>
            <a:endParaRPr/>
          </a:p>
        </p:txBody>
      </p:sp>
      <p:pic>
        <p:nvPicPr>
          <p:cNvPr id="380" name="Google Shape;380;p32" descr="Image"/>
          <p:cNvPicPr preferRelativeResize="0">
            <a:picLocks noGrp="1"/>
          </p:cNvPicPr>
          <p:nvPr>
            <p:ph type="pic" idx="2"/>
          </p:nvPr>
        </p:nvPicPr>
        <p:blipFill rotWithShape="1">
          <a:blip r:embed="rId3">
            <a:alphaModFix/>
          </a:blip>
          <a:srcRect/>
          <a:stretch/>
        </p:blipFill>
        <p:spPr>
          <a:xfrm>
            <a:off x="6334968" y="5078483"/>
            <a:ext cx="5276191" cy="4207489"/>
          </a:xfrm>
          <a:prstGeom prst="rect">
            <a:avLst/>
          </a:prstGeom>
          <a:noFill/>
          <a:ln>
            <a:noFill/>
          </a:ln>
        </p:spPr>
      </p:pic>
      <p:pic>
        <p:nvPicPr>
          <p:cNvPr id="381" name="Google Shape;381;p32" descr="Image"/>
          <p:cNvPicPr preferRelativeResize="0">
            <a:picLocks noGrp="1"/>
          </p:cNvPicPr>
          <p:nvPr>
            <p:ph type="pic" idx="3"/>
          </p:nvPr>
        </p:nvPicPr>
        <p:blipFill rotWithShape="1">
          <a:blip r:embed="rId4">
            <a:alphaModFix/>
          </a:blip>
          <a:srcRect b="16083"/>
          <a:stretch/>
        </p:blipFill>
        <p:spPr>
          <a:xfrm>
            <a:off x="1986805" y="3403600"/>
            <a:ext cx="6484223" cy="6350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3"/>
          <p:cNvSpPr>
            <a:spLocks noGrp="1"/>
          </p:cNvSpPr>
          <p:nvPr>
            <p:ph type="body" idx="3"/>
          </p:nvPr>
        </p:nvSpPr>
        <p:spPr>
          <a:xfrm>
            <a:off x="1511504" y="4456833"/>
            <a:ext cx="1524001" cy="1524001"/>
          </a:xfrm>
          <a:prstGeom prst="ellipse">
            <a:avLst/>
          </a:prstGeom>
          <a:solidFill>
            <a:schemeClr val="accent1"/>
          </a:solidFill>
          <a:ln>
            <a:noFill/>
          </a:ln>
        </p:spPr>
        <p:txBody>
          <a:bodyPr spcFirstLastPara="1" wrap="square" lIns="50800" tIns="50800" rIns="50800" bIns="50800" anchor="ctr" anchorCtr="0">
            <a:noAutofit/>
          </a:bodyPr>
          <a:lstStyle/>
          <a:p>
            <a:pPr marL="0" lvl="0" indent="0" algn="ctr" rtl="0">
              <a:lnSpc>
                <a:spcPct val="166666"/>
              </a:lnSpc>
              <a:spcBef>
                <a:spcPts val="0"/>
              </a:spcBef>
              <a:spcAft>
                <a:spcPts val="0"/>
              </a:spcAft>
              <a:buClr>
                <a:srgbClr val="FFFFFF"/>
              </a:buClr>
              <a:buSzPts val="1800"/>
              <a:buFont typeface="Avenir"/>
              <a:buNone/>
            </a:pPr>
            <a:r>
              <a:rPr lang="en-US"/>
              <a:t> </a:t>
            </a:r>
            <a:endParaRPr/>
          </a:p>
        </p:txBody>
      </p:sp>
      <p:sp>
        <p:nvSpPr>
          <p:cNvPr id="387" name="Google Shape;387;p33"/>
          <p:cNvSpPr>
            <a:spLocks noGrp="1"/>
          </p:cNvSpPr>
          <p:nvPr>
            <p:ph type="body" idx="5"/>
          </p:nvPr>
        </p:nvSpPr>
        <p:spPr>
          <a:xfrm>
            <a:off x="5740400" y="4456833"/>
            <a:ext cx="1524000" cy="1524001"/>
          </a:xfrm>
          <a:prstGeom prst="ellipse">
            <a:avLst/>
          </a:prstGeom>
          <a:solidFill>
            <a:schemeClr val="accent1"/>
          </a:solidFill>
          <a:ln>
            <a:noFill/>
          </a:ln>
        </p:spPr>
        <p:txBody>
          <a:bodyPr spcFirstLastPara="1" wrap="square" lIns="50800" tIns="50800" rIns="50800" bIns="50800" anchor="ctr" anchorCtr="0">
            <a:noAutofit/>
          </a:bodyPr>
          <a:lstStyle/>
          <a:p>
            <a:pPr marL="0" lvl="0" indent="0" algn="ctr" rtl="0">
              <a:lnSpc>
                <a:spcPct val="166666"/>
              </a:lnSpc>
              <a:spcBef>
                <a:spcPts val="0"/>
              </a:spcBef>
              <a:spcAft>
                <a:spcPts val="0"/>
              </a:spcAft>
              <a:buClr>
                <a:srgbClr val="FFFFFF"/>
              </a:buClr>
              <a:buSzPts val="1800"/>
              <a:buFont typeface="Avenir"/>
              <a:buNone/>
            </a:pPr>
            <a:r>
              <a:rPr lang="en-US"/>
              <a:t> </a:t>
            </a:r>
            <a:endParaRPr/>
          </a:p>
        </p:txBody>
      </p:sp>
      <p:sp>
        <p:nvSpPr>
          <p:cNvPr id="388" name="Google Shape;388;p33"/>
          <p:cNvSpPr>
            <a:spLocks noGrp="1"/>
          </p:cNvSpPr>
          <p:nvPr>
            <p:ph type="body" idx="7"/>
          </p:nvPr>
        </p:nvSpPr>
        <p:spPr>
          <a:xfrm>
            <a:off x="9969295" y="4445157"/>
            <a:ext cx="1524001" cy="1524001"/>
          </a:xfrm>
          <a:prstGeom prst="ellipse">
            <a:avLst/>
          </a:prstGeom>
          <a:solidFill>
            <a:schemeClr val="accent1"/>
          </a:solidFill>
          <a:ln>
            <a:noFill/>
          </a:ln>
        </p:spPr>
        <p:txBody>
          <a:bodyPr spcFirstLastPara="1" wrap="square" lIns="50800" tIns="50800" rIns="50800" bIns="50800" anchor="ctr" anchorCtr="0">
            <a:noAutofit/>
          </a:bodyPr>
          <a:lstStyle/>
          <a:p>
            <a:pPr marL="0" lvl="0" indent="0" algn="ctr" rtl="0">
              <a:lnSpc>
                <a:spcPct val="166666"/>
              </a:lnSpc>
              <a:spcBef>
                <a:spcPts val="0"/>
              </a:spcBef>
              <a:spcAft>
                <a:spcPts val="0"/>
              </a:spcAft>
              <a:buClr>
                <a:srgbClr val="FFFFFF"/>
              </a:buClr>
              <a:buSzPts val="1800"/>
              <a:buFont typeface="Avenir"/>
              <a:buNone/>
            </a:pPr>
            <a:r>
              <a:rPr lang="en-US"/>
              <a:t> </a:t>
            </a:r>
            <a:endParaRPr/>
          </a:p>
        </p:txBody>
      </p:sp>
      <p:pic>
        <p:nvPicPr>
          <p:cNvPr id="389" name="Google Shape;389;p33"/>
          <p:cNvPicPr preferRelativeResize="0"/>
          <p:nvPr/>
        </p:nvPicPr>
        <p:blipFill>
          <a:blip r:embed="rId3">
            <a:alphaModFix/>
          </a:blip>
          <a:stretch>
            <a:fillRect/>
          </a:stretch>
        </p:blipFill>
        <p:spPr>
          <a:xfrm>
            <a:off x="1948650" y="4897552"/>
            <a:ext cx="675100" cy="756112"/>
          </a:xfrm>
          <a:prstGeom prst="rect">
            <a:avLst/>
          </a:prstGeom>
          <a:noFill/>
          <a:ln>
            <a:noFill/>
          </a:ln>
        </p:spPr>
      </p:pic>
      <p:pic>
        <p:nvPicPr>
          <p:cNvPr id="390" name="Google Shape;390;p33"/>
          <p:cNvPicPr preferRelativeResize="0"/>
          <p:nvPr/>
        </p:nvPicPr>
        <p:blipFill>
          <a:blip r:embed="rId4">
            <a:alphaModFix/>
          </a:blip>
          <a:stretch>
            <a:fillRect/>
          </a:stretch>
        </p:blipFill>
        <p:spPr>
          <a:xfrm>
            <a:off x="6164850" y="4988073"/>
            <a:ext cx="675100" cy="575085"/>
          </a:xfrm>
          <a:prstGeom prst="rect">
            <a:avLst/>
          </a:prstGeom>
          <a:noFill/>
          <a:ln>
            <a:noFill/>
          </a:ln>
        </p:spPr>
      </p:pic>
      <p:pic>
        <p:nvPicPr>
          <p:cNvPr id="391" name="Google Shape;391;p33"/>
          <p:cNvPicPr preferRelativeResize="0"/>
          <p:nvPr/>
        </p:nvPicPr>
        <p:blipFill>
          <a:blip r:embed="rId5">
            <a:alphaModFix/>
          </a:blip>
          <a:stretch>
            <a:fillRect/>
          </a:stretch>
        </p:blipFill>
        <p:spPr>
          <a:xfrm>
            <a:off x="10425975" y="4845498"/>
            <a:ext cx="698125" cy="698125"/>
          </a:xfrm>
          <a:prstGeom prst="rect">
            <a:avLst/>
          </a:prstGeom>
          <a:noFill/>
          <a:ln>
            <a:noFill/>
          </a:ln>
        </p:spPr>
      </p:pic>
      <p:sp>
        <p:nvSpPr>
          <p:cNvPr id="392" name="Google Shape;392;p33"/>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393" name="Google Shape;393;p33"/>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WHAT WE DO</a:t>
            </a:r>
            <a:endParaRPr/>
          </a:p>
        </p:txBody>
      </p:sp>
      <p:sp>
        <p:nvSpPr>
          <p:cNvPr id="394" name="Google Shape;394;p33"/>
          <p:cNvSpPr txBox="1">
            <a:spLocks noGrp="1"/>
          </p:cNvSpPr>
          <p:nvPr>
            <p:ph type="body" idx="9"/>
          </p:nvPr>
        </p:nvSpPr>
        <p:spPr>
          <a:xfrm>
            <a:off x="762000" y="6216968"/>
            <a:ext cx="3048000" cy="376387"/>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Subtitle Goes Here</a:t>
            </a:r>
            <a:endParaRPr/>
          </a:p>
        </p:txBody>
      </p:sp>
      <p:sp>
        <p:nvSpPr>
          <p:cNvPr id="395" name="Google Shape;395;p33"/>
          <p:cNvSpPr txBox="1">
            <a:spLocks noGrp="1"/>
          </p:cNvSpPr>
          <p:nvPr>
            <p:ph type="body" idx="13"/>
          </p:nvPr>
        </p:nvSpPr>
        <p:spPr>
          <a:xfrm>
            <a:off x="4978297" y="6216968"/>
            <a:ext cx="3048001" cy="376387"/>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Subtitle Goes Here</a:t>
            </a:r>
            <a:endParaRPr/>
          </a:p>
        </p:txBody>
      </p:sp>
      <p:sp>
        <p:nvSpPr>
          <p:cNvPr id="396" name="Google Shape;396;p33"/>
          <p:cNvSpPr txBox="1">
            <a:spLocks noGrp="1"/>
          </p:cNvSpPr>
          <p:nvPr>
            <p:ph type="body" idx="14"/>
          </p:nvPr>
        </p:nvSpPr>
        <p:spPr>
          <a:xfrm>
            <a:off x="4978502" y="6657008"/>
            <a:ext cx="3048001" cy="2094003"/>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Curabitur blandit tempus porttitor. Fusce dapibus, tellus ac cursus commodo, tortor mauris condimentum nibh, ut fermentum massa justo sit amet risus.</a:t>
            </a:r>
            <a:endParaRPr/>
          </a:p>
        </p:txBody>
      </p:sp>
      <p:sp>
        <p:nvSpPr>
          <p:cNvPr id="397" name="Google Shape;397;p33"/>
          <p:cNvSpPr txBox="1">
            <a:spLocks noGrp="1"/>
          </p:cNvSpPr>
          <p:nvPr>
            <p:ph type="body" idx="15"/>
          </p:nvPr>
        </p:nvSpPr>
        <p:spPr>
          <a:xfrm>
            <a:off x="9207295" y="6221839"/>
            <a:ext cx="3048001" cy="376387"/>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Subtitle Goes Here</a:t>
            </a:r>
            <a:endParaRPr/>
          </a:p>
        </p:txBody>
      </p:sp>
      <p:sp>
        <p:nvSpPr>
          <p:cNvPr id="398" name="Google Shape;398;p33"/>
          <p:cNvSpPr txBox="1">
            <a:spLocks noGrp="1"/>
          </p:cNvSpPr>
          <p:nvPr>
            <p:ph type="body" idx="16"/>
          </p:nvPr>
        </p:nvSpPr>
        <p:spPr>
          <a:xfrm>
            <a:off x="9207500" y="6661879"/>
            <a:ext cx="3048000" cy="2094003"/>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Vivamus sagittis lacus vel laoreet rutrum dolor. Sed posuere consectetur est at lobortis. Praesent commodo magna, vel scelerisque nisl consectetur et.</a:t>
            </a:r>
            <a:endParaRPr/>
          </a:p>
        </p:txBody>
      </p:sp>
      <p:sp>
        <p:nvSpPr>
          <p:cNvPr id="399" name="Google Shape;399;p33"/>
          <p:cNvSpPr txBox="1">
            <a:spLocks noGrp="1"/>
          </p:cNvSpPr>
          <p:nvPr>
            <p:ph type="body" idx="17"/>
          </p:nvPr>
        </p:nvSpPr>
        <p:spPr>
          <a:xfrm>
            <a:off x="762205" y="6661879"/>
            <a:ext cx="3048001" cy="2094003"/>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Aenean lacinia consectetur sociis natoque penatibus et magnis dis montes, nascetur ridiculus mus. Donec id elit at eget metus. Etiam porta sem mollis euismod.</a:t>
            </a:r>
            <a:endParaRPr/>
          </a:p>
        </p:txBody>
      </p:sp>
      <p:sp>
        <p:nvSpPr>
          <p:cNvPr id="400" name="Google Shape;400;p33"/>
          <p:cNvSpPr txBox="1">
            <a:spLocks noGrp="1"/>
          </p:cNvSpPr>
          <p:nvPr>
            <p:ph type="body" idx="2"/>
          </p:nvPr>
        </p:nvSpPr>
        <p:spPr>
          <a:xfrm>
            <a:off x="1143000" y="1780058"/>
            <a:ext cx="11112500" cy="22225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Morbi leo risus, porta ac consectetur ac, vestibulum at eros. Donec sed odio dui. Cras mattis consectetur purus sit amet fermentum. Aenean eu leo quam. Pellentesque ornare sem lacinia quam venenatis vestibulum. Morbi leo risus, porta ac consectetur ac, vestibulum at eros. Donec ullamcorper nulla non metus auctor fringilla. Fusce dapibus, tellus ac cursus commodo, tortor mauris condimentum nibh, ut fermentum massa justo sit amet risus. Nullam id dolor id nibh ultricies vehicula ut id elit.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4"/>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406" name="Google Shape;406;p34"/>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SIX DIFFERENT OPTIONS</a:t>
            </a:r>
            <a:endParaRPr/>
          </a:p>
        </p:txBody>
      </p:sp>
      <p:sp>
        <p:nvSpPr>
          <p:cNvPr id="407" name="Google Shape;407;p34"/>
          <p:cNvSpPr txBox="1">
            <a:spLocks noGrp="1"/>
          </p:cNvSpPr>
          <p:nvPr>
            <p:ph type="body" idx="2"/>
          </p:nvPr>
        </p:nvSpPr>
        <p:spPr>
          <a:xfrm>
            <a:off x="762000" y="2543621"/>
            <a:ext cx="3047802" cy="508001"/>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Condimentum</a:t>
            </a:r>
            <a:endParaRPr/>
          </a:p>
        </p:txBody>
      </p:sp>
      <p:sp>
        <p:nvSpPr>
          <p:cNvPr id="408" name="Google Shape;408;p34"/>
          <p:cNvSpPr txBox="1">
            <a:spLocks noGrp="1"/>
          </p:cNvSpPr>
          <p:nvPr>
            <p:ph type="body" idx="3"/>
          </p:nvPr>
        </p:nvSpPr>
        <p:spPr>
          <a:xfrm>
            <a:off x="762000" y="3169379"/>
            <a:ext cx="3048000" cy="2094003"/>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Aenean lacinia consectetur sociis natoque penatibus et magnis dis montes, nascetur ridiculus mus. Donec id elit at eget metus. Etiam porta sem mollis euismod.</a:t>
            </a:r>
            <a:endParaRPr/>
          </a:p>
        </p:txBody>
      </p:sp>
      <p:sp>
        <p:nvSpPr>
          <p:cNvPr id="409" name="Google Shape;409;p34"/>
          <p:cNvSpPr txBox="1">
            <a:spLocks noGrp="1"/>
          </p:cNvSpPr>
          <p:nvPr>
            <p:ph type="body" idx="4"/>
          </p:nvPr>
        </p:nvSpPr>
        <p:spPr>
          <a:xfrm>
            <a:off x="762000" y="6168305"/>
            <a:ext cx="3047802" cy="508001"/>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Ridiculus Commodo</a:t>
            </a:r>
            <a:endParaRPr/>
          </a:p>
        </p:txBody>
      </p:sp>
      <p:sp>
        <p:nvSpPr>
          <p:cNvPr id="410" name="Google Shape;410;p34"/>
          <p:cNvSpPr txBox="1">
            <a:spLocks noGrp="1"/>
          </p:cNvSpPr>
          <p:nvPr>
            <p:ph type="body" idx="5"/>
          </p:nvPr>
        </p:nvSpPr>
        <p:spPr>
          <a:xfrm>
            <a:off x="762000" y="6794062"/>
            <a:ext cx="3048000" cy="2094004"/>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Maecenas interdum. Vivamus sagittis lacus vel faucibus dolor auctor. Aenean eu leo quam. Pellentesque ornare sem lacinia quam venenatis vestibulum posuere.</a:t>
            </a:r>
            <a:endParaRPr/>
          </a:p>
        </p:txBody>
      </p:sp>
      <p:sp>
        <p:nvSpPr>
          <p:cNvPr id="411" name="Google Shape;411;p34"/>
          <p:cNvSpPr txBox="1">
            <a:spLocks noGrp="1"/>
          </p:cNvSpPr>
          <p:nvPr>
            <p:ph type="body" idx="6"/>
          </p:nvPr>
        </p:nvSpPr>
        <p:spPr>
          <a:xfrm>
            <a:off x="4978400" y="2543621"/>
            <a:ext cx="3047802" cy="508001"/>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Etiam Quam</a:t>
            </a:r>
            <a:endParaRPr/>
          </a:p>
        </p:txBody>
      </p:sp>
      <p:sp>
        <p:nvSpPr>
          <p:cNvPr id="412" name="Google Shape;412;p34"/>
          <p:cNvSpPr txBox="1">
            <a:spLocks noGrp="1"/>
          </p:cNvSpPr>
          <p:nvPr>
            <p:ph type="body" idx="7"/>
          </p:nvPr>
        </p:nvSpPr>
        <p:spPr>
          <a:xfrm>
            <a:off x="4978400" y="3169379"/>
            <a:ext cx="3048000" cy="2094003"/>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Fusce dapibus, tellus ac cursus commodo, tortor mauris condimentum nibh, ut fermentum massa justo sit amet risus. Integer posuere erat a ante venenatis.</a:t>
            </a:r>
            <a:endParaRPr/>
          </a:p>
        </p:txBody>
      </p:sp>
      <p:sp>
        <p:nvSpPr>
          <p:cNvPr id="413" name="Google Shape;413;p34"/>
          <p:cNvSpPr txBox="1">
            <a:spLocks noGrp="1"/>
          </p:cNvSpPr>
          <p:nvPr>
            <p:ph type="body" idx="8"/>
          </p:nvPr>
        </p:nvSpPr>
        <p:spPr>
          <a:xfrm>
            <a:off x="4978400" y="6168305"/>
            <a:ext cx="3047802" cy="508001"/>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Aenean Purus</a:t>
            </a:r>
            <a:endParaRPr/>
          </a:p>
        </p:txBody>
      </p:sp>
      <p:sp>
        <p:nvSpPr>
          <p:cNvPr id="414" name="Google Shape;414;p34"/>
          <p:cNvSpPr txBox="1">
            <a:spLocks noGrp="1"/>
          </p:cNvSpPr>
          <p:nvPr>
            <p:ph type="body" idx="9"/>
          </p:nvPr>
        </p:nvSpPr>
        <p:spPr>
          <a:xfrm>
            <a:off x="4978400" y="6794062"/>
            <a:ext cx="3048000" cy="2094004"/>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Duis mollis, non commodo luctus, nisi erat porttitor ligula, eget lacinia odio sem elit. Cras mattis consectetur purus sit amet. Cras justo odio, dapibus ac facilisis.</a:t>
            </a:r>
            <a:endParaRPr/>
          </a:p>
        </p:txBody>
      </p:sp>
      <p:sp>
        <p:nvSpPr>
          <p:cNvPr id="415" name="Google Shape;415;p34"/>
          <p:cNvSpPr txBox="1">
            <a:spLocks noGrp="1"/>
          </p:cNvSpPr>
          <p:nvPr>
            <p:ph type="body" idx="13"/>
          </p:nvPr>
        </p:nvSpPr>
        <p:spPr>
          <a:xfrm>
            <a:off x="9194800" y="2543621"/>
            <a:ext cx="3047802" cy="508001"/>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Ullamcorper</a:t>
            </a:r>
            <a:endParaRPr/>
          </a:p>
        </p:txBody>
      </p:sp>
      <p:sp>
        <p:nvSpPr>
          <p:cNvPr id="416" name="Google Shape;416;p34"/>
          <p:cNvSpPr txBox="1">
            <a:spLocks noGrp="1"/>
          </p:cNvSpPr>
          <p:nvPr>
            <p:ph type="body" idx="14"/>
          </p:nvPr>
        </p:nvSpPr>
        <p:spPr>
          <a:xfrm>
            <a:off x="9194800" y="3169379"/>
            <a:ext cx="3048000" cy="2094003"/>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Nulla vitae elit libero, a pharetra augue. Morbi leo risus, porta ac consectetur ac, vestibulum at eros. Fusce dapibus, tellus ac cursus commodo, tortor mauris.</a:t>
            </a:r>
            <a:endParaRPr/>
          </a:p>
        </p:txBody>
      </p:sp>
      <p:sp>
        <p:nvSpPr>
          <p:cNvPr id="417" name="Google Shape;417;p34"/>
          <p:cNvSpPr txBox="1">
            <a:spLocks noGrp="1"/>
          </p:cNvSpPr>
          <p:nvPr>
            <p:ph type="body" idx="15"/>
          </p:nvPr>
        </p:nvSpPr>
        <p:spPr>
          <a:xfrm>
            <a:off x="9194800" y="6168305"/>
            <a:ext cx="3047802" cy="508001"/>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Adipiscing</a:t>
            </a:r>
            <a:endParaRPr/>
          </a:p>
        </p:txBody>
      </p:sp>
      <p:sp>
        <p:nvSpPr>
          <p:cNvPr id="418" name="Google Shape;418;p34"/>
          <p:cNvSpPr txBox="1">
            <a:spLocks noGrp="1"/>
          </p:cNvSpPr>
          <p:nvPr>
            <p:ph type="body" idx="16"/>
          </p:nvPr>
        </p:nvSpPr>
        <p:spPr>
          <a:xfrm>
            <a:off x="9194800" y="6794062"/>
            <a:ext cx="3048000" cy="2094004"/>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Sed posuere consectetur est lobortis. Duis mollis, est non commodo luctus, nisi erat porttitor ligula, eget lacinia odio sem nec elit. Donec id elit non mi porta gravida.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35"/>
          <p:cNvPicPr preferRelativeResize="0"/>
          <p:nvPr/>
        </p:nvPicPr>
        <p:blipFill>
          <a:blip r:embed="rId3">
            <a:alphaModFix/>
          </a:blip>
          <a:stretch>
            <a:fillRect/>
          </a:stretch>
        </p:blipFill>
        <p:spPr>
          <a:xfrm>
            <a:off x="762000" y="3112375"/>
            <a:ext cx="5085500" cy="4984006"/>
          </a:xfrm>
          <a:prstGeom prst="rect">
            <a:avLst/>
          </a:prstGeom>
          <a:noFill/>
          <a:ln>
            <a:noFill/>
          </a:ln>
        </p:spPr>
      </p:pic>
      <p:sp>
        <p:nvSpPr>
          <p:cNvPr id="424" name="Google Shape;424;p35"/>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425" name="Google Shape;425;p35"/>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INFOGRAPHIC PATH</a:t>
            </a:r>
            <a:endParaRPr/>
          </a:p>
        </p:txBody>
      </p:sp>
      <p:sp>
        <p:nvSpPr>
          <p:cNvPr id="426" name="Google Shape;426;p35"/>
          <p:cNvSpPr txBox="1">
            <a:spLocks noGrp="1"/>
          </p:cNvSpPr>
          <p:nvPr>
            <p:ph type="body" idx="8"/>
          </p:nvPr>
        </p:nvSpPr>
        <p:spPr>
          <a:xfrm>
            <a:off x="2226354" y="4965036"/>
            <a:ext cx="2156783" cy="1779565"/>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Duis mollis, est non commodo luctus, nisi erat porttitor ligula, eget lacinia odio sem nec elit.</a:t>
            </a:r>
            <a:endParaRPr/>
          </a:p>
        </p:txBody>
      </p:sp>
      <p:sp>
        <p:nvSpPr>
          <p:cNvPr id="427" name="Google Shape;427;p35"/>
          <p:cNvSpPr txBox="1">
            <a:spLocks noGrp="1"/>
          </p:cNvSpPr>
          <p:nvPr>
            <p:ph type="body" idx="9"/>
          </p:nvPr>
        </p:nvSpPr>
        <p:spPr>
          <a:xfrm>
            <a:off x="6671915" y="3556000"/>
            <a:ext cx="5583585" cy="4702259"/>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Maecenas faucibus mollis interdum. Nullam quis risus eget urna mollis ornare vel eu leo. Curabitur blandit tempus porttitor. Cum sociis natoque penatibus et magnis dis parturient montes, nascetur ridiculus mus. Nulla vitae elit libero, a pharetra augue. Fusce dapibus, tellus ac cursus commodo, tortor mauris condimentum nibh, ut fermentum massa justo sit amet risus.</a:t>
            </a:r>
            <a:endParaRPr/>
          </a:p>
          <a:p>
            <a:pPr marL="0" lvl="0" indent="0" algn="l" rtl="0">
              <a:lnSpc>
                <a:spcPct val="110000"/>
              </a:lnSpc>
              <a:spcBef>
                <a:spcPts val="0"/>
              </a:spcBef>
              <a:spcAft>
                <a:spcPts val="0"/>
              </a:spcAft>
              <a:buClr>
                <a:srgbClr val="1F4054"/>
              </a:buClr>
              <a:buSzPts val="2000"/>
              <a:buFont typeface="Avenir"/>
              <a:buNone/>
            </a:pPr>
            <a:r>
              <a:rPr lang="en-US" sz="2000"/>
              <a:t>Nulla vitae elit libero, a pharetra augue. Cras justo odio, dapibus ac facilisis in, egestas eget quam. Donec sed odio dui.</a:t>
            </a:r>
            <a:endParaRPr/>
          </a:p>
        </p:txBody>
      </p:sp>
      <p:sp>
        <p:nvSpPr>
          <p:cNvPr id="428" name="Google Shape;428;p35"/>
          <p:cNvSpPr txBox="1">
            <a:spLocks noGrp="1"/>
          </p:cNvSpPr>
          <p:nvPr>
            <p:ph type="body" idx="13"/>
          </p:nvPr>
        </p:nvSpPr>
        <p:spPr>
          <a:xfrm>
            <a:off x="6671915" y="3048882"/>
            <a:ext cx="5588001" cy="376388"/>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Subtitle Goes Here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36"/>
          <p:cNvPicPr preferRelativeResize="0"/>
          <p:nvPr/>
        </p:nvPicPr>
        <p:blipFill>
          <a:blip r:embed="rId3">
            <a:alphaModFix/>
          </a:blip>
          <a:stretch>
            <a:fillRect/>
          </a:stretch>
        </p:blipFill>
        <p:spPr>
          <a:xfrm>
            <a:off x="762012" y="2919408"/>
            <a:ext cx="5045569" cy="5083350"/>
          </a:xfrm>
          <a:prstGeom prst="rect">
            <a:avLst/>
          </a:prstGeom>
          <a:noFill/>
          <a:ln>
            <a:noFill/>
          </a:ln>
        </p:spPr>
      </p:pic>
      <p:sp>
        <p:nvSpPr>
          <p:cNvPr id="434" name="Google Shape;434;p36"/>
          <p:cNvSpPr txBox="1">
            <a:spLocks noGrp="1"/>
          </p:cNvSpPr>
          <p:nvPr>
            <p:ph type="body" idx="5"/>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435" name="Google Shape;435;p36"/>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STEP BY STEP</a:t>
            </a:r>
            <a:endParaRPr/>
          </a:p>
        </p:txBody>
      </p:sp>
      <p:cxnSp>
        <p:nvCxnSpPr>
          <p:cNvPr id="436" name="Google Shape;436;p36"/>
          <p:cNvCxnSpPr/>
          <p:nvPr/>
        </p:nvCxnSpPr>
        <p:spPr>
          <a:xfrm rot="10800000" flipH="1">
            <a:off x="3741291" y="3534419"/>
            <a:ext cx="2773809" cy="1"/>
          </a:xfrm>
          <a:prstGeom prst="straightConnector1">
            <a:avLst/>
          </a:prstGeom>
          <a:noFill/>
          <a:ln w="9525" cap="flat" cmpd="sng">
            <a:solidFill>
              <a:srgbClr val="1F4054"/>
            </a:solidFill>
            <a:prstDash val="solid"/>
            <a:round/>
            <a:headEnd type="none" w="sm" len="sm"/>
            <a:tailEnd type="none" w="sm" len="sm"/>
          </a:ln>
        </p:spPr>
      </p:cxnSp>
      <p:cxnSp>
        <p:nvCxnSpPr>
          <p:cNvPr id="437" name="Google Shape;437;p36"/>
          <p:cNvCxnSpPr/>
          <p:nvPr/>
        </p:nvCxnSpPr>
        <p:spPr>
          <a:xfrm rot="10800000" flipH="1">
            <a:off x="4365112" y="4847839"/>
            <a:ext cx="2149988" cy="1"/>
          </a:xfrm>
          <a:prstGeom prst="straightConnector1">
            <a:avLst/>
          </a:prstGeom>
          <a:noFill/>
          <a:ln w="9525" cap="flat" cmpd="sng">
            <a:solidFill>
              <a:srgbClr val="1F4054"/>
            </a:solidFill>
            <a:prstDash val="solid"/>
            <a:round/>
            <a:headEnd type="none" w="sm" len="sm"/>
            <a:tailEnd type="none" w="sm" len="sm"/>
          </a:ln>
        </p:spPr>
      </p:cxnSp>
      <p:cxnSp>
        <p:nvCxnSpPr>
          <p:cNvPr id="438" name="Google Shape;438;p36"/>
          <p:cNvCxnSpPr/>
          <p:nvPr/>
        </p:nvCxnSpPr>
        <p:spPr>
          <a:xfrm rot="10800000" flipH="1">
            <a:off x="5064262" y="6161259"/>
            <a:ext cx="1450838" cy="1"/>
          </a:xfrm>
          <a:prstGeom prst="straightConnector1">
            <a:avLst/>
          </a:prstGeom>
          <a:noFill/>
          <a:ln w="9525" cap="flat" cmpd="sng">
            <a:solidFill>
              <a:srgbClr val="1F4054"/>
            </a:solidFill>
            <a:prstDash val="solid"/>
            <a:round/>
            <a:headEnd type="none" w="sm" len="sm"/>
            <a:tailEnd type="none" w="sm" len="sm"/>
          </a:ln>
        </p:spPr>
      </p:cxnSp>
      <p:cxnSp>
        <p:nvCxnSpPr>
          <p:cNvPr id="439" name="Google Shape;439;p36"/>
          <p:cNvCxnSpPr/>
          <p:nvPr/>
        </p:nvCxnSpPr>
        <p:spPr>
          <a:xfrm>
            <a:off x="5692213" y="7474678"/>
            <a:ext cx="822887" cy="1"/>
          </a:xfrm>
          <a:prstGeom prst="straightConnector1">
            <a:avLst/>
          </a:prstGeom>
          <a:noFill/>
          <a:ln w="9525" cap="flat" cmpd="sng">
            <a:solidFill>
              <a:srgbClr val="1F4054"/>
            </a:solidFill>
            <a:prstDash val="solid"/>
            <a:round/>
            <a:headEnd type="none" w="sm" len="sm"/>
            <a:tailEnd type="none" w="sm" len="sm"/>
          </a:ln>
        </p:spPr>
      </p:cxnSp>
      <p:sp>
        <p:nvSpPr>
          <p:cNvPr id="440" name="Google Shape;440;p36"/>
          <p:cNvSpPr txBox="1">
            <a:spLocks noGrp="1"/>
          </p:cNvSpPr>
          <p:nvPr>
            <p:ph type="body" idx="17"/>
          </p:nvPr>
        </p:nvSpPr>
        <p:spPr>
          <a:xfrm>
            <a:off x="6671915" y="3303497"/>
            <a:ext cx="5583585" cy="69550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Lorem ipsum dolor sit amet, consectetur adipiscing elit. Donec sed odio dui.</a:t>
            </a:r>
            <a:endParaRPr/>
          </a:p>
        </p:txBody>
      </p:sp>
      <p:sp>
        <p:nvSpPr>
          <p:cNvPr id="441" name="Google Shape;441;p36"/>
          <p:cNvSpPr txBox="1">
            <a:spLocks noGrp="1"/>
          </p:cNvSpPr>
          <p:nvPr>
            <p:ph type="body" idx="18"/>
          </p:nvPr>
        </p:nvSpPr>
        <p:spPr>
          <a:xfrm>
            <a:off x="6671915" y="4638083"/>
            <a:ext cx="5583585" cy="69550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Praesent commodo cursus magna, vel scelerisque nisl consectetur et.</a:t>
            </a:r>
            <a:endParaRPr/>
          </a:p>
        </p:txBody>
      </p:sp>
      <p:sp>
        <p:nvSpPr>
          <p:cNvPr id="442" name="Google Shape;442;p36"/>
          <p:cNvSpPr txBox="1">
            <a:spLocks noGrp="1"/>
          </p:cNvSpPr>
          <p:nvPr>
            <p:ph type="body" idx="19"/>
          </p:nvPr>
        </p:nvSpPr>
        <p:spPr>
          <a:xfrm>
            <a:off x="6671915" y="5972670"/>
            <a:ext cx="5583585" cy="69550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Donec id elit non mi porta gravida at eget metus. Cras justo odio, dapibus ac facilisis in.</a:t>
            </a:r>
            <a:endParaRPr/>
          </a:p>
        </p:txBody>
      </p:sp>
      <p:sp>
        <p:nvSpPr>
          <p:cNvPr id="443" name="Google Shape;443;p36"/>
          <p:cNvSpPr txBox="1">
            <a:spLocks noGrp="1"/>
          </p:cNvSpPr>
          <p:nvPr>
            <p:ph type="body" idx="20"/>
          </p:nvPr>
        </p:nvSpPr>
        <p:spPr>
          <a:xfrm>
            <a:off x="6671915" y="7307256"/>
            <a:ext cx="5583585" cy="69550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Aenean lacinia consectetur sociis natoque penatibus et magnis dis montes.</a:t>
            </a:r>
            <a:endParaRPr/>
          </a:p>
        </p:txBody>
      </p:sp>
      <p:pic>
        <p:nvPicPr>
          <p:cNvPr id="444" name="Google Shape;444;p36"/>
          <p:cNvPicPr preferRelativeResize="0"/>
          <p:nvPr/>
        </p:nvPicPr>
        <p:blipFill>
          <a:blip r:embed="rId4">
            <a:alphaModFix/>
          </a:blip>
          <a:stretch>
            <a:fillRect/>
          </a:stretch>
        </p:blipFill>
        <p:spPr>
          <a:xfrm>
            <a:off x="3160963" y="3534437"/>
            <a:ext cx="247650" cy="352425"/>
          </a:xfrm>
          <a:prstGeom prst="rect">
            <a:avLst/>
          </a:prstGeom>
          <a:noFill/>
          <a:ln>
            <a:noFill/>
          </a:ln>
        </p:spPr>
      </p:pic>
      <p:pic>
        <p:nvPicPr>
          <p:cNvPr id="445" name="Google Shape;445;p36"/>
          <p:cNvPicPr preferRelativeResize="0"/>
          <p:nvPr/>
        </p:nvPicPr>
        <p:blipFill>
          <a:blip r:embed="rId5">
            <a:alphaModFix/>
          </a:blip>
          <a:stretch>
            <a:fillRect/>
          </a:stretch>
        </p:blipFill>
        <p:spPr>
          <a:xfrm>
            <a:off x="3113338" y="4676412"/>
            <a:ext cx="342900" cy="342900"/>
          </a:xfrm>
          <a:prstGeom prst="rect">
            <a:avLst/>
          </a:prstGeom>
          <a:noFill/>
          <a:ln>
            <a:noFill/>
          </a:ln>
        </p:spPr>
      </p:pic>
      <p:pic>
        <p:nvPicPr>
          <p:cNvPr id="446" name="Google Shape;446;p36"/>
          <p:cNvPicPr preferRelativeResize="0"/>
          <p:nvPr/>
        </p:nvPicPr>
        <p:blipFill>
          <a:blip r:embed="rId6">
            <a:alphaModFix/>
          </a:blip>
          <a:stretch>
            <a:fillRect/>
          </a:stretch>
        </p:blipFill>
        <p:spPr>
          <a:xfrm>
            <a:off x="3113350" y="5909987"/>
            <a:ext cx="342900" cy="361950"/>
          </a:xfrm>
          <a:prstGeom prst="rect">
            <a:avLst/>
          </a:prstGeom>
          <a:noFill/>
          <a:ln>
            <a:noFill/>
          </a:ln>
        </p:spPr>
      </p:pic>
      <p:pic>
        <p:nvPicPr>
          <p:cNvPr id="447" name="Google Shape;447;p36"/>
          <p:cNvPicPr preferRelativeResize="0"/>
          <p:nvPr/>
        </p:nvPicPr>
        <p:blipFill>
          <a:blip r:embed="rId7">
            <a:alphaModFix/>
          </a:blip>
          <a:stretch>
            <a:fillRect/>
          </a:stretch>
        </p:blipFill>
        <p:spPr>
          <a:xfrm>
            <a:off x="3108575" y="7245687"/>
            <a:ext cx="352425" cy="3524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37"/>
          <p:cNvPicPr preferRelativeResize="0"/>
          <p:nvPr/>
        </p:nvPicPr>
        <p:blipFill>
          <a:blip r:embed="rId3">
            <a:alphaModFix/>
          </a:blip>
          <a:stretch>
            <a:fillRect/>
          </a:stretch>
        </p:blipFill>
        <p:spPr>
          <a:xfrm>
            <a:off x="4600570" y="3430209"/>
            <a:ext cx="3803650" cy="3803607"/>
          </a:xfrm>
          <a:prstGeom prst="rect">
            <a:avLst/>
          </a:prstGeom>
          <a:noFill/>
          <a:ln>
            <a:noFill/>
          </a:ln>
        </p:spPr>
      </p:pic>
      <p:sp>
        <p:nvSpPr>
          <p:cNvPr id="453" name="Google Shape;453;p37"/>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454" name="Google Shape;454;p37"/>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FOUR IMPORTANT ELEMENTS</a:t>
            </a:r>
            <a:endParaRPr/>
          </a:p>
        </p:txBody>
      </p:sp>
      <p:sp>
        <p:nvSpPr>
          <p:cNvPr id="455" name="Google Shape;455;p37"/>
          <p:cNvSpPr>
            <a:spLocks noGrp="1"/>
          </p:cNvSpPr>
          <p:nvPr>
            <p:ph type="body" idx="7"/>
          </p:nvPr>
        </p:nvSpPr>
        <p:spPr>
          <a:xfrm>
            <a:off x="1778000" y="2545155"/>
            <a:ext cx="1016000" cy="1016001"/>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01</a:t>
            </a:r>
            <a:endParaRPr/>
          </a:p>
        </p:txBody>
      </p:sp>
      <p:sp>
        <p:nvSpPr>
          <p:cNvPr id="456" name="Google Shape;456;p37"/>
          <p:cNvSpPr txBox="1">
            <a:spLocks noGrp="1"/>
          </p:cNvSpPr>
          <p:nvPr>
            <p:ph type="body" idx="8"/>
          </p:nvPr>
        </p:nvSpPr>
        <p:spPr>
          <a:xfrm>
            <a:off x="762000" y="3754823"/>
            <a:ext cx="3048000" cy="376388"/>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Subtitle Goes Here</a:t>
            </a:r>
            <a:endParaRPr/>
          </a:p>
        </p:txBody>
      </p:sp>
      <p:sp>
        <p:nvSpPr>
          <p:cNvPr id="457" name="Google Shape;457;p37"/>
          <p:cNvSpPr txBox="1">
            <a:spLocks noGrp="1"/>
          </p:cNvSpPr>
          <p:nvPr>
            <p:ph type="body" idx="9"/>
          </p:nvPr>
        </p:nvSpPr>
        <p:spPr>
          <a:xfrm>
            <a:off x="762205" y="4199734"/>
            <a:ext cx="3048001" cy="1016001"/>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Aenean lacinia consectetur sociis natoque penatibus et magnis dis montes</a:t>
            </a:r>
            <a:endParaRPr/>
          </a:p>
        </p:txBody>
      </p:sp>
      <p:sp>
        <p:nvSpPr>
          <p:cNvPr id="458" name="Google Shape;458;p37"/>
          <p:cNvSpPr>
            <a:spLocks noGrp="1"/>
          </p:cNvSpPr>
          <p:nvPr>
            <p:ph type="body" idx="13"/>
          </p:nvPr>
        </p:nvSpPr>
        <p:spPr>
          <a:xfrm>
            <a:off x="1778000" y="5848148"/>
            <a:ext cx="1016000" cy="1016001"/>
          </a:xfrm>
          <a:prstGeom prst="ellipse">
            <a:avLst/>
          </a:prstGeom>
          <a:solidFill>
            <a:srgbClr val="006198"/>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03</a:t>
            </a:r>
            <a:endParaRPr/>
          </a:p>
        </p:txBody>
      </p:sp>
      <p:sp>
        <p:nvSpPr>
          <p:cNvPr id="459" name="Google Shape;459;p37"/>
          <p:cNvSpPr txBox="1">
            <a:spLocks noGrp="1"/>
          </p:cNvSpPr>
          <p:nvPr>
            <p:ph type="body" idx="14"/>
          </p:nvPr>
        </p:nvSpPr>
        <p:spPr>
          <a:xfrm>
            <a:off x="762000" y="7057815"/>
            <a:ext cx="3048000" cy="376388"/>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Subtitle Goes Here</a:t>
            </a:r>
            <a:endParaRPr/>
          </a:p>
        </p:txBody>
      </p:sp>
      <p:sp>
        <p:nvSpPr>
          <p:cNvPr id="460" name="Google Shape;460;p37"/>
          <p:cNvSpPr txBox="1">
            <a:spLocks noGrp="1"/>
          </p:cNvSpPr>
          <p:nvPr>
            <p:ph type="body" idx="15"/>
          </p:nvPr>
        </p:nvSpPr>
        <p:spPr>
          <a:xfrm>
            <a:off x="762205" y="7502726"/>
            <a:ext cx="3048001" cy="1016001"/>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Cras justo odio, dapibus ac facilisis in, egestas. Aenean eget eu leo quam.</a:t>
            </a:r>
            <a:endParaRPr/>
          </a:p>
        </p:txBody>
      </p:sp>
      <p:sp>
        <p:nvSpPr>
          <p:cNvPr id="461" name="Google Shape;461;p37"/>
          <p:cNvSpPr>
            <a:spLocks noGrp="1"/>
          </p:cNvSpPr>
          <p:nvPr>
            <p:ph type="body" idx="16"/>
          </p:nvPr>
        </p:nvSpPr>
        <p:spPr>
          <a:xfrm>
            <a:off x="10223295" y="2545155"/>
            <a:ext cx="1016001" cy="1016001"/>
          </a:xfrm>
          <a:prstGeom prst="ellipse">
            <a:avLst/>
          </a:prstGeom>
          <a:solidFill>
            <a:srgbClr val="0079BF"/>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02</a:t>
            </a:r>
            <a:endParaRPr/>
          </a:p>
        </p:txBody>
      </p:sp>
      <p:sp>
        <p:nvSpPr>
          <p:cNvPr id="462" name="Google Shape;462;p37"/>
          <p:cNvSpPr txBox="1">
            <a:spLocks noGrp="1"/>
          </p:cNvSpPr>
          <p:nvPr>
            <p:ph type="body" idx="17"/>
          </p:nvPr>
        </p:nvSpPr>
        <p:spPr>
          <a:xfrm>
            <a:off x="9207295" y="3754823"/>
            <a:ext cx="3048001" cy="376388"/>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Subtitle Goes Here</a:t>
            </a:r>
            <a:endParaRPr/>
          </a:p>
        </p:txBody>
      </p:sp>
      <p:sp>
        <p:nvSpPr>
          <p:cNvPr id="463" name="Google Shape;463;p37"/>
          <p:cNvSpPr txBox="1">
            <a:spLocks noGrp="1"/>
          </p:cNvSpPr>
          <p:nvPr>
            <p:ph type="body" idx="18"/>
          </p:nvPr>
        </p:nvSpPr>
        <p:spPr>
          <a:xfrm>
            <a:off x="9207500" y="4199734"/>
            <a:ext cx="3048000" cy="1016001"/>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Maecenas sed diam eget risus varius blandit sit amet non magna.</a:t>
            </a:r>
            <a:endParaRPr/>
          </a:p>
        </p:txBody>
      </p:sp>
      <p:sp>
        <p:nvSpPr>
          <p:cNvPr id="464" name="Google Shape;464;p37"/>
          <p:cNvSpPr>
            <a:spLocks noGrp="1"/>
          </p:cNvSpPr>
          <p:nvPr>
            <p:ph type="body" idx="19"/>
          </p:nvPr>
        </p:nvSpPr>
        <p:spPr>
          <a:xfrm>
            <a:off x="10223295" y="5848148"/>
            <a:ext cx="1016001" cy="1016001"/>
          </a:xfrm>
          <a:prstGeom prst="ellipse">
            <a:avLst/>
          </a:prstGeom>
          <a:solidFill>
            <a:srgbClr val="1F4054"/>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04</a:t>
            </a:r>
            <a:endParaRPr/>
          </a:p>
        </p:txBody>
      </p:sp>
      <p:sp>
        <p:nvSpPr>
          <p:cNvPr id="465" name="Google Shape;465;p37"/>
          <p:cNvSpPr txBox="1">
            <a:spLocks noGrp="1"/>
          </p:cNvSpPr>
          <p:nvPr>
            <p:ph type="body" idx="20"/>
          </p:nvPr>
        </p:nvSpPr>
        <p:spPr>
          <a:xfrm>
            <a:off x="9207295" y="7057815"/>
            <a:ext cx="3048001" cy="376388"/>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Subtitle Goes Here</a:t>
            </a:r>
            <a:endParaRPr/>
          </a:p>
        </p:txBody>
      </p:sp>
      <p:sp>
        <p:nvSpPr>
          <p:cNvPr id="466" name="Google Shape;466;p37"/>
          <p:cNvSpPr txBox="1">
            <a:spLocks noGrp="1"/>
          </p:cNvSpPr>
          <p:nvPr>
            <p:ph type="body" idx="21"/>
          </p:nvPr>
        </p:nvSpPr>
        <p:spPr>
          <a:xfrm>
            <a:off x="9207500" y="7502726"/>
            <a:ext cx="3048000" cy="1016001"/>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Cum sociis et magnis dis parturient montes, nascetur ridiculus mus.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38"/>
          <p:cNvPicPr preferRelativeResize="0"/>
          <p:nvPr/>
        </p:nvPicPr>
        <p:blipFill>
          <a:blip r:embed="rId3">
            <a:alphaModFix/>
          </a:blip>
          <a:stretch>
            <a:fillRect/>
          </a:stretch>
        </p:blipFill>
        <p:spPr>
          <a:xfrm>
            <a:off x="1015800" y="2984994"/>
            <a:ext cx="3809200" cy="3796564"/>
          </a:xfrm>
          <a:prstGeom prst="rect">
            <a:avLst/>
          </a:prstGeom>
          <a:noFill/>
          <a:ln>
            <a:noFill/>
          </a:ln>
        </p:spPr>
      </p:pic>
      <p:cxnSp>
        <p:nvCxnSpPr>
          <p:cNvPr id="472" name="Google Shape;472;p38"/>
          <p:cNvCxnSpPr/>
          <p:nvPr/>
        </p:nvCxnSpPr>
        <p:spPr>
          <a:xfrm rot="10800000" flipH="1">
            <a:off x="2913958" y="6781300"/>
            <a:ext cx="1" cy="2972300"/>
          </a:xfrm>
          <a:prstGeom prst="straightConnector1">
            <a:avLst/>
          </a:prstGeom>
          <a:noFill/>
          <a:ln w="9525" cap="flat" cmpd="sng">
            <a:solidFill>
              <a:srgbClr val="1F4054"/>
            </a:solidFill>
            <a:prstDash val="solid"/>
            <a:round/>
            <a:headEnd type="none" w="sm" len="sm"/>
            <a:tailEnd type="none" w="sm" len="sm"/>
          </a:ln>
        </p:spPr>
      </p:cxnSp>
      <p:sp>
        <p:nvSpPr>
          <p:cNvPr id="473" name="Google Shape;473;p38"/>
          <p:cNvSpPr txBox="1">
            <a:spLocks noGrp="1"/>
          </p:cNvSpPr>
          <p:nvPr>
            <p:ph type="body" idx="2"/>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474" name="Google Shape;474;p38"/>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HISTORY TIMELINE</a:t>
            </a:r>
            <a:endParaRPr/>
          </a:p>
        </p:txBody>
      </p:sp>
      <p:sp>
        <p:nvSpPr>
          <p:cNvPr id="475" name="Google Shape;475;p38"/>
          <p:cNvSpPr txBox="1">
            <a:spLocks noGrp="1"/>
          </p:cNvSpPr>
          <p:nvPr>
            <p:ph type="body" idx="4"/>
          </p:nvPr>
        </p:nvSpPr>
        <p:spPr>
          <a:xfrm>
            <a:off x="1383707" y="7108105"/>
            <a:ext cx="3047803" cy="508001"/>
          </a:xfrm>
          <a:prstGeom prst="rect">
            <a:avLst/>
          </a:prstGeom>
          <a:solidFill>
            <a:srgbClr val="1F4054"/>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(1) Ridiculus Commodo</a:t>
            </a:r>
            <a:endParaRPr/>
          </a:p>
        </p:txBody>
      </p:sp>
      <p:sp>
        <p:nvSpPr>
          <p:cNvPr id="476" name="Google Shape;476;p38"/>
          <p:cNvSpPr>
            <a:spLocks noGrp="1"/>
          </p:cNvSpPr>
          <p:nvPr>
            <p:ph type="body" idx="5"/>
          </p:nvPr>
        </p:nvSpPr>
        <p:spPr>
          <a:xfrm>
            <a:off x="5905500" y="2542418"/>
            <a:ext cx="1016000" cy="1016001"/>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01</a:t>
            </a:r>
            <a:endParaRPr/>
          </a:p>
        </p:txBody>
      </p:sp>
      <p:sp>
        <p:nvSpPr>
          <p:cNvPr id="477" name="Google Shape;477;p38"/>
          <p:cNvSpPr txBox="1">
            <a:spLocks noGrp="1"/>
          </p:cNvSpPr>
          <p:nvPr>
            <p:ph type="body" idx="6"/>
          </p:nvPr>
        </p:nvSpPr>
        <p:spPr>
          <a:xfrm>
            <a:off x="7175500" y="2542418"/>
            <a:ext cx="5080206" cy="376387"/>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Your Favorite Subtitle Goes Here</a:t>
            </a:r>
            <a:endParaRPr/>
          </a:p>
        </p:txBody>
      </p:sp>
      <p:sp>
        <p:nvSpPr>
          <p:cNvPr id="478" name="Google Shape;478;p38"/>
          <p:cNvSpPr txBox="1">
            <a:spLocks noGrp="1"/>
          </p:cNvSpPr>
          <p:nvPr>
            <p:ph type="body" idx="7"/>
          </p:nvPr>
        </p:nvSpPr>
        <p:spPr>
          <a:xfrm>
            <a:off x="7175500" y="3045958"/>
            <a:ext cx="5080206" cy="10795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Morbi leo risus, porta ac, vestibulum at eros. Maecenas faucibus mollis interdum. Cras consectetur purus sit amet.</a:t>
            </a:r>
            <a:endParaRPr/>
          </a:p>
        </p:txBody>
      </p:sp>
      <p:sp>
        <p:nvSpPr>
          <p:cNvPr id="479" name="Google Shape;479;p38"/>
          <p:cNvSpPr>
            <a:spLocks noGrp="1"/>
          </p:cNvSpPr>
          <p:nvPr>
            <p:ph type="body" idx="8"/>
          </p:nvPr>
        </p:nvSpPr>
        <p:spPr>
          <a:xfrm>
            <a:off x="5905500" y="4781927"/>
            <a:ext cx="1016000" cy="1016001"/>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02</a:t>
            </a:r>
            <a:endParaRPr/>
          </a:p>
        </p:txBody>
      </p:sp>
      <p:sp>
        <p:nvSpPr>
          <p:cNvPr id="480" name="Google Shape;480;p38"/>
          <p:cNvSpPr txBox="1">
            <a:spLocks noGrp="1"/>
          </p:cNvSpPr>
          <p:nvPr>
            <p:ph type="body" idx="9"/>
          </p:nvPr>
        </p:nvSpPr>
        <p:spPr>
          <a:xfrm>
            <a:off x="7175500" y="4781927"/>
            <a:ext cx="5080206" cy="376387"/>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Your Favorite Subtitle Goes Here</a:t>
            </a:r>
            <a:endParaRPr/>
          </a:p>
        </p:txBody>
      </p:sp>
      <p:sp>
        <p:nvSpPr>
          <p:cNvPr id="481" name="Google Shape;481;p38"/>
          <p:cNvSpPr txBox="1">
            <a:spLocks noGrp="1"/>
          </p:cNvSpPr>
          <p:nvPr>
            <p:ph type="body" idx="13"/>
          </p:nvPr>
        </p:nvSpPr>
        <p:spPr>
          <a:xfrm>
            <a:off x="7175500" y="5221967"/>
            <a:ext cx="5080206" cy="10795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Cras justo odio, dapibus ac in, egestas eget quam. Praesent commodo cursus magna, vel scelerisque nisl.</a:t>
            </a:r>
            <a:endParaRPr/>
          </a:p>
        </p:txBody>
      </p:sp>
      <p:sp>
        <p:nvSpPr>
          <p:cNvPr id="482" name="Google Shape;482;p38"/>
          <p:cNvSpPr>
            <a:spLocks noGrp="1"/>
          </p:cNvSpPr>
          <p:nvPr>
            <p:ph type="body" idx="14"/>
          </p:nvPr>
        </p:nvSpPr>
        <p:spPr>
          <a:xfrm>
            <a:off x="5905500" y="6989685"/>
            <a:ext cx="1016000" cy="1016001"/>
          </a:xfrm>
          <a:prstGeom prst="ellipse">
            <a:avLst/>
          </a:prstGeom>
          <a:solidFill>
            <a:schemeClr val="accent1"/>
          </a:solid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03</a:t>
            </a:r>
            <a:endParaRPr/>
          </a:p>
        </p:txBody>
      </p:sp>
      <p:sp>
        <p:nvSpPr>
          <p:cNvPr id="483" name="Google Shape;483;p38"/>
          <p:cNvSpPr txBox="1">
            <a:spLocks noGrp="1"/>
          </p:cNvSpPr>
          <p:nvPr>
            <p:ph type="body" idx="15"/>
          </p:nvPr>
        </p:nvSpPr>
        <p:spPr>
          <a:xfrm>
            <a:off x="7175500" y="6989685"/>
            <a:ext cx="5080206" cy="376388"/>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Your Favorite Subtitle Goes Here</a:t>
            </a:r>
            <a:endParaRPr/>
          </a:p>
        </p:txBody>
      </p:sp>
      <p:sp>
        <p:nvSpPr>
          <p:cNvPr id="484" name="Google Shape;484;p38"/>
          <p:cNvSpPr txBox="1">
            <a:spLocks noGrp="1"/>
          </p:cNvSpPr>
          <p:nvPr>
            <p:ph type="body" idx="16"/>
          </p:nvPr>
        </p:nvSpPr>
        <p:spPr>
          <a:xfrm>
            <a:off x="7175500" y="7429725"/>
            <a:ext cx="5080206" cy="10795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Donec ullamcorper nulla non metus auctor fringilla. Cras justo odio, dapibus ac facilisis in, egestas eget quam.</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9"/>
          <p:cNvSpPr txBox="1">
            <a:spLocks noGrp="1"/>
          </p:cNvSpPr>
          <p:nvPr>
            <p:ph type="body" idx="1"/>
          </p:nvPr>
        </p:nvSpPr>
        <p:spPr>
          <a:xfrm>
            <a:off x="5905500" y="2663604"/>
            <a:ext cx="2921000" cy="1971577"/>
          </a:xfrm>
          <a:prstGeom prst="rect">
            <a:avLst/>
          </a:prstGeom>
          <a:solidFill>
            <a:srgbClr val="E4E9ED"/>
          </a:solidFill>
          <a:ln>
            <a:noFill/>
          </a:ln>
        </p:spPr>
        <p:txBody>
          <a:bodyPr spcFirstLastPara="1" wrap="square" lIns="50800" tIns="50800" rIns="50800" bIns="50800" anchor="ctr" anchorCtr="0">
            <a:noAutofit/>
          </a:bodyPr>
          <a:lstStyle/>
          <a:p>
            <a:pPr marL="0" lvl="0" indent="0" algn="l" rtl="0">
              <a:lnSpc>
                <a:spcPct val="110000"/>
              </a:lnSpc>
              <a:spcBef>
                <a:spcPts val="0"/>
              </a:spcBef>
              <a:spcAft>
                <a:spcPts val="0"/>
              </a:spcAft>
              <a:buClr>
                <a:srgbClr val="1F4054"/>
              </a:buClr>
              <a:buSzPts val="1800"/>
              <a:buFont typeface="Avenir"/>
              <a:buNone/>
            </a:pPr>
            <a:r>
              <a:rPr lang="en-US"/>
              <a:t> </a:t>
            </a:r>
            <a:endParaRPr/>
          </a:p>
        </p:txBody>
      </p:sp>
      <p:cxnSp>
        <p:nvCxnSpPr>
          <p:cNvPr id="490" name="Google Shape;490;p39"/>
          <p:cNvCxnSpPr/>
          <p:nvPr/>
        </p:nvCxnSpPr>
        <p:spPr>
          <a:xfrm rot="10800000" flipH="1">
            <a:off x="2913958" y="-1"/>
            <a:ext cx="1" cy="9753601"/>
          </a:xfrm>
          <a:prstGeom prst="straightConnector1">
            <a:avLst/>
          </a:prstGeom>
          <a:noFill/>
          <a:ln w="9525" cap="flat" cmpd="sng">
            <a:solidFill>
              <a:srgbClr val="1F4054"/>
            </a:solidFill>
            <a:prstDash val="solid"/>
            <a:round/>
            <a:headEnd type="none" w="sm" len="sm"/>
            <a:tailEnd type="none" w="sm" len="sm"/>
          </a:ln>
        </p:spPr>
      </p:cxnSp>
      <p:sp>
        <p:nvSpPr>
          <p:cNvPr id="491" name="Google Shape;491;p39"/>
          <p:cNvSpPr txBox="1">
            <a:spLocks noGrp="1"/>
          </p:cNvSpPr>
          <p:nvPr>
            <p:ph type="body" idx="4"/>
          </p:nvPr>
        </p:nvSpPr>
        <p:spPr>
          <a:xfrm>
            <a:off x="1383707" y="7108105"/>
            <a:ext cx="3047803" cy="508001"/>
          </a:xfrm>
          <a:prstGeom prst="rect">
            <a:avLst/>
          </a:prstGeom>
          <a:solidFill>
            <a:srgbClr val="1F4054"/>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(2) Vulputate Amet</a:t>
            </a:r>
            <a:endParaRPr/>
          </a:p>
        </p:txBody>
      </p:sp>
      <p:sp>
        <p:nvSpPr>
          <p:cNvPr id="492" name="Google Shape;492;p39"/>
          <p:cNvSpPr txBox="1">
            <a:spLocks noGrp="1"/>
          </p:cNvSpPr>
          <p:nvPr>
            <p:ph type="body" idx="5"/>
          </p:nvPr>
        </p:nvSpPr>
        <p:spPr>
          <a:xfrm>
            <a:off x="5905500" y="2155604"/>
            <a:ext cx="2921000" cy="508001"/>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Option 01</a:t>
            </a:r>
            <a:endParaRPr/>
          </a:p>
        </p:txBody>
      </p:sp>
      <p:sp>
        <p:nvSpPr>
          <p:cNvPr id="493" name="Google Shape;493;p39"/>
          <p:cNvSpPr txBox="1">
            <a:spLocks noGrp="1"/>
          </p:cNvSpPr>
          <p:nvPr>
            <p:ph type="body" idx="6"/>
          </p:nvPr>
        </p:nvSpPr>
        <p:spPr>
          <a:xfrm>
            <a:off x="9334705" y="2663604"/>
            <a:ext cx="2921001" cy="1971577"/>
          </a:xfrm>
          <a:prstGeom prst="rect">
            <a:avLst/>
          </a:prstGeom>
          <a:solidFill>
            <a:srgbClr val="E4E9ED"/>
          </a:solidFill>
          <a:ln>
            <a:noFill/>
          </a:ln>
        </p:spPr>
        <p:txBody>
          <a:bodyPr spcFirstLastPara="1" wrap="square" lIns="50800" tIns="50800" rIns="50800" bIns="50800" anchor="ctr" anchorCtr="0">
            <a:noAutofit/>
          </a:bodyPr>
          <a:lstStyle/>
          <a:p>
            <a:pPr marL="0" lvl="0" indent="0" algn="l" rtl="0">
              <a:lnSpc>
                <a:spcPct val="110000"/>
              </a:lnSpc>
              <a:spcBef>
                <a:spcPts val="0"/>
              </a:spcBef>
              <a:spcAft>
                <a:spcPts val="0"/>
              </a:spcAft>
              <a:buClr>
                <a:srgbClr val="1F4054"/>
              </a:buClr>
              <a:buSzPts val="1800"/>
              <a:buFont typeface="Avenir"/>
              <a:buNone/>
            </a:pPr>
            <a:r>
              <a:rPr lang="en-US"/>
              <a:t> </a:t>
            </a:r>
            <a:endParaRPr/>
          </a:p>
        </p:txBody>
      </p:sp>
      <p:sp>
        <p:nvSpPr>
          <p:cNvPr id="494" name="Google Shape;494;p39"/>
          <p:cNvSpPr txBox="1">
            <a:spLocks noGrp="1"/>
          </p:cNvSpPr>
          <p:nvPr>
            <p:ph type="body" idx="7"/>
          </p:nvPr>
        </p:nvSpPr>
        <p:spPr>
          <a:xfrm>
            <a:off x="9334705" y="2155604"/>
            <a:ext cx="2921001" cy="508001"/>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Option 02</a:t>
            </a:r>
            <a:endParaRPr/>
          </a:p>
        </p:txBody>
      </p:sp>
      <p:sp>
        <p:nvSpPr>
          <p:cNvPr id="495" name="Google Shape;495;p39"/>
          <p:cNvSpPr txBox="1">
            <a:spLocks noGrp="1"/>
          </p:cNvSpPr>
          <p:nvPr>
            <p:ph type="body" idx="8"/>
          </p:nvPr>
        </p:nvSpPr>
        <p:spPr>
          <a:xfrm>
            <a:off x="6159397" y="2949854"/>
            <a:ext cx="2413206" cy="1399078"/>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Cras justo odio, dapibus ac in, egestas eget quam. Praesent commodo cursus.</a:t>
            </a:r>
            <a:endParaRPr/>
          </a:p>
        </p:txBody>
      </p:sp>
      <p:sp>
        <p:nvSpPr>
          <p:cNvPr id="496" name="Google Shape;496;p39"/>
          <p:cNvSpPr txBox="1">
            <a:spLocks noGrp="1"/>
          </p:cNvSpPr>
          <p:nvPr>
            <p:ph type="body" idx="9"/>
          </p:nvPr>
        </p:nvSpPr>
        <p:spPr>
          <a:xfrm>
            <a:off x="9588602" y="2949854"/>
            <a:ext cx="2413206" cy="1399078"/>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Sed consectetur est at lobortis. Nullam quis risus eget urna mollis ornare vel eu leo.</a:t>
            </a:r>
            <a:endParaRPr/>
          </a:p>
        </p:txBody>
      </p:sp>
      <p:sp>
        <p:nvSpPr>
          <p:cNvPr id="497" name="Google Shape;497;p39"/>
          <p:cNvSpPr txBox="1">
            <a:spLocks noGrp="1"/>
          </p:cNvSpPr>
          <p:nvPr>
            <p:ph type="body" idx="13"/>
          </p:nvPr>
        </p:nvSpPr>
        <p:spPr>
          <a:xfrm>
            <a:off x="5905499" y="5644529"/>
            <a:ext cx="2921001" cy="1971577"/>
          </a:xfrm>
          <a:prstGeom prst="rect">
            <a:avLst/>
          </a:prstGeom>
          <a:solidFill>
            <a:srgbClr val="E4E9ED"/>
          </a:solidFill>
          <a:ln>
            <a:noFill/>
          </a:ln>
        </p:spPr>
        <p:txBody>
          <a:bodyPr spcFirstLastPara="1" wrap="square" lIns="50800" tIns="50800" rIns="50800" bIns="50800" anchor="ctr" anchorCtr="0">
            <a:noAutofit/>
          </a:bodyPr>
          <a:lstStyle/>
          <a:p>
            <a:pPr marL="0" lvl="0" indent="0" algn="l" rtl="0">
              <a:lnSpc>
                <a:spcPct val="110000"/>
              </a:lnSpc>
              <a:spcBef>
                <a:spcPts val="0"/>
              </a:spcBef>
              <a:spcAft>
                <a:spcPts val="0"/>
              </a:spcAft>
              <a:buClr>
                <a:srgbClr val="1F4054"/>
              </a:buClr>
              <a:buSzPts val="1800"/>
              <a:buFont typeface="Avenir"/>
              <a:buNone/>
            </a:pPr>
            <a:r>
              <a:rPr lang="en-US"/>
              <a:t> </a:t>
            </a:r>
            <a:endParaRPr/>
          </a:p>
        </p:txBody>
      </p:sp>
      <p:sp>
        <p:nvSpPr>
          <p:cNvPr id="498" name="Google Shape;498;p39"/>
          <p:cNvSpPr txBox="1">
            <a:spLocks noGrp="1"/>
          </p:cNvSpPr>
          <p:nvPr>
            <p:ph type="body" idx="14"/>
          </p:nvPr>
        </p:nvSpPr>
        <p:spPr>
          <a:xfrm>
            <a:off x="5905499" y="5136529"/>
            <a:ext cx="2921001" cy="508001"/>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Option 03</a:t>
            </a:r>
            <a:endParaRPr/>
          </a:p>
        </p:txBody>
      </p:sp>
      <p:sp>
        <p:nvSpPr>
          <p:cNvPr id="499" name="Google Shape;499;p39"/>
          <p:cNvSpPr txBox="1">
            <a:spLocks noGrp="1"/>
          </p:cNvSpPr>
          <p:nvPr>
            <p:ph type="body" idx="15"/>
          </p:nvPr>
        </p:nvSpPr>
        <p:spPr>
          <a:xfrm>
            <a:off x="9334704" y="5644529"/>
            <a:ext cx="2921001" cy="1971577"/>
          </a:xfrm>
          <a:prstGeom prst="rect">
            <a:avLst/>
          </a:prstGeom>
          <a:solidFill>
            <a:srgbClr val="E4E9ED"/>
          </a:solidFill>
          <a:ln>
            <a:noFill/>
          </a:ln>
        </p:spPr>
        <p:txBody>
          <a:bodyPr spcFirstLastPara="1" wrap="square" lIns="50800" tIns="50800" rIns="50800" bIns="50800" anchor="ctr" anchorCtr="0">
            <a:noAutofit/>
          </a:bodyPr>
          <a:lstStyle/>
          <a:p>
            <a:pPr marL="0" lvl="0" indent="0" algn="l" rtl="0">
              <a:lnSpc>
                <a:spcPct val="110000"/>
              </a:lnSpc>
              <a:spcBef>
                <a:spcPts val="0"/>
              </a:spcBef>
              <a:spcAft>
                <a:spcPts val="0"/>
              </a:spcAft>
              <a:buClr>
                <a:srgbClr val="1F4054"/>
              </a:buClr>
              <a:buSzPts val="1800"/>
              <a:buFont typeface="Avenir"/>
              <a:buNone/>
            </a:pPr>
            <a:r>
              <a:rPr lang="en-US"/>
              <a:t> </a:t>
            </a:r>
            <a:endParaRPr/>
          </a:p>
        </p:txBody>
      </p:sp>
      <p:sp>
        <p:nvSpPr>
          <p:cNvPr id="500" name="Google Shape;500;p39"/>
          <p:cNvSpPr txBox="1">
            <a:spLocks noGrp="1"/>
          </p:cNvSpPr>
          <p:nvPr>
            <p:ph type="body" idx="16"/>
          </p:nvPr>
        </p:nvSpPr>
        <p:spPr>
          <a:xfrm>
            <a:off x="9334704" y="5136529"/>
            <a:ext cx="2921001" cy="508001"/>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Option 04</a:t>
            </a:r>
            <a:endParaRPr/>
          </a:p>
        </p:txBody>
      </p:sp>
      <p:sp>
        <p:nvSpPr>
          <p:cNvPr id="501" name="Google Shape;501;p39"/>
          <p:cNvSpPr txBox="1">
            <a:spLocks noGrp="1"/>
          </p:cNvSpPr>
          <p:nvPr>
            <p:ph type="body" idx="17"/>
          </p:nvPr>
        </p:nvSpPr>
        <p:spPr>
          <a:xfrm>
            <a:off x="6159396" y="5930779"/>
            <a:ext cx="2413207" cy="1399078"/>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Duis mollis, est non commodo luctus, nisi erat porttitor ligula, eget lacinia odio.</a:t>
            </a:r>
            <a:endParaRPr/>
          </a:p>
        </p:txBody>
      </p:sp>
      <p:sp>
        <p:nvSpPr>
          <p:cNvPr id="502" name="Google Shape;502;p39"/>
          <p:cNvSpPr txBox="1">
            <a:spLocks noGrp="1"/>
          </p:cNvSpPr>
          <p:nvPr>
            <p:ph type="body" idx="18"/>
          </p:nvPr>
        </p:nvSpPr>
        <p:spPr>
          <a:xfrm>
            <a:off x="9588602" y="5930779"/>
            <a:ext cx="2413206" cy="1399078"/>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Praesent commodo posuere elit cursus magna, vel scelerisque nisl consectetur et.</a:t>
            </a:r>
            <a:endParaRPr/>
          </a:p>
        </p:txBody>
      </p:sp>
      <p:pic>
        <p:nvPicPr>
          <p:cNvPr id="503" name="Google Shape;503;p39"/>
          <p:cNvPicPr preferRelativeResize="0"/>
          <p:nvPr/>
        </p:nvPicPr>
        <p:blipFill>
          <a:blip r:embed="rId3">
            <a:alphaModFix/>
          </a:blip>
          <a:stretch>
            <a:fillRect/>
          </a:stretch>
        </p:blipFill>
        <p:spPr>
          <a:xfrm>
            <a:off x="1003000" y="3064100"/>
            <a:ext cx="3809200" cy="379655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40"/>
          <p:cNvPicPr preferRelativeResize="0"/>
          <p:nvPr/>
        </p:nvPicPr>
        <p:blipFill>
          <a:blip r:embed="rId3">
            <a:alphaModFix/>
          </a:blip>
          <a:stretch>
            <a:fillRect/>
          </a:stretch>
        </p:blipFill>
        <p:spPr>
          <a:xfrm>
            <a:off x="7144650" y="1355625"/>
            <a:ext cx="3809200" cy="3821842"/>
          </a:xfrm>
          <a:prstGeom prst="rect">
            <a:avLst/>
          </a:prstGeom>
          <a:noFill/>
          <a:ln>
            <a:noFill/>
          </a:ln>
        </p:spPr>
      </p:pic>
      <p:cxnSp>
        <p:nvCxnSpPr>
          <p:cNvPr id="509" name="Google Shape;509;p40"/>
          <p:cNvCxnSpPr/>
          <p:nvPr/>
        </p:nvCxnSpPr>
        <p:spPr>
          <a:xfrm rot="10800000" flipH="1">
            <a:off x="2913958" y="0"/>
            <a:ext cx="1" cy="7362106"/>
          </a:xfrm>
          <a:prstGeom prst="straightConnector1">
            <a:avLst/>
          </a:prstGeom>
          <a:noFill/>
          <a:ln w="9525" cap="flat" cmpd="sng">
            <a:solidFill>
              <a:srgbClr val="1F4054"/>
            </a:solidFill>
            <a:prstDash val="solid"/>
            <a:round/>
            <a:headEnd type="none" w="sm" len="sm"/>
            <a:tailEnd type="none" w="sm" len="sm"/>
          </a:ln>
        </p:spPr>
      </p:cxnSp>
      <p:sp>
        <p:nvSpPr>
          <p:cNvPr id="510" name="Google Shape;510;p40"/>
          <p:cNvSpPr txBox="1">
            <a:spLocks noGrp="1"/>
          </p:cNvSpPr>
          <p:nvPr>
            <p:ph type="body" idx="3"/>
          </p:nvPr>
        </p:nvSpPr>
        <p:spPr>
          <a:xfrm>
            <a:off x="1383707" y="7108105"/>
            <a:ext cx="3047803" cy="508001"/>
          </a:xfrm>
          <a:prstGeom prst="rect">
            <a:avLst/>
          </a:prstGeom>
          <a:solidFill>
            <a:srgbClr val="1F4054"/>
          </a:solidFill>
          <a:ln>
            <a:noFill/>
          </a:ln>
        </p:spPr>
        <p:txBody>
          <a:bodyPr spcFirstLastPara="1" wrap="square" lIns="50800" tIns="50800" rIns="50800" bIns="50800" anchor="ctr" anchorCtr="0">
            <a:noAutofit/>
          </a:bodyPr>
          <a:lstStyle/>
          <a:p>
            <a:pPr marL="0" lvl="0" indent="0" algn="ctr" rtl="0">
              <a:lnSpc>
                <a:spcPct val="150000"/>
              </a:lnSpc>
              <a:spcBef>
                <a:spcPts val="0"/>
              </a:spcBef>
              <a:spcAft>
                <a:spcPts val="0"/>
              </a:spcAft>
              <a:buClr>
                <a:srgbClr val="FFFFFF"/>
              </a:buClr>
              <a:buSzPts val="2000"/>
              <a:buFont typeface="Avenir"/>
              <a:buNone/>
            </a:pPr>
            <a:r>
              <a:rPr lang="en-US" sz="2000" b="1">
                <a:solidFill>
                  <a:srgbClr val="FFFFFF"/>
                </a:solidFill>
                <a:latin typeface="Avenir"/>
                <a:ea typeface="Avenir"/>
                <a:cs typeface="Avenir"/>
                <a:sym typeface="Avenir"/>
              </a:rPr>
              <a:t>(3) Fusce Quam</a:t>
            </a:r>
            <a:endParaRPr/>
          </a:p>
        </p:txBody>
      </p:sp>
      <p:sp>
        <p:nvSpPr>
          <p:cNvPr id="511" name="Google Shape;511;p40"/>
          <p:cNvSpPr txBox="1">
            <a:spLocks noGrp="1"/>
          </p:cNvSpPr>
          <p:nvPr>
            <p:ph type="body" idx="17"/>
          </p:nvPr>
        </p:nvSpPr>
        <p:spPr>
          <a:xfrm>
            <a:off x="7797055" y="2607203"/>
            <a:ext cx="2476390" cy="1328977"/>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1F4054"/>
              </a:buClr>
              <a:buSzPts val="6000"/>
              <a:buFont typeface="Avenir"/>
              <a:buNone/>
            </a:pPr>
            <a:r>
              <a:rPr lang="en-US" sz="6000" b="1" cap="none">
                <a:latin typeface="Avenir"/>
                <a:ea typeface="Avenir"/>
                <a:cs typeface="Avenir"/>
                <a:sym typeface="Avenir"/>
              </a:rPr>
              <a:t>42%</a:t>
            </a:r>
            <a:endParaRPr/>
          </a:p>
        </p:txBody>
      </p:sp>
      <p:sp>
        <p:nvSpPr>
          <p:cNvPr id="512" name="Google Shape;512;p40"/>
          <p:cNvSpPr txBox="1">
            <a:spLocks noGrp="1"/>
          </p:cNvSpPr>
          <p:nvPr>
            <p:ph type="body" idx="18"/>
          </p:nvPr>
        </p:nvSpPr>
        <p:spPr>
          <a:xfrm>
            <a:off x="6477000" y="5921467"/>
            <a:ext cx="5080000" cy="2476501"/>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1F4054"/>
              </a:buClr>
              <a:buSzPts val="1800"/>
              <a:buFont typeface="Avenir"/>
              <a:buNone/>
            </a:pPr>
            <a:r>
              <a:rPr lang="en-US" sz="1800" b="0" i="0" u="none" strike="noStrike" cap="none">
                <a:solidFill>
                  <a:srgbClr val="1F4054"/>
                </a:solidFill>
                <a:latin typeface="Avenir"/>
                <a:ea typeface="Avenir"/>
                <a:cs typeface="Avenir"/>
                <a:sym typeface="Avenir"/>
              </a:rPr>
              <a:t>Aenean lacinia bibendum nulla sed. Cras mattis consectetur purus sit amet fermentum. Fusce dapibus, tellus ac cursus commodo, tortor mauris condimentum nibh, ut fermentum massa justo sit amet risus. Pellentesque ornare sem lacinia quam venenatis vestibulum. Cras mattis consectetur purus sit amet fermentum.</a:t>
            </a:r>
            <a:endParaRPr/>
          </a:p>
        </p:txBody>
      </p:sp>
      <p:sp>
        <p:nvSpPr>
          <p:cNvPr id="513" name="Google Shape;513;p40"/>
          <p:cNvSpPr txBox="1">
            <a:spLocks noGrp="1"/>
          </p:cNvSpPr>
          <p:nvPr>
            <p:ph type="body" idx="19"/>
          </p:nvPr>
        </p:nvSpPr>
        <p:spPr>
          <a:xfrm>
            <a:off x="6480962" y="5414157"/>
            <a:ext cx="5080001" cy="376387"/>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1F4054"/>
              </a:buClr>
              <a:buSzPts val="2200"/>
              <a:buFont typeface="Avenir"/>
              <a:buNone/>
            </a:pPr>
            <a:r>
              <a:rPr lang="en-US" sz="2200" b="1">
                <a:latin typeface="Avenir"/>
                <a:ea typeface="Avenir"/>
                <a:cs typeface="Avenir"/>
                <a:sym typeface="Avenir"/>
              </a:rPr>
              <a:t>Your Favorite Subtitle Goes Here</a:t>
            </a:r>
            <a:endParaRPr/>
          </a:p>
        </p:txBody>
      </p:sp>
      <p:pic>
        <p:nvPicPr>
          <p:cNvPr id="514" name="Google Shape;514;p40"/>
          <p:cNvPicPr preferRelativeResize="0"/>
          <p:nvPr/>
        </p:nvPicPr>
        <p:blipFill>
          <a:blip r:embed="rId4">
            <a:alphaModFix/>
          </a:blip>
          <a:stretch>
            <a:fillRect/>
          </a:stretch>
        </p:blipFill>
        <p:spPr>
          <a:xfrm>
            <a:off x="1015700" y="2972725"/>
            <a:ext cx="3809200" cy="379653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41"/>
          <p:cNvPicPr preferRelativeResize="0"/>
          <p:nvPr/>
        </p:nvPicPr>
        <p:blipFill>
          <a:blip r:embed="rId3">
            <a:alphaModFix/>
          </a:blip>
          <a:stretch>
            <a:fillRect/>
          </a:stretch>
        </p:blipFill>
        <p:spPr>
          <a:xfrm>
            <a:off x="7994504" y="2280050"/>
            <a:ext cx="761950" cy="761950"/>
          </a:xfrm>
          <a:prstGeom prst="rect">
            <a:avLst/>
          </a:prstGeom>
          <a:noFill/>
          <a:ln>
            <a:noFill/>
          </a:ln>
        </p:spPr>
      </p:pic>
      <p:pic>
        <p:nvPicPr>
          <p:cNvPr id="520" name="Google Shape;520;p41"/>
          <p:cNvPicPr preferRelativeResize="0"/>
          <p:nvPr/>
        </p:nvPicPr>
        <p:blipFill>
          <a:blip r:embed="rId4">
            <a:alphaModFix/>
          </a:blip>
          <a:stretch>
            <a:fillRect/>
          </a:stretch>
        </p:blipFill>
        <p:spPr>
          <a:xfrm>
            <a:off x="7994504" y="3422775"/>
            <a:ext cx="761950" cy="761950"/>
          </a:xfrm>
          <a:prstGeom prst="rect">
            <a:avLst/>
          </a:prstGeom>
          <a:noFill/>
          <a:ln>
            <a:noFill/>
          </a:ln>
        </p:spPr>
      </p:pic>
      <p:pic>
        <p:nvPicPr>
          <p:cNvPr id="521" name="Google Shape;521;p41"/>
          <p:cNvPicPr preferRelativeResize="0"/>
          <p:nvPr/>
        </p:nvPicPr>
        <p:blipFill>
          <a:blip r:embed="rId5">
            <a:alphaModFix/>
          </a:blip>
          <a:stretch>
            <a:fillRect/>
          </a:stretch>
        </p:blipFill>
        <p:spPr>
          <a:xfrm>
            <a:off x="7994505" y="4566600"/>
            <a:ext cx="762000" cy="762000"/>
          </a:xfrm>
          <a:prstGeom prst="rect">
            <a:avLst/>
          </a:prstGeom>
          <a:noFill/>
          <a:ln>
            <a:noFill/>
          </a:ln>
        </p:spPr>
      </p:pic>
      <p:pic>
        <p:nvPicPr>
          <p:cNvPr id="522" name="Google Shape;522;p41"/>
          <p:cNvPicPr preferRelativeResize="0"/>
          <p:nvPr/>
        </p:nvPicPr>
        <p:blipFill>
          <a:blip r:embed="rId6">
            <a:alphaModFix/>
          </a:blip>
          <a:stretch>
            <a:fillRect/>
          </a:stretch>
        </p:blipFill>
        <p:spPr>
          <a:xfrm>
            <a:off x="7994504" y="5709550"/>
            <a:ext cx="761950" cy="761950"/>
          </a:xfrm>
          <a:prstGeom prst="rect">
            <a:avLst/>
          </a:prstGeom>
          <a:noFill/>
          <a:ln>
            <a:noFill/>
          </a:ln>
        </p:spPr>
      </p:pic>
      <p:sp>
        <p:nvSpPr>
          <p:cNvPr id="523" name="Google Shape;523;p41"/>
          <p:cNvSpPr txBox="1">
            <a:spLocks noGrp="1"/>
          </p:cNvSpPr>
          <p:nvPr>
            <p:ph type="body" idx="1"/>
          </p:nvPr>
        </p:nvSpPr>
        <p:spPr>
          <a:xfrm>
            <a:off x="762000" y="762000"/>
            <a:ext cx="129431" cy="635000"/>
          </a:xfrm>
          <a:prstGeom prst="rect">
            <a:avLst/>
          </a:prstGeom>
          <a:solidFill>
            <a:schemeClr val="accent1"/>
          </a:solid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FFFFFF"/>
              </a:buClr>
              <a:buSzPts val="1800"/>
              <a:buFont typeface="Helvetica Neue"/>
              <a:buNone/>
            </a:pPr>
            <a:r>
              <a:rPr lang="en-US"/>
              <a:t> </a:t>
            </a:r>
            <a:endParaRPr/>
          </a:p>
        </p:txBody>
      </p:sp>
      <p:sp>
        <p:nvSpPr>
          <p:cNvPr id="524" name="Google Shape;524;p41"/>
          <p:cNvSpPr txBox="1">
            <a:spLocks noGrp="1"/>
          </p:cNvSpPr>
          <p:nvPr>
            <p:ph type="title"/>
          </p:nvPr>
        </p:nvSpPr>
        <p:spPr>
          <a:xfrm>
            <a:off x="1139130" y="571500"/>
            <a:ext cx="11116370"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sz="6000" b="1" i="0" u="none" strike="noStrike" cap="none">
                <a:solidFill>
                  <a:srgbClr val="1F4054"/>
                </a:solidFill>
                <a:latin typeface="Avenir"/>
                <a:ea typeface="Avenir"/>
                <a:cs typeface="Avenir"/>
                <a:sym typeface="Avenir"/>
              </a:rPr>
              <a:t>CONTACT US</a:t>
            </a:r>
            <a:endParaRPr/>
          </a:p>
        </p:txBody>
      </p:sp>
      <p:pic>
        <p:nvPicPr>
          <p:cNvPr id="525" name="Google Shape;525;p41" descr="Image"/>
          <p:cNvPicPr preferRelativeResize="0">
            <a:picLocks noGrp="1"/>
          </p:cNvPicPr>
          <p:nvPr>
            <p:ph type="pic" idx="2"/>
          </p:nvPr>
        </p:nvPicPr>
        <p:blipFill rotWithShape="1">
          <a:blip r:embed="rId7">
            <a:alphaModFix/>
          </a:blip>
          <a:srcRect/>
          <a:stretch/>
        </p:blipFill>
        <p:spPr>
          <a:xfrm>
            <a:off x="666006" y="2280046"/>
            <a:ext cx="6928276" cy="4298444"/>
          </a:xfrm>
          <a:prstGeom prst="rect">
            <a:avLst/>
          </a:prstGeom>
          <a:noFill/>
          <a:ln>
            <a:noFill/>
          </a:ln>
          <a:effectLst>
            <a:outerShdw blurRad="495300" rotWithShape="0">
              <a:srgbClr val="000000">
                <a:alpha val="74901"/>
              </a:srgbClr>
            </a:outerShdw>
          </a:effectLst>
        </p:spPr>
      </p:pic>
      <p:sp>
        <p:nvSpPr>
          <p:cNvPr id="526" name="Google Shape;526;p41"/>
          <p:cNvSpPr txBox="1">
            <a:spLocks noGrp="1"/>
          </p:cNvSpPr>
          <p:nvPr>
            <p:ph type="body" idx="3"/>
          </p:nvPr>
        </p:nvSpPr>
        <p:spPr>
          <a:xfrm>
            <a:off x="8953500" y="3581083"/>
            <a:ext cx="3302000" cy="446486"/>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Twitter URL</a:t>
            </a:r>
            <a:endParaRPr/>
          </a:p>
        </p:txBody>
      </p:sp>
      <p:sp>
        <p:nvSpPr>
          <p:cNvPr id="527" name="Google Shape;527;p41"/>
          <p:cNvSpPr txBox="1">
            <a:spLocks noGrp="1"/>
          </p:cNvSpPr>
          <p:nvPr>
            <p:ph type="body" idx="4"/>
          </p:nvPr>
        </p:nvSpPr>
        <p:spPr>
          <a:xfrm>
            <a:off x="8953500" y="2437804"/>
            <a:ext cx="3302000" cy="44648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Facebook URL</a:t>
            </a:r>
            <a:endParaRPr/>
          </a:p>
        </p:txBody>
      </p:sp>
      <p:sp>
        <p:nvSpPr>
          <p:cNvPr id="528" name="Google Shape;528;p41"/>
          <p:cNvSpPr txBox="1">
            <a:spLocks noGrp="1"/>
          </p:cNvSpPr>
          <p:nvPr>
            <p:ph type="body" idx="5"/>
          </p:nvPr>
        </p:nvSpPr>
        <p:spPr>
          <a:xfrm>
            <a:off x="8953500" y="4724363"/>
            <a:ext cx="3302000" cy="44648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Instagram URL</a:t>
            </a:r>
            <a:endParaRPr/>
          </a:p>
        </p:txBody>
      </p:sp>
      <p:sp>
        <p:nvSpPr>
          <p:cNvPr id="529" name="Google Shape;529;p41"/>
          <p:cNvSpPr txBox="1">
            <a:spLocks noGrp="1"/>
          </p:cNvSpPr>
          <p:nvPr>
            <p:ph type="body" idx="8"/>
          </p:nvPr>
        </p:nvSpPr>
        <p:spPr>
          <a:xfrm>
            <a:off x="8953500" y="5867642"/>
            <a:ext cx="3302000" cy="44648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Linkedin URL</a:t>
            </a:r>
            <a:endParaRPr/>
          </a:p>
        </p:txBody>
      </p:sp>
      <p:pic>
        <p:nvPicPr>
          <p:cNvPr id="530" name="Google Shape;530;p41" descr="Image"/>
          <p:cNvPicPr preferRelativeResize="0">
            <a:picLocks noGrp="1"/>
          </p:cNvPicPr>
          <p:nvPr>
            <p:ph type="pic" idx="14"/>
          </p:nvPr>
        </p:nvPicPr>
        <p:blipFill rotWithShape="1">
          <a:blip r:embed="rId8">
            <a:alphaModFix/>
          </a:blip>
          <a:srcRect l="14084" r="14083" b="32560"/>
          <a:stretch/>
        </p:blipFill>
        <p:spPr>
          <a:xfrm>
            <a:off x="1249976" y="2577747"/>
            <a:ext cx="5719234" cy="3578810"/>
          </a:xfrm>
          <a:prstGeom prst="rect">
            <a:avLst/>
          </a:prstGeom>
          <a:noFill/>
          <a:ln>
            <a:noFill/>
          </a:ln>
        </p:spPr>
      </p:pic>
      <p:sp>
        <p:nvSpPr>
          <p:cNvPr id="531" name="Google Shape;531;p41"/>
          <p:cNvSpPr txBox="1">
            <a:spLocks noGrp="1"/>
          </p:cNvSpPr>
          <p:nvPr>
            <p:ph type="body" idx="15"/>
          </p:nvPr>
        </p:nvSpPr>
        <p:spPr>
          <a:xfrm>
            <a:off x="1143000" y="7369869"/>
            <a:ext cx="11112500" cy="152013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rgbClr val="1F4054"/>
              </a:buClr>
              <a:buSzPts val="2000"/>
              <a:buFont typeface="Avenir"/>
              <a:buNone/>
            </a:pPr>
            <a:r>
              <a:rPr lang="en-US" sz="2000"/>
              <a:t>Donec sed odio dui. Maecenas sed diam eget risus varius blandit sit amet non magna. Aenean lacinia bibendum nulla sed consectetur. Donec sed odio dui. Curabitur blandit tempus porttitor. Duis mollis, est non commodo luctus, nisi erat porttitor ligula, eget lacinia odio nec elit. Aenean eu leo quam. Pellentesque ornare sem lacinia quam venenatis vestibulum.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5" descr="Image"/>
          <p:cNvPicPr preferRelativeResize="0">
            <a:picLocks noGrp="1"/>
          </p:cNvPicPr>
          <p:nvPr>
            <p:ph type="pic" idx="2"/>
          </p:nvPr>
        </p:nvPicPr>
        <p:blipFill rotWithShape="1">
          <a:blip r:embed="rId3">
            <a:alphaModFix/>
          </a:blip>
          <a:srcRect l="5738" r="5738" b="447"/>
          <a:stretch/>
        </p:blipFill>
        <p:spPr>
          <a:xfrm>
            <a:off x="-4839" y="0"/>
            <a:ext cx="13014593" cy="9754853"/>
          </a:xfrm>
          <a:prstGeom prst="rect">
            <a:avLst/>
          </a:prstGeom>
          <a:noFill/>
          <a:ln>
            <a:noFill/>
          </a:ln>
        </p:spPr>
      </p:pic>
      <p:sp>
        <p:nvSpPr>
          <p:cNvPr id="305" name="Google Shape;305;p25"/>
          <p:cNvSpPr txBox="1">
            <a:spLocks noGrp="1"/>
          </p:cNvSpPr>
          <p:nvPr>
            <p:ph type="title"/>
          </p:nvPr>
        </p:nvSpPr>
        <p:spPr>
          <a:xfrm>
            <a:off x="1139130" y="4889500"/>
            <a:ext cx="9523314" cy="1016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1F4054"/>
              </a:buClr>
              <a:buSzPts val="6000"/>
              <a:buFont typeface="Avenir"/>
              <a:buNone/>
            </a:pPr>
            <a:r>
              <a:rPr lang="en-US"/>
              <a:t>Possible Root Causes:</a:t>
            </a:r>
            <a:endParaRPr/>
          </a:p>
        </p:txBody>
      </p:sp>
      <p:sp>
        <p:nvSpPr>
          <p:cNvPr id="306" name="Google Shape;306;p25"/>
          <p:cNvSpPr txBox="1">
            <a:spLocks noGrp="1"/>
          </p:cNvSpPr>
          <p:nvPr>
            <p:ph type="body" idx="1"/>
          </p:nvPr>
        </p:nvSpPr>
        <p:spPr>
          <a:xfrm>
            <a:off x="467361" y="6181587"/>
            <a:ext cx="8852826" cy="2667000"/>
          </a:xfrm>
          <a:prstGeom prst="rect">
            <a:avLst/>
          </a:prstGeom>
          <a:noFill/>
          <a:ln>
            <a:noFill/>
          </a:ln>
        </p:spPr>
        <p:txBody>
          <a:bodyPr spcFirstLastPara="1" wrap="square" lIns="0" tIns="0" rIns="0" bIns="0" anchor="t" anchorCtr="0">
            <a:noAutofit/>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Some staff may have been focusing more on student disabilities; therefore, they may have based their data more on MAP and additional data (Ed Galaxy, etc.).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The school has not incorporated time for Gen Ed and SPED teacher to collaborate.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Calibri" panose="020F0502020204030204" pitchFamily="34" charset="0"/>
              </a:rPr>
              <a:t>Teachers may not know where to go to investigate IEPs to determine exceptionalities and necessary accommodations.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Times New Roman" panose="02020603050405020304" pitchFamily="18" charset="0"/>
                <a:ea typeface="Times New Roman" panose="02020603050405020304" pitchFamily="18" charset="0"/>
              </a:rPr>
              <a:t>Teachers may need to build relationships with SPED students (not only SPED teachers but Gen Ed. Teachers).</a:t>
            </a:r>
            <a:endParaRPr/>
          </a:p>
        </p:txBody>
      </p:sp>
      <p:sp>
        <p:nvSpPr>
          <p:cNvPr id="307" name="Google Shape;307;p25"/>
          <p:cNvSpPr txBox="1">
            <a:spLocks noGrp="1"/>
          </p:cNvSpPr>
          <p:nvPr>
            <p:ph type="body" idx="3"/>
          </p:nvPr>
        </p:nvSpPr>
        <p:spPr>
          <a:xfrm>
            <a:off x="762000" y="5041900"/>
            <a:ext cx="129431" cy="635000"/>
          </a:xfrm>
          <a:prstGeom prst="rect">
            <a:avLst/>
          </a:prstGeom>
          <a:solidFill>
            <a:schemeClr val="accent1"/>
          </a:solidFill>
          <a:ln>
            <a:noFill/>
          </a:ln>
        </p:spPr>
        <p:txBody>
          <a:bodyPr spcFirstLastPara="1" wrap="square" lIns="0" tIns="0" rIns="0" bIns="0" anchor="ctr" anchorCtr="0">
            <a:noAutofit/>
          </a:bodyPr>
          <a:lstStyle/>
          <a:p>
            <a:pPr marL="0" lvl="0" indent="0" algn="ctr" rtl="0">
              <a:lnSpc>
                <a:spcPct val="166666"/>
              </a:lnSpc>
              <a:spcBef>
                <a:spcPts val="0"/>
              </a:spcBef>
              <a:spcAft>
                <a:spcPts val="0"/>
              </a:spcAft>
              <a:buClr>
                <a:srgbClr val="FFFFFF"/>
              </a:buClr>
              <a:buSzPts val="1800"/>
              <a:buFont typeface="Avenir"/>
              <a:buNone/>
            </a:pPr>
            <a:r>
              <a:rPr lang="en-US"/>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D1CAB27-E940-44B0-861B-1DE7BDC009D3}"/>
              </a:ext>
            </a:extLst>
          </p:cNvPr>
          <p:cNvGraphicFramePr>
            <a:graphicFrameLocks noGrp="1"/>
          </p:cNvGraphicFramePr>
          <p:nvPr>
            <p:extLst>
              <p:ext uri="{D42A27DB-BD31-4B8C-83A1-F6EECF244321}">
                <p14:modId xmlns:p14="http://schemas.microsoft.com/office/powerpoint/2010/main" val="2868101905"/>
              </p:ext>
            </p:extLst>
          </p:nvPr>
        </p:nvGraphicFramePr>
        <p:xfrm>
          <a:off x="1358279" y="722488"/>
          <a:ext cx="10066779" cy="5939844"/>
        </p:xfrm>
        <a:graphic>
          <a:graphicData uri="http://schemas.openxmlformats.org/drawingml/2006/table">
            <a:tbl>
              <a:tblPr firstRow="1" bandRow="1">
                <a:tableStyleId>{5C22544A-7EE6-4342-B048-85BDC9FD1C3A}</a:tableStyleId>
              </a:tblPr>
              <a:tblGrid>
                <a:gridCol w="1118531">
                  <a:extLst>
                    <a:ext uri="{9D8B030D-6E8A-4147-A177-3AD203B41FA5}">
                      <a16:colId xmlns:a16="http://schemas.microsoft.com/office/drawing/2014/main" val="3150210658"/>
                    </a:ext>
                  </a:extLst>
                </a:gridCol>
                <a:gridCol w="1118531">
                  <a:extLst>
                    <a:ext uri="{9D8B030D-6E8A-4147-A177-3AD203B41FA5}">
                      <a16:colId xmlns:a16="http://schemas.microsoft.com/office/drawing/2014/main" val="3519603575"/>
                    </a:ext>
                  </a:extLst>
                </a:gridCol>
                <a:gridCol w="1118531">
                  <a:extLst>
                    <a:ext uri="{9D8B030D-6E8A-4147-A177-3AD203B41FA5}">
                      <a16:colId xmlns:a16="http://schemas.microsoft.com/office/drawing/2014/main" val="920522633"/>
                    </a:ext>
                  </a:extLst>
                </a:gridCol>
                <a:gridCol w="1118531">
                  <a:extLst>
                    <a:ext uri="{9D8B030D-6E8A-4147-A177-3AD203B41FA5}">
                      <a16:colId xmlns:a16="http://schemas.microsoft.com/office/drawing/2014/main" val="3835617384"/>
                    </a:ext>
                  </a:extLst>
                </a:gridCol>
                <a:gridCol w="1118531">
                  <a:extLst>
                    <a:ext uri="{9D8B030D-6E8A-4147-A177-3AD203B41FA5}">
                      <a16:colId xmlns:a16="http://schemas.microsoft.com/office/drawing/2014/main" val="3675281778"/>
                    </a:ext>
                  </a:extLst>
                </a:gridCol>
                <a:gridCol w="1118531">
                  <a:extLst>
                    <a:ext uri="{9D8B030D-6E8A-4147-A177-3AD203B41FA5}">
                      <a16:colId xmlns:a16="http://schemas.microsoft.com/office/drawing/2014/main" val="3201870081"/>
                    </a:ext>
                  </a:extLst>
                </a:gridCol>
                <a:gridCol w="1118531">
                  <a:extLst>
                    <a:ext uri="{9D8B030D-6E8A-4147-A177-3AD203B41FA5}">
                      <a16:colId xmlns:a16="http://schemas.microsoft.com/office/drawing/2014/main" val="830880859"/>
                    </a:ext>
                  </a:extLst>
                </a:gridCol>
                <a:gridCol w="1118531">
                  <a:extLst>
                    <a:ext uri="{9D8B030D-6E8A-4147-A177-3AD203B41FA5}">
                      <a16:colId xmlns:a16="http://schemas.microsoft.com/office/drawing/2014/main" val="1870555180"/>
                    </a:ext>
                  </a:extLst>
                </a:gridCol>
                <a:gridCol w="1118531">
                  <a:extLst>
                    <a:ext uri="{9D8B030D-6E8A-4147-A177-3AD203B41FA5}">
                      <a16:colId xmlns:a16="http://schemas.microsoft.com/office/drawing/2014/main" val="1147618553"/>
                    </a:ext>
                  </a:extLst>
                </a:gridCol>
              </a:tblGrid>
              <a:tr h="1298863">
                <a:tc>
                  <a:txBody>
                    <a:bodyPr/>
                    <a:lstStyle/>
                    <a:p>
                      <a:r>
                        <a:rPr lang="en-US"/>
                        <a:t>Name (Initial)- 5th </a:t>
                      </a:r>
                    </a:p>
                  </a:txBody>
                  <a:tcPr/>
                </a:tc>
                <a:tc>
                  <a:txBody>
                    <a:bodyPr/>
                    <a:lstStyle/>
                    <a:p>
                      <a:r>
                        <a:rPr lang="en-US"/>
                        <a:t>Fall 2020</a:t>
                      </a:r>
                    </a:p>
                    <a:p>
                      <a:pPr lvl="0">
                        <a:buNone/>
                      </a:pPr>
                      <a:r>
                        <a:rPr lang="en-US"/>
                        <a:t>Math</a:t>
                      </a:r>
                    </a:p>
                  </a:txBody>
                  <a:tcPr/>
                </a:tc>
                <a:tc>
                  <a:txBody>
                    <a:bodyPr/>
                    <a:lstStyle/>
                    <a:p>
                      <a:r>
                        <a:rPr lang="en-US"/>
                        <a:t>Fall 2020</a:t>
                      </a:r>
                    </a:p>
                    <a:p>
                      <a:pPr lvl="0">
                        <a:buNone/>
                      </a:pPr>
                      <a:r>
                        <a:rPr lang="en-US"/>
                        <a:t>Reading</a:t>
                      </a:r>
                    </a:p>
                  </a:txBody>
                  <a:tcPr/>
                </a:tc>
                <a:tc>
                  <a:txBody>
                    <a:bodyPr/>
                    <a:lstStyle/>
                    <a:p>
                      <a:r>
                        <a:rPr lang="en-US"/>
                        <a:t>Fall 2020</a:t>
                      </a:r>
                    </a:p>
                    <a:p>
                      <a:pPr lvl="0">
                        <a:buNone/>
                      </a:pPr>
                      <a:r>
                        <a:rPr lang="en-US"/>
                        <a:t>ELA</a:t>
                      </a:r>
                    </a:p>
                  </a:txBody>
                  <a:tcPr/>
                </a:tc>
                <a:tc>
                  <a:txBody>
                    <a:bodyPr/>
                    <a:lstStyle/>
                    <a:p>
                      <a:r>
                        <a:rPr lang="en-US"/>
                        <a:t>Fall 2020</a:t>
                      </a:r>
                    </a:p>
                    <a:p>
                      <a:pPr lvl="0">
                        <a:buNone/>
                      </a:pPr>
                      <a:r>
                        <a:rPr lang="en-US"/>
                        <a:t>Science</a:t>
                      </a:r>
                    </a:p>
                  </a:txBody>
                  <a:tcPr/>
                </a:tc>
                <a:tc>
                  <a:txBody>
                    <a:bodyPr/>
                    <a:lstStyle/>
                    <a:p>
                      <a:r>
                        <a:rPr lang="en-US"/>
                        <a:t>Winter 2021 Math</a:t>
                      </a:r>
                    </a:p>
                  </a:txBody>
                  <a:tcPr/>
                </a:tc>
                <a:tc>
                  <a:txBody>
                    <a:bodyPr/>
                    <a:lstStyle/>
                    <a:p>
                      <a:r>
                        <a:rPr lang="en-US"/>
                        <a:t>Winter </a:t>
                      </a:r>
                    </a:p>
                    <a:p>
                      <a:pPr lvl="0">
                        <a:buNone/>
                      </a:pPr>
                      <a:r>
                        <a:rPr lang="en-US"/>
                        <a:t>2021</a:t>
                      </a:r>
                    </a:p>
                    <a:p>
                      <a:pPr lvl="0">
                        <a:buNone/>
                      </a:pPr>
                      <a:r>
                        <a:rPr lang="en-US"/>
                        <a:t>Reading</a:t>
                      </a:r>
                    </a:p>
                  </a:txBody>
                  <a:tcPr/>
                </a:tc>
                <a:tc>
                  <a:txBody>
                    <a:bodyPr/>
                    <a:lstStyle/>
                    <a:p>
                      <a:r>
                        <a:rPr lang="en-US"/>
                        <a:t>Winter</a:t>
                      </a:r>
                    </a:p>
                    <a:p>
                      <a:pPr lvl="0">
                        <a:buNone/>
                      </a:pPr>
                      <a:r>
                        <a:rPr lang="en-US"/>
                        <a:t>2021</a:t>
                      </a:r>
                    </a:p>
                    <a:p>
                      <a:pPr lvl="0">
                        <a:buNone/>
                      </a:pPr>
                      <a:r>
                        <a:rPr lang="en-US"/>
                        <a:t>ELA</a:t>
                      </a:r>
                    </a:p>
                  </a:txBody>
                  <a:tcPr/>
                </a:tc>
                <a:tc>
                  <a:txBody>
                    <a:bodyPr/>
                    <a:lstStyle/>
                    <a:p>
                      <a:r>
                        <a:rPr lang="en-US"/>
                        <a:t>Winter</a:t>
                      </a:r>
                    </a:p>
                    <a:p>
                      <a:pPr lvl="0">
                        <a:buNone/>
                      </a:pPr>
                      <a:r>
                        <a:rPr lang="en-US"/>
                        <a:t>2021</a:t>
                      </a:r>
                    </a:p>
                    <a:p>
                      <a:pPr lvl="0">
                        <a:buNone/>
                      </a:pPr>
                      <a:r>
                        <a:rPr lang="en-US"/>
                        <a:t>Science</a:t>
                      </a:r>
                    </a:p>
                  </a:txBody>
                  <a:tcPr/>
                </a:tc>
                <a:extLst>
                  <a:ext uri="{0D108BD9-81ED-4DB2-BD59-A6C34878D82A}">
                    <a16:rowId xmlns:a16="http://schemas.microsoft.com/office/drawing/2014/main" val="1920883209"/>
                  </a:ext>
                </a:extLst>
              </a:tr>
              <a:tr h="628466">
                <a:tc>
                  <a:txBody>
                    <a:bodyPr/>
                    <a:lstStyle/>
                    <a:p>
                      <a:r>
                        <a:rPr lang="en-US"/>
                        <a:t>WC</a:t>
                      </a:r>
                    </a:p>
                  </a:txBody>
                  <a:tcPr/>
                </a:tc>
                <a:tc>
                  <a:txBody>
                    <a:bodyPr/>
                    <a:lstStyle/>
                    <a:p>
                      <a:r>
                        <a:rPr lang="en-US"/>
                        <a:t>209</a:t>
                      </a:r>
                    </a:p>
                  </a:txBody>
                  <a:tcPr/>
                </a:tc>
                <a:tc>
                  <a:txBody>
                    <a:bodyPr/>
                    <a:lstStyle/>
                    <a:p>
                      <a:r>
                        <a:rPr lang="en-US"/>
                        <a:t>176</a:t>
                      </a:r>
                    </a:p>
                  </a:txBody>
                  <a:tcPr/>
                </a:tc>
                <a:tc>
                  <a:txBody>
                    <a:bodyPr/>
                    <a:lstStyle/>
                    <a:p>
                      <a:r>
                        <a:rPr lang="en-US"/>
                        <a:t>179</a:t>
                      </a:r>
                    </a:p>
                  </a:txBody>
                  <a:tcPr/>
                </a:tc>
                <a:tc>
                  <a:txBody>
                    <a:bodyPr/>
                    <a:lstStyle/>
                    <a:p>
                      <a:r>
                        <a:rPr lang="en-US"/>
                        <a:t>199</a:t>
                      </a:r>
                    </a:p>
                  </a:txBody>
                  <a:tcPr/>
                </a:tc>
                <a:tc>
                  <a:txBody>
                    <a:bodyPr/>
                    <a:lstStyle/>
                    <a:p>
                      <a:r>
                        <a:rPr lang="en-US">
                          <a:highlight>
                            <a:srgbClr val="FFFF00"/>
                          </a:highlight>
                        </a:rPr>
                        <a:t>209</a:t>
                      </a:r>
                    </a:p>
                  </a:txBody>
                  <a:tcPr/>
                </a:tc>
                <a:tc>
                  <a:txBody>
                    <a:bodyPr/>
                    <a:lstStyle/>
                    <a:p>
                      <a:r>
                        <a:rPr lang="en-US">
                          <a:highlight>
                            <a:srgbClr val="00FF00"/>
                          </a:highlight>
                        </a:rPr>
                        <a:t>190</a:t>
                      </a:r>
                    </a:p>
                  </a:txBody>
                  <a:tcPr/>
                </a:tc>
                <a:tc>
                  <a:txBody>
                    <a:bodyPr/>
                    <a:lstStyle/>
                    <a:p>
                      <a:r>
                        <a:rPr lang="en-US">
                          <a:highlight>
                            <a:srgbClr val="FF0000"/>
                          </a:highlight>
                        </a:rPr>
                        <a:t>168</a:t>
                      </a:r>
                    </a:p>
                  </a:txBody>
                  <a:tcPr/>
                </a:tc>
                <a:tc>
                  <a:txBody>
                    <a:bodyPr/>
                    <a:lstStyle/>
                    <a:p>
                      <a:r>
                        <a:rPr lang="en-US">
                          <a:highlight>
                            <a:srgbClr val="FF0000"/>
                          </a:highlight>
                        </a:rPr>
                        <a:t>173</a:t>
                      </a:r>
                    </a:p>
                  </a:txBody>
                  <a:tcPr/>
                </a:tc>
                <a:extLst>
                  <a:ext uri="{0D108BD9-81ED-4DB2-BD59-A6C34878D82A}">
                    <a16:rowId xmlns:a16="http://schemas.microsoft.com/office/drawing/2014/main" val="105363985"/>
                  </a:ext>
                </a:extLst>
              </a:tr>
              <a:tr h="628466">
                <a:tc>
                  <a:txBody>
                    <a:bodyPr/>
                    <a:lstStyle/>
                    <a:p>
                      <a:r>
                        <a:rPr lang="en-US"/>
                        <a:t>RF</a:t>
                      </a:r>
                    </a:p>
                  </a:txBody>
                  <a:tcPr/>
                </a:tc>
                <a:tc>
                  <a:txBody>
                    <a:bodyPr/>
                    <a:lstStyle/>
                    <a:p>
                      <a:r>
                        <a:rPr lang="en-US"/>
                        <a:t>194</a:t>
                      </a:r>
                    </a:p>
                  </a:txBody>
                  <a:tcPr/>
                </a:tc>
                <a:tc>
                  <a:txBody>
                    <a:bodyPr/>
                    <a:lstStyle/>
                    <a:p>
                      <a:r>
                        <a:rPr lang="en-US"/>
                        <a:t>172</a:t>
                      </a:r>
                    </a:p>
                  </a:txBody>
                  <a:tcPr/>
                </a:tc>
                <a:tc>
                  <a:txBody>
                    <a:bodyPr/>
                    <a:lstStyle/>
                    <a:p>
                      <a:r>
                        <a:rPr lang="en-US"/>
                        <a:t>159</a:t>
                      </a:r>
                    </a:p>
                  </a:txBody>
                  <a:tcPr/>
                </a:tc>
                <a:tc>
                  <a:txBody>
                    <a:bodyPr/>
                    <a:lstStyle/>
                    <a:p>
                      <a:r>
                        <a:rPr lang="en-US"/>
                        <a:t>160</a:t>
                      </a:r>
                    </a:p>
                  </a:txBody>
                  <a:tcPr/>
                </a:tc>
                <a:tc>
                  <a:txBody>
                    <a:bodyPr/>
                    <a:lstStyle/>
                    <a:p>
                      <a:r>
                        <a:rPr lang="en-US">
                          <a:highlight>
                            <a:srgbClr val="FF0000"/>
                          </a:highlight>
                        </a:rPr>
                        <a:t>192</a:t>
                      </a:r>
                    </a:p>
                  </a:txBody>
                  <a:tcPr/>
                </a:tc>
                <a:tc>
                  <a:txBody>
                    <a:bodyPr/>
                    <a:lstStyle/>
                    <a:p>
                      <a:r>
                        <a:rPr lang="en-US">
                          <a:highlight>
                            <a:srgbClr val="00FF00"/>
                          </a:highlight>
                        </a:rPr>
                        <a:t>178</a:t>
                      </a:r>
                    </a:p>
                  </a:txBody>
                  <a:tcPr/>
                </a:tc>
                <a:tc>
                  <a:txBody>
                    <a:bodyPr/>
                    <a:lstStyle/>
                    <a:p>
                      <a:r>
                        <a:rPr lang="en-US">
                          <a:highlight>
                            <a:srgbClr val="00FF00"/>
                          </a:highlight>
                        </a:rPr>
                        <a:t>184</a:t>
                      </a:r>
                    </a:p>
                  </a:txBody>
                  <a:tcPr/>
                </a:tc>
                <a:tc>
                  <a:txBody>
                    <a:bodyPr/>
                    <a:lstStyle/>
                    <a:p>
                      <a:r>
                        <a:rPr lang="en-US">
                          <a:highlight>
                            <a:srgbClr val="00FF00"/>
                          </a:highlight>
                        </a:rPr>
                        <a:t>197</a:t>
                      </a:r>
                    </a:p>
                  </a:txBody>
                  <a:tcPr/>
                </a:tc>
                <a:extLst>
                  <a:ext uri="{0D108BD9-81ED-4DB2-BD59-A6C34878D82A}">
                    <a16:rowId xmlns:a16="http://schemas.microsoft.com/office/drawing/2014/main" val="3184415970"/>
                  </a:ext>
                </a:extLst>
              </a:tr>
              <a:tr h="628466">
                <a:tc>
                  <a:txBody>
                    <a:bodyPr/>
                    <a:lstStyle/>
                    <a:p>
                      <a:r>
                        <a:rPr lang="en-US"/>
                        <a:t>SM</a:t>
                      </a:r>
                    </a:p>
                  </a:txBody>
                  <a:tcPr/>
                </a:tc>
                <a:tc>
                  <a:txBody>
                    <a:bodyPr/>
                    <a:lstStyle/>
                    <a:p>
                      <a:r>
                        <a:rPr lang="en-US"/>
                        <a:t>187</a:t>
                      </a:r>
                    </a:p>
                  </a:txBody>
                  <a:tcPr/>
                </a:tc>
                <a:tc>
                  <a:txBody>
                    <a:bodyPr/>
                    <a:lstStyle/>
                    <a:p>
                      <a:r>
                        <a:rPr lang="en-US"/>
                        <a:t>183</a:t>
                      </a:r>
                    </a:p>
                  </a:txBody>
                  <a:tcPr/>
                </a:tc>
                <a:tc>
                  <a:txBody>
                    <a:bodyPr/>
                    <a:lstStyle/>
                    <a:p>
                      <a:r>
                        <a:rPr lang="en-US"/>
                        <a:t>189</a:t>
                      </a:r>
                    </a:p>
                  </a:txBody>
                  <a:tcPr/>
                </a:tc>
                <a:tc>
                  <a:txBody>
                    <a:bodyPr/>
                    <a:lstStyle/>
                    <a:p>
                      <a:r>
                        <a:rPr lang="en-US"/>
                        <a:t>173</a:t>
                      </a:r>
                    </a:p>
                  </a:txBody>
                  <a:tcPr/>
                </a:tc>
                <a:tc>
                  <a:txBody>
                    <a:bodyPr/>
                    <a:lstStyle/>
                    <a:p>
                      <a:r>
                        <a:rPr lang="en-US">
                          <a:highlight>
                            <a:srgbClr val="FF0000"/>
                          </a:highlight>
                        </a:rPr>
                        <a:t>172</a:t>
                      </a:r>
                    </a:p>
                  </a:txBody>
                  <a:tcPr/>
                </a:tc>
                <a:tc>
                  <a:txBody>
                    <a:bodyPr/>
                    <a:lstStyle/>
                    <a:p>
                      <a:r>
                        <a:rPr lang="en-US">
                          <a:highlight>
                            <a:srgbClr val="FF0000"/>
                          </a:highlight>
                        </a:rPr>
                        <a:t>170</a:t>
                      </a:r>
                    </a:p>
                  </a:txBody>
                  <a:tcPr/>
                </a:tc>
                <a:tc>
                  <a:txBody>
                    <a:bodyPr/>
                    <a:lstStyle/>
                    <a:p>
                      <a:r>
                        <a:rPr lang="en-US">
                          <a:highlight>
                            <a:srgbClr val="00FF00"/>
                          </a:highlight>
                        </a:rPr>
                        <a:t>184</a:t>
                      </a:r>
                    </a:p>
                  </a:txBody>
                  <a:tcPr/>
                </a:tc>
                <a:tc>
                  <a:txBody>
                    <a:bodyPr/>
                    <a:lstStyle/>
                    <a:p>
                      <a:r>
                        <a:rPr lang="en-US">
                          <a:highlight>
                            <a:srgbClr val="00FF00"/>
                          </a:highlight>
                        </a:rPr>
                        <a:t>197</a:t>
                      </a:r>
                    </a:p>
                  </a:txBody>
                  <a:tcPr/>
                </a:tc>
                <a:extLst>
                  <a:ext uri="{0D108BD9-81ED-4DB2-BD59-A6C34878D82A}">
                    <a16:rowId xmlns:a16="http://schemas.microsoft.com/office/drawing/2014/main" val="2246767056"/>
                  </a:ext>
                </a:extLst>
              </a:tr>
              <a:tr h="628466">
                <a:tc>
                  <a:txBody>
                    <a:bodyPr/>
                    <a:lstStyle/>
                    <a:p>
                      <a:r>
                        <a:rPr lang="en-US"/>
                        <a:t>SS</a:t>
                      </a:r>
                    </a:p>
                  </a:txBody>
                  <a:tcPr/>
                </a:tc>
                <a:tc>
                  <a:txBody>
                    <a:bodyPr/>
                    <a:lstStyle/>
                    <a:p>
                      <a:r>
                        <a:rPr lang="en-US"/>
                        <a:t>171</a:t>
                      </a:r>
                    </a:p>
                  </a:txBody>
                  <a:tcPr/>
                </a:tc>
                <a:tc>
                  <a:txBody>
                    <a:bodyPr/>
                    <a:lstStyle/>
                    <a:p>
                      <a:r>
                        <a:rPr lang="en-US"/>
                        <a:t>185</a:t>
                      </a:r>
                    </a:p>
                  </a:txBody>
                  <a:tcPr/>
                </a:tc>
                <a:tc>
                  <a:txBody>
                    <a:bodyPr/>
                    <a:lstStyle/>
                    <a:p>
                      <a:r>
                        <a:rPr lang="en-US"/>
                        <a:t>172</a:t>
                      </a:r>
                    </a:p>
                  </a:txBody>
                  <a:tcPr/>
                </a:tc>
                <a:tc>
                  <a:txBody>
                    <a:bodyPr/>
                    <a:lstStyle/>
                    <a:p>
                      <a:r>
                        <a:rPr lang="en-US"/>
                        <a:t>190</a:t>
                      </a:r>
                    </a:p>
                  </a:txBody>
                  <a:tcPr/>
                </a:tc>
                <a:tc>
                  <a:txBody>
                    <a:bodyPr/>
                    <a:lstStyle/>
                    <a:p>
                      <a:r>
                        <a:rPr lang="en-US">
                          <a:highlight>
                            <a:srgbClr val="00FF00"/>
                          </a:highlight>
                        </a:rPr>
                        <a:t>197</a:t>
                      </a:r>
                    </a:p>
                  </a:txBody>
                  <a:tcPr/>
                </a:tc>
                <a:tc>
                  <a:txBody>
                    <a:bodyPr/>
                    <a:lstStyle/>
                    <a:p>
                      <a:r>
                        <a:rPr lang="en-US">
                          <a:highlight>
                            <a:srgbClr val="00FF00"/>
                          </a:highlight>
                        </a:rPr>
                        <a:t>189</a:t>
                      </a:r>
                    </a:p>
                  </a:txBody>
                  <a:tcPr/>
                </a:tc>
                <a:tc>
                  <a:txBody>
                    <a:bodyPr/>
                    <a:lstStyle/>
                    <a:p>
                      <a:r>
                        <a:rPr lang="en-US">
                          <a:highlight>
                            <a:srgbClr val="00FF00"/>
                          </a:highlight>
                        </a:rPr>
                        <a:t>193</a:t>
                      </a:r>
                    </a:p>
                  </a:txBody>
                  <a:tcPr/>
                </a:tc>
                <a:tc>
                  <a:txBody>
                    <a:bodyPr/>
                    <a:lstStyle/>
                    <a:p>
                      <a:r>
                        <a:rPr lang="en-US">
                          <a:highlight>
                            <a:srgbClr val="FF0000"/>
                          </a:highlight>
                        </a:rPr>
                        <a:t>181</a:t>
                      </a:r>
                    </a:p>
                  </a:txBody>
                  <a:tcPr/>
                </a:tc>
                <a:extLst>
                  <a:ext uri="{0D108BD9-81ED-4DB2-BD59-A6C34878D82A}">
                    <a16:rowId xmlns:a16="http://schemas.microsoft.com/office/drawing/2014/main" val="4293151894"/>
                  </a:ext>
                </a:extLst>
              </a:tr>
              <a:tr h="870185">
                <a:tc>
                  <a:txBody>
                    <a:bodyPr/>
                    <a:lstStyle/>
                    <a:p>
                      <a:r>
                        <a:rPr lang="en-US"/>
                        <a:t>AS</a:t>
                      </a:r>
                    </a:p>
                  </a:txBody>
                  <a:tcPr/>
                </a:tc>
                <a:tc>
                  <a:txBody>
                    <a:bodyPr/>
                    <a:lstStyle/>
                    <a:p>
                      <a:r>
                        <a:rPr lang="en-US"/>
                        <a:t>183</a:t>
                      </a:r>
                    </a:p>
                  </a:txBody>
                  <a:tcPr/>
                </a:tc>
                <a:tc>
                  <a:txBody>
                    <a:bodyPr/>
                    <a:lstStyle/>
                    <a:p>
                      <a:r>
                        <a:rPr lang="en-US"/>
                        <a:t>183</a:t>
                      </a:r>
                    </a:p>
                  </a:txBody>
                  <a:tcPr/>
                </a:tc>
                <a:tc>
                  <a:txBody>
                    <a:bodyPr/>
                    <a:lstStyle/>
                    <a:p>
                      <a:r>
                        <a:rPr lang="en-US"/>
                        <a:t>170</a:t>
                      </a:r>
                    </a:p>
                  </a:txBody>
                  <a:tcPr/>
                </a:tc>
                <a:tc>
                  <a:txBody>
                    <a:bodyPr/>
                    <a:lstStyle/>
                    <a:p>
                      <a:r>
                        <a:rPr lang="en-US"/>
                        <a:t>183</a:t>
                      </a:r>
                    </a:p>
                  </a:txBody>
                  <a:tcPr/>
                </a:tc>
                <a:tc>
                  <a:txBody>
                    <a:bodyPr/>
                    <a:lstStyle/>
                    <a:p>
                      <a:r>
                        <a:rPr lang="en-US"/>
                        <a:t>No Scores</a:t>
                      </a:r>
                    </a:p>
                  </a:txBody>
                  <a:tcPr/>
                </a:tc>
                <a:tc>
                  <a:txBody>
                    <a:bodyPr/>
                    <a:lstStyle/>
                    <a:p>
                      <a:r>
                        <a:rPr lang="en-US"/>
                        <a:t>No Scores</a:t>
                      </a:r>
                    </a:p>
                  </a:txBody>
                  <a:tcPr/>
                </a:tc>
                <a:tc>
                  <a:txBody>
                    <a:bodyPr/>
                    <a:lstStyle/>
                    <a:p>
                      <a:r>
                        <a:rPr lang="en-US"/>
                        <a:t>No Scores</a:t>
                      </a:r>
                    </a:p>
                  </a:txBody>
                  <a:tcPr/>
                </a:tc>
                <a:tc>
                  <a:txBody>
                    <a:bodyPr/>
                    <a:lstStyle/>
                    <a:p>
                      <a:r>
                        <a:rPr lang="en-US"/>
                        <a:t>No Scores</a:t>
                      </a:r>
                    </a:p>
                  </a:txBody>
                  <a:tcPr/>
                </a:tc>
                <a:extLst>
                  <a:ext uri="{0D108BD9-81ED-4DB2-BD59-A6C34878D82A}">
                    <a16:rowId xmlns:a16="http://schemas.microsoft.com/office/drawing/2014/main" val="2547378229"/>
                  </a:ext>
                </a:extLst>
              </a:tr>
              <a:tr h="628466">
                <a:tc>
                  <a:txBody>
                    <a:bodyPr/>
                    <a:lstStyle/>
                    <a:p>
                      <a:r>
                        <a:rPr lang="en-US"/>
                        <a:t>JW</a:t>
                      </a:r>
                    </a:p>
                  </a:txBody>
                  <a:tcPr/>
                </a:tc>
                <a:tc>
                  <a:txBody>
                    <a:bodyPr/>
                    <a:lstStyle/>
                    <a:p>
                      <a:r>
                        <a:rPr lang="en-US"/>
                        <a:t>183</a:t>
                      </a:r>
                    </a:p>
                  </a:txBody>
                  <a:tcPr/>
                </a:tc>
                <a:tc>
                  <a:txBody>
                    <a:bodyPr/>
                    <a:lstStyle/>
                    <a:p>
                      <a:r>
                        <a:rPr lang="en-US"/>
                        <a:t>183</a:t>
                      </a:r>
                    </a:p>
                  </a:txBody>
                  <a:tcPr/>
                </a:tc>
                <a:tc>
                  <a:txBody>
                    <a:bodyPr/>
                    <a:lstStyle/>
                    <a:p>
                      <a:r>
                        <a:rPr lang="en-US"/>
                        <a:t>188</a:t>
                      </a:r>
                    </a:p>
                  </a:txBody>
                  <a:tcPr/>
                </a:tc>
                <a:tc>
                  <a:txBody>
                    <a:bodyPr/>
                    <a:lstStyle/>
                    <a:p>
                      <a:r>
                        <a:rPr lang="en-US"/>
                        <a:t>191</a:t>
                      </a:r>
                    </a:p>
                  </a:txBody>
                  <a:tcPr/>
                </a:tc>
                <a:tc>
                  <a:txBody>
                    <a:bodyPr/>
                    <a:lstStyle/>
                    <a:p>
                      <a:r>
                        <a:rPr lang="en-US"/>
                        <a:t>No Scores</a:t>
                      </a:r>
                    </a:p>
                  </a:txBody>
                  <a:tcPr/>
                </a:tc>
                <a:tc>
                  <a:txBody>
                    <a:bodyPr/>
                    <a:lstStyle/>
                    <a:p>
                      <a:r>
                        <a:rPr lang="en-US"/>
                        <a:t>No Scores</a:t>
                      </a:r>
                    </a:p>
                  </a:txBody>
                  <a:tcPr/>
                </a:tc>
                <a:tc>
                  <a:txBody>
                    <a:bodyPr/>
                    <a:lstStyle/>
                    <a:p>
                      <a:r>
                        <a:rPr lang="en-US">
                          <a:highlight>
                            <a:srgbClr val="00FF00"/>
                          </a:highlight>
                        </a:rPr>
                        <a:t>197</a:t>
                      </a:r>
                    </a:p>
                  </a:txBody>
                  <a:tcPr/>
                </a:tc>
                <a:tc>
                  <a:txBody>
                    <a:bodyPr/>
                    <a:lstStyle/>
                    <a:p>
                      <a:r>
                        <a:rPr lang="en-US">
                          <a:highlight>
                            <a:srgbClr val="FF0000"/>
                          </a:highlight>
                        </a:rPr>
                        <a:t>183</a:t>
                      </a:r>
                    </a:p>
                  </a:txBody>
                  <a:tcPr/>
                </a:tc>
                <a:extLst>
                  <a:ext uri="{0D108BD9-81ED-4DB2-BD59-A6C34878D82A}">
                    <a16:rowId xmlns:a16="http://schemas.microsoft.com/office/drawing/2014/main" val="1440735303"/>
                  </a:ext>
                </a:extLst>
              </a:tr>
              <a:tr h="628466">
                <a:tc>
                  <a:txBody>
                    <a:bodyPr/>
                    <a:lstStyle/>
                    <a:p>
                      <a:r>
                        <a:rPr lang="en-US"/>
                        <a:t>BW</a:t>
                      </a:r>
                    </a:p>
                  </a:txBody>
                  <a:tcPr/>
                </a:tc>
                <a:tc>
                  <a:txBody>
                    <a:bodyPr/>
                    <a:lstStyle/>
                    <a:p>
                      <a:r>
                        <a:rPr lang="en-US"/>
                        <a:t>170</a:t>
                      </a:r>
                    </a:p>
                  </a:txBody>
                  <a:tcPr/>
                </a:tc>
                <a:tc>
                  <a:txBody>
                    <a:bodyPr/>
                    <a:lstStyle/>
                    <a:p>
                      <a:r>
                        <a:rPr lang="en-US"/>
                        <a:t>158</a:t>
                      </a:r>
                    </a:p>
                  </a:txBody>
                  <a:tcPr/>
                </a:tc>
                <a:tc>
                  <a:txBody>
                    <a:bodyPr/>
                    <a:lstStyle/>
                    <a:p>
                      <a:r>
                        <a:rPr lang="en-US"/>
                        <a:t>162</a:t>
                      </a:r>
                    </a:p>
                  </a:txBody>
                  <a:tcPr/>
                </a:tc>
                <a:tc>
                  <a:txBody>
                    <a:bodyPr/>
                    <a:lstStyle/>
                    <a:p>
                      <a:r>
                        <a:rPr lang="en-US"/>
                        <a:t>177</a:t>
                      </a:r>
                    </a:p>
                  </a:txBody>
                  <a:tcPr/>
                </a:tc>
                <a:tc>
                  <a:txBody>
                    <a:bodyPr/>
                    <a:lstStyle/>
                    <a:p>
                      <a:r>
                        <a:rPr lang="en-US">
                          <a:highlight>
                            <a:srgbClr val="00FF00"/>
                          </a:highlight>
                        </a:rPr>
                        <a:t>184</a:t>
                      </a:r>
                    </a:p>
                  </a:txBody>
                  <a:tcPr/>
                </a:tc>
                <a:tc>
                  <a:txBody>
                    <a:bodyPr/>
                    <a:lstStyle/>
                    <a:p>
                      <a:r>
                        <a:rPr lang="en-US">
                          <a:highlight>
                            <a:srgbClr val="00FF00"/>
                          </a:highlight>
                        </a:rPr>
                        <a:t>166</a:t>
                      </a:r>
                    </a:p>
                  </a:txBody>
                  <a:tcPr/>
                </a:tc>
                <a:tc>
                  <a:txBody>
                    <a:bodyPr/>
                    <a:lstStyle/>
                    <a:p>
                      <a:r>
                        <a:rPr lang="en-US">
                          <a:highlight>
                            <a:srgbClr val="00FF00"/>
                          </a:highlight>
                        </a:rPr>
                        <a:t>173</a:t>
                      </a:r>
                    </a:p>
                  </a:txBody>
                  <a:tcPr/>
                </a:tc>
                <a:tc>
                  <a:txBody>
                    <a:bodyPr/>
                    <a:lstStyle/>
                    <a:p>
                      <a:r>
                        <a:rPr lang="en-US">
                          <a:highlight>
                            <a:srgbClr val="FF0000"/>
                          </a:highlight>
                        </a:rPr>
                        <a:t>175</a:t>
                      </a:r>
                    </a:p>
                  </a:txBody>
                  <a:tcPr/>
                </a:tc>
                <a:extLst>
                  <a:ext uri="{0D108BD9-81ED-4DB2-BD59-A6C34878D82A}">
                    <a16:rowId xmlns:a16="http://schemas.microsoft.com/office/drawing/2014/main" val="2151545524"/>
                  </a:ext>
                </a:extLst>
              </a:tr>
            </a:tbl>
          </a:graphicData>
        </a:graphic>
      </p:graphicFrame>
    </p:spTree>
    <p:extLst>
      <p:ext uri="{BB962C8B-B14F-4D97-AF65-F5344CB8AC3E}">
        <p14:creationId xmlns:p14="http://schemas.microsoft.com/office/powerpoint/2010/main" val="149770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D1CAB27-E940-44B0-861B-1DE7BDC009D3}"/>
              </a:ext>
            </a:extLst>
          </p:cNvPr>
          <p:cNvGraphicFramePr>
            <a:graphicFrameLocks noGrp="1"/>
          </p:cNvGraphicFramePr>
          <p:nvPr>
            <p:extLst>
              <p:ext uri="{D42A27DB-BD31-4B8C-83A1-F6EECF244321}">
                <p14:modId xmlns:p14="http://schemas.microsoft.com/office/powerpoint/2010/main" val="4231013559"/>
              </p:ext>
            </p:extLst>
          </p:nvPr>
        </p:nvGraphicFramePr>
        <p:xfrm>
          <a:off x="1708612" y="549194"/>
          <a:ext cx="9386397" cy="6292271"/>
        </p:xfrm>
        <a:graphic>
          <a:graphicData uri="http://schemas.openxmlformats.org/drawingml/2006/table">
            <a:tbl>
              <a:tblPr firstRow="1" bandRow="1">
                <a:tableStyleId>{5C22544A-7EE6-4342-B048-85BDC9FD1C3A}</a:tableStyleId>
              </a:tblPr>
              <a:tblGrid>
                <a:gridCol w="1042933">
                  <a:extLst>
                    <a:ext uri="{9D8B030D-6E8A-4147-A177-3AD203B41FA5}">
                      <a16:colId xmlns:a16="http://schemas.microsoft.com/office/drawing/2014/main" val="3150210658"/>
                    </a:ext>
                  </a:extLst>
                </a:gridCol>
                <a:gridCol w="1042933">
                  <a:extLst>
                    <a:ext uri="{9D8B030D-6E8A-4147-A177-3AD203B41FA5}">
                      <a16:colId xmlns:a16="http://schemas.microsoft.com/office/drawing/2014/main" val="3519603575"/>
                    </a:ext>
                  </a:extLst>
                </a:gridCol>
                <a:gridCol w="1042933">
                  <a:extLst>
                    <a:ext uri="{9D8B030D-6E8A-4147-A177-3AD203B41FA5}">
                      <a16:colId xmlns:a16="http://schemas.microsoft.com/office/drawing/2014/main" val="920522633"/>
                    </a:ext>
                  </a:extLst>
                </a:gridCol>
                <a:gridCol w="1042933">
                  <a:extLst>
                    <a:ext uri="{9D8B030D-6E8A-4147-A177-3AD203B41FA5}">
                      <a16:colId xmlns:a16="http://schemas.microsoft.com/office/drawing/2014/main" val="3835617384"/>
                    </a:ext>
                  </a:extLst>
                </a:gridCol>
                <a:gridCol w="1042933">
                  <a:extLst>
                    <a:ext uri="{9D8B030D-6E8A-4147-A177-3AD203B41FA5}">
                      <a16:colId xmlns:a16="http://schemas.microsoft.com/office/drawing/2014/main" val="3675281778"/>
                    </a:ext>
                  </a:extLst>
                </a:gridCol>
                <a:gridCol w="1042933">
                  <a:extLst>
                    <a:ext uri="{9D8B030D-6E8A-4147-A177-3AD203B41FA5}">
                      <a16:colId xmlns:a16="http://schemas.microsoft.com/office/drawing/2014/main" val="3201870081"/>
                    </a:ext>
                  </a:extLst>
                </a:gridCol>
                <a:gridCol w="1042933">
                  <a:extLst>
                    <a:ext uri="{9D8B030D-6E8A-4147-A177-3AD203B41FA5}">
                      <a16:colId xmlns:a16="http://schemas.microsoft.com/office/drawing/2014/main" val="830880859"/>
                    </a:ext>
                  </a:extLst>
                </a:gridCol>
                <a:gridCol w="1042933">
                  <a:extLst>
                    <a:ext uri="{9D8B030D-6E8A-4147-A177-3AD203B41FA5}">
                      <a16:colId xmlns:a16="http://schemas.microsoft.com/office/drawing/2014/main" val="1870555180"/>
                    </a:ext>
                  </a:extLst>
                </a:gridCol>
                <a:gridCol w="1042933">
                  <a:extLst>
                    <a:ext uri="{9D8B030D-6E8A-4147-A177-3AD203B41FA5}">
                      <a16:colId xmlns:a16="http://schemas.microsoft.com/office/drawing/2014/main" val="1147618553"/>
                    </a:ext>
                  </a:extLst>
                </a:gridCol>
              </a:tblGrid>
              <a:tr h="1596548">
                <a:tc>
                  <a:txBody>
                    <a:bodyPr/>
                    <a:lstStyle/>
                    <a:p>
                      <a:r>
                        <a:rPr lang="en-US"/>
                        <a:t>Name (Initial)- 4th</a:t>
                      </a:r>
                    </a:p>
                  </a:txBody>
                  <a:tcPr/>
                </a:tc>
                <a:tc>
                  <a:txBody>
                    <a:bodyPr/>
                    <a:lstStyle/>
                    <a:p>
                      <a:r>
                        <a:rPr lang="en-US"/>
                        <a:t>Fall 2020</a:t>
                      </a:r>
                    </a:p>
                    <a:p>
                      <a:pPr lvl="0">
                        <a:buNone/>
                      </a:pPr>
                      <a:r>
                        <a:rPr lang="en-US"/>
                        <a:t>Math</a:t>
                      </a:r>
                    </a:p>
                  </a:txBody>
                  <a:tcPr/>
                </a:tc>
                <a:tc>
                  <a:txBody>
                    <a:bodyPr/>
                    <a:lstStyle/>
                    <a:p>
                      <a:r>
                        <a:rPr lang="en-US"/>
                        <a:t>Fall 2020</a:t>
                      </a:r>
                    </a:p>
                    <a:p>
                      <a:pPr lvl="0">
                        <a:buNone/>
                      </a:pPr>
                      <a:r>
                        <a:rPr lang="en-US"/>
                        <a:t>Reading</a:t>
                      </a:r>
                    </a:p>
                  </a:txBody>
                  <a:tcPr/>
                </a:tc>
                <a:tc>
                  <a:txBody>
                    <a:bodyPr/>
                    <a:lstStyle/>
                    <a:p>
                      <a:r>
                        <a:rPr lang="en-US"/>
                        <a:t>Fall 2020</a:t>
                      </a:r>
                    </a:p>
                    <a:p>
                      <a:pPr lvl="0">
                        <a:buNone/>
                      </a:pPr>
                      <a:r>
                        <a:rPr lang="en-US"/>
                        <a:t>ELA</a:t>
                      </a:r>
                    </a:p>
                  </a:txBody>
                  <a:tcPr/>
                </a:tc>
                <a:tc>
                  <a:txBody>
                    <a:bodyPr/>
                    <a:lstStyle/>
                    <a:p>
                      <a:r>
                        <a:rPr lang="en-US"/>
                        <a:t>Fall 2020</a:t>
                      </a:r>
                    </a:p>
                    <a:p>
                      <a:pPr lvl="0">
                        <a:buNone/>
                      </a:pPr>
                      <a:r>
                        <a:rPr lang="en-US"/>
                        <a:t>Science</a:t>
                      </a:r>
                    </a:p>
                  </a:txBody>
                  <a:tcPr/>
                </a:tc>
                <a:tc>
                  <a:txBody>
                    <a:bodyPr/>
                    <a:lstStyle/>
                    <a:p>
                      <a:r>
                        <a:rPr lang="en-US"/>
                        <a:t>Winter 2021 Math</a:t>
                      </a:r>
                    </a:p>
                  </a:txBody>
                  <a:tcPr/>
                </a:tc>
                <a:tc>
                  <a:txBody>
                    <a:bodyPr/>
                    <a:lstStyle/>
                    <a:p>
                      <a:r>
                        <a:rPr lang="en-US"/>
                        <a:t>Winter </a:t>
                      </a:r>
                    </a:p>
                    <a:p>
                      <a:pPr lvl="0">
                        <a:buNone/>
                      </a:pPr>
                      <a:r>
                        <a:rPr lang="en-US"/>
                        <a:t>2021</a:t>
                      </a:r>
                    </a:p>
                    <a:p>
                      <a:pPr lvl="0">
                        <a:buNone/>
                      </a:pPr>
                      <a:r>
                        <a:rPr lang="en-US"/>
                        <a:t>Reading</a:t>
                      </a:r>
                    </a:p>
                  </a:txBody>
                  <a:tcPr/>
                </a:tc>
                <a:tc>
                  <a:txBody>
                    <a:bodyPr/>
                    <a:lstStyle/>
                    <a:p>
                      <a:r>
                        <a:rPr lang="en-US"/>
                        <a:t>Winter</a:t>
                      </a:r>
                    </a:p>
                    <a:p>
                      <a:pPr lvl="0">
                        <a:buNone/>
                      </a:pPr>
                      <a:r>
                        <a:rPr lang="en-US"/>
                        <a:t>2021</a:t>
                      </a:r>
                    </a:p>
                    <a:p>
                      <a:pPr lvl="0">
                        <a:buNone/>
                      </a:pPr>
                      <a:r>
                        <a:rPr lang="en-US"/>
                        <a:t>ELA</a:t>
                      </a:r>
                    </a:p>
                  </a:txBody>
                  <a:tcPr/>
                </a:tc>
                <a:tc>
                  <a:txBody>
                    <a:bodyPr/>
                    <a:lstStyle/>
                    <a:p>
                      <a:r>
                        <a:rPr lang="en-US"/>
                        <a:t>Winter</a:t>
                      </a:r>
                    </a:p>
                    <a:p>
                      <a:pPr lvl="0">
                        <a:buNone/>
                      </a:pPr>
                      <a:r>
                        <a:rPr lang="en-US"/>
                        <a:t>2021</a:t>
                      </a:r>
                    </a:p>
                    <a:p>
                      <a:pPr lvl="0">
                        <a:buNone/>
                      </a:pPr>
                      <a:r>
                        <a:rPr lang="en-US"/>
                        <a:t>Science</a:t>
                      </a:r>
                    </a:p>
                  </a:txBody>
                  <a:tcPr/>
                </a:tc>
                <a:extLst>
                  <a:ext uri="{0D108BD9-81ED-4DB2-BD59-A6C34878D82A}">
                    <a16:rowId xmlns:a16="http://schemas.microsoft.com/office/drawing/2014/main" val="1920883209"/>
                  </a:ext>
                </a:extLst>
              </a:tr>
              <a:tr h="1126974">
                <a:tc>
                  <a:txBody>
                    <a:bodyPr/>
                    <a:lstStyle/>
                    <a:p>
                      <a:r>
                        <a:rPr lang="en-US"/>
                        <a:t>TH</a:t>
                      </a:r>
                    </a:p>
                  </a:txBody>
                  <a:tcPr/>
                </a:tc>
                <a:tc>
                  <a:txBody>
                    <a:bodyPr/>
                    <a:lstStyle/>
                    <a:p>
                      <a:r>
                        <a:rPr lang="en-US"/>
                        <a:t>170</a:t>
                      </a:r>
                    </a:p>
                  </a:txBody>
                  <a:tcPr/>
                </a:tc>
                <a:tc>
                  <a:txBody>
                    <a:bodyPr/>
                    <a:lstStyle/>
                    <a:p>
                      <a:r>
                        <a:rPr lang="en-US"/>
                        <a:t>162</a:t>
                      </a:r>
                    </a:p>
                  </a:txBody>
                  <a:tcPr/>
                </a:tc>
                <a:tc>
                  <a:txBody>
                    <a:bodyPr/>
                    <a:lstStyle/>
                    <a:p>
                      <a:r>
                        <a:rPr lang="en-US"/>
                        <a:t>147</a:t>
                      </a:r>
                    </a:p>
                  </a:txBody>
                  <a:tcPr/>
                </a:tc>
                <a:tc>
                  <a:txBody>
                    <a:bodyPr/>
                    <a:lstStyle/>
                    <a:p>
                      <a:r>
                        <a:rPr lang="en-US"/>
                        <a:t>162</a:t>
                      </a:r>
                    </a:p>
                  </a:txBody>
                  <a:tcPr/>
                </a:tc>
                <a:tc>
                  <a:txBody>
                    <a:bodyPr/>
                    <a:lstStyle/>
                    <a:p>
                      <a:r>
                        <a:rPr lang="en-US"/>
                        <a:t>No Scores</a:t>
                      </a:r>
                    </a:p>
                  </a:txBody>
                  <a:tcPr/>
                </a:tc>
                <a:tc>
                  <a:txBody>
                    <a:bodyPr/>
                    <a:lstStyle/>
                    <a:p>
                      <a:r>
                        <a:rPr lang="en-US"/>
                        <a:t>No Scores</a:t>
                      </a:r>
                    </a:p>
                  </a:txBody>
                  <a:tcPr/>
                </a:tc>
                <a:tc>
                  <a:txBody>
                    <a:bodyPr/>
                    <a:lstStyle/>
                    <a:p>
                      <a:r>
                        <a:rPr lang="en-US"/>
                        <a:t>No Scores</a:t>
                      </a:r>
                    </a:p>
                  </a:txBody>
                  <a:tcPr/>
                </a:tc>
                <a:tc>
                  <a:txBody>
                    <a:bodyPr/>
                    <a:lstStyle/>
                    <a:p>
                      <a:r>
                        <a:rPr lang="en-US"/>
                        <a:t>No Scores</a:t>
                      </a:r>
                    </a:p>
                  </a:txBody>
                  <a:tcPr/>
                </a:tc>
                <a:extLst>
                  <a:ext uri="{0D108BD9-81ED-4DB2-BD59-A6C34878D82A}">
                    <a16:rowId xmlns:a16="http://schemas.microsoft.com/office/drawing/2014/main" val="105363985"/>
                  </a:ext>
                </a:extLst>
              </a:tr>
              <a:tr h="813925">
                <a:tc>
                  <a:txBody>
                    <a:bodyPr/>
                    <a:lstStyle/>
                    <a:p>
                      <a:r>
                        <a:rPr lang="en-US"/>
                        <a:t>SK</a:t>
                      </a:r>
                    </a:p>
                  </a:txBody>
                  <a:tcPr/>
                </a:tc>
                <a:tc>
                  <a:txBody>
                    <a:bodyPr/>
                    <a:lstStyle/>
                    <a:p>
                      <a:r>
                        <a:rPr lang="en-US"/>
                        <a:t>192</a:t>
                      </a:r>
                    </a:p>
                  </a:txBody>
                  <a:tcPr/>
                </a:tc>
                <a:tc>
                  <a:txBody>
                    <a:bodyPr/>
                    <a:lstStyle/>
                    <a:p>
                      <a:r>
                        <a:rPr lang="en-US"/>
                        <a:t>173</a:t>
                      </a:r>
                    </a:p>
                  </a:txBody>
                  <a:tcPr/>
                </a:tc>
                <a:tc>
                  <a:txBody>
                    <a:bodyPr/>
                    <a:lstStyle/>
                    <a:p>
                      <a:r>
                        <a:rPr lang="en-US"/>
                        <a:t>174</a:t>
                      </a:r>
                    </a:p>
                  </a:txBody>
                  <a:tcPr/>
                </a:tc>
                <a:tc>
                  <a:txBody>
                    <a:bodyPr/>
                    <a:lstStyle/>
                    <a:p>
                      <a:r>
                        <a:rPr lang="en-US"/>
                        <a:t>189</a:t>
                      </a:r>
                    </a:p>
                  </a:txBody>
                  <a:tcPr/>
                </a:tc>
                <a:tc>
                  <a:txBody>
                    <a:bodyPr/>
                    <a:lstStyle/>
                    <a:p>
                      <a:r>
                        <a:rPr lang="en-US">
                          <a:highlight>
                            <a:srgbClr val="FF0000"/>
                          </a:highlight>
                        </a:rPr>
                        <a:t>179</a:t>
                      </a:r>
                    </a:p>
                  </a:txBody>
                  <a:tcPr/>
                </a:tc>
                <a:tc>
                  <a:txBody>
                    <a:bodyPr/>
                    <a:lstStyle/>
                    <a:p>
                      <a:r>
                        <a:rPr lang="en-US">
                          <a:highlight>
                            <a:srgbClr val="00FF00"/>
                          </a:highlight>
                        </a:rPr>
                        <a:t>188</a:t>
                      </a:r>
                    </a:p>
                  </a:txBody>
                  <a:tcPr/>
                </a:tc>
                <a:tc>
                  <a:txBody>
                    <a:bodyPr/>
                    <a:lstStyle/>
                    <a:p>
                      <a:r>
                        <a:rPr lang="en-US">
                          <a:highlight>
                            <a:srgbClr val="00FF00"/>
                          </a:highlight>
                        </a:rPr>
                        <a:t>183</a:t>
                      </a:r>
                    </a:p>
                  </a:txBody>
                  <a:tcPr/>
                </a:tc>
                <a:tc>
                  <a:txBody>
                    <a:bodyPr/>
                    <a:lstStyle/>
                    <a:p>
                      <a:r>
                        <a:rPr lang="en-US">
                          <a:highlight>
                            <a:srgbClr val="FF0000"/>
                          </a:highlight>
                        </a:rPr>
                        <a:t>185</a:t>
                      </a:r>
                    </a:p>
                  </a:txBody>
                  <a:tcPr/>
                </a:tc>
                <a:extLst>
                  <a:ext uri="{0D108BD9-81ED-4DB2-BD59-A6C34878D82A}">
                    <a16:rowId xmlns:a16="http://schemas.microsoft.com/office/drawing/2014/main" val="3184415970"/>
                  </a:ext>
                </a:extLst>
              </a:tr>
              <a:tr h="813925">
                <a:tc>
                  <a:txBody>
                    <a:bodyPr/>
                    <a:lstStyle/>
                    <a:p>
                      <a:r>
                        <a:rPr lang="en-US"/>
                        <a:t>KM</a:t>
                      </a:r>
                    </a:p>
                  </a:txBody>
                  <a:tcPr/>
                </a:tc>
                <a:tc>
                  <a:txBody>
                    <a:bodyPr/>
                    <a:lstStyle/>
                    <a:p>
                      <a:r>
                        <a:rPr lang="en-US"/>
                        <a:t>187</a:t>
                      </a:r>
                    </a:p>
                  </a:txBody>
                  <a:tcPr/>
                </a:tc>
                <a:tc>
                  <a:txBody>
                    <a:bodyPr/>
                    <a:lstStyle/>
                    <a:p>
                      <a:r>
                        <a:rPr lang="en-US"/>
                        <a:t>175</a:t>
                      </a:r>
                    </a:p>
                  </a:txBody>
                  <a:tcPr/>
                </a:tc>
                <a:tc>
                  <a:txBody>
                    <a:bodyPr/>
                    <a:lstStyle/>
                    <a:p>
                      <a:r>
                        <a:rPr lang="en-US"/>
                        <a:t>165</a:t>
                      </a:r>
                    </a:p>
                  </a:txBody>
                  <a:tcPr/>
                </a:tc>
                <a:tc>
                  <a:txBody>
                    <a:bodyPr/>
                    <a:lstStyle/>
                    <a:p>
                      <a:r>
                        <a:rPr lang="en-US"/>
                        <a:t>178</a:t>
                      </a:r>
                    </a:p>
                  </a:txBody>
                  <a:tcPr/>
                </a:tc>
                <a:tc>
                  <a:txBody>
                    <a:bodyPr/>
                    <a:lstStyle/>
                    <a:p>
                      <a:r>
                        <a:rPr lang="en-US">
                          <a:highlight>
                            <a:srgbClr val="00FF00"/>
                          </a:highlight>
                        </a:rPr>
                        <a:t>191</a:t>
                      </a:r>
                    </a:p>
                  </a:txBody>
                  <a:tcPr/>
                </a:tc>
                <a:tc>
                  <a:txBody>
                    <a:bodyPr/>
                    <a:lstStyle/>
                    <a:p>
                      <a:r>
                        <a:rPr lang="en-US">
                          <a:highlight>
                            <a:srgbClr val="FF0000"/>
                          </a:highlight>
                        </a:rPr>
                        <a:t>170</a:t>
                      </a:r>
                    </a:p>
                  </a:txBody>
                  <a:tcPr/>
                </a:tc>
                <a:tc>
                  <a:txBody>
                    <a:bodyPr/>
                    <a:lstStyle/>
                    <a:p>
                      <a:r>
                        <a:rPr lang="en-US">
                          <a:highlight>
                            <a:srgbClr val="00FF00"/>
                          </a:highlight>
                        </a:rPr>
                        <a:t>178</a:t>
                      </a:r>
                    </a:p>
                  </a:txBody>
                  <a:tcPr/>
                </a:tc>
                <a:tc>
                  <a:txBody>
                    <a:bodyPr/>
                    <a:lstStyle/>
                    <a:p>
                      <a:r>
                        <a:rPr lang="en-US">
                          <a:highlight>
                            <a:srgbClr val="FF0000"/>
                          </a:highlight>
                        </a:rPr>
                        <a:t>175</a:t>
                      </a:r>
                    </a:p>
                  </a:txBody>
                  <a:tcPr/>
                </a:tc>
                <a:extLst>
                  <a:ext uri="{0D108BD9-81ED-4DB2-BD59-A6C34878D82A}">
                    <a16:rowId xmlns:a16="http://schemas.microsoft.com/office/drawing/2014/main" val="2246767056"/>
                  </a:ext>
                </a:extLst>
              </a:tr>
              <a:tr h="813925">
                <a:tc>
                  <a:txBody>
                    <a:bodyPr/>
                    <a:lstStyle/>
                    <a:p>
                      <a:r>
                        <a:rPr lang="en-US"/>
                        <a:t>EP</a:t>
                      </a:r>
                    </a:p>
                  </a:txBody>
                  <a:tcPr/>
                </a:tc>
                <a:tc>
                  <a:txBody>
                    <a:bodyPr/>
                    <a:lstStyle/>
                    <a:p>
                      <a:r>
                        <a:rPr lang="en-US"/>
                        <a:t>191</a:t>
                      </a:r>
                    </a:p>
                  </a:txBody>
                  <a:tcPr/>
                </a:tc>
                <a:tc>
                  <a:txBody>
                    <a:bodyPr/>
                    <a:lstStyle/>
                    <a:p>
                      <a:r>
                        <a:rPr lang="en-US"/>
                        <a:t>177</a:t>
                      </a:r>
                    </a:p>
                  </a:txBody>
                  <a:tcPr/>
                </a:tc>
                <a:tc>
                  <a:txBody>
                    <a:bodyPr/>
                    <a:lstStyle/>
                    <a:p>
                      <a:r>
                        <a:rPr lang="en-US"/>
                        <a:t>177</a:t>
                      </a:r>
                    </a:p>
                  </a:txBody>
                  <a:tcPr/>
                </a:tc>
                <a:tc>
                  <a:txBody>
                    <a:bodyPr/>
                    <a:lstStyle/>
                    <a:p>
                      <a:r>
                        <a:rPr lang="en-US"/>
                        <a:t>188</a:t>
                      </a:r>
                    </a:p>
                  </a:txBody>
                  <a:tcPr/>
                </a:tc>
                <a:tc>
                  <a:txBody>
                    <a:bodyPr/>
                    <a:lstStyle/>
                    <a:p>
                      <a:r>
                        <a:rPr lang="en-US">
                          <a:highlight>
                            <a:srgbClr val="FF0000"/>
                          </a:highlight>
                        </a:rPr>
                        <a:t>190</a:t>
                      </a:r>
                    </a:p>
                  </a:txBody>
                  <a:tcPr/>
                </a:tc>
                <a:tc>
                  <a:txBody>
                    <a:bodyPr/>
                    <a:lstStyle/>
                    <a:p>
                      <a:r>
                        <a:rPr lang="en-US">
                          <a:highlight>
                            <a:srgbClr val="FFFF00"/>
                          </a:highlight>
                        </a:rPr>
                        <a:t>177</a:t>
                      </a:r>
                    </a:p>
                  </a:txBody>
                  <a:tcPr/>
                </a:tc>
                <a:tc>
                  <a:txBody>
                    <a:bodyPr/>
                    <a:lstStyle/>
                    <a:p>
                      <a:r>
                        <a:rPr lang="en-US">
                          <a:highlight>
                            <a:srgbClr val="00FF00"/>
                          </a:highlight>
                        </a:rPr>
                        <a:t>180</a:t>
                      </a:r>
                    </a:p>
                  </a:txBody>
                  <a:tcPr/>
                </a:tc>
                <a:tc>
                  <a:txBody>
                    <a:bodyPr/>
                    <a:lstStyle/>
                    <a:p>
                      <a:r>
                        <a:rPr lang="en-US" b="1">
                          <a:highlight>
                            <a:srgbClr val="FF0000"/>
                          </a:highlight>
                        </a:rPr>
                        <a:t>185</a:t>
                      </a:r>
                    </a:p>
                  </a:txBody>
                  <a:tcPr/>
                </a:tc>
                <a:extLst>
                  <a:ext uri="{0D108BD9-81ED-4DB2-BD59-A6C34878D82A}">
                    <a16:rowId xmlns:a16="http://schemas.microsoft.com/office/drawing/2014/main" val="4293151894"/>
                  </a:ext>
                </a:extLst>
              </a:tr>
              <a:tr h="1126974">
                <a:tc>
                  <a:txBody>
                    <a:bodyPr/>
                    <a:lstStyle/>
                    <a:p>
                      <a:r>
                        <a:rPr lang="en-US"/>
                        <a:t>DS</a:t>
                      </a:r>
                    </a:p>
                  </a:txBody>
                  <a:tcPr/>
                </a:tc>
                <a:tc>
                  <a:txBody>
                    <a:bodyPr/>
                    <a:lstStyle/>
                    <a:p>
                      <a:r>
                        <a:rPr lang="en-US"/>
                        <a:t>179</a:t>
                      </a:r>
                    </a:p>
                  </a:txBody>
                  <a:tcPr/>
                </a:tc>
                <a:tc>
                  <a:txBody>
                    <a:bodyPr/>
                    <a:lstStyle/>
                    <a:p>
                      <a:r>
                        <a:rPr lang="en-US"/>
                        <a:t>184</a:t>
                      </a:r>
                    </a:p>
                  </a:txBody>
                  <a:tcPr/>
                </a:tc>
                <a:tc>
                  <a:txBody>
                    <a:bodyPr/>
                    <a:lstStyle/>
                    <a:p>
                      <a:r>
                        <a:rPr lang="en-US"/>
                        <a:t>188</a:t>
                      </a:r>
                    </a:p>
                  </a:txBody>
                  <a:tcPr/>
                </a:tc>
                <a:tc>
                  <a:txBody>
                    <a:bodyPr/>
                    <a:lstStyle/>
                    <a:p>
                      <a:r>
                        <a:rPr lang="en-US"/>
                        <a:t>185</a:t>
                      </a:r>
                    </a:p>
                  </a:txBody>
                  <a:tcPr/>
                </a:tc>
                <a:tc>
                  <a:txBody>
                    <a:bodyPr/>
                    <a:lstStyle/>
                    <a:p>
                      <a:r>
                        <a:rPr lang="en-US"/>
                        <a:t>No Scores</a:t>
                      </a:r>
                    </a:p>
                  </a:txBody>
                  <a:tcPr/>
                </a:tc>
                <a:tc>
                  <a:txBody>
                    <a:bodyPr/>
                    <a:lstStyle/>
                    <a:p>
                      <a:r>
                        <a:rPr lang="en-US"/>
                        <a:t>No Scores</a:t>
                      </a:r>
                    </a:p>
                  </a:txBody>
                  <a:tcPr/>
                </a:tc>
                <a:tc>
                  <a:txBody>
                    <a:bodyPr/>
                    <a:lstStyle/>
                    <a:p>
                      <a:r>
                        <a:rPr lang="en-US">
                          <a:highlight>
                            <a:srgbClr val="FF0000"/>
                          </a:highlight>
                        </a:rPr>
                        <a:t>177</a:t>
                      </a:r>
                    </a:p>
                  </a:txBody>
                  <a:tcPr/>
                </a:tc>
                <a:tc>
                  <a:txBody>
                    <a:bodyPr/>
                    <a:lstStyle/>
                    <a:p>
                      <a:r>
                        <a:rPr lang="en-US"/>
                        <a:t>No Scores</a:t>
                      </a:r>
                    </a:p>
                  </a:txBody>
                  <a:tcPr/>
                </a:tc>
                <a:extLst>
                  <a:ext uri="{0D108BD9-81ED-4DB2-BD59-A6C34878D82A}">
                    <a16:rowId xmlns:a16="http://schemas.microsoft.com/office/drawing/2014/main" val="2547378229"/>
                  </a:ext>
                </a:extLst>
              </a:tr>
            </a:tbl>
          </a:graphicData>
        </a:graphic>
      </p:graphicFrame>
    </p:spTree>
    <p:extLst>
      <p:ext uri="{BB962C8B-B14F-4D97-AF65-F5344CB8AC3E}">
        <p14:creationId xmlns:p14="http://schemas.microsoft.com/office/powerpoint/2010/main" val="46067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D1CAB27-E940-44B0-861B-1DE7BDC009D3}"/>
              </a:ext>
            </a:extLst>
          </p:cNvPr>
          <p:cNvGraphicFramePr>
            <a:graphicFrameLocks noGrp="1"/>
          </p:cNvGraphicFramePr>
          <p:nvPr>
            <p:extLst>
              <p:ext uri="{D42A27DB-BD31-4B8C-83A1-F6EECF244321}">
                <p14:modId xmlns:p14="http://schemas.microsoft.com/office/powerpoint/2010/main" val="423291046"/>
              </p:ext>
            </p:extLst>
          </p:nvPr>
        </p:nvGraphicFramePr>
        <p:xfrm>
          <a:off x="505742" y="2456462"/>
          <a:ext cx="11590938" cy="1473200"/>
        </p:xfrm>
        <a:graphic>
          <a:graphicData uri="http://schemas.openxmlformats.org/drawingml/2006/table">
            <a:tbl>
              <a:tblPr firstRow="1" bandRow="1">
                <a:tableStyleId>{5C22544A-7EE6-4342-B048-85BDC9FD1C3A}</a:tableStyleId>
              </a:tblPr>
              <a:tblGrid>
                <a:gridCol w="1287882">
                  <a:extLst>
                    <a:ext uri="{9D8B030D-6E8A-4147-A177-3AD203B41FA5}">
                      <a16:colId xmlns:a16="http://schemas.microsoft.com/office/drawing/2014/main" val="3150210658"/>
                    </a:ext>
                  </a:extLst>
                </a:gridCol>
                <a:gridCol w="1287882">
                  <a:extLst>
                    <a:ext uri="{9D8B030D-6E8A-4147-A177-3AD203B41FA5}">
                      <a16:colId xmlns:a16="http://schemas.microsoft.com/office/drawing/2014/main" val="3519603575"/>
                    </a:ext>
                  </a:extLst>
                </a:gridCol>
                <a:gridCol w="1287882">
                  <a:extLst>
                    <a:ext uri="{9D8B030D-6E8A-4147-A177-3AD203B41FA5}">
                      <a16:colId xmlns:a16="http://schemas.microsoft.com/office/drawing/2014/main" val="920522633"/>
                    </a:ext>
                  </a:extLst>
                </a:gridCol>
                <a:gridCol w="1287882">
                  <a:extLst>
                    <a:ext uri="{9D8B030D-6E8A-4147-A177-3AD203B41FA5}">
                      <a16:colId xmlns:a16="http://schemas.microsoft.com/office/drawing/2014/main" val="3835617384"/>
                    </a:ext>
                  </a:extLst>
                </a:gridCol>
                <a:gridCol w="1287882">
                  <a:extLst>
                    <a:ext uri="{9D8B030D-6E8A-4147-A177-3AD203B41FA5}">
                      <a16:colId xmlns:a16="http://schemas.microsoft.com/office/drawing/2014/main" val="3675281778"/>
                    </a:ext>
                  </a:extLst>
                </a:gridCol>
                <a:gridCol w="1287882">
                  <a:extLst>
                    <a:ext uri="{9D8B030D-6E8A-4147-A177-3AD203B41FA5}">
                      <a16:colId xmlns:a16="http://schemas.microsoft.com/office/drawing/2014/main" val="3201870081"/>
                    </a:ext>
                  </a:extLst>
                </a:gridCol>
                <a:gridCol w="1287882">
                  <a:extLst>
                    <a:ext uri="{9D8B030D-6E8A-4147-A177-3AD203B41FA5}">
                      <a16:colId xmlns:a16="http://schemas.microsoft.com/office/drawing/2014/main" val="830880859"/>
                    </a:ext>
                  </a:extLst>
                </a:gridCol>
                <a:gridCol w="1287882">
                  <a:extLst>
                    <a:ext uri="{9D8B030D-6E8A-4147-A177-3AD203B41FA5}">
                      <a16:colId xmlns:a16="http://schemas.microsoft.com/office/drawing/2014/main" val="1870555180"/>
                    </a:ext>
                  </a:extLst>
                </a:gridCol>
                <a:gridCol w="1287882">
                  <a:extLst>
                    <a:ext uri="{9D8B030D-6E8A-4147-A177-3AD203B41FA5}">
                      <a16:colId xmlns:a16="http://schemas.microsoft.com/office/drawing/2014/main" val="1147618553"/>
                    </a:ext>
                  </a:extLst>
                </a:gridCol>
              </a:tblGrid>
              <a:tr h="370840">
                <a:tc>
                  <a:txBody>
                    <a:bodyPr/>
                    <a:lstStyle/>
                    <a:p>
                      <a:r>
                        <a:rPr lang="en-US" dirty="0"/>
                        <a:t>Name (Initial)- 3rd</a:t>
                      </a:r>
                    </a:p>
                  </a:txBody>
                  <a:tcPr/>
                </a:tc>
                <a:tc>
                  <a:txBody>
                    <a:bodyPr/>
                    <a:lstStyle/>
                    <a:p>
                      <a:r>
                        <a:rPr lang="en-US" dirty="0"/>
                        <a:t>Fall 2020</a:t>
                      </a:r>
                    </a:p>
                    <a:p>
                      <a:pPr lvl="0">
                        <a:buNone/>
                      </a:pPr>
                      <a:r>
                        <a:rPr lang="en-US" dirty="0"/>
                        <a:t>Math</a:t>
                      </a:r>
                    </a:p>
                  </a:txBody>
                  <a:tcPr/>
                </a:tc>
                <a:tc>
                  <a:txBody>
                    <a:bodyPr/>
                    <a:lstStyle/>
                    <a:p>
                      <a:r>
                        <a:rPr lang="en-US" dirty="0"/>
                        <a:t>Fall 2020</a:t>
                      </a:r>
                    </a:p>
                    <a:p>
                      <a:pPr lvl="0">
                        <a:buNone/>
                      </a:pPr>
                      <a:r>
                        <a:rPr lang="en-US" dirty="0"/>
                        <a:t>Reading</a:t>
                      </a:r>
                    </a:p>
                  </a:txBody>
                  <a:tcPr/>
                </a:tc>
                <a:tc>
                  <a:txBody>
                    <a:bodyPr/>
                    <a:lstStyle/>
                    <a:p>
                      <a:r>
                        <a:rPr lang="en-US" dirty="0"/>
                        <a:t>Fall 2020</a:t>
                      </a:r>
                    </a:p>
                    <a:p>
                      <a:pPr lvl="0">
                        <a:buNone/>
                      </a:pPr>
                      <a:r>
                        <a:rPr lang="en-US" dirty="0"/>
                        <a:t>ELA</a:t>
                      </a:r>
                    </a:p>
                  </a:txBody>
                  <a:tcPr/>
                </a:tc>
                <a:tc>
                  <a:txBody>
                    <a:bodyPr/>
                    <a:lstStyle/>
                    <a:p>
                      <a:r>
                        <a:rPr lang="en-US" dirty="0"/>
                        <a:t>Fall 2020</a:t>
                      </a:r>
                    </a:p>
                    <a:p>
                      <a:pPr lvl="0">
                        <a:buNone/>
                      </a:pPr>
                      <a:r>
                        <a:rPr lang="en-US" dirty="0"/>
                        <a:t>Science</a:t>
                      </a:r>
                    </a:p>
                  </a:txBody>
                  <a:tcPr/>
                </a:tc>
                <a:tc>
                  <a:txBody>
                    <a:bodyPr/>
                    <a:lstStyle/>
                    <a:p>
                      <a:r>
                        <a:rPr lang="en-US" dirty="0"/>
                        <a:t>Winter 2021 Math</a:t>
                      </a:r>
                    </a:p>
                  </a:txBody>
                  <a:tcPr/>
                </a:tc>
                <a:tc>
                  <a:txBody>
                    <a:bodyPr/>
                    <a:lstStyle/>
                    <a:p>
                      <a:r>
                        <a:rPr lang="en-US" dirty="0"/>
                        <a:t>Winter </a:t>
                      </a:r>
                    </a:p>
                    <a:p>
                      <a:pPr lvl="0">
                        <a:buNone/>
                      </a:pPr>
                      <a:r>
                        <a:rPr lang="en-US" dirty="0"/>
                        <a:t>2021</a:t>
                      </a:r>
                    </a:p>
                    <a:p>
                      <a:pPr lvl="0">
                        <a:buNone/>
                      </a:pPr>
                      <a:r>
                        <a:rPr lang="en-US" dirty="0"/>
                        <a:t>Reading</a:t>
                      </a:r>
                    </a:p>
                  </a:txBody>
                  <a:tcPr/>
                </a:tc>
                <a:tc>
                  <a:txBody>
                    <a:bodyPr/>
                    <a:lstStyle/>
                    <a:p>
                      <a:r>
                        <a:rPr lang="en-US" dirty="0"/>
                        <a:t>Winter</a:t>
                      </a:r>
                    </a:p>
                    <a:p>
                      <a:pPr lvl="0">
                        <a:buNone/>
                      </a:pPr>
                      <a:r>
                        <a:rPr lang="en-US" dirty="0"/>
                        <a:t>2021</a:t>
                      </a:r>
                    </a:p>
                    <a:p>
                      <a:pPr lvl="0">
                        <a:buNone/>
                      </a:pPr>
                      <a:r>
                        <a:rPr lang="en-US" dirty="0"/>
                        <a:t>ELA</a:t>
                      </a:r>
                    </a:p>
                  </a:txBody>
                  <a:tcPr/>
                </a:tc>
                <a:tc>
                  <a:txBody>
                    <a:bodyPr/>
                    <a:lstStyle/>
                    <a:p>
                      <a:r>
                        <a:rPr lang="en-US" dirty="0"/>
                        <a:t>Winter</a:t>
                      </a:r>
                    </a:p>
                    <a:p>
                      <a:pPr lvl="0">
                        <a:buNone/>
                      </a:pPr>
                      <a:r>
                        <a:rPr lang="en-US" dirty="0"/>
                        <a:t>2021</a:t>
                      </a:r>
                    </a:p>
                    <a:p>
                      <a:pPr lvl="0">
                        <a:buNone/>
                      </a:pPr>
                      <a:r>
                        <a:rPr lang="en-US" dirty="0"/>
                        <a:t>Science</a:t>
                      </a:r>
                    </a:p>
                  </a:txBody>
                  <a:tcPr/>
                </a:tc>
                <a:extLst>
                  <a:ext uri="{0D108BD9-81ED-4DB2-BD59-A6C34878D82A}">
                    <a16:rowId xmlns:a16="http://schemas.microsoft.com/office/drawing/2014/main" val="1920883209"/>
                  </a:ext>
                </a:extLst>
              </a:tr>
              <a:tr h="370840">
                <a:tc>
                  <a:txBody>
                    <a:bodyPr/>
                    <a:lstStyle/>
                    <a:p>
                      <a:r>
                        <a:rPr lang="en-US" dirty="0"/>
                        <a:t>CC</a:t>
                      </a:r>
                    </a:p>
                  </a:txBody>
                  <a:tcPr/>
                </a:tc>
                <a:tc>
                  <a:txBody>
                    <a:bodyPr/>
                    <a:lstStyle/>
                    <a:p>
                      <a:r>
                        <a:rPr lang="en-US" dirty="0"/>
                        <a:t>181</a:t>
                      </a:r>
                    </a:p>
                  </a:txBody>
                  <a:tcPr/>
                </a:tc>
                <a:tc>
                  <a:txBody>
                    <a:bodyPr/>
                    <a:lstStyle/>
                    <a:p>
                      <a:r>
                        <a:rPr lang="en-US" dirty="0"/>
                        <a:t>169</a:t>
                      </a:r>
                    </a:p>
                  </a:txBody>
                  <a:tcPr/>
                </a:tc>
                <a:tc>
                  <a:txBody>
                    <a:bodyPr/>
                    <a:lstStyle/>
                    <a:p>
                      <a:r>
                        <a:rPr lang="en-US" dirty="0"/>
                        <a:t>165</a:t>
                      </a:r>
                    </a:p>
                  </a:txBody>
                  <a:tcPr/>
                </a:tc>
                <a:tc>
                  <a:txBody>
                    <a:bodyPr/>
                    <a:lstStyle/>
                    <a:p>
                      <a:r>
                        <a:rPr lang="en-US" dirty="0"/>
                        <a:t>173</a:t>
                      </a:r>
                    </a:p>
                  </a:txBody>
                  <a:tcPr/>
                </a:tc>
                <a:tc>
                  <a:txBody>
                    <a:bodyPr/>
                    <a:lstStyle/>
                    <a:p>
                      <a:r>
                        <a:rPr lang="en-US" dirty="0">
                          <a:highlight>
                            <a:srgbClr val="FF0000"/>
                          </a:highlight>
                        </a:rPr>
                        <a:t>167</a:t>
                      </a:r>
                    </a:p>
                  </a:txBody>
                  <a:tcPr/>
                </a:tc>
                <a:tc>
                  <a:txBody>
                    <a:bodyPr/>
                    <a:lstStyle/>
                    <a:p>
                      <a:r>
                        <a:rPr lang="en-US" dirty="0">
                          <a:highlight>
                            <a:srgbClr val="FF0000"/>
                          </a:highlight>
                        </a:rPr>
                        <a:t>159</a:t>
                      </a:r>
                    </a:p>
                  </a:txBody>
                  <a:tcPr/>
                </a:tc>
                <a:tc>
                  <a:txBody>
                    <a:bodyPr/>
                    <a:lstStyle/>
                    <a:p>
                      <a:r>
                        <a:rPr lang="en-US" dirty="0">
                          <a:highlight>
                            <a:srgbClr val="FF0000"/>
                          </a:highlight>
                        </a:rPr>
                        <a:t>161</a:t>
                      </a:r>
                    </a:p>
                  </a:txBody>
                  <a:tcPr/>
                </a:tc>
                <a:tc>
                  <a:txBody>
                    <a:bodyPr/>
                    <a:lstStyle/>
                    <a:p>
                      <a:r>
                        <a:rPr lang="en-US" dirty="0">
                          <a:highlight>
                            <a:srgbClr val="FF0000"/>
                          </a:highlight>
                        </a:rPr>
                        <a:t>165</a:t>
                      </a:r>
                    </a:p>
                  </a:txBody>
                  <a:tcPr/>
                </a:tc>
                <a:extLst>
                  <a:ext uri="{0D108BD9-81ED-4DB2-BD59-A6C34878D82A}">
                    <a16:rowId xmlns:a16="http://schemas.microsoft.com/office/drawing/2014/main" val="105363985"/>
                  </a:ext>
                </a:extLst>
              </a:tr>
              <a:tr h="370840">
                <a:tc>
                  <a:txBody>
                    <a:bodyPr/>
                    <a:lstStyle/>
                    <a:p>
                      <a:r>
                        <a:rPr lang="en-US" dirty="0"/>
                        <a:t>AP</a:t>
                      </a:r>
                    </a:p>
                  </a:txBody>
                  <a:tcPr/>
                </a:tc>
                <a:tc>
                  <a:txBody>
                    <a:bodyPr/>
                    <a:lstStyle/>
                    <a:p>
                      <a:r>
                        <a:rPr lang="en-US" dirty="0"/>
                        <a:t>176</a:t>
                      </a:r>
                    </a:p>
                  </a:txBody>
                  <a:tcPr/>
                </a:tc>
                <a:tc>
                  <a:txBody>
                    <a:bodyPr/>
                    <a:lstStyle/>
                    <a:p>
                      <a:r>
                        <a:rPr lang="en-US" dirty="0"/>
                        <a:t>176</a:t>
                      </a:r>
                    </a:p>
                  </a:txBody>
                  <a:tcPr/>
                </a:tc>
                <a:tc>
                  <a:txBody>
                    <a:bodyPr/>
                    <a:lstStyle/>
                    <a:p>
                      <a:r>
                        <a:rPr lang="en-US" dirty="0"/>
                        <a:t>160</a:t>
                      </a:r>
                    </a:p>
                  </a:txBody>
                  <a:tcPr/>
                </a:tc>
                <a:tc>
                  <a:txBody>
                    <a:bodyPr/>
                    <a:lstStyle/>
                    <a:p>
                      <a:r>
                        <a:rPr lang="en-US" dirty="0"/>
                        <a:t>177</a:t>
                      </a:r>
                    </a:p>
                  </a:txBody>
                  <a:tcPr/>
                </a:tc>
                <a:tc>
                  <a:txBody>
                    <a:bodyPr/>
                    <a:lstStyle/>
                    <a:p>
                      <a:r>
                        <a:rPr lang="en-US" dirty="0"/>
                        <a:t>No scores</a:t>
                      </a:r>
                    </a:p>
                  </a:txBody>
                  <a:tcPr/>
                </a:tc>
                <a:tc>
                  <a:txBody>
                    <a:bodyPr/>
                    <a:lstStyle/>
                    <a:p>
                      <a:r>
                        <a:rPr lang="en-US" dirty="0"/>
                        <a:t>No Scores</a:t>
                      </a:r>
                    </a:p>
                  </a:txBody>
                  <a:tcPr/>
                </a:tc>
                <a:tc>
                  <a:txBody>
                    <a:bodyPr/>
                    <a:lstStyle/>
                    <a:p>
                      <a:r>
                        <a:rPr lang="en-US" dirty="0">
                          <a:highlight>
                            <a:srgbClr val="00FF00"/>
                          </a:highlight>
                        </a:rPr>
                        <a:t>175</a:t>
                      </a:r>
                    </a:p>
                  </a:txBody>
                  <a:tcPr/>
                </a:tc>
                <a:tc>
                  <a:txBody>
                    <a:bodyPr/>
                    <a:lstStyle/>
                    <a:p>
                      <a:r>
                        <a:rPr lang="en-US" dirty="0">
                          <a:highlight>
                            <a:srgbClr val="00FF00"/>
                          </a:highlight>
                        </a:rPr>
                        <a:t>185</a:t>
                      </a:r>
                    </a:p>
                  </a:txBody>
                  <a:tcPr/>
                </a:tc>
                <a:extLst>
                  <a:ext uri="{0D108BD9-81ED-4DB2-BD59-A6C34878D82A}">
                    <a16:rowId xmlns:a16="http://schemas.microsoft.com/office/drawing/2014/main" val="3184415970"/>
                  </a:ext>
                </a:extLst>
              </a:tr>
            </a:tbl>
          </a:graphicData>
        </a:graphic>
      </p:graphicFrame>
    </p:spTree>
    <p:extLst>
      <p:ext uri="{BB962C8B-B14F-4D97-AF65-F5344CB8AC3E}">
        <p14:creationId xmlns:p14="http://schemas.microsoft.com/office/powerpoint/2010/main" val="293421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Graphical user interface, website&#10;&#10;Description automatically generated">
            <a:extLst>
              <a:ext uri="{FF2B5EF4-FFF2-40B4-BE49-F238E27FC236}">
                <a16:creationId xmlns:a16="http://schemas.microsoft.com/office/drawing/2014/main" id="{2BE3B93A-08D4-476B-9E44-8404380EB87C}"/>
              </a:ext>
            </a:extLst>
          </p:cNvPr>
          <p:cNvPicPr>
            <a:picLocks noChangeAspect="1"/>
          </p:cNvPicPr>
          <p:nvPr/>
        </p:nvPicPr>
        <p:blipFill>
          <a:blip r:embed="rId2"/>
          <a:stretch>
            <a:fillRect/>
          </a:stretch>
        </p:blipFill>
        <p:spPr>
          <a:xfrm>
            <a:off x="649782" y="2439165"/>
            <a:ext cx="11369717" cy="5414837"/>
          </a:xfrm>
          <a:prstGeom prst="rect">
            <a:avLst/>
          </a:prstGeom>
        </p:spPr>
      </p:pic>
    </p:spTree>
    <p:extLst>
      <p:ext uri="{BB962C8B-B14F-4D97-AF65-F5344CB8AC3E}">
        <p14:creationId xmlns:p14="http://schemas.microsoft.com/office/powerpoint/2010/main" val="2577786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E3B6AAE-6E3C-4797-91FC-A7BC38FE29BB}"/>
              </a:ext>
            </a:extLst>
          </p:cNvPr>
          <p:cNvSpPr>
            <a:spLocks noGrp="1"/>
          </p:cNvSpPr>
          <p:nvPr>
            <p:ph type="title"/>
          </p:nvPr>
        </p:nvSpPr>
        <p:spPr>
          <a:xfrm>
            <a:off x="3473760" y="6579502"/>
            <a:ext cx="6707187" cy="1143000"/>
          </a:xfrm>
        </p:spPr>
        <p:txBody>
          <a:bodyPr/>
          <a:lstStyle/>
          <a:p>
            <a:pPr fontAlgn="base"/>
            <a:r>
              <a:rPr lang="en-US" sz="1800" b="0" i="0">
                <a:solidFill>
                  <a:srgbClr val="000000"/>
                </a:solidFill>
                <a:effectLst/>
                <a:latin typeface="Calibri" panose="020F0502020204030204" pitchFamily="34" charset="0"/>
              </a:rPr>
              <a:t>Red-High Urgent Concern, Yellow- Moderate Immediate Concern, and Green- Low Need Concern</a:t>
            </a: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G- Expected Growth for the next MAP</a:t>
            </a:r>
            <a:br>
              <a:rPr lang="en-US" sz="1800" b="0" i="0">
                <a:solidFill>
                  <a:srgbClr val="000000"/>
                </a:solidFill>
                <a:effectLst/>
                <a:latin typeface="Calibri" panose="020F0502020204030204" pitchFamily="34" charset="0"/>
              </a:rPr>
            </a:br>
            <a:br>
              <a:rPr lang="en-US" sz="1800" b="0" i="0">
                <a:solidFill>
                  <a:srgbClr val="000000"/>
                </a:solidFill>
                <a:effectLst/>
                <a:latin typeface="Calibri" panose="020F0502020204030204" pitchFamily="34" charset="0"/>
              </a:rPr>
            </a:br>
            <a:br>
              <a:rPr lang="en-US" sz="1800" b="0" i="0">
                <a:solidFill>
                  <a:srgbClr val="000000"/>
                </a:solidFill>
                <a:effectLst/>
                <a:latin typeface="Calibri" panose="020F0502020204030204" pitchFamily="34" charset="0"/>
              </a:rPr>
            </a:br>
            <a:r>
              <a:rPr lang="en-US" sz="1800" b="0" i="0">
                <a:solidFill>
                  <a:srgbClr val="000000"/>
                </a:solidFill>
                <a:effectLst/>
                <a:latin typeface="Calibri" panose="020F0502020204030204" pitchFamily="34" charset="0"/>
              </a:rPr>
              <a:t>Mathematics: 5th Grade Mean 209.13 and Standard Deviation is 15.19, Reading Mean 204.48 and SD is 16.38 and Language Usage Mean 204.17 and SD is 14.55</a:t>
            </a:r>
            <a:br>
              <a:rPr lang="en-US" sz="1800" b="0" i="0">
                <a:solidFill>
                  <a:srgbClr val="000000"/>
                </a:solidFill>
                <a:effectLst/>
                <a:latin typeface="Calibri" panose="020F0502020204030204" pitchFamily="34" charset="0"/>
              </a:rPr>
            </a:br>
            <a:endParaRPr lang="en-US"/>
          </a:p>
        </p:txBody>
      </p:sp>
    </p:spTree>
    <p:extLst>
      <p:ext uri="{BB962C8B-B14F-4D97-AF65-F5344CB8AC3E}">
        <p14:creationId xmlns:p14="http://schemas.microsoft.com/office/powerpoint/2010/main" val="3234343502"/>
      </p:ext>
    </p:extLst>
  </p:cSld>
  <p:clrMapOvr>
    <a:masterClrMapping/>
  </p:clrMapOvr>
</p:sld>
</file>

<file path=ppt/theme/theme1.xml><?xml version="1.0" encoding="utf-8"?>
<a:theme xmlns:a="http://schemas.openxmlformats.org/drawingml/2006/main" name="White">
  <a:themeElements>
    <a:clrScheme name="White">
      <a:dk1>
        <a:srgbClr val="1F4054"/>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F73C7ED40A1643BDE6E67859DFA03C" ma:contentTypeVersion="5" ma:contentTypeDescription="Create a new document." ma:contentTypeScope="" ma:versionID="3668ee27c932267e261da74882c2ecad">
  <xsd:schema xmlns:xsd="http://www.w3.org/2001/XMLSchema" xmlns:xs="http://www.w3.org/2001/XMLSchema" xmlns:p="http://schemas.microsoft.com/office/2006/metadata/properties" xmlns:ns3="74cac34f-93d1-41cb-90f4-dbe9ef3db97d" xmlns:ns4="1630d78c-7206-40f7-83be-9e21ea8081f0" targetNamespace="http://schemas.microsoft.com/office/2006/metadata/properties" ma:root="true" ma:fieldsID="fdda4b6a18e1a53376539cc5e7ee7ca1" ns3:_="" ns4:_="">
    <xsd:import namespace="74cac34f-93d1-41cb-90f4-dbe9ef3db97d"/>
    <xsd:import namespace="1630d78c-7206-40f7-83be-9e21ea8081f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cac34f-93d1-41cb-90f4-dbe9ef3db9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30d78c-7206-40f7-83be-9e21ea8081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AE10B5-61F4-44BF-8E54-B7575A46B749}">
  <ds:schemaRefs>
    <ds:schemaRef ds:uri="1630d78c-7206-40f7-83be-9e21ea8081f0"/>
    <ds:schemaRef ds:uri="74cac34f-93d1-41cb-90f4-dbe9ef3db9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0151D7-7CF0-42BE-A875-D80C184C7E15}">
  <ds:schemaRefs>
    <ds:schemaRef ds:uri="http://schemas.microsoft.com/sharepoint/v3/contenttype/forms"/>
  </ds:schemaRefs>
</ds:datastoreItem>
</file>

<file path=customXml/itemProps3.xml><?xml version="1.0" encoding="utf-8"?>
<ds:datastoreItem xmlns:ds="http://schemas.openxmlformats.org/officeDocument/2006/customXml" ds:itemID="{9BEFAE5F-4A07-4C91-BE4A-88DDDF42164D}">
  <ds:schemaRefs>
    <ds:schemaRef ds:uri="1630d78c-7206-40f7-83be-9e21ea8081f0"/>
    <ds:schemaRef ds:uri="74cac34f-93d1-41cb-90f4-dbe9ef3db9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2118</Words>
  <Application>Microsoft Office PowerPoint</Application>
  <PresentationFormat>Custom</PresentationFormat>
  <Paragraphs>334</Paragraphs>
  <Slides>39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Symbol</vt:lpstr>
      <vt:lpstr>Times New Roman</vt:lpstr>
      <vt:lpstr>Helvetica Neue</vt:lpstr>
      <vt:lpstr>Avenir</vt:lpstr>
      <vt:lpstr>Calibri</vt:lpstr>
      <vt:lpstr>White</vt:lpstr>
      <vt:lpstr>Allgood Elementary School DATA Cheat Sheet 2020-2021</vt:lpstr>
      <vt:lpstr>SWD Students:</vt:lpstr>
      <vt:lpstr>SWD Goal for 2020-2021</vt:lpstr>
      <vt:lpstr>Possible Root Causes:</vt:lpstr>
      <vt:lpstr>PowerPoint Presentation</vt:lpstr>
      <vt:lpstr>PowerPoint Presentation</vt:lpstr>
      <vt:lpstr>PowerPoint Presentation</vt:lpstr>
      <vt:lpstr>PowerPoint Presentation</vt:lpstr>
      <vt:lpstr>Red-High Urgent Concern, Yellow- Moderate Immediate Concern, and Green- Low Need Concern G- Expected Growth for the next MAP   Mathematics: 5th Grade Mean 209.13 and Standard Deviation is 15.19, Reading Mean 204.48 and SD is 16.38 and Language Usage Mean 204.17 and SD is 14.55 </vt:lpstr>
      <vt:lpstr>PowerPoint Presentation</vt:lpstr>
      <vt:lpstr>PowerPoint Presentation</vt:lpstr>
      <vt:lpstr>PowerPoint Presentation</vt:lpstr>
      <vt:lpstr>PowerPoint Presentation</vt:lpstr>
      <vt:lpstr>PowerPoint Presentation</vt:lpstr>
      <vt:lpstr>PowerPoint Presentation</vt:lpstr>
      <vt:lpstr>Red-High Urgent Concern, Yellow- Moderate Immediate Concern, and Green- Low Need Concern G- Expected Growth for the next MAP   Pink- In progress for Leading Data versus Lagging Data.   Mathematics: 4th Grade Mean 199.55 and Standard Deviation is 14.40, Reading Mean 196.67 and SD:16.78 and Language Usage Mean 197.33 and SD is 15.10 </vt:lpstr>
      <vt:lpstr>PowerPoint Presentation</vt:lpstr>
      <vt:lpstr>PowerPoint Presentation</vt:lpstr>
      <vt:lpstr>PowerPoint Presentation</vt:lpstr>
      <vt:lpstr>PowerPoint Presentation</vt:lpstr>
      <vt:lpstr>Red-High Urgent Concern, Yellow- Moderate Immediate Concern, and Green- Low Need Concern G- Expected Growth for the next MAP   Mathematics: 3rd Grade Mean 188.48  and Standard Deviation is 13.45, Reading Mean 186.62 and SD is 16.65 and Language Usage Mean 187.71 and SD is 15.33 </vt:lpstr>
      <vt:lpstr>PowerPoint Presentation</vt:lpstr>
      <vt:lpstr>PowerPoint Presentation</vt:lpstr>
      <vt:lpstr>PowerPoint Presentation</vt:lpstr>
      <vt:lpstr>PHOTO PLACEHOLDER (4)</vt:lpstr>
      <vt:lpstr>GALLERY (PORTFOLIO SLIDES)</vt:lpstr>
      <vt:lpstr>PowerPoint Presentation</vt:lpstr>
      <vt:lpstr>OUR EMPLOYEE</vt:lpstr>
      <vt:lpstr>TEAMWORK</vt:lpstr>
      <vt:lpstr>COFFEE BREAK -  12.00 - 12.30</vt:lpstr>
      <vt:lpstr>WHAT WE DO</vt:lpstr>
      <vt:lpstr>SIX DIFFERENT OPTIONS</vt:lpstr>
      <vt:lpstr>INFOGRAPHIC PATH</vt:lpstr>
      <vt:lpstr>STEP BY STEP</vt:lpstr>
      <vt:lpstr>FOUR IMPORTANT ELEMENTS</vt:lpstr>
      <vt:lpstr>HISTORY TIMELINE</vt:lpstr>
      <vt:lpstr>PowerPoint Presentation</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AGENCY</dc:title>
  <dc:creator>Gretchen Torbert</dc:creator>
  <cp:lastModifiedBy>Gretchen Torbert</cp:lastModifiedBy>
  <cp:revision>21</cp:revision>
  <dcterms:modified xsi:type="dcterms:W3CDTF">2021-03-24T17:31:27Z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0x01010098F73C7ED40A1643BDE6E67859DFA03C</vt:lpwstr>
  </property>
</Properties>
</file>