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35" autoAdjust="0"/>
    <p:restoredTop sz="94660"/>
  </p:normalViewPr>
  <p:slideViewPr>
    <p:cSldViewPr>
      <p:cViewPr varScale="1">
        <p:scale>
          <a:sx n="44" d="100"/>
          <a:sy n="44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261BF7-F070-4408-88E2-1C58A4A3E12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1412875"/>
            <a:ext cx="4176712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2205038"/>
            <a:ext cx="4176712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81763" y="908050"/>
            <a:ext cx="1619250" cy="5041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0" y="908050"/>
            <a:ext cx="4710113" cy="5041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1557338"/>
            <a:ext cx="31638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5538" y="1557338"/>
            <a:ext cx="316547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908050"/>
            <a:ext cx="64087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557338"/>
            <a:ext cx="64817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3888" y="620688"/>
            <a:ext cx="4392116" cy="793750"/>
          </a:xfrm>
          <a:noFill/>
        </p:spPr>
        <p:txBody>
          <a:bodyPr/>
          <a:lstStyle/>
          <a:p>
            <a:r>
              <a:rPr lang="en-US" sz="2400" b="0" dirty="0">
                <a:latin typeface="Tahoma" charset="0"/>
              </a:rPr>
              <a:t>Allgood Elementary School</a:t>
            </a:r>
            <a:endParaRPr lang="uk-UA" sz="2400" b="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5229200"/>
            <a:ext cx="6984776" cy="43338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2021-2022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Dr. William Carter, Principal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Dr. Lisa Steele Rhymer, Assistant Principal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052513"/>
            <a:ext cx="4321175" cy="649287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latin typeface="Tahoma" charset="0"/>
              </a:rPr>
              <a:t>Allgood Elementary Open House</a:t>
            </a:r>
            <a:endParaRPr lang="uk-UA" sz="3600" b="1" dirty="0">
              <a:solidFill>
                <a:srgbClr val="FFFF00"/>
              </a:solidFill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492895"/>
            <a:ext cx="5738812" cy="29585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 Wednesday, July 28</a:t>
            </a:r>
            <a:r>
              <a:rPr lang="en-US" sz="2000" b="1" i="1" baseline="30000" dirty="0">
                <a:solidFill>
                  <a:srgbClr val="FFFF00"/>
                </a:solidFill>
              </a:rPr>
              <a:t>th</a:t>
            </a:r>
            <a:endParaRPr lang="en-US" sz="2000" b="1" i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en-US" sz="2000" b="1" i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9:30 a.m. – 11:00 K-2</a:t>
            </a:r>
            <a:r>
              <a:rPr lang="en-US" sz="2000" b="1" i="1" baseline="30000" dirty="0">
                <a:solidFill>
                  <a:srgbClr val="FFFF00"/>
                </a:solidFill>
              </a:rPr>
              <a:t>nd</a:t>
            </a:r>
            <a:r>
              <a:rPr lang="en-US" sz="2000" b="1" i="1" dirty="0">
                <a:solidFill>
                  <a:srgbClr val="FFFF00"/>
                </a:solidFill>
              </a:rPr>
              <a:t> Grade</a:t>
            </a:r>
          </a:p>
          <a:p>
            <a:pPr>
              <a:lnSpc>
                <a:spcPct val="80000"/>
              </a:lnSpc>
            </a:pPr>
            <a:endParaRPr lang="en-US" sz="2000" b="1" i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11:-00 a.m.-12:00  3</a:t>
            </a:r>
            <a:r>
              <a:rPr lang="en-US" sz="2000" b="1" i="1" baseline="30000" dirty="0">
                <a:solidFill>
                  <a:srgbClr val="FFFF00"/>
                </a:solidFill>
              </a:rPr>
              <a:t>rd</a:t>
            </a:r>
            <a:r>
              <a:rPr lang="en-US" sz="2000" b="1" i="1" dirty="0">
                <a:solidFill>
                  <a:srgbClr val="FFFF00"/>
                </a:solidFill>
              </a:rPr>
              <a:t>-5</a:t>
            </a:r>
            <a:r>
              <a:rPr lang="en-US" sz="2000" b="1" i="1" baseline="30000" dirty="0">
                <a:solidFill>
                  <a:srgbClr val="FFFF00"/>
                </a:solidFill>
              </a:rPr>
              <a:t>th</a:t>
            </a:r>
            <a:r>
              <a:rPr lang="en-US" sz="2000" b="1" i="1" dirty="0">
                <a:solidFill>
                  <a:srgbClr val="FFFF00"/>
                </a:solidFill>
              </a:rPr>
              <a:t> Grade</a:t>
            </a:r>
          </a:p>
          <a:p>
            <a:pPr>
              <a:lnSpc>
                <a:spcPct val="80000"/>
              </a:lnSpc>
            </a:pPr>
            <a:endParaRPr lang="en-US" sz="2000" b="1" i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00B0F0"/>
                </a:solidFill>
              </a:rPr>
              <a:t>Thursday, July 29</a:t>
            </a:r>
            <a:r>
              <a:rPr lang="en-US" sz="2000" b="1" i="1" baseline="30000" dirty="0">
                <a:solidFill>
                  <a:srgbClr val="00B0F0"/>
                </a:solidFill>
              </a:rPr>
              <a:t>th</a:t>
            </a:r>
            <a:endParaRPr lang="en-US" sz="2000" b="1" i="1" dirty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</a:pPr>
            <a:endParaRPr lang="en-US" sz="2000" b="1" i="1" dirty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00B0F0"/>
                </a:solidFill>
              </a:rPr>
              <a:t>9:30 a.m.-11:00  Pre-K</a:t>
            </a:r>
            <a:endParaRPr lang="uk-UA" sz="20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052513"/>
            <a:ext cx="4321175" cy="649287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latin typeface="Tahoma" charset="0"/>
              </a:rPr>
              <a:t>Allgood Elementary Open House</a:t>
            </a:r>
            <a:endParaRPr lang="uk-UA" sz="3600" b="1" dirty="0">
              <a:solidFill>
                <a:srgbClr val="FFFF00"/>
              </a:solidFill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492895"/>
            <a:ext cx="5738812" cy="295857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b="1" i="1" dirty="0">
                <a:solidFill>
                  <a:srgbClr val="FFFF00"/>
                </a:solidFill>
              </a:rPr>
              <a:t> Each grade level  should prepare (and share) a presentation with basic information such as: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FF00"/>
                </a:solidFill>
              </a:rPr>
              <a:t>An Introduction of Yourself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Your Class Expectations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Procedures and Rules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Your Contact Information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Class Dojo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Student Login Info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Parent Portal Info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355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052513"/>
            <a:ext cx="4321175" cy="649287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latin typeface="Tahoma" charset="0"/>
              </a:rPr>
              <a:t>Allgood Elementary Open House</a:t>
            </a:r>
            <a:endParaRPr lang="uk-UA" sz="3600" b="1" dirty="0">
              <a:solidFill>
                <a:srgbClr val="FFFF00"/>
              </a:solidFill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492895"/>
            <a:ext cx="5738812" cy="295857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b="1" i="1" dirty="0">
                <a:solidFill>
                  <a:srgbClr val="FFFF00"/>
                </a:solidFill>
              </a:rPr>
              <a:t>Adhere to CDC Guidelines: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i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FF00"/>
                </a:solidFill>
              </a:rPr>
              <a:t>Social Distancing (Chair Set-up)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FF00"/>
                </a:solidFill>
              </a:rPr>
              <a:t>No more than 4 parents in the room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FF00"/>
                </a:solidFill>
              </a:rPr>
              <a:t>Chairs spaced outside your room to accommodate parents who are waiting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FF00"/>
                </a:solidFill>
              </a:rPr>
              <a:t>Parents and all visitors must wear a mask</a:t>
            </a:r>
          </a:p>
        </p:txBody>
      </p:sp>
    </p:spTree>
    <p:extLst>
      <p:ext uri="{BB962C8B-B14F-4D97-AF65-F5344CB8AC3E}">
        <p14:creationId xmlns:p14="http://schemas.microsoft.com/office/powerpoint/2010/main" val="103930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052513"/>
            <a:ext cx="4321175" cy="649287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latin typeface="Tahoma" charset="0"/>
              </a:rPr>
              <a:t>Allgood Elementary Open House</a:t>
            </a:r>
            <a:endParaRPr lang="uk-UA" sz="3600" b="1" dirty="0">
              <a:solidFill>
                <a:srgbClr val="FFFF00"/>
              </a:solidFill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492895"/>
            <a:ext cx="5738812" cy="29585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Give an overview (briefly) of the curriculum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Discuss the use of technology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Discuss how we are moving away from paper communication 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Give a brief overview of the digital software we will use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Give a brief overview of the upcoming Fall MAP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1324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052513"/>
            <a:ext cx="4321175" cy="649287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latin typeface="Tahoma" charset="0"/>
              </a:rPr>
              <a:t>Allgood Elementary Open House</a:t>
            </a:r>
            <a:endParaRPr lang="uk-UA" sz="3600" b="1" dirty="0">
              <a:solidFill>
                <a:srgbClr val="FFFF00"/>
              </a:solidFill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492895"/>
            <a:ext cx="5738812" cy="29585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Have a roster posted outside your room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Make sure your room is ready and inviting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Make sure your name is posted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Have a sign-in sheet (possibly a digital one for parents to scan using a QR code to document their attendance)</a:t>
            </a:r>
          </a:p>
          <a:p>
            <a:pPr>
              <a:lnSpc>
                <a:spcPct val="80000"/>
              </a:lnSpc>
            </a:pPr>
            <a:r>
              <a:rPr lang="en-US" sz="2000" b="1" i="1" dirty="0">
                <a:solidFill>
                  <a:srgbClr val="FFFF00"/>
                </a:solidFill>
              </a:rPr>
              <a:t>Open the floor for questions</a:t>
            </a:r>
          </a:p>
        </p:txBody>
      </p:sp>
    </p:spTree>
    <p:extLst>
      <p:ext uri="{BB962C8B-B14F-4D97-AF65-F5344CB8AC3E}">
        <p14:creationId xmlns:p14="http://schemas.microsoft.com/office/powerpoint/2010/main" val="155117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Questions?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81075"/>
            <a:ext cx="7056438" cy="54737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Thank you!</a:t>
            </a: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Let’s have a wonderful </a:t>
            </a:r>
          </a:p>
          <a:p>
            <a:pPr marL="0" indent="0" algn="ctr">
              <a:buNone/>
            </a:pPr>
            <a:r>
              <a:rPr lang="en-US" sz="4000">
                <a:solidFill>
                  <a:srgbClr val="FF0000"/>
                </a:solidFill>
              </a:rPr>
              <a:t>Open </a:t>
            </a:r>
            <a:r>
              <a:rPr lang="en-US" sz="4000" dirty="0">
                <a:solidFill>
                  <a:srgbClr val="FF0000"/>
                </a:solidFill>
              </a:rPr>
              <a:t>House!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349</TotalTime>
  <Words>256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Tahoma</vt:lpstr>
      <vt:lpstr>template</vt:lpstr>
      <vt:lpstr>Allgood Elementary School</vt:lpstr>
      <vt:lpstr>Allgood Elementary Open House</vt:lpstr>
      <vt:lpstr>Allgood Elementary Open House</vt:lpstr>
      <vt:lpstr>Allgood Elementary Open House</vt:lpstr>
      <vt:lpstr>Allgood Elementary Open House</vt:lpstr>
      <vt:lpstr>Allgood Elementary Open House</vt:lpstr>
      <vt:lpstr>Questions?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Lisa Rhymer (Allgood Elementary)</cp:lastModifiedBy>
  <cp:revision>95</cp:revision>
  <dcterms:created xsi:type="dcterms:W3CDTF">2006-06-13T13:03:30Z</dcterms:created>
  <dcterms:modified xsi:type="dcterms:W3CDTF">2021-07-25T01:26:02Z</dcterms:modified>
</cp:coreProperties>
</file>