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Lst>
  <p:notesMasterIdLst>
    <p:notesMasterId r:id="rId18"/>
  </p:notesMasterIdLst>
  <p:handoutMasterIdLst>
    <p:handoutMasterId r:id="rId19"/>
  </p:handoutMasterIdLst>
  <p:sldIdLst>
    <p:sldId id="256" r:id="rId3"/>
    <p:sldId id="259" r:id="rId4"/>
    <p:sldId id="257" r:id="rId5"/>
    <p:sldId id="260" r:id="rId6"/>
    <p:sldId id="261" r:id="rId7"/>
    <p:sldId id="262" r:id="rId8"/>
    <p:sldId id="264" r:id="rId9"/>
    <p:sldId id="265" r:id="rId10"/>
    <p:sldId id="266" r:id="rId11"/>
    <p:sldId id="263" r:id="rId12"/>
    <p:sldId id="267" r:id="rId13"/>
    <p:sldId id="268" r:id="rId14"/>
    <p:sldId id="269" r:id="rId15"/>
    <p:sldId id="271" r:id="rId16"/>
    <p:sldId id="270" r:id="rId17"/>
  </p:sldIdLst>
  <p:sldSz cx="9144000" cy="6858000" type="screen4x3"/>
  <p:notesSz cx="6858000" cy="9144000"/>
  <p:defaultTextStyle>
    <a:defPPr>
      <a:defRPr lang="ru-RU"/>
    </a:defPPr>
    <a:lvl1pPr algn="l" rtl="0" fontAlgn="base">
      <a:spcBef>
        <a:spcPct val="0"/>
      </a:spcBef>
      <a:spcAft>
        <a:spcPct val="0"/>
      </a:spcAft>
      <a:defRPr sz="3600" b="1" kern="1200">
        <a:solidFill>
          <a:schemeClr val="tx2"/>
        </a:solidFill>
        <a:latin typeface="Futura LT Book" pitchFamily="2" charset="0"/>
        <a:ea typeface="굴림" charset="-127"/>
        <a:cs typeface="+mn-cs"/>
      </a:defRPr>
    </a:lvl1pPr>
    <a:lvl2pPr marL="457200" algn="l" rtl="0" fontAlgn="base">
      <a:spcBef>
        <a:spcPct val="0"/>
      </a:spcBef>
      <a:spcAft>
        <a:spcPct val="0"/>
      </a:spcAft>
      <a:defRPr sz="3600" b="1" kern="1200">
        <a:solidFill>
          <a:schemeClr val="tx2"/>
        </a:solidFill>
        <a:latin typeface="Futura LT Book" pitchFamily="2" charset="0"/>
        <a:ea typeface="굴림" charset="-127"/>
        <a:cs typeface="+mn-cs"/>
      </a:defRPr>
    </a:lvl2pPr>
    <a:lvl3pPr marL="914400" algn="l" rtl="0" fontAlgn="base">
      <a:spcBef>
        <a:spcPct val="0"/>
      </a:spcBef>
      <a:spcAft>
        <a:spcPct val="0"/>
      </a:spcAft>
      <a:defRPr sz="3600" b="1" kern="1200">
        <a:solidFill>
          <a:schemeClr val="tx2"/>
        </a:solidFill>
        <a:latin typeface="Futura LT Book" pitchFamily="2" charset="0"/>
        <a:ea typeface="굴림" charset="-127"/>
        <a:cs typeface="+mn-cs"/>
      </a:defRPr>
    </a:lvl3pPr>
    <a:lvl4pPr marL="1371600" algn="l" rtl="0" fontAlgn="base">
      <a:spcBef>
        <a:spcPct val="0"/>
      </a:spcBef>
      <a:spcAft>
        <a:spcPct val="0"/>
      </a:spcAft>
      <a:defRPr sz="3600" b="1" kern="1200">
        <a:solidFill>
          <a:schemeClr val="tx2"/>
        </a:solidFill>
        <a:latin typeface="Futura LT Book" pitchFamily="2" charset="0"/>
        <a:ea typeface="굴림" charset="-127"/>
        <a:cs typeface="+mn-cs"/>
      </a:defRPr>
    </a:lvl4pPr>
    <a:lvl5pPr marL="1828800" algn="l" rtl="0" fontAlgn="base">
      <a:spcBef>
        <a:spcPct val="0"/>
      </a:spcBef>
      <a:spcAft>
        <a:spcPct val="0"/>
      </a:spcAft>
      <a:defRPr sz="3600" b="1" kern="1200">
        <a:solidFill>
          <a:schemeClr val="tx2"/>
        </a:solidFill>
        <a:latin typeface="Futura LT Book" pitchFamily="2" charset="0"/>
        <a:ea typeface="굴림" charset="-127"/>
        <a:cs typeface="+mn-cs"/>
      </a:defRPr>
    </a:lvl5pPr>
    <a:lvl6pPr marL="2286000" algn="l" defTabSz="914400" rtl="0" eaLnBrk="1" latinLnBrk="0" hangingPunct="1">
      <a:defRPr sz="3600" b="1" kern="1200">
        <a:solidFill>
          <a:schemeClr val="tx2"/>
        </a:solidFill>
        <a:latin typeface="Futura LT Book" pitchFamily="2" charset="0"/>
        <a:ea typeface="굴림" charset="-127"/>
        <a:cs typeface="+mn-cs"/>
      </a:defRPr>
    </a:lvl6pPr>
    <a:lvl7pPr marL="2743200" algn="l" defTabSz="914400" rtl="0" eaLnBrk="1" latinLnBrk="0" hangingPunct="1">
      <a:defRPr sz="3600" b="1" kern="1200">
        <a:solidFill>
          <a:schemeClr val="tx2"/>
        </a:solidFill>
        <a:latin typeface="Futura LT Book" pitchFamily="2" charset="0"/>
        <a:ea typeface="굴림" charset="-127"/>
        <a:cs typeface="+mn-cs"/>
      </a:defRPr>
    </a:lvl7pPr>
    <a:lvl8pPr marL="3200400" algn="l" defTabSz="914400" rtl="0" eaLnBrk="1" latinLnBrk="0" hangingPunct="1">
      <a:defRPr sz="3600" b="1" kern="1200">
        <a:solidFill>
          <a:schemeClr val="tx2"/>
        </a:solidFill>
        <a:latin typeface="Futura LT Book" pitchFamily="2" charset="0"/>
        <a:ea typeface="굴림" charset="-127"/>
        <a:cs typeface="+mn-cs"/>
      </a:defRPr>
    </a:lvl8pPr>
    <a:lvl9pPr marL="3657600" algn="l" defTabSz="914400" rtl="0" eaLnBrk="1" latinLnBrk="0" hangingPunct="1">
      <a:defRPr sz="3600" b="1" kern="1200">
        <a:solidFill>
          <a:schemeClr val="tx2"/>
        </a:solidFill>
        <a:latin typeface="Futura LT Book" pitchFamily="2" charset="0"/>
        <a:ea typeface="굴림" charset="-127"/>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C1E0"/>
    <a:srgbClr val="5D8223"/>
    <a:srgbClr val="397B0D"/>
    <a:srgbClr val="000000"/>
    <a:srgbClr val="00499F"/>
    <a:srgbClr val="666666"/>
    <a:srgbClr val="990D16"/>
    <a:srgbClr val="DD7E1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727" autoAdjust="0"/>
    <p:restoredTop sz="94595" autoAdjust="0"/>
  </p:normalViewPr>
  <p:slideViewPr>
    <p:cSldViewPr>
      <p:cViewPr varScale="1">
        <p:scale>
          <a:sx n="68" d="100"/>
          <a:sy n="68" d="100"/>
        </p:scale>
        <p:origin x="1644" y="60"/>
      </p:cViewPr>
      <p:guideLst>
        <p:guide orient="horz" pos="2160"/>
        <p:guide pos="2880"/>
      </p:guideLst>
    </p:cSldViewPr>
  </p:slideViewPr>
  <p:notesTextViewPr>
    <p:cViewPr>
      <p:scale>
        <a:sx n="100" d="100"/>
        <a:sy n="100" d="100"/>
      </p:scale>
      <p:origin x="0" y="0"/>
    </p:cViewPr>
  </p:notesTextViewPr>
  <p:notesViewPr>
    <p:cSldViewPr>
      <p:cViewPr varScale="1">
        <p:scale>
          <a:sx n="66" d="100"/>
          <a:sy n="66" d="100"/>
        </p:scale>
        <p:origin x="-1716"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Students lacking  foundational reading skills by Grade Level Teacher</a:t>
            </a:r>
            <a:r>
              <a:rPr lang="en-US" baseline="0" dirty="0"/>
              <a:t> Responses</a:t>
            </a:r>
            <a:r>
              <a:rPr lang="en-US" dirty="0"/>
              <a:t> </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Students lacking the foundational skills</c:v>
                </c:pt>
              </c:strCache>
            </c:strRef>
          </c:tx>
          <c:spPr>
            <a:solidFill>
              <a:srgbClr val="C00000"/>
            </a:solidFill>
          </c:spPr>
          <c:explosion val="12"/>
          <c:dPt>
            <c:idx val="0"/>
            <c:bubble3D val="0"/>
            <c:spPr>
              <a:solidFill>
                <a:srgbClr val="92D050"/>
              </a:solidFill>
              <a:ln w="19050">
                <a:solidFill>
                  <a:schemeClr val="lt1"/>
                </a:solidFill>
              </a:ln>
              <a:effectLst/>
            </c:spPr>
            <c:extLst>
              <c:ext xmlns:c16="http://schemas.microsoft.com/office/drawing/2014/chart" uri="{C3380CC4-5D6E-409C-BE32-E72D297353CC}">
                <c16:uniqueId val="{00000003-1AD2-4DEF-9AFB-029049E4DFDF}"/>
              </c:ext>
            </c:extLst>
          </c:dPt>
          <c:dPt>
            <c:idx val="1"/>
            <c:bubble3D val="0"/>
            <c:spPr>
              <a:solidFill>
                <a:srgbClr val="FFC000"/>
              </a:solidFill>
              <a:ln w="19050">
                <a:solidFill>
                  <a:schemeClr val="lt1"/>
                </a:solidFill>
              </a:ln>
              <a:effectLst/>
            </c:spPr>
            <c:extLst>
              <c:ext xmlns:c16="http://schemas.microsoft.com/office/drawing/2014/chart" uri="{C3380CC4-5D6E-409C-BE32-E72D297353CC}">
                <c16:uniqueId val="{00000002-1AD2-4DEF-9AFB-029049E4DFDF}"/>
              </c:ext>
            </c:extLst>
          </c:dPt>
          <c:dPt>
            <c:idx val="2"/>
            <c:bubble3D val="0"/>
            <c:spPr>
              <a:solidFill>
                <a:srgbClr val="C00000"/>
              </a:solidFill>
              <a:ln w="19050">
                <a:solidFill>
                  <a:schemeClr val="lt1"/>
                </a:solidFill>
              </a:ln>
              <a:effectLst/>
            </c:spPr>
            <c:extLst>
              <c:ext xmlns:c16="http://schemas.microsoft.com/office/drawing/2014/chart" uri="{C3380CC4-5D6E-409C-BE32-E72D297353CC}">
                <c16:uniqueId val="{00000005-2B0A-0741-B270-692E753CB4C2}"/>
              </c:ext>
            </c:extLst>
          </c:dPt>
          <c:dPt>
            <c:idx val="3"/>
            <c:bubble3D val="0"/>
            <c:spPr>
              <a:solidFill>
                <a:schemeClr val="accent3">
                  <a:lumMod val="50000"/>
                </a:schemeClr>
              </a:solidFill>
              <a:ln w="19050">
                <a:solidFill>
                  <a:schemeClr val="lt1"/>
                </a:solidFill>
              </a:ln>
              <a:effectLst/>
            </c:spPr>
            <c:extLst>
              <c:ext xmlns:c16="http://schemas.microsoft.com/office/drawing/2014/chart" uri="{C3380CC4-5D6E-409C-BE32-E72D297353CC}">
                <c16:uniqueId val="{00000006-1AD2-4DEF-9AFB-029049E4DFDF}"/>
              </c:ext>
            </c:extLst>
          </c:dPt>
          <c:dPt>
            <c:idx val="4"/>
            <c:bubble3D val="0"/>
            <c:spPr>
              <a:solidFill>
                <a:schemeClr val="accent6">
                  <a:lumMod val="40000"/>
                  <a:lumOff val="60000"/>
                </a:schemeClr>
              </a:solidFill>
              <a:ln w="19050">
                <a:solidFill>
                  <a:schemeClr val="lt1"/>
                </a:solidFill>
              </a:ln>
              <a:effectLst/>
            </c:spPr>
            <c:extLst>
              <c:ext xmlns:c16="http://schemas.microsoft.com/office/drawing/2014/chart" uri="{C3380CC4-5D6E-409C-BE32-E72D297353CC}">
                <c16:uniqueId val="{00000005-1AD2-4DEF-9AFB-029049E4DFDF}"/>
              </c:ext>
            </c:extLst>
          </c:dPt>
          <c:dPt>
            <c:idx val="5"/>
            <c:bubble3D val="0"/>
            <c:spPr>
              <a:solidFill>
                <a:srgbClr val="00B0F0"/>
              </a:solidFill>
              <a:ln w="19050">
                <a:solidFill>
                  <a:schemeClr val="lt1"/>
                </a:solidFill>
              </a:ln>
              <a:effectLst/>
            </c:spPr>
            <c:extLst>
              <c:ext xmlns:c16="http://schemas.microsoft.com/office/drawing/2014/chart" uri="{C3380CC4-5D6E-409C-BE32-E72D297353CC}">
                <c16:uniqueId val="{00000004-1AD2-4DEF-9AFB-029049E4DFDF}"/>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Sheet1!$A$2:$A$7</c:f>
              <c:strCache>
                <c:ptCount val="6"/>
                <c:pt idx="0">
                  <c:v>K</c:v>
                </c:pt>
                <c:pt idx="1">
                  <c:v>1st Grdae</c:v>
                </c:pt>
                <c:pt idx="2">
                  <c:v>2nd Grade</c:v>
                </c:pt>
                <c:pt idx="3">
                  <c:v>3rd Grade</c:v>
                </c:pt>
                <c:pt idx="4">
                  <c:v>4th Grade</c:v>
                </c:pt>
                <c:pt idx="5">
                  <c:v>5th Grade</c:v>
                </c:pt>
              </c:strCache>
            </c:strRef>
          </c:cat>
          <c:val>
            <c:numRef>
              <c:f>Sheet1!$B$2:$B$7</c:f>
              <c:numCache>
                <c:formatCode>General</c:formatCode>
                <c:ptCount val="6"/>
                <c:pt idx="0">
                  <c:v>100</c:v>
                </c:pt>
                <c:pt idx="1">
                  <c:v>100</c:v>
                </c:pt>
                <c:pt idx="2">
                  <c:v>100</c:v>
                </c:pt>
                <c:pt idx="3">
                  <c:v>100</c:v>
                </c:pt>
                <c:pt idx="4">
                  <c:v>100</c:v>
                </c:pt>
                <c:pt idx="5">
                  <c:v>100</c:v>
                </c:pt>
              </c:numCache>
            </c:numRef>
          </c:val>
          <c:extLst>
            <c:ext xmlns:c16="http://schemas.microsoft.com/office/drawing/2014/chart" uri="{C3380CC4-5D6E-409C-BE32-E72D297353CC}">
              <c16:uniqueId val="{00000000-1AD2-4DEF-9AFB-029049E4DFDF}"/>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10918475135268366"/>
          <c:y val="0.86421533322895461"/>
          <c:w val="0.76672427553667211"/>
          <c:h val="9.3155125620962759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Mathematics Foundational Skills Perceptions by Grade Level Teachers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Mathematics Foundational Skiils</c:v>
                </c:pt>
              </c:strCache>
            </c:strRef>
          </c:tx>
          <c:spPr>
            <a:solidFill>
              <a:srgbClr val="C00000"/>
            </a:solidFill>
            <a:ln>
              <a:noFill/>
            </a:ln>
            <a:effectLst/>
          </c:spPr>
          <c:invertIfNegative val="0"/>
          <c:dPt>
            <c:idx val="1"/>
            <c:invertIfNegative val="0"/>
            <c:bubble3D val="0"/>
            <c:spPr>
              <a:solidFill>
                <a:srgbClr val="FFC000"/>
              </a:solidFill>
              <a:ln>
                <a:noFill/>
              </a:ln>
              <a:effectLst/>
            </c:spPr>
            <c:extLst>
              <c:ext xmlns:c16="http://schemas.microsoft.com/office/drawing/2014/chart" uri="{C3380CC4-5D6E-409C-BE32-E72D297353CC}">
                <c16:uniqueId val="{00000004-2446-4937-B145-109C2C27F843}"/>
              </c:ext>
            </c:extLst>
          </c:dPt>
          <c:dPt>
            <c:idx val="2"/>
            <c:invertIfNegative val="0"/>
            <c:bubble3D val="0"/>
            <c:spPr>
              <a:solidFill>
                <a:srgbClr val="0CC1E0"/>
              </a:solidFill>
              <a:ln>
                <a:noFill/>
              </a:ln>
              <a:effectLst/>
            </c:spPr>
            <c:extLst>
              <c:ext xmlns:c16="http://schemas.microsoft.com/office/drawing/2014/chart" uri="{C3380CC4-5D6E-409C-BE32-E72D297353CC}">
                <c16:uniqueId val="{00000005-2446-4937-B145-109C2C27F843}"/>
              </c:ext>
            </c:extLst>
          </c:dPt>
          <c:dPt>
            <c:idx val="3"/>
            <c:invertIfNegative val="0"/>
            <c:bubble3D val="0"/>
            <c:spPr>
              <a:solidFill>
                <a:srgbClr val="92D050"/>
              </a:solidFill>
              <a:ln>
                <a:noFill/>
              </a:ln>
              <a:effectLst/>
            </c:spPr>
            <c:extLst>
              <c:ext xmlns:c16="http://schemas.microsoft.com/office/drawing/2014/chart" uri="{C3380CC4-5D6E-409C-BE32-E72D297353CC}">
                <c16:uniqueId val="{00000006-2446-4937-B145-109C2C27F843}"/>
              </c:ext>
            </c:extLst>
          </c:dPt>
          <c:dPt>
            <c:idx val="4"/>
            <c:invertIfNegative val="0"/>
            <c:bubble3D val="0"/>
            <c:spPr>
              <a:solidFill>
                <a:srgbClr val="0070C0"/>
              </a:solidFill>
              <a:ln>
                <a:noFill/>
              </a:ln>
              <a:effectLst/>
            </c:spPr>
            <c:extLst>
              <c:ext xmlns:c16="http://schemas.microsoft.com/office/drawing/2014/chart" uri="{C3380CC4-5D6E-409C-BE32-E72D297353CC}">
                <c16:uniqueId val="{00000007-2446-4937-B145-109C2C27F843}"/>
              </c:ext>
            </c:extLst>
          </c:dPt>
          <c:dPt>
            <c:idx val="5"/>
            <c:invertIfNegative val="0"/>
            <c:bubble3D val="0"/>
            <c:spPr>
              <a:solidFill>
                <a:srgbClr val="7030A0"/>
              </a:solidFill>
              <a:ln>
                <a:noFill/>
              </a:ln>
              <a:effectLst/>
            </c:spPr>
            <c:extLst>
              <c:ext xmlns:c16="http://schemas.microsoft.com/office/drawing/2014/chart" uri="{C3380CC4-5D6E-409C-BE32-E72D297353CC}">
                <c16:uniqueId val="{00000008-2446-4937-B145-109C2C27F843}"/>
              </c:ext>
            </c:extLst>
          </c:dPt>
          <c:cat>
            <c:strRef>
              <c:f>Sheet1!$A$2:$A$7</c:f>
              <c:strCache>
                <c:ptCount val="6"/>
                <c:pt idx="0">
                  <c:v>Kindergarten</c:v>
                </c:pt>
                <c:pt idx="1">
                  <c:v>1st Grade</c:v>
                </c:pt>
                <c:pt idx="2">
                  <c:v>2nd Grade</c:v>
                </c:pt>
                <c:pt idx="3">
                  <c:v>3rd Grade</c:v>
                </c:pt>
                <c:pt idx="4">
                  <c:v>4th Grade</c:v>
                </c:pt>
                <c:pt idx="5">
                  <c:v>5th Grade</c:v>
                </c:pt>
              </c:strCache>
            </c:strRef>
          </c:cat>
          <c:val>
            <c:numRef>
              <c:f>Sheet1!$B$2:$B$7</c:f>
              <c:numCache>
                <c:formatCode>0%</c:formatCode>
                <c:ptCount val="6"/>
                <c:pt idx="0">
                  <c:v>1</c:v>
                </c:pt>
                <c:pt idx="1">
                  <c:v>1</c:v>
                </c:pt>
                <c:pt idx="2">
                  <c:v>1</c:v>
                </c:pt>
                <c:pt idx="3">
                  <c:v>1</c:v>
                </c:pt>
                <c:pt idx="4">
                  <c:v>1</c:v>
                </c:pt>
                <c:pt idx="5">
                  <c:v>1</c:v>
                </c:pt>
              </c:numCache>
            </c:numRef>
          </c:val>
          <c:extLst>
            <c:ext xmlns:c16="http://schemas.microsoft.com/office/drawing/2014/chart" uri="{C3380CC4-5D6E-409C-BE32-E72D297353CC}">
              <c16:uniqueId val="{00000000-2446-4937-B145-109C2C27F843}"/>
            </c:ext>
          </c:extLst>
        </c:ser>
        <c:dLbls>
          <c:showLegendKey val="0"/>
          <c:showVal val="0"/>
          <c:showCatName val="0"/>
          <c:showSerName val="0"/>
          <c:showPercent val="0"/>
          <c:showBubbleSize val="0"/>
        </c:dLbls>
        <c:gapWidth val="219"/>
        <c:overlap val="-27"/>
        <c:axId val="1512353759"/>
        <c:axId val="1512352095"/>
      </c:barChart>
      <c:catAx>
        <c:axId val="15123537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12352095"/>
        <c:crosses val="autoZero"/>
        <c:auto val="1"/>
        <c:lblAlgn val="ctr"/>
        <c:lblOffset val="100"/>
        <c:noMultiLvlLbl val="0"/>
      </c:catAx>
      <c:valAx>
        <c:axId val="1512352095"/>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12353759"/>
        <c:crosses val="autoZero"/>
        <c:crossBetween val="between"/>
      </c:valAx>
      <c:spPr>
        <a:noFill/>
        <a:ln>
          <a:noFill/>
        </a:ln>
        <a:effectLst/>
      </c:spPr>
    </c:plotArea>
    <c:legend>
      <c:legendPos val="b"/>
      <c:layout>
        <c:manualLayout>
          <c:xMode val="edge"/>
          <c:yMode val="edge"/>
          <c:x val="0.18736547772442413"/>
          <c:y val="0.86963531761490676"/>
          <c:w val="0.61760223692943761"/>
          <c:h val="0.12170389130366217"/>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7F6CBB-4DE7-4525-BD1F-C7BDA85A7811}"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1C1751A4-0E1B-4F22-A03B-5D887AE40D4B}">
      <dgm:prSet phldrT="[Text]"/>
      <dgm:spPr>
        <a:solidFill>
          <a:srgbClr val="FF0000"/>
        </a:solidFill>
      </dgm:spPr>
      <dgm:t>
        <a:bodyPr/>
        <a:lstStyle/>
        <a:p>
          <a:r>
            <a:rPr lang="en-US" dirty="0"/>
            <a:t>Informational</a:t>
          </a:r>
        </a:p>
      </dgm:t>
    </dgm:pt>
    <dgm:pt modelId="{4605DA32-BD6D-4B4D-B8AF-2C6338527B1C}" type="parTrans" cxnId="{ED86EAFD-5639-46F7-A0CC-8D068050D382}">
      <dgm:prSet/>
      <dgm:spPr/>
      <dgm:t>
        <a:bodyPr/>
        <a:lstStyle/>
        <a:p>
          <a:endParaRPr lang="en-US"/>
        </a:p>
      </dgm:t>
    </dgm:pt>
    <dgm:pt modelId="{D7A2FAF5-3A52-4E89-AF42-E43C3589960A}" type="sibTrans" cxnId="{ED86EAFD-5639-46F7-A0CC-8D068050D382}">
      <dgm:prSet/>
      <dgm:spPr/>
      <dgm:t>
        <a:bodyPr/>
        <a:lstStyle/>
        <a:p>
          <a:endParaRPr lang="en-US"/>
        </a:p>
      </dgm:t>
    </dgm:pt>
    <dgm:pt modelId="{EBF984C2-5D1B-4F57-BDBF-CD30B2C2EDC1}">
      <dgm:prSet phldrT="[Text]"/>
      <dgm:spPr>
        <a:solidFill>
          <a:srgbClr val="92D050"/>
        </a:solidFill>
      </dgm:spPr>
      <dgm:t>
        <a:bodyPr/>
        <a:lstStyle/>
        <a:p>
          <a:r>
            <a:rPr lang="en-US" dirty="0"/>
            <a:t>Narrative</a:t>
          </a:r>
        </a:p>
      </dgm:t>
    </dgm:pt>
    <dgm:pt modelId="{CE6F09D0-642D-434B-BEC1-C5D9B47BBB13}" type="parTrans" cxnId="{E3CED15A-9266-40F4-922C-6944EA563F8F}">
      <dgm:prSet/>
      <dgm:spPr/>
      <dgm:t>
        <a:bodyPr/>
        <a:lstStyle/>
        <a:p>
          <a:endParaRPr lang="en-US"/>
        </a:p>
      </dgm:t>
    </dgm:pt>
    <dgm:pt modelId="{6A215B35-6DB8-4315-9280-1C177F7160E1}" type="sibTrans" cxnId="{E3CED15A-9266-40F4-922C-6944EA563F8F}">
      <dgm:prSet/>
      <dgm:spPr/>
      <dgm:t>
        <a:bodyPr/>
        <a:lstStyle/>
        <a:p>
          <a:endParaRPr lang="en-US"/>
        </a:p>
      </dgm:t>
    </dgm:pt>
    <dgm:pt modelId="{891D7592-8B0A-48E9-ACCD-C72D918E79D6}">
      <dgm:prSet phldrT="[Text]"/>
      <dgm:spPr>
        <a:solidFill>
          <a:srgbClr val="00B0F0"/>
        </a:solidFill>
      </dgm:spPr>
      <dgm:t>
        <a:bodyPr/>
        <a:lstStyle/>
        <a:p>
          <a:r>
            <a:rPr lang="en-US" dirty="0"/>
            <a:t>Opinion</a:t>
          </a:r>
        </a:p>
      </dgm:t>
    </dgm:pt>
    <dgm:pt modelId="{D4C60038-C951-4895-92E8-7B09B0B809F7}" type="parTrans" cxnId="{AFEAF128-EFA7-41F4-9668-80D22F5E85BA}">
      <dgm:prSet/>
      <dgm:spPr/>
      <dgm:t>
        <a:bodyPr/>
        <a:lstStyle/>
        <a:p>
          <a:endParaRPr lang="en-US"/>
        </a:p>
      </dgm:t>
    </dgm:pt>
    <dgm:pt modelId="{0DAD4BB4-E131-4D61-B682-715BBB326829}" type="sibTrans" cxnId="{AFEAF128-EFA7-41F4-9668-80D22F5E85BA}">
      <dgm:prSet/>
      <dgm:spPr/>
      <dgm:t>
        <a:bodyPr/>
        <a:lstStyle/>
        <a:p>
          <a:endParaRPr lang="en-US"/>
        </a:p>
      </dgm:t>
    </dgm:pt>
    <dgm:pt modelId="{B67AA12C-3AF7-41FB-8C16-ADD39F7B856C}" type="pres">
      <dgm:prSet presAssocID="{787F6CBB-4DE7-4525-BD1F-C7BDA85A7811}" presName="linear" presStyleCnt="0">
        <dgm:presLayoutVars>
          <dgm:dir/>
          <dgm:animLvl val="lvl"/>
          <dgm:resizeHandles val="exact"/>
        </dgm:presLayoutVars>
      </dgm:prSet>
      <dgm:spPr/>
    </dgm:pt>
    <dgm:pt modelId="{9827FF29-91BE-4DBA-A226-76F83BE8CA70}" type="pres">
      <dgm:prSet presAssocID="{1C1751A4-0E1B-4F22-A03B-5D887AE40D4B}" presName="parentLin" presStyleCnt="0"/>
      <dgm:spPr/>
    </dgm:pt>
    <dgm:pt modelId="{80730A2D-2A98-4D8E-A081-B1B2EDDDB3DE}" type="pres">
      <dgm:prSet presAssocID="{1C1751A4-0E1B-4F22-A03B-5D887AE40D4B}" presName="parentLeftMargin" presStyleLbl="node1" presStyleIdx="0" presStyleCnt="3"/>
      <dgm:spPr/>
    </dgm:pt>
    <dgm:pt modelId="{22123CFA-F17E-465C-B44D-B2945E6A8C03}" type="pres">
      <dgm:prSet presAssocID="{1C1751A4-0E1B-4F22-A03B-5D887AE40D4B}" presName="parentText" presStyleLbl="node1" presStyleIdx="0" presStyleCnt="3">
        <dgm:presLayoutVars>
          <dgm:chMax val="0"/>
          <dgm:bulletEnabled val="1"/>
        </dgm:presLayoutVars>
      </dgm:prSet>
      <dgm:spPr/>
    </dgm:pt>
    <dgm:pt modelId="{7A1233C7-B95B-4D7E-BEA6-C27AAF66D38B}" type="pres">
      <dgm:prSet presAssocID="{1C1751A4-0E1B-4F22-A03B-5D887AE40D4B}" presName="negativeSpace" presStyleCnt="0"/>
      <dgm:spPr/>
    </dgm:pt>
    <dgm:pt modelId="{3378E2B1-5E4A-4FD8-AFBE-59E7B454D55B}" type="pres">
      <dgm:prSet presAssocID="{1C1751A4-0E1B-4F22-A03B-5D887AE40D4B}" presName="childText" presStyleLbl="conFgAcc1" presStyleIdx="0" presStyleCnt="3">
        <dgm:presLayoutVars>
          <dgm:bulletEnabled val="1"/>
        </dgm:presLayoutVars>
      </dgm:prSet>
      <dgm:spPr/>
    </dgm:pt>
    <dgm:pt modelId="{86B7AA68-138F-4A1B-BD50-8E5387D8FE4E}" type="pres">
      <dgm:prSet presAssocID="{D7A2FAF5-3A52-4E89-AF42-E43C3589960A}" presName="spaceBetweenRectangles" presStyleCnt="0"/>
      <dgm:spPr/>
    </dgm:pt>
    <dgm:pt modelId="{D30FC95F-D76C-47FC-B374-BC4DC463232B}" type="pres">
      <dgm:prSet presAssocID="{EBF984C2-5D1B-4F57-BDBF-CD30B2C2EDC1}" presName="parentLin" presStyleCnt="0"/>
      <dgm:spPr/>
    </dgm:pt>
    <dgm:pt modelId="{9E02AAEE-CAEE-417A-8E06-2814A11F7E43}" type="pres">
      <dgm:prSet presAssocID="{EBF984C2-5D1B-4F57-BDBF-CD30B2C2EDC1}" presName="parentLeftMargin" presStyleLbl="node1" presStyleIdx="0" presStyleCnt="3"/>
      <dgm:spPr/>
    </dgm:pt>
    <dgm:pt modelId="{12FB1F7B-7E61-437D-B4B3-2462A1DE9FC6}" type="pres">
      <dgm:prSet presAssocID="{EBF984C2-5D1B-4F57-BDBF-CD30B2C2EDC1}" presName="parentText" presStyleLbl="node1" presStyleIdx="1" presStyleCnt="3">
        <dgm:presLayoutVars>
          <dgm:chMax val="0"/>
          <dgm:bulletEnabled val="1"/>
        </dgm:presLayoutVars>
      </dgm:prSet>
      <dgm:spPr/>
    </dgm:pt>
    <dgm:pt modelId="{2B80C5FC-795B-4EAC-B272-EF3B65E84630}" type="pres">
      <dgm:prSet presAssocID="{EBF984C2-5D1B-4F57-BDBF-CD30B2C2EDC1}" presName="negativeSpace" presStyleCnt="0"/>
      <dgm:spPr/>
    </dgm:pt>
    <dgm:pt modelId="{4EDB4D73-CB15-4193-AB38-269F5385A74F}" type="pres">
      <dgm:prSet presAssocID="{EBF984C2-5D1B-4F57-BDBF-CD30B2C2EDC1}" presName="childText" presStyleLbl="conFgAcc1" presStyleIdx="1" presStyleCnt="3">
        <dgm:presLayoutVars>
          <dgm:bulletEnabled val="1"/>
        </dgm:presLayoutVars>
      </dgm:prSet>
      <dgm:spPr/>
    </dgm:pt>
    <dgm:pt modelId="{AC795326-0455-4C1E-B1B1-6FD2048EC522}" type="pres">
      <dgm:prSet presAssocID="{6A215B35-6DB8-4315-9280-1C177F7160E1}" presName="spaceBetweenRectangles" presStyleCnt="0"/>
      <dgm:spPr/>
    </dgm:pt>
    <dgm:pt modelId="{B26E5C6A-B010-4F17-B0C5-6574CDE20A78}" type="pres">
      <dgm:prSet presAssocID="{891D7592-8B0A-48E9-ACCD-C72D918E79D6}" presName="parentLin" presStyleCnt="0"/>
      <dgm:spPr/>
    </dgm:pt>
    <dgm:pt modelId="{ED9A404B-55C7-4DD0-BAE1-D7C06B808923}" type="pres">
      <dgm:prSet presAssocID="{891D7592-8B0A-48E9-ACCD-C72D918E79D6}" presName="parentLeftMargin" presStyleLbl="node1" presStyleIdx="1" presStyleCnt="3"/>
      <dgm:spPr/>
    </dgm:pt>
    <dgm:pt modelId="{3181E021-12CB-4DA2-AC11-661D4C1AB2F4}" type="pres">
      <dgm:prSet presAssocID="{891D7592-8B0A-48E9-ACCD-C72D918E79D6}" presName="parentText" presStyleLbl="node1" presStyleIdx="2" presStyleCnt="3">
        <dgm:presLayoutVars>
          <dgm:chMax val="0"/>
          <dgm:bulletEnabled val="1"/>
        </dgm:presLayoutVars>
      </dgm:prSet>
      <dgm:spPr/>
    </dgm:pt>
    <dgm:pt modelId="{7A80CC61-9C41-48D7-B9EC-D26AD847EB74}" type="pres">
      <dgm:prSet presAssocID="{891D7592-8B0A-48E9-ACCD-C72D918E79D6}" presName="negativeSpace" presStyleCnt="0"/>
      <dgm:spPr/>
    </dgm:pt>
    <dgm:pt modelId="{22218508-369B-4B37-9379-1756BBD409B1}" type="pres">
      <dgm:prSet presAssocID="{891D7592-8B0A-48E9-ACCD-C72D918E79D6}" presName="childText" presStyleLbl="conFgAcc1" presStyleIdx="2" presStyleCnt="3">
        <dgm:presLayoutVars>
          <dgm:bulletEnabled val="1"/>
        </dgm:presLayoutVars>
      </dgm:prSet>
      <dgm:spPr/>
    </dgm:pt>
  </dgm:ptLst>
  <dgm:cxnLst>
    <dgm:cxn modelId="{2679CF24-481D-4D00-B824-20B7DAAAFCA3}" type="presOf" srcId="{1C1751A4-0E1B-4F22-A03B-5D887AE40D4B}" destId="{22123CFA-F17E-465C-B44D-B2945E6A8C03}" srcOrd="1" destOrd="0" presId="urn:microsoft.com/office/officeart/2005/8/layout/list1"/>
    <dgm:cxn modelId="{AFEAF128-EFA7-41F4-9668-80D22F5E85BA}" srcId="{787F6CBB-4DE7-4525-BD1F-C7BDA85A7811}" destId="{891D7592-8B0A-48E9-ACCD-C72D918E79D6}" srcOrd="2" destOrd="0" parTransId="{D4C60038-C951-4895-92E8-7B09B0B809F7}" sibTransId="{0DAD4BB4-E131-4D61-B682-715BBB326829}"/>
    <dgm:cxn modelId="{FD23DB5D-F325-49A4-8F54-B374165356B2}" type="presOf" srcId="{EBF984C2-5D1B-4F57-BDBF-CD30B2C2EDC1}" destId="{12FB1F7B-7E61-437D-B4B3-2462A1DE9FC6}" srcOrd="1" destOrd="0" presId="urn:microsoft.com/office/officeart/2005/8/layout/list1"/>
    <dgm:cxn modelId="{367FF541-7587-4F31-958B-365C2683FCA5}" type="presOf" srcId="{EBF984C2-5D1B-4F57-BDBF-CD30B2C2EDC1}" destId="{9E02AAEE-CAEE-417A-8E06-2814A11F7E43}" srcOrd="0" destOrd="0" presId="urn:microsoft.com/office/officeart/2005/8/layout/list1"/>
    <dgm:cxn modelId="{3F19CE47-FA68-450B-A69C-0E61E403D1AD}" type="presOf" srcId="{787F6CBB-4DE7-4525-BD1F-C7BDA85A7811}" destId="{B67AA12C-3AF7-41FB-8C16-ADD39F7B856C}" srcOrd="0" destOrd="0" presId="urn:microsoft.com/office/officeart/2005/8/layout/list1"/>
    <dgm:cxn modelId="{5843A67A-A917-4D91-8ABD-D9B6AC5AB25F}" type="presOf" srcId="{891D7592-8B0A-48E9-ACCD-C72D918E79D6}" destId="{3181E021-12CB-4DA2-AC11-661D4C1AB2F4}" srcOrd="1" destOrd="0" presId="urn:microsoft.com/office/officeart/2005/8/layout/list1"/>
    <dgm:cxn modelId="{AB9ABD5A-EA5A-4E17-851C-7EE3186E12F3}" type="presOf" srcId="{891D7592-8B0A-48E9-ACCD-C72D918E79D6}" destId="{ED9A404B-55C7-4DD0-BAE1-D7C06B808923}" srcOrd="0" destOrd="0" presId="urn:microsoft.com/office/officeart/2005/8/layout/list1"/>
    <dgm:cxn modelId="{E3CED15A-9266-40F4-922C-6944EA563F8F}" srcId="{787F6CBB-4DE7-4525-BD1F-C7BDA85A7811}" destId="{EBF984C2-5D1B-4F57-BDBF-CD30B2C2EDC1}" srcOrd="1" destOrd="0" parTransId="{CE6F09D0-642D-434B-BEC1-C5D9B47BBB13}" sibTransId="{6A215B35-6DB8-4315-9280-1C177F7160E1}"/>
    <dgm:cxn modelId="{0F94587C-530C-4C40-B1CE-0C5991E7996B}" type="presOf" srcId="{1C1751A4-0E1B-4F22-A03B-5D887AE40D4B}" destId="{80730A2D-2A98-4D8E-A081-B1B2EDDDB3DE}" srcOrd="0" destOrd="0" presId="urn:microsoft.com/office/officeart/2005/8/layout/list1"/>
    <dgm:cxn modelId="{ED86EAFD-5639-46F7-A0CC-8D068050D382}" srcId="{787F6CBB-4DE7-4525-BD1F-C7BDA85A7811}" destId="{1C1751A4-0E1B-4F22-A03B-5D887AE40D4B}" srcOrd="0" destOrd="0" parTransId="{4605DA32-BD6D-4B4D-B8AF-2C6338527B1C}" sibTransId="{D7A2FAF5-3A52-4E89-AF42-E43C3589960A}"/>
    <dgm:cxn modelId="{F0CA5611-6932-4555-A3DE-2491130EC0AD}" type="presParOf" srcId="{B67AA12C-3AF7-41FB-8C16-ADD39F7B856C}" destId="{9827FF29-91BE-4DBA-A226-76F83BE8CA70}" srcOrd="0" destOrd="0" presId="urn:microsoft.com/office/officeart/2005/8/layout/list1"/>
    <dgm:cxn modelId="{D378DA0D-2661-4E00-BA8E-67EC54A4E95B}" type="presParOf" srcId="{9827FF29-91BE-4DBA-A226-76F83BE8CA70}" destId="{80730A2D-2A98-4D8E-A081-B1B2EDDDB3DE}" srcOrd="0" destOrd="0" presId="urn:microsoft.com/office/officeart/2005/8/layout/list1"/>
    <dgm:cxn modelId="{1CAE1559-9DCC-4BE5-8EAA-D93B7BDBE75D}" type="presParOf" srcId="{9827FF29-91BE-4DBA-A226-76F83BE8CA70}" destId="{22123CFA-F17E-465C-B44D-B2945E6A8C03}" srcOrd="1" destOrd="0" presId="urn:microsoft.com/office/officeart/2005/8/layout/list1"/>
    <dgm:cxn modelId="{94835073-02EF-4344-8004-3C93257C562C}" type="presParOf" srcId="{B67AA12C-3AF7-41FB-8C16-ADD39F7B856C}" destId="{7A1233C7-B95B-4D7E-BEA6-C27AAF66D38B}" srcOrd="1" destOrd="0" presId="urn:microsoft.com/office/officeart/2005/8/layout/list1"/>
    <dgm:cxn modelId="{AE003FEF-0A7D-4E1F-BB62-859B2489C24A}" type="presParOf" srcId="{B67AA12C-3AF7-41FB-8C16-ADD39F7B856C}" destId="{3378E2B1-5E4A-4FD8-AFBE-59E7B454D55B}" srcOrd="2" destOrd="0" presId="urn:microsoft.com/office/officeart/2005/8/layout/list1"/>
    <dgm:cxn modelId="{F91F6EDC-CF1C-4EC5-94ED-8F86F0E4733A}" type="presParOf" srcId="{B67AA12C-3AF7-41FB-8C16-ADD39F7B856C}" destId="{86B7AA68-138F-4A1B-BD50-8E5387D8FE4E}" srcOrd="3" destOrd="0" presId="urn:microsoft.com/office/officeart/2005/8/layout/list1"/>
    <dgm:cxn modelId="{A7749266-767A-4138-9BE5-C16368ACAD9B}" type="presParOf" srcId="{B67AA12C-3AF7-41FB-8C16-ADD39F7B856C}" destId="{D30FC95F-D76C-47FC-B374-BC4DC463232B}" srcOrd="4" destOrd="0" presId="urn:microsoft.com/office/officeart/2005/8/layout/list1"/>
    <dgm:cxn modelId="{B8038A84-8011-405E-8BEF-E1C2EE6825E5}" type="presParOf" srcId="{D30FC95F-D76C-47FC-B374-BC4DC463232B}" destId="{9E02AAEE-CAEE-417A-8E06-2814A11F7E43}" srcOrd="0" destOrd="0" presId="urn:microsoft.com/office/officeart/2005/8/layout/list1"/>
    <dgm:cxn modelId="{0D068B34-659F-4E09-B095-17010B932ECC}" type="presParOf" srcId="{D30FC95F-D76C-47FC-B374-BC4DC463232B}" destId="{12FB1F7B-7E61-437D-B4B3-2462A1DE9FC6}" srcOrd="1" destOrd="0" presId="urn:microsoft.com/office/officeart/2005/8/layout/list1"/>
    <dgm:cxn modelId="{A21133DC-C4AC-420D-B71A-EEA5B5BAA5A8}" type="presParOf" srcId="{B67AA12C-3AF7-41FB-8C16-ADD39F7B856C}" destId="{2B80C5FC-795B-4EAC-B272-EF3B65E84630}" srcOrd="5" destOrd="0" presId="urn:microsoft.com/office/officeart/2005/8/layout/list1"/>
    <dgm:cxn modelId="{DB42EFBE-F691-4AC0-AC4E-ED535688E4EE}" type="presParOf" srcId="{B67AA12C-3AF7-41FB-8C16-ADD39F7B856C}" destId="{4EDB4D73-CB15-4193-AB38-269F5385A74F}" srcOrd="6" destOrd="0" presId="urn:microsoft.com/office/officeart/2005/8/layout/list1"/>
    <dgm:cxn modelId="{E2D2619D-4D05-4A74-8D6F-51A6090B8111}" type="presParOf" srcId="{B67AA12C-3AF7-41FB-8C16-ADD39F7B856C}" destId="{AC795326-0455-4C1E-B1B1-6FD2048EC522}" srcOrd="7" destOrd="0" presId="urn:microsoft.com/office/officeart/2005/8/layout/list1"/>
    <dgm:cxn modelId="{99DC6978-569B-4087-BE1C-1A95E367AD5D}" type="presParOf" srcId="{B67AA12C-3AF7-41FB-8C16-ADD39F7B856C}" destId="{B26E5C6A-B010-4F17-B0C5-6574CDE20A78}" srcOrd="8" destOrd="0" presId="urn:microsoft.com/office/officeart/2005/8/layout/list1"/>
    <dgm:cxn modelId="{A0E3E351-59B0-4B13-AAA9-BF8B4BC3E42E}" type="presParOf" srcId="{B26E5C6A-B010-4F17-B0C5-6574CDE20A78}" destId="{ED9A404B-55C7-4DD0-BAE1-D7C06B808923}" srcOrd="0" destOrd="0" presId="urn:microsoft.com/office/officeart/2005/8/layout/list1"/>
    <dgm:cxn modelId="{01FF1162-0573-4E54-9694-869381421FF3}" type="presParOf" srcId="{B26E5C6A-B010-4F17-B0C5-6574CDE20A78}" destId="{3181E021-12CB-4DA2-AC11-661D4C1AB2F4}" srcOrd="1" destOrd="0" presId="urn:microsoft.com/office/officeart/2005/8/layout/list1"/>
    <dgm:cxn modelId="{3E3779B1-CE38-4AEB-9BE9-9760A1D94BF6}" type="presParOf" srcId="{B67AA12C-3AF7-41FB-8C16-ADD39F7B856C}" destId="{7A80CC61-9C41-48D7-B9EC-D26AD847EB74}" srcOrd="9" destOrd="0" presId="urn:microsoft.com/office/officeart/2005/8/layout/list1"/>
    <dgm:cxn modelId="{FDD9AD2E-B6DA-46FA-9A62-84D35F4D8E5C}" type="presParOf" srcId="{B67AA12C-3AF7-41FB-8C16-ADD39F7B856C}" destId="{22218508-369B-4B37-9379-1756BBD409B1}"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78E2B1-5E4A-4FD8-AFBE-59E7B454D55B}">
      <dsp:nvSpPr>
        <dsp:cNvPr id="0" name=""/>
        <dsp:cNvSpPr/>
      </dsp:nvSpPr>
      <dsp:spPr>
        <a:xfrm>
          <a:off x="0" y="846741"/>
          <a:ext cx="3313113" cy="705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2123CFA-F17E-465C-B44D-B2945E6A8C03}">
      <dsp:nvSpPr>
        <dsp:cNvPr id="0" name=""/>
        <dsp:cNvSpPr/>
      </dsp:nvSpPr>
      <dsp:spPr>
        <a:xfrm>
          <a:off x="165655" y="433461"/>
          <a:ext cx="2319179" cy="826560"/>
        </a:xfrm>
        <a:prstGeom prst="roundRect">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59" tIns="0" rIns="87659" bIns="0" numCol="1" spcCol="1270" anchor="ctr" anchorCtr="0">
          <a:noAutofit/>
        </a:bodyPr>
        <a:lstStyle/>
        <a:p>
          <a:pPr marL="0" lvl="0" indent="0" algn="l" defTabSz="1244600">
            <a:lnSpc>
              <a:spcPct val="90000"/>
            </a:lnSpc>
            <a:spcBef>
              <a:spcPct val="0"/>
            </a:spcBef>
            <a:spcAft>
              <a:spcPct val="35000"/>
            </a:spcAft>
            <a:buNone/>
          </a:pPr>
          <a:r>
            <a:rPr lang="en-US" sz="2800" kern="1200" dirty="0"/>
            <a:t>Informational</a:t>
          </a:r>
        </a:p>
      </dsp:txBody>
      <dsp:txXfrm>
        <a:off x="206004" y="473810"/>
        <a:ext cx="2238481" cy="745862"/>
      </dsp:txXfrm>
    </dsp:sp>
    <dsp:sp modelId="{4EDB4D73-CB15-4193-AB38-269F5385A74F}">
      <dsp:nvSpPr>
        <dsp:cNvPr id="0" name=""/>
        <dsp:cNvSpPr/>
      </dsp:nvSpPr>
      <dsp:spPr>
        <a:xfrm>
          <a:off x="0" y="2116821"/>
          <a:ext cx="3313113" cy="705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2FB1F7B-7E61-437D-B4B3-2462A1DE9FC6}">
      <dsp:nvSpPr>
        <dsp:cNvPr id="0" name=""/>
        <dsp:cNvSpPr/>
      </dsp:nvSpPr>
      <dsp:spPr>
        <a:xfrm>
          <a:off x="165655" y="1703541"/>
          <a:ext cx="2319179" cy="826560"/>
        </a:xfrm>
        <a:prstGeom prst="roundRect">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59" tIns="0" rIns="87659" bIns="0" numCol="1" spcCol="1270" anchor="ctr" anchorCtr="0">
          <a:noAutofit/>
        </a:bodyPr>
        <a:lstStyle/>
        <a:p>
          <a:pPr marL="0" lvl="0" indent="0" algn="l" defTabSz="1244600">
            <a:lnSpc>
              <a:spcPct val="90000"/>
            </a:lnSpc>
            <a:spcBef>
              <a:spcPct val="0"/>
            </a:spcBef>
            <a:spcAft>
              <a:spcPct val="35000"/>
            </a:spcAft>
            <a:buNone/>
          </a:pPr>
          <a:r>
            <a:rPr lang="en-US" sz="2800" kern="1200" dirty="0"/>
            <a:t>Narrative</a:t>
          </a:r>
        </a:p>
      </dsp:txBody>
      <dsp:txXfrm>
        <a:off x="206004" y="1743890"/>
        <a:ext cx="2238481" cy="745862"/>
      </dsp:txXfrm>
    </dsp:sp>
    <dsp:sp modelId="{22218508-369B-4B37-9379-1756BBD409B1}">
      <dsp:nvSpPr>
        <dsp:cNvPr id="0" name=""/>
        <dsp:cNvSpPr/>
      </dsp:nvSpPr>
      <dsp:spPr>
        <a:xfrm>
          <a:off x="0" y="3386901"/>
          <a:ext cx="3313113" cy="705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181E021-12CB-4DA2-AC11-661D4C1AB2F4}">
      <dsp:nvSpPr>
        <dsp:cNvPr id="0" name=""/>
        <dsp:cNvSpPr/>
      </dsp:nvSpPr>
      <dsp:spPr>
        <a:xfrm>
          <a:off x="165655" y="2973621"/>
          <a:ext cx="2319179" cy="826560"/>
        </a:xfrm>
        <a:prstGeom prst="roundRect">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59" tIns="0" rIns="87659" bIns="0" numCol="1" spcCol="1270" anchor="ctr" anchorCtr="0">
          <a:noAutofit/>
        </a:bodyPr>
        <a:lstStyle/>
        <a:p>
          <a:pPr marL="0" lvl="0" indent="0" algn="l" defTabSz="1244600">
            <a:lnSpc>
              <a:spcPct val="90000"/>
            </a:lnSpc>
            <a:spcBef>
              <a:spcPct val="0"/>
            </a:spcBef>
            <a:spcAft>
              <a:spcPct val="35000"/>
            </a:spcAft>
            <a:buNone/>
          </a:pPr>
          <a:r>
            <a:rPr lang="en-US" sz="2800" kern="1200" dirty="0"/>
            <a:t>Opinion</a:t>
          </a:r>
        </a:p>
      </dsp:txBody>
      <dsp:txXfrm>
        <a:off x="206004" y="3013970"/>
        <a:ext cx="2238481" cy="74586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92808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b="0">
                <a:solidFill>
                  <a:schemeClr val="tx1"/>
                </a:solidFill>
                <a:latin typeface="Arial" charset="0"/>
              </a:defRPr>
            </a:lvl1pPr>
          </a:lstStyle>
          <a:p>
            <a:endParaRPr lang="ru-RU"/>
          </a:p>
        </p:txBody>
      </p:sp>
      <p:sp>
        <p:nvSpPr>
          <p:cNvPr id="6963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0">
                <a:solidFill>
                  <a:schemeClr val="tx1"/>
                </a:solidFill>
                <a:latin typeface="Arial" charset="0"/>
              </a:defRPr>
            </a:lvl1pPr>
          </a:lstStyle>
          <a:p>
            <a:endParaRPr lang="ru-RU"/>
          </a:p>
        </p:txBody>
      </p:sp>
      <p:sp>
        <p:nvSpPr>
          <p:cNvPr id="6963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963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a:t>Click to edit Master text styles</a:t>
            </a:r>
          </a:p>
          <a:p>
            <a:pPr lvl="1"/>
            <a:r>
              <a:rPr lang="ru-RU"/>
              <a:t>Second level</a:t>
            </a:r>
          </a:p>
          <a:p>
            <a:pPr lvl="2"/>
            <a:r>
              <a:rPr lang="ru-RU"/>
              <a:t>Third level</a:t>
            </a:r>
          </a:p>
          <a:p>
            <a:pPr lvl="3"/>
            <a:r>
              <a:rPr lang="ru-RU"/>
              <a:t>Fourth level</a:t>
            </a:r>
          </a:p>
          <a:p>
            <a:pPr lvl="4"/>
            <a:r>
              <a:rPr lang="ru-RU"/>
              <a:t>Fifth level</a:t>
            </a:r>
          </a:p>
        </p:txBody>
      </p:sp>
      <p:sp>
        <p:nvSpPr>
          <p:cNvPr id="6963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b="0">
                <a:solidFill>
                  <a:schemeClr val="tx1"/>
                </a:solidFill>
                <a:latin typeface="Arial" charset="0"/>
              </a:defRPr>
            </a:lvl1pPr>
          </a:lstStyle>
          <a:p>
            <a:endParaRPr lang="ru-RU"/>
          </a:p>
        </p:txBody>
      </p:sp>
      <p:sp>
        <p:nvSpPr>
          <p:cNvPr id="6963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Arial" charset="0"/>
              </a:defRPr>
            </a:lvl1pPr>
          </a:lstStyle>
          <a:p>
            <a:fld id="{1388C6E5-0A73-40E1-A7A8-32C1E8C03764}" type="slidenum">
              <a:rPr lang="ru-RU"/>
              <a:pPr/>
              <a:t>‹#›</a:t>
            </a:fld>
            <a:endParaRPr lang="ru-RU"/>
          </a:p>
        </p:txBody>
      </p:sp>
    </p:spTree>
    <p:extLst>
      <p:ext uri="{BB962C8B-B14F-4D97-AF65-F5344CB8AC3E}">
        <p14:creationId xmlns:p14="http://schemas.microsoft.com/office/powerpoint/2010/main" val="318508400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4211638" y="1341438"/>
            <a:ext cx="4608512" cy="1296987"/>
          </a:xfrm>
          <a:effectLst>
            <a:outerShdw dist="17961" dir="2700000" algn="ctr" rotWithShape="0">
              <a:schemeClr val="bg2"/>
            </a:outerShdw>
          </a:effectLst>
        </p:spPr>
        <p:txBody>
          <a:bodyPr/>
          <a:lstStyle>
            <a:lvl1pPr>
              <a:defRPr/>
            </a:lvl1pPr>
          </a:lstStyle>
          <a:p>
            <a:pPr lvl="0"/>
            <a:r>
              <a:rPr lang="en-US" noProof="0"/>
              <a:t>Click to edit Master title style</a:t>
            </a:r>
            <a:endParaRPr lang="ru-RU" noProof="0"/>
          </a:p>
        </p:txBody>
      </p:sp>
      <p:sp>
        <p:nvSpPr>
          <p:cNvPr id="5123" name="Rectangle 3"/>
          <p:cNvSpPr>
            <a:spLocks noGrp="1" noChangeArrowheads="1"/>
          </p:cNvSpPr>
          <p:nvPr>
            <p:ph type="subTitle" idx="1"/>
          </p:nvPr>
        </p:nvSpPr>
        <p:spPr>
          <a:xfrm>
            <a:off x="4210050" y="2709863"/>
            <a:ext cx="4608513" cy="504825"/>
          </a:xfrm>
          <a:effectLst>
            <a:outerShdw dist="17961" dir="2700000" algn="ctr" rotWithShape="0">
              <a:schemeClr val="bg2"/>
            </a:outerShdw>
          </a:effectLst>
        </p:spPr>
        <p:txBody>
          <a:bodyPr/>
          <a:lstStyle>
            <a:lvl1pPr marL="0" indent="0">
              <a:buFontTx/>
              <a:buNone/>
              <a:defRPr>
                <a:latin typeface="Futura LT Book" pitchFamily="2" charset="0"/>
              </a:defRPr>
            </a:lvl1pPr>
          </a:lstStyle>
          <a:p>
            <a:pPr lvl="0"/>
            <a:r>
              <a:rPr lang="en-US" noProof="0"/>
              <a:t>Click to edit Master subtitle style</a:t>
            </a:r>
            <a:endParaRPr lang="ru-RU" noProof="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626856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9100" y="333375"/>
            <a:ext cx="2051050" cy="61912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11188" y="333375"/>
            <a:ext cx="6005512" cy="61912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226413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ru-RU"/>
          </a:p>
        </p:txBody>
      </p:sp>
      <p:sp>
        <p:nvSpPr>
          <p:cNvPr id="5" name="Footer Placeholder 4"/>
          <p:cNvSpPr>
            <a:spLocks noGrp="1"/>
          </p:cNvSpPr>
          <p:nvPr>
            <p:ph type="ftr" sz="quarter" idx="11"/>
          </p:nvPr>
        </p:nvSpPr>
        <p:spPr/>
        <p:txBody>
          <a:bodyPr/>
          <a:lstStyle>
            <a:lvl1pPr>
              <a:defRPr/>
            </a:lvl1pPr>
          </a:lstStyle>
          <a:p>
            <a:endParaRPr lang="ru-RU"/>
          </a:p>
        </p:txBody>
      </p:sp>
      <p:sp>
        <p:nvSpPr>
          <p:cNvPr id="6" name="Slide Number Placeholder 5"/>
          <p:cNvSpPr>
            <a:spLocks noGrp="1"/>
          </p:cNvSpPr>
          <p:nvPr>
            <p:ph type="sldNum" sz="quarter" idx="12"/>
          </p:nvPr>
        </p:nvSpPr>
        <p:spPr/>
        <p:txBody>
          <a:bodyPr/>
          <a:lstStyle>
            <a:lvl1pPr>
              <a:defRPr/>
            </a:lvl1pPr>
          </a:lstStyle>
          <a:p>
            <a:fld id="{7B31AE0B-B5DE-4094-9AF9-4AB5CCBC532E}" type="slidenum">
              <a:rPr lang="ru-RU"/>
              <a:pPr/>
              <a:t>‹#›</a:t>
            </a:fld>
            <a:endParaRPr lang="ru-RU"/>
          </a:p>
        </p:txBody>
      </p:sp>
    </p:spTree>
    <p:extLst>
      <p:ext uri="{BB962C8B-B14F-4D97-AF65-F5344CB8AC3E}">
        <p14:creationId xmlns:p14="http://schemas.microsoft.com/office/powerpoint/2010/main" val="12939412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ru-RU"/>
          </a:p>
        </p:txBody>
      </p:sp>
      <p:sp>
        <p:nvSpPr>
          <p:cNvPr id="5" name="Footer Placeholder 4"/>
          <p:cNvSpPr>
            <a:spLocks noGrp="1"/>
          </p:cNvSpPr>
          <p:nvPr>
            <p:ph type="ftr" sz="quarter" idx="11"/>
          </p:nvPr>
        </p:nvSpPr>
        <p:spPr/>
        <p:txBody>
          <a:bodyPr/>
          <a:lstStyle>
            <a:lvl1pPr>
              <a:defRPr/>
            </a:lvl1pPr>
          </a:lstStyle>
          <a:p>
            <a:endParaRPr lang="ru-RU"/>
          </a:p>
        </p:txBody>
      </p:sp>
      <p:sp>
        <p:nvSpPr>
          <p:cNvPr id="6" name="Slide Number Placeholder 5"/>
          <p:cNvSpPr>
            <a:spLocks noGrp="1"/>
          </p:cNvSpPr>
          <p:nvPr>
            <p:ph type="sldNum" sz="quarter" idx="12"/>
          </p:nvPr>
        </p:nvSpPr>
        <p:spPr/>
        <p:txBody>
          <a:bodyPr/>
          <a:lstStyle>
            <a:lvl1pPr>
              <a:defRPr/>
            </a:lvl1pPr>
          </a:lstStyle>
          <a:p>
            <a:fld id="{E9C35631-E054-4B48-A8E0-B4EA9019B0FE}" type="slidenum">
              <a:rPr lang="ru-RU"/>
              <a:pPr/>
              <a:t>‹#›</a:t>
            </a:fld>
            <a:endParaRPr lang="ru-RU"/>
          </a:p>
        </p:txBody>
      </p:sp>
    </p:spTree>
    <p:extLst>
      <p:ext uri="{BB962C8B-B14F-4D97-AF65-F5344CB8AC3E}">
        <p14:creationId xmlns:p14="http://schemas.microsoft.com/office/powerpoint/2010/main" val="39407899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ru-RU"/>
          </a:p>
        </p:txBody>
      </p:sp>
      <p:sp>
        <p:nvSpPr>
          <p:cNvPr id="5" name="Footer Placeholder 4"/>
          <p:cNvSpPr>
            <a:spLocks noGrp="1"/>
          </p:cNvSpPr>
          <p:nvPr>
            <p:ph type="ftr" sz="quarter" idx="11"/>
          </p:nvPr>
        </p:nvSpPr>
        <p:spPr/>
        <p:txBody>
          <a:bodyPr/>
          <a:lstStyle>
            <a:lvl1pPr>
              <a:defRPr/>
            </a:lvl1pPr>
          </a:lstStyle>
          <a:p>
            <a:endParaRPr lang="ru-RU"/>
          </a:p>
        </p:txBody>
      </p:sp>
      <p:sp>
        <p:nvSpPr>
          <p:cNvPr id="6" name="Slide Number Placeholder 5"/>
          <p:cNvSpPr>
            <a:spLocks noGrp="1"/>
          </p:cNvSpPr>
          <p:nvPr>
            <p:ph type="sldNum" sz="quarter" idx="12"/>
          </p:nvPr>
        </p:nvSpPr>
        <p:spPr/>
        <p:txBody>
          <a:bodyPr/>
          <a:lstStyle>
            <a:lvl1pPr>
              <a:defRPr/>
            </a:lvl1pPr>
          </a:lstStyle>
          <a:p>
            <a:fld id="{4BC04227-AB26-4D69-9081-22C164BD03E1}" type="slidenum">
              <a:rPr lang="ru-RU"/>
              <a:pPr/>
              <a:t>‹#›</a:t>
            </a:fld>
            <a:endParaRPr lang="ru-RU"/>
          </a:p>
        </p:txBody>
      </p:sp>
    </p:spTree>
    <p:extLst>
      <p:ext uri="{BB962C8B-B14F-4D97-AF65-F5344CB8AC3E}">
        <p14:creationId xmlns:p14="http://schemas.microsoft.com/office/powerpoint/2010/main" val="23282605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908175" y="1600200"/>
            <a:ext cx="33131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373688" y="1600200"/>
            <a:ext cx="33131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ru-RU"/>
          </a:p>
        </p:txBody>
      </p:sp>
      <p:sp>
        <p:nvSpPr>
          <p:cNvPr id="6" name="Footer Placeholder 5"/>
          <p:cNvSpPr>
            <a:spLocks noGrp="1"/>
          </p:cNvSpPr>
          <p:nvPr>
            <p:ph type="ftr" sz="quarter" idx="11"/>
          </p:nvPr>
        </p:nvSpPr>
        <p:spPr/>
        <p:txBody>
          <a:bodyPr/>
          <a:lstStyle>
            <a:lvl1pPr>
              <a:defRPr/>
            </a:lvl1pPr>
          </a:lstStyle>
          <a:p>
            <a:endParaRPr lang="ru-RU"/>
          </a:p>
        </p:txBody>
      </p:sp>
      <p:sp>
        <p:nvSpPr>
          <p:cNvPr id="7" name="Slide Number Placeholder 6"/>
          <p:cNvSpPr>
            <a:spLocks noGrp="1"/>
          </p:cNvSpPr>
          <p:nvPr>
            <p:ph type="sldNum" sz="quarter" idx="12"/>
          </p:nvPr>
        </p:nvSpPr>
        <p:spPr/>
        <p:txBody>
          <a:bodyPr/>
          <a:lstStyle>
            <a:lvl1pPr>
              <a:defRPr/>
            </a:lvl1pPr>
          </a:lstStyle>
          <a:p>
            <a:fld id="{1A74855D-CA3D-4A6D-8C4A-9FFB71A25B99}" type="slidenum">
              <a:rPr lang="ru-RU"/>
              <a:pPr/>
              <a:t>‹#›</a:t>
            </a:fld>
            <a:endParaRPr lang="ru-RU"/>
          </a:p>
        </p:txBody>
      </p:sp>
    </p:spTree>
    <p:extLst>
      <p:ext uri="{BB962C8B-B14F-4D97-AF65-F5344CB8AC3E}">
        <p14:creationId xmlns:p14="http://schemas.microsoft.com/office/powerpoint/2010/main" val="29684744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ru-RU"/>
          </a:p>
        </p:txBody>
      </p:sp>
      <p:sp>
        <p:nvSpPr>
          <p:cNvPr id="8" name="Footer Placeholder 7"/>
          <p:cNvSpPr>
            <a:spLocks noGrp="1"/>
          </p:cNvSpPr>
          <p:nvPr>
            <p:ph type="ftr" sz="quarter" idx="11"/>
          </p:nvPr>
        </p:nvSpPr>
        <p:spPr/>
        <p:txBody>
          <a:bodyPr/>
          <a:lstStyle>
            <a:lvl1pPr>
              <a:defRPr/>
            </a:lvl1pPr>
          </a:lstStyle>
          <a:p>
            <a:endParaRPr lang="ru-RU"/>
          </a:p>
        </p:txBody>
      </p:sp>
      <p:sp>
        <p:nvSpPr>
          <p:cNvPr id="9" name="Slide Number Placeholder 8"/>
          <p:cNvSpPr>
            <a:spLocks noGrp="1"/>
          </p:cNvSpPr>
          <p:nvPr>
            <p:ph type="sldNum" sz="quarter" idx="12"/>
          </p:nvPr>
        </p:nvSpPr>
        <p:spPr/>
        <p:txBody>
          <a:bodyPr/>
          <a:lstStyle>
            <a:lvl1pPr>
              <a:defRPr/>
            </a:lvl1pPr>
          </a:lstStyle>
          <a:p>
            <a:fld id="{A70E7613-B935-4194-9466-A4EA51EC4160}" type="slidenum">
              <a:rPr lang="ru-RU"/>
              <a:pPr/>
              <a:t>‹#›</a:t>
            </a:fld>
            <a:endParaRPr lang="ru-RU"/>
          </a:p>
        </p:txBody>
      </p:sp>
    </p:spTree>
    <p:extLst>
      <p:ext uri="{BB962C8B-B14F-4D97-AF65-F5344CB8AC3E}">
        <p14:creationId xmlns:p14="http://schemas.microsoft.com/office/powerpoint/2010/main" val="20219342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ru-RU"/>
          </a:p>
        </p:txBody>
      </p:sp>
      <p:sp>
        <p:nvSpPr>
          <p:cNvPr id="4" name="Footer Placeholder 3"/>
          <p:cNvSpPr>
            <a:spLocks noGrp="1"/>
          </p:cNvSpPr>
          <p:nvPr>
            <p:ph type="ftr" sz="quarter" idx="11"/>
          </p:nvPr>
        </p:nvSpPr>
        <p:spPr/>
        <p:txBody>
          <a:bodyPr/>
          <a:lstStyle>
            <a:lvl1pPr>
              <a:defRPr/>
            </a:lvl1pPr>
          </a:lstStyle>
          <a:p>
            <a:endParaRPr lang="ru-RU"/>
          </a:p>
        </p:txBody>
      </p:sp>
      <p:sp>
        <p:nvSpPr>
          <p:cNvPr id="5" name="Slide Number Placeholder 4"/>
          <p:cNvSpPr>
            <a:spLocks noGrp="1"/>
          </p:cNvSpPr>
          <p:nvPr>
            <p:ph type="sldNum" sz="quarter" idx="12"/>
          </p:nvPr>
        </p:nvSpPr>
        <p:spPr/>
        <p:txBody>
          <a:bodyPr/>
          <a:lstStyle>
            <a:lvl1pPr>
              <a:defRPr/>
            </a:lvl1pPr>
          </a:lstStyle>
          <a:p>
            <a:fld id="{E1FBA8FC-8734-4308-9383-4CFF5938698B}" type="slidenum">
              <a:rPr lang="ru-RU"/>
              <a:pPr/>
              <a:t>‹#›</a:t>
            </a:fld>
            <a:endParaRPr lang="ru-RU"/>
          </a:p>
        </p:txBody>
      </p:sp>
    </p:spTree>
    <p:extLst>
      <p:ext uri="{BB962C8B-B14F-4D97-AF65-F5344CB8AC3E}">
        <p14:creationId xmlns:p14="http://schemas.microsoft.com/office/powerpoint/2010/main" val="16736662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ru-RU"/>
          </a:p>
        </p:txBody>
      </p:sp>
      <p:sp>
        <p:nvSpPr>
          <p:cNvPr id="3" name="Footer Placeholder 2"/>
          <p:cNvSpPr>
            <a:spLocks noGrp="1"/>
          </p:cNvSpPr>
          <p:nvPr>
            <p:ph type="ftr" sz="quarter" idx="11"/>
          </p:nvPr>
        </p:nvSpPr>
        <p:spPr/>
        <p:txBody>
          <a:bodyPr/>
          <a:lstStyle>
            <a:lvl1pPr>
              <a:defRPr/>
            </a:lvl1pPr>
          </a:lstStyle>
          <a:p>
            <a:endParaRPr lang="ru-RU"/>
          </a:p>
        </p:txBody>
      </p:sp>
      <p:sp>
        <p:nvSpPr>
          <p:cNvPr id="4" name="Slide Number Placeholder 3"/>
          <p:cNvSpPr>
            <a:spLocks noGrp="1"/>
          </p:cNvSpPr>
          <p:nvPr>
            <p:ph type="sldNum" sz="quarter" idx="12"/>
          </p:nvPr>
        </p:nvSpPr>
        <p:spPr/>
        <p:txBody>
          <a:bodyPr/>
          <a:lstStyle>
            <a:lvl1pPr>
              <a:defRPr/>
            </a:lvl1pPr>
          </a:lstStyle>
          <a:p>
            <a:fld id="{BB123DAF-3694-4CC9-BBC3-5912710550FC}" type="slidenum">
              <a:rPr lang="ru-RU"/>
              <a:pPr/>
              <a:t>‹#›</a:t>
            </a:fld>
            <a:endParaRPr lang="ru-RU"/>
          </a:p>
        </p:txBody>
      </p:sp>
    </p:spTree>
    <p:extLst>
      <p:ext uri="{BB962C8B-B14F-4D97-AF65-F5344CB8AC3E}">
        <p14:creationId xmlns:p14="http://schemas.microsoft.com/office/powerpoint/2010/main" val="33472092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ru-RU"/>
          </a:p>
        </p:txBody>
      </p:sp>
      <p:sp>
        <p:nvSpPr>
          <p:cNvPr id="6" name="Footer Placeholder 5"/>
          <p:cNvSpPr>
            <a:spLocks noGrp="1"/>
          </p:cNvSpPr>
          <p:nvPr>
            <p:ph type="ftr" sz="quarter" idx="11"/>
          </p:nvPr>
        </p:nvSpPr>
        <p:spPr/>
        <p:txBody>
          <a:bodyPr/>
          <a:lstStyle>
            <a:lvl1pPr>
              <a:defRPr/>
            </a:lvl1pPr>
          </a:lstStyle>
          <a:p>
            <a:endParaRPr lang="ru-RU"/>
          </a:p>
        </p:txBody>
      </p:sp>
      <p:sp>
        <p:nvSpPr>
          <p:cNvPr id="7" name="Slide Number Placeholder 6"/>
          <p:cNvSpPr>
            <a:spLocks noGrp="1"/>
          </p:cNvSpPr>
          <p:nvPr>
            <p:ph type="sldNum" sz="quarter" idx="12"/>
          </p:nvPr>
        </p:nvSpPr>
        <p:spPr/>
        <p:txBody>
          <a:bodyPr/>
          <a:lstStyle>
            <a:lvl1pPr>
              <a:defRPr/>
            </a:lvl1pPr>
          </a:lstStyle>
          <a:p>
            <a:fld id="{01A6E0DC-1684-4398-8AE8-8DF8316FE3A3}" type="slidenum">
              <a:rPr lang="ru-RU"/>
              <a:pPr/>
              <a:t>‹#›</a:t>
            </a:fld>
            <a:endParaRPr lang="ru-RU"/>
          </a:p>
        </p:txBody>
      </p:sp>
    </p:spTree>
    <p:extLst>
      <p:ext uri="{BB962C8B-B14F-4D97-AF65-F5344CB8AC3E}">
        <p14:creationId xmlns:p14="http://schemas.microsoft.com/office/powerpoint/2010/main" val="24749474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93575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ru-RU"/>
          </a:p>
        </p:txBody>
      </p:sp>
      <p:sp>
        <p:nvSpPr>
          <p:cNvPr id="6" name="Footer Placeholder 5"/>
          <p:cNvSpPr>
            <a:spLocks noGrp="1"/>
          </p:cNvSpPr>
          <p:nvPr>
            <p:ph type="ftr" sz="quarter" idx="11"/>
          </p:nvPr>
        </p:nvSpPr>
        <p:spPr/>
        <p:txBody>
          <a:bodyPr/>
          <a:lstStyle>
            <a:lvl1pPr>
              <a:defRPr/>
            </a:lvl1pPr>
          </a:lstStyle>
          <a:p>
            <a:endParaRPr lang="ru-RU"/>
          </a:p>
        </p:txBody>
      </p:sp>
      <p:sp>
        <p:nvSpPr>
          <p:cNvPr id="7" name="Slide Number Placeholder 6"/>
          <p:cNvSpPr>
            <a:spLocks noGrp="1"/>
          </p:cNvSpPr>
          <p:nvPr>
            <p:ph type="sldNum" sz="quarter" idx="12"/>
          </p:nvPr>
        </p:nvSpPr>
        <p:spPr/>
        <p:txBody>
          <a:bodyPr/>
          <a:lstStyle>
            <a:lvl1pPr>
              <a:defRPr/>
            </a:lvl1pPr>
          </a:lstStyle>
          <a:p>
            <a:fld id="{065DF34C-AAA1-4CCA-B3E9-BA63AEAD0BD0}" type="slidenum">
              <a:rPr lang="ru-RU"/>
              <a:pPr/>
              <a:t>‹#›</a:t>
            </a:fld>
            <a:endParaRPr lang="ru-RU"/>
          </a:p>
        </p:txBody>
      </p:sp>
    </p:spTree>
    <p:extLst>
      <p:ext uri="{BB962C8B-B14F-4D97-AF65-F5344CB8AC3E}">
        <p14:creationId xmlns:p14="http://schemas.microsoft.com/office/powerpoint/2010/main" val="29977167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ru-RU"/>
          </a:p>
        </p:txBody>
      </p:sp>
      <p:sp>
        <p:nvSpPr>
          <p:cNvPr id="5" name="Footer Placeholder 4"/>
          <p:cNvSpPr>
            <a:spLocks noGrp="1"/>
          </p:cNvSpPr>
          <p:nvPr>
            <p:ph type="ftr" sz="quarter" idx="11"/>
          </p:nvPr>
        </p:nvSpPr>
        <p:spPr/>
        <p:txBody>
          <a:bodyPr/>
          <a:lstStyle>
            <a:lvl1pPr>
              <a:defRPr/>
            </a:lvl1pPr>
          </a:lstStyle>
          <a:p>
            <a:endParaRPr lang="ru-RU"/>
          </a:p>
        </p:txBody>
      </p:sp>
      <p:sp>
        <p:nvSpPr>
          <p:cNvPr id="6" name="Slide Number Placeholder 5"/>
          <p:cNvSpPr>
            <a:spLocks noGrp="1"/>
          </p:cNvSpPr>
          <p:nvPr>
            <p:ph type="sldNum" sz="quarter" idx="12"/>
          </p:nvPr>
        </p:nvSpPr>
        <p:spPr/>
        <p:txBody>
          <a:bodyPr/>
          <a:lstStyle>
            <a:lvl1pPr>
              <a:defRPr/>
            </a:lvl1pPr>
          </a:lstStyle>
          <a:p>
            <a:fld id="{31EE2E3F-4882-4821-957C-67618FE8BF36}" type="slidenum">
              <a:rPr lang="ru-RU"/>
              <a:pPr/>
              <a:t>‹#›</a:t>
            </a:fld>
            <a:endParaRPr lang="ru-RU"/>
          </a:p>
        </p:txBody>
      </p:sp>
    </p:spTree>
    <p:extLst>
      <p:ext uri="{BB962C8B-B14F-4D97-AF65-F5344CB8AC3E}">
        <p14:creationId xmlns:p14="http://schemas.microsoft.com/office/powerpoint/2010/main" val="37181594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2938" y="274638"/>
            <a:ext cx="1693862"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908175" y="274638"/>
            <a:ext cx="4932363"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ru-RU"/>
          </a:p>
        </p:txBody>
      </p:sp>
      <p:sp>
        <p:nvSpPr>
          <p:cNvPr id="5" name="Footer Placeholder 4"/>
          <p:cNvSpPr>
            <a:spLocks noGrp="1"/>
          </p:cNvSpPr>
          <p:nvPr>
            <p:ph type="ftr" sz="quarter" idx="11"/>
          </p:nvPr>
        </p:nvSpPr>
        <p:spPr/>
        <p:txBody>
          <a:bodyPr/>
          <a:lstStyle>
            <a:lvl1pPr>
              <a:defRPr/>
            </a:lvl1pPr>
          </a:lstStyle>
          <a:p>
            <a:endParaRPr lang="ru-RU"/>
          </a:p>
        </p:txBody>
      </p:sp>
      <p:sp>
        <p:nvSpPr>
          <p:cNvPr id="6" name="Slide Number Placeholder 5"/>
          <p:cNvSpPr>
            <a:spLocks noGrp="1"/>
          </p:cNvSpPr>
          <p:nvPr>
            <p:ph type="sldNum" sz="quarter" idx="12"/>
          </p:nvPr>
        </p:nvSpPr>
        <p:spPr/>
        <p:txBody>
          <a:bodyPr/>
          <a:lstStyle>
            <a:lvl1pPr>
              <a:defRPr/>
            </a:lvl1pPr>
          </a:lstStyle>
          <a:p>
            <a:fld id="{E544A395-64E4-4A4E-B8BB-EA514DC15739}" type="slidenum">
              <a:rPr lang="ru-RU"/>
              <a:pPr/>
              <a:t>‹#›</a:t>
            </a:fld>
            <a:endParaRPr lang="ru-RU"/>
          </a:p>
        </p:txBody>
      </p:sp>
    </p:spTree>
    <p:extLst>
      <p:ext uri="{BB962C8B-B14F-4D97-AF65-F5344CB8AC3E}">
        <p14:creationId xmlns:p14="http://schemas.microsoft.com/office/powerpoint/2010/main" val="25834156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3496951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11188" y="1844675"/>
            <a:ext cx="4027487" cy="4679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91075" y="1844675"/>
            <a:ext cx="4029075" cy="4679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006732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44630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303281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34524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810397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758049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11188" y="333375"/>
            <a:ext cx="8208962" cy="1223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ru-RU"/>
          </a:p>
        </p:txBody>
      </p:sp>
      <p:sp>
        <p:nvSpPr>
          <p:cNvPr id="1027" name="Rectangle 3"/>
          <p:cNvSpPr>
            <a:spLocks noGrp="1" noChangeArrowheads="1"/>
          </p:cNvSpPr>
          <p:nvPr>
            <p:ph type="body" idx="1"/>
          </p:nvPr>
        </p:nvSpPr>
        <p:spPr bwMode="auto">
          <a:xfrm>
            <a:off x="611188" y="1844675"/>
            <a:ext cx="8208962" cy="467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l" rtl="0" eaLnBrk="1" fontAlgn="base" hangingPunct="1">
        <a:spcBef>
          <a:spcPct val="0"/>
        </a:spcBef>
        <a:spcAft>
          <a:spcPct val="0"/>
        </a:spcAft>
        <a:defRPr sz="3200">
          <a:solidFill>
            <a:srgbClr val="000000"/>
          </a:solidFill>
          <a:latin typeface="+mj-lt"/>
          <a:ea typeface="+mj-ea"/>
          <a:cs typeface="+mj-cs"/>
        </a:defRPr>
      </a:lvl1pPr>
      <a:lvl2pPr algn="l" rtl="0" eaLnBrk="1" fontAlgn="base" hangingPunct="1">
        <a:spcBef>
          <a:spcPct val="0"/>
        </a:spcBef>
        <a:spcAft>
          <a:spcPct val="0"/>
        </a:spcAft>
        <a:defRPr sz="3200">
          <a:solidFill>
            <a:srgbClr val="000000"/>
          </a:solidFill>
          <a:latin typeface="Futura LT Book" pitchFamily="2" charset="0"/>
          <a:ea typeface="굴림" charset="-127"/>
        </a:defRPr>
      </a:lvl2pPr>
      <a:lvl3pPr algn="l" rtl="0" eaLnBrk="1" fontAlgn="base" hangingPunct="1">
        <a:spcBef>
          <a:spcPct val="0"/>
        </a:spcBef>
        <a:spcAft>
          <a:spcPct val="0"/>
        </a:spcAft>
        <a:defRPr sz="3200">
          <a:solidFill>
            <a:srgbClr val="000000"/>
          </a:solidFill>
          <a:latin typeface="Futura LT Book" pitchFamily="2" charset="0"/>
          <a:ea typeface="굴림" charset="-127"/>
        </a:defRPr>
      </a:lvl3pPr>
      <a:lvl4pPr algn="l" rtl="0" eaLnBrk="1" fontAlgn="base" hangingPunct="1">
        <a:spcBef>
          <a:spcPct val="0"/>
        </a:spcBef>
        <a:spcAft>
          <a:spcPct val="0"/>
        </a:spcAft>
        <a:defRPr sz="3200">
          <a:solidFill>
            <a:srgbClr val="000000"/>
          </a:solidFill>
          <a:latin typeface="Futura LT Book" pitchFamily="2" charset="0"/>
          <a:ea typeface="굴림" charset="-127"/>
        </a:defRPr>
      </a:lvl4pPr>
      <a:lvl5pPr algn="l" rtl="0" eaLnBrk="1" fontAlgn="base" hangingPunct="1">
        <a:spcBef>
          <a:spcPct val="0"/>
        </a:spcBef>
        <a:spcAft>
          <a:spcPct val="0"/>
        </a:spcAft>
        <a:defRPr sz="3200">
          <a:solidFill>
            <a:srgbClr val="000000"/>
          </a:solidFill>
          <a:latin typeface="Futura LT Book" pitchFamily="2" charset="0"/>
          <a:ea typeface="굴림" charset="-127"/>
        </a:defRPr>
      </a:lvl5pPr>
      <a:lvl6pPr marL="457200" algn="l" rtl="0" eaLnBrk="1" fontAlgn="base" hangingPunct="1">
        <a:spcBef>
          <a:spcPct val="0"/>
        </a:spcBef>
        <a:spcAft>
          <a:spcPct val="0"/>
        </a:spcAft>
        <a:defRPr sz="3200">
          <a:solidFill>
            <a:srgbClr val="000000"/>
          </a:solidFill>
          <a:latin typeface="Futura LT Book" pitchFamily="2" charset="0"/>
          <a:ea typeface="굴림" charset="-127"/>
        </a:defRPr>
      </a:lvl6pPr>
      <a:lvl7pPr marL="914400" algn="l" rtl="0" eaLnBrk="1" fontAlgn="base" hangingPunct="1">
        <a:spcBef>
          <a:spcPct val="0"/>
        </a:spcBef>
        <a:spcAft>
          <a:spcPct val="0"/>
        </a:spcAft>
        <a:defRPr sz="3200">
          <a:solidFill>
            <a:srgbClr val="000000"/>
          </a:solidFill>
          <a:latin typeface="Futura LT Book" pitchFamily="2" charset="0"/>
          <a:ea typeface="굴림" charset="-127"/>
        </a:defRPr>
      </a:lvl7pPr>
      <a:lvl8pPr marL="1371600" algn="l" rtl="0" eaLnBrk="1" fontAlgn="base" hangingPunct="1">
        <a:spcBef>
          <a:spcPct val="0"/>
        </a:spcBef>
        <a:spcAft>
          <a:spcPct val="0"/>
        </a:spcAft>
        <a:defRPr sz="3200">
          <a:solidFill>
            <a:srgbClr val="000000"/>
          </a:solidFill>
          <a:latin typeface="Futura LT Book" pitchFamily="2" charset="0"/>
          <a:ea typeface="굴림" charset="-127"/>
        </a:defRPr>
      </a:lvl8pPr>
      <a:lvl9pPr marL="1828800" algn="l" rtl="0" eaLnBrk="1" fontAlgn="base" hangingPunct="1">
        <a:spcBef>
          <a:spcPct val="0"/>
        </a:spcBef>
        <a:spcAft>
          <a:spcPct val="0"/>
        </a:spcAft>
        <a:defRPr sz="3200">
          <a:solidFill>
            <a:srgbClr val="000000"/>
          </a:solidFill>
          <a:latin typeface="Futura LT Book" pitchFamily="2" charset="0"/>
          <a:ea typeface="굴림" charset="-127"/>
        </a:defRPr>
      </a:lvl9pPr>
    </p:titleStyle>
    <p:bodyStyle>
      <a:lvl1pPr marL="342900" indent="-342900" algn="l" rtl="0" eaLnBrk="1" fontAlgn="base" hangingPunct="1">
        <a:spcBef>
          <a:spcPct val="20000"/>
        </a:spcBef>
        <a:spcAft>
          <a:spcPct val="0"/>
        </a:spcAft>
        <a:buChar char="•"/>
        <a:defRPr sz="2000">
          <a:solidFill>
            <a:srgbClr val="000000"/>
          </a:solidFill>
          <a:latin typeface="+mn-lt"/>
          <a:ea typeface="+mn-ea"/>
          <a:cs typeface="+mn-cs"/>
        </a:defRPr>
      </a:lvl1pPr>
      <a:lvl2pPr marL="742950" indent="-285750" algn="l" rtl="0" eaLnBrk="1" fontAlgn="base" hangingPunct="1">
        <a:spcBef>
          <a:spcPct val="20000"/>
        </a:spcBef>
        <a:spcAft>
          <a:spcPct val="0"/>
        </a:spcAft>
        <a:buChar char="–"/>
        <a:defRPr sz="2000">
          <a:solidFill>
            <a:srgbClr val="000000"/>
          </a:solidFill>
          <a:latin typeface="+mn-lt"/>
        </a:defRPr>
      </a:lvl2pPr>
      <a:lvl3pPr marL="1143000" indent="-228600" algn="l" rtl="0" eaLnBrk="1" fontAlgn="base" hangingPunct="1">
        <a:spcBef>
          <a:spcPct val="20000"/>
        </a:spcBef>
        <a:spcAft>
          <a:spcPct val="0"/>
        </a:spcAft>
        <a:buChar char="•"/>
        <a:defRPr sz="2000">
          <a:solidFill>
            <a:srgbClr val="000000"/>
          </a:solidFill>
          <a:latin typeface="+mn-lt"/>
        </a:defRPr>
      </a:lvl3pPr>
      <a:lvl4pPr marL="1600200" indent="-228600" algn="l" rtl="0" eaLnBrk="1" fontAlgn="base" hangingPunct="1">
        <a:spcBef>
          <a:spcPct val="20000"/>
        </a:spcBef>
        <a:spcAft>
          <a:spcPct val="0"/>
        </a:spcAft>
        <a:buChar char="–"/>
        <a:defRPr sz="2000">
          <a:solidFill>
            <a:srgbClr val="000000"/>
          </a:solidFill>
          <a:latin typeface="+mn-lt"/>
        </a:defRPr>
      </a:lvl4pPr>
      <a:lvl5pPr marL="2057400" indent="-228600" algn="l" rtl="0" eaLnBrk="1" fontAlgn="base" hangingPunct="1">
        <a:spcBef>
          <a:spcPct val="20000"/>
        </a:spcBef>
        <a:spcAft>
          <a:spcPct val="0"/>
        </a:spcAft>
        <a:buChar char="»"/>
        <a:defRPr sz="2000">
          <a:solidFill>
            <a:srgbClr val="000000"/>
          </a:solidFill>
          <a:latin typeface="+mn-lt"/>
        </a:defRPr>
      </a:lvl5pPr>
      <a:lvl6pPr marL="2514600" indent="-228600" algn="l" rtl="0" eaLnBrk="1" fontAlgn="base" hangingPunct="1">
        <a:spcBef>
          <a:spcPct val="20000"/>
        </a:spcBef>
        <a:spcAft>
          <a:spcPct val="0"/>
        </a:spcAft>
        <a:buChar char="»"/>
        <a:defRPr sz="2000">
          <a:solidFill>
            <a:srgbClr val="000000"/>
          </a:solidFill>
          <a:latin typeface="+mn-lt"/>
        </a:defRPr>
      </a:lvl6pPr>
      <a:lvl7pPr marL="2971800" indent="-228600" algn="l" rtl="0" eaLnBrk="1" fontAlgn="base" hangingPunct="1">
        <a:spcBef>
          <a:spcPct val="20000"/>
        </a:spcBef>
        <a:spcAft>
          <a:spcPct val="0"/>
        </a:spcAft>
        <a:buChar char="»"/>
        <a:defRPr sz="2000">
          <a:solidFill>
            <a:srgbClr val="000000"/>
          </a:solidFill>
          <a:latin typeface="+mn-lt"/>
        </a:defRPr>
      </a:lvl7pPr>
      <a:lvl8pPr marL="3429000" indent="-228600" algn="l" rtl="0" eaLnBrk="1" fontAlgn="base" hangingPunct="1">
        <a:spcBef>
          <a:spcPct val="20000"/>
        </a:spcBef>
        <a:spcAft>
          <a:spcPct val="0"/>
        </a:spcAft>
        <a:buChar char="»"/>
        <a:defRPr sz="2000">
          <a:solidFill>
            <a:srgbClr val="000000"/>
          </a:solidFill>
          <a:latin typeface="+mn-lt"/>
        </a:defRPr>
      </a:lvl8pPr>
      <a:lvl9pPr marL="3886200" indent="-228600" algn="l" rtl="0" eaLnBrk="1" fontAlgn="base" hangingPunct="1">
        <a:spcBef>
          <a:spcPct val="20000"/>
        </a:spcBef>
        <a:spcAft>
          <a:spcPct val="0"/>
        </a:spcAft>
        <a:buChar char="»"/>
        <a:defRPr sz="20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90466" name="Rectangle 2"/>
          <p:cNvSpPr>
            <a:spLocks noGrp="1" noChangeArrowheads="1"/>
          </p:cNvSpPr>
          <p:nvPr>
            <p:ph type="title"/>
          </p:nvPr>
        </p:nvSpPr>
        <p:spPr bwMode="auto">
          <a:xfrm>
            <a:off x="1908175" y="274638"/>
            <a:ext cx="6767513"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a:t>Click to edit Master title style</a:t>
            </a:r>
          </a:p>
        </p:txBody>
      </p:sp>
      <p:sp>
        <p:nvSpPr>
          <p:cNvPr id="190467" name="Rectangle 3"/>
          <p:cNvSpPr>
            <a:spLocks noGrp="1" noChangeArrowheads="1"/>
          </p:cNvSpPr>
          <p:nvPr>
            <p:ph type="body" idx="1"/>
          </p:nvPr>
        </p:nvSpPr>
        <p:spPr bwMode="auto">
          <a:xfrm>
            <a:off x="1908175" y="1600200"/>
            <a:ext cx="6778625"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a:t>Click to edit Master text styles</a:t>
            </a:r>
          </a:p>
          <a:p>
            <a:pPr lvl="1"/>
            <a:r>
              <a:rPr lang="ru-RU"/>
              <a:t>Second level</a:t>
            </a:r>
          </a:p>
          <a:p>
            <a:pPr lvl="2"/>
            <a:r>
              <a:rPr lang="ru-RU"/>
              <a:t>Third level</a:t>
            </a:r>
          </a:p>
          <a:p>
            <a:pPr lvl="3"/>
            <a:r>
              <a:rPr lang="ru-RU"/>
              <a:t>Fourth level</a:t>
            </a:r>
          </a:p>
          <a:p>
            <a:pPr lvl="4"/>
            <a:r>
              <a:rPr lang="ru-RU"/>
              <a:t>Fifth level</a:t>
            </a:r>
          </a:p>
        </p:txBody>
      </p:sp>
      <p:sp>
        <p:nvSpPr>
          <p:cNvPr id="19046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solidFill>
                  <a:schemeClr val="tx1"/>
                </a:solidFill>
                <a:latin typeface="+mn-lt"/>
              </a:defRPr>
            </a:lvl1pPr>
          </a:lstStyle>
          <a:p>
            <a:endParaRPr lang="ru-RU"/>
          </a:p>
        </p:txBody>
      </p:sp>
      <p:sp>
        <p:nvSpPr>
          <p:cNvPr id="19046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0">
                <a:solidFill>
                  <a:schemeClr val="tx1"/>
                </a:solidFill>
                <a:latin typeface="+mn-lt"/>
              </a:defRPr>
            </a:lvl1pPr>
          </a:lstStyle>
          <a:p>
            <a:endParaRPr lang="ru-RU"/>
          </a:p>
        </p:txBody>
      </p:sp>
      <p:sp>
        <p:nvSpPr>
          <p:cNvPr id="19047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mn-lt"/>
              </a:defRPr>
            </a:lvl1pPr>
          </a:lstStyle>
          <a:p>
            <a:fld id="{0CE48A7D-17BD-4C8C-AE14-B8A9AC59B8CD}" type="slidenum">
              <a:rPr lang="ru-RU"/>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fontAlgn="base">
        <a:spcBef>
          <a:spcPct val="0"/>
        </a:spcBef>
        <a:spcAft>
          <a:spcPct val="0"/>
        </a:spcAft>
        <a:defRPr sz="3200">
          <a:solidFill>
            <a:srgbClr val="666666"/>
          </a:solidFill>
          <a:latin typeface="+mj-lt"/>
          <a:ea typeface="+mj-ea"/>
          <a:cs typeface="+mj-cs"/>
        </a:defRPr>
      </a:lvl1pPr>
      <a:lvl2pPr algn="l" rtl="0" fontAlgn="base">
        <a:spcBef>
          <a:spcPct val="0"/>
        </a:spcBef>
        <a:spcAft>
          <a:spcPct val="0"/>
        </a:spcAft>
        <a:defRPr sz="3200">
          <a:solidFill>
            <a:srgbClr val="666666"/>
          </a:solidFill>
          <a:latin typeface="Futura LT Book" pitchFamily="2" charset="0"/>
        </a:defRPr>
      </a:lvl2pPr>
      <a:lvl3pPr algn="l" rtl="0" fontAlgn="base">
        <a:spcBef>
          <a:spcPct val="0"/>
        </a:spcBef>
        <a:spcAft>
          <a:spcPct val="0"/>
        </a:spcAft>
        <a:defRPr sz="3200">
          <a:solidFill>
            <a:srgbClr val="666666"/>
          </a:solidFill>
          <a:latin typeface="Futura LT Book" pitchFamily="2" charset="0"/>
        </a:defRPr>
      </a:lvl3pPr>
      <a:lvl4pPr algn="l" rtl="0" fontAlgn="base">
        <a:spcBef>
          <a:spcPct val="0"/>
        </a:spcBef>
        <a:spcAft>
          <a:spcPct val="0"/>
        </a:spcAft>
        <a:defRPr sz="3200">
          <a:solidFill>
            <a:srgbClr val="666666"/>
          </a:solidFill>
          <a:latin typeface="Futura LT Book" pitchFamily="2" charset="0"/>
        </a:defRPr>
      </a:lvl4pPr>
      <a:lvl5pPr algn="l" rtl="0" fontAlgn="base">
        <a:spcBef>
          <a:spcPct val="0"/>
        </a:spcBef>
        <a:spcAft>
          <a:spcPct val="0"/>
        </a:spcAft>
        <a:defRPr sz="3200">
          <a:solidFill>
            <a:srgbClr val="666666"/>
          </a:solidFill>
          <a:latin typeface="Futura LT Book" pitchFamily="2" charset="0"/>
        </a:defRPr>
      </a:lvl5pPr>
      <a:lvl6pPr marL="457200" algn="l" rtl="0" fontAlgn="base">
        <a:spcBef>
          <a:spcPct val="0"/>
        </a:spcBef>
        <a:spcAft>
          <a:spcPct val="0"/>
        </a:spcAft>
        <a:defRPr sz="3200">
          <a:solidFill>
            <a:srgbClr val="666666"/>
          </a:solidFill>
          <a:latin typeface="Futura LT Book" pitchFamily="2" charset="0"/>
        </a:defRPr>
      </a:lvl6pPr>
      <a:lvl7pPr marL="914400" algn="l" rtl="0" fontAlgn="base">
        <a:spcBef>
          <a:spcPct val="0"/>
        </a:spcBef>
        <a:spcAft>
          <a:spcPct val="0"/>
        </a:spcAft>
        <a:defRPr sz="3200">
          <a:solidFill>
            <a:srgbClr val="666666"/>
          </a:solidFill>
          <a:latin typeface="Futura LT Book" pitchFamily="2" charset="0"/>
        </a:defRPr>
      </a:lvl7pPr>
      <a:lvl8pPr marL="1371600" algn="l" rtl="0" fontAlgn="base">
        <a:spcBef>
          <a:spcPct val="0"/>
        </a:spcBef>
        <a:spcAft>
          <a:spcPct val="0"/>
        </a:spcAft>
        <a:defRPr sz="3200">
          <a:solidFill>
            <a:srgbClr val="666666"/>
          </a:solidFill>
          <a:latin typeface="Futura LT Book" pitchFamily="2" charset="0"/>
        </a:defRPr>
      </a:lvl8pPr>
      <a:lvl9pPr marL="1828800" algn="l" rtl="0" fontAlgn="base">
        <a:spcBef>
          <a:spcPct val="0"/>
        </a:spcBef>
        <a:spcAft>
          <a:spcPct val="0"/>
        </a:spcAft>
        <a:defRPr sz="3200">
          <a:solidFill>
            <a:srgbClr val="666666"/>
          </a:solidFill>
          <a:latin typeface="Futura LT Book" pitchFamily="2" charset="0"/>
        </a:defRPr>
      </a:lvl9pPr>
    </p:titleStyle>
    <p:bodyStyle>
      <a:lvl1pPr marL="342900" indent="-342900" algn="l" rtl="0" fontAlgn="base">
        <a:spcBef>
          <a:spcPct val="20000"/>
        </a:spcBef>
        <a:spcAft>
          <a:spcPct val="0"/>
        </a:spcAft>
        <a:buChar char="•"/>
        <a:defRPr sz="2000">
          <a:solidFill>
            <a:srgbClr val="666666"/>
          </a:solidFill>
          <a:latin typeface="+mn-lt"/>
          <a:ea typeface="+mn-ea"/>
          <a:cs typeface="+mn-cs"/>
        </a:defRPr>
      </a:lvl1pPr>
      <a:lvl2pPr marL="742950" indent="-285750" algn="l" rtl="0" fontAlgn="base">
        <a:spcBef>
          <a:spcPct val="20000"/>
        </a:spcBef>
        <a:spcAft>
          <a:spcPct val="0"/>
        </a:spcAft>
        <a:buChar char="–"/>
        <a:defRPr sz="2000">
          <a:solidFill>
            <a:srgbClr val="666666"/>
          </a:solidFill>
          <a:latin typeface="+mn-lt"/>
        </a:defRPr>
      </a:lvl2pPr>
      <a:lvl3pPr marL="1143000" indent="-228600" algn="l" rtl="0" fontAlgn="base">
        <a:spcBef>
          <a:spcPct val="20000"/>
        </a:spcBef>
        <a:spcAft>
          <a:spcPct val="0"/>
        </a:spcAft>
        <a:buChar char="•"/>
        <a:defRPr sz="2000">
          <a:solidFill>
            <a:srgbClr val="666666"/>
          </a:solidFill>
          <a:latin typeface="+mn-lt"/>
        </a:defRPr>
      </a:lvl3pPr>
      <a:lvl4pPr marL="1600200" indent="-228600" algn="l" rtl="0" fontAlgn="base">
        <a:spcBef>
          <a:spcPct val="20000"/>
        </a:spcBef>
        <a:spcAft>
          <a:spcPct val="0"/>
        </a:spcAft>
        <a:buChar char="–"/>
        <a:defRPr sz="2000">
          <a:solidFill>
            <a:srgbClr val="666666"/>
          </a:solidFill>
          <a:latin typeface="+mn-lt"/>
        </a:defRPr>
      </a:lvl4pPr>
      <a:lvl5pPr marL="2057400" indent="-228600" algn="l" rtl="0" fontAlgn="base">
        <a:spcBef>
          <a:spcPct val="20000"/>
        </a:spcBef>
        <a:spcAft>
          <a:spcPct val="0"/>
        </a:spcAft>
        <a:buChar char="»"/>
        <a:defRPr sz="2000">
          <a:solidFill>
            <a:srgbClr val="666666"/>
          </a:solidFill>
          <a:latin typeface="+mn-lt"/>
        </a:defRPr>
      </a:lvl5pPr>
      <a:lvl6pPr marL="2514600" indent="-228600" algn="l" rtl="0" fontAlgn="base">
        <a:spcBef>
          <a:spcPct val="20000"/>
        </a:spcBef>
        <a:spcAft>
          <a:spcPct val="0"/>
        </a:spcAft>
        <a:buChar char="»"/>
        <a:defRPr sz="2000">
          <a:solidFill>
            <a:srgbClr val="666666"/>
          </a:solidFill>
          <a:latin typeface="+mn-lt"/>
        </a:defRPr>
      </a:lvl6pPr>
      <a:lvl7pPr marL="2971800" indent="-228600" algn="l" rtl="0" fontAlgn="base">
        <a:spcBef>
          <a:spcPct val="20000"/>
        </a:spcBef>
        <a:spcAft>
          <a:spcPct val="0"/>
        </a:spcAft>
        <a:buChar char="»"/>
        <a:defRPr sz="2000">
          <a:solidFill>
            <a:srgbClr val="666666"/>
          </a:solidFill>
          <a:latin typeface="+mn-lt"/>
        </a:defRPr>
      </a:lvl7pPr>
      <a:lvl8pPr marL="3429000" indent="-228600" algn="l" rtl="0" fontAlgn="base">
        <a:spcBef>
          <a:spcPct val="20000"/>
        </a:spcBef>
        <a:spcAft>
          <a:spcPct val="0"/>
        </a:spcAft>
        <a:buChar char="»"/>
        <a:defRPr sz="2000">
          <a:solidFill>
            <a:srgbClr val="666666"/>
          </a:solidFill>
          <a:latin typeface="+mn-lt"/>
        </a:defRPr>
      </a:lvl8pPr>
      <a:lvl9pPr marL="3886200" indent="-228600" algn="l" rtl="0" fontAlgn="base">
        <a:spcBef>
          <a:spcPct val="20000"/>
        </a:spcBef>
        <a:spcAft>
          <a:spcPct val="0"/>
        </a:spcAft>
        <a:buChar char="»"/>
        <a:defRPr sz="2000">
          <a:solidFill>
            <a:srgbClr val="6666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8.png"/><Relationship Id="rId1" Type="http://schemas.openxmlformats.org/officeDocument/2006/relationships/slideLayout" Target="../slideLayouts/slideLayout1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chart" Target="../charts/chart2.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8" name="Rectangle 12"/>
          <p:cNvSpPr>
            <a:spLocks noGrp="1" noChangeArrowheads="1"/>
          </p:cNvSpPr>
          <p:nvPr>
            <p:ph type="ctrTitle"/>
          </p:nvPr>
        </p:nvSpPr>
        <p:spPr>
          <a:xfrm>
            <a:off x="3671590" y="188640"/>
            <a:ext cx="5472410" cy="1657350"/>
          </a:xfrm>
        </p:spPr>
        <p:txBody>
          <a:bodyPr/>
          <a:lstStyle/>
          <a:p>
            <a:pPr algn="ctr"/>
            <a:r>
              <a:rPr lang="en-US" dirty="0"/>
              <a:t>ROOT CAUSE ANAYLSIS</a:t>
            </a:r>
            <a:br>
              <a:rPr lang="en-US" dirty="0"/>
            </a:br>
            <a:r>
              <a:rPr lang="en-US" dirty="0"/>
              <a:t>2020-2021</a:t>
            </a:r>
          </a:p>
        </p:txBody>
      </p:sp>
      <p:sp>
        <p:nvSpPr>
          <p:cNvPr id="34829" name="Rectangle 13"/>
          <p:cNvSpPr>
            <a:spLocks noGrp="1" noChangeArrowheads="1"/>
          </p:cNvSpPr>
          <p:nvPr>
            <p:ph type="subTitle" idx="1"/>
          </p:nvPr>
        </p:nvSpPr>
        <p:spPr>
          <a:xfrm>
            <a:off x="3779676" y="1557859"/>
            <a:ext cx="5256237" cy="576262"/>
          </a:xfrm>
        </p:spPr>
        <p:txBody>
          <a:bodyPr/>
          <a:lstStyle/>
          <a:p>
            <a:pPr algn="ctr"/>
            <a:r>
              <a:rPr lang="en-US" dirty="0"/>
              <a:t>Allgood Elementary School</a:t>
            </a:r>
          </a:p>
          <a:p>
            <a:pPr algn="ctr"/>
            <a:r>
              <a:rPr lang="en-US" dirty="0"/>
              <a:t>Dr. William Carter, Principal</a:t>
            </a:r>
          </a:p>
          <a:p>
            <a:pPr algn="ctr"/>
            <a:r>
              <a:rPr lang="en-US" dirty="0"/>
              <a:t>Dr. Lisa Steele Rhymer, Assistant Principal</a:t>
            </a:r>
          </a:p>
          <a:p>
            <a:pPr algn="ctr"/>
            <a:endParaRPr lang="uk-UA" dirty="0"/>
          </a:p>
          <a:p>
            <a:endParaRPr lang="uk-UA" dirty="0"/>
          </a:p>
        </p:txBody>
      </p:sp>
      <p:pic>
        <p:nvPicPr>
          <p:cNvPr id="4" name="Picture 3" descr="Shape&#10;&#10;Description automatically generated">
            <a:extLst>
              <a:ext uri="{FF2B5EF4-FFF2-40B4-BE49-F238E27FC236}">
                <a16:creationId xmlns:a16="http://schemas.microsoft.com/office/drawing/2014/main" id="{145ED9DB-FF50-429F-8A48-6FC511EFA1E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84168" y="3933056"/>
            <a:ext cx="2364602" cy="2364602"/>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8FEC44D-5D66-4128-A13A-3A32799B1E6C}"/>
              </a:ext>
            </a:extLst>
          </p:cNvPr>
          <p:cNvPicPr>
            <a:picLocks noChangeAspect="1"/>
          </p:cNvPicPr>
          <p:nvPr/>
        </p:nvPicPr>
        <p:blipFill>
          <a:blip r:embed="rId2"/>
          <a:stretch>
            <a:fillRect/>
          </a:stretch>
        </p:blipFill>
        <p:spPr>
          <a:xfrm>
            <a:off x="5698331" y="980728"/>
            <a:ext cx="3313112" cy="4525962"/>
          </a:xfrm>
          <a:prstGeom prst="rect">
            <a:avLst/>
          </a:prstGeom>
          <a:noFill/>
        </p:spPr>
      </p:pic>
      <p:graphicFrame>
        <p:nvGraphicFramePr>
          <p:cNvPr id="6" name="Content Placeholder 5">
            <a:extLst>
              <a:ext uri="{FF2B5EF4-FFF2-40B4-BE49-F238E27FC236}">
                <a16:creationId xmlns:a16="http://schemas.microsoft.com/office/drawing/2014/main" id="{A66E139B-D0EB-4F2C-8AD3-F1BF1F7E0DDF}"/>
              </a:ext>
            </a:extLst>
          </p:cNvPr>
          <p:cNvGraphicFramePr>
            <a:graphicFrameLocks noGrp="1"/>
          </p:cNvGraphicFramePr>
          <p:nvPr>
            <p:ph sz="half" idx="1"/>
            <p:extLst>
              <p:ext uri="{D42A27DB-BD31-4B8C-83A1-F6EECF244321}">
                <p14:modId xmlns:p14="http://schemas.microsoft.com/office/powerpoint/2010/main" val="3641327188"/>
              </p:ext>
            </p:extLst>
          </p:nvPr>
        </p:nvGraphicFramePr>
        <p:xfrm>
          <a:off x="2041499" y="2310620"/>
          <a:ext cx="3313113"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14AFF61B-47D2-44F7-96F3-6A3379F25C02}"/>
              </a:ext>
            </a:extLst>
          </p:cNvPr>
          <p:cNvSpPr txBox="1"/>
          <p:nvPr/>
        </p:nvSpPr>
        <p:spPr>
          <a:xfrm>
            <a:off x="132557" y="271190"/>
            <a:ext cx="5890417" cy="2154436"/>
          </a:xfrm>
          <a:prstGeom prst="rect">
            <a:avLst/>
          </a:prstGeom>
          <a:noFill/>
        </p:spPr>
        <p:txBody>
          <a:bodyPr wrap="square" rtlCol="0">
            <a:spAutoFit/>
          </a:bodyPr>
          <a:lstStyle/>
          <a:p>
            <a:pPr lvl="0" algn="just">
              <a:buNone/>
            </a:pPr>
            <a:r>
              <a:rPr lang="en-US" sz="1400" b="1" i="0" u="none" strike="noStrike" noProof="0" dirty="0">
                <a:highlight>
                  <a:srgbClr val="FFFF00"/>
                </a:highlight>
                <a:latin typeface="Franklin Gothic Book"/>
              </a:rPr>
              <a:t>Writing</a:t>
            </a:r>
            <a:endParaRPr lang="en-US" sz="1400" b="0" i="0" u="none" strike="noStrike" noProof="0" dirty="0">
              <a:latin typeface="Franklin Gothic Book"/>
            </a:endParaRPr>
          </a:p>
          <a:p>
            <a:pPr lvl="0" algn="just">
              <a:buNone/>
            </a:pPr>
            <a:r>
              <a:rPr lang="en-US" sz="1400" b="0" i="0" u="none" strike="noStrike" noProof="0" dirty="0">
                <a:latin typeface="Franklin Gothic Book"/>
              </a:rPr>
              <a:t>By the end of the 2020-2021 and 2021-2022 SY, we will decrease the percentage of students in all subgroups (Black, Hispanic, Asian, SWD, ELL, Economically Disadvantaged) performing below grade level by 10%. Students will move to the next achievement level in each category (i.e., improve by moving from a score of 1 to a 2 or from a score of 2 to a 3) using the DOE scoring rubric as a measure). </a:t>
            </a:r>
            <a:endParaRPr lang="en-US" sz="1400" dirty="0"/>
          </a:p>
          <a:p>
            <a:endParaRPr lang="en-US" dirty="0"/>
          </a:p>
        </p:txBody>
      </p:sp>
    </p:spTree>
    <p:extLst>
      <p:ext uri="{BB962C8B-B14F-4D97-AF65-F5344CB8AC3E}">
        <p14:creationId xmlns:p14="http://schemas.microsoft.com/office/powerpoint/2010/main" val="28061867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974080" y="-39382"/>
            <a:ext cx="3168352" cy="1223963"/>
          </a:xfrm>
        </p:spPr>
        <p:txBody>
          <a:bodyPr wrap="square" anchor="ctr">
            <a:normAutofit/>
          </a:bodyPr>
          <a:lstStyle/>
          <a:p>
            <a:pPr algn="ctr"/>
            <a:r>
              <a:rPr lang="en-US" b="1" u="sng" dirty="0"/>
              <a:t>Writing</a:t>
            </a:r>
            <a:endParaRPr lang="uk-UA" b="1" u="sng" dirty="0"/>
          </a:p>
        </p:txBody>
      </p:sp>
      <p:sp>
        <p:nvSpPr>
          <p:cNvPr id="36867" name="Rectangle 3"/>
          <p:cNvSpPr>
            <a:spLocks noGrp="1" noChangeArrowheads="1"/>
          </p:cNvSpPr>
          <p:nvPr>
            <p:ph sz="half" idx="1"/>
          </p:nvPr>
        </p:nvSpPr>
        <p:spPr>
          <a:xfrm>
            <a:off x="544512" y="908720"/>
            <a:ext cx="4027487" cy="4029075"/>
          </a:xfrm>
        </p:spPr>
        <p:txBody>
          <a:bodyPr wrap="square" anchor="t">
            <a:normAutofit fontScale="92500" lnSpcReduction="20000"/>
          </a:bodyPr>
          <a:lstStyle/>
          <a:p>
            <a:pPr marL="114300" marR="0" indent="0">
              <a:lnSpc>
                <a:spcPct val="107000"/>
              </a:lnSpc>
              <a:spcBef>
                <a:spcPts val="0"/>
              </a:spcBef>
              <a:spcAft>
                <a:spcPts val="0"/>
              </a:spcAft>
              <a:buNone/>
            </a:pPr>
            <a:r>
              <a:rPr lang="en-US" sz="20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There is a lack in foundational writing skills such as: Mechanics, Conventions, and Sentence Structures.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114300" marR="0" indent="0">
              <a:lnSpc>
                <a:spcPct val="107000"/>
              </a:lnSpc>
              <a:spcBef>
                <a:spcPts val="0"/>
              </a:spcBef>
              <a:spcAft>
                <a:spcPts val="0"/>
              </a:spcAft>
              <a:buNone/>
            </a:pPr>
            <a:r>
              <a:rPr lang="en-US" sz="20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114300" marR="0" indent="0">
              <a:lnSpc>
                <a:spcPct val="107000"/>
              </a:lnSpc>
              <a:spcBef>
                <a:spcPts val="0"/>
              </a:spcBef>
              <a:spcAft>
                <a:spcPts val="0"/>
              </a:spcAft>
              <a:buNone/>
            </a:pPr>
            <a:r>
              <a:rPr lang="en-US" sz="20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Symbol" panose="05050102010706020507" pitchFamily="18" charset="2"/>
              <a:buChar char=""/>
            </a:pPr>
            <a:r>
              <a:rPr lang="en-US" sz="2000" b="1" dirty="0">
                <a:effectLst/>
                <a:latin typeface="Calibri" panose="020F0502020204030204" pitchFamily="34" charset="0"/>
                <a:ea typeface="Calibri" panose="020F0502020204030204" pitchFamily="34" charset="0"/>
                <a:cs typeface="Times New Roman" panose="02020603050405020304" pitchFamily="18" charset="0"/>
              </a:rPr>
              <a:t>Teachers need to be more actively engaged and consistent in the writing modeling process. </a:t>
            </a:r>
          </a:p>
          <a:p>
            <a:pPr marL="457200" marR="0" lvl="1" indent="0">
              <a:lnSpc>
                <a:spcPct val="107000"/>
              </a:lnSpc>
              <a:spcBef>
                <a:spcPts val="0"/>
              </a:spcBef>
              <a:spcAft>
                <a:spcPts val="0"/>
              </a:spcAft>
              <a:buNone/>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Symbol" panose="05050102010706020507" pitchFamily="18" charset="2"/>
              <a:buChar char=""/>
            </a:pPr>
            <a:r>
              <a:rPr lang="en-US" sz="2000" b="1" dirty="0">
                <a:effectLst/>
                <a:latin typeface="Calibri" panose="020F0502020204030204" pitchFamily="34" charset="0"/>
                <a:ea typeface="Calibri" panose="020F0502020204030204" pitchFamily="34" charset="0"/>
                <a:cs typeface="Times New Roman" panose="02020603050405020304" pitchFamily="18" charset="0"/>
              </a:rPr>
              <a:t>Lack of resources available to teachers to instruct or deliver writing instruction.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114300" marR="0" indent="0">
              <a:lnSpc>
                <a:spcPct val="90000"/>
              </a:lnSpc>
              <a:spcBef>
                <a:spcPts val="0"/>
              </a:spcBef>
              <a:spcAft>
                <a:spcPts val="800"/>
              </a:spcAft>
              <a:buNone/>
            </a:pPr>
            <a:endParaRPr lang="en-US" sz="1800" dirty="0">
              <a:effectLst/>
            </a:endParaRPr>
          </a:p>
          <a:p>
            <a:pPr>
              <a:lnSpc>
                <a:spcPct val="90000"/>
              </a:lnSpc>
            </a:pPr>
            <a:endParaRPr lang="uk-UA" sz="1800" dirty="0"/>
          </a:p>
        </p:txBody>
      </p:sp>
      <p:pic>
        <p:nvPicPr>
          <p:cNvPr id="4" name="Picture 3" descr="Shape&#10;&#10;Description automatically generated">
            <a:extLst>
              <a:ext uri="{FF2B5EF4-FFF2-40B4-BE49-F238E27FC236}">
                <a16:creationId xmlns:a16="http://schemas.microsoft.com/office/drawing/2014/main" id="{D3A3A47C-1001-42E6-BEFE-072B5C89D8A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60032" y="1184580"/>
            <a:ext cx="4029075" cy="4029075"/>
          </a:xfrm>
          <a:prstGeom prst="rect">
            <a:avLst/>
          </a:prstGeom>
          <a:noFill/>
        </p:spPr>
      </p:pic>
    </p:spTree>
    <p:extLst>
      <p:ext uri="{BB962C8B-B14F-4D97-AF65-F5344CB8AC3E}">
        <p14:creationId xmlns:p14="http://schemas.microsoft.com/office/powerpoint/2010/main" val="10409626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974080" y="-39382"/>
            <a:ext cx="3168352" cy="1223963"/>
          </a:xfrm>
        </p:spPr>
        <p:txBody>
          <a:bodyPr wrap="square" anchor="ctr">
            <a:normAutofit/>
          </a:bodyPr>
          <a:lstStyle/>
          <a:p>
            <a:pPr algn="ctr"/>
            <a:r>
              <a:rPr lang="en-US" b="1" u="sng" dirty="0"/>
              <a:t>Writing</a:t>
            </a:r>
            <a:endParaRPr lang="uk-UA" b="1" u="sng" dirty="0"/>
          </a:p>
        </p:txBody>
      </p:sp>
      <p:sp>
        <p:nvSpPr>
          <p:cNvPr id="36867" name="Rectangle 3"/>
          <p:cNvSpPr>
            <a:spLocks noGrp="1" noChangeArrowheads="1"/>
          </p:cNvSpPr>
          <p:nvPr>
            <p:ph sz="half" idx="1"/>
          </p:nvPr>
        </p:nvSpPr>
        <p:spPr>
          <a:xfrm>
            <a:off x="569063" y="1184581"/>
            <a:ext cx="4027487" cy="4029075"/>
          </a:xfrm>
        </p:spPr>
        <p:txBody>
          <a:bodyPr wrap="square" anchor="t">
            <a:normAutofit/>
          </a:bodyPr>
          <a:lstStyle/>
          <a:p>
            <a:pPr marL="742950" marR="0" lvl="1" indent="-285750">
              <a:lnSpc>
                <a:spcPct val="107000"/>
              </a:lnSpc>
              <a:spcBef>
                <a:spcPts val="0"/>
              </a:spcBef>
              <a:spcAft>
                <a:spcPts val="0"/>
              </a:spcAft>
              <a:buFont typeface="Symbol" panose="05050102010706020507" pitchFamily="18" charset="2"/>
              <a:buChar char=""/>
            </a:pPr>
            <a:r>
              <a:rPr lang="en-US" sz="2000" b="1" dirty="0">
                <a:effectLst/>
                <a:latin typeface="Calibri" panose="020F0502020204030204" pitchFamily="34" charset="0"/>
                <a:ea typeface="Calibri" panose="020F0502020204030204" pitchFamily="34" charset="0"/>
                <a:cs typeface="Times New Roman" panose="02020603050405020304" pitchFamily="18" charset="0"/>
              </a:rPr>
              <a:t>Pedagogical practices and strategies are limited in the writing content area.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Symbol" panose="05050102010706020507" pitchFamily="18" charset="2"/>
              <a:buChar char=""/>
            </a:pPr>
            <a:r>
              <a:rPr lang="en-US" sz="2000" b="1" dirty="0">
                <a:effectLst/>
                <a:latin typeface="Calibri" panose="020F0502020204030204" pitchFamily="34" charset="0"/>
                <a:ea typeface="Calibri" panose="020F0502020204030204" pitchFamily="34" charset="0"/>
                <a:cs typeface="Times New Roman" panose="02020603050405020304" pitchFamily="18" charset="0"/>
              </a:rPr>
              <a:t>Most teachers were not aware of how to find the DOE writing scoring rubric.</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Symbol" panose="05050102010706020507" pitchFamily="18" charset="2"/>
              <a:buChar char=""/>
            </a:pPr>
            <a:r>
              <a:rPr lang="en-US" sz="2000" b="1" dirty="0">
                <a:effectLst/>
                <a:latin typeface="Calibri" panose="020F0502020204030204" pitchFamily="34" charset="0"/>
                <a:ea typeface="Calibri" panose="020F0502020204030204" pitchFamily="34" charset="0"/>
                <a:cs typeface="Times New Roman" panose="02020603050405020304" pitchFamily="18" charset="0"/>
              </a:rPr>
              <a:t>Some teachers are not proficient in scaffolding writing instruction for students to improve scores.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Symbol" panose="05050102010706020507" pitchFamily="18" charset="2"/>
              <a:buChar char=""/>
            </a:pPr>
            <a:r>
              <a:rPr lang="en-US" sz="2000" b="1" dirty="0">
                <a:effectLst/>
                <a:latin typeface="Calibri" panose="020F0502020204030204" pitchFamily="34" charset="0"/>
                <a:ea typeface="Calibri" panose="020F0502020204030204" pitchFamily="34" charset="0"/>
                <a:cs typeface="Times New Roman" panose="02020603050405020304" pitchFamily="18" charset="0"/>
              </a:rPr>
              <a:t>Lack of Writing Professional Development.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114300" marR="0" indent="0">
              <a:lnSpc>
                <a:spcPct val="90000"/>
              </a:lnSpc>
              <a:spcBef>
                <a:spcPts val="0"/>
              </a:spcBef>
              <a:spcAft>
                <a:spcPts val="800"/>
              </a:spcAft>
              <a:buNone/>
            </a:pPr>
            <a:endParaRPr lang="en-US" sz="1800" dirty="0">
              <a:effectLst/>
            </a:endParaRPr>
          </a:p>
          <a:p>
            <a:pPr>
              <a:lnSpc>
                <a:spcPct val="90000"/>
              </a:lnSpc>
            </a:pPr>
            <a:endParaRPr lang="uk-UA" sz="1800" dirty="0"/>
          </a:p>
        </p:txBody>
      </p:sp>
      <p:pic>
        <p:nvPicPr>
          <p:cNvPr id="4" name="Picture 3" descr="Shape&#10;&#10;Description automatically generated">
            <a:extLst>
              <a:ext uri="{FF2B5EF4-FFF2-40B4-BE49-F238E27FC236}">
                <a16:creationId xmlns:a16="http://schemas.microsoft.com/office/drawing/2014/main" id="{D3A3A47C-1001-42E6-BEFE-072B5C89D8A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60032" y="1184580"/>
            <a:ext cx="4029075" cy="4029075"/>
          </a:xfrm>
          <a:prstGeom prst="rect">
            <a:avLst/>
          </a:prstGeom>
          <a:noFill/>
        </p:spPr>
      </p:pic>
    </p:spTree>
    <p:extLst>
      <p:ext uri="{BB962C8B-B14F-4D97-AF65-F5344CB8AC3E}">
        <p14:creationId xmlns:p14="http://schemas.microsoft.com/office/powerpoint/2010/main" val="36495730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974080" y="-39382"/>
            <a:ext cx="3168352" cy="1223963"/>
          </a:xfrm>
        </p:spPr>
        <p:txBody>
          <a:bodyPr wrap="square" anchor="ctr">
            <a:normAutofit/>
          </a:bodyPr>
          <a:lstStyle/>
          <a:p>
            <a:pPr algn="ctr"/>
            <a:r>
              <a:rPr lang="en-US" b="1" u="sng" dirty="0"/>
              <a:t>Writing</a:t>
            </a:r>
            <a:endParaRPr lang="uk-UA" b="1" u="sng" dirty="0"/>
          </a:p>
        </p:txBody>
      </p:sp>
      <p:sp>
        <p:nvSpPr>
          <p:cNvPr id="36867" name="Rectangle 3"/>
          <p:cNvSpPr>
            <a:spLocks noGrp="1" noChangeArrowheads="1"/>
          </p:cNvSpPr>
          <p:nvPr>
            <p:ph sz="half" idx="1"/>
          </p:nvPr>
        </p:nvSpPr>
        <p:spPr>
          <a:xfrm>
            <a:off x="569063" y="1184581"/>
            <a:ext cx="4027487" cy="4029075"/>
          </a:xfrm>
        </p:spPr>
        <p:txBody>
          <a:bodyPr wrap="square" anchor="t">
            <a:normAutofit fontScale="92500" lnSpcReduction="20000"/>
          </a:bodyPr>
          <a:lstStyle/>
          <a:p>
            <a:pPr marL="742950" marR="0" lvl="1" indent="-285750">
              <a:lnSpc>
                <a:spcPct val="107000"/>
              </a:lnSpc>
              <a:spcBef>
                <a:spcPts val="0"/>
              </a:spcBef>
              <a:spcAft>
                <a:spcPts val="0"/>
              </a:spcAft>
              <a:buFont typeface="Symbol" panose="05050102010706020507" pitchFamily="18" charset="2"/>
              <a:buChar char=""/>
            </a:pPr>
            <a:r>
              <a:rPr lang="en-US" sz="1900" b="1" dirty="0">
                <a:effectLst/>
                <a:latin typeface="Calibri" panose="020F0502020204030204" pitchFamily="34" charset="0"/>
                <a:ea typeface="Calibri" panose="020F0502020204030204" pitchFamily="34" charset="0"/>
                <a:cs typeface="Times New Roman" panose="02020603050405020304" pitchFamily="18" charset="0"/>
              </a:rPr>
              <a:t>Non-Implementation of Writing Portfolios. </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Symbol" panose="05050102010706020507" pitchFamily="18" charset="2"/>
              <a:buChar char=""/>
            </a:pPr>
            <a:r>
              <a:rPr lang="en-US" sz="1900" b="1" dirty="0">
                <a:effectLst/>
                <a:latin typeface="Calibri" panose="020F0502020204030204" pitchFamily="34" charset="0"/>
                <a:ea typeface="Calibri" panose="020F0502020204030204" pitchFamily="34" charset="0"/>
                <a:cs typeface="Times New Roman" panose="02020603050405020304" pitchFamily="18" charset="0"/>
              </a:rPr>
              <a:t>Anchor Charts are provided, but interaction or use as a point of reference is not done with fidelity. </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Symbol" panose="05050102010706020507" pitchFamily="18" charset="2"/>
              <a:buChar char=""/>
            </a:pPr>
            <a:r>
              <a:rPr lang="en-US" sz="1900" b="1" dirty="0">
                <a:effectLst/>
                <a:latin typeface="Calibri" panose="020F0502020204030204" pitchFamily="34" charset="0"/>
                <a:ea typeface="Calibri" panose="020F0502020204030204" pitchFamily="34" charset="0"/>
                <a:cs typeface="Times New Roman" panose="02020603050405020304" pitchFamily="18" charset="0"/>
              </a:rPr>
              <a:t>No consistent implementation of a Writer’s Workshop with various writing materials. (Review America’s Choice Writer’s Workshop Model as a point of guidance.  Inconsistent use of Pre/Post Writing Assessments and/or Performance Assessments in Curriculum Ctr.)</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pPr marL="114300" marR="0" indent="0">
              <a:lnSpc>
                <a:spcPct val="90000"/>
              </a:lnSpc>
              <a:spcBef>
                <a:spcPts val="0"/>
              </a:spcBef>
              <a:spcAft>
                <a:spcPts val="800"/>
              </a:spcAft>
              <a:buNone/>
            </a:pPr>
            <a:endParaRPr lang="en-US" sz="1800" dirty="0">
              <a:effectLst/>
            </a:endParaRPr>
          </a:p>
          <a:p>
            <a:pPr>
              <a:lnSpc>
                <a:spcPct val="90000"/>
              </a:lnSpc>
            </a:pPr>
            <a:endParaRPr lang="uk-UA" sz="1800" dirty="0"/>
          </a:p>
        </p:txBody>
      </p:sp>
      <p:pic>
        <p:nvPicPr>
          <p:cNvPr id="4" name="Picture 3" descr="Shape&#10;&#10;Description automatically generated">
            <a:extLst>
              <a:ext uri="{FF2B5EF4-FFF2-40B4-BE49-F238E27FC236}">
                <a16:creationId xmlns:a16="http://schemas.microsoft.com/office/drawing/2014/main" id="{D3A3A47C-1001-42E6-BEFE-072B5C89D8A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60032" y="1184580"/>
            <a:ext cx="4029075" cy="4029075"/>
          </a:xfrm>
          <a:prstGeom prst="rect">
            <a:avLst/>
          </a:prstGeom>
          <a:noFill/>
        </p:spPr>
      </p:pic>
    </p:spTree>
    <p:extLst>
      <p:ext uri="{BB962C8B-B14F-4D97-AF65-F5344CB8AC3E}">
        <p14:creationId xmlns:p14="http://schemas.microsoft.com/office/powerpoint/2010/main" val="3175359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8" name="Rectangle 12"/>
          <p:cNvSpPr>
            <a:spLocks noGrp="1" noChangeArrowheads="1"/>
          </p:cNvSpPr>
          <p:nvPr>
            <p:ph type="ctrTitle"/>
          </p:nvPr>
        </p:nvSpPr>
        <p:spPr>
          <a:xfrm>
            <a:off x="3633841" y="803210"/>
            <a:ext cx="5472410" cy="1657350"/>
          </a:xfrm>
        </p:spPr>
        <p:txBody>
          <a:bodyPr/>
          <a:lstStyle/>
          <a:p>
            <a:pPr algn="ctr"/>
            <a:r>
              <a:rPr lang="en-US" dirty="0"/>
              <a:t>ROOT CAUSE ANAYLSIS</a:t>
            </a:r>
            <a:br>
              <a:rPr lang="en-US" dirty="0"/>
            </a:br>
            <a:r>
              <a:rPr lang="en-US" dirty="0"/>
              <a:t>Priority Areas:</a:t>
            </a:r>
            <a:br>
              <a:rPr lang="en-US" dirty="0"/>
            </a:br>
            <a:r>
              <a:rPr lang="en-US" dirty="0"/>
              <a:t>Reading, Writing and Mathematics</a:t>
            </a:r>
          </a:p>
        </p:txBody>
      </p:sp>
      <p:sp>
        <p:nvSpPr>
          <p:cNvPr id="34829" name="Rectangle 13"/>
          <p:cNvSpPr>
            <a:spLocks noGrp="1" noChangeArrowheads="1"/>
          </p:cNvSpPr>
          <p:nvPr>
            <p:ph type="subTitle" idx="1"/>
          </p:nvPr>
        </p:nvSpPr>
        <p:spPr>
          <a:xfrm>
            <a:off x="3779676" y="2005629"/>
            <a:ext cx="5256237" cy="576262"/>
          </a:xfrm>
        </p:spPr>
        <p:txBody>
          <a:bodyPr/>
          <a:lstStyle/>
          <a:p>
            <a:pPr algn="ctr"/>
            <a:endParaRPr lang="uk-UA" dirty="0"/>
          </a:p>
          <a:p>
            <a:endParaRPr lang="uk-UA" dirty="0"/>
          </a:p>
        </p:txBody>
      </p:sp>
      <p:pic>
        <p:nvPicPr>
          <p:cNvPr id="4" name="Picture 3" descr="Shape&#10;&#10;Description automatically generated">
            <a:extLst>
              <a:ext uri="{FF2B5EF4-FFF2-40B4-BE49-F238E27FC236}">
                <a16:creationId xmlns:a16="http://schemas.microsoft.com/office/drawing/2014/main" id="{145ED9DB-FF50-429F-8A48-6FC511EFA1E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84168" y="3933056"/>
            <a:ext cx="2364602" cy="2364602"/>
          </a:xfrm>
          <a:prstGeom prst="rect">
            <a:avLst/>
          </a:prstGeom>
          <a:noFill/>
        </p:spPr>
      </p:pic>
    </p:spTree>
    <p:extLst>
      <p:ext uri="{BB962C8B-B14F-4D97-AF65-F5344CB8AC3E}">
        <p14:creationId xmlns:p14="http://schemas.microsoft.com/office/powerpoint/2010/main" val="12854962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AEBC7C4-E8A0-4FEF-B94A-0B1012FBF8C8}"/>
              </a:ext>
            </a:extLst>
          </p:cNvPr>
          <p:cNvSpPr txBox="1"/>
          <p:nvPr/>
        </p:nvSpPr>
        <p:spPr>
          <a:xfrm>
            <a:off x="1186558" y="30092"/>
            <a:ext cx="7957442" cy="6696833"/>
          </a:xfrm>
          <a:prstGeom prst="rect">
            <a:avLst/>
          </a:prstGeom>
          <a:noFill/>
        </p:spPr>
        <p:txBody>
          <a:bodyPr wrap="square" rtlCol="0">
            <a:spAutoFit/>
          </a:bodyPr>
          <a:lstStyle/>
          <a:p>
            <a:pPr marL="0" marR="0">
              <a:lnSpc>
                <a:spcPts val="2100"/>
              </a:lnSpc>
              <a:spcBef>
                <a:spcPts val="0"/>
              </a:spcBef>
              <a:spcAft>
                <a:spcPts val="0"/>
              </a:spcAft>
            </a:pPr>
            <a:r>
              <a:rPr lang="en-US" sz="1200" b="0" dirty="0">
                <a:solidFill>
                  <a:srgbClr val="333333"/>
                </a:solidFill>
                <a:effectLst/>
                <a:latin typeface="+mj-lt"/>
                <a:ea typeface="Times New Roman" panose="02020603050405020304" pitchFamily="18" charset="0"/>
                <a:cs typeface="Times New Roman" panose="02020603050405020304" pitchFamily="18" charset="0"/>
              </a:rPr>
              <a:t>When addressing the needs of students who are struggling with literacy, mathematics and writing, one must consider the wholistic needs of each individual student. This includes the following questions listed below that were addressed by the administrative team in making determinations:</a:t>
            </a:r>
          </a:p>
          <a:p>
            <a:pPr marL="0" marR="0">
              <a:lnSpc>
                <a:spcPts val="2100"/>
              </a:lnSpc>
              <a:spcBef>
                <a:spcPts val="0"/>
              </a:spcBef>
              <a:spcAft>
                <a:spcPts val="0"/>
              </a:spcAft>
            </a:pPr>
            <a:endParaRPr lang="en-US" sz="1200" b="0" dirty="0">
              <a:effectLst/>
              <a:latin typeface="+mj-l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en-US" sz="1200" b="0" dirty="0">
                <a:solidFill>
                  <a:srgbClr val="000000"/>
                </a:solidFill>
                <a:effectLst/>
                <a:latin typeface="+mj-lt"/>
                <a:ea typeface="Times New Roman" panose="02020603050405020304" pitchFamily="18" charset="0"/>
                <a:cs typeface="Times New Roman" panose="02020603050405020304" pitchFamily="18" charset="0"/>
              </a:rPr>
              <a:t>Do you fully understand why your students are not meeting literacy benchmarks?</a:t>
            </a:r>
            <a:endParaRPr lang="en-US" sz="1200" b="0" dirty="0">
              <a:solidFill>
                <a:srgbClr val="000000"/>
              </a:solidFill>
              <a:effectLst/>
              <a:latin typeface="+mj-l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en-US" sz="1200" b="0" dirty="0">
                <a:solidFill>
                  <a:srgbClr val="000000"/>
                </a:solidFill>
                <a:effectLst/>
                <a:latin typeface="+mj-lt"/>
                <a:ea typeface="Times New Roman" panose="02020603050405020304" pitchFamily="18" charset="0"/>
                <a:cs typeface="Times New Roman" panose="02020603050405020304" pitchFamily="18" charset="0"/>
              </a:rPr>
              <a:t>Do you know exactly why your students are having literacy challenges?</a:t>
            </a:r>
            <a:endParaRPr lang="en-US" sz="1200" b="0" dirty="0">
              <a:solidFill>
                <a:srgbClr val="000000"/>
              </a:solidFill>
              <a:effectLst/>
              <a:latin typeface="+mj-l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en-US" sz="1200" b="0" dirty="0">
                <a:solidFill>
                  <a:srgbClr val="000000"/>
                </a:solidFill>
                <a:effectLst/>
                <a:latin typeface="+mj-lt"/>
                <a:ea typeface="Times New Roman" panose="02020603050405020304" pitchFamily="18" charset="0"/>
                <a:cs typeface="Times New Roman" panose="02020603050405020304" pitchFamily="18" charset="0"/>
              </a:rPr>
              <a:t>Do you have data to support your beliefs?</a:t>
            </a:r>
            <a:endParaRPr lang="en-US" sz="1200" b="0" dirty="0">
              <a:solidFill>
                <a:srgbClr val="000000"/>
              </a:solidFill>
              <a:effectLst/>
              <a:latin typeface="+mj-l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en-US" sz="1200" b="0" dirty="0">
                <a:solidFill>
                  <a:srgbClr val="000000"/>
                </a:solidFill>
                <a:effectLst/>
                <a:latin typeface="+mj-lt"/>
                <a:ea typeface="Times New Roman" panose="02020603050405020304" pitchFamily="18" charset="0"/>
                <a:cs typeface="Times New Roman" panose="02020603050405020304" pitchFamily="18" charset="0"/>
              </a:rPr>
              <a:t>Do classroom teachers review student literacy data to improve instruction and student outcomes in isolation, or is this done by a multidisciplinary, problem-solving team that reflects all parts of the system?</a:t>
            </a:r>
            <a:endParaRPr lang="en-US" sz="1200" b="0" dirty="0">
              <a:solidFill>
                <a:srgbClr val="000000"/>
              </a:solidFill>
              <a:effectLst/>
              <a:latin typeface="+mj-lt"/>
              <a:ea typeface="Calibri" panose="020F0502020204030204" pitchFamily="34" charset="0"/>
              <a:cs typeface="Times New Roman" panose="02020603050405020304" pitchFamily="18" charset="0"/>
            </a:endParaRPr>
          </a:p>
          <a:p>
            <a:pPr marL="0" marR="0">
              <a:lnSpc>
                <a:spcPts val="2100"/>
              </a:lnSpc>
              <a:spcBef>
                <a:spcPts val="0"/>
              </a:spcBef>
              <a:spcAft>
                <a:spcPts val="0"/>
              </a:spcAft>
            </a:pPr>
            <a:r>
              <a:rPr lang="en-US" sz="1200" b="0" dirty="0">
                <a:solidFill>
                  <a:srgbClr val="333333"/>
                </a:solidFill>
                <a:effectLst/>
                <a:latin typeface="+mj-lt"/>
                <a:ea typeface="Times New Roman" panose="02020603050405020304" pitchFamily="18" charset="0"/>
                <a:cs typeface="Times New Roman" panose="02020603050405020304" pitchFamily="18" charset="0"/>
              </a:rPr>
              <a:t>A root cause is a deep and fundamental reason for a specific problem. Determining the root cause through a root cause analysis enables the creation of targeted actions to prevent the problem from reoccurring. </a:t>
            </a:r>
            <a:endParaRPr lang="en-US" sz="1200" b="0" dirty="0">
              <a:effectLst/>
              <a:latin typeface="+mj-lt"/>
              <a:ea typeface="Calibri" panose="020F0502020204030204" pitchFamily="34" charset="0"/>
              <a:cs typeface="Times New Roman" panose="02020603050405020304" pitchFamily="18" charset="0"/>
            </a:endParaRPr>
          </a:p>
          <a:p>
            <a:pPr marL="342900" marR="0" lvl="0" indent="-342900">
              <a:lnSpc>
                <a:spcPts val="2100"/>
              </a:lnSpc>
              <a:spcBef>
                <a:spcPts val="0"/>
              </a:spcBef>
              <a:spcAft>
                <a:spcPts val="0"/>
              </a:spcAft>
              <a:buFont typeface="Symbol" panose="05050102010706020507" pitchFamily="18" charset="2"/>
              <a:buChar char=""/>
            </a:pPr>
            <a:r>
              <a:rPr lang="en-US" sz="1200" b="0" dirty="0">
                <a:solidFill>
                  <a:srgbClr val="000000"/>
                </a:solidFill>
                <a:effectLst/>
                <a:latin typeface="+mj-lt"/>
                <a:ea typeface="Times New Roman" panose="02020603050405020304" pitchFamily="18" charset="0"/>
                <a:cs typeface="Times New Roman" panose="02020603050405020304" pitchFamily="18" charset="0"/>
              </a:rPr>
              <a:t>Helps to end the problem.</a:t>
            </a:r>
            <a:endParaRPr lang="en-US" sz="1200" b="0" dirty="0">
              <a:effectLst/>
              <a:latin typeface="+mj-l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en-US" sz="1200" b="0" dirty="0">
                <a:solidFill>
                  <a:srgbClr val="000000"/>
                </a:solidFill>
                <a:effectLst/>
                <a:latin typeface="+mj-lt"/>
                <a:ea typeface="Times New Roman" panose="02020603050405020304" pitchFamily="18" charset="0"/>
                <a:cs typeface="Times New Roman" panose="02020603050405020304" pitchFamily="18" charset="0"/>
              </a:rPr>
              <a:t>Conserves resources because time and money are being spent on the right issues.</a:t>
            </a:r>
            <a:endParaRPr lang="en-US" sz="1200" b="0" dirty="0">
              <a:solidFill>
                <a:srgbClr val="000000"/>
              </a:solidFill>
              <a:effectLst/>
              <a:latin typeface="+mj-l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en-US" sz="1200" b="0" dirty="0">
                <a:solidFill>
                  <a:srgbClr val="000000"/>
                </a:solidFill>
                <a:effectLst/>
                <a:latin typeface="+mj-lt"/>
                <a:ea typeface="Times New Roman" panose="02020603050405020304" pitchFamily="18" charset="0"/>
                <a:cs typeface="Times New Roman" panose="02020603050405020304" pitchFamily="18" charset="0"/>
              </a:rPr>
              <a:t>Facilitates discussion among team members and, therefore, all parts of the system.</a:t>
            </a:r>
            <a:endParaRPr lang="en-US" sz="1200" b="0" dirty="0">
              <a:solidFill>
                <a:srgbClr val="000000"/>
              </a:solidFill>
              <a:effectLst/>
              <a:latin typeface="+mj-l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en-US" sz="1200" b="0" dirty="0">
                <a:solidFill>
                  <a:srgbClr val="000000"/>
                </a:solidFill>
                <a:effectLst/>
                <a:latin typeface="+mj-lt"/>
                <a:ea typeface="Times New Roman" panose="02020603050405020304" pitchFamily="18" charset="0"/>
                <a:cs typeface="Times New Roman" panose="02020603050405020304" pitchFamily="18" charset="0"/>
              </a:rPr>
              <a:t>Provides rationale for strategy or intervention selection, as opposed to patching with a quick fix.</a:t>
            </a:r>
            <a:endParaRPr lang="en-US" sz="1200" b="0" dirty="0">
              <a:solidFill>
                <a:srgbClr val="000000"/>
              </a:solidFill>
              <a:effectLst/>
              <a:latin typeface="+mj-lt"/>
              <a:ea typeface="Calibri" panose="020F0502020204030204" pitchFamily="34" charset="0"/>
              <a:cs typeface="Times New Roman" panose="02020603050405020304" pitchFamily="18" charset="0"/>
            </a:endParaRPr>
          </a:p>
          <a:p>
            <a:pPr marL="0" marR="0">
              <a:lnSpc>
                <a:spcPts val="2100"/>
              </a:lnSpc>
              <a:spcBef>
                <a:spcPts val="0"/>
              </a:spcBef>
              <a:spcAft>
                <a:spcPts val="0"/>
              </a:spcAft>
            </a:pPr>
            <a:r>
              <a:rPr lang="en-US" sz="1200" b="0" dirty="0">
                <a:solidFill>
                  <a:srgbClr val="333333"/>
                </a:solidFill>
                <a:effectLst/>
                <a:latin typeface="+mj-lt"/>
                <a:ea typeface="Times New Roman" panose="02020603050405020304" pitchFamily="18" charset="0"/>
                <a:cs typeface="Times New Roman" panose="02020603050405020304" pitchFamily="18" charset="0"/>
              </a:rPr>
              <a:t>Shivas (2014) states that systems, such as schools, will usually find three basic types of root causes.</a:t>
            </a:r>
            <a:endParaRPr lang="en-US" sz="1200" b="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200" b="0" dirty="0">
              <a:solidFill>
                <a:srgbClr val="333333"/>
              </a:solidFill>
              <a:effectLst/>
              <a:latin typeface="+mj-lt"/>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1200" b="0" dirty="0">
                <a:solidFill>
                  <a:srgbClr val="333333"/>
                </a:solidFill>
                <a:effectLst/>
                <a:latin typeface="+mj-lt"/>
                <a:ea typeface="Times New Roman" panose="02020603050405020304" pitchFamily="18" charset="0"/>
                <a:cs typeface="Times New Roman" panose="02020603050405020304" pitchFamily="18" charset="0"/>
              </a:rPr>
              <a:t>We have identified 3 causes that are impactful to the fulfillment of the three priority standards, which are:</a:t>
            </a:r>
          </a:p>
          <a:p>
            <a:pPr marL="0" marR="0">
              <a:lnSpc>
                <a:spcPct val="107000"/>
              </a:lnSpc>
              <a:spcBef>
                <a:spcPts val="0"/>
              </a:spcBef>
              <a:spcAft>
                <a:spcPts val="0"/>
              </a:spcAft>
            </a:pPr>
            <a:r>
              <a:rPr lang="en-US" sz="1200" b="0" dirty="0">
                <a:solidFill>
                  <a:srgbClr val="333333"/>
                </a:solidFill>
                <a:effectLst/>
                <a:latin typeface="+mj-lt"/>
                <a:ea typeface="Times New Roman" panose="02020603050405020304" pitchFamily="18" charset="0"/>
                <a:cs typeface="Times New Roman" panose="02020603050405020304" pitchFamily="18" charset="0"/>
              </a:rPr>
              <a:t> </a:t>
            </a:r>
            <a:endParaRPr lang="en-US" sz="1200" b="0" dirty="0">
              <a:effectLst/>
              <a:latin typeface="+mj-l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tabLst>
                <a:tab pos="457200" algn="l"/>
              </a:tabLst>
            </a:pPr>
            <a:r>
              <a:rPr lang="en-US" sz="1200" b="0" dirty="0">
                <a:solidFill>
                  <a:srgbClr val="000000"/>
                </a:solidFill>
                <a:effectLst/>
                <a:latin typeface="+mj-lt"/>
                <a:ea typeface="Times New Roman" panose="02020603050405020304" pitchFamily="18" charset="0"/>
                <a:cs typeface="Times New Roman" panose="02020603050405020304" pitchFamily="18" charset="0"/>
              </a:rPr>
              <a:t>Physical cause: Reading, Writing and Mathematics interventions are not implemented with fidelity.</a:t>
            </a:r>
            <a:endParaRPr lang="en-US" sz="1200" b="0" dirty="0">
              <a:solidFill>
                <a:srgbClr val="000000"/>
              </a:solidFill>
              <a:effectLst/>
              <a:latin typeface="+mj-l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tabLst>
                <a:tab pos="457200" algn="l"/>
              </a:tabLst>
            </a:pPr>
            <a:r>
              <a:rPr lang="en-US" sz="1200" b="0" dirty="0">
                <a:solidFill>
                  <a:srgbClr val="000000"/>
                </a:solidFill>
                <a:effectLst/>
                <a:latin typeface="+mj-lt"/>
                <a:ea typeface="Times New Roman" panose="02020603050405020304" pitchFamily="18" charset="0"/>
                <a:cs typeface="Times New Roman" panose="02020603050405020304" pitchFamily="18" charset="0"/>
              </a:rPr>
              <a:t>Human cause: The conducting of routine classroom observations to ensure the reading, writing and mathematics interventions are implemented with fidelity or to trigger additional support for the teachers.</a:t>
            </a:r>
            <a:endParaRPr lang="en-US" sz="1200" b="0" dirty="0">
              <a:solidFill>
                <a:srgbClr val="000000"/>
              </a:solidFill>
              <a:effectLst/>
              <a:latin typeface="+mj-l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tabLst>
                <a:tab pos="457200" algn="l"/>
              </a:tabLst>
            </a:pPr>
            <a:r>
              <a:rPr lang="en-US" sz="1200" b="0" dirty="0">
                <a:solidFill>
                  <a:srgbClr val="000000"/>
                </a:solidFill>
                <a:effectLst/>
                <a:latin typeface="+mj-lt"/>
                <a:ea typeface="Times New Roman" panose="02020603050405020304" pitchFamily="18" charset="0"/>
                <a:cs typeface="Times New Roman" panose="02020603050405020304" pitchFamily="18" charset="0"/>
              </a:rPr>
              <a:t>Organizational cause: Consistent management of inspecting what is expecting.</a:t>
            </a:r>
            <a:endParaRPr lang="en-US" sz="1200" b="0" dirty="0">
              <a:solidFill>
                <a:srgbClr val="000000"/>
              </a:solidFill>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000" b="0" dirty="0">
                <a:effectLst/>
                <a:latin typeface="+mj-lt"/>
                <a:ea typeface="Calibri" panose="020F0502020204030204" pitchFamily="34" charset="0"/>
                <a:cs typeface="Times New Roman" panose="02020603050405020304" pitchFamily="18" charset="0"/>
              </a:rPr>
              <a:t> </a:t>
            </a:r>
          </a:p>
          <a:p>
            <a:endParaRPr lang="en-US" dirty="0"/>
          </a:p>
        </p:txBody>
      </p:sp>
    </p:spTree>
    <p:extLst>
      <p:ext uri="{BB962C8B-B14F-4D97-AF65-F5344CB8AC3E}">
        <p14:creationId xmlns:p14="http://schemas.microsoft.com/office/powerpoint/2010/main" val="42804998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ChangeArrowheads="1"/>
          </p:cNvSpPr>
          <p:nvPr>
            <p:ph type="title"/>
          </p:nvPr>
        </p:nvSpPr>
        <p:spPr>
          <a:xfrm>
            <a:off x="467544" y="188640"/>
            <a:ext cx="8280920" cy="1143000"/>
          </a:xfrm>
        </p:spPr>
        <p:txBody>
          <a:bodyPr wrap="square" anchor="ctr">
            <a:noAutofit/>
          </a:bodyPr>
          <a:lstStyle/>
          <a:p>
            <a:pPr lvl="0">
              <a:buNone/>
            </a:pPr>
            <a:r>
              <a:rPr lang="en-US" sz="1400" b="1" i="0" u="none" strike="noStrike" noProof="0" dirty="0">
                <a:highlight>
                  <a:srgbClr val="FFFF00"/>
                </a:highlight>
                <a:latin typeface="Franklin Gothic Book"/>
              </a:rPr>
              <a:t>Reading</a:t>
            </a:r>
            <a:br>
              <a:rPr lang="en-US" sz="1400" dirty="0"/>
            </a:br>
            <a:r>
              <a:rPr lang="en-US" sz="1400" b="0" i="0" u="none" strike="noStrike" noProof="0" dirty="0">
                <a:latin typeface="Franklin Gothic Book"/>
              </a:rPr>
              <a:t>By the end of the 2020-2021 and 2021-2022 school year, increase the percentage of all subgroups (Black, Hispanic, Asian, SWD, ELL, Economically Disadvantaged) meeting or exceeding projected growth on the NWEA MAP Assessment from Fall 2020 to Winter 2020 and Winter 2020 to Spring 2021, as well as Fall 2021 to Winter 2021 and Winter 2021 to Spring 2022 by 3% at 54.10% and 6% at 57.34%.</a:t>
            </a:r>
            <a:endParaRPr lang="en-US" sz="1400" dirty="0"/>
          </a:p>
        </p:txBody>
      </p:sp>
      <p:pic>
        <p:nvPicPr>
          <p:cNvPr id="2" name="Picture 1" descr="A person sitting on a desk&#10;&#10;Description automatically generated with low confidence">
            <a:extLst>
              <a:ext uri="{FF2B5EF4-FFF2-40B4-BE49-F238E27FC236}">
                <a16:creationId xmlns:a16="http://schemas.microsoft.com/office/drawing/2014/main" id="{9286D5FF-7E75-489D-B8E5-8F62268B48CE}"/>
              </a:ext>
            </a:extLst>
          </p:cNvPr>
          <p:cNvPicPr>
            <a:picLocks noChangeAspect="1"/>
          </p:cNvPicPr>
          <p:nvPr/>
        </p:nvPicPr>
        <p:blipFill rotWithShape="1">
          <a:blip r:embed="rId2"/>
          <a:srcRect r="-1" b="10860"/>
          <a:stretch/>
        </p:blipFill>
        <p:spPr>
          <a:xfrm>
            <a:off x="6012160" y="2575445"/>
            <a:ext cx="2576700" cy="3229819"/>
          </a:xfrm>
          <a:prstGeom prst="rect">
            <a:avLst/>
          </a:prstGeom>
          <a:noFill/>
        </p:spPr>
      </p:pic>
      <p:graphicFrame>
        <p:nvGraphicFramePr>
          <p:cNvPr id="5" name="Chart 4">
            <a:extLst>
              <a:ext uri="{FF2B5EF4-FFF2-40B4-BE49-F238E27FC236}">
                <a16:creationId xmlns:a16="http://schemas.microsoft.com/office/drawing/2014/main" id="{40345C16-E080-4671-8E78-FFC8D1987C8B}"/>
              </a:ext>
            </a:extLst>
          </p:cNvPr>
          <p:cNvGraphicFramePr/>
          <p:nvPr>
            <p:extLst>
              <p:ext uri="{D42A27DB-BD31-4B8C-83A1-F6EECF244321}">
                <p14:modId xmlns:p14="http://schemas.microsoft.com/office/powerpoint/2010/main" val="305595043"/>
              </p:ext>
            </p:extLst>
          </p:nvPr>
        </p:nvGraphicFramePr>
        <p:xfrm>
          <a:off x="2339752" y="1628800"/>
          <a:ext cx="3408040" cy="504056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331640" y="0"/>
            <a:ext cx="2880320" cy="1223963"/>
          </a:xfrm>
        </p:spPr>
        <p:txBody>
          <a:bodyPr wrap="square" anchor="ctr">
            <a:normAutofit/>
          </a:bodyPr>
          <a:lstStyle/>
          <a:p>
            <a:pPr algn="ctr"/>
            <a:r>
              <a:rPr lang="en-US" b="1" u="sng" dirty="0"/>
              <a:t>Reading</a:t>
            </a:r>
            <a:endParaRPr lang="uk-UA" b="1" u="sng" dirty="0"/>
          </a:p>
        </p:txBody>
      </p:sp>
      <p:sp>
        <p:nvSpPr>
          <p:cNvPr id="36867" name="Rectangle 3"/>
          <p:cNvSpPr>
            <a:spLocks noGrp="1" noChangeArrowheads="1"/>
          </p:cNvSpPr>
          <p:nvPr>
            <p:ph sz="half" idx="1"/>
          </p:nvPr>
        </p:nvSpPr>
        <p:spPr>
          <a:xfrm>
            <a:off x="611560" y="791051"/>
            <a:ext cx="4027487" cy="4679950"/>
          </a:xfrm>
        </p:spPr>
        <p:txBody>
          <a:bodyPr wrap="square" anchor="t">
            <a:normAutofit/>
          </a:bodyPr>
          <a:lstStyle/>
          <a:p>
            <a:pPr marL="0" marR="0" indent="0">
              <a:lnSpc>
                <a:spcPct val="90000"/>
              </a:lnSpc>
              <a:spcBef>
                <a:spcPts val="0"/>
              </a:spcBef>
              <a:spcAft>
                <a:spcPts val="800"/>
              </a:spcAft>
              <a:buNone/>
            </a:pPr>
            <a:r>
              <a:rPr lang="en-US" sz="1800" b="1" dirty="0">
                <a:effectLst/>
              </a:rPr>
              <a:t> </a:t>
            </a:r>
            <a:endParaRPr lang="en-US" sz="1800" dirty="0">
              <a:effectLst/>
            </a:endParaRPr>
          </a:p>
          <a:p>
            <a:pPr marL="342900" marR="0" lvl="0" indent="-342900">
              <a:lnSpc>
                <a:spcPct val="90000"/>
              </a:lnSpc>
              <a:spcBef>
                <a:spcPts val="0"/>
              </a:spcBef>
              <a:spcAft>
                <a:spcPts val="0"/>
              </a:spcAft>
              <a:buFont typeface="Symbol" panose="05050102010706020507" pitchFamily="18" charset="2"/>
              <a:buChar char=""/>
            </a:pPr>
            <a:r>
              <a:rPr lang="en-US" sz="1800" b="1" dirty="0">
                <a:effectLst/>
              </a:rPr>
              <a:t>Students reading fluency is below grade level - Continue</a:t>
            </a:r>
            <a:r>
              <a:rPr lang="en-US" sz="1800" dirty="0">
                <a:effectLst/>
              </a:rPr>
              <a:t> </a:t>
            </a:r>
            <a:r>
              <a:rPr lang="en-US" sz="1800" b="1" dirty="0">
                <a:effectLst/>
              </a:rPr>
              <a:t>using</a:t>
            </a:r>
            <a:r>
              <a:rPr lang="en-US" sz="1800" dirty="0">
                <a:effectLst/>
              </a:rPr>
              <a:t> </a:t>
            </a:r>
            <a:r>
              <a:rPr lang="en-US" sz="1800" b="1" dirty="0">
                <a:effectLst/>
              </a:rPr>
              <a:t>Guided Reading to focus on building students reading stamina</a:t>
            </a:r>
            <a:r>
              <a:rPr lang="en-US" sz="1800" dirty="0">
                <a:effectLst/>
              </a:rPr>
              <a:t>. </a:t>
            </a:r>
          </a:p>
          <a:p>
            <a:pPr marL="0" marR="0" lvl="0" indent="0">
              <a:lnSpc>
                <a:spcPct val="90000"/>
              </a:lnSpc>
              <a:spcBef>
                <a:spcPts val="0"/>
              </a:spcBef>
              <a:spcAft>
                <a:spcPts val="0"/>
              </a:spcAft>
              <a:buNone/>
            </a:pPr>
            <a:endParaRPr lang="en-US" sz="1800" dirty="0">
              <a:effectLst/>
            </a:endParaRPr>
          </a:p>
          <a:p>
            <a:pPr marL="342900" marR="0" lvl="0" indent="-342900">
              <a:lnSpc>
                <a:spcPct val="90000"/>
              </a:lnSpc>
              <a:spcBef>
                <a:spcPts val="0"/>
              </a:spcBef>
              <a:spcAft>
                <a:spcPts val="0"/>
              </a:spcAft>
              <a:buFont typeface="Symbol" panose="05050102010706020507" pitchFamily="18" charset="2"/>
              <a:buChar char=""/>
            </a:pPr>
            <a:r>
              <a:rPr lang="en-US" sz="1800" b="1" dirty="0">
                <a:effectLst/>
              </a:rPr>
              <a:t>Students unable to read grade level texts (comprehension)</a:t>
            </a:r>
            <a:r>
              <a:rPr lang="en-US" sz="1800" dirty="0">
                <a:effectLst/>
              </a:rPr>
              <a:t>.  </a:t>
            </a:r>
            <a:r>
              <a:rPr lang="en-US" sz="1800" b="1" dirty="0">
                <a:effectLst/>
              </a:rPr>
              <a:t>Continue to focus on Close Reading (Leveled Texts for students for small groups</a:t>
            </a:r>
            <a:r>
              <a:rPr lang="en-US" sz="1800" dirty="0">
                <a:effectLst/>
              </a:rPr>
              <a:t>).</a:t>
            </a:r>
          </a:p>
          <a:p>
            <a:pPr marL="0" marR="0" lvl="0" indent="0">
              <a:lnSpc>
                <a:spcPct val="90000"/>
              </a:lnSpc>
              <a:spcBef>
                <a:spcPts val="0"/>
              </a:spcBef>
              <a:spcAft>
                <a:spcPts val="0"/>
              </a:spcAft>
              <a:buNone/>
            </a:pPr>
            <a:endParaRPr lang="en-US" sz="1800" dirty="0">
              <a:effectLst/>
            </a:endParaRPr>
          </a:p>
          <a:p>
            <a:pPr marL="342900" marR="0" lvl="0" indent="-342900">
              <a:lnSpc>
                <a:spcPct val="90000"/>
              </a:lnSpc>
              <a:spcBef>
                <a:spcPts val="0"/>
              </a:spcBef>
              <a:spcAft>
                <a:spcPts val="0"/>
              </a:spcAft>
              <a:buFont typeface="Symbol" panose="05050102010706020507" pitchFamily="18" charset="2"/>
              <a:buChar char=""/>
            </a:pPr>
            <a:r>
              <a:rPr lang="en-US" sz="1800" b="1" dirty="0">
                <a:effectLst/>
              </a:rPr>
              <a:t>Students missing basic grammar skills.</a:t>
            </a:r>
            <a:endParaRPr lang="uk-UA" sz="1800" dirty="0"/>
          </a:p>
        </p:txBody>
      </p:sp>
      <p:pic>
        <p:nvPicPr>
          <p:cNvPr id="3" name="Picture 2" descr="Shape&#10;&#10;Description automatically generated">
            <a:extLst>
              <a:ext uri="{FF2B5EF4-FFF2-40B4-BE49-F238E27FC236}">
                <a16:creationId xmlns:a16="http://schemas.microsoft.com/office/drawing/2014/main" id="{A108539A-1B89-441D-B98C-7D985914D15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39047" y="980728"/>
            <a:ext cx="4029075" cy="4029075"/>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611188" y="333375"/>
            <a:ext cx="3456756" cy="719361"/>
          </a:xfrm>
        </p:spPr>
        <p:txBody>
          <a:bodyPr wrap="square" anchor="ctr">
            <a:normAutofit/>
          </a:bodyPr>
          <a:lstStyle/>
          <a:p>
            <a:pPr algn="ctr"/>
            <a:r>
              <a:rPr lang="en-US" b="1" u="sng" dirty="0"/>
              <a:t>Reading</a:t>
            </a:r>
            <a:endParaRPr lang="uk-UA" b="1" u="sng" dirty="0"/>
          </a:p>
        </p:txBody>
      </p:sp>
      <p:sp>
        <p:nvSpPr>
          <p:cNvPr id="36867" name="Rectangle 3"/>
          <p:cNvSpPr>
            <a:spLocks noGrp="1" noChangeArrowheads="1"/>
          </p:cNvSpPr>
          <p:nvPr>
            <p:ph sz="half" idx="1"/>
          </p:nvPr>
        </p:nvSpPr>
        <p:spPr>
          <a:xfrm>
            <a:off x="607355" y="594944"/>
            <a:ext cx="4027487" cy="4679950"/>
          </a:xfrm>
        </p:spPr>
        <p:txBody>
          <a:bodyPr wrap="square" anchor="t">
            <a:normAutofit/>
          </a:bodyPr>
          <a:lstStyle/>
          <a:p>
            <a:pPr marL="0" marR="0" indent="0">
              <a:lnSpc>
                <a:spcPct val="90000"/>
              </a:lnSpc>
              <a:spcBef>
                <a:spcPts val="0"/>
              </a:spcBef>
              <a:spcAft>
                <a:spcPts val="800"/>
              </a:spcAft>
              <a:buNone/>
            </a:pPr>
            <a:r>
              <a:rPr lang="en-US" sz="2400" b="1" dirty="0">
                <a:effectLst/>
              </a:rPr>
              <a:t> </a:t>
            </a:r>
            <a:endParaRPr lang="en-US" sz="2400" dirty="0">
              <a:effectLst/>
            </a:endParaRPr>
          </a:p>
          <a:p>
            <a:pPr marL="114300" marR="0" indent="0">
              <a:lnSpc>
                <a:spcPct val="90000"/>
              </a:lnSpc>
              <a:spcBef>
                <a:spcPts val="0"/>
              </a:spcBef>
              <a:spcAft>
                <a:spcPts val="0"/>
              </a:spcAft>
              <a:buNone/>
            </a:pPr>
            <a:endParaRPr lang="en-US" sz="2400" dirty="0">
              <a:effectLst/>
            </a:endParaRPr>
          </a:p>
          <a:p>
            <a:pPr marL="342900" marR="0" lvl="0" indent="-342900">
              <a:lnSpc>
                <a:spcPct val="90000"/>
              </a:lnSpc>
              <a:spcBef>
                <a:spcPts val="0"/>
              </a:spcBef>
              <a:spcAft>
                <a:spcPts val="0"/>
              </a:spcAft>
              <a:buFont typeface="Symbol" panose="05050102010706020507" pitchFamily="18" charset="2"/>
              <a:buChar char=""/>
            </a:pPr>
            <a:r>
              <a:rPr lang="en-US" sz="2400" b="1" dirty="0">
                <a:effectLst/>
              </a:rPr>
              <a:t>Comprehension skills are weak. </a:t>
            </a:r>
            <a:endParaRPr lang="en-US" sz="2400" dirty="0">
              <a:effectLst/>
            </a:endParaRPr>
          </a:p>
          <a:p>
            <a:pPr marL="114300" marR="0" indent="0">
              <a:lnSpc>
                <a:spcPct val="90000"/>
              </a:lnSpc>
              <a:spcBef>
                <a:spcPts val="0"/>
              </a:spcBef>
              <a:spcAft>
                <a:spcPts val="0"/>
              </a:spcAft>
              <a:buNone/>
            </a:pPr>
            <a:endParaRPr lang="en-US" sz="2400" dirty="0">
              <a:effectLst/>
            </a:endParaRPr>
          </a:p>
          <a:p>
            <a:pPr marL="342900" marR="0" lvl="0" indent="-342900">
              <a:lnSpc>
                <a:spcPct val="90000"/>
              </a:lnSpc>
              <a:spcBef>
                <a:spcPts val="0"/>
              </a:spcBef>
              <a:spcAft>
                <a:spcPts val="0"/>
              </a:spcAft>
              <a:buFont typeface="Symbol" panose="05050102010706020507" pitchFamily="18" charset="2"/>
              <a:buChar char=""/>
            </a:pPr>
            <a:r>
              <a:rPr lang="en-US" sz="2400" b="1" dirty="0">
                <a:effectLst/>
              </a:rPr>
              <a:t>Not enough focus on the content weights.</a:t>
            </a:r>
            <a:endParaRPr lang="en-US" sz="2400" dirty="0">
              <a:effectLst/>
            </a:endParaRPr>
          </a:p>
          <a:p>
            <a:pPr marL="114300" marR="0" indent="0">
              <a:lnSpc>
                <a:spcPct val="90000"/>
              </a:lnSpc>
              <a:spcBef>
                <a:spcPts val="0"/>
              </a:spcBef>
              <a:spcAft>
                <a:spcPts val="0"/>
              </a:spcAft>
              <a:buNone/>
            </a:pPr>
            <a:endParaRPr lang="en-US" sz="2400" dirty="0">
              <a:effectLst/>
            </a:endParaRPr>
          </a:p>
          <a:p>
            <a:pPr marL="342900" marR="0" lvl="0" indent="-342900">
              <a:lnSpc>
                <a:spcPct val="90000"/>
              </a:lnSpc>
              <a:spcBef>
                <a:spcPts val="0"/>
              </a:spcBef>
              <a:spcAft>
                <a:spcPts val="0"/>
              </a:spcAft>
              <a:buFont typeface="Symbol" panose="05050102010706020507" pitchFamily="18" charset="2"/>
              <a:buChar char=""/>
            </a:pPr>
            <a:r>
              <a:rPr lang="en-US" sz="2400" b="1" dirty="0">
                <a:effectLst/>
              </a:rPr>
              <a:t>Some teachers are still in need of support with their delivery of guiding reading instruction. </a:t>
            </a:r>
            <a:endParaRPr lang="en-US" sz="2400" dirty="0">
              <a:effectLst/>
            </a:endParaRPr>
          </a:p>
          <a:p>
            <a:pPr marL="0" indent="0">
              <a:lnSpc>
                <a:spcPct val="90000"/>
              </a:lnSpc>
              <a:buNone/>
            </a:pPr>
            <a:endParaRPr lang="uk-UA" sz="2400" dirty="0"/>
          </a:p>
        </p:txBody>
      </p:sp>
      <p:pic>
        <p:nvPicPr>
          <p:cNvPr id="4" name="Picture 3" descr="Shape&#10;&#10;Description automatically generated">
            <a:extLst>
              <a:ext uri="{FF2B5EF4-FFF2-40B4-BE49-F238E27FC236}">
                <a16:creationId xmlns:a16="http://schemas.microsoft.com/office/drawing/2014/main" id="{A90447D2-BC4E-4D13-9873-0392FF3932D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60032" y="920382"/>
            <a:ext cx="4029075" cy="4029075"/>
          </a:xfrm>
          <a:prstGeom prst="rect">
            <a:avLst/>
          </a:prstGeom>
          <a:noFill/>
        </p:spPr>
      </p:pic>
    </p:spTree>
    <p:extLst>
      <p:ext uri="{BB962C8B-B14F-4D97-AF65-F5344CB8AC3E}">
        <p14:creationId xmlns:p14="http://schemas.microsoft.com/office/powerpoint/2010/main" val="2901592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259632" y="-261872"/>
            <a:ext cx="2088604" cy="1223963"/>
          </a:xfrm>
        </p:spPr>
        <p:txBody>
          <a:bodyPr wrap="square" anchor="ctr">
            <a:normAutofit/>
          </a:bodyPr>
          <a:lstStyle/>
          <a:p>
            <a:pPr algn="ctr"/>
            <a:r>
              <a:rPr lang="en-US" b="1" u="sng" dirty="0"/>
              <a:t>Reading</a:t>
            </a:r>
            <a:endParaRPr lang="uk-UA" b="1" u="sng" dirty="0"/>
          </a:p>
        </p:txBody>
      </p:sp>
      <p:sp>
        <p:nvSpPr>
          <p:cNvPr id="36867" name="Rectangle 3"/>
          <p:cNvSpPr>
            <a:spLocks noGrp="1" noChangeArrowheads="1"/>
          </p:cNvSpPr>
          <p:nvPr>
            <p:ph sz="half" idx="1"/>
          </p:nvPr>
        </p:nvSpPr>
        <p:spPr>
          <a:xfrm>
            <a:off x="544513" y="764704"/>
            <a:ext cx="4027487" cy="4679950"/>
          </a:xfrm>
        </p:spPr>
        <p:txBody>
          <a:bodyPr wrap="square" anchor="t">
            <a:normAutofit lnSpcReduction="10000"/>
          </a:bodyPr>
          <a:lstStyle/>
          <a:p>
            <a:pPr marL="0" marR="0" indent="0">
              <a:lnSpc>
                <a:spcPct val="90000"/>
              </a:lnSpc>
              <a:spcBef>
                <a:spcPts val="0"/>
              </a:spcBef>
              <a:spcAft>
                <a:spcPts val="800"/>
              </a:spcAft>
              <a:buNone/>
            </a:pPr>
            <a:r>
              <a:rPr lang="en-US" sz="1800" b="1" dirty="0">
                <a:effectLst/>
              </a:rPr>
              <a:t> </a:t>
            </a:r>
            <a:endParaRPr lang="en-US" sz="1800" dirty="0">
              <a:effectLst/>
            </a:endParaRPr>
          </a:p>
          <a:p>
            <a:pPr marL="342900" marR="0" lvl="0" indent="-342900">
              <a:lnSpc>
                <a:spcPct val="90000"/>
              </a:lnSpc>
              <a:spcBef>
                <a:spcPts val="0"/>
              </a:spcBef>
              <a:spcAft>
                <a:spcPts val="0"/>
              </a:spcAft>
              <a:buFont typeface="Symbol" panose="05050102010706020507" pitchFamily="18" charset="2"/>
              <a:buChar char=""/>
            </a:pPr>
            <a:r>
              <a:rPr lang="en-US" sz="1800" b="1" dirty="0">
                <a:effectLst/>
              </a:rPr>
              <a:t>Some teachers are still in need of support with their delivery of guiding reading instruction. </a:t>
            </a:r>
            <a:endParaRPr lang="en-US" sz="1800" dirty="0">
              <a:effectLst/>
            </a:endParaRPr>
          </a:p>
          <a:p>
            <a:pPr marL="114300" marR="0" indent="0">
              <a:lnSpc>
                <a:spcPct val="90000"/>
              </a:lnSpc>
              <a:spcBef>
                <a:spcPts val="0"/>
              </a:spcBef>
              <a:spcAft>
                <a:spcPts val="0"/>
              </a:spcAft>
              <a:buNone/>
            </a:pPr>
            <a:endParaRPr lang="en-US" sz="1800" dirty="0">
              <a:effectLst/>
            </a:endParaRPr>
          </a:p>
          <a:p>
            <a:pPr marL="342900" marR="0" lvl="0" indent="-342900">
              <a:lnSpc>
                <a:spcPct val="90000"/>
              </a:lnSpc>
              <a:spcBef>
                <a:spcPts val="0"/>
              </a:spcBef>
              <a:spcAft>
                <a:spcPts val="0"/>
              </a:spcAft>
              <a:buFont typeface="Symbol" panose="05050102010706020507" pitchFamily="18" charset="2"/>
              <a:buChar char=""/>
            </a:pPr>
            <a:r>
              <a:rPr lang="en-US" sz="1800" b="1" dirty="0">
                <a:effectLst/>
              </a:rPr>
              <a:t>Small group reading instruction is not consistent,</a:t>
            </a:r>
            <a:endParaRPr lang="en-US" sz="1800" dirty="0">
              <a:effectLst/>
            </a:endParaRPr>
          </a:p>
          <a:p>
            <a:pPr marL="114300" marR="0" indent="0">
              <a:lnSpc>
                <a:spcPct val="90000"/>
              </a:lnSpc>
              <a:spcBef>
                <a:spcPts val="0"/>
              </a:spcBef>
              <a:spcAft>
                <a:spcPts val="0"/>
              </a:spcAft>
              <a:buNone/>
            </a:pPr>
            <a:endParaRPr lang="en-US" sz="1800" dirty="0">
              <a:effectLst/>
            </a:endParaRPr>
          </a:p>
          <a:p>
            <a:pPr marL="342900" marR="0" lvl="0" indent="-342900">
              <a:lnSpc>
                <a:spcPct val="90000"/>
              </a:lnSpc>
              <a:spcBef>
                <a:spcPts val="0"/>
              </a:spcBef>
              <a:spcAft>
                <a:spcPts val="0"/>
              </a:spcAft>
              <a:buFont typeface="Symbol" panose="05050102010706020507" pitchFamily="18" charset="2"/>
              <a:buChar char=""/>
            </a:pPr>
            <a:r>
              <a:rPr lang="en-US" sz="1800" b="1" dirty="0">
                <a:effectLst/>
              </a:rPr>
              <a:t>Lacking reading fluency and phonics skills.</a:t>
            </a:r>
          </a:p>
          <a:p>
            <a:pPr marL="0" marR="0" lvl="0" indent="0">
              <a:lnSpc>
                <a:spcPct val="90000"/>
              </a:lnSpc>
              <a:spcBef>
                <a:spcPts val="0"/>
              </a:spcBef>
              <a:spcAft>
                <a:spcPts val="0"/>
              </a:spcAft>
              <a:buNone/>
            </a:pPr>
            <a:endParaRPr lang="en-US" sz="1800" dirty="0">
              <a:effectLst/>
            </a:endParaRPr>
          </a:p>
          <a:p>
            <a:pPr marL="342900" marR="0" lvl="0" indent="-342900">
              <a:lnSpc>
                <a:spcPct val="90000"/>
              </a:lnSpc>
              <a:spcBef>
                <a:spcPts val="0"/>
              </a:spcBef>
              <a:spcAft>
                <a:spcPts val="0"/>
              </a:spcAft>
              <a:buFont typeface="Symbol" panose="05050102010706020507" pitchFamily="18" charset="2"/>
              <a:buChar char=""/>
            </a:pPr>
            <a:r>
              <a:rPr lang="en-US" sz="1800" b="1" dirty="0">
                <a:effectLst/>
              </a:rPr>
              <a:t>ESOL students have a lack of understanding, they don’t have basic foundation skills (alphabet, phonics and </a:t>
            </a:r>
            <a:r>
              <a:rPr lang="en-US" sz="1800" b="1" dirty="0" err="1">
                <a:effectLst/>
              </a:rPr>
              <a:t>etc</a:t>
            </a:r>
            <a:r>
              <a:rPr lang="en-US" sz="1800" b="1" dirty="0">
                <a:effectLst/>
              </a:rPr>
              <a:t>).</a:t>
            </a:r>
          </a:p>
          <a:p>
            <a:pPr marL="0" marR="0" lvl="0" indent="0">
              <a:lnSpc>
                <a:spcPct val="90000"/>
              </a:lnSpc>
              <a:spcBef>
                <a:spcPts val="0"/>
              </a:spcBef>
              <a:spcAft>
                <a:spcPts val="0"/>
              </a:spcAft>
              <a:buNone/>
            </a:pPr>
            <a:endParaRPr lang="en-US" sz="1800" dirty="0">
              <a:effectLst/>
            </a:endParaRPr>
          </a:p>
          <a:p>
            <a:pPr marL="342900" marR="0" lvl="0" indent="-342900">
              <a:lnSpc>
                <a:spcPct val="90000"/>
              </a:lnSpc>
              <a:spcBef>
                <a:spcPts val="0"/>
              </a:spcBef>
              <a:spcAft>
                <a:spcPts val="0"/>
              </a:spcAft>
              <a:buFont typeface="Symbol" panose="05050102010706020507" pitchFamily="18" charset="2"/>
              <a:buChar char=""/>
            </a:pPr>
            <a:r>
              <a:rPr lang="en-US" sz="1800" b="1" dirty="0">
                <a:effectLst/>
              </a:rPr>
              <a:t>General Education teachers unable to communicate with English Language Learners.</a:t>
            </a:r>
            <a:endParaRPr lang="en-US" sz="1800" dirty="0">
              <a:effectLst/>
            </a:endParaRPr>
          </a:p>
          <a:p>
            <a:pPr marL="114300" marR="0" indent="0">
              <a:lnSpc>
                <a:spcPct val="90000"/>
              </a:lnSpc>
              <a:spcBef>
                <a:spcPts val="0"/>
              </a:spcBef>
              <a:spcAft>
                <a:spcPts val="800"/>
              </a:spcAft>
              <a:buNone/>
            </a:pPr>
            <a:endParaRPr lang="en-US" sz="1800" dirty="0">
              <a:effectLst/>
            </a:endParaRPr>
          </a:p>
          <a:p>
            <a:pPr>
              <a:lnSpc>
                <a:spcPct val="90000"/>
              </a:lnSpc>
            </a:pPr>
            <a:endParaRPr lang="uk-UA" sz="1800" dirty="0"/>
          </a:p>
        </p:txBody>
      </p:sp>
      <p:pic>
        <p:nvPicPr>
          <p:cNvPr id="4" name="Picture 3" descr="Shape&#10;&#10;Description automatically generated">
            <a:extLst>
              <a:ext uri="{FF2B5EF4-FFF2-40B4-BE49-F238E27FC236}">
                <a16:creationId xmlns:a16="http://schemas.microsoft.com/office/drawing/2014/main" id="{D3A3A47C-1001-42E6-BEFE-072B5C89D8A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76543" y="945356"/>
            <a:ext cx="4029075" cy="4029075"/>
          </a:xfrm>
          <a:prstGeom prst="rect">
            <a:avLst/>
          </a:prstGeom>
          <a:noFill/>
        </p:spPr>
      </p:pic>
    </p:spTree>
    <p:extLst>
      <p:ext uri="{BB962C8B-B14F-4D97-AF65-F5344CB8AC3E}">
        <p14:creationId xmlns:p14="http://schemas.microsoft.com/office/powerpoint/2010/main" val="22217480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ChangeArrowheads="1"/>
          </p:cNvSpPr>
          <p:nvPr>
            <p:ph type="title"/>
          </p:nvPr>
        </p:nvSpPr>
        <p:spPr>
          <a:xfrm>
            <a:off x="899592" y="476672"/>
            <a:ext cx="7704856" cy="1143000"/>
          </a:xfrm>
        </p:spPr>
        <p:txBody>
          <a:bodyPr wrap="square" anchor="ctr">
            <a:noAutofit/>
          </a:bodyPr>
          <a:lstStyle/>
          <a:p>
            <a:pPr lvl="0">
              <a:buNone/>
            </a:pPr>
            <a:r>
              <a:rPr lang="en-US" sz="1400" b="1" i="0" u="none" strike="noStrike" noProof="0" dirty="0">
                <a:highlight>
                  <a:srgbClr val="FFFF00"/>
                </a:highlight>
                <a:latin typeface="Franklin Gothic Book"/>
              </a:rPr>
              <a:t>Math</a:t>
            </a:r>
            <a:br>
              <a:rPr lang="en-US" sz="1400" b="0" i="0" u="none" strike="noStrike" noProof="0" dirty="0">
                <a:latin typeface="Franklin Gothic Book"/>
              </a:rPr>
            </a:br>
            <a:r>
              <a:rPr lang="en-US" sz="1400" b="0" i="0" u="none" strike="noStrike" noProof="0" dirty="0">
                <a:latin typeface="Franklin Gothic Book"/>
              </a:rPr>
              <a:t>By the end of the 2020-2021 school year, increase the percentage of all subgroups (Black, Asian, Hispanic, SWD, ELL, Socioeconomically Disadvantaged) meeting or exceeding projected growth on the NWEA MAP Assessment from Fall 2020 to Winter 2020 and Winter 2020 to Spring 2021, as well as Fall 2020 to Winter 2021 and Winter 2021 to Spring 2022 by 3%. Additionally, increase the percentage of students mastering common assessments with 70% or higher. Additionally, at a minimum, all subgroups will meet their 3% target at 58.91% and the 6% target 62.43%.</a:t>
            </a:r>
            <a:endParaRPr lang="en-US" sz="1400" dirty="0"/>
          </a:p>
        </p:txBody>
      </p:sp>
      <p:graphicFrame>
        <p:nvGraphicFramePr>
          <p:cNvPr id="5" name="Content Placeholder 4">
            <a:extLst>
              <a:ext uri="{FF2B5EF4-FFF2-40B4-BE49-F238E27FC236}">
                <a16:creationId xmlns:a16="http://schemas.microsoft.com/office/drawing/2014/main" id="{A4D27AE7-8A13-41FC-9A85-27BBF4F46BB4}"/>
              </a:ext>
            </a:extLst>
          </p:cNvPr>
          <p:cNvGraphicFramePr>
            <a:graphicFrameLocks noGrp="1"/>
          </p:cNvGraphicFramePr>
          <p:nvPr>
            <p:ph sz="half" idx="1"/>
            <p:extLst>
              <p:ext uri="{D42A27DB-BD31-4B8C-83A1-F6EECF244321}">
                <p14:modId xmlns:p14="http://schemas.microsoft.com/office/powerpoint/2010/main" val="2204992901"/>
              </p:ext>
            </p:extLst>
          </p:nvPr>
        </p:nvGraphicFramePr>
        <p:xfrm>
          <a:off x="1954457" y="1988839"/>
          <a:ext cx="3313113" cy="4708823"/>
        </p:xfrm>
        <a:graphic>
          <a:graphicData uri="http://schemas.openxmlformats.org/drawingml/2006/chart">
            <c:chart xmlns:c="http://schemas.openxmlformats.org/drawingml/2006/chart" xmlns:r="http://schemas.openxmlformats.org/officeDocument/2006/relationships" r:id="rId2"/>
          </a:graphicData>
        </a:graphic>
      </p:graphicFrame>
      <p:pic>
        <p:nvPicPr>
          <p:cNvPr id="2" name="Picture 1">
            <a:extLst>
              <a:ext uri="{FF2B5EF4-FFF2-40B4-BE49-F238E27FC236}">
                <a16:creationId xmlns:a16="http://schemas.microsoft.com/office/drawing/2014/main" id="{5B7E2684-107C-44B8-81B2-D4C3ACEB38D4}"/>
              </a:ext>
            </a:extLst>
          </p:cNvPr>
          <p:cNvPicPr>
            <a:picLocks noChangeAspect="1"/>
          </p:cNvPicPr>
          <p:nvPr/>
        </p:nvPicPr>
        <p:blipFill rotWithShape="1">
          <a:blip r:embed="rId3"/>
          <a:srcRect l="25683" r="19486" b="1"/>
          <a:stretch/>
        </p:blipFill>
        <p:spPr>
          <a:xfrm>
            <a:off x="5547548" y="2297046"/>
            <a:ext cx="3313112" cy="4525963"/>
          </a:xfrm>
          <a:prstGeom prst="rect">
            <a:avLst/>
          </a:prstGeom>
          <a:noFill/>
        </p:spPr>
      </p:pic>
    </p:spTree>
    <p:extLst>
      <p:ext uri="{BB962C8B-B14F-4D97-AF65-F5344CB8AC3E}">
        <p14:creationId xmlns:p14="http://schemas.microsoft.com/office/powerpoint/2010/main" val="34045381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974080" y="-39382"/>
            <a:ext cx="3168352" cy="1223963"/>
          </a:xfrm>
        </p:spPr>
        <p:txBody>
          <a:bodyPr wrap="square" anchor="ctr">
            <a:normAutofit/>
          </a:bodyPr>
          <a:lstStyle/>
          <a:p>
            <a:pPr algn="ctr"/>
            <a:r>
              <a:rPr lang="en-US" b="1" u="sng" dirty="0"/>
              <a:t>Mathematics</a:t>
            </a:r>
            <a:endParaRPr lang="uk-UA" b="1" u="sng" dirty="0"/>
          </a:p>
        </p:txBody>
      </p:sp>
      <p:sp>
        <p:nvSpPr>
          <p:cNvPr id="36867" name="Rectangle 3"/>
          <p:cNvSpPr>
            <a:spLocks noGrp="1" noChangeArrowheads="1"/>
          </p:cNvSpPr>
          <p:nvPr>
            <p:ph sz="half" idx="1"/>
          </p:nvPr>
        </p:nvSpPr>
        <p:spPr>
          <a:xfrm>
            <a:off x="544513" y="764704"/>
            <a:ext cx="4027487" cy="4679950"/>
          </a:xfrm>
        </p:spPr>
        <p:txBody>
          <a:bodyPr wrap="square" anchor="t">
            <a:normAutofit/>
          </a:bodyPr>
          <a:lstStyle/>
          <a:p>
            <a:pPr marL="0" marR="0" indent="0">
              <a:lnSpc>
                <a:spcPct val="90000"/>
              </a:lnSpc>
              <a:spcBef>
                <a:spcPts val="0"/>
              </a:spcBef>
              <a:spcAft>
                <a:spcPts val="800"/>
              </a:spcAft>
              <a:buNone/>
            </a:pPr>
            <a:r>
              <a:rPr lang="en-US" sz="1800" b="1" dirty="0">
                <a:effectLst/>
              </a:rPr>
              <a:t> </a:t>
            </a:r>
            <a:endParaRPr lang="en-US" sz="1800" dirty="0">
              <a:effectLst/>
            </a:endParaRPr>
          </a:p>
          <a:p>
            <a:pPr marL="0" marR="0">
              <a:lnSpc>
                <a:spcPct val="107000"/>
              </a:lnSpc>
              <a:spcBef>
                <a:spcPts val="0"/>
              </a:spcBef>
              <a:spcAft>
                <a:spcPts val="80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Overall root causes for Math include </a:t>
            </a:r>
            <a:r>
              <a:rPr lang="en-US" sz="2000" b="1" dirty="0">
                <a:effectLst/>
                <a:highlight>
                  <a:srgbClr val="FFFFFF"/>
                </a:highlight>
                <a:latin typeface="Calibri" panose="020F0502020204030204" pitchFamily="34" charset="0"/>
                <a:ea typeface="Calibri" panose="020F0502020204030204" pitchFamily="34" charset="0"/>
                <a:cs typeface="Times New Roman" panose="02020603050405020304" pitchFamily="18" charset="0"/>
              </a:rPr>
              <a:t>student attendance, student engagement, parent support, lack of motivation.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Arial" panose="020B0604020202020204" pitchFamily="34" charset="0"/>
              <a:buChar char="●"/>
            </a:pPr>
            <a:r>
              <a:rPr lang="en-US" sz="2000" b="1" u="none" strike="noStrike" dirty="0">
                <a:effectLst/>
                <a:highlight>
                  <a:srgbClr val="FFFFFF"/>
                </a:highlight>
                <a:latin typeface="Calibri" panose="020F0502020204030204" pitchFamily="34" charset="0"/>
                <a:ea typeface="Calibri" panose="020F0502020204030204" pitchFamily="34" charset="0"/>
                <a:cs typeface="Times New Roman" panose="02020603050405020304" pitchFamily="18" charset="0"/>
              </a:rPr>
              <a:t>Extreme lack of prerequisites/lack of prior knowledge </a:t>
            </a:r>
            <a:endParaRPr lang="en-US" sz="2000" u="none" strike="noStrike"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Arial" panose="020B0604020202020204" pitchFamily="34" charset="0"/>
              <a:buChar char="●"/>
            </a:pPr>
            <a:r>
              <a:rPr lang="en-US" sz="2000" b="1" u="none" strike="noStrike" dirty="0">
                <a:effectLst/>
                <a:latin typeface="Calibri" panose="020F0502020204030204" pitchFamily="34" charset="0"/>
                <a:ea typeface="Calibri" panose="020F0502020204030204" pitchFamily="34" charset="0"/>
                <a:cs typeface="Times New Roman" panose="02020603050405020304" pitchFamily="18" charset="0"/>
              </a:rPr>
              <a:t>Lack of understanding of number sense</a:t>
            </a:r>
            <a:endParaRPr lang="en-US" sz="2000" u="none" strike="noStrike"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Arial" panose="020B0604020202020204" pitchFamily="34" charset="0"/>
              <a:buChar char="●"/>
            </a:pPr>
            <a:r>
              <a:rPr lang="en-US" sz="2000" b="1" u="none" strike="noStrike" dirty="0">
                <a:effectLst/>
                <a:latin typeface="Calibri" panose="020F0502020204030204" pitchFamily="34" charset="0"/>
                <a:ea typeface="Calibri" panose="020F0502020204030204" pitchFamily="34" charset="0"/>
                <a:cs typeface="Times New Roman" panose="02020603050405020304" pitchFamily="18" charset="0"/>
              </a:rPr>
              <a:t>Struggles with fact fluency</a:t>
            </a:r>
            <a:endParaRPr lang="en-US" sz="2000" u="none" strike="noStrike" dirty="0">
              <a:effectLst/>
              <a:latin typeface="Calibri" panose="020F0502020204030204" pitchFamily="34" charset="0"/>
              <a:ea typeface="Calibri" panose="020F0502020204030204" pitchFamily="34" charset="0"/>
              <a:cs typeface="Times New Roman" panose="02020603050405020304" pitchFamily="18" charset="0"/>
            </a:endParaRPr>
          </a:p>
          <a:p>
            <a:pPr marL="114300" marR="0" indent="0">
              <a:lnSpc>
                <a:spcPct val="90000"/>
              </a:lnSpc>
              <a:spcBef>
                <a:spcPts val="0"/>
              </a:spcBef>
              <a:spcAft>
                <a:spcPts val="800"/>
              </a:spcAft>
              <a:buNone/>
            </a:pPr>
            <a:endParaRPr lang="en-US" sz="1800" dirty="0">
              <a:effectLst/>
            </a:endParaRPr>
          </a:p>
          <a:p>
            <a:pPr>
              <a:lnSpc>
                <a:spcPct val="90000"/>
              </a:lnSpc>
            </a:pPr>
            <a:endParaRPr lang="uk-UA" sz="1800" dirty="0"/>
          </a:p>
        </p:txBody>
      </p:sp>
      <p:pic>
        <p:nvPicPr>
          <p:cNvPr id="4" name="Picture 3" descr="Shape&#10;&#10;Description automatically generated">
            <a:extLst>
              <a:ext uri="{FF2B5EF4-FFF2-40B4-BE49-F238E27FC236}">
                <a16:creationId xmlns:a16="http://schemas.microsoft.com/office/drawing/2014/main" id="{D3A3A47C-1001-42E6-BEFE-072B5C89D8A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76543" y="945356"/>
            <a:ext cx="4029075" cy="4029075"/>
          </a:xfrm>
          <a:prstGeom prst="rect">
            <a:avLst/>
          </a:prstGeom>
          <a:noFill/>
        </p:spPr>
      </p:pic>
    </p:spTree>
    <p:extLst>
      <p:ext uri="{BB962C8B-B14F-4D97-AF65-F5344CB8AC3E}">
        <p14:creationId xmlns:p14="http://schemas.microsoft.com/office/powerpoint/2010/main" val="16349251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974080" y="-39382"/>
            <a:ext cx="3168352" cy="1223963"/>
          </a:xfrm>
        </p:spPr>
        <p:txBody>
          <a:bodyPr wrap="square" anchor="ctr">
            <a:normAutofit/>
          </a:bodyPr>
          <a:lstStyle/>
          <a:p>
            <a:pPr algn="ctr"/>
            <a:r>
              <a:rPr lang="en-US" b="1" u="sng" dirty="0"/>
              <a:t>Mathematics</a:t>
            </a:r>
            <a:endParaRPr lang="uk-UA" b="1" u="sng" dirty="0"/>
          </a:p>
        </p:txBody>
      </p:sp>
      <p:sp>
        <p:nvSpPr>
          <p:cNvPr id="36867" name="Rectangle 3"/>
          <p:cNvSpPr>
            <a:spLocks noGrp="1" noChangeArrowheads="1"/>
          </p:cNvSpPr>
          <p:nvPr>
            <p:ph sz="half" idx="1"/>
          </p:nvPr>
        </p:nvSpPr>
        <p:spPr>
          <a:xfrm>
            <a:off x="544513" y="764704"/>
            <a:ext cx="4027487" cy="4679950"/>
          </a:xfrm>
        </p:spPr>
        <p:txBody>
          <a:bodyPr wrap="square" anchor="t">
            <a:normAutofit/>
          </a:bodyPr>
          <a:lstStyle/>
          <a:p>
            <a:pPr marL="0" marR="0" indent="0">
              <a:lnSpc>
                <a:spcPct val="90000"/>
              </a:lnSpc>
              <a:spcBef>
                <a:spcPts val="0"/>
              </a:spcBef>
              <a:spcAft>
                <a:spcPts val="800"/>
              </a:spcAft>
              <a:buNone/>
            </a:pPr>
            <a:r>
              <a:rPr lang="en-US" sz="1800" b="1" dirty="0">
                <a:effectLst/>
              </a:rPr>
              <a:t> </a:t>
            </a:r>
            <a:endParaRPr lang="en-US" sz="1800" dirty="0">
              <a:effectLst/>
            </a:endParaRPr>
          </a:p>
          <a:p>
            <a:pPr marL="342900" marR="0" lvl="0" indent="-342900">
              <a:lnSpc>
                <a:spcPct val="115000"/>
              </a:lnSpc>
              <a:spcBef>
                <a:spcPts val="0"/>
              </a:spcBef>
              <a:spcAft>
                <a:spcPts val="0"/>
              </a:spcAft>
              <a:buFont typeface="Arial" panose="020B0604020202020204" pitchFamily="34" charset="0"/>
              <a:buChar char="●"/>
            </a:pPr>
            <a:r>
              <a:rPr lang="en-US" sz="2400" b="1" u="none" strike="noStrike" dirty="0">
                <a:effectLst/>
                <a:latin typeface="Calibri" panose="020F0502020204030204" pitchFamily="34" charset="0"/>
                <a:ea typeface="Calibri" panose="020F0502020204030204" pitchFamily="34" charset="0"/>
                <a:cs typeface="Times New Roman" panose="02020603050405020304" pitchFamily="18" charset="0"/>
              </a:rPr>
              <a:t>Difficulty with solving word problems</a:t>
            </a:r>
            <a:endParaRPr lang="en-US" sz="2400" u="none" strike="noStrike"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Arial" panose="020B0604020202020204" pitchFamily="34" charset="0"/>
              <a:buChar char="●"/>
            </a:pPr>
            <a:r>
              <a:rPr lang="en-US" sz="2400" b="1" u="none" strike="noStrike" dirty="0">
                <a:effectLst/>
                <a:latin typeface="Calibri" panose="020F0502020204030204" pitchFamily="34" charset="0"/>
                <a:ea typeface="Calibri" panose="020F0502020204030204" pitchFamily="34" charset="0"/>
                <a:cs typeface="Times New Roman" panose="02020603050405020304" pitchFamily="18" charset="0"/>
              </a:rPr>
              <a:t>Pacing Guide is too fast</a:t>
            </a:r>
            <a:endParaRPr lang="en-US" sz="2400" u="none" strike="noStrike"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Arial" panose="020B0604020202020204" pitchFamily="34" charset="0"/>
              <a:buChar char="●"/>
            </a:pPr>
            <a:r>
              <a:rPr lang="en-US" sz="2400" b="1" u="none" strike="noStrike" dirty="0">
                <a:effectLst/>
                <a:latin typeface="Calibri" panose="020F0502020204030204" pitchFamily="34" charset="0"/>
                <a:ea typeface="Calibri" panose="020F0502020204030204" pitchFamily="34" charset="0"/>
                <a:cs typeface="Times New Roman" panose="02020603050405020304" pitchFamily="18" charset="0"/>
              </a:rPr>
              <a:t>Student disabilities</a:t>
            </a:r>
            <a:endParaRPr lang="en-US" sz="2400" u="none" strike="noStrike"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Arial" panose="020B0604020202020204" pitchFamily="34" charset="0"/>
              <a:buChar char="●"/>
            </a:pPr>
            <a:r>
              <a:rPr lang="en-US" sz="2400" b="1" u="none" strike="noStrike" dirty="0">
                <a:effectLst/>
                <a:latin typeface="Calibri" panose="020F0502020204030204" pitchFamily="34" charset="0"/>
                <a:ea typeface="Calibri" panose="020F0502020204030204" pitchFamily="34" charset="0"/>
                <a:cs typeface="Times New Roman" panose="02020603050405020304" pitchFamily="18" charset="0"/>
              </a:rPr>
              <a:t>Language barrier (students and parents)</a:t>
            </a:r>
            <a:endParaRPr lang="en-US" sz="2400" u="none" strike="noStrike"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pPr>
            <a:r>
              <a:rPr lang="en-US" sz="2400" b="1" u="none" strike="noStrike" dirty="0">
                <a:effectLst/>
                <a:latin typeface="Calibri" panose="020F0502020204030204" pitchFamily="34" charset="0"/>
                <a:ea typeface="Calibri" panose="020F0502020204030204" pitchFamily="34" charset="0"/>
                <a:cs typeface="Calibri" panose="020F0502020204030204" pitchFamily="34" charset="0"/>
              </a:rPr>
              <a:t>The school has not incorporated time for Gen Ed and SPED teachers to collaborate.</a:t>
            </a:r>
            <a:endParaRPr lang="en-US" sz="2400" u="none" strike="noStrike" dirty="0">
              <a:effectLst/>
              <a:latin typeface="Calibri" panose="020F0502020204030204" pitchFamily="34" charset="0"/>
              <a:ea typeface="Calibri" panose="020F0502020204030204" pitchFamily="34" charset="0"/>
              <a:cs typeface="Times New Roman" panose="02020603050405020304" pitchFamily="18" charset="0"/>
            </a:endParaRPr>
          </a:p>
          <a:p>
            <a:pPr marL="114300" marR="0" indent="0">
              <a:lnSpc>
                <a:spcPct val="90000"/>
              </a:lnSpc>
              <a:spcBef>
                <a:spcPts val="0"/>
              </a:spcBef>
              <a:spcAft>
                <a:spcPts val="800"/>
              </a:spcAft>
              <a:buNone/>
            </a:pPr>
            <a:endParaRPr lang="en-US" sz="1800" dirty="0">
              <a:effectLst/>
            </a:endParaRPr>
          </a:p>
          <a:p>
            <a:pPr>
              <a:lnSpc>
                <a:spcPct val="90000"/>
              </a:lnSpc>
            </a:pPr>
            <a:endParaRPr lang="uk-UA" sz="1800" dirty="0"/>
          </a:p>
        </p:txBody>
      </p:sp>
      <p:pic>
        <p:nvPicPr>
          <p:cNvPr id="4" name="Picture 3" descr="Shape&#10;&#10;Description automatically generated">
            <a:extLst>
              <a:ext uri="{FF2B5EF4-FFF2-40B4-BE49-F238E27FC236}">
                <a16:creationId xmlns:a16="http://schemas.microsoft.com/office/drawing/2014/main" id="{D3A3A47C-1001-42E6-BEFE-072B5C89D8A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76543" y="945356"/>
            <a:ext cx="4029075" cy="4029075"/>
          </a:xfrm>
          <a:prstGeom prst="rect">
            <a:avLst/>
          </a:prstGeom>
          <a:noFill/>
        </p:spPr>
      </p:pic>
    </p:spTree>
    <p:extLst>
      <p:ext uri="{BB962C8B-B14F-4D97-AF65-F5344CB8AC3E}">
        <p14:creationId xmlns:p14="http://schemas.microsoft.com/office/powerpoint/2010/main" val="3478481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974080" y="-39382"/>
            <a:ext cx="3168352" cy="1223963"/>
          </a:xfrm>
        </p:spPr>
        <p:txBody>
          <a:bodyPr wrap="square" anchor="ctr">
            <a:normAutofit/>
          </a:bodyPr>
          <a:lstStyle/>
          <a:p>
            <a:pPr algn="ctr"/>
            <a:r>
              <a:rPr lang="en-US" b="1" u="sng" dirty="0"/>
              <a:t>Mathematics</a:t>
            </a:r>
            <a:endParaRPr lang="uk-UA" b="1" u="sng" dirty="0"/>
          </a:p>
        </p:txBody>
      </p:sp>
      <p:sp>
        <p:nvSpPr>
          <p:cNvPr id="36867" name="Rectangle 3"/>
          <p:cNvSpPr>
            <a:spLocks noGrp="1" noChangeArrowheads="1"/>
          </p:cNvSpPr>
          <p:nvPr>
            <p:ph sz="half" idx="1"/>
          </p:nvPr>
        </p:nvSpPr>
        <p:spPr>
          <a:xfrm>
            <a:off x="569063" y="1184581"/>
            <a:ext cx="4027487" cy="4029075"/>
          </a:xfrm>
        </p:spPr>
        <p:txBody>
          <a:bodyPr wrap="square" anchor="t">
            <a:normAutofit fontScale="92500" lnSpcReduction="10000"/>
          </a:bodyPr>
          <a:lstStyle/>
          <a:p>
            <a:pPr marL="342900" marR="0" lvl="0" indent="-342900">
              <a:lnSpc>
                <a:spcPct val="115000"/>
              </a:lnSpc>
              <a:spcBef>
                <a:spcPts val="0"/>
              </a:spcBef>
              <a:spcAft>
                <a:spcPts val="0"/>
              </a:spcAft>
              <a:buFont typeface="Arial" panose="020B0604020202020204" pitchFamily="34" charset="0"/>
              <a:buChar char="●"/>
            </a:pPr>
            <a:r>
              <a:rPr lang="en-US" sz="1800" b="1" dirty="0">
                <a:effectLst/>
              </a:rPr>
              <a:t> </a:t>
            </a:r>
            <a:r>
              <a:rPr lang="en-US" sz="2000" b="1" u="none" strike="noStrike" dirty="0">
                <a:effectLst/>
                <a:latin typeface="Calibri" panose="020F0502020204030204" pitchFamily="34" charset="0"/>
                <a:ea typeface="Calibri" panose="020F0502020204030204" pitchFamily="34" charset="0"/>
                <a:cs typeface="Times New Roman" panose="02020603050405020304" pitchFamily="18" charset="0"/>
              </a:rPr>
              <a:t>The schedule doesn’t accommodate time for Gen Ed and Special Ed teachers to collaborate. </a:t>
            </a:r>
            <a:endParaRPr lang="en-US" sz="2000" u="none" strike="noStrike"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Arial" panose="020B0604020202020204" pitchFamily="34" charset="0"/>
              <a:buChar char="●"/>
            </a:pPr>
            <a:r>
              <a:rPr lang="en-US" sz="2000" b="1" u="none" strike="noStrike" dirty="0">
                <a:effectLst/>
                <a:latin typeface="Calibri" panose="020F0502020204030204" pitchFamily="34" charset="0"/>
                <a:ea typeface="Calibri" panose="020F0502020204030204" pitchFamily="34" charset="0"/>
                <a:cs typeface="Calibri" panose="020F0502020204030204" pitchFamily="34" charset="0"/>
              </a:rPr>
              <a:t>Some staff members may have been focusing more on student disabilities and not exposing students to grade level content in terms of standards (they feel the students will struggle with the content). </a:t>
            </a:r>
            <a:endParaRPr lang="en-US" sz="2000" u="none" strike="noStrike"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Arial" panose="020B0604020202020204" pitchFamily="34" charset="0"/>
              <a:buChar char="●"/>
            </a:pPr>
            <a:r>
              <a:rPr lang="en-US" sz="2000" b="1" u="none" strike="noStrike" dirty="0">
                <a:effectLst/>
                <a:latin typeface="Calibri" panose="020F0502020204030204" pitchFamily="34" charset="0"/>
                <a:ea typeface="Calibri" panose="020F0502020204030204" pitchFamily="34" charset="0"/>
                <a:cs typeface="Calibri" panose="020F0502020204030204" pitchFamily="34" charset="0"/>
              </a:rPr>
              <a:t>Not enough focus on the content weights</a:t>
            </a:r>
            <a:endParaRPr lang="en-US" sz="2000" u="none" strike="noStrike" dirty="0">
              <a:effectLst/>
              <a:latin typeface="Calibri" panose="020F0502020204030204" pitchFamily="34" charset="0"/>
              <a:ea typeface="Calibri" panose="020F0502020204030204" pitchFamily="34" charset="0"/>
              <a:cs typeface="Times New Roman" panose="02020603050405020304" pitchFamily="18" charset="0"/>
            </a:endParaRPr>
          </a:p>
          <a:p>
            <a:pPr marL="114300" marR="0" indent="0">
              <a:lnSpc>
                <a:spcPct val="90000"/>
              </a:lnSpc>
              <a:spcBef>
                <a:spcPts val="0"/>
              </a:spcBef>
              <a:spcAft>
                <a:spcPts val="800"/>
              </a:spcAft>
              <a:buNone/>
            </a:pPr>
            <a:endParaRPr lang="en-US" sz="1800" dirty="0">
              <a:effectLst/>
            </a:endParaRPr>
          </a:p>
          <a:p>
            <a:pPr>
              <a:lnSpc>
                <a:spcPct val="90000"/>
              </a:lnSpc>
            </a:pPr>
            <a:endParaRPr lang="uk-UA" sz="1800" dirty="0"/>
          </a:p>
        </p:txBody>
      </p:sp>
      <p:pic>
        <p:nvPicPr>
          <p:cNvPr id="4" name="Picture 3" descr="Shape&#10;&#10;Description automatically generated">
            <a:extLst>
              <a:ext uri="{FF2B5EF4-FFF2-40B4-BE49-F238E27FC236}">
                <a16:creationId xmlns:a16="http://schemas.microsoft.com/office/drawing/2014/main" id="{D3A3A47C-1001-42E6-BEFE-072B5C89D8A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60032" y="1184580"/>
            <a:ext cx="4029075" cy="4029075"/>
          </a:xfrm>
          <a:prstGeom prst="rect">
            <a:avLst/>
          </a:prstGeom>
          <a:noFill/>
        </p:spPr>
      </p:pic>
    </p:spTree>
    <p:extLst>
      <p:ext uri="{BB962C8B-B14F-4D97-AF65-F5344CB8AC3E}">
        <p14:creationId xmlns:p14="http://schemas.microsoft.com/office/powerpoint/2010/main" val="200494166"/>
      </p:ext>
    </p:extLst>
  </p:cSld>
  <p:clrMapOvr>
    <a:masterClrMapping/>
  </p:clrMapOvr>
</p:sld>
</file>

<file path=ppt/theme/theme1.xml><?xml version="1.0" encoding="utf-8"?>
<a:theme xmlns:a="http://schemas.openxmlformats.org/drawingml/2006/main" name="template">
  <a:themeElements>
    <a:clrScheme name="template 4">
      <a:dk1>
        <a:srgbClr val="4D4D4D"/>
      </a:dk1>
      <a:lt1>
        <a:srgbClr val="FFFFFF"/>
      </a:lt1>
      <a:dk2>
        <a:srgbClr val="000000"/>
      </a:dk2>
      <a:lt2>
        <a:srgbClr val="9B6902"/>
      </a:lt2>
      <a:accent1>
        <a:srgbClr val="C75E00"/>
      </a:accent1>
      <a:accent2>
        <a:srgbClr val="FED416"/>
      </a:accent2>
      <a:accent3>
        <a:srgbClr val="FFFFFF"/>
      </a:accent3>
      <a:accent4>
        <a:srgbClr val="404040"/>
      </a:accent4>
      <a:accent5>
        <a:srgbClr val="E0B6AA"/>
      </a:accent5>
      <a:accent6>
        <a:srgbClr val="E6C013"/>
      </a:accent6>
      <a:hlink>
        <a:srgbClr val="EE6600"/>
      </a:hlink>
      <a:folHlink>
        <a:srgbClr val="EAEAEA"/>
      </a:folHlink>
    </a:clrScheme>
    <a:fontScheme name="template">
      <a:majorFont>
        <a:latin typeface="Futura LT Book"/>
        <a:ea typeface="굴림"/>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3600" b="1" i="0" u="none" strike="noStrike" cap="none" normalizeH="0" baseline="0" smtClean="0">
            <a:ln>
              <a:noFill/>
            </a:ln>
            <a:solidFill>
              <a:schemeClr val="tx2"/>
            </a:solidFill>
            <a:effectLst/>
            <a:latin typeface="Futura LT Book" pitchFamily="2" charset="0"/>
            <a:ea typeface="굴림" charset="-127"/>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3600" b="1" i="0" u="none" strike="noStrike" cap="none" normalizeH="0" baseline="0" smtClean="0">
            <a:ln>
              <a:noFill/>
            </a:ln>
            <a:solidFill>
              <a:schemeClr val="tx2"/>
            </a:solidFill>
            <a:effectLst/>
            <a:latin typeface="Futura LT Book" pitchFamily="2" charset="0"/>
            <a:ea typeface="굴림" charset="-127"/>
          </a:defRPr>
        </a:defPPr>
      </a:lstStyle>
    </a:lnDef>
  </a:objectDefaults>
  <a:extraClrSchemeLst>
    <a:extraClrScheme>
      <a:clrScheme name="template 1">
        <a:dk1>
          <a:srgbClr val="4D4D4D"/>
        </a:dk1>
        <a:lt1>
          <a:srgbClr val="FFFFFF"/>
        </a:lt1>
        <a:dk2>
          <a:srgbClr val="000000"/>
        </a:dk2>
        <a:lt2>
          <a:srgbClr val="D5E1F3"/>
        </a:lt2>
        <a:accent1>
          <a:srgbClr val="BC4417"/>
        </a:accent1>
        <a:accent2>
          <a:srgbClr val="CF9C1C"/>
        </a:accent2>
        <a:accent3>
          <a:srgbClr val="FFFFFF"/>
        </a:accent3>
        <a:accent4>
          <a:srgbClr val="404040"/>
        </a:accent4>
        <a:accent5>
          <a:srgbClr val="DAB0AB"/>
        </a:accent5>
        <a:accent6>
          <a:srgbClr val="BB8D18"/>
        </a:accent6>
        <a:hlink>
          <a:srgbClr val="E8C97C"/>
        </a:hlink>
        <a:folHlink>
          <a:srgbClr val="EAEAEA"/>
        </a:folHlink>
      </a:clrScheme>
      <a:clrMap bg1="lt1" tx1="dk1" bg2="lt2" tx2="dk2" accent1="accent1" accent2="accent2" accent3="accent3" accent4="accent4" accent5="accent5" accent6="accent6" hlink="hlink" folHlink="folHlink"/>
    </a:extraClrScheme>
    <a:extraClrScheme>
      <a:clrScheme name="template 2">
        <a:dk1>
          <a:srgbClr val="4D4D4D"/>
        </a:dk1>
        <a:lt1>
          <a:srgbClr val="FFFFFF"/>
        </a:lt1>
        <a:dk2>
          <a:srgbClr val="000000"/>
        </a:dk2>
        <a:lt2>
          <a:srgbClr val="986615"/>
        </a:lt2>
        <a:accent1>
          <a:srgbClr val="BF4413"/>
        </a:accent1>
        <a:accent2>
          <a:srgbClr val="FFAB21"/>
        </a:accent2>
        <a:accent3>
          <a:srgbClr val="FFFFFF"/>
        </a:accent3>
        <a:accent4>
          <a:srgbClr val="404040"/>
        </a:accent4>
        <a:accent5>
          <a:srgbClr val="DCB0AA"/>
        </a:accent5>
        <a:accent6>
          <a:srgbClr val="E79B1D"/>
        </a:accent6>
        <a:hlink>
          <a:srgbClr val="C5A379"/>
        </a:hlink>
        <a:folHlink>
          <a:srgbClr val="EAEAEA"/>
        </a:folHlink>
      </a:clrScheme>
      <a:clrMap bg1="lt1" tx1="dk1" bg2="lt2" tx2="dk2" accent1="accent1" accent2="accent2" accent3="accent3" accent4="accent4" accent5="accent5" accent6="accent6" hlink="hlink" folHlink="folHlink"/>
    </a:extraClrScheme>
    <a:extraClrScheme>
      <a:clrScheme name="template 3">
        <a:dk1>
          <a:srgbClr val="4D4D4D"/>
        </a:dk1>
        <a:lt1>
          <a:srgbClr val="FFFFFF"/>
        </a:lt1>
        <a:dk2>
          <a:srgbClr val="000000"/>
        </a:dk2>
        <a:lt2>
          <a:srgbClr val="4A1B17"/>
        </a:lt2>
        <a:accent1>
          <a:srgbClr val="C66C00"/>
        </a:accent1>
        <a:accent2>
          <a:srgbClr val="FED416"/>
        </a:accent2>
        <a:accent3>
          <a:srgbClr val="FFFFFF"/>
        </a:accent3>
        <a:accent4>
          <a:srgbClr val="404040"/>
        </a:accent4>
        <a:accent5>
          <a:srgbClr val="DFBAAA"/>
        </a:accent5>
        <a:accent6>
          <a:srgbClr val="E6C013"/>
        </a:accent6>
        <a:hlink>
          <a:srgbClr val="FFDE93"/>
        </a:hlink>
        <a:folHlink>
          <a:srgbClr val="EAEAEA"/>
        </a:folHlink>
      </a:clrScheme>
      <a:clrMap bg1="lt1" tx1="dk1" bg2="lt2" tx2="dk2" accent1="accent1" accent2="accent2" accent3="accent3" accent4="accent4" accent5="accent5" accent6="accent6" hlink="hlink" folHlink="folHlink"/>
    </a:extraClrScheme>
    <a:extraClrScheme>
      <a:clrScheme name="template 4">
        <a:dk1>
          <a:srgbClr val="4D4D4D"/>
        </a:dk1>
        <a:lt1>
          <a:srgbClr val="FFFFFF"/>
        </a:lt1>
        <a:dk2>
          <a:srgbClr val="000000"/>
        </a:dk2>
        <a:lt2>
          <a:srgbClr val="9B6902"/>
        </a:lt2>
        <a:accent1>
          <a:srgbClr val="C75E00"/>
        </a:accent1>
        <a:accent2>
          <a:srgbClr val="FED416"/>
        </a:accent2>
        <a:accent3>
          <a:srgbClr val="FFFFFF"/>
        </a:accent3>
        <a:accent4>
          <a:srgbClr val="404040"/>
        </a:accent4>
        <a:accent5>
          <a:srgbClr val="E0B6AA"/>
        </a:accent5>
        <a:accent6>
          <a:srgbClr val="E6C013"/>
        </a:accent6>
        <a:hlink>
          <a:srgbClr val="EE6600"/>
        </a:hlink>
        <a:folHlink>
          <a:srgbClr val="EAEAEA"/>
        </a:folHlink>
      </a:clrScheme>
      <a:clrMap bg1="lt1" tx1="dk1" bg2="lt2" tx2="dk2" accent1="accent1" accent2="accent2" accent3="accent3" accent4="accent4" accent5="accent5" accent6="accent6" hlink="hlink" folHlink="folHlink"/>
    </a:extraClrScheme>
    <a:extraClrScheme>
      <a:clrScheme name="template 5">
        <a:dk1>
          <a:srgbClr val="4D4D4D"/>
        </a:dk1>
        <a:lt1>
          <a:srgbClr val="FFFFFF"/>
        </a:lt1>
        <a:dk2>
          <a:srgbClr val="000000"/>
        </a:dk2>
        <a:lt2>
          <a:srgbClr val="570301"/>
        </a:lt2>
        <a:accent1>
          <a:srgbClr val="D37E00"/>
        </a:accent1>
        <a:accent2>
          <a:srgbClr val="F5CB03"/>
        </a:accent2>
        <a:accent3>
          <a:srgbClr val="FFFFFF"/>
        </a:accent3>
        <a:accent4>
          <a:srgbClr val="404040"/>
        </a:accent4>
        <a:accent5>
          <a:srgbClr val="E6C0AA"/>
        </a:accent5>
        <a:accent6>
          <a:srgbClr val="DEB802"/>
        </a:accent6>
        <a:hlink>
          <a:srgbClr val="D86001"/>
        </a:hlink>
        <a:folHlink>
          <a:srgbClr val="EAEAEA"/>
        </a:folHlink>
      </a:clrScheme>
      <a:clrMap bg1="lt1" tx1="dk1" bg2="lt2" tx2="dk2" accent1="accent1" accent2="accent2" accent3="accent3" accent4="accent4" accent5="accent5" accent6="accent6" hlink="hlink" folHlink="folHlink"/>
    </a:extraClrScheme>
    <a:extraClrScheme>
      <a:clrScheme name="template 6">
        <a:dk1>
          <a:srgbClr val="4D4D4D"/>
        </a:dk1>
        <a:lt1>
          <a:srgbClr val="FFFFFF"/>
        </a:lt1>
        <a:dk2>
          <a:srgbClr val="000000"/>
        </a:dk2>
        <a:lt2>
          <a:srgbClr val="713C0C"/>
        </a:lt2>
        <a:accent1>
          <a:srgbClr val="E4B058"/>
        </a:accent1>
        <a:accent2>
          <a:srgbClr val="FDD912"/>
        </a:accent2>
        <a:accent3>
          <a:srgbClr val="FFFFFF"/>
        </a:accent3>
        <a:accent4>
          <a:srgbClr val="404040"/>
        </a:accent4>
        <a:accent5>
          <a:srgbClr val="EFD4B4"/>
        </a:accent5>
        <a:accent6>
          <a:srgbClr val="E5C40F"/>
        </a:accent6>
        <a:hlink>
          <a:srgbClr val="E06301"/>
        </a:hlink>
        <a:folHlink>
          <a:srgbClr val="EAEAEA"/>
        </a:folHlink>
      </a:clrScheme>
      <a:clrMap bg1="lt1" tx1="dk1" bg2="lt2" tx2="dk2" accent1="accent1" accent2="accent2" accent3="accent3" accent4="accent4" accent5="accent5" accent6="accent6" hlink="hlink" folHlink="folHlink"/>
    </a:extraClrScheme>
    <a:extraClrScheme>
      <a:clrScheme name="template 7">
        <a:dk1>
          <a:srgbClr val="4D4D4D"/>
        </a:dk1>
        <a:lt1>
          <a:srgbClr val="FFFFFF"/>
        </a:lt1>
        <a:dk2>
          <a:srgbClr val="000000"/>
        </a:dk2>
        <a:lt2>
          <a:srgbClr val="953900"/>
        </a:lt2>
        <a:accent1>
          <a:srgbClr val="B65300"/>
        </a:accent1>
        <a:accent2>
          <a:srgbClr val="CE6A00"/>
        </a:accent2>
        <a:accent3>
          <a:srgbClr val="FFFFFF"/>
        </a:accent3>
        <a:accent4>
          <a:srgbClr val="404040"/>
        </a:accent4>
        <a:accent5>
          <a:srgbClr val="D7B3AA"/>
        </a:accent5>
        <a:accent6>
          <a:srgbClr val="BA5F00"/>
        </a:accent6>
        <a:hlink>
          <a:srgbClr val="F0A806"/>
        </a:hlink>
        <a:folHlink>
          <a:srgbClr val="FFE6CD"/>
        </a:folHlink>
      </a:clrScheme>
      <a:clrMap bg1="lt1" tx1="dk1" bg2="lt2" tx2="dk2" accent1="accent1" accent2="accent2" accent3="accent3" accent4="accent4" accent5="accent5" accent6="accent6" hlink="hlink" folHlink="folHlink"/>
    </a:extraClrScheme>
    <a:extraClrScheme>
      <a:clrScheme name="template 8">
        <a:dk1>
          <a:srgbClr val="4D4D4D"/>
        </a:dk1>
        <a:lt1>
          <a:srgbClr val="FFFFFF"/>
        </a:lt1>
        <a:dk2>
          <a:srgbClr val="000000"/>
        </a:dk2>
        <a:lt2>
          <a:srgbClr val="D87200"/>
        </a:lt2>
        <a:accent1>
          <a:srgbClr val="E29B07"/>
        </a:accent1>
        <a:accent2>
          <a:srgbClr val="EDBF03"/>
        </a:accent2>
        <a:accent3>
          <a:srgbClr val="FFFFFF"/>
        </a:accent3>
        <a:accent4>
          <a:srgbClr val="404040"/>
        </a:accent4>
        <a:accent5>
          <a:srgbClr val="EECBAA"/>
        </a:accent5>
        <a:accent6>
          <a:srgbClr val="D7AD02"/>
        </a:accent6>
        <a:hlink>
          <a:srgbClr val="7CA43F"/>
        </a:hlink>
        <a:folHlink>
          <a:srgbClr val="FFE6CD"/>
        </a:folHlink>
      </a:clrScheme>
      <a:clrMap bg1="lt1" tx1="dk1" bg2="lt2" tx2="dk2" accent1="accent1" accent2="accent2" accent3="accent3" accent4="accent4" accent5="accent5" accent6="accent6" hlink="hlink" folHlink="folHlink"/>
    </a:extraClrScheme>
    <a:extraClrScheme>
      <a:clrScheme name="template 9">
        <a:dk1>
          <a:srgbClr val="4D4D4D"/>
        </a:dk1>
        <a:lt1>
          <a:srgbClr val="FFFFFF"/>
        </a:lt1>
        <a:dk2>
          <a:srgbClr val="000000"/>
        </a:dk2>
        <a:lt2>
          <a:srgbClr val="D24D06"/>
        </a:lt2>
        <a:accent1>
          <a:srgbClr val="E59709"/>
        </a:accent1>
        <a:accent2>
          <a:srgbClr val="E9AC24"/>
        </a:accent2>
        <a:accent3>
          <a:srgbClr val="FFFFFF"/>
        </a:accent3>
        <a:accent4>
          <a:srgbClr val="404040"/>
        </a:accent4>
        <a:accent5>
          <a:srgbClr val="F0C9AA"/>
        </a:accent5>
        <a:accent6>
          <a:srgbClr val="D39B20"/>
        </a:accent6>
        <a:hlink>
          <a:srgbClr val="F7B80B"/>
        </a:hlink>
        <a:folHlink>
          <a:srgbClr val="FFE6CD"/>
        </a:folHlink>
      </a:clrScheme>
      <a:clrMap bg1="lt1" tx1="dk1" bg2="lt2" tx2="dk2" accent1="accent1" accent2="accent2" accent3="accent3" accent4="accent4" accent5="accent5" accent6="accent6" hlink="hlink" folHlink="folHlink"/>
    </a:extraClrScheme>
    <a:extraClrScheme>
      <a:clrScheme name="template 10">
        <a:dk1>
          <a:srgbClr val="4D4D4D"/>
        </a:dk1>
        <a:lt1>
          <a:srgbClr val="FFFFFF"/>
        </a:lt1>
        <a:dk2>
          <a:srgbClr val="000000"/>
        </a:dk2>
        <a:lt2>
          <a:srgbClr val="CD5003"/>
        </a:lt2>
        <a:accent1>
          <a:srgbClr val="419DCF"/>
        </a:accent1>
        <a:accent2>
          <a:srgbClr val="BC1F1F"/>
        </a:accent2>
        <a:accent3>
          <a:srgbClr val="FFFFFF"/>
        </a:accent3>
        <a:accent4>
          <a:srgbClr val="404040"/>
        </a:accent4>
        <a:accent5>
          <a:srgbClr val="B0CCE4"/>
        </a:accent5>
        <a:accent6>
          <a:srgbClr val="AA1B1B"/>
        </a:accent6>
        <a:hlink>
          <a:srgbClr val="FFE42F"/>
        </a:hlink>
        <a:folHlink>
          <a:srgbClr val="FFE6CD"/>
        </a:folHlink>
      </a:clrScheme>
      <a:clrMap bg1="lt1" tx1="dk1" bg2="lt2" tx2="dk2" accent1="accent1" accent2="accent2" accent3="accent3" accent4="accent4" accent5="accent5" accent6="accent6" hlink="hlink" folHlink="folHlink"/>
    </a:extraClrScheme>
    <a:extraClrScheme>
      <a:clrScheme name="template 11">
        <a:dk1>
          <a:srgbClr val="4D4D4D"/>
        </a:dk1>
        <a:lt1>
          <a:srgbClr val="FFFFFF"/>
        </a:lt1>
        <a:dk2>
          <a:srgbClr val="000000"/>
        </a:dk2>
        <a:lt2>
          <a:srgbClr val="DF2905"/>
        </a:lt2>
        <a:accent1>
          <a:srgbClr val="D05203"/>
        </a:accent1>
        <a:accent2>
          <a:srgbClr val="72A3E1"/>
        </a:accent2>
        <a:accent3>
          <a:srgbClr val="FFFFFF"/>
        </a:accent3>
        <a:accent4>
          <a:srgbClr val="404040"/>
        </a:accent4>
        <a:accent5>
          <a:srgbClr val="E4B3AA"/>
        </a:accent5>
        <a:accent6>
          <a:srgbClr val="6793CC"/>
        </a:accent6>
        <a:hlink>
          <a:srgbClr val="F3A105"/>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Futura LT Boo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3600" b="1" i="0" u="none" strike="noStrike" cap="none" normalizeH="0" baseline="0" smtClean="0">
            <a:ln>
              <a:noFill/>
            </a:ln>
            <a:solidFill>
              <a:schemeClr val="tx2"/>
            </a:solidFill>
            <a:effectLst/>
            <a:latin typeface="Futura LT Book" pitchFamily="2" charset="0"/>
            <a:ea typeface="굴림" charset="-127"/>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3600" b="1" i="0" u="none" strike="noStrike" cap="none" normalizeH="0" baseline="0" smtClean="0">
            <a:ln>
              <a:noFill/>
            </a:ln>
            <a:solidFill>
              <a:schemeClr val="tx2"/>
            </a:solidFill>
            <a:effectLst/>
            <a:latin typeface="Futura LT Book" pitchFamily="2" charset="0"/>
            <a:ea typeface="굴림" charset="-127"/>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559</TotalTime>
  <Words>1090</Words>
  <Application>Microsoft Office PowerPoint</Application>
  <PresentationFormat>On-screen Show (4:3)</PresentationFormat>
  <Paragraphs>93</Paragraphs>
  <Slides>15</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15</vt:i4>
      </vt:variant>
    </vt:vector>
  </HeadingPairs>
  <TitlesOfParts>
    <vt:vector size="22" baseType="lpstr">
      <vt:lpstr>Arial</vt:lpstr>
      <vt:lpstr>Calibri</vt:lpstr>
      <vt:lpstr>Franklin Gothic Book</vt:lpstr>
      <vt:lpstr>Futura LT Book</vt:lpstr>
      <vt:lpstr>Symbol</vt:lpstr>
      <vt:lpstr>template</vt:lpstr>
      <vt:lpstr>Custom Design</vt:lpstr>
      <vt:lpstr>ROOT CAUSE ANAYLSIS 2020-2021</vt:lpstr>
      <vt:lpstr>Reading By the end of the 2020-2021 and 2021-2022 school year, increase the percentage of all subgroups (Black, Hispanic, Asian, SWD, ELL, Economically Disadvantaged) meeting or exceeding projected growth on the NWEA MAP Assessment from Fall 2020 to Winter 2020 and Winter 2020 to Spring 2021, as well as Fall 2021 to Winter 2021 and Winter 2021 to Spring 2022 by 3% at 54.10% and 6% at 57.34%.</vt:lpstr>
      <vt:lpstr>Reading</vt:lpstr>
      <vt:lpstr>Reading</vt:lpstr>
      <vt:lpstr>Reading</vt:lpstr>
      <vt:lpstr>Math By the end of the 2020-2021 school year, increase the percentage of all subgroups (Black, Asian, Hispanic, SWD, ELL, Socioeconomically Disadvantaged) meeting or exceeding projected growth on the NWEA MAP Assessment from Fall 2020 to Winter 2020 and Winter 2020 to Spring 2021, as well as Fall 2020 to Winter 2021 and Winter 2021 to Spring 2022 by 3%. Additionally, increase the percentage of students mastering common assessments with 70% or higher. Additionally, at a minimum, all subgroups will meet their 3% target at 58.91% and the 6% target 62.43%.</vt:lpstr>
      <vt:lpstr>Mathematics</vt:lpstr>
      <vt:lpstr>Mathematics</vt:lpstr>
      <vt:lpstr>Mathematics</vt:lpstr>
      <vt:lpstr>PowerPoint Presentation</vt:lpstr>
      <vt:lpstr>Writing</vt:lpstr>
      <vt:lpstr>Writing</vt:lpstr>
      <vt:lpstr>Writing</vt:lpstr>
      <vt:lpstr>ROOT CAUSE ANAYLSIS Priority Areas: Reading, Writing and Mathematics</vt:lpstr>
      <vt:lpstr>PowerPoint Presentation</vt:lpstr>
    </vt:vector>
  </TitlesOfParts>
  <Company>ORG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ADMIN</dc:creator>
  <cp:lastModifiedBy>Gretchen Torbert (Allgood Elementary)</cp:lastModifiedBy>
  <cp:revision>12</cp:revision>
  <dcterms:created xsi:type="dcterms:W3CDTF">2015-06-12T11:34:57Z</dcterms:created>
  <dcterms:modified xsi:type="dcterms:W3CDTF">2021-05-06T02:07:21Z</dcterms:modified>
</cp:coreProperties>
</file>