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8" autoAdjust="0"/>
    <p:restoredTop sz="94648" autoAdjust="0"/>
  </p:normalViewPr>
  <p:slideViewPr>
    <p:cSldViewPr>
      <p:cViewPr>
        <p:scale>
          <a:sx n="77" d="100"/>
          <a:sy n="77" d="100"/>
        </p:scale>
        <p:origin x="137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55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55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5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D51FDB8-3029-4911-AE9B-2B87FD191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1B57168-144B-4592-BBEC-31723BC007C2}" type="slidenum">
              <a:rPr lang="en-US"/>
              <a:pPr/>
              <a:t>1</a:t>
            </a:fld>
            <a:endParaRPr 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713" y="5445125"/>
            <a:ext cx="5327650" cy="750888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US" noProof="0"/>
              <a:t>Click to edit Master title style</a:t>
            </a:r>
            <a:endParaRPr lang="ru-RU" noProof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6165850"/>
            <a:ext cx="5327650" cy="503238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400" b="1">
                <a:solidFill>
                  <a:srgbClr val="080808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ru-RU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6688" y="692150"/>
            <a:ext cx="2016125" cy="5905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68313" y="692150"/>
            <a:ext cx="5895975" cy="59055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8313" y="1341438"/>
            <a:ext cx="3956050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6763" y="1341438"/>
            <a:ext cx="3956050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692150"/>
            <a:ext cx="60483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341438"/>
            <a:ext cx="8064500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106" y="4800600"/>
            <a:ext cx="8458199" cy="504825"/>
          </a:xfrm>
          <a:noFill/>
        </p:spPr>
        <p:txBody>
          <a:bodyPr/>
          <a:lstStyle/>
          <a:p>
            <a:pPr algn="ctr" eaLnBrk="1" hangingPunct="1"/>
            <a:r>
              <a:rPr lang="en-US" sz="2800" dirty="0"/>
              <a:t>Are you an Virtual All-Star?</a:t>
            </a:r>
            <a:br>
              <a:rPr lang="en-US" sz="2800" dirty="0"/>
            </a:br>
            <a:r>
              <a:rPr lang="en-US" sz="2800" dirty="0"/>
              <a:t>Submit Your Virtual Reading Pictures Today </a:t>
            </a:r>
            <a:br>
              <a:rPr lang="en-US" sz="2800" dirty="0"/>
            </a:br>
            <a:r>
              <a:rPr lang="en-US" sz="2800" dirty="0"/>
              <a:t>for D.E.A.R. Time Reading.</a:t>
            </a:r>
            <a:endParaRPr lang="uk-UA" sz="2400" dirty="0">
              <a:solidFill>
                <a:srgbClr val="0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5867400"/>
            <a:ext cx="7391400" cy="503237"/>
          </a:xfrm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000" b="0" dirty="0">
                <a:solidFill>
                  <a:srgbClr val="DE0029"/>
                </a:solidFill>
                <a:latin typeface="Corki Tuscan Rounded" pitchFamily="50" charset="-52"/>
              </a:rPr>
              <a:t>Step #1 :Complete the Virtual Media Release  </a:t>
            </a:r>
          </a:p>
          <a:p>
            <a:pPr algn="ctr">
              <a:spcBef>
                <a:spcPct val="20000"/>
              </a:spcBef>
            </a:pPr>
            <a:r>
              <a:rPr lang="en-US" sz="2000" b="0" dirty="0">
                <a:solidFill>
                  <a:srgbClr val="DE0029"/>
                </a:solidFill>
                <a:latin typeface="Corki Tuscan Rounded" pitchFamily="50" charset="-52"/>
              </a:rPr>
              <a:t>Step #2: Email your pictures to: allgoodallstars@gmail.com</a:t>
            </a:r>
            <a:endParaRPr lang="uk-UA" sz="2000" b="0" dirty="0">
              <a:solidFill>
                <a:srgbClr val="DE0029"/>
              </a:solidFill>
              <a:latin typeface="Corki Tuscan Rounded" pitchFamily="50" charset="-52"/>
            </a:endParaRPr>
          </a:p>
          <a:p>
            <a:pPr algn="ctr" eaLnBrk="1" hangingPunct="1">
              <a:lnSpc>
                <a:spcPct val="90000"/>
              </a:lnSpc>
            </a:pPr>
            <a:endParaRPr lang="uk-UA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5">
      <a:dk1>
        <a:srgbClr val="4D4D4D"/>
      </a:dk1>
      <a:lt1>
        <a:srgbClr val="FFFFFF"/>
      </a:lt1>
      <a:dk2>
        <a:srgbClr val="4D4D4D"/>
      </a:dk2>
      <a:lt2>
        <a:srgbClr val="1F1111"/>
      </a:lt2>
      <a:accent1>
        <a:srgbClr val="393939"/>
      </a:accent1>
      <a:accent2>
        <a:srgbClr val="727272"/>
      </a:accent2>
      <a:accent3>
        <a:srgbClr val="FFFFFF"/>
      </a:accent3>
      <a:accent4>
        <a:srgbClr val="404040"/>
      </a:accent4>
      <a:accent5>
        <a:srgbClr val="AEAEAE"/>
      </a:accent5>
      <a:accent6>
        <a:srgbClr val="676767"/>
      </a:accent6>
      <a:hlink>
        <a:srgbClr val="D42424"/>
      </a:hlink>
      <a:folHlink>
        <a:srgbClr val="DDDDDD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4D4D4D"/>
        </a:dk2>
        <a:lt2>
          <a:srgbClr val="11163C"/>
        </a:lt2>
        <a:accent1>
          <a:srgbClr val="212B53"/>
        </a:accent1>
        <a:accent2>
          <a:srgbClr val="364481"/>
        </a:accent2>
        <a:accent3>
          <a:srgbClr val="FFFFFF"/>
        </a:accent3>
        <a:accent4>
          <a:srgbClr val="404040"/>
        </a:accent4>
        <a:accent5>
          <a:srgbClr val="ABACB3"/>
        </a:accent5>
        <a:accent6>
          <a:srgbClr val="303D74"/>
        </a:accent6>
        <a:hlink>
          <a:srgbClr val="3E498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4D4D4D"/>
        </a:dk2>
        <a:lt2>
          <a:srgbClr val="0D254C"/>
        </a:lt2>
        <a:accent1>
          <a:srgbClr val="254B83"/>
        </a:accent1>
        <a:accent2>
          <a:srgbClr val="406DAA"/>
        </a:accent2>
        <a:accent3>
          <a:srgbClr val="FFFFFF"/>
        </a:accent3>
        <a:accent4>
          <a:srgbClr val="404040"/>
        </a:accent4>
        <a:accent5>
          <a:srgbClr val="ACB1C1"/>
        </a:accent5>
        <a:accent6>
          <a:srgbClr val="39629A"/>
        </a:accent6>
        <a:hlink>
          <a:srgbClr val="3267B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4D4D4D"/>
        </a:dk2>
        <a:lt2>
          <a:srgbClr val="363B45"/>
        </a:lt2>
        <a:accent1>
          <a:srgbClr val="A99D9B"/>
        </a:accent1>
        <a:accent2>
          <a:srgbClr val="565A66"/>
        </a:accent2>
        <a:accent3>
          <a:srgbClr val="FFFFFF"/>
        </a:accent3>
        <a:accent4>
          <a:srgbClr val="404040"/>
        </a:accent4>
        <a:accent5>
          <a:srgbClr val="D1CCCB"/>
        </a:accent5>
        <a:accent6>
          <a:srgbClr val="4D515C"/>
        </a:accent6>
        <a:hlink>
          <a:srgbClr val="92715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4D4D4D"/>
        </a:dk2>
        <a:lt2>
          <a:srgbClr val="2E3236"/>
        </a:lt2>
        <a:accent1>
          <a:srgbClr val="B26920"/>
        </a:accent1>
        <a:accent2>
          <a:srgbClr val="6F7F8D"/>
        </a:accent2>
        <a:accent3>
          <a:srgbClr val="FFFFFF"/>
        </a:accent3>
        <a:accent4>
          <a:srgbClr val="404040"/>
        </a:accent4>
        <a:accent5>
          <a:srgbClr val="D5B9AB"/>
        </a:accent5>
        <a:accent6>
          <a:srgbClr val="64727F"/>
        </a:accent6>
        <a:hlink>
          <a:srgbClr val="EEC72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4D4D4D"/>
        </a:dk2>
        <a:lt2>
          <a:srgbClr val="2E3236"/>
        </a:lt2>
        <a:accent1>
          <a:srgbClr val="9BB6EE"/>
        </a:accent1>
        <a:accent2>
          <a:srgbClr val="6F7F8D"/>
        </a:accent2>
        <a:accent3>
          <a:srgbClr val="FFFFFF"/>
        </a:accent3>
        <a:accent4>
          <a:srgbClr val="404040"/>
        </a:accent4>
        <a:accent5>
          <a:srgbClr val="CBD7F5"/>
        </a:accent5>
        <a:accent6>
          <a:srgbClr val="64727F"/>
        </a:accent6>
        <a:hlink>
          <a:srgbClr val="84AAF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4D4D4D"/>
        </a:dk2>
        <a:lt2>
          <a:srgbClr val="40494F"/>
        </a:lt2>
        <a:accent1>
          <a:srgbClr val="6D7D8A"/>
        </a:accent1>
        <a:accent2>
          <a:srgbClr val="A7A7A7"/>
        </a:accent2>
        <a:accent3>
          <a:srgbClr val="FFFFFF"/>
        </a:accent3>
        <a:accent4>
          <a:srgbClr val="404040"/>
        </a:accent4>
        <a:accent5>
          <a:srgbClr val="BABFC4"/>
        </a:accent5>
        <a:accent6>
          <a:srgbClr val="979797"/>
        </a:accent6>
        <a:hlink>
          <a:srgbClr val="7F7F7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4D4D4D"/>
        </a:dk2>
        <a:lt2>
          <a:srgbClr val="454D52"/>
        </a:lt2>
        <a:accent1>
          <a:srgbClr val="7D8B97"/>
        </a:accent1>
        <a:accent2>
          <a:srgbClr val="CBCBCB"/>
        </a:accent2>
        <a:accent3>
          <a:srgbClr val="FFFFFF"/>
        </a:accent3>
        <a:accent4>
          <a:srgbClr val="404040"/>
        </a:accent4>
        <a:accent5>
          <a:srgbClr val="BFC4C9"/>
        </a:accent5>
        <a:accent6>
          <a:srgbClr val="B8B8B8"/>
        </a:accent6>
        <a:hlink>
          <a:srgbClr val="51586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4D4D4D"/>
        </a:dk2>
        <a:lt2>
          <a:srgbClr val="393939"/>
        </a:lt2>
        <a:accent1>
          <a:srgbClr val="858585"/>
        </a:accent1>
        <a:accent2>
          <a:srgbClr val="939393"/>
        </a:accent2>
        <a:accent3>
          <a:srgbClr val="FFFFFF"/>
        </a:accent3>
        <a:accent4>
          <a:srgbClr val="404040"/>
        </a:accent4>
        <a:accent5>
          <a:srgbClr val="C2C2C2"/>
        </a:accent5>
        <a:accent6>
          <a:srgbClr val="858585"/>
        </a:accent6>
        <a:hlink>
          <a:srgbClr val="69696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4D4D4D"/>
        </a:dk2>
        <a:lt2>
          <a:srgbClr val="4F5056"/>
        </a:lt2>
        <a:accent1>
          <a:srgbClr val="7E7F8E"/>
        </a:accent1>
        <a:accent2>
          <a:srgbClr val="C0C1C5"/>
        </a:accent2>
        <a:accent3>
          <a:srgbClr val="FFFFFF"/>
        </a:accent3>
        <a:accent4>
          <a:srgbClr val="404040"/>
        </a:accent4>
        <a:accent5>
          <a:srgbClr val="C0C0C6"/>
        </a:accent5>
        <a:accent6>
          <a:srgbClr val="AEAFB2"/>
        </a:accent6>
        <a:hlink>
          <a:srgbClr val="ACAFB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4D4D4D"/>
        </a:dk2>
        <a:lt2>
          <a:srgbClr val="85978F"/>
        </a:lt2>
        <a:accent1>
          <a:srgbClr val="9DA499"/>
        </a:accent1>
        <a:accent2>
          <a:srgbClr val="A5B9BA"/>
        </a:accent2>
        <a:accent3>
          <a:srgbClr val="FFFFFF"/>
        </a:accent3>
        <a:accent4>
          <a:srgbClr val="404040"/>
        </a:accent4>
        <a:accent5>
          <a:srgbClr val="CCCFCA"/>
        </a:accent5>
        <a:accent6>
          <a:srgbClr val="95A7A8"/>
        </a:accent6>
        <a:hlink>
          <a:srgbClr val="ABB4A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4D4D4D"/>
        </a:dk2>
        <a:lt2>
          <a:srgbClr val="484847"/>
        </a:lt2>
        <a:accent1>
          <a:srgbClr val="7C7C74"/>
        </a:accent1>
        <a:accent2>
          <a:srgbClr val="AFB2AA"/>
        </a:accent2>
        <a:accent3>
          <a:srgbClr val="FFFFFF"/>
        </a:accent3>
        <a:accent4>
          <a:srgbClr val="404040"/>
        </a:accent4>
        <a:accent5>
          <a:srgbClr val="BFBFBC"/>
        </a:accent5>
        <a:accent6>
          <a:srgbClr val="9EA19A"/>
        </a:accent6>
        <a:hlink>
          <a:srgbClr val="D4D2C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4D4D4D"/>
        </a:dk1>
        <a:lt1>
          <a:srgbClr val="FFFFFF"/>
        </a:lt1>
        <a:dk2>
          <a:srgbClr val="4D4D4D"/>
        </a:dk2>
        <a:lt2>
          <a:srgbClr val="18191C"/>
        </a:lt2>
        <a:accent1>
          <a:srgbClr val="1F2229"/>
        </a:accent1>
        <a:accent2>
          <a:srgbClr val="3B4A61"/>
        </a:accent2>
        <a:accent3>
          <a:srgbClr val="FFFFFF"/>
        </a:accent3>
        <a:accent4>
          <a:srgbClr val="404040"/>
        </a:accent4>
        <a:accent5>
          <a:srgbClr val="ABABAC"/>
        </a:accent5>
        <a:accent6>
          <a:srgbClr val="354257"/>
        </a:accent6>
        <a:hlink>
          <a:srgbClr val="718CA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4D4D4D"/>
        </a:dk1>
        <a:lt1>
          <a:srgbClr val="FFFFFF"/>
        </a:lt1>
        <a:dk2>
          <a:srgbClr val="4D4D4D"/>
        </a:dk2>
        <a:lt2>
          <a:srgbClr val="3E3B55"/>
        </a:lt2>
        <a:accent1>
          <a:srgbClr val="8D8DC2"/>
        </a:accent1>
        <a:accent2>
          <a:srgbClr val="777777"/>
        </a:accent2>
        <a:accent3>
          <a:srgbClr val="FFFFFF"/>
        </a:accent3>
        <a:accent4>
          <a:srgbClr val="404040"/>
        </a:accent4>
        <a:accent5>
          <a:srgbClr val="C5C5DD"/>
        </a:accent5>
        <a:accent6>
          <a:srgbClr val="6B6B6B"/>
        </a:accent6>
        <a:hlink>
          <a:srgbClr val="C0C0C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4">
        <a:dk1>
          <a:srgbClr val="4D4D4D"/>
        </a:dk1>
        <a:lt1>
          <a:srgbClr val="FFFFFF"/>
        </a:lt1>
        <a:dk2>
          <a:srgbClr val="4D4D4D"/>
        </a:dk2>
        <a:lt2>
          <a:srgbClr val="26231E"/>
        </a:lt2>
        <a:accent1>
          <a:srgbClr val="D69F8C"/>
        </a:accent1>
        <a:accent2>
          <a:srgbClr val="AD8D82"/>
        </a:accent2>
        <a:accent3>
          <a:srgbClr val="FFFFFF"/>
        </a:accent3>
        <a:accent4>
          <a:srgbClr val="404040"/>
        </a:accent4>
        <a:accent5>
          <a:srgbClr val="E8CDC5"/>
        </a:accent5>
        <a:accent6>
          <a:srgbClr val="9C7F75"/>
        </a:accent6>
        <a:hlink>
          <a:srgbClr val="67606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5">
        <a:dk1>
          <a:srgbClr val="4D4D4D"/>
        </a:dk1>
        <a:lt1>
          <a:srgbClr val="FFFFFF"/>
        </a:lt1>
        <a:dk2>
          <a:srgbClr val="4D4D4D"/>
        </a:dk2>
        <a:lt2>
          <a:srgbClr val="1F1111"/>
        </a:lt2>
        <a:accent1>
          <a:srgbClr val="393939"/>
        </a:accent1>
        <a:accent2>
          <a:srgbClr val="727272"/>
        </a:accent2>
        <a:accent3>
          <a:srgbClr val="FFFFFF"/>
        </a:accent3>
        <a:accent4>
          <a:srgbClr val="404040"/>
        </a:accent4>
        <a:accent5>
          <a:srgbClr val="AEAEAE"/>
        </a:accent5>
        <a:accent6>
          <a:srgbClr val="676767"/>
        </a:accent6>
        <a:hlink>
          <a:srgbClr val="D4242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638</TotalTime>
  <Words>50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Corki Tuscan Rounded</vt:lpstr>
      <vt:lpstr>template</vt:lpstr>
      <vt:lpstr>Are you an Virtual All-Star? Submit Your Virtual Reading Pictures Today  for D.E.A.R. Time Reading.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you an Virtual All-Star? Submit Your Virtual Reading Pictures Today  for D.E.A.R. Time Reading.</dc:title>
  <dc:creator>Gretchen Torbert</dc:creator>
  <cp:lastModifiedBy>Gretchen Torbert</cp:lastModifiedBy>
  <cp:revision>2</cp:revision>
  <dcterms:created xsi:type="dcterms:W3CDTF">2020-09-08T15:16:37Z</dcterms:created>
  <dcterms:modified xsi:type="dcterms:W3CDTF">2020-09-09T01:55:07Z</dcterms:modified>
</cp:coreProperties>
</file>