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Futura LT Book" pitchFamily="2" charset="0"/>
        <a:ea typeface="굴림" charset="-127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Futura LT Book" pitchFamily="2" charset="0"/>
        <a:ea typeface="굴림" charset="-127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Futura LT Book" pitchFamily="2" charset="0"/>
        <a:ea typeface="굴림" charset="-127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Futura LT Book" pitchFamily="2" charset="0"/>
        <a:ea typeface="굴림" charset="-127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Futura LT Book" pitchFamily="2" charset="0"/>
        <a:ea typeface="굴림" charset="-127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Futura LT Book" pitchFamily="2" charset="0"/>
        <a:ea typeface="굴림" charset="-127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Futura LT Book" pitchFamily="2" charset="0"/>
        <a:ea typeface="굴림" charset="-127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Futura LT Book" pitchFamily="2" charset="0"/>
        <a:ea typeface="굴림" charset="-127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Futura LT Book" pitchFamily="2" charset="0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8223"/>
    <a:srgbClr val="397B0D"/>
    <a:srgbClr val="000000"/>
    <a:srgbClr val="00499F"/>
    <a:srgbClr val="0CC1E0"/>
    <a:srgbClr val="1B00FE"/>
    <a:srgbClr val="666666"/>
    <a:srgbClr val="DD7E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5" autoAdjust="0"/>
    <p:restoredTop sz="94648" autoAdjust="0"/>
  </p:normalViewPr>
  <p:slideViewPr>
    <p:cSldViewPr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744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52A292F4-18FA-46A2-9717-948BD4021C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203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4581525"/>
            <a:ext cx="6911975" cy="122396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  <a:endParaRPr lang="ru-RU" noProof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5876925"/>
            <a:ext cx="6911975" cy="574675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ctr">
              <a:buFontTx/>
              <a:buNone/>
              <a:defRPr>
                <a:latin typeface="Futura LT Book" pitchFamily="2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ru-RU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753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1700213"/>
            <a:ext cx="2087563" cy="48244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700213"/>
            <a:ext cx="6113462" cy="48244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6528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B2540-B7A0-43B6-A0A2-9EAF5B13FC6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38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4A3FD-E50E-487C-BE4C-DF38385A635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265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D40D4-CC07-47CF-B847-1F4542B04A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554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8175" y="1600200"/>
            <a:ext cx="33131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3688" y="1600200"/>
            <a:ext cx="33131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06C27-6C5C-45D6-974D-123F9A6828D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56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28C5E-80C8-4D5F-8AB1-9BF4B2D1DE8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116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6A530-7550-42D5-987E-F2C80159106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856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043AA-1A97-44A7-BF9E-D60ADECD7FA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22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6F035-7A1C-4DF1-8FF0-DEF70AC4490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65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41429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879CF-36EB-436E-9B61-87DD4E3AE7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974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E37B-8973-441B-996D-CC38B1A3A0D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280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2938" y="274638"/>
            <a:ext cx="1693862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8175" y="274638"/>
            <a:ext cx="49323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AFD4A-B4D2-4108-B56A-151308BB372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77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030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2852738"/>
            <a:ext cx="4100512" cy="3671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852738"/>
            <a:ext cx="4100513" cy="3671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94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697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565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505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749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549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700213"/>
            <a:ext cx="8353425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852738"/>
            <a:ext cx="8353425" cy="367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Futura LT Book" pitchFamily="2" charset="0"/>
          <a:ea typeface="굴림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Futura LT Book" pitchFamily="2" charset="0"/>
          <a:ea typeface="굴림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Futura LT Book" pitchFamily="2" charset="0"/>
          <a:ea typeface="굴림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Futura LT Book" pitchFamily="2" charset="0"/>
          <a:ea typeface="굴림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Futura LT Book" pitchFamily="2" charset="0"/>
          <a:ea typeface="굴림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Futura LT Book" pitchFamily="2" charset="0"/>
          <a:ea typeface="굴림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Futura LT Book" pitchFamily="2" charset="0"/>
          <a:ea typeface="굴림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Futura LT Book" pitchFamily="2" charset="0"/>
          <a:ea typeface="굴림" charset="-127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675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82D561FC-D31A-41BB-887D-31D7755369D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6666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666666"/>
          </a:solidFill>
          <a:latin typeface="Futura LT Book" pitchFamily="2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666666"/>
          </a:solidFill>
          <a:latin typeface="Futura LT Book" pitchFamily="2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666666"/>
          </a:solidFill>
          <a:latin typeface="Futura LT Book" pitchFamily="2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666666"/>
          </a:solidFill>
          <a:latin typeface="Futura LT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66666"/>
          </a:solidFill>
          <a:latin typeface="Futura LT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66666"/>
          </a:solidFill>
          <a:latin typeface="Futura LT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66666"/>
          </a:solidFill>
          <a:latin typeface="Futura LT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66666"/>
          </a:solidFill>
          <a:latin typeface="Futura LT Book" pitchFamily="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6666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6666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6666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-396552" y="4195392"/>
            <a:ext cx="10153127" cy="1225550"/>
          </a:xfrm>
        </p:spPr>
        <p:txBody>
          <a:bodyPr/>
          <a:lstStyle/>
          <a:p>
            <a:r>
              <a:rPr lang="en-US" b="1" dirty="0"/>
              <a:t>Happy Assistant Principal’s Week</a:t>
            </a:r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008123" y="4968984"/>
            <a:ext cx="7343775" cy="460375"/>
          </a:xfrm>
        </p:spPr>
        <p:txBody>
          <a:bodyPr/>
          <a:lstStyle/>
          <a:p>
            <a:r>
              <a:rPr lang="en-US" sz="4800" b="1" dirty="0"/>
              <a:t>2021</a:t>
            </a:r>
          </a:p>
          <a:p>
            <a:r>
              <a:rPr lang="en-US" sz="2400" b="1" dirty="0"/>
              <a:t>Allgood Elementary School</a:t>
            </a:r>
          </a:p>
          <a:p>
            <a:r>
              <a:rPr lang="en-US" sz="2400" b="1" dirty="0"/>
              <a:t>Dr. Lisa Steele Rhymer, Assistant Principal</a:t>
            </a:r>
            <a:endParaRPr lang="uk-UA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Futura LT Book"/>
        <a:ea typeface="굴림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Futura LT Book" pitchFamily="2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Futura LT Book" pitchFamily="2" charset="0"/>
            <a:ea typeface="굴림" charset="-127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Futura LT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Futura LT Book" pitchFamily="2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Futura LT Book" pitchFamily="2" charset="0"/>
            <a:ea typeface="굴림" charset="-127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14</TotalTime>
  <Words>16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Futura LT Book</vt:lpstr>
      <vt:lpstr>template</vt:lpstr>
      <vt:lpstr>Custom Design</vt:lpstr>
      <vt:lpstr>Happy Assistant Principal’s Week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ADMIN</dc:creator>
  <cp:lastModifiedBy>Gretchen Torbert (Allgood Elementary)</cp:lastModifiedBy>
  <cp:revision>4</cp:revision>
  <dcterms:created xsi:type="dcterms:W3CDTF">2015-08-03T11:43:07Z</dcterms:created>
  <dcterms:modified xsi:type="dcterms:W3CDTF">2021-04-12T11:15:51Z</dcterms:modified>
</cp:coreProperties>
</file>