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64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7D00-C609-481C-BCA2-FC2A681C279F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81AE6-174C-4B01-B7A5-395912077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205BF-5BB5-4375-BDD7-0E003AE0C5D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23534-702F-414E-ACE2-DFD1E6E71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187E-83D7-4235-AD87-F626648CD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26"/>
          <p:cNvSpPr/>
          <p:nvPr/>
        </p:nvSpPr>
        <p:spPr>
          <a:xfrm rot="10800000" flipV="1">
            <a:off x="0" y="0"/>
            <a:ext cx="9144000" cy="6429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241300" y="94446"/>
            <a:ext cx="86741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Attention Students: Please bring your </a:t>
            </a:r>
          </a:p>
          <a:p>
            <a:pPr marL="228600" indent="-228600"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Chromebooks and Chargers to school daily!</a:t>
            </a:r>
          </a:p>
          <a:p>
            <a:pPr marL="228600" indent="-228600" algn="ctr"/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376080"/>
            <a:ext cx="8077200" cy="4796120"/>
            <a:chOff x="1447800" y="1092200"/>
            <a:chExt cx="6333602" cy="5431120"/>
          </a:xfrm>
        </p:grpSpPr>
        <p:pic>
          <p:nvPicPr>
            <p:cNvPr id="8" name="Picture 3" descr="D:\Diagrams\Совсем новый\(35)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3276600"/>
              <a:ext cx="1616598" cy="1036920"/>
            </a:xfrm>
            <a:prstGeom prst="rect">
              <a:avLst/>
            </a:prstGeom>
            <a:noFill/>
          </p:spPr>
        </p:pic>
        <p:pic>
          <p:nvPicPr>
            <p:cNvPr id="9" name="Picture 4" descr="D:\Diagrams\Совсем новый\(35)\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1092200"/>
              <a:ext cx="2436812" cy="1821300"/>
            </a:xfrm>
            <a:prstGeom prst="rect">
              <a:avLst/>
            </a:prstGeom>
            <a:noFill/>
          </p:spPr>
        </p:pic>
        <p:sp>
          <p:nvSpPr>
            <p:cNvPr id="10" name="Down Arrow 9"/>
            <p:cNvSpPr/>
            <p:nvPr/>
          </p:nvSpPr>
          <p:spPr>
            <a:xfrm rot="17503339">
              <a:off x="4667874" y="2303394"/>
              <a:ext cx="457200" cy="182880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Down Arrow 10"/>
            <p:cNvSpPr/>
            <p:nvPr/>
          </p:nvSpPr>
          <p:spPr>
            <a:xfrm rot="20524239">
              <a:off x="3673488" y="3062893"/>
              <a:ext cx="614566" cy="1190285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3" descr="D:\Diagrams\Совсем новый\(35)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0420" y="4292600"/>
              <a:ext cx="3477778" cy="2230720"/>
            </a:xfrm>
            <a:prstGeom prst="rect">
              <a:avLst/>
            </a:prstGeom>
            <a:noFill/>
          </p:spPr>
        </p:pic>
        <p:sp>
          <p:nvSpPr>
            <p:cNvPr id="13" name="Down Arrow 12"/>
            <p:cNvSpPr/>
            <p:nvPr/>
          </p:nvSpPr>
          <p:spPr>
            <a:xfrm rot="15650099">
              <a:off x="5031081" y="1275378"/>
              <a:ext cx="362728" cy="2230958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3" descr="D:\Diagrams\Совсем новый\(35)\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0" y="1775563"/>
              <a:ext cx="1228202" cy="7877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17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Gretchen Torbert</dc:creator>
  <cp:lastModifiedBy>Gretchen Torbert</cp:lastModifiedBy>
  <cp:revision>51</cp:revision>
  <dcterms:created xsi:type="dcterms:W3CDTF">2006-08-16T00:00:00Z</dcterms:created>
  <dcterms:modified xsi:type="dcterms:W3CDTF">2021-03-22T13:45:27Z</dcterms:modified>
</cp:coreProperties>
</file>