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6"/>
  </p:notesMasterIdLst>
  <p:handoutMasterIdLst>
    <p:handoutMasterId r:id="rId7"/>
  </p:handoutMasterIdLst>
  <p:sldIdLst>
    <p:sldId id="256" r:id="rId3"/>
    <p:sldId id="257" r:id="rId4"/>
    <p:sldId id="259" r:id="rId5"/>
  </p:sldIdLst>
  <p:sldSz cx="9144000" cy="5145088"/>
  <p:notesSz cx="6858000" cy="9144000"/>
  <p:defaultTextStyle>
    <a:defPPr>
      <a:defRPr lang="ru-RU"/>
    </a:defPPr>
    <a:lvl1pPr algn="l" rtl="0" fontAlgn="base">
      <a:spcBef>
        <a:spcPct val="0"/>
      </a:spcBef>
      <a:spcAft>
        <a:spcPct val="0"/>
      </a:spcAft>
      <a:defRPr b="1" kern="1200">
        <a:solidFill>
          <a:schemeClr val="tx1"/>
        </a:solidFill>
        <a:latin typeface="Georgia" pitchFamily="18" charset="0"/>
        <a:ea typeface="+mn-ea"/>
        <a:cs typeface="+mn-cs"/>
      </a:defRPr>
    </a:lvl1pPr>
    <a:lvl2pPr marL="457200" algn="l" rtl="0" fontAlgn="base">
      <a:spcBef>
        <a:spcPct val="0"/>
      </a:spcBef>
      <a:spcAft>
        <a:spcPct val="0"/>
      </a:spcAft>
      <a:defRPr b="1" kern="1200">
        <a:solidFill>
          <a:schemeClr val="tx1"/>
        </a:solidFill>
        <a:latin typeface="Georgia" pitchFamily="18" charset="0"/>
        <a:ea typeface="+mn-ea"/>
        <a:cs typeface="+mn-cs"/>
      </a:defRPr>
    </a:lvl2pPr>
    <a:lvl3pPr marL="914400" algn="l" rtl="0" fontAlgn="base">
      <a:spcBef>
        <a:spcPct val="0"/>
      </a:spcBef>
      <a:spcAft>
        <a:spcPct val="0"/>
      </a:spcAft>
      <a:defRPr b="1" kern="1200">
        <a:solidFill>
          <a:schemeClr val="tx1"/>
        </a:solidFill>
        <a:latin typeface="Georgia" pitchFamily="18" charset="0"/>
        <a:ea typeface="+mn-ea"/>
        <a:cs typeface="+mn-cs"/>
      </a:defRPr>
    </a:lvl3pPr>
    <a:lvl4pPr marL="1371600" algn="l" rtl="0" fontAlgn="base">
      <a:spcBef>
        <a:spcPct val="0"/>
      </a:spcBef>
      <a:spcAft>
        <a:spcPct val="0"/>
      </a:spcAft>
      <a:defRPr b="1" kern="1200">
        <a:solidFill>
          <a:schemeClr val="tx1"/>
        </a:solidFill>
        <a:latin typeface="Georgia" pitchFamily="18" charset="0"/>
        <a:ea typeface="+mn-ea"/>
        <a:cs typeface="+mn-cs"/>
      </a:defRPr>
    </a:lvl4pPr>
    <a:lvl5pPr marL="1828800" algn="l" rtl="0" fontAlgn="base">
      <a:spcBef>
        <a:spcPct val="0"/>
      </a:spcBef>
      <a:spcAft>
        <a:spcPct val="0"/>
      </a:spcAft>
      <a:defRPr b="1" kern="1200">
        <a:solidFill>
          <a:schemeClr val="tx1"/>
        </a:solidFill>
        <a:latin typeface="Georgia" pitchFamily="18" charset="0"/>
        <a:ea typeface="+mn-ea"/>
        <a:cs typeface="+mn-cs"/>
      </a:defRPr>
    </a:lvl5pPr>
    <a:lvl6pPr marL="2286000" algn="l" defTabSz="914400" rtl="0" eaLnBrk="1" latinLnBrk="0" hangingPunct="1">
      <a:defRPr b="1" kern="1200">
        <a:solidFill>
          <a:schemeClr val="tx1"/>
        </a:solidFill>
        <a:latin typeface="Georgia" pitchFamily="18" charset="0"/>
        <a:ea typeface="+mn-ea"/>
        <a:cs typeface="+mn-cs"/>
      </a:defRPr>
    </a:lvl6pPr>
    <a:lvl7pPr marL="2743200" algn="l" defTabSz="914400" rtl="0" eaLnBrk="1" latinLnBrk="0" hangingPunct="1">
      <a:defRPr b="1" kern="1200">
        <a:solidFill>
          <a:schemeClr val="tx1"/>
        </a:solidFill>
        <a:latin typeface="Georgia" pitchFamily="18" charset="0"/>
        <a:ea typeface="+mn-ea"/>
        <a:cs typeface="+mn-cs"/>
      </a:defRPr>
    </a:lvl7pPr>
    <a:lvl8pPr marL="3200400" algn="l" defTabSz="914400" rtl="0" eaLnBrk="1" latinLnBrk="0" hangingPunct="1">
      <a:defRPr b="1" kern="1200">
        <a:solidFill>
          <a:schemeClr val="tx1"/>
        </a:solidFill>
        <a:latin typeface="Georgia" pitchFamily="18" charset="0"/>
        <a:ea typeface="+mn-ea"/>
        <a:cs typeface="+mn-cs"/>
      </a:defRPr>
    </a:lvl8pPr>
    <a:lvl9pPr marL="3657600" algn="l" defTabSz="914400" rtl="0" eaLnBrk="1" latinLnBrk="0" hangingPunct="1">
      <a:defRPr b="1" kern="1200">
        <a:solidFill>
          <a:schemeClr val="tx1"/>
        </a:solidFill>
        <a:latin typeface="Georgia" pitchFamily="18"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482B"/>
    <a:srgbClr val="C75806"/>
    <a:srgbClr val="000000"/>
    <a:srgbClr val="00499F"/>
    <a:srgbClr val="0CC1E0"/>
    <a:srgbClr val="1B00FE"/>
    <a:srgbClr val="0CA3D7"/>
    <a:srgbClr val="3839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48" autoAdjust="0"/>
    <p:restoredTop sz="94648" autoAdjust="0"/>
  </p:normalViewPr>
  <p:slideViewPr>
    <p:cSldViewPr>
      <p:cViewPr varScale="1">
        <p:scale>
          <a:sx n="90" d="100"/>
          <a:sy n="90" d="100"/>
        </p:scale>
        <p:origin x="1014" y="78"/>
      </p:cViewPr>
      <p:guideLst>
        <p:guide orient="horz" pos="162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743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endParaRPr lang="ru-RU" altLang="ru-RU"/>
          </a:p>
        </p:txBody>
      </p:sp>
      <p:sp>
        <p:nvSpPr>
          <p:cNvPr id="696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endParaRPr lang="ru-RU" altLang="ru-RU"/>
          </a:p>
        </p:txBody>
      </p:sp>
      <p:sp>
        <p:nvSpPr>
          <p:cNvPr id="69636" name="Rectangle 4"/>
          <p:cNvSpPr>
            <a:spLocks noGrp="1" noRot="1" noChangeAspect="1" noChangeArrowheads="1" noTextEdit="1"/>
          </p:cNvSpPr>
          <p:nvPr>
            <p:ph type="sldImg" idx="2"/>
          </p:nvPr>
        </p:nvSpPr>
        <p:spPr bwMode="auto">
          <a:xfrm>
            <a:off x="382588" y="685800"/>
            <a:ext cx="60928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Click to edit Master text styles</a:t>
            </a:r>
          </a:p>
          <a:p>
            <a:pPr lvl="1"/>
            <a:r>
              <a:rPr lang="ru-RU" altLang="ru-RU"/>
              <a:t>Second level</a:t>
            </a:r>
          </a:p>
          <a:p>
            <a:pPr lvl="2"/>
            <a:r>
              <a:rPr lang="ru-RU" altLang="ru-RU"/>
              <a:t>Third level</a:t>
            </a:r>
          </a:p>
          <a:p>
            <a:pPr lvl="3"/>
            <a:r>
              <a:rPr lang="ru-RU" altLang="ru-RU"/>
              <a:t>Fourth level</a:t>
            </a:r>
          </a:p>
          <a:p>
            <a:pPr lvl="4"/>
            <a:r>
              <a:rPr lang="ru-RU" altLang="ru-RU"/>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endParaRPr lang="ru-RU" alt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fld id="{47D1E347-5E8F-469F-8060-AACA1E8ECEB1}" type="slidenum">
              <a:rPr lang="ru-RU" altLang="ru-RU"/>
              <a:pPr/>
              <a:t>‹#›</a:t>
            </a:fld>
            <a:endParaRPr lang="ru-RU" altLang="ru-RU"/>
          </a:p>
        </p:txBody>
      </p:sp>
    </p:spTree>
    <p:extLst>
      <p:ext uri="{BB962C8B-B14F-4D97-AF65-F5344CB8AC3E}">
        <p14:creationId xmlns:p14="http://schemas.microsoft.com/office/powerpoint/2010/main" val="7628961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692275" y="339725"/>
            <a:ext cx="5759450" cy="1079500"/>
          </a:xfrm>
          <a:effectLst>
            <a:outerShdw dist="17961" dir="2700000" algn="ctr" rotWithShape="0">
              <a:schemeClr val="bg2"/>
            </a:outerShdw>
          </a:effectLst>
        </p:spPr>
        <p:txBody>
          <a:bodyPr/>
          <a:lstStyle>
            <a:lvl1pPr algn="ctr">
              <a:defRPr/>
            </a:lvl1pPr>
          </a:lstStyle>
          <a:p>
            <a:pPr lvl="0"/>
            <a:r>
              <a:rPr lang="ru-RU" altLang="ru-RU" noProof="0"/>
              <a:t>Click to edit Master title style</a:t>
            </a:r>
          </a:p>
        </p:txBody>
      </p:sp>
      <p:sp>
        <p:nvSpPr>
          <p:cNvPr id="5123" name="Rectangle 3"/>
          <p:cNvSpPr>
            <a:spLocks noGrp="1" noChangeArrowheads="1"/>
          </p:cNvSpPr>
          <p:nvPr>
            <p:ph type="subTitle" idx="1"/>
          </p:nvPr>
        </p:nvSpPr>
        <p:spPr>
          <a:xfrm>
            <a:off x="1692275" y="1492250"/>
            <a:ext cx="5759450" cy="539750"/>
          </a:xfrm>
          <a:effectLst>
            <a:outerShdw dist="17961" dir="2700000" algn="ctr" rotWithShape="0">
              <a:schemeClr val="bg2"/>
            </a:outerShdw>
          </a:effectLst>
        </p:spPr>
        <p:txBody>
          <a:bodyPr/>
          <a:lstStyle>
            <a:lvl1pPr marL="0" indent="0" algn="ctr">
              <a:buFontTx/>
              <a:buNone/>
              <a:defRPr/>
            </a:lvl1pPr>
          </a:lstStyle>
          <a:p>
            <a:pPr lvl="0"/>
            <a:r>
              <a:rPr lang="ru-RU" altLang="ru-RU" noProof="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D09AC7AD-2582-43B3-99C9-2B3C5B0D6C4D}" type="slidenum">
              <a:rPr lang="ru-RU" altLang="ru-RU"/>
              <a:pPr/>
              <a:t>‹#›</a:t>
            </a:fld>
            <a:endParaRPr lang="ru-RU" altLang="ru-RU"/>
          </a:p>
        </p:txBody>
      </p:sp>
    </p:spTree>
    <p:extLst>
      <p:ext uri="{BB962C8B-B14F-4D97-AF65-F5344CB8AC3E}">
        <p14:creationId xmlns:p14="http://schemas.microsoft.com/office/powerpoint/2010/main" val="3125548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484188"/>
            <a:ext cx="2051050" cy="4230687"/>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468313" y="484188"/>
            <a:ext cx="6003925" cy="4230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44672DA4-EC30-46D7-8AAC-720EE6559E8B}" type="slidenum">
              <a:rPr lang="ru-RU" altLang="ru-RU"/>
              <a:pPr/>
              <a:t>‹#›</a:t>
            </a:fld>
            <a:endParaRPr lang="ru-RU" altLang="ru-RU"/>
          </a:p>
        </p:txBody>
      </p:sp>
    </p:spTree>
    <p:extLst>
      <p:ext uri="{BB962C8B-B14F-4D97-AF65-F5344CB8AC3E}">
        <p14:creationId xmlns:p14="http://schemas.microsoft.com/office/powerpoint/2010/main" val="2243881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3312"/>
          </a:xfrm>
        </p:spPr>
        <p:txBody>
          <a:bodyPr/>
          <a:lstStyle/>
          <a:p>
            <a:r>
              <a:rPr lang="en-US"/>
              <a:t>Click to edit Master title style</a:t>
            </a:r>
            <a:endParaRPr lang="ru-RU"/>
          </a:p>
        </p:txBody>
      </p:sp>
      <p:sp>
        <p:nvSpPr>
          <p:cNvPr id="3" name="Subtitle 2"/>
          <p:cNvSpPr>
            <a:spLocks noGrp="1"/>
          </p:cNvSpPr>
          <p:nvPr>
            <p:ph type="subTitle" idx="1"/>
          </p:nvPr>
        </p:nvSpPr>
        <p:spPr>
          <a:xfrm>
            <a:off x="1371600" y="2916238"/>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ru-RU"/>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6789BBF5-CCDF-42AA-A604-F2FBEE318E3A}" type="slidenum">
              <a:rPr lang="ru-RU" altLang="ru-RU"/>
              <a:pPr/>
              <a:t>‹#›</a:t>
            </a:fld>
            <a:endParaRPr lang="ru-RU" altLang="ru-RU"/>
          </a:p>
        </p:txBody>
      </p:sp>
    </p:spTree>
    <p:extLst>
      <p:ext uri="{BB962C8B-B14F-4D97-AF65-F5344CB8AC3E}">
        <p14:creationId xmlns:p14="http://schemas.microsoft.com/office/powerpoint/2010/main" val="3284025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8EA748C4-B92B-4A30-B674-330A7F26FF5F}" type="slidenum">
              <a:rPr lang="ru-RU" altLang="ru-RU"/>
              <a:pPr/>
              <a:t>‹#›</a:t>
            </a:fld>
            <a:endParaRPr lang="ru-RU" altLang="ru-RU"/>
          </a:p>
        </p:txBody>
      </p:sp>
    </p:spTree>
    <p:extLst>
      <p:ext uri="{BB962C8B-B14F-4D97-AF65-F5344CB8AC3E}">
        <p14:creationId xmlns:p14="http://schemas.microsoft.com/office/powerpoint/2010/main" val="2704127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6763"/>
            <a:ext cx="7772400" cy="1020762"/>
          </a:xfrm>
        </p:spPr>
        <p:txBody>
          <a:bodyPr anchor="t"/>
          <a:lstStyle>
            <a:lvl1pPr algn="l">
              <a:defRPr sz="4000" b="1" cap="all"/>
            </a:lvl1pPr>
          </a:lstStyle>
          <a:p>
            <a:r>
              <a:rPr lang="en-US"/>
              <a:t>Click to edit Master title style</a:t>
            </a:r>
            <a:endParaRPr lang="ru-RU"/>
          </a:p>
        </p:txBody>
      </p:sp>
      <p:sp>
        <p:nvSpPr>
          <p:cNvPr id="3" name="Text Placeholder 2"/>
          <p:cNvSpPr>
            <a:spLocks noGrp="1"/>
          </p:cNvSpPr>
          <p:nvPr>
            <p:ph type="body" idx="1"/>
          </p:nvPr>
        </p:nvSpPr>
        <p:spPr>
          <a:xfrm>
            <a:off x="722313" y="2181225"/>
            <a:ext cx="7772400" cy="11255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CC85BDD8-0656-4E68-ACA4-0B8890AD50C7}" type="slidenum">
              <a:rPr lang="ru-RU" altLang="ru-RU"/>
              <a:pPr/>
              <a:t>‹#›</a:t>
            </a:fld>
            <a:endParaRPr lang="ru-RU" altLang="ru-RU"/>
          </a:p>
        </p:txBody>
      </p:sp>
    </p:spTree>
    <p:extLst>
      <p:ext uri="{BB962C8B-B14F-4D97-AF65-F5344CB8AC3E}">
        <p14:creationId xmlns:p14="http://schemas.microsoft.com/office/powerpoint/2010/main" val="4094961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1403350" y="1204913"/>
            <a:ext cx="3565525" cy="3395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5121275" y="1204913"/>
            <a:ext cx="3565525" cy="3395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p:cNvSpPr>
            <a:spLocks noGrp="1"/>
          </p:cNvSpPr>
          <p:nvPr>
            <p:ph type="dt" sz="half" idx="10"/>
          </p:nvPr>
        </p:nvSpPr>
        <p:spPr/>
        <p:txBody>
          <a:bodyPr/>
          <a:lstStyle>
            <a:lvl1pPr>
              <a:defRPr/>
            </a:lvl1pPr>
          </a:lstStyle>
          <a:p>
            <a:endParaRPr lang="ru-RU" altLang="ru-RU"/>
          </a:p>
        </p:txBody>
      </p:sp>
      <p:sp>
        <p:nvSpPr>
          <p:cNvPr id="6" name="Footer Placeholder 5"/>
          <p:cNvSpPr>
            <a:spLocks noGrp="1"/>
          </p:cNvSpPr>
          <p:nvPr>
            <p:ph type="ftr" sz="quarter" idx="11"/>
          </p:nvPr>
        </p:nvSpPr>
        <p:spPr/>
        <p:txBody>
          <a:bodyPr/>
          <a:lstStyle>
            <a:lvl1pPr>
              <a:defRPr/>
            </a:lvl1pPr>
          </a:lstStyle>
          <a:p>
            <a:endParaRPr lang="ru-RU" altLang="ru-RU"/>
          </a:p>
        </p:txBody>
      </p:sp>
      <p:sp>
        <p:nvSpPr>
          <p:cNvPr id="7" name="Slide Number Placeholder 6"/>
          <p:cNvSpPr>
            <a:spLocks noGrp="1"/>
          </p:cNvSpPr>
          <p:nvPr>
            <p:ph type="sldNum" sz="quarter" idx="12"/>
          </p:nvPr>
        </p:nvSpPr>
        <p:spPr/>
        <p:txBody>
          <a:bodyPr/>
          <a:lstStyle>
            <a:lvl1pPr>
              <a:defRPr/>
            </a:lvl1pPr>
          </a:lstStyle>
          <a:p>
            <a:fld id="{CD8ECC6D-D5AF-4E89-9293-C383AA6B2281}" type="slidenum">
              <a:rPr lang="ru-RU" altLang="ru-RU"/>
              <a:pPr/>
              <a:t>‹#›</a:t>
            </a:fld>
            <a:endParaRPr lang="ru-RU" altLang="ru-RU"/>
          </a:p>
        </p:txBody>
      </p:sp>
    </p:spTree>
    <p:extLst>
      <p:ext uri="{BB962C8B-B14F-4D97-AF65-F5344CB8AC3E}">
        <p14:creationId xmlns:p14="http://schemas.microsoft.com/office/powerpoint/2010/main" val="583754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a:t>Click to edit Master title style</a:t>
            </a:r>
            <a:endParaRPr lang="ru-RU"/>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p:cNvSpPr>
            <a:spLocks noGrp="1"/>
          </p:cNvSpPr>
          <p:nvPr>
            <p:ph type="dt" sz="half" idx="10"/>
          </p:nvPr>
        </p:nvSpPr>
        <p:spPr/>
        <p:txBody>
          <a:bodyPr/>
          <a:lstStyle>
            <a:lvl1pPr>
              <a:defRPr/>
            </a:lvl1pPr>
          </a:lstStyle>
          <a:p>
            <a:endParaRPr lang="ru-RU" altLang="ru-RU"/>
          </a:p>
        </p:txBody>
      </p:sp>
      <p:sp>
        <p:nvSpPr>
          <p:cNvPr id="8" name="Footer Placeholder 7"/>
          <p:cNvSpPr>
            <a:spLocks noGrp="1"/>
          </p:cNvSpPr>
          <p:nvPr>
            <p:ph type="ftr" sz="quarter" idx="11"/>
          </p:nvPr>
        </p:nvSpPr>
        <p:spPr/>
        <p:txBody>
          <a:bodyPr/>
          <a:lstStyle>
            <a:lvl1pPr>
              <a:defRPr/>
            </a:lvl1pPr>
          </a:lstStyle>
          <a:p>
            <a:endParaRPr lang="ru-RU" altLang="ru-RU"/>
          </a:p>
        </p:txBody>
      </p:sp>
      <p:sp>
        <p:nvSpPr>
          <p:cNvPr id="9" name="Slide Number Placeholder 8"/>
          <p:cNvSpPr>
            <a:spLocks noGrp="1"/>
          </p:cNvSpPr>
          <p:nvPr>
            <p:ph type="sldNum" sz="quarter" idx="12"/>
          </p:nvPr>
        </p:nvSpPr>
        <p:spPr/>
        <p:txBody>
          <a:bodyPr/>
          <a:lstStyle>
            <a:lvl1pPr>
              <a:defRPr/>
            </a:lvl1pPr>
          </a:lstStyle>
          <a:p>
            <a:fld id="{B77EB2D5-CF3F-40CE-BDAE-6258D97DE786}" type="slidenum">
              <a:rPr lang="ru-RU" altLang="ru-RU"/>
              <a:pPr/>
              <a:t>‹#›</a:t>
            </a:fld>
            <a:endParaRPr lang="ru-RU" altLang="ru-RU"/>
          </a:p>
        </p:txBody>
      </p:sp>
    </p:spTree>
    <p:extLst>
      <p:ext uri="{BB962C8B-B14F-4D97-AF65-F5344CB8AC3E}">
        <p14:creationId xmlns:p14="http://schemas.microsoft.com/office/powerpoint/2010/main" val="26408763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2"/>
          <p:cNvSpPr>
            <a:spLocks noGrp="1"/>
          </p:cNvSpPr>
          <p:nvPr>
            <p:ph type="dt" sz="half" idx="10"/>
          </p:nvPr>
        </p:nvSpPr>
        <p:spPr/>
        <p:txBody>
          <a:bodyPr/>
          <a:lstStyle>
            <a:lvl1pPr>
              <a:defRPr/>
            </a:lvl1pPr>
          </a:lstStyle>
          <a:p>
            <a:endParaRPr lang="ru-RU" altLang="ru-RU"/>
          </a:p>
        </p:txBody>
      </p:sp>
      <p:sp>
        <p:nvSpPr>
          <p:cNvPr id="4" name="Footer Placeholder 3"/>
          <p:cNvSpPr>
            <a:spLocks noGrp="1"/>
          </p:cNvSpPr>
          <p:nvPr>
            <p:ph type="ftr" sz="quarter" idx="11"/>
          </p:nvPr>
        </p:nvSpPr>
        <p:spPr/>
        <p:txBody>
          <a:bodyPr/>
          <a:lstStyle>
            <a:lvl1pPr>
              <a:defRPr/>
            </a:lvl1pPr>
          </a:lstStyle>
          <a:p>
            <a:endParaRPr lang="ru-RU" altLang="ru-RU"/>
          </a:p>
        </p:txBody>
      </p:sp>
      <p:sp>
        <p:nvSpPr>
          <p:cNvPr id="5" name="Slide Number Placeholder 4"/>
          <p:cNvSpPr>
            <a:spLocks noGrp="1"/>
          </p:cNvSpPr>
          <p:nvPr>
            <p:ph type="sldNum" sz="quarter" idx="12"/>
          </p:nvPr>
        </p:nvSpPr>
        <p:spPr/>
        <p:txBody>
          <a:bodyPr/>
          <a:lstStyle>
            <a:lvl1pPr>
              <a:defRPr/>
            </a:lvl1pPr>
          </a:lstStyle>
          <a:p>
            <a:fld id="{5FB36CF9-9E6B-4BDF-B5EA-5DFAAE5B6364}" type="slidenum">
              <a:rPr lang="ru-RU" altLang="ru-RU"/>
              <a:pPr/>
              <a:t>‹#›</a:t>
            </a:fld>
            <a:endParaRPr lang="ru-RU" altLang="ru-RU"/>
          </a:p>
        </p:txBody>
      </p:sp>
    </p:spTree>
    <p:extLst>
      <p:ext uri="{BB962C8B-B14F-4D97-AF65-F5344CB8AC3E}">
        <p14:creationId xmlns:p14="http://schemas.microsoft.com/office/powerpoint/2010/main" val="2017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ru-RU" altLang="ru-RU"/>
          </a:p>
        </p:txBody>
      </p:sp>
      <p:sp>
        <p:nvSpPr>
          <p:cNvPr id="3" name="Footer Placeholder 2"/>
          <p:cNvSpPr>
            <a:spLocks noGrp="1"/>
          </p:cNvSpPr>
          <p:nvPr>
            <p:ph type="ftr" sz="quarter" idx="11"/>
          </p:nvPr>
        </p:nvSpPr>
        <p:spPr/>
        <p:txBody>
          <a:bodyPr/>
          <a:lstStyle>
            <a:lvl1pPr>
              <a:defRPr/>
            </a:lvl1pPr>
          </a:lstStyle>
          <a:p>
            <a:endParaRPr lang="ru-RU" altLang="ru-RU"/>
          </a:p>
        </p:txBody>
      </p:sp>
      <p:sp>
        <p:nvSpPr>
          <p:cNvPr id="4" name="Slide Number Placeholder 3"/>
          <p:cNvSpPr>
            <a:spLocks noGrp="1"/>
          </p:cNvSpPr>
          <p:nvPr>
            <p:ph type="sldNum" sz="quarter" idx="12"/>
          </p:nvPr>
        </p:nvSpPr>
        <p:spPr/>
        <p:txBody>
          <a:bodyPr/>
          <a:lstStyle>
            <a:lvl1pPr>
              <a:defRPr/>
            </a:lvl1pPr>
          </a:lstStyle>
          <a:p>
            <a:fld id="{798BFFA9-52A5-458A-957C-9562DDCA4458}" type="slidenum">
              <a:rPr lang="ru-RU" altLang="ru-RU"/>
              <a:pPr/>
              <a:t>‹#›</a:t>
            </a:fld>
            <a:endParaRPr lang="ru-RU" altLang="ru-RU"/>
          </a:p>
        </p:txBody>
      </p:sp>
    </p:spTree>
    <p:extLst>
      <p:ext uri="{BB962C8B-B14F-4D97-AF65-F5344CB8AC3E}">
        <p14:creationId xmlns:p14="http://schemas.microsoft.com/office/powerpoint/2010/main" val="15501680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endParaRPr lang="ru-RU"/>
          </a:p>
        </p:txBody>
      </p:sp>
      <p:sp>
        <p:nvSpPr>
          <p:cNvPr id="3" name="Content Placeholder 2"/>
          <p:cNvSpPr>
            <a:spLocks noGrp="1"/>
          </p:cNvSpPr>
          <p:nvPr>
            <p:ph idx="1"/>
          </p:nvPr>
        </p:nvSpPr>
        <p:spPr>
          <a:xfrm>
            <a:off x="3575050" y="204788"/>
            <a:ext cx="5111750" cy="439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457200" y="1076325"/>
            <a:ext cx="3008313" cy="3519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ru-RU" altLang="ru-RU"/>
          </a:p>
        </p:txBody>
      </p:sp>
      <p:sp>
        <p:nvSpPr>
          <p:cNvPr id="6" name="Footer Placeholder 5"/>
          <p:cNvSpPr>
            <a:spLocks noGrp="1"/>
          </p:cNvSpPr>
          <p:nvPr>
            <p:ph type="ftr" sz="quarter" idx="11"/>
          </p:nvPr>
        </p:nvSpPr>
        <p:spPr/>
        <p:txBody>
          <a:bodyPr/>
          <a:lstStyle>
            <a:lvl1pPr>
              <a:defRPr/>
            </a:lvl1pPr>
          </a:lstStyle>
          <a:p>
            <a:endParaRPr lang="ru-RU" altLang="ru-RU"/>
          </a:p>
        </p:txBody>
      </p:sp>
      <p:sp>
        <p:nvSpPr>
          <p:cNvPr id="7" name="Slide Number Placeholder 6"/>
          <p:cNvSpPr>
            <a:spLocks noGrp="1"/>
          </p:cNvSpPr>
          <p:nvPr>
            <p:ph type="sldNum" sz="quarter" idx="12"/>
          </p:nvPr>
        </p:nvSpPr>
        <p:spPr/>
        <p:txBody>
          <a:bodyPr/>
          <a:lstStyle>
            <a:lvl1pPr>
              <a:defRPr/>
            </a:lvl1pPr>
          </a:lstStyle>
          <a:p>
            <a:fld id="{C940391F-7E05-4FA3-BB70-C617ADBB3610}" type="slidenum">
              <a:rPr lang="ru-RU" altLang="ru-RU"/>
              <a:pPr/>
              <a:t>‹#›</a:t>
            </a:fld>
            <a:endParaRPr lang="ru-RU" altLang="ru-RU"/>
          </a:p>
        </p:txBody>
      </p:sp>
    </p:spTree>
    <p:extLst>
      <p:ext uri="{BB962C8B-B14F-4D97-AF65-F5344CB8AC3E}">
        <p14:creationId xmlns:p14="http://schemas.microsoft.com/office/powerpoint/2010/main" val="215945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F39542C9-3085-4242-9101-21F9F63B53FA}" type="slidenum">
              <a:rPr lang="ru-RU" altLang="ru-RU"/>
              <a:pPr/>
              <a:t>‹#›</a:t>
            </a:fld>
            <a:endParaRPr lang="ru-RU" altLang="ru-RU"/>
          </a:p>
        </p:txBody>
      </p:sp>
    </p:spTree>
    <p:extLst>
      <p:ext uri="{BB962C8B-B14F-4D97-AF65-F5344CB8AC3E}">
        <p14:creationId xmlns:p14="http://schemas.microsoft.com/office/powerpoint/2010/main" val="41859957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2038"/>
            <a:ext cx="5486400" cy="425450"/>
          </a:xfrm>
        </p:spPr>
        <p:txBody>
          <a:bodyPr anchor="b"/>
          <a:lstStyle>
            <a:lvl1pPr algn="l">
              <a:defRPr sz="2000" b="1"/>
            </a:lvl1pPr>
          </a:lstStyle>
          <a:p>
            <a:r>
              <a:rPr lang="en-US"/>
              <a:t>Click to edit Master title style</a:t>
            </a:r>
            <a:endParaRPr lang="ru-RU"/>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2288" y="4027488"/>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ru-RU" altLang="ru-RU"/>
          </a:p>
        </p:txBody>
      </p:sp>
      <p:sp>
        <p:nvSpPr>
          <p:cNvPr id="6" name="Footer Placeholder 5"/>
          <p:cNvSpPr>
            <a:spLocks noGrp="1"/>
          </p:cNvSpPr>
          <p:nvPr>
            <p:ph type="ftr" sz="quarter" idx="11"/>
          </p:nvPr>
        </p:nvSpPr>
        <p:spPr/>
        <p:txBody>
          <a:bodyPr/>
          <a:lstStyle>
            <a:lvl1pPr>
              <a:defRPr/>
            </a:lvl1pPr>
          </a:lstStyle>
          <a:p>
            <a:endParaRPr lang="ru-RU" altLang="ru-RU"/>
          </a:p>
        </p:txBody>
      </p:sp>
      <p:sp>
        <p:nvSpPr>
          <p:cNvPr id="7" name="Slide Number Placeholder 6"/>
          <p:cNvSpPr>
            <a:spLocks noGrp="1"/>
          </p:cNvSpPr>
          <p:nvPr>
            <p:ph type="sldNum" sz="quarter" idx="12"/>
          </p:nvPr>
        </p:nvSpPr>
        <p:spPr/>
        <p:txBody>
          <a:bodyPr/>
          <a:lstStyle>
            <a:lvl1pPr>
              <a:defRPr/>
            </a:lvl1pPr>
          </a:lstStyle>
          <a:p>
            <a:fld id="{668AB7C4-FDF9-449C-9535-7096B2962802}" type="slidenum">
              <a:rPr lang="ru-RU" altLang="ru-RU"/>
              <a:pPr/>
              <a:t>‹#›</a:t>
            </a:fld>
            <a:endParaRPr lang="ru-RU" altLang="ru-RU"/>
          </a:p>
        </p:txBody>
      </p:sp>
    </p:spTree>
    <p:extLst>
      <p:ext uri="{BB962C8B-B14F-4D97-AF65-F5344CB8AC3E}">
        <p14:creationId xmlns:p14="http://schemas.microsoft.com/office/powerpoint/2010/main" val="13301784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B8C12E5A-5D72-4A99-BEAC-B9389483BC85}" type="slidenum">
              <a:rPr lang="ru-RU" altLang="ru-RU"/>
              <a:pPr/>
              <a:t>‹#›</a:t>
            </a:fld>
            <a:endParaRPr lang="ru-RU" altLang="ru-RU"/>
          </a:p>
        </p:txBody>
      </p:sp>
    </p:spTree>
    <p:extLst>
      <p:ext uri="{BB962C8B-B14F-4D97-AF65-F5344CB8AC3E}">
        <p14:creationId xmlns:p14="http://schemas.microsoft.com/office/powerpoint/2010/main" val="3096824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5938" y="188913"/>
            <a:ext cx="1820862" cy="4411662"/>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1403350" y="188913"/>
            <a:ext cx="5310188" cy="4411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7CB1D2AD-C763-4C57-A014-F131CC4E27BA}" type="slidenum">
              <a:rPr lang="ru-RU" altLang="ru-RU"/>
              <a:pPr/>
              <a:t>‹#›</a:t>
            </a:fld>
            <a:endParaRPr lang="ru-RU" altLang="ru-RU"/>
          </a:p>
        </p:txBody>
      </p:sp>
    </p:spTree>
    <p:extLst>
      <p:ext uri="{BB962C8B-B14F-4D97-AF65-F5344CB8AC3E}">
        <p14:creationId xmlns:p14="http://schemas.microsoft.com/office/powerpoint/2010/main" val="66532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6763"/>
            <a:ext cx="7772400" cy="1020762"/>
          </a:xfrm>
        </p:spPr>
        <p:txBody>
          <a:bodyPr anchor="t"/>
          <a:lstStyle>
            <a:lvl1pPr algn="l">
              <a:defRPr sz="4000" b="1" cap="all"/>
            </a:lvl1pPr>
          </a:lstStyle>
          <a:p>
            <a:r>
              <a:rPr lang="en-US"/>
              <a:t>Click to edit Master title style</a:t>
            </a:r>
            <a:endParaRPr lang="ru-RU"/>
          </a:p>
        </p:txBody>
      </p:sp>
      <p:sp>
        <p:nvSpPr>
          <p:cNvPr id="3" name="Text Placeholder 2"/>
          <p:cNvSpPr>
            <a:spLocks noGrp="1"/>
          </p:cNvSpPr>
          <p:nvPr>
            <p:ph type="body" idx="1"/>
          </p:nvPr>
        </p:nvSpPr>
        <p:spPr>
          <a:xfrm>
            <a:off x="722313" y="2181225"/>
            <a:ext cx="7772400" cy="11255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ru-RU" altLang="ru-RU"/>
          </a:p>
        </p:txBody>
      </p:sp>
      <p:sp>
        <p:nvSpPr>
          <p:cNvPr id="5" name="Footer Placeholder 4"/>
          <p:cNvSpPr>
            <a:spLocks noGrp="1"/>
          </p:cNvSpPr>
          <p:nvPr>
            <p:ph type="ftr" sz="quarter" idx="11"/>
          </p:nvPr>
        </p:nvSpPr>
        <p:spPr/>
        <p:txBody>
          <a:bodyPr/>
          <a:lstStyle>
            <a:lvl1pPr>
              <a:defRPr/>
            </a:lvl1pPr>
          </a:lstStyle>
          <a:p>
            <a:endParaRPr lang="ru-RU" altLang="ru-RU"/>
          </a:p>
        </p:txBody>
      </p:sp>
      <p:sp>
        <p:nvSpPr>
          <p:cNvPr id="6" name="Slide Number Placeholder 5"/>
          <p:cNvSpPr>
            <a:spLocks noGrp="1"/>
          </p:cNvSpPr>
          <p:nvPr>
            <p:ph type="sldNum" sz="quarter" idx="12"/>
          </p:nvPr>
        </p:nvSpPr>
        <p:spPr/>
        <p:txBody>
          <a:bodyPr/>
          <a:lstStyle>
            <a:lvl1pPr>
              <a:defRPr/>
            </a:lvl1pPr>
          </a:lstStyle>
          <a:p>
            <a:fld id="{9631C356-CAC4-44D9-BE18-7C85640C0CE7}" type="slidenum">
              <a:rPr lang="ru-RU" altLang="ru-RU"/>
              <a:pPr/>
              <a:t>‹#›</a:t>
            </a:fld>
            <a:endParaRPr lang="ru-RU" altLang="ru-RU"/>
          </a:p>
        </p:txBody>
      </p:sp>
    </p:spTree>
    <p:extLst>
      <p:ext uri="{BB962C8B-B14F-4D97-AF65-F5344CB8AC3E}">
        <p14:creationId xmlns:p14="http://schemas.microsoft.com/office/powerpoint/2010/main" val="203889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468313" y="1420813"/>
            <a:ext cx="4027487" cy="32940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4648200" y="1420813"/>
            <a:ext cx="4027488" cy="32940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p:cNvSpPr>
            <a:spLocks noGrp="1"/>
          </p:cNvSpPr>
          <p:nvPr>
            <p:ph type="dt" sz="half" idx="10"/>
          </p:nvPr>
        </p:nvSpPr>
        <p:spPr/>
        <p:txBody>
          <a:bodyPr/>
          <a:lstStyle>
            <a:lvl1pPr>
              <a:defRPr/>
            </a:lvl1pPr>
          </a:lstStyle>
          <a:p>
            <a:endParaRPr lang="ru-RU" altLang="ru-RU"/>
          </a:p>
        </p:txBody>
      </p:sp>
      <p:sp>
        <p:nvSpPr>
          <p:cNvPr id="6" name="Footer Placeholder 5"/>
          <p:cNvSpPr>
            <a:spLocks noGrp="1"/>
          </p:cNvSpPr>
          <p:nvPr>
            <p:ph type="ftr" sz="quarter" idx="11"/>
          </p:nvPr>
        </p:nvSpPr>
        <p:spPr/>
        <p:txBody>
          <a:bodyPr/>
          <a:lstStyle>
            <a:lvl1pPr>
              <a:defRPr/>
            </a:lvl1pPr>
          </a:lstStyle>
          <a:p>
            <a:endParaRPr lang="ru-RU" altLang="ru-RU"/>
          </a:p>
        </p:txBody>
      </p:sp>
      <p:sp>
        <p:nvSpPr>
          <p:cNvPr id="7" name="Slide Number Placeholder 6"/>
          <p:cNvSpPr>
            <a:spLocks noGrp="1"/>
          </p:cNvSpPr>
          <p:nvPr>
            <p:ph type="sldNum" sz="quarter" idx="12"/>
          </p:nvPr>
        </p:nvSpPr>
        <p:spPr/>
        <p:txBody>
          <a:bodyPr/>
          <a:lstStyle>
            <a:lvl1pPr>
              <a:defRPr/>
            </a:lvl1pPr>
          </a:lstStyle>
          <a:p>
            <a:fld id="{944CC0E5-9797-4A48-82E5-846856B60690}" type="slidenum">
              <a:rPr lang="ru-RU" altLang="ru-RU"/>
              <a:pPr/>
              <a:t>‹#›</a:t>
            </a:fld>
            <a:endParaRPr lang="ru-RU" altLang="ru-RU"/>
          </a:p>
        </p:txBody>
      </p:sp>
    </p:spTree>
    <p:extLst>
      <p:ext uri="{BB962C8B-B14F-4D97-AF65-F5344CB8AC3E}">
        <p14:creationId xmlns:p14="http://schemas.microsoft.com/office/powerpoint/2010/main" val="261653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a:t>Click to edit Master title style</a:t>
            </a:r>
            <a:endParaRPr lang="ru-RU"/>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3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p:cNvSpPr>
            <a:spLocks noGrp="1"/>
          </p:cNvSpPr>
          <p:nvPr>
            <p:ph type="dt" sz="half" idx="10"/>
          </p:nvPr>
        </p:nvSpPr>
        <p:spPr/>
        <p:txBody>
          <a:bodyPr/>
          <a:lstStyle>
            <a:lvl1pPr>
              <a:defRPr/>
            </a:lvl1pPr>
          </a:lstStyle>
          <a:p>
            <a:endParaRPr lang="ru-RU" altLang="ru-RU"/>
          </a:p>
        </p:txBody>
      </p:sp>
      <p:sp>
        <p:nvSpPr>
          <p:cNvPr id="8" name="Footer Placeholder 7"/>
          <p:cNvSpPr>
            <a:spLocks noGrp="1"/>
          </p:cNvSpPr>
          <p:nvPr>
            <p:ph type="ftr" sz="quarter" idx="11"/>
          </p:nvPr>
        </p:nvSpPr>
        <p:spPr/>
        <p:txBody>
          <a:bodyPr/>
          <a:lstStyle>
            <a:lvl1pPr>
              <a:defRPr/>
            </a:lvl1pPr>
          </a:lstStyle>
          <a:p>
            <a:endParaRPr lang="ru-RU" altLang="ru-RU"/>
          </a:p>
        </p:txBody>
      </p:sp>
      <p:sp>
        <p:nvSpPr>
          <p:cNvPr id="9" name="Slide Number Placeholder 8"/>
          <p:cNvSpPr>
            <a:spLocks noGrp="1"/>
          </p:cNvSpPr>
          <p:nvPr>
            <p:ph type="sldNum" sz="quarter" idx="12"/>
          </p:nvPr>
        </p:nvSpPr>
        <p:spPr/>
        <p:txBody>
          <a:bodyPr/>
          <a:lstStyle>
            <a:lvl1pPr>
              <a:defRPr/>
            </a:lvl1pPr>
          </a:lstStyle>
          <a:p>
            <a:fld id="{F2C4AAC0-5D5B-45E4-896A-2307C8B357F6}" type="slidenum">
              <a:rPr lang="ru-RU" altLang="ru-RU"/>
              <a:pPr/>
              <a:t>‹#›</a:t>
            </a:fld>
            <a:endParaRPr lang="ru-RU" altLang="ru-RU"/>
          </a:p>
        </p:txBody>
      </p:sp>
    </p:spTree>
    <p:extLst>
      <p:ext uri="{BB962C8B-B14F-4D97-AF65-F5344CB8AC3E}">
        <p14:creationId xmlns:p14="http://schemas.microsoft.com/office/powerpoint/2010/main" val="2188161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2"/>
          <p:cNvSpPr>
            <a:spLocks noGrp="1"/>
          </p:cNvSpPr>
          <p:nvPr>
            <p:ph type="dt" sz="half" idx="10"/>
          </p:nvPr>
        </p:nvSpPr>
        <p:spPr/>
        <p:txBody>
          <a:bodyPr/>
          <a:lstStyle>
            <a:lvl1pPr>
              <a:defRPr/>
            </a:lvl1pPr>
          </a:lstStyle>
          <a:p>
            <a:endParaRPr lang="ru-RU" altLang="ru-RU"/>
          </a:p>
        </p:txBody>
      </p:sp>
      <p:sp>
        <p:nvSpPr>
          <p:cNvPr id="4" name="Footer Placeholder 3"/>
          <p:cNvSpPr>
            <a:spLocks noGrp="1"/>
          </p:cNvSpPr>
          <p:nvPr>
            <p:ph type="ftr" sz="quarter" idx="11"/>
          </p:nvPr>
        </p:nvSpPr>
        <p:spPr/>
        <p:txBody>
          <a:bodyPr/>
          <a:lstStyle>
            <a:lvl1pPr>
              <a:defRPr/>
            </a:lvl1pPr>
          </a:lstStyle>
          <a:p>
            <a:endParaRPr lang="ru-RU" altLang="ru-RU"/>
          </a:p>
        </p:txBody>
      </p:sp>
      <p:sp>
        <p:nvSpPr>
          <p:cNvPr id="5" name="Slide Number Placeholder 4"/>
          <p:cNvSpPr>
            <a:spLocks noGrp="1"/>
          </p:cNvSpPr>
          <p:nvPr>
            <p:ph type="sldNum" sz="quarter" idx="12"/>
          </p:nvPr>
        </p:nvSpPr>
        <p:spPr/>
        <p:txBody>
          <a:bodyPr/>
          <a:lstStyle>
            <a:lvl1pPr>
              <a:defRPr/>
            </a:lvl1pPr>
          </a:lstStyle>
          <a:p>
            <a:fld id="{119D197F-2C26-403B-9966-7BD93B629990}" type="slidenum">
              <a:rPr lang="ru-RU" altLang="ru-RU"/>
              <a:pPr/>
              <a:t>‹#›</a:t>
            </a:fld>
            <a:endParaRPr lang="ru-RU" altLang="ru-RU"/>
          </a:p>
        </p:txBody>
      </p:sp>
    </p:spTree>
    <p:extLst>
      <p:ext uri="{BB962C8B-B14F-4D97-AF65-F5344CB8AC3E}">
        <p14:creationId xmlns:p14="http://schemas.microsoft.com/office/powerpoint/2010/main" val="190883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ru-RU" altLang="ru-RU"/>
          </a:p>
        </p:txBody>
      </p:sp>
      <p:sp>
        <p:nvSpPr>
          <p:cNvPr id="3" name="Footer Placeholder 2"/>
          <p:cNvSpPr>
            <a:spLocks noGrp="1"/>
          </p:cNvSpPr>
          <p:nvPr>
            <p:ph type="ftr" sz="quarter" idx="11"/>
          </p:nvPr>
        </p:nvSpPr>
        <p:spPr/>
        <p:txBody>
          <a:bodyPr/>
          <a:lstStyle>
            <a:lvl1pPr>
              <a:defRPr/>
            </a:lvl1pPr>
          </a:lstStyle>
          <a:p>
            <a:endParaRPr lang="ru-RU" altLang="ru-RU"/>
          </a:p>
        </p:txBody>
      </p:sp>
      <p:sp>
        <p:nvSpPr>
          <p:cNvPr id="4" name="Slide Number Placeholder 3"/>
          <p:cNvSpPr>
            <a:spLocks noGrp="1"/>
          </p:cNvSpPr>
          <p:nvPr>
            <p:ph type="sldNum" sz="quarter" idx="12"/>
          </p:nvPr>
        </p:nvSpPr>
        <p:spPr/>
        <p:txBody>
          <a:bodyPr/>
          <a:lstStyle>
            <a:lvl1pPr>
              <a:defRPr/>
            </a:lvl1pPr>
          </a:lstStyle>
          <a:p>
            <a:fld id="{20A20925-263B-49AE-AC7B-E53481D0E35A}" type="slidenum">
              <a:rPr lang="ru-RU" altLang="ru-RU"/>
              <a:pPr/>
              <a:t>‹#›</a:t>
            </a:fld>
            <a:endParaRPr lang="ru-RU" altLang="ru-RU"/>
          </a:p>
        </p:txBody>
      </p:sp>
    </p:spTree>
    <p:extLst>
      <p:ext uri="{BB962C8B-B14F-4D97-AF65-F5344CB8AC3E}">
        <p14:creationId xmlns:p14="http://schemas.microsoft.com/office/powerpoint/2010/main" val="177310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endParaRPr lang="ru-RU"/>
          </a:p>
        </p:txBody>
      </p:sp>
      <p:sp>
        <p:nvSpPr>
          <p:cNvPr id="3" name="Content Placeholder 2"/>
          <p:cNvSpPr>
            <a:spLocks noGrp="1"/>
          </p:cNvSpPr>
          <p:nvPr>
            <p:ph idx="1"/>
          </p:nvPr>
        </p:nvSpPr>
        <p:spPr>
          <a:xfrm>
            <a:off x="3575050" y="204788"/>
            <a:ext cx="5111750" cy="439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457200" y="1076325"/>
            <a:ext cx="3008313" cy="3519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ru-RU" altLang="ru-RU"/>
          </a:p>
        </p:txBody>
      </p:sp>
      <p:sp>
        <p:nvSpPr>
          <p:cNvPr id="6" name="Footer Placeholder 5"/>
          <p:cNvSpPr>
            <a:spLocks noGrp="1"/>
          </p:cNvSpPr>
          <p:nvPr>
            <p:ph type="ftr" sz="quarter" idx="11"/>
          </p:nvPr>
        </p:nvSpPr>
        <p:spPr/>
        <p:txBody>
          <a:bodyPr/>
          <a:lstStyle>
            <a:lvl1pPr>
              <a:defRPr/>
            </a:lvl1pPr>
          </a:lstStyle>
          <a:p>
            <a:endParaRPr lang="ru-RU" altLang="ru-RU"/>
          </a:p>
        </p:txBody>
      </p:sp>
      <p:sp>
        <p:nvSpPr>
          <p:cNvPr id="7" name="Slide Number Placeholder 6"/>
          <p:cNvSpPr>
            <a:spLocks noGrp="1"/>
          </p:cNvSpPr>
          <p:nvPr>
            <p:ph type="sldNum" sz="quarter" idx="12"/>
          </p:nvPr>
        </p:nvSpPr>
        <p:spPr/>
        <p:txBody>
          <a:bodyPr/>
          <a:lstStyle>
            <a:lvl1pPr>
              <a:defRPr/>
            </a:lvl1pPr>
          </a:lstStyle>
          <a:p>
            <a:fld id="{D3C831C2-BAD0-4AE2-BB6B-02AA02291E2C}" type="slidenum">
              <a:rPr lang="ru-RU" altLang="ru-RU"/>
              <a:pPr/>
              <a:t>‹#›</a:t>
            </a:fld>
            <a:endParaRPr lang="ru-RU" altLang="ru-RU"/>
          </a:p>
        </p:txBody>
      </p:sp>
    </p:spTree>
    <p:extLst>
      <p:ext uri="{BB962C8B-B14F-4D97-AF65-F5344CB8AC3E}">
        <p14:creationId xmlns:p14="http://schemas.microsoft.com/office/powerpoint/2010/main" val="319349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2038"/>
            <a:ext cx="5486400" cy="425450"/>
          </a:xfrm>
        </p:spPr>
        <p:txBody>
          <a:bodyPr anchor="b"/>
          <a:lstStyle>
            <a:lvl1pPr algn="l">
              <a:defRPr sz="2000" b="1"/>
            </a:lvl1pPr>
          </a:lstStyle>
          <a:p>
            <a:r>
              <a:rPr lang="en-US"/>
              <a:t>Click to edit Master title style</a:t>
            </a:r>
            <a:endParaRPr lang="ru-RU"/>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2288" y="4027488"/>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ru-RU" altLang="ru-RU"/>
          </a:p>
        </p:txBody>
      </p:sp>
      <p:sp>
        <p:nvSpPr>
          <p:cNvPr id="6" name="Footer Placeholder 5"/>
          <p:cNvSpPr>
            <a:spLocks noGrp="1"/>
          </p:cNvSpPr>
          <p:nvPr>
            <p:ph type="ftr" sz="quarter" idx="11"/>
          </p:nvPr>
        </p:nvSpPr>
        <p:spPr/>
        <p:txBody>
          <a:bodyPr/>
          <a:lstStyle>
            <a:lvl1pPr>
              <a:defRPr/>
            </a:lvl1pPr>
          </a:lstStyle>
          <a:p>
            <a:endParaRPr lang="ru-RU" altLang="ru-RU"/>
          </a:p>
        </p:txBody>
      </p:sp>
      <p:sp>
        <p:nvSpPr>
          <p:cNvPr id="7" name="Slide Number Placeholder 6"/>
          <p:cNvSpPr>
            <a:spLocks noGrp="1"/>
          </p:cNvSpPr>
          <p:nvPr>
            <p:ph type="sldNum" sz="quarter" idx="12"/>
          </p:nvPr>
        </p:nvSpPr>
        <p:spPr/>
        <p:txBody>
          <a:bodyPr/>
          <a:lstStyle>
            <a:lvl1pPr>
              <a:defRPr/>
            </a:lvl1pPr>
          </a:lstStyle>
          <a:p>
            <a:fld id="{8A9A3B88-FF50-4D07-83B7-026FE719268B}" type="slidenum">
              <a:rPr lang="ru-RU" altLang="ru-RU"/>
              <a:pPr/>
              <a:t>‹#›</a:t>
            </a:fld>
            <a:endParaRPr lang="ru-RU" altLang="ru-RU"/>
          </a:p>
        </p:txBody>
      </p:sp>
    </p:spTree>
    <p:extLst>
      <p:ext uri="{BB962C8B-B14F-4D97-AF65-F5344CB8AC3E}">
        <p14:creationId xmlns:p14="http://schemas.microsoft.com/office/powerpoint/2010/main" val="38488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84188"/>
            <a:ext cx="8207375"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Click to edit Master title style</a:t>
            </a:r>
          </a:p>
        </p:txBody>
      </p:sp>
      <p:sp>
        <p:nvSpPr>
          <p:cNvPr id="1027" name="Rectangle 3"/>
          <p:cNvSpPr>
            <a:spLocks noGrp="1" noChangeArrowheads="1"/>
          </p:cNvSpPr>
          <p:nvPr>
            <p:ph type="body" idx="1"/>
          </p:nvPr>
        </p:nvSpPr>
        <p:spPr bwMode="auto">
          <a:xfrm>
            <a:off x="468313" y="1420813"/>
            <a:ext cx="8207375" cy="329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Click to edit Master text styles</a:t>
            </a:r>
          </a:p>
          <a:p>
            <a:pPr lvl="1"/>
            <a:r>
              <a:rPr lang="ru-RU" altLang="ru-RU"/>
              <a:t>Second level</a:t>
            </a:r>
          </a:p>
          <a:p>
            <a:pPr lvl="2"/>
            <a:r>
              <a:rPr lang="ru-RU" altLang="ru-RU"/>
              <a:t>Third level</a:t>
            </a:r>
          </a:p>
          <a:p>
            <a:pPr lvl="3"/>
            <a:r>
              <a:rPr lang="ru-RU" altLang="ru-RU"/>
              <a:t>Fourth level</a:t>
            </a:r>
          </a:p>
          <a:p>
            <a:pPr lvl="4"/>
            <a:r>
              <a:rPr lang="ru-RU" altLang="ru-RU"/>
              <a:t>Fifth level</a:t>
            </a:r>
          </a:p>
        </p:txBody>
      </p:sp>
      <p:sp>
        <p:nvSpPr>
          <p:cNvPr id="1033" name="Rectangle 9"/>
          <p:cNvSpPr>
            <a:spLocks noGrp="1" noChangeArrowheads="1"/>
          </p:cNvSpPr>
          <p:nvPr>
            <p:ph type="dt" sz="half" idx="2"/>
          </p:nvPr>
        </p:nvSpPr>
        <p:spPr bwMode="auto">
          <a:xfrm>
            <a:off x="457200" y="4841875"/>
            <a:ext cx="2133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b="0">
                <a:solidFill>
                  <a:schemeClr val="bg1"/>
                </a:solidFill>
              </a:defRPr>
            </a:lvl1pPr>
          </a:lstStyle>
          <a:p>
            <a:endParaRPr lang="ru-RU" altLang="ru-RU"/>
          </a:p>
        </p:txBody>
      </p:sp>
      <p:sp>
        <p:nvSpPr>
          <p:cNvPr id="1034" name="Rectangle 10"/>
          <p:cNvSpPr>
            <a:spLocks noGrp="1" noChangeArrowheads="1"/>
          </p:cNvSpPr>
          <p:nvPr>
            <p:ph type="ftr" sz="quarter" idx="3"/>
          </p:nvPr>
        </p:nvSpPr>
        <p:spPr bwMode="auto">
          <a:xfrm>
            <a:off x="3124200" y="4841875"/>
            <a:ext cx="2895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b="0">
                <a:solidFill>
                  <a:schemeClr val="bg1"/>
                </a:solidFill>
              </a:defRPr>
            </a:lvl1pPr>
          </a:lstStyle>
          <a:p>
            <a:endParaRPr lang="ru-RU" altLang="ru-RU"/>
          </a:p>
        </p:txBody>
      </p:sp>
      <p:sp>
        <p:nvSpPr>
          <p:cNvPr id="1035" name="Rectangle 11"/>
          <p:cNvSpPr>
            <a:spLocks noGrp="1" noChangeArrowheads="1"/>
          </p:cNvSpPr>
          <p:nvPr>
            <p:ph type="sldNum" sz="quarter" idx="4"/>
          </p:nvPr>
        </p:nvSpPr>
        <p:spPr bwMode="auto">
          <a:xfrm>
            <a:off x="6553200" y="4841875"/>
            <a:ext cx="2133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b="0">
                <a:solidFill>
                  <a:schemeClr val="bg1"/>
                </a:solidFill>
              </a:defRPr>
            </a:lvl1pPr>
          </a:lstStyle>
          <a:p>
            <a:fld id="{2071FABB-B1DA-40AE-A491-76CA518E1A55}"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bg1"/>
          </a:solidFill>
          <a:latin typeface="+mj-lt"/>
          <a:ea typeface="+mj-ea"/>
          <a:cs typeface="+mj-cs"/>
        </a:defRPr>
      </a:lvl1pPr>
      <a:lvl2pPr algn="l" rtl="0" fontAlgn="base">
        <a:spcBef>
          <a:spcPct val="0"/>
        </a:spcBef>
        <a:spcAft>
          <a:spcPct val="0"/>
        </a:spcAft>
        <a:defRPr sz="3600">
          <a:solidFill>
            <a:schemeClr val="bg1"/>
          </a:solidFill>
          <a:latin typeface="Georgia" pitchFamily="18" charset="0"/>
        </a:defRPr>
      </a:lvl2pPr>
      <a:lvl3pPr algn="l" rtl="0" fontAlgn="base">
        <a:spcBef>
          <a:spcPct val="0"/>
        </a:spcBef>
        <a:spcAft>
          <a:spcPct val="0"/>
        </a:spcAft>
        <a:defRPr sz="3600">
          <a:solidFill>
            <a:schemeClr val="bg1"/>
          </a:solidFill>
          <a:latin typeface="Georgia" pitchFamily="18" charset="0"/>
        </a:defRPr>
      </a:lvl3pPr>
      <a:lvl4pPr algn="l" rtl="0" fontAlgn="base">
        <a:spcBef>
          <a:spcPct val="0"/>
        </a:spcBef>
        <a:spcAft>
          <a:spcPct val="0"/>
        </a:spcAft>
        <a:defRPr sz="3600">
          <a:solidFill>
            <a:schemeClr val="bg1"/>
          </a:solidFill>
          <a:latin typeface="Georgia" pitchFamily="18" charset="0"/>
        </a:defRPr>
      </a:lvl4pPr>
      <a:lvl5pPr algn="l" rtl="0" fontAlgn="base">
        <a:spcBef>
          <a:spcPct val="0"/>
        </a:spcBef>
        <a:spcAft>
          <a:spcPct val="0"/>
        </a:spcAft>
        <a:defRPr sz="3600">
          <a:solidFill>
            <a:schemeClr val="bg1"/>
          </a:solidFill>
          <a:latin typeface="Georgia" pitchFamily="18" charset="0"/>
        </a:defRPr>
      </a:lvl5pPr>
      <a:lvl6pPr marL="457200" algn="l" rtl="0" fontAlgn="base">
        <a:spcBef>
          <a:spcPct val="0"/>
        </a:spcBef>
        <a:spcAft>
          <a:spcPct val="0"/>
        </a:spcAft>
        <a:defRPr sz="3600">
          <a:solidFill>
            <a:schemeClr val="bg1"/>
          </a:solidFill>
          <a:latin typeface="Georgia" pitchFamily="18" charset="0"/>
        </a:defRPr>
      </a:lvl6pPr>
      <a:lvl7pPr marL="914400" algn="l" rtl="0" fontAlgn="base">
        <a:spcBef>
          <a:spcPct val="0"/>
        </a:spcBef>
        <a:spcAft>
          <a:spcPct val="0"/>
        </a:spcAft>
        <a:defRPr sz="3600">
          <a:solidFill>
            <a:schemeClr val="bg1"/>
          </a:solidFill>
          <a:latin typeface="Georgia" pitchFamily="18" charset="0"/>
        </a:defRPr>
      </a:lvl7pPr>
      <a:lvl8pPr marL="1371600" algn="l" rtl="0" fontAlgn="base">
        <a:spcBef>
          <a:spcPct val="0"/>
        </a:spcBef>
        <a:spcAft>
          <a:spcPct val="0"/>
        </a:spcAft>
        <a:defRPr sz="3600">
          <a:solidFill>
            <a:schemeClr val="bg1"/>
          </a:solidFill>
          <a:latin typeface="Georgia" pitchFamily="18" charset="0"/>
        </a:defRPr>
      </a:lvl8pPr>
      <a:lvl9pPr marL="1828800" algn="l" rtl="0" fontAlgn="base">
        <a:spcBef>
          <a:spcPct val="0"/>
        </a:spcBef>
        <a:spcAft>
          <a:spcPct val="0"/>
        </a:spcAft>
        <a:defRPr sz="3600">
          <a:solidFill>
            <a:schemeClr val="bg1"/>
          </a:solidFill>
          <a:latin typeface="Georgia" pitchFamily="18" charset="0"/>
        </a:defRPr>
      </a:lvl9pPr>
    </p:titleStyle>
    <p:bodyStyle>
      <a:lvl1pPr marL="342900" indent="-342900" algn="l" rtl="0" fontAlgn="base">
        <a:spcBef>
          <a:spcPct val="20000"/>
        </a:spcBef>
        <a:spcAft>
          <a:spcPct val="0"/>
        </a:spcAft>
        <a:buChar char="•"/>
        <a:defRPr sz="2000">
          <a:solidFill>
            <a:schemeClr val="bg1"/>
          </a:solidFill>
          <a:latin typeface="+mn-lt"/>
          <a:ea typeface="+mn-ea"/>
          <a:cs typeface="+mn-cs"/>
        </a:defRPr>
      </a:lvl1pPr>
      <a:lvl2pPr marL="742950" indent="-285750" algn="l" rtl="0" fontAlgn="base">
        <a:spcBef>
          <a:spcPct val="20000"/>
        </a:spcBef>
        <a:spcAft>
          <a:spcPct val="0"/>
        </a:spcAft>
        <a:buChar char="–"/>
        <a:defRPr sz="2000">
          <a:solidFill>
            <a:schemeClr val="bg1"/>
          </a:solidFill>
          <a:latin typeface="+mn-lt"/>
        </a:defRPr>
      </a:lvl2pPr>
      <a:lvl3pPr marL="1143000" indent="-228600" algn="l" rtl="0" fontAlgn="base">
        <a:spcBef>
          <a:spcPct val="20000"/>
        </a:spcBef>
        <a:spcAft>
          <a:spcPct val="0"/>
        </a:spcAft>
        <a:buChar char="•"/>
        <a:defRPr sz="2000">
          <a:solidFill>
            <a:schemeClr val="bg1"/>
          </a:solidFill>
          <a:latin typeface="+mn-lt"/>
        </a:defRPr>
      </a:lvl3pPr>
      <a:lvl4pPr marL="1600200" indent="-228600" algn="l" rtl="0" fontAlgn="base">
        <a:spcBef>
          <a:spcPct val="20000"/>
        </a:spcBef>
        <a:spcAft>
          <a:spcPct val="0"/>
        </a:spcAft>
        <a:buChar char="–"/>
        <a:defRPr sz="2000">
          <a:solidFill>
            <a:schemeClr val="bg1"/>
          </a:solidFill>
          <a:latin typeface="+mn-lt"/>
        </a:defRPr>
      </a:lvl4pPr>
      <a:lvl5pPr marL="2057400" indent="-228600" algn="l" rtl="0" fontAlgn="base">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bwMode="auto">
          <a:xfrm>
            <a:off x="1404938" y="188913"/>
            <a:ext cx="72707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Click to edit Master title style</a:t>
            </a:r>
          </a:p>
        </p:txBody>
      </p:sp>
      <p:sp>
        <p:nvSpPr>
          <p:cNvPr id="190467" name="Rectangle 3"/>
          <p:cNvSpPr>
            <a:spLocks noGrp="1" noChangeArrowheads="1"/>
          </p:cNvSpPr>
          <p:nvPr>
            <p:ph type="body" idx="1"/>
          </p:nvPr>
        </p:nvSpPr>
        <p:spPr bwMode="auto">
          <a:xfrm>
            <a:off x="1403350" y="1204913"/>
            <a:ext cx="7283450" cy="3395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Click to edit Master text styles</a:t>
            </a:r>
          </a:p>
          <a:p>
            <a:pPr lvl="1"/>
            <a:r>
              <a:rPr lang="ru-RU" altLang="ru-RU"/>
              <a:t>Second level</a:t>
            </a:r>
          </a:p>
          <a:p>
            <a:pPr lvl="2"/>
            <a:r>
              <a:rPr lang="ru-RU" altLang="ru-RU"/>
              <a:t>Third level</a:t>
            </a:r>
          </a:p>
          <a:p>
            <a:pPr lvl="3"/>
            <a:r>
              <a:rPr lang="ru-RU" altLang="ru-RU"/>
              <a:t>Fourth level</a:t>
            </a:r>
          </a:p>
          <a:p>
            <a:pPr lvl="4"/>
            <a:r>
              <a:rPr lang="ru-RU" altLang="ru-RU"/>
              <a:t>Fifth level</a:t>
            </a:r>
          </a:p>
        </p:txBody>
      </p:sp>
      <p:sp>
        <p:nvSpPr>
          <p:cNvPr id="190468" name="Rectangle 4"/>
          <p:cNvSpPr>
            <a:spLocks noGrp="1" noChangeArrowheads="1"/>
          </p:cNvSpPr>
          <p:nvPr>
            <p:ph type="dt" sz="half" idx="2"/>
          </p:nvPr>
        </p:nvSpPr>
        <p:spPr bwMode="auto">
          <a:xfrm>
            <a:off x="457200" y="4841875"/>
            <a:ext cx="2133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b="0">
                <a:solidFill>
                  <a:srgbClr val="38393B"/>
                </a:solidFill>
              </a:defRPr>
            </a:lvl1pPr>
          </a:lstStyle>
          <a:p>
            <a:endParaRPr lang="ru-RU" altLang="ru-RU"/>
          </a:p>
        </p:txBody>
      </p:sp>
      <p:sp>
        <p:nvSpPr>
          <p:cNvPr id="190469" name="Rectangle 5"/>
          <p:cNvSpPr>
            <a:spLocks noGrp="1" noChangeArrowheads="1"/>
          </p:cNvSpPr>
          <p:nvPr>
            <p:ph type="ftr" sz="quarter" idx="3"/>
          </p:nvPr>
        </p:nvSpPr>
        <p:spPr bwMode="auto">
          <a:xfrm>
            <a:off x="3124200" y="4841875"/>
            <a:ext cx="2895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b="0">
                <a:solidFill>
                  <a:srgbClr val="38393B"/>
                </a:solidFill>
              </a:defRPr>
            </a:lvl1pPr>
          </a:lstStyle>
          <a:p>
            <a:endParaRPr lang="ru-RU" altLang="ru-RU"/>
          </a:p>
        </p:txBody>
      </p:sp>
      <p:sp>
        <p:nvSpPr>
          <p:cNvPr id="190470" name="Rectangle 6"/>
          <p:cNvSpPr>
            <a:spLocks noGrp="1" noChangeArrowheads="1"/>
          </p:cNvSpPr>
          <p:nvPr>
            <p:ph type="sldNum" sz="quarter" idx="4"/>
          </p:nvPr>
        </p:nvSpPr>
        <p:spPr bwMode="auto">
          <a:xfrm>
            <a:off x="6553200" y="4841875"/>
            <a:ext cx="2133600"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b="0">
                <a:solidFill>
                  <a:srgbClr val="38393B"/>
                </a:solidFill>
              </a:defRPr>
            </a:lvl1pPr>
          </a:lstStyle>
          <a:p>
            <a:fld id="{7336C0C1-0D96-423A-8DAA-A06C3A48DDE5}"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sz="3600">
          <a:solidFill>
            <a:srgbClr val="38393B"/>
          </a:solidFill>
          <a:latin typeface="+mj-lt"/>
          <a:ea typeface="+mj-ea"/>
          <a:cs typeface="+mj-cs"/>
        </a:defRPr>
      </a:lvl1pPr>
      <a:lvl2pPr algn="l" rtl="0" fontAlgn="base">
        <a:spcBef>
          <a:spcPct val="0"/>
        </a:spcBef>
        <a:spcAft>
          <a:spcPct val="0"/>
        </a:spcAft>
        <a:defRPr sz="3600">
          <a:solidFill>
            <a:srgbClr val="38393B"/>
          </a:solidFill>
          <a:latin typeface="Georgia" pitchFamily="18" charset="0"/>
        </a:defRPr>
      </a:lvl2pPr>
      <a:lvl3pPr algn="l" rtl="0" fontAlgn="base">
        <a:spcBef>
          <a:spcPct val="0"/>
        </a:spcBef>
        <a:spcAft>
          <a:spcPct val="0"/>
        </a:spcAft>
        <a:defRPr sz="3600">
          <a:solidFill>
            <a:srgbClr val="38393B"/>
          </a:solidFill>
          <a:latin typeface="Georgia" pitchFamily="18" charset="0"/>
        </a:defRPr>
      </a:lvl3pPr>
      <a:lvl4pPr algn="l" rtl="0" fontAlgn="base">
        <a:spcBef>
          <a:spcPct val="0"/>
        </a:spcBef>
        <a:spcAft>
          <a:spcPct val="0"/>
        </a:spcAft>
        <a:defRPr sz="3600">
          <a:solidFill>
            <a:srgbClr val="38393B"/>
          </a:solidFill>
          <a:latin typeface="Georgia" pitchFamily="18" charset="0"/>
        </a:defRPr>
      </a:lvl4pPr>
      <a:lvl5pPr algn="l" rtl="0" fontAlgn="base">
        <a:spcBef>
          <a:spcPct val="0"/>
        </a:spcBef>
        <a:spcAft>
          <a:spcPct val="0"/>
        </a:spcAft>
        <a:defRPr sz="3600">
          <a:solidFill>
            <a:srgbClr val="38393B"/>
          </a:solidFill>
          <a:latin typeface="Georgia" pitchFamily="18" charset="0"/>
        </a:defRPr>
      </a:lvl5pPr>
      <a:lvl6pPr marL="457200" algn="l" rtl="0" fontAlgn="base">
        <a:spcBef>
          <a:spcPct val="0"/>
        </a:spcBef>
        <a:spcAft>
          <a:spcPct val="0"/>
        </a:spcAft>
        <a:defRPr sz="3600">
          <a:solidFill>
            <a:srgbClr val="38393B"/>
          </a:solidFill>
          <a:latin typeface="Georgia" pitchFamily="18" charset="0"/>
        </a:defRPr>
      </a:lvl6pPr>
      <a:lvl7pPr marL="914400" algn="l" rtl="0" fontAlgn="base">
        <a:spcBef>
          <a:spcPct val="0"/>
        </a:spcBef>
        <a:spcAft>
          <a:spcPct val="0"/>
        </a:spcAft>
        <a:defRPr sz="3600">
          <a:solidFill>
            <a:srgbClr val="38393B"/>
          </a:solidFill>
          <a:latin typeface="Georgia" pitchFamily="18" charset="0"/>
        </a:defRPr>
      </a:lvl7pPr>
      <a:lvl8pPr marL="1371600" algn="l" rtl="0" fontAlgn="base">
        <a:spcBef>
          <a:spcPct val="0"/>
        </a:spcBef>
        <a:spcAft>
          <a:spcPct val="0"/>
        </a:spcAft>
        <a:defRPr sz="3600">
          <a:solidFill>
            <a:srgbClr val="38393B"/>
          </a:solidFill>
          <a:latin typeface="Georgia" pitchFamily="18" charset="0"/>
        </a:defRPr>
      </a:lvl8pPr>
      <a:lvl9pPr marL="1828800" algn="l" rtl="0" fontAlgn="base">
        <a:spcBef>
          <a:spcPct val="0"/>
        </a:spcBef>
        <a:spcAft>
          <a:spcPct val="0"/>
        </a:spcAft>
        <a:defRPr sz="3600">
          <a:solidFill>
            <a:srgbClr val="38393B"/>
          </a:solidFill>
          <a:latin typeface="Georgia" pitchFamily="18" charset="0"/>
        </a:defRPr>
      </a:lvl9pPr>
    </p:titleStyle>
    <p:bodyStyle>
      <a:lvl1pPr marL="342900" indent="-342900" algn="l" rtl="0" fontAlgn="base">
        <a:spcBef>
          <a:spcPct val="20000"/>
        </a:spcBef>
        <a:spcAft>
          <a:spcPct val="0"/>
        </a:spcAft>
        <a:buChar char="•"/>
        <a:defRPr sz="2000">
          <a:solidFill>
            <a:srgbClr val="38393B"/>
          </a:solidFill>
          <a:latin typeface="+mn-lt"/>
          <a:ea typeface="+mn-ea"/>
          <a:cs typeface="+mn-cs"/>
        </a:defRPr>
      </a:lvl1pPr>
      <a:lvl2pPr marL="742950" indent="-285750" algn="l" rtl="0" fontAlgn="base">
        <a:spcBef>
          <a:spcPct val="20000"/>
        </a:spcBef>
        <a:spcAft>
          <a:spcPct val="0"/>
        </a:spcAft>
        <a:buChar char="–"/>
        <a:defRPr sz="2000">
          <a:solidFill>
            <a:srgbClr val="38393B"/>
          </a:solidFill>
          <a:latin typeface="+mn-lt"/>
        </a:defRPr>
      </a:lvl2pPr>
      <a:lvl3pPr marL="1143000" indent="-228600" algn="l" rtl="0" fontAlgn="base">
        <a:spcBef>
          <a:spcPct val="20000"/>
        </a:spcBef>
        <a:spcAft>
          <a:spcPct val="0"/>
        </a:spcAft>
        <a:buChar char="•"/>
        <a:defRPr sz="2000">
          <a:solidFill>
            <a:srgbClr val="38393B"/>
          </a:solidFill>
          <a:latin typeface="+mn-lt"/>
        </a:defRPr>
      </a:lvl3pPr>
      <a:lvl4pPr marL="1600200" indent="-228600" algn="l" rtl="0" fontAlgn="base">
        <a:spcBef>
          <a:spcPct val="20000"/>
        </a:spcBef>
        <a:spcAft>
          <a:spcPct val="0"/>
        </a:spcAft>
        <a:buChar char="–"/>
        <a:defRPr sz="2000">
          <a:solidFill>
            <a:srgbClr val="38393B"/>
          </a:solidFill>
          <a:latin typeface="+mn-lt"/>
        </a:defRPr>
      </a:lvl4pPr>
      <a:lvl5pPr marL="2057400" indent="-228600" algn="l" rtl="0" fontAlgn="base">
        <a:spcBef>
          <a:spcPct val="20000"/>
        </a:spcBef>
        <a:spcAft>
          <a:spcPct val="0"/>
        </a:spcAft>
        <a:buChar char="»"/>
        <a:defRPr sz="2000">
          <a:solidFill>
            <a:srgbClr val="38393B"/>
          </a:solidFill>
          <a:latin typeface="+mn-lt"/>
        </a:defRPr>
      </a:lvl5pPr>
      <a:lvl6pPr marL="2514600" indent="-228600" algn="l" rtl="0" fontAlgn="base">
        <a:spcBef>
          <a:spcPct val="20000"/>
        </a:spcBef>
        <a:spcAft>
          <a:spcPct val="0"/>
        </a:spcAft>
        <a:buChar char="»"/>
        <a:defRPr sz="2000">
          <a:solidFill>
            <a:srgbClr val="38393B"/>
          </a:solidFill>
          <a:latin typeface="+mn-lt"/>
        </a:defRPr>
      </a:lvl6pPr>
      <a:lvl7pPr marL="2971800" indent="-228600" algn="l" rtl="0" fontAlgn="base">
        <a:spcBef>
          <a:spcPct val="20000"/>
        </a:spcBef>
        <a:spcAft>
          <a:spcPct val="0"/>
        </a:spcAft>
        <a:buChar char="»"/>
        <a:defRPr sz="2000">
          <a:solidFill>
            <a:srgbClr val="38393B"/>
          </a:solidFill>
          <a:latin typeface="+mn-lt"/>
        </a:defRPr>
      </a:lvl7pPr>
      <a:lvl8pPr marL="3429000" indent="-228600" algn="l" rtl="0" fontAlgn="base">
        <a:spcBef>
          <a:spcPct val="20000"/>
        </a:spcBef>
        <a:spcAft>
          <a:spcPct val="0"/>
        </a:spcAft>
        <a:buChar char="»"/>
        <a:defRPr sz="2000">
          <a:solidFill>
            <a:srgbClr val="38393B"/>
          </a:solidFill>
          <a:latin typeface="+mn-lt"/>
        </a:defRPr>
      </a:lvl8pPr>
      <a:lvl9pPr marL="3886200" indent="-228600" algn="l" rtl="0" fontAlgn="base">
        <a:spcBef>
          <a:spcPct val="20000"/>
        </a:spcBef>
        <a:spcAft>
          <a:spcPct val="0"/>
        </a:spcAft>
        <a:buChar char="»"/>
        <a:defRPr sz="2000">
          <a:solidFill>
            <a:srgbClr val="38393B"/>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8" name="Rectangle 12"/>
          <p:cNvSpPr>
            <a:spLocks noGrp="1" noChangeArrowheads="1"/>
          </p:cNvSpPr>
          <p:nvPr>
            <p:ph type="ctrTitle"/>
          </p:nvPr>
        </p:nvSpPr>
        <p:spPr>
          <a:xfrm>
            <a:off x="1331912" y="-72529"/>
            <a:ext cx="6480175" cy="1204913"/>
          </a:xfrm>
        </p:spPr>
        <p:txBody>
          <a:bodyPr/>
          <a:lstStyle/>
          <a:p>
            <a:r>
              <a:rPr lang="en-US" altLang="ru-RU" sz="4000" b="1" dirty="0"/>
              <a:t>Congratulations!</a:t>
            </a:r>
          </a:p>
        </p:txBody>
      </p:sp>
      <p:sp>
        <p:nvSpPr>
          <p:cNvPr id="34830" name="Rectangle 14"/>
          <p:cNvSpPr>
            <a:spLocks noChangeArrowheads="1"/>
          </p:cNvSpPr>
          <p:nvPr/>
        </p:nvSpPr>
        <p:spPr bwMode="auto">
          <a:xfrm>
            <a:off x="323526" y="943471"/>
            <a:ext cx="8712969" cy="377825"/>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lgn="ctr">
              <a:spcBef>
                <a:spcPct val="20000"/>
              </a:spcBef>
              <a:defRPr sz="2000">
                <a:solidFill>
                  <a:schemeClr val="bg1"/>
                </a:solidFill>
                <a:latin typeface="Georgia" pitchFamily="18" charset="0"/>
              </a:defRPr>
            </a:lvl1pPr>
            <a:lvl2pPr algn="ctr">
              <a:spcBef>
                <a:spcPct val="20000"/>
              </a:spcBef>
              <a:defRPr sz="2000">
                <a:solidFill>
                  <a:schemeClr val="bg1"/>
                </a:solidFill>
                <a:latin typeface="Georgia" pitchFamily="18" charset="0"/>
              </a:defRPr>
            </a:lvl2pPr>
            <a:lvl3pPr algn="ctr">
              <a:spcBef>
                <a:spcPct val="20000"/>
              </a:spcBef>
              <a:defRPr sz="2000">
                <a:solidFill>
                  <a:schemeClr val="bg1"/>
                </a:solidFill>
                <a:latin typeface="Georgia" pitchFamily="18" charset="0"/>
              </a:defRPr>
            </a:lvl3pPr>
            <a:lvl4pPr algn="ctr">
              <a:spcBef>
                <a:spcPct val="20000"/>
              </a:spcBef>
              <a:defRPr sz="2000">
                <a:solidFill>
                  <a:schemeClr val="bg1"/>
                </a:solidFill>
                <a:latin typeface="Georgia" pitchFamily="18" charset="0"/>
              </a:defRPr>
            </a:lvl4pPr>
            <a:lvl5pPr algn="ctr">
              <a:spcBef>
                <a:spcPct val="20000"/>
              </a:spcBef>
              <a:defRPr sz="2000">
                <a:solidFill>
                  <a:schemeClr val="bg1"/>
                </a:solidFill>
                <a:latin typeface="Georgia" pitchFamily="18" charset="0"/>
              </a:defRPr>
            </a:lvl5pPr>
            <a:lvl6pPr algn="ctr" fontAlgn="base">
              <a:spcBef>
                <a:spcPct val="20000"/>
              </a:spcBef>
              <a:spcAft>
                <a:spcPct val="0"/>
              </a:spcAft>
              <a:defRPr sz="2000">
                <a:solidFill>
                  <a:schemeClr val="bg1"/>
                </a:solidFill>
                <a:latin typeface="Georgia" pitchFamily="18" charset="0"/>
              </a:defRPr>
            </a:lvl6pPr>
            <a:lvl7pPr algn="ctr" fontAlgn="base">
              <a:spcBef>
                <a:spcPct val="20000"/>
              </a:spcBef>
              <a:spcAft>
                <a:spcPct val="0"/>
              </a:spcAft>
              <a:defRPr sz="2000">
                <a:solidFill>
                  <a:schemeClr val="bg1"/>
                </a:solidFill>
                <a:latin typeface="Georgia" pitchFamily="18" charset="0"/>
              </a:defRPr>
            </a:lvl7pPr>
            <a:lvl8pPr algn="ctr" fontAlgn="base">
              <a:spcBef>
                <a:spcPct val="20000"/>
              </a:spcBef>
              <a:spcAft>
                <a:spcPct val="0"/>
              </a:spcAft>
              <a:defRPr sz="2000">
                <a:solidFill>
                  <a:schemeClr val="bg1"/>
                </a:solidFill>
                <a:latin typeface="Georgia" pitchFamily="18" charset="0"/>
              </a:defRPr>
            </a:lvl8pPr>
            <a:lvl9pPr algn="ctr" fontAlgn="base">
              <a:spcBef>
                <a:spcPct val="20000"/>
              </a:spcBef>
              <a:spcAft>
                <a:spcPct val="0"/>
              </a:spcAft>
              <a:defRPr sz="2000">
                <a:solidFill>
                  <a:schemeClr val="bg1"/>
                </a:solidFill>
                <a:latin typeface="Georgia" pitchFamily="18" charset="0"/>
              </a:defRPr>
            </a:lvl9pPr>
          </a:lstStyle>
          <a:p>
            <a:pPr algn="l" fontAlgn="base"/>
            <a:r>
              <a:rPr lang="en-US" sz="1600" b="1" i="0" dirty="0">
                <a:effectLst/>
                <a:latin typeface="verdana" panose="020B0604030504040204" pitchFamily="34" charset="0"/>
              </a:rPr>
              <a:t>You have </a:t>
            </a:r>
            <a:r>
              <a:rPr lang="en-US" sz="1600" b="1" i="0" dirty="0" err="1">
                <a:effectLst/>
                <a:latin typeface="verdana" panose="020B0604030504040204" pitchFamily="34" charset="0"/>
              </a:rPr>
              <a:t>Classworks</a:t>
            </a:r>
            <a:r>
              <a:rPr lang="en-US" sz="1600" b="1" i="0" dirty="0">
                <a:effectLst/>
                <a:latin typeface="verdana" panose="020B0604030504040204" pitchFamily="34" charset="0"/>
              </a:rPr>
              <a:t> All Star contest winners at Allgood Elementary! 🎉</a:t>
            </a:r>
            <a:br>
              <a:rPr lang="en-US" b="0" i="0" dirty="0">
                <a:effectLst/>
                <a:latin typeface="verdana" panose="020B0604030504040204" pitchFamily="34" charset="0"/>
              </a:rPr>
            </a:br>
            <a:endParaRPr lang="en-US" b="0" i="0" dirty="0">
              <a:effectLst/>
              <a:latin typeface="verdana" panose="020B0604030504040204" pitchFamily="34" charset="0"/>
            </a:endParaRPr>
          </a:p>
          <a:p>
            <a:pPr algn="l" fontAlgn="base"/>
            <a:r>
              <a:rPr lang="en-US" sz="1200" b="0" i="0" dirty="0">
                <a:effectLst/>
                <a:latin typeface="+mj-lt"/>
              </a:rPr>
              <a:t>The top 500 students in the U.S. with the highest time-on-task and at least 80% mastery will receive a color-changing </a:t>
            </a:r>
            <a:r>
              <a:rPr lang="en-US" sz="1200" b="0" i="0" dirty="0" err="1">
                <a:effectLst/>
                <a:latin typeface="+mj-lt"/>
              </a:rPr>
              <a:t>Classworks</a:t>
            </a:r>
            <a:r>
              <a:rPr lang="en-US" sz="1200" b="0" i="0" dirty="0">
                <a:effectLst/>
                <a:latin typeface="+mj-lt"/>
              </a:rPr>
              <a:t> water bottle! These students should be extremely proud of their achievements this year. </a:t>
            </a:r>
          </a:p>
          <a:p>
            <a:pPr algn="l" fontAlgn="base"/>
            <a:br>
              <a:rPr lang="en-US" sz="1200" b="0" i="0" dirty="0">
                <a:effectLst/>
                <a:latin typeface="+mj-lt"/>
              </a:rPr>
            </a:br>
            <a:r>
              <a:rPr lang="en-US" sz="1200" b="0" i="0" dirty="0">
                <a:effectLst/>
                <a:latin typeface="+mj-lt"/>
              </a:rPr>
              <a:t>Here are your winning students:</a:t>
            </a:r>
          </a:p>
          <a:p>
            <a:pPr algn="l" fontAlgn="base"/>
            <a:r>
              <a:rPr lang="en-US" sz="1200" b="0" i="0" dirty="0" err="1">
                <a:effectLst/>
                <a:latin typeface="+mj-lt"/>
              </a:rPr>
              <a:t>Heran</a:t>
            </a:r>
            <a:r>
              <a:rPr lang="en-US" sz="1200" b="0" i="0" dirty="0">
                <a:effectLst/>
                <a:latin typeface="+mj-lt"/>
              </a:rPr>
              <a:t> </a:t>
            </a:r>
            <a:r>
              <a:rPr lang="en-US" sz="1200" b="0" i="0" dirty="0" err="1">
                <a:effectLst/>
                <a:latin typeface="+mj-lt"/>
              </a:rPr>
              <a:t>Bira</a:t>
            </a:r>
            <a:r>
              <a:rPr lang="en-US" sz="1200" b="0" i="0" dirty="0">
                <a:effectLst/>
                <a:latin typeface="+mj-lt"/>
              </a:rPr>
              <a:t> - 1st</a:t>
            </a:r>
          </a:p>
          <a:p>
            <a:pPr algn="l" fontAlgn="base"/>
            <a:r>
              <a:rPr lang="en-US" sz="1200" b="0" i="0" dirty="0">
                <a:effectLst/>
                <a:latin typeface="+mj-lt"/>
              </a:rPr>
              <a:t>Yonatan Haile - 2nd</a:t>
            </a:r>
          </a:p>
          <a:p>
            <a:pPr algn="l" fontAlgn="base"/>
            <a:r>
              <a:rPr lang="en-US" sz="1200" b="0" i="0" dirty="0" err="1">
                <a:effectLst/>
                <a:latin typeface="+mj-lt"/>
              </a:rPr>
              <a:t>Saarjiwa</a:t>
            </a:r>
            <a:r>
              <a:rPr lang="en-US" sz="1200" b="0" i="0" dirty="0">
                <a:effectLst/>
                <a:latin typeface="+mj-lt"/>
              </a:rPr>
              <a:t> Magar - K</a:t>
            </a:r>
          </a:p>
          <a:p>
            <a:pPr algn="l" fontAlgn="base"/>
            <a:r>
              <a:rPr lang="en-US" sz="1200" b="0" i="0" dirty="0">
                <a:effectLst/>
                <a:latin typeface="+mj-lt"/>
              </a:rPr>
              <a:t>Ruth Par - K</a:t>
            </a:r>
          </a:p>
          <a:p>
            <a:pPr algn="l" fontAlgn="base"/>
            <a:r>
              <a:rPr lang="en-US" sz="1200" b="0" i="0" dirty="0">
                <a:effectLst/>
                <a:latin typeface="+mj-lt"/>
              </a:rPr>
              <a:t>Nahum </a:t>
            </a:r>
            <a:r>
              <a:rPr lang="en-US" sz="1200" b="0" i="0" dirty="0" err="1">
                <a:effectLst/>
                <a:latin typeface="+mj-lt"/>
              </a:rPr>
              <a:t>Terefe</a:t>
            </a:r>
            <a:r>
              <a:rPr lang="en-US" sz="1200" b="0" i="0" dirty="0">
                <a:effectLst/>
                <a:latin typeface="+mj-lt"/>
              </a:rPr>
              <a:t> - 1st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D44D4EA-8469-4778-A7AC-44AEA15B3B24}" type="slidenum">
              <a:rPr lang="ru-RU" altLang="ru-RU"/>
              <a:pPr/>
              <a:t>2</a:t>
            </a:fld>
            <a:endParaRPr lang="ru-RU" altLang="ru-RU"/>
          </a:p>
        </p:txBody>
      </p:sp>
      <p:sp>
        <p:nvSpPr>
          <p:cNvPr id="36866" name="Rectangle 2"/>
          <p:cNvSpPr>
            <a:spLocks noGrp="1" noChangeArrowheads="1"/>
          </p:cNvSpPr>
          <p:nvPr>
            <p:ph type="title"/>
          </p:nvPr>
        </p:nvSpPr>
        <p:spPr>
          <a:xfrm>
            <a:off x="468313" y="339725"/>
            <a:ext cx="6408737" cy="720725"/>
          </a:xfrm>
        </p:spPr>
        <p:txBody>
          <a:bodyPr/>
          <a:lstStyle/>
          <a:p>
            <a:r>
              <a:rPr lang="en-US" altLang="ru-RU"/>
              <a:t>Second Page</a:t>
            </a:r>
            <a:endParaRPr lang="uk-UA" altLang="ru-RU"/>
          </a:p>
        </p:txBody>
      </p:sp>
      <p:sp>
        <p:nvSpPr>
          <p:cNvPr id="36867" name="Rectangle 3"/>
          <p:cNvSpPr>
            <a:spLocks noGrp="1" noChangeArrowheads="1"/>
          </p:cNvSpPr>
          <p:nvPr>
            <p:ph type="body" idx="1"/>
          </p:nvPr>
        </p:nvSpPr>
        <p:spPr>
          <a:xfrm>
            <a:off x="468313" y="1204913"/>
            <a:ext cx="8207375" cy="3455987"/>
          </a:xfrm>
        </p:spPr>
        <p:txBody>
          <a:bodyPr/>
          <a:lstStyle/>
          <a:p>
            <a:r>
              <a:rPr lang="en-US" altLang="ko-KR" sz="1800">
                <a:ea typeface="Gulim" pitchFamily="34" charset="-127"/>
              </a:rPr>
              <a:t>Your Text here</a:t>
            </a:r>
          </a:p>
          <a:p>
            <a:endParaRPr lang="en-US" altLang="ko-KR" sz="1800">
              <a:ea typeface="Gulim" pitchFamily="34" charset="-127"/>
            </a:endParaRPr>
          </a:p>
          <a:p>
            <a:r>
              <a:rPr lang="ru-RU" altLang="ko-KR" sz="1800">
                <a:ea typeface="Gulim" pitchFamily="34"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endParaRPr lang="en-US" altLang="ko-KR" sz="1800">
              <a:ea typeface="Gulim" pitchFamily="34" charset="-127"/>
            </a:endParaRPr>
          </a:p>
          <a:p>
            <a:endParaRPr lang="en-US" altLang="ko-KR" sz="1800">
              <a:ea typeface="Gulim" pitchFamily="34" charset="-127"/>
            </a:endParaRPr>
          </a:p>
          <a:p>
            <a:r>
              <a:rPr lang="ru-RU" altLang="ko-KR" sz="1800">
                <a:ea typeface="Gulim" pitchFamily="34"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 </a:t>
            </a:r>
            <a:endParaRPr lang="uk-UA" altLang="ru-RU"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8C53D88-C5E9-4801-AE22-30EA9D3A6828}" type="slidenum">
              <a:rPr lang="ru-RU" altLang="ru-RU"/>
              <a:pPr/>
              <a:t>3</a:t>
            </a:fld>
            <a:endParaRPr lang="ru-RU" altLang="ru-RU"/>
          </a:p>
        </p:txBody>
      </p:sp>
      <p:sp>
        <p:nvSpPr>
          <p:cNvPr id="195586" name="Rectangle 2"/>
          <p:cNvSpPr>
            <a:spLocks noGrp="1" noChangeArrowheads="1"/>
          </p:cNvSpPr>
          <p:nvPr>
            <p:ph type="title"/>
          </p:nvPr>
        </p:nvSpPr>
        <p:spPr>
          <a:xfrm>
            <a:off x="1403350" y="250825"/>
            <a:ext cx="7345363" cy="917575"/>
          </a:xfrm>
        </p:spPr>
        <p:txBody>
          <a:bodyPr/>
          <a:lstStyle/>
          <a:p>
            <a:r>
              <a:rPr lang="en-US" altLang="ru-RU"/>
              <a:t>Click to add title</a:t>
            </a:r>
          </a:p>
        </p:txBody>
      </p:sp>
      <p:sp>
        <p:nvSpPr>
          <p:cNvPr id="195587" name="Rectangle 3"/>
          <p:cNvSpPr>
            <a:spLocks noGrp="1" noChangeArrowheads="1"/>
          </p:cNvSpPr>
          <p:nvPr>
            <p:ph type="body" idx="1"/>
          </p:nvPr>
        </p:nvSpPr>
        <p:spPr>
          <a:xfrm>
            <a:off x="1403350" y="1276350"/>
            <a:ext cx="7345363" cy="3513138"/>
          </a:xfrm>
        </p:spPr>
        <p:txBody>
          <a:bodyPr/>
          <a:lstStyle/>
          <a:p>
            <a:pPr>
              <a:lnSpc>
                <a:spcPct val="90000"/>
              </a:lnSpc>
            </a:pPr>
            <a:r>
              <a:rPr lang="en-US" altLang="ko-KR" sz="1800">
                <a:ea typeface="Gulim" pitchFamily="34" charset="-127"/>
              </a:rPr>
              <a:t>Your Text here</a:t>
            </a:r>
          </a:p>
          <a:p>
            <a:pPr>
              <a:lnSpc>
                <a:spcPct val="90000"/>
              </a:lnSpc>
            </a:pPr>
            <a:endParaRPr lang="en-US" altLang="ko-KR" sz="1800">
              <a:ea typeface="Gulim" pitchFamily="34" charset="-127"/>
            </a:endParaRPr>
          </a:p>
          <a:p>
            <a:pPr>
              <a:lnSpc>
                <a:spcPct val="90000"/>
              </a:lnSpc>
            </a:pPr>
            <a:r>
              <a:rPr lang="ru-RU" altLang="ko-KR" sz="1800">
                <a:ea typeface="Gulim" pitchFamily="34"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endParaRPr lang="en-US" altLang="ko-KR" sz="1800">
              <a:ea typeface="Gulim" pitchFamily="34" charset="-127"/>
            </a:endParaRPr>
          </a:p>
          <a:p>
            <a:pPr>
              <a:lnSpc>
                <a:spcPct val="90000"/>
              </a:lnSpc>
            </a:pPr>
            <a:endParaRPr lang="en-US" altLang="ko-KR" sz="1800">
              <a:ea typeface="Gulim" pitchFamily="34" charset="-127"/>
            </a:endParaRPr>
          </a:p>
          <a:p>
            <a:pPr>
              <a:lnSpc>
                <a:spcPct val="90000"/>
              </a:lnSpc>
            </a:pPr>
            <a:r>
              <a:rPr lang="ru-RU" altLang="ko-KR" sz="1800">
                <a:ea typeface="Gulim" pitchFamily="34"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 </a:t>
            </a:r>
            <a:endParaRPr lang="uk-UA" altLang="ru-RU" sz="1800"/>
          </a:p>
          <a:p>
            <a:pPr>
              <a:lnSpc>
                <a:spcPct val="90000"/>
              </a:lnSpc>
            </a:pPr>
            <a:endParaRPr lang="en-US" altLang="ru-RU" sz="1800"/>
          </a:p>
        </p:txBody>
      </p:sp>
    </p:spTree>
  </p:cSld>
  <p:clrMapOvr>
    <a:masterClrMapping/>
  </p:clrMapOvr>
</p:sld>
</file>

<file path=ppt/theme/theme1.xml><?xml version="1.0" encoding="utf-8"?>
<a:theme xmlns:a="http://schemas.openxmlformats.org/drawingml/2006/main" name="template">
  <a:themeElements>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fontScheme name="templat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ru-RU" sz="1800" b="1"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ru-RU" sz="1800" b="1" i="0" u="none" strike="noStrike" cap="none" normalizeH="0" baseline="0" smtClean="0">
            <a:ln>
              <a:noFill/>
            </a:ln>
            <a:solidFill>
              <a:schemeClr val="tx1"/>
            </a:solidFill>
            <a:effectLst/>
            <a:latin typeface="Georgia" pitchFamily="18" charset="0"/>
          </a:defRPr>
        </a:defPPr>
      </a:lstStyle>
    </a:lnDef>
  </a:objectDefaults>
  <a:extraClrSchemeLst>
    <a:extraClrScheme>
      <a:clrScheme name="template 1">
        <a:dk1>
          <a:srgbClr val="4D4D4D"/>
        </a:dk1>
        <a:lt1>
          <a:srgbClr val="FFFFFF"/>
        </a:lt1>
        <a:dk2>
          <a:srgbClr val="000000"/>
        </a:dk2>
        <a:lt2>
          <a:srgbClr val="D5E1F3"/>
        </a:lt2>
        <a:accent1>
          <a:srgbClr val="BC4417"/>
        </a:accent1>
        <a:accent2>
          <a:srgbClr val="CF9C1C"/>
        </a:accent2>
        <a:accent3>
          <a:srgbClr val="FFFFFF"/>
        </a:accent3>
        <a:accent4>
          <a:srgbClr val="404040"/>
        </a:accent4>
        <a:accent5>
          <a:srgbClr val="DAB0AB"/>
        </a:accent5>
        <a:accent6>
          <a:srgbClr val="BB8D18"/>
        </a:accent6>
        <a:hlink>
          <a:srgbClr val="E8C97C"/>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986615"/>
        </a:lt2>
        <a:accent1>
          <a:srgbClr val="BF4413"/>
        </a:accent1>
        <a:accent2>
          <a:srgbClr val="FFAB21"/>
        </a:accent2>
        <a:accent3>
          <a:srgbClr val="FFFFFF"/>
        </a:accent3>
        <a:accent4>
          <a:srgbClr val="404040"/>
        </a:accent4>
        <a:accent5>
          <a:srgbClr val="DCB0AA"/>
        </a:accent5>
        <a:accent6>
          <a:srgbClr val="E79B1D"/>
        </a:accent6>
        <a:hlink>
          <a:srgbClr val="C5A379"/>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4A1B17"/>
        </a:lt2>
        <a:accent1>
          <a:srgbClr val="C66C00"/>
        </a:accent1>
        <a:accent2>
          <a:srgbClr val="FED416"/>
        </a:accent2>
        <a:accent3>
          <a:srgbClr val="FFFFFF"/>
        </a:accent3>
        <a:accent4>
          <a:srgbClr val="404040"/>
        </a:accent4>
        <a:accent5>
          <a:srgbClr val="DFBAAA"/>
        </a:accent5>
        <a:accent6>
          <a:srgbClr val="E6C013"/>
        </a:accent6>
        <a:hlink>
          <a:srgbClr val="FFDE93"/>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570301"/>
        </a:lt2>
        <a:accent1>
          <a:srgbClr val="D37E00"/>
        </a:accent1>
        <a:accent2>
          <a:srgbClr val="F5CB03"/>
        </a:accent2>
        <a:accent3>
          <a:srgbClr val="FFFFFF"/>
        </a:accent3>
        <a:accent4>
          <a:srgbClr val="404040"/>
        </a:accent4>
        <a:accent5>
          <a:srgbClr val="E6C0AA"/>
        </a:accent5>
        <a:accent6>
          <a:srgbClr val="DEB802"/>
        </a:accent6>
        <a:hlink>
          <a:srgbClr val="D86001"/>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713C0C"/>
        </a:lt2>
        <a:accent1>
          <a:srgbClr val="E4B058"/>
        </a:accent1>
        <a:accent2>
          <a:srgbClr val="FDD912"/>
        </a:accent2>
        <a:accent3>
          <a:srgbClr val="FFFFFF"/>
        </a:accent3>
        <a:accent4>
          <a:srgbClr val="404040"/>
        </a:accent4>
        <a:accent5>
          <a:srgbClr val="EFD4B4"/>
        </a:accent5>
        <a:accent6>
          <a:srgbClr val="E5C40F"/>
        </a:accent6>
        <a:hlink>
          <a:srgbClr val="E0630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953900"/>
        </a:lt2>
        <a:accent1>
          <a:srgbClr val="B65300"/>
        </a:accent1>
        <a:accent2>
          <a:srgbClr val="CE6A00"/>
        </a:accent2>
        <a:accent3>
          <a:srgbClr val="FFFFFF"/>
        </a:accent3>
        <a:accent4>
          <a:srgbClr val="404040"/>
        </a:accent4>
        <a:accent5>
          <a:srgbClr val="D7B3AA"/>
        </a:accent5>
        <a:accent6>
          <a:srgbClr val="BA5F00"/>
        </a:accent6>
        <a:hlink>
          <a:srgbClr val="F0A806"/>
        </a:hlink>
        <a:folHlink>
          <a:srgbClr val="FFE6C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D87200"/>
        </a:lt2>
        <a:accent1>
          <a:srgbClr val="E29B07"/>
        </a:accent1>
        <a:accent2>
          <a:srgbClr val="EDBF03"/>
        </a:accent2>
        <a:accent3>
          <a:srgbClr val="FFFFFF"/>
        </a:accent3>
        <a:accent4>
          <a:srgbClr val="404040"/>
        </a:accent4>
        <a:accent5>
          <a:srgbClr val="EECBAA"/>
        </a:accent5>
        <a:accent6>
          <a:srgbClr val="D7AD02"/>
        </a:accent6>
        <a:hlink>
          <a:srgbClr val="7CA43F"/>
        </a:hlink>
        <a:folHlink>
          <a:srgbClr val="FFE6C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D24D06"/>
        </a:lt2>
        <a:accent1>
          <a:srgbClr val="E59709"/>
        </a:accent1>
        <a:accent2>
          <a:srgbClr val="E9AC24"/>
        </a:accent2>
        <a:accent3>
          <a:srgbClr val="FFFFFF"/>
        </a:accent3>
        <a:accent4>
          <a:srgbClr val="404040"/>
        </a:accent4>
        <a:accent5>
          <a:srgbClr val="F0C9AA"/>
        </a:accent5>
        <a:accent6>
          <a:srgbClr val="D39B20"/>
        </a:accent6>
        <a:hlink>
          <a:srgbClr val="F7B80B"/>
        </a:hlink>
        <a:folHlink>
          <a:srgbClr val="FFE6C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CD5003"/>
        </a:lt2>
        <a:accent1>
          <a:srgbClr val="419DCF"/>
        </a:accent1>
        <a:accent2>
          <a:srgbClr val="BC1F1F"/>
        </a:accent2>
        <a:accent3>
          <a:srgbClr val="FFFFFF"/>
        </a:accent3>
        <a:accent4>
          <a:srgbClr val="404040"/>
        </a:accent4>
        <a:accent5>
          <a:srgbClr val="B0CCE4"/>
        </a:accent5>
        <a:accent6>
          <a:srgbClr val="AA1B1B"/>
        </a:accent6>
        <a:hlink>
          <a:srgbClr val="FFE42F"/>
        </a:hlink>
        <a:folHlink>
          <a:srgbClr val="FFE6C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DF2905"/>
        </a:lt2>
        <a:accent1>
          <a:srgbClr val="D05203"/>
        </a:accent1>
        <a:accent2>
          <a:srgbClr val="72A3E1"/>
        </a:accent2>
        <a:accent3>
          <a:srgbClr val="FFFFFF"/>
        </a:accent3>
        <a:accent4>
          <a:srgbClr val="404040"/>
        </a:accent4>
        <a:accent5>
          <a:srgbClr val="E4B3AA"/>
        </a:accent5>
        <a:accent6>
          <a:srgbClr val="6793CC"/>
        </a:accent6>
        <a:hlink>
          <a:srgbClr val="F3A105"/>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ru-RU" sz="1800" b="1"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ru-RU" sz="1800" b="1" i="0" u="none" strike="noStrike" cap="none" normalizeH="0" baseline="0" smtClean="0">
            <a:ln>
              <a:noFill/>
            </a:ln>
            <a:solidFill>
              <a:schemeClr val="tx1"/>
            </a:solidFill>
            <a:effectLst/>
            <a:latin typeface="Georgia"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709</TotalTime>
  <Words>278</Words>
  <Application>Microsoft Office PowerPoint</Application>
  <PresentationFormat>Custom</PresentationFormat>
  <Paragraphs>23</Paragraphs>
  <Slides>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Georgia</vt:lpstr>
      <vt:lpstr>verdana</vt:lpstr>
      <vt:lpstr>template</vt:lpstr>
      <vt:lpstr>Custom Design</vt:lpstr>
      <vt:lpstr>Congratulations!</vt:lpstr>
      <vt:lpstr>Second Page</vt:lpstr>
      <vt:lpstr>Click to add title</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PoweredTemplates.com</dc:creator>
  <cp:lastModifiedBy>Gretchen Torbert</cp:lastModifiedBy>
  <cp:revision>186</cp:revision>
  <dcterms:created xsi:type="dcterms:W3CDTF">2006-06-29T12:15:01Z</dcterms:created>
  <dcterms:modified xsi:type="dcterms:W3CDTF">2021-05-25T12:48:11Z</dcterms:modified>
</cp:coreProperties>
</file>