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6"/>
  </p:notesMasterIdLst>
  <p:handoutMasterIdLst>
    <p:handoutMasterId r:id="rId17"/>
  </p:handoutMasterIdLst>
  <p:sldIdLst>
    <p:sldId id="256" r:id="rId3"/>
    <p:sldId id="259" r:id="rId4"/>
    <p:sldId id="260" r:id="rId5"/>
    <p:sldId id="261" r:id="rId6"/>
    <p:sldId id="262" r:id="rId7"/>
    <p:sldId id="269" r:id="rId8"/>
    <p:sldId id="270" r:id="rId9"/>
    <p:sldId id="263" r:id="rId10"/>
    <p:sldId id="264" r:id="rId11"/>
    <p:sldId id="265" r:id="rId12"/>
    <p:sldId id="266" r:id="rId13"/>
    <p:sldId id="267" r:id="rId14"/>
    <p:sldId id="268"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00D00"/>
    <a:srgbClr val="038CDB"/>
    <a:srgbClr val="231F20"/>
    <a:srgbClr val="FFFFFF"/>
    <a:srgbClr val="393939"/>
    <a:srgbClr val="494949"/>
    <a:srgbClr val="A62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539762-98C0-42D1-9EF8-400BCEE51B8E}" v="7" dt="2020-10-05T13:22:18.2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83" autoAdjust="0"/>
    <p:restoredTop sz="94648" autoAdjust="0"/>
  </p:normalViewPr>
  <p:slideViewPr>
    <p:cSldViewPr>
      <p:cViewPr varScale="1">
        <p:scale>
          <a:sx n="68" d="100"/>
          <a:sy n="68" d="100"/>
        </p:scale>
        <p:origin x="1722" y="6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orbert" userId="257a5c2555aad1f4" providerId="LiveId" clId="{D5539762-98C0-42D1-9EF8-400BCEE51B8E}"/>
    <pc:docChg chg="custSel addSld modSld sldOrd">
      <pc:chgData name="Gretchen Torbert" userId="257a5c2555aad1f4" providerId="LiveId" clId="{D5539762-98C0-42D1-9EF8-400BCEE51B8E}" dt="2020-10-12T19:30:11.868" v="262" actId="255"/>
      <pc:docMkLst>
        <pc:docMk/>
      </pc:docMkLst>
      <pc:sldChg chg="modSp mod">
        <pc:chgData name="Gretchen Torbert" userId="257a5c2555aad1f4" providerId="LiveId" clId="{D5539762-98C0-42D1-9EF8-400BCEE51B8E}" dt="2020-10-12T19:29:57.274" v="261" actId="20577"/>
        <pc:sldMkLst>
          <pc:docMk/>
          <pc:sldMk cId="0" sldId="256"/>
        </pc:sldMkLst>
        <pc:spChg chg="mod">
          <ac:chgData name="Gretchen Torbert" userId="257a5c2555aad1f4" providerId="LiveId" clId="{D5539762-98C0-42D1-9EF8-400BCEE51B8E}" dt="2020-10-12T19:29:57.274" v="261" actId="20577"/>
          <ac:spMkLst>
            <pc:docMk/>
            <pc:sldMk cId="0" sldId="256"/>
            <ac:spMk id="4098" creationId="{00000000-0000-0000-0000-000000000000}"/>
          </ac:spMkLst>
        </pc:spChg>
      </pc:sldChg>
      <pc:sldChg chg="modSp">
        <pc:chgData name="Gretchen Torbert" userId="257a5c2555aad1f4" providerId="LiveId" clId="{D5539762-98C0-42D1-9EF8-400BCEE51B8E}" dt="2020-10-05T13:14:52.010" v="1" actId="14100"/>
        <pc:sldMkLst>
          <pc:docMk/>
          <pc:sldMk cId="0" sldId="259"/>
        </pc:sldMkLst>
        <pc:picChg chg="mod">
          <ac:chgData name="Gretchen Torbert" userId="257a5c2555aad1f4" providerId="LiveId" clId="{D5539762-98C0-42D1-9EF8-400BCEE51B8E}" dt="2020-10-05T13:14:52.010" v="1" actId="14100"/>
          <ac:picMkLst>
            <pc:docMk/>
            <pc:sldMk cId="0" sldId="259"/>
            <ac:picMk id="4" creationId="{D66F19ED-23FB-45EF-A58A-0C591B0234A6}"/>
          </ac:picMkLst>
        </pc:picChg>
      </pc:sldChg>
      <pc:sldChg chg="modSp mod">
        <pc:chgData name="Gretchen Torbert" userId="257a5c2555aad1f4" providerId="LiveId" clId="{D5539762-98C0-42D1-9EF8-400BCEE51B8E}" dt="2020-10-05T13:15:01.150" v="4" actId="14100"/>
        <pc:sldMkLst>
          <pc:docMk/>
          <pc:sldMk cId="3668761689" sldId="260"/>
        </pc:sldMkLst>
        <pc:spChg chg="mod">
          <ac:chgData name="Gretchen Torbert" userId="257a5c2555aad1f4" providerId="LiveId" clId="{D5539762-98C0-42D1-9EF8-400BCEE51B8E}" dt="2020-10-05T13:14:56.139" v="2" actId="122"/>
          <ac:spMkLst>
            <pc:docMk/>
            <pc:sldMk cId="3668761689" sldId="260"/>
            <ac:spMk id="8" creationId="{FF598304-A41E-4E46-8E74-54A8F80E01B4}"/>
          </ac:spMkLst>
        </pc:spChg>
        <pc:picChg chg="mod">
          <ac:chgData name="Gretchen Torbert" userId="257a5c2555aad1f4" providerId="LiveId" clId="{D5539762-98C0-42D1-9EF8-400BCEE51B8E}" dt="2020-10-05T13:15:01.150" v="4" actId="14100"/>
          <ac:picMkLst>
            <pc:docMk/>
            <pc:sldMk cId="3668761689" sldId="260"/>
            <ac:picMk id="3" creationId="{0CF466B5-6242-44D4-9F8B-2F6A8E0CE0BA}"/>
          </ac:picMkLst>
        </pc:picChg>
      </pc:sldChg>
      <pc:sldChg chg="modSp mod">
        <pc:chgData name="Gretchen Torbert" userId="257a5c2555aad1f4" providerId="LiveId" clId="{D5539762-98C0-42D1-9EF8-400BCEE51B8E}" dt="2020-10-05T13:15:10.077" v="7" actId="14100"/>
        <pc:sldMkLst>
          <pc:docMk/>
          <pc:sldMk cId="612117715" sldId="261"/>
        </pc:sldMkLst>
        <pc:spChg chg="mod">
          <ac:chgData name="Gretchen Torbert" userId="257a5c2555aad1f4" providerId="LiveId" clId="{D5539762-98C0-42D1-9EF8-400BCEE51B8E}" dt="2020-10-05T13:15:05.845" v="5" actId="122"/>
          <ac:spMkLst>
            <pc:docMk/>
            <pc:sldMk cId="612117715" sldId="261"/>
            <ac:spMk id="8" creationId="{B5F3D1AE-C69A-4BCC-B316-C215849F2A1F}"/>
          </ac:spMkLst>
        </pc:spChg>
        <pc:picChg chg="mod">
          <ac:chgData name="Gretchen Torbert" userId="257a5c2555aad1f4" providerId="LiveId" clId="{D5539762-98C0-42D1-9EF8-400BCEE51B8E}" dt="2020-10-05T13:15:10.077" v="7" actId="14100"/>
          <ac:picMkLst>
            <pc:docMk/>
            <pc:sldMk cId="612117715" sldId="261"/>
            <ac:picMk id="3" creationId="{609EEB66-41B8-456A-811A-B44660767245}"/>
          </ac:picMkLst>
        </pc:picChg>
      </pc:sldChg>
      <pc:sldChg chg="addSp delSp modSp mod">
        <pc:chgData name="Gretchen Torbert" userId="257a5c2555aad1f4" providerId="LiveId" clId="{D5539762-98C0-42D1-9EF8-400BCEE51B8E}" dt="2020-10-05T13:16:25.313" v="46" actId="1076"/>
        <pc:sldMkLst>
          <pc:docMk/>
          <pc:sldMk cId="78095581" sldId="267"/>
        </pc:sldMkLst>
        <pc:spChg chg="del">
          <ac:chgData name="Gretchen Torbert" userId="257a5c2555aad1f4" providerId="LiveId" clId="{D5539762-98C0-42D1-9EF8-400BCEE51B8E}" dt="2020-10-05T13:16:02.735" v="11" actId="478"/>
          <ac:spMkLst>
            <pc:docMk/>
            <pc:sldMk cId="78095581" sldId="267"/>
            <ac:spMk id="2" creationId="{4AA27F20-0E1B-4363-8454-FC01520696A6}"/>
          </ac:spMkLst>
        </pc:spChg>
        <pc:spChg chg="add mod">
          <ac:chgData name="Gretchen Torbert" userId="257a5c2555aad1f4" providerId="LiveId" clId="{D5539762-98C0-42D1-9EF8-400BCEE51B8E}" dt="2020-10-05T13:16:10.593" v="16" actId="20577"/>
          <ac:spMkLst>
            <pc:docMk/>
            <pc:sldMk cId="78095581" sldId="267"/>
            <ac:spMk id="3" creationId="{FBCFDA46-79E7-4393-9DFF-C62D90FB4F61}"/>
          </ac:spMkLst>
        </pc:spChg>
        <pc:spChg chg="mod">
          <ac:chgData name="Gretchen Torbert" userId="257a5c2555aad1f4" providerId="LiveId" clId="{D5539762-98C0-42D1-9EF8-400BCEE51B8E}" dt="2020-10-05T13:16:25.313" v="46" actId="1076"/>
          <ac:spMkLst>
            <pc:docMk/>
            <pc:sldMk cId="78095581" sldId="267"/>
            <ac:spMk id="4" creationId="{AB4C027E-F0A4-44A2-83C1-5F3F6B0487B5}"/>
          </ac:spMkLst>
        </pc:spChg>
      </pc:sldChg>
      <pc:sldChg chg="modSp mod">
        <pc:chgData name="Gretchen Torbert" userId="257a5c2555aad1f4" providerId="LiveId" clId="{D5539762-98C0-42D1-9EF8-400BCEE51B8E}" dt="2020-10-12T19:30:11.868" v="262" actId="255"/>
        <pc:sldMkLst>
          <pc:docMk/>
          <pc:sldMk cId="189024649" sldId="268"/>
        </pc:sldMkLst>
        <pc:spChg chg="mod">
          <ac:chgData name="Gretchen Torbert" userId="257a5c2555aad1f4" providerId="LiveId" clId="{D5539762-98C0-42D1-9EF8-400BCEE51B8E}" dt="2020-10-12T19:30:11.868" v="262" actId="255"/>
          <ac:spMkLst>
            <pc:docMk/>
            <pc:sldMk cId="189024649" sldId="268"/>
            <ac:spMk id="5" creationId="{3382FE72-178E-4281-92BD-2A59D85E8148}"/>
          </ac:spMkLst>
        </pc:spChg>
      </pc:sldChg>
      <pc:sldChg chg="modSp new mod ord">
        <pc:chgData name="Gretchen Torbert" userId="257a5c2555aad1f4" providerId="LiveId" clId="{D5539762-98C0-42D1-9EF8-400BCEE51B8E}" dt="2020-10-05T13:22:09.051" v="211"/>
        <pc:sldMkLst>
          <pc:docMk/>
          <pc:sldMk cId="1130659006" sldId="269"/>
        </pc:sldMkLst>
        <pc:spChg chg="mod">
          <ac:chgData name="Gretchen Torbert" userId="257a5c2555aad1f4" providerId="LiveId" clId="{D5539762-98C0-42D1-9EF8-400BCEE51B8E}" dt="2020-10-05T13:18:00.775" v="199" actId="1076"/>
          <ac:spMkLst>
            <pc:docMk/>
            <pc:sldMk cId="1130659006" sldId="269"/>
            <ac:spMk id="2" creationId="{F1CD7ACC-7111-4AD6-8E4A-EBC0DB5D85E4}"/>
          </ac:spMkLst>
        </pc:spChg>
      </pc:sldChg>
      <pc:sldChg chg="modSp add mod">
        <pc:chgData name="Gretchen Torbert" userId="257a5c2555aad1f4" providerId="LiveId" clId="{D5539762-98C0-42D1-9EF8-400BCEE51B8E}" dt="2020-10-05T13:23:05.840" v="260" actId="115"/>
        <pc:sldMkLst>
          <pc:docMk/>
          <pc:sldMk cId="3423371870" sldId="270"/>
        </pc:sldMkLst>
        <pc:spChg chg="mod">
          <ac:chgData name="Gretchen Torbert" userId="257a5c2555aad1f4" providerId="LiveId" clId="{D5539762-98C0-42D1-9EF8-400BCEE51B8E}" dt="2020-10-05T13:23:05.840" v="260" actId="115"/>
          <ac:spMkLst>
            <pc:docMk/>
            <pc:sldMk cId="3423371870" sldId="270"/>
            <ac:spMk id="2" creationId="{F1CD7ACC-7111-4AD6-8E4A-EBC0DB5D85E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53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553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553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53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553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ED1541-2A03-479E-B2A3-A606838F5F0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miter lim="800000"/>
            <a:headEnd/>
            <a:tailEnd/>
          </a:ln>
        </p:spPr>
        <p:txBody>
          <a:bodyPr/>
          <a:lstStyle/>
          <a:p>
            <a:fld id="{0BEA6275-3A30-43FC-A370-D8D47397C8B2}" type="slidenum">
              <a:rPr lang="en-US"/>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692275" y="5445125"/>
            <a:ext cx="6048375" cy="750888"/>
          </a:xfrm>
        </p:spPr>
        <p:txBody>
          <a:bodyPr/>
          <a:lstStyle>
            <a:lvl1pPr algn="ctr">
              <a:defRPr sz="2800" b="1"/>
            </a:lvl1pPr>
          </a:lstStyle>
          <a:p>
            <a:pPr lvl="0"/>
            <a:r>
              <a:rPr lang="en-US" noProof="0"/>
              <a:t>Click to edit Master title style</a:t>
            </a:r>
            <a:endParaRPr lang="ru-RU" noProof="0"/>
          </a:p>
        </p:txBody>
      </p:sp>
      <p:sp>
        <p:nvSpPr>
          <p:cNvPr id="5123" name="Rectangle 3"/>
          <p:cNvSpPr>
            <a:spLocks noGrp="1" noChangeArrowheads="1"/>
          </p:cNvSpPr>
          <p:nvPr>
            <p:ph type="subTitle" idx="1"/>
          </p:nvPr>
        </p:nvSpPr>
        <p:spPr>
          <a:xfrm>
            <a:off x="1692275" y="6165850"/>
            <a:ext cx="6048375" cy="503238"/>
          </a:xfrm>
          <a:extLst>
            <a:ext uri="{AF507438-7753-43E0-B8FC-AC1667EBCBE1}">
              <a14:hiddenEffects xmlns:a14="http://schemas.microsoft.com/office/drawing/2010/main">
                <a:effectLst>
                  <a:outerShdw dist="17961" dir="2700000" algn="ctr" rotWithShape="0">
                    <a:schemeClr val="bg2"/>
                  </a:outerShdw>
                </a:effectLst>
              </a14:hiddenEffects>
            </a:ext>
          </a:extLst>
        </p:spPr>
        <p:txBody>
          <a:bodyPr/>
          <a:lstStyle>
            <a:lvl1pPr marL="0" indent="0" algn="ctr">
              <a:buFontTx/>
              <a:buNone/>
              <a:defRPr sz="2400" b="1">
                <a:solidFill>
                  <a:srgbClr val="080808"/>
                </a:solidFill>
              </a:defRPr>
            </a:lvl1pPr>
          </a:lstStyle>
          <a:p>
            <a:pPr lvl="0"/>
            <a:r>
              <a:rPr lang="en-US" noProof="0"/>
              <a:t>Click to edit Master subtitle style</a:t>
            </a:r>
            <a:endParaRPr lang="ru-RU"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
        <p:nvSpPr>
          <p:cNvPr id="3" name="Вертикальный текст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80175" y="115888"/>
            <a:ext cx="1908175" cy="6335712"/>
          </a:xfrm>
        </p:spPr>
        <p:txBody>
          <a:bodyPr vert="eaVert"/>
          <a:lstStyle/>
          <a:p>
            <a:r>
              <a:rPr lang="en-US"/>
              <a:t>Click to edit Master title style</a:t>
            </a:r>
            <a:endParaRPr lang="ru-RU"/>
          </a:p>
        </p:txBody>
      </p:sp>
      <p:sp>
        <p:nvSpPr>
          <p:cNvPr id="3" name="Вертикальный текст 2"/>
          <p:cNvSpPr>
            <a:spLocks noGrp="1"/>
          </p:cNvSpPr>
          <p:nvPr>
            <p:ph type="body" orient="vert" idx="1"/>
          </p:nvPr>
        </p:nvSpPr>
        <p:spPr>
          <a:xfrm>
            <a:off x="755650" y="115888"/>
            <a:ext cx="5572125" cy="63357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5D7361AA-7054-4ED2-8D21-B99E85C4398F}"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0A45819-4603-4115-B40C-3BE4955F8D5D}"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CDFEE33C-6771-494D-8A63-83118FF58FC0}"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1763713" y="1600200"/>
            <a:ext cx="33845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300663" y="1600200"/>
            <a:ext cx="33861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F6277AB6-8E5A-4AF9-9358-83E74CFBE16C}"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565B9536-A6CE-429A-BF12-CE629890C50C}"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A95C3C09-242C-4B01-AFEC-D67CC113287E}"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7713D04C-0298-470F-A02F-C2438A34E3F4}"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ECF079B-1814-49F6-A00D-EAEB1C9DEBD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
        <p:nvSpPr>
          <p:cNvPr id="3" name="Объект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37C8C92C-CDFB-4DA4-A27A-2B83F7937D9F}"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4232413-855C-4C65-920F-7056F974061B}"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56425" y="274638"/>
            <a:ext cx="1730375"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1763713" y="274638"/>
            <a:ext cx="5040312"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4FBDEF4-947A-4814-9879-19D60459918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
        <p:nvSpPr>
          <p:cNvPr id="3" name="Объект 2"/>
          <p:cNvSpPr>
            <a:spLocks noGrp="1"/>
          </p:cNvSpPr>
          <p:nvPr>
            <p:ph sz="half" idx="1"/>
          </p:nvPr>
        </p:nvSpPr>
        <p:spPr>
          <a:xfrm>
            <a:off x="827088" y="836613"/>
            <a:ext cx="3667125" cy="5614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Объект 3"/>
          <p:cNvSpPr>
            <a:spLocks noGrp="1"/>
          </p:cNvSpPr>
          <p:nvPr>
            <p:ph sz="half" idx="2"/>
          </p:nvPr>
        </p:nvSpPr>
        <p:spPr>
          <a:xfrm>
            <a:off x="4646613" y="836613"/>
            <a:ext cx="3668712" cy="56149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n-US"/>
              <a:t>Click to edit Master title style</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Click to edit Master title style</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5650" y="115888"/>
            <a:ext cx="7632700" cy="50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ru-RU"/>
          </a:p>
        </p:txBody>
      </p:sp>
      <p:sp>
        <p:nvSpPr>
          <p:cNvPr id="1027" name="Rectangle 3"/>
          <p:cNvSpPr>
            <a:spLocks noGrp="1" noChangeArrowheads="1"/>
          </p:cNvSpPr>
          <p:nvPr>
            <p:ph type="body" idx="1"/>
          </p:nvPr>
        </p:nvSpPr>
        <p:spPr bwMode="auto">
          <a:xfrm>
            <a:off x="827088" y="836613"/>
            <a:ext cx="7488237" cy="5614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cSld>
  <p:clrMap bg1="lt1" tx1="dk1" bg2="lt2" tx2="dk2" accent1="accent1" accent2="accent2" accent3="accent3" accent4="accent4" accent5="accent5" accent6="accent6" hlink="hlink" folHlink="folHlink"/>
  <p:sldLayoutIdLst>
    <p:sldLayoutId id="2147483694"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rgbClr val="080808"/>
          </a:solidFill>
          <a:latin typeface="+mj-lt"/>
          <a:ea typeface="+mj-ea"/>
          <a:cs typeface="+mj-cs"/>
        </a:defRPr>
      </a:lvl1pPr>
      <a:lvl2pPr algn="l" rtl="0" eaLnBrk="1" fontAlgn="base" hangingPunct="1">
        <a:spcBef>
          <a:spcPct val="0"/>
        </a:spcBef>
        <a:spcAft>
          <a:spcPct val="0"/>
        </a:spcAft>
        <a:defRPr sz="3200">
          <a:solidFill>
            <a:srgbClr val="080808"/>
          </a:solidFill>
          <a:latin typeface="Arial" charset="0"/>
        </a:defRPr>
      </a:lvl2pPr>
      <a:lvl3pPr algn="l" rtl="0" eaLnBrk="1" fontAlgn="base" hangingPunct="1">
        <a:spcBef>
          <a:spcPct val="0"/>
        </a:spcBef>
        <a:spcAft>
          <a:spcPct val="0"/>
        </a:spcAft>
        <a:defRPr sz="3200">
          <a:solidFill>
            <a:srgbClr val="080808"/>
          </a:solidFill>
          <a:latin typeface="Arial" charset="0"/>
        </a:defRPr>
      </a:lvl3pPr>
      <a:lvl4pPr algn="l" rtl="0" eaLnBrk="1" fontAlgn="base" hangingPunct="1">
        <a:spcBef>
          <a:spcPct val="0"/>
        </a:spcBef>
        <a:spcAft>
          <a:spcPct val="0"/>
        </a:spcAft>
        <a:defRPr sz="3200">
          <a:solidFill>
            <a:srgbClr val="080808"/>
          </a:solidFill>
          <a:latin typeface="Arial" charset="0"/>
        </a:defRPr>
      </a:lvl4pPr>
      <a:lvl5pPr algn="l" rtl="0" eaLnBrk="1" fontAlgn="base" hangingPunct="1">
        <a:spcBef>
          <a:spcPct val="0"/>
        </a:spcBef>
        <a:spcAft>
          <a:spcPct val="0"/>
        </a:spcAft>
        <a:defRPr sz="3200">
          <a:solidFill>
            <a:srgbClr val="080808"/>
          </a:solidFill>
          <a:latin typeface="Arial" charset="0"/>
        </a:defRPr>
      </a:lvl5pPr>
      <a:lvl6pPr marL="457200" algn="l" rtl="0" eaLnBrk="1" fontAlgn="base" hangingPunct="1">
        <a:spcBef>
          <a:spcPct val="0"/>
        </a:spcBef>
        <a:spcAft>
          <a:spcPct val="0"/>
        </a:spcAft>
        <a:defRPr sz="3200">
          <a:solidFill>
            <a:srgbClr val="080808"/>
          </a:solidFill>
          <a:latin typeface="Arial" charset="0"/>
        </a:defRPr>
      </a:lvl6pPr>
      <a:lvl7pPr marL="914400" algn="l" rtl="0" eaLnBrk="1" fontAlgn="base" hangingPunct="1">
        <a:spcBef>
          <a:spcPct val="0"/>
        </a:spcBef>
        <a:spcAft>
          <a:spcPct val="0"/>
        </a:spcAft>
        <a:defRPr sz="3200">
          <a:solidFill>
            <a:srgbClr val="080808"/>
          </a:solidFill>
          <a:latin typeface="Arial" charset="0"/>
        </a:defRPr>
      </a:lvl7pPr>
      <a:lvl8pPr marL="1371600" algn="l" rtl="0" eaLnBrk="1" fontAlgn="base" hangingPunct="1">
        <a:spcBef>
          <a:spcPct val="0"/>
        </a:spcBef>
        <a:spcAft>
          <a:spcPct val="0"/>
        </a:spcAft>
        <a:defRPr sz="3200">
          <a:solidFill>
            <a:srgbClr val="080808"/>
          </a:solidFill>
          <a:latin typeface="Arial" charset="0"/>
        </a:defRPr>
      </a:lvl8pPr>
      <a:lvl9pPr marL="1828800" algn="l" rtl="0" eaLnBrk="1" fontAlgn="base" hangingPunct="1">
        <a:spcBef>
          <a:spcPct val="0"/>
        </a:spcBef>
        <a:spcAft>
          <a:spcPct val="0"/>
        </a:spcAft>
        <a:defRPr sz="3200">
          <a:solidFill>
            <a:srgbClr val="080808"/>
          </a:solidFill>
          <a:latin typeface="Arial" charset="0"/>
        </a:defRPr>
      </a:lvl9pPr>
    </p:titleStyle>
    <p:bodyStyle>
      <a:lvl1pPr marL="342900" indent="-342900" algn="l" rtl="0" eaLnBrk="1" fontAlgn="base" hangingPunct="1">
        <a:spcBef>
          <a:spcPct val="20000"/>
        </a:spcBef>
        <a:spcAft>
          <a:spcPct val="0"/>
        </a:spcAft>
        <a:buChar char="•"/>
        <a:defRPr sz="2800">
          <a:solidFill>
            <a:schemeClr val="bg2"/>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bg2"/>
          </a:solidFill>
          <a:latin typeface="+mn-lt"/>
        </a:defRPr>
      </a:lvl2pPr>
      <a:lvl3pPr marL="1143000" indent="-228600" algn="l" rtl="0" eaLnBrk="1" fontAlgn="base" hangingPunct="1">
        <a:spcBef>
          <a:spcPct val="20000"/>
        </a:spcBef>
        <a:spcAft>
          <a:spcPct val="0"/>
        </a:spcAft>
        <a:buChar char="•"/>
        <a:defRPr sz="2400">
          <a:solidFill>
            <a:schemeClr val="bg2"/>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835150" y="274638"/>
            <a:ext cx="68516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a:t>Click to edit Master title style</a:t>
            </a:r>
          </a:p>
        </p:txBody>
      </p:sp>
      <p:sp>
        <p:nvSpPr>
          <p:cNvPr id="2051" name="Rectangle 3"/>
          <p:cNvSpPr>
            <a:spLocks noGrp="1" noChangeArrowheads="1"/>
          </p:cNvSpPr>
          <p:nvPr>
            <p:ph type="body" idx="1"/>
          </p:nvPr>
        </p:nvSpPr>
        <p:spPr bwMode="auto">
          <a:xfrm>
            <a:off x="1763713" y="1600200"/>
            <a:ext cx="69230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t>Click to edit Master text styles</a:t>
            </a:r>
          </a:p>
          <a:p>
            <a:pPr lvl="1"/>
            <a:r>
              <a:rPr lang="ru-RU"/>
              <a:t>Second level</a:t>
            </a:r>
          </a:p>
          <a:p>
            <a:pPr lvl="2"/>
            <a:r>
              <a:rPr lang="ru-RU"/>
              <a:t>Third level</a:t>
            </a:r>
          </a:p>
          <a:p>
            <a:pPr lvl="3"/>
            <a:r>
              <a:rPr lang="ru-RU"/>
              <a:t>Fourth level</a:t>
            </a:r>
          </a:p>
          <a:p>
            <a:pPr lvl="4"/>
            <a:r>
              <a:rPr lang="ru-RU"/>
              <a:t>Fifth level</a:t>
            </a:r>
          </a:p>
        </p:txBody>
      </p:sp>
      <p:sp>
        <p:nvSpPr>
          <p:cNvPr id="3594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ru-RU"/>
          </a:p>
        </p:txBody>
      </p:sp>
      <p:sp>
        <p:nvSpPr>
          <p:cNvPr id="3594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ru-RU"/>
          </a:p>
        </p:txBody>
      </p:sp>
      <p:sp>
        <p:nvSpPr>
          <p:cNvPr id="3594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82917B21-6872-4E93-8557-B21C741645B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2400" y="1524000"/>
            <a:ext cx="3240088" cy="504825"/>
          </a:xfrm>
          <a:noFill/>
        </p:spPr>
        <p:txBody>
          <a:bodyPr/>
          <a:lstStyle/>
          <a:p>
            <a:pPr eaLnBrk="1" hangingPunct="1"/>
            <a:r>
              <a:rPr lang="en-US" sz="3200" dirty="0">
                <a:solidFill>
                  <a:srgbClr val="000000"/>
                </a:solidFill>
              </a:rPr>
              <a:t>CSIP Review</a:t>
            </a:r>
            <a:br>
              <a:rPr lang="en-US" sz="3200" dirty="0">
                <a:solidFill>
                  <a:srgbClr val="000000"/>
                </a:solidFill>
              </a:rPr>
            </a:br>
            <a:r>
              <a:rPr lang="en-US" sz="3200" dirty="0">
                <a:solidFill>
                  <a:srgbClr val="000000"/>
                </a:solidFill>
              </a:rPr>
              <a:t>Priority Area #1</a:t>
            </a:r>
            <a:br>
              <a:rPr lang="en-US" sz="3200" dirty="0">
                <a:solidFill>
                  <a:srgbClr val="000000"/>
                </a:solidFill>
              </a:rPr>
            </a:br>
            <a:r>
              <a:rPr lang="en-US" sz="3200" dirty="0">
                <a:solidFill>
                  <a:srgbClr val="000000"/>
                </a:solidFill>
              </a:rPr>
              <a:t>Collaborative Planning</a:t>
            </a:r>
            <a:br>
              <a:rPr lang="en-US" sz="3200" dirty="0">
                <a:solidFill>
                  <a:srgbClr val="000000"/>
                </a:solidFill>
              </a:rPr>
            </a:br>
            <a:endParaRPr lang="uk-UA" sz="3200" dirty="0">
              <a:solidFill>
                <a:srgbClr val="000000"/>
              </a:solidFill>
            </a:endParaRPr>
          </a:p>
        </p:txBody>
      </p:sp>
      <p:sp>
        <p:nvSpPr>
          <p:cNvPr id="4099" name="Rectangle 3"/>
          <p:cNvSpPr>
            <a:spLocks noGrp="1" noChangeArrowheads="1"/>
          </p:cNvSpPr>
          <p:nvPr>
            <p:ph type="subTitle" idx="1"/>
          </p:nvPr>
        </p:nvSpPr>
        <p:spPr>
          <a:xfrm>
            <a:off x="-228600" y="5638800"/>
            <a:ext cx="4648200" cy="503238"/>
          </a:xfrm>
        </p:spPr>
        <p:txBody>
          <a:bodyPr/>
          <a:lstStyle/>
          <a:p>
            <a:pPr eaLnBrk="1" hangingPunct="1">
              <a:lnSpc>
                <a:spcPct val="90000"/>
              </a:lnSpc>
            </a:pPr>
            <a:r>
              <a:rPr lang="en-US" sz="1400" dirty="0">
                <a:solidFill>
                  <a:srgbClr val="000000"/>
                </a:solidFill>
              </a:rPr>
              <a:t>Allgood Elementary School</a:t>
            </a:r>
          </a:p>
          <a:p>
            <a:pPr eaLnBrk="1" hangingPunct="1">
              <a:lnSpc>
                <a:spcPct val="90000"/>
              </a:lnSpc>
            </a:pPr>
            <a:r>
              <a:rPr lang="en-US" sz="1400" dirty="0">
                <a:solidFill>
                  <a:srgbClr val="000000"/>
                </a:solidFill>
              </a:rPr>
              <a:t>Dr. William Carter, Principal</a:t>
            </a:r>
          </a:p>
          <a:p>
            <a:pPr eaLnBrk="1" hangingPunct="1">
              <a:lnSpc>
                <a:spcPct val="90000"/>
              </a:lnSpc>
            </a:pPr>
            <a:r>
              <a:rPr lang="en-US" sz="1400" dirty="0">
                <a:solidFill>
                  <a:srgbClr val="000000"/>
                </a:solidFill>
              </a:rPr>
              <a:t>Dr. Lisa Steele Rhymer, Assistant Principal</a:t>
            </a:r>
          </a:p>
          <a:p>
            <a:pPr eaLnBrk="1" hangingPunct="1">
              <a:lnSpc>
                <a:spcPct val="90000"/>
              </a:lnSpc>
            </a:pPr>
            <a:endParaRPr lang="en-US" sz="2000" dirty="0">
              <a:solidFill>
                <a:srgbClr val="000000"/>
              </a:solidFill>
            </a:endParaRPr>
          </a:p>
          <a:p>
            <a:pPr eaLnBrk="1" hangingPunct="1">
              <a:lnSpc>
                <a:spcPct val="90000"/>
              </a:lnSpc>
            </a:pPr>
            <a:endParaRPr lang="uk-UA" sz="2000"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4C027E-F0A4-44A2-83C1-5F3F6B0487B5}"/>
              </a:ext>
            </a:extLst>
          </p:cNvPr>
          <p:cNvSpPr txBox="1"/>
          <p:nvPr/>
        </p:nvSpPr>
        <p:spPr>
          <a:xfrm>
            <a:off x="2438400" y="685800"/>
            <a:ext cx="6248400" cy="461665"/>
          </a:xfrm>
          <a:prstGeom prst="rect">
            <a:avLst/>
          </a:prstGeom>
          <a:noFill/>
        </p:spPr>
        <p:txBody>
          <a:bodyPr wrap="square" rtlCol="0">
            <a:spAutoFit/>
          </a:bodyPr>
          <a:lstStyle/>
          <a:p>
            <a:pPr algn="ctr"/>
            <a:r>
              <a:rPr lang="en-US" sz="2400" b="1" u="sng" dirty="0"/>
              <a:t>Step # 3: Underline what is IMPORTANT!</a:t>
            </a:r>
          </a:p>
        </p:txBody>
      </p:sp>
      <p:sp>
        <p:nvSpPr>
          <p:cNvPr id="2" name="Rectangle 1">
            <a:extLst>
              <a:ext uri="{FF2B5EF4-FFF2-40B4-BE49-F238E27FC236}">
                <a16:creationId xmlns:a16="http://schemas.microsoft.com/office/drawing/2014/main" id="{7B522F51-2265-46DE-827F-D847FCFAC037}"/>
              </a:ext>
            </a:extLst>
          </p:cNvPr>
          <p:cNvSpPr/>
          <p:nvPr/>
        </p:nvSpPr>
        <p:spPr>
          <a:xfrm>
            <a:off x="2133600" y="1676400"/>
            <a:ext cx="6934200" cy="3785652"/>
          </a:xfrm>
          <a:prstGeom prst="rect">
            <a:avLst/>
          </a:prstGeom>
        </p:spPr>
        <p:txBody>
          <a:bodyPr wrap="square">
            <a:spAutoFit/>
          </a:bodyPr>
          <a:lstStyle/>
          <a:p>
            <a:r>
              <a:rPr lang="en-US" sz="2400" b="1" dirty="0"/>
              <a:t>Telling students to simply underline “the important stuff” is too vague. “Stuff” is not a concrete thing that students can identify. Instead, direct students to underline and circle very specific things. Think about what information you want students to take from the text and ask them to look for those elements. What you have students circle and underline may change depending on the text type.</a:t>
            </a:r>
          </a:p>
        </p:txBody>
      </p:sp>
    </p:spTree>
    <p:extLst>
      <p:ext uri="{BB962C8B-B14F-4D97-AF65-F5344CB8AC3E}">
        <p14:creationId xmlns:p14="http://schemas.microsoft.com/office/powerpoint/2010/main" val="2528580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4C027E-F0A4-44A2-83C1-5F3F6B0487B5}"/>
              </a:ext>
            </a:extLst>
          </p:cNvPr>
          <p:cNvSpPr txBox="1"/>
          <p:nvPr/>
        </p:nvSpPr>
        <p:spPr>
          <a:xfrm>
            <a:off x="2362200" y="609600"/>
            <a:ext cx="5486400" cy="461665"/>
          </a:xfrm>
          <a:prstGeom prst="rect">
            <a:avLst/>
          </a:prstGeom>
          <a:noFill/>
        </p:spPr>
        <p:txBody>
          <a:bodyPr wrap="square" rtlCol="0">
            <a:spAutoFit/>
          </a:bodyPr>
          <a:lstStyle/>
          <a:p>
            <a:pPr algn="ctr"/>
            <a:r>
              <a:rPr lang="en-US" sz="2400" b="1" u="sng" dirty="0"/>
              <a:t>Step #4 Use the Margins.</a:t>
            </a:r>
          </a:p>
        </p:txBody>
      </p:sp>
      <p:sp>
        <p:nvSpPr>
          <p:cNvPr id="7" name="Rectangle 6">
            <a:extLst>
              <a:ext uri="{FF2B5EF4-FFF2-40B4-BE49-F238E27FC236}">
                <a16:creationId xmlns:a16="http://schemas.microsoft.com/office/drawing/2014/main" id="{682119FE-D0A9-4001-B709-27C5CA5DB21A}"/>
              </a:ext>
            </a:extLst>
          </p:cNvPr>
          <p:cNvSpPr/>
          <p:nvPr/>
        </p:nvSpPr>
        <p:spPr>
          <a:xfrm>
            <a:off x="2057400" y="1351508"/>
            <a:ext cx="7086600" cy="4154984"/>
          </a:xfrm>
          <a:prstGeom prst="rect">
            <a:avLst/>
          </a:prstGeom>
        </p:spPr>
        <p:txBody>
          <a:bodyPr wrap="square">
            <a:spAutoFit/>
          </a:bodyPr>
          <a:lstStyle/>
          <a:p>
            <a:r>
              <a:rPr lang="en-US" sz="2400" b="1" dirty="0"/>
              <a:t>It isn’t enough to ask students to “write in the margins”. We must be very specific and give students a game plan for what they will write. This is where the chunking comes into play. In the left margin, ask the students to summarize  each chunk.  Demonstrate how to write summaries in 10-words or less. The chunking allows the students to look at the text in smaller segments and summarize what the author is saying in just that small, specific chunk.</a:t>
            </a:r>
          </a:p>
        </p:txBody>
      </p:sp>
    </p:spTree>
    <p:extLst>
      <p:ext uri="{BB962C8B-B14F-4D97-AF65-F5344CB8AC3E}">
        <p14:creationId xmlns:p14="http://schemas.microsoft.com/office/powerpoint/2010/main" val="750564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4C027E-F0A4-44A2-83C1-5F3F6B0487B5}"/>
              </a:ext>
            </a:extLst>
          </p:cNvPr>
          <p:cNvSpPr txBox="1"/>
          <p:nvPr/>
        </p:nvSpPr>
        <p:spPr>
          <a:xfrm>
            <a:off x="2552700" y="304800"/>
            <a:ext cx="5486400" cy="461665"/>
          </a:xfrm>
          <a:prstGeom prst="rect">
            <a:avLst/>
          </a:prstGeom>
          <a:noFill/>
        </p:spPr>
        <p:txBody>
          <a:bodyPr wrap="square" rtlCol="0">
            <a:spAutoFit/>
          </a:bodyPr>
          <a:lstStyle/>
          <a:p>
            <a:pPr algn="ctr"/>
            <a:r>
              <a:rPr lang="en-US" sz="2400" b="1" u="sng" dirty="0"/>
              <a:t>Step #5: Pictures and Questions… </a:t>
            </a:r>
          </a:p>
        </p:txBody>
      </p:sp>
      <p:sp>
        <p:nvSpPr>
          <p:cNvPr id="3" name="Rectangle 2">
            <a:extLst>
              <a:ext uri="{FF2B5EF4-FFF2-40B4-BE49-F238E27FC236}">
                <a16:creationId xmlns:a16="http://schemas.microsoft.com/office/drawing/2014/main" id="{FBCFDA46-79E7-4393-9DFF-C62D90FB4F61}"/>
              </a:ext>
            </a:extLst>
          </p:cNvPr>
          <p:cNvSpPr/>
          <p:nvPr/>
        </p:nvSpPr>
        <p:spPr>
          <a:xfrm>
            <a:off x="1905000" y="1981200"/>
            <a:ext cx="6781800" cy="3785652"/>
          </a:xfrm>
          <a:prstGeom prst="rect">
            <a:avLst/>
          </a:prstGeom>
          <a:solidFill>
            <a:schemeClr val="bg1"/>
          </a:solidFill>
        </p:spPr>
        <p:txBody>
          <a:bodyPr wrap="square">
            <a:spAutoFit/>
          </a:bodyPr>
          <a:lstStyle/>
          <a:p>
            <a:r>
              <a:rPr lang="en-US" sz="2400" b="1" dirty="0"/>
              <a:t>Represent the information with a picture. This is a good way for students to be creative to visually represent the chunk with a drawing.</a:t>
            </a:r>
          </a:p>
          <a:p>
            <a:endParaRPr lang="en-US" sz="2400" b="1" dirty="0"/>
          </a:p>
          <a:p>
            <a:r>
              <a:rPr lang="en-US" sz="2400" b="1" dirty="0"/>
              <a:t>Ask questions. This has been found to be a struggle for many students, as they often say they don’t have any questions to ask. When modeled, students can begin to learn how to ask questions that dig deeper into the text. </a:t>
            </a:r>
            <a:endParaRPr lang="en-US" sz="3200" b="1" dirty="0"/>
          </a:p>
        </p:txBody>
      </p:sp>
    </p:spTree>
    <p:extLst>
      <p:ext uri="{BB962C8B-B14F-4D97-AF65-F5344CB8AC3E}">
        <p14:creationId xmlns:p14="http://schemas.microsoft.com/office/powerpoint/2010/main" val="78095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382FE72-178E-4281-92BD-2A59D85E8148}"/>
              </a:ext>
            </a:extLst>
          </p:cNvPr>
          <p:cNvSpPr/>
          <p:nvPr/>
        </p:nvSpPr>
        <p:spPr>
          <a:xfrm>
            <a:off x="1828800" y="1536174"/>
            <a:ext cx="6781800" cy="1569660"/>
          </a:xfrm>
          <a:prstGeom prst="rect">
            <a:avLst/>
          </a:prstGeom>
          <a:solidFill>
            <a:schemeClr val="bg1"/>
          </a:solidFill>
        </p:spPr>
        <p:txBody>
          <a:bodyPr wrap="square">
            <a:spAutoFit/>
          </a:bodyPr>
          <a:lstStyle/>
          <a:p>
            <a:pPr algn="ctr"/>
            <a:r>
              <a:rPr lang="en-US" sz="3200" b="1" dirty="0"/>
              <a:t>Thank You Teachers!</a:t>
            </a:r>
          </a:p>
          <a:p>
            <a:pPr algn="ctr"/>
            <a:endParaRPr lang="en-US" sz="1600" b="1" dirty="0"/>
          </a:p>
          <a:p>
            <a:pPr algn="ctr"/>
            <a:endParaRPr lang="en-US" sz="1600" b="1" dirty="0"/>
          </a:p>
          <a:p>
            <a:pPr algn="ctr"/>
            <a:r>
              <a:rPr lang="en-US" sz="1600" b="1" dirty="0"/>
              <a:t>Dr. Gretchen Jones Torbert</a:t>
            </a:r>
          </a:p>
          <a:p>
            <a:pPr algn="ctr"/>
            <a:r>
              <a:rPr lang="en-US" sz="1600" b="1" dirty="0"/>
              <a:t>Academic Coach</a:t>
            </a:r>
          </a:p>
        </p:txBody>
      </p:sp>
    </p:spTree>
    <p:extLst>
      <p:ext uri="{BB962C8B-B14F-4D97-AF65-F5344CB8AC3E}">
        <p14:creationId xmlns:p14="http://schemas.microsoft.com/office/powerpoint/2010/main" val="189024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835150" y="274638"/>
            <a:ext cx="6851650" cy="1143000"/>
          </a:xfrm>
        </p:spPr>
        <p:txBody>
          <a:bodyPr wrap="square" anchor="ctr">
            <a:normAutofit/>
          </a:bodyPr>
          <a:lstStyle/>
          <a:p>
            <a:pPr algn="ctr" eaLnBrk="1" hangingPunct="1"/>
            <a:r>
              <a:rPr lang="en-US" dirty="0"/>
              <a:t> Use More Of…</a:t>
            </a:r>
          </a:p>
        </p:txBody>
      </p:sp>
      <p:pic>
        <p:nvPicPr>
          <p:cNvPr id="4" name="Picture 2">
            <a:extLst>
              <a:ext uri="{FF2B5EF4-FFF2-40B4-BE49-F238E27FC236}">
                <a16:creationId xmlns:a16="http://schemas.microsoft.com/office/drawing/2014/main" id="{D66F19ED-23FB-45EF-A58A-0C591B0234A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752600" y="1752600"/>
            <a:ext cx="7304087" cy="4830762"/>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F598304-A41E-4E46-8E74-54A8F80E01B4}"/>
              </a:ext>
            </a:extLst>
          </p:cNvPr>
          <p:cNvSpPr>
            <a:spLocks noGrp="1"/>
          </p:cNvSpPr>
          <p:nvPr>
            <p:ph type="title"/>
          </p:nvPr>
        </p:nvSpPr>
        <p:spPr>
          <a:xfrm>
            <a:off x="1835150" y="274638"/>
            <a:ext cx="6851650" cy="1143000"/>
          </a:xfrm>
        </p:spPr>
        <p:txBody>
          <a:bodyPr/>
          <a:lstStyle/>
          <a:p>
            <a:pPr algn="ctr"/>
            <a:r>
              <a:rPr lang="en-US" dirty="0"/>
              <a:t>Make Connections…</a:t>
            </a:r>
          </a:p>
        </p:txBody>
      </p:sp>
      <p:pic>
        <p:nvPicPr>
          <p:cNvPr id="3" name="Picture 6">
            <a:extLst>
              <a:ext uri="{FF2B5EF4-FFF2-40B4-BE49-F238E27FC236}">
                <a16:creationId xmlns:a16="http://schemas.microsoft.com/office/drawing/2014/main" id="{0CF466B5-6242-44D4-9F8B-2F6A8E0CE0B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57400" y="1600200"/>
            <a:ext cx="6629400" cy="45259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8761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5F3D1AE-C69A-4BCC-B316-C215849F2A1F}"/>
              </a:ext>
            </a:extLst>
          </p:cNvPr>
          <p:cNvSpPr>
            <a:spLocks noGrp="1"/>
          </p:cNvSpPr>
          <p:nvPr>
            <p:ph type="title"/>
          </p:nvPr>
        </p:nvSpPr>
        <p:spPr>
          <a:xfrm>
            <a:off x="1835150" y="274638"/>
            <a:ext cx="6851650" cy="1143000"/>
          </a:xfrm>
        </p:spPr>
        <p:txBody>
          <a:bodyPr/>
          <a:lstStyle/>
          <a:p>
            <a:pPr algn="ctr"/>
            <a:r>
              <a:rPr lang="en-US" dirty="0"/>
              <a:t>Create Story Maps…</a:t>
            </a:r>
          </a:p>
        </p:txBody>
      </p:sp>
      <p:pic>
        <p:nvPicPr>
          <p:cNvPr id="3" name="Picture 7">
            <a:extLst>
              <a:ext uri="{FF2B5EF4-FFF2-40B4-BE49-F238E27FC236}">
                <a16:creationId xmlns:a16="http://schemas.microsoft.com/office/drawing/2014/main" id="{609EEB66-41B8-456A-811A-B4466076724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209800" y="1600200"/>
            <a:ext cx="6248400" cy="45259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2117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1685A3F-5C95-44A9-BBD5-4902040D9780}"/>
              </a:ext>
            </a:extLst>
          </p:cNvPr>
          <p:cNvSpPr>
            <a:spLocks noGrp="1"/>
          </p:cNvSpPr>
          <p:nvPr>
            <p:ph type="title"/>
          </p:nvPr>
        </p:nvSpPr>
        <p:spPr>
          <a:xfrm>
            <a:off x="1835150" y="274638"/>
            <a:ext cx="6851650" cy="1143000"/>
          </a:xfrm>
        </p:spPr>
        <p:txBody>
          <a:bodyPr/>
          <a:lstStyle/>
          <a:p>
            <a:r>
              <a:rPr lang="en-US" dirty="0"/>
              <a:t>Use SOAPS…</a:t>
            </a:r>
          </a:p>
        </p:txBody>
      </p:sp>
      <p:pic>
        <p:nvPicPr>
          <p:cNvPr id="3" name="Picture 5">
            <a:extLst>
              <a:ext uri="{FF2B5EF4-FFF2-40B4-BE49-F238E27FC236}">
                <a16:creationId xmlns:a16="http://schemas.microsoft.com/office/drawing/2014/main" id="{EB0C6106-9743-4D05-81DF-ED0B53B97C2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784181" y="1600200"/>
            <a:ext cx="2882150" cy="45259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833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D7ACC-7111-4AD6-8E4A-EBC0DB5D85E4}"/>
              </a:ext>
            </a:extLst>
          </p:cNvPr>
          <p:cNvSpPr>
            <a:spLocks noGrp="1"/>
          </p:cNvSpPr>
          <p:nvPr>
            <p:ph type="title"/>
          </p:nvPr>
        </p:nvSpPr>
        <p:spPr>
          <a:xfrm>
            <a:off x="2057400" y="2362200"/>
            <a:ext cx="6851650" cy="1143000"/>
          </a:xfrm>
        </p:spPr>
        <p:txBody>
          <a:bodyPr/>
          <a:lstStyle/>
          <a:p>
            <a:pPr algn="ctr"/>
            <a:r>
              <a:rPr lang="en-US" dirty="0"/>
              <a:t>Let’s take 2!</a:t>
            </a:r>
          </a:p>
        </p:txBody>
      </p:sp>
    </p:spTree>
    <p:extLst>
      <p:ext uri="{BB962C8B-B14F-4D97-AF65-F5344CB8AC3E}">
        <p14:creationId xmlns:p14="http://schemas.microsoft.com/office/powerpoint/2010/main" val="1130659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D7ACC-7111-4AD6-8E4A-EBC0DB5D85E4}"/>
              </a:ext>
            </a:extLst>
          </p:cNvPr>
          <p:cNvSpPr>
            <a:spLocks noGrp="1"/>
          </p:cNvSpPr>
          <p:nvPr>
            <p:ph type="title"/>
          </p:nvPr>
        </p:nvSpPr>
        <p:spPr>
          <a:xfrm>
            <a:off x="2057400" y="2362200"/>
            <a:ext cx="6851650" cy="1143000"/>
          </a:xfrm>
        </p:spPr>
        <p:txBody>
          <a:bodyPr/>
          <a:lstStyle/>
          <a:p>
            <a:pPr algn="ctr"/>
            <a:r>
              <a:rPr lang="en-US" sz="3600" b="1" u="sng" dirty="0"/>
              <a:t>5 Steps to Implementation…</a:t>
            </a:r>
          </a:p>
        </p:txBody>
      </p:sp>
    </p:spTree>
    <p:extLst>
      <p:ext uri="{BB962C8B-B14F-4D97-AF65-F5344CB8AC3E}">
        <p14:creationId xmlns:p14="http://schemas.microsoft.com/office/powerpoint/2010/main" val="3423371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2F39B68-92CE-48E5-8B91-0261D9FCD0AD}"/>
              </a:ext>
            </a:extLst>
          </p:cNvPr>
          <p:cNvSpPr>
            <a:spLocks noChangeArrowheads="1"/>
          </p:cNvSpPr>
          <p:nvPr/>
        </p:nvSpPr>
        <p:spPr bwMode="auto">
          <a:xfrm>
            <a:off x="2286000" y="1760519"/>
            <a:ext cx="6629400" cy="2662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495144"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inherit"/>
                <a:cs typeface="Arial" pitchFamily="34" charset="0"/>
              </a:rPr>
              <a:t>Student should be able to cite and refer to the text. One simple way to do this is by numbering each paragraph, section or stanza in the left-hand margin.</a:t>
            </a:r>
            <a:r>
              <a:rPr kumimoji="0" lang="en-US" sz="2400" b="1" i="0" u="none" strike="noStrike" cap="none" normalizeH="0" baseline="0" dirty="0">
                <a:ln>
                  <a:noFill/>
                </a:ln>
                <a:solidFill>
                  <a:srgbClr val="000000"/>
                </a:solidFill>
                <a:effectLst/>
                <a:latin typeface="Arial" pitchFamily="34" charset="0"/>
                <a:cs typeface="Arial" pitchFamily="34" charset="0"/>
              </a:rPr>
              <a:t> </a:t>
            </a:r>
            <a:r>
              <a:rPr kumimoji="0" lang="en-US" sz="2400" b="1" i="0" u="none" strike="noStrike" cap="none" normalizeH="0" baseline="0" dirty="0">
                <a:ln>
                  <a:noFill/>
                </a:ln>
                <a:solidFill>
                  <a:srgbClr val="000000"/>
                </a:solidFill>
                <a:effectLst/>
                <a:latin typeface="inherit"/>
                <a:cs typeface="Arial" pitchFamily="34" charset="0"/>
              </a:rPr>
              <a:t>When students refer to the text, require them to state which paragraph they are referring to. The rest of the class will be able to quickly find the line being referred to. </a:t>
            </a:r>
            <a:endParaRPr kumimoji="0" lang="en-US" sz="2400" b="1" i="0" u="none" strike="noStrike" cap="none" normalizeH="0" baseline="0" dirty="0">
              <a:ln>
                <a:noFill/>
              </a:ln>
              <a:solidFill>
                <a:schemeClr val="tx1"/>
              </a:solidFill>
              <a:effectLst/>
              <a:latin typeface="Arial" pitchFamily="34" charset="0"/>
              <a:cs typeface="Arial" pitchFamily="34" charset="0"/>
            </a:endParaRPr>
          </a:p>
        </p:txBody>
      </p:sp>
      <p:sp>
        <p:nvSpPr>
          <p:cNvPr id="4" name="TextBox 3">
            <a:extLst>
              <a:ext uri="{FF2B5EF4-FFF2-40B4-BE49-F238E27FC236}">
                <a16:creationId xmlns:a16="http://schemas.microsoft.com/office/drawing/2014/main" id="{AB4C027E-F0A4-44A2-83C1-5F3F6B0487B5}"/>
              </a:ext>
            </a:extLst>
          </p:cNvPr>
          <p:cNvSpPr txBox="1"/>
          <p:nvPr/>
        </p:nvSpPr>
        <p:spPr>
          <a:xfrm>
            <a:off x="2313140" y="838200"/>
            <a:ext cx="5486400" cy="461665"/>
          </a:xfrm>
          <a:prstGeom prst="rect">
            <a:avLst/>
          </a:prstGeom>
          <a:noFill/>
        </p:spPr>
        <p:txBody>
          <a:bodyPr wrap="square" rtlCol="0">
            <a:spAutoFit/>
          </a:bodyPr>
          <a:lstStyle/>
          <a:p>
            <a:pPr algn="ctr"/>
            <a:r>
              <a:rPr lang="en-US" sz="2400" b="1" u="sng" dirty="0"/>
              <a:t>Step #1 Number the Paragraphs</a:t>
            </a:r>
          </a:p>
        </p:txBody>
      </p:sp>
    </p:spTree>
    <p:extLst>
      <p:ext uri="{BB962C8B-B14F-4D97-AF65-F5344CB8AC3E}">
        <p14:creationId xmlns:p14="http://schemas.microsoft.com/office/powerpoint/2010/main" val="4100316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4C027E-F0A4-44A2-83C1-5F3F6B0487B5}"/>
              </a:ext>
            </a:extLst>
          </p:cNvPr>
          <p:cNvSpPr txBox="1"/>
          <p:nvPr/>
        </p:nvSpPr>
        <p:spPr>
          <a:xfrm>
            <a:off x="2286000" y="685800"/>
            <a:ext cx="5486400" cy="461665"/>
          </a:xfrm>
          <a:prstGeom prst="rect">
            <a:avLst/>
          </a:prstGeom>
          <a:noFill/>
        </p:spPr>
        <p:txBody>
          <a:bodyPr wrap="square" rtlCol="0">
            <a:spAutoFit/>
          </a:bodyPr>
          <a:lstStyle/>
          <a:p>
            <a:pPr algn="ctr"/>
            <a:r>
              <a:rPr lang="en-US" sz="2400" b="1" u="sng" dirty="0"/>
              <a:t>Step #2: Chuck the Paragraphs</a:t>
            </a:r>
          </a:p>
        </p:txBody>
      </p:sp>
      <p:sp>
        <p:nvSpPr>
          <p:cNvPr id="2" name="Rectangle 1">
            <a:extLst>
              <a:ext uri="{FF2B5EF4-FFF2-40B4-BE49-F238E27FC236}">
                <a16:creationId xmlns:a16="http://schemas.microsoft.com/office/drawing/2014/main" id="{F2C1CC03-215F-41F7-AEA0-15C5FA03A509}"/>
              </a:ext>
            </a:extLst>
          </p:cNvPr>
          <p:cNvSpPr>
            <a:spLocks noChangeArrowheads="1"/>
          </p:cNvSpPr>
          <p:nvPr/>
        </p:nvSpPr>
        <p:spPr bwMode="auto">
          <a:xfrm>
            <a:off x="2140634" y="1981200"/>
            <a:ext cx="7003366" cy="2662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495144"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inherit"/>
                <a:cs typeface="Arial" pitchFamily="34" charset="0"/>
              </a:rPr>
              <a:t>When faced with a full page of text, reading it can quickly become overwhelming for students. Breaking up the text into smaller sections (or chunks) makes the page much more manageable for students. Students do this by drawing a horizontal line between paragraphs to divide the page into smaller sections. </a:t>
            </a:r>
            <a:endParaRPr kumimoji="0" lang="en-US" sz="2400" b="1"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97936251"/>
      </p:ext>
    </p:extLst>
  </p:cSld>
  <p:clrMapOvr>
    <a:masterClrMapping/>
  </p:clrMapOvr>
</p:sld>
</file>

<file path=ppt/theme/theme1.xml><?xml version="1.0" encoding="utf-8"?>
<a:theme xmlns:a="http://schemas.openxmlformats.org/drawingml/2006/main" name="template">
  <a:themeElements>
    <a:clrScheme name="template 8">
      <a:dk1>
        <a:srgbClr val="4D4D4D"/>
      </a:dk1>
      <a:lt1>
        <a:srgbClr val="FFFFFF"/>
      </a:lt1>
      <a:dk2>
        <a:srgbClr val="4D4D4D"/>
      </a:dk2>
      <a:lt2>
        <a:srgbClr val="393939"/>
      </a:lt2>
      <a:accent1>
        <a:srgbClr val="858585"/>
      </a:accent1>
      <a:accent2>
        <a:srgbClr val="939393"/>
      </a:accent2>
      <a:accent3>
        <a:srgbClr val="FFFFFF"/>
      </a:accent3>
      <a:accent4>
        <a:srgbClr val="404040"/>
      </a:accent4>
      <a:accent5>
        <a:srgbClr val="C2C2C2"/>
      </a:accent5>
      <a:accent6>
        <a:srgbClr val="858585"/>
      </a:accent6>
      <a:hlink>
        <a:srgbClr val="696969"/>
      </a:hlink>
      <a:folHlink>
        <a:srgbClr val="DDDDDD"/>
      </a:folHlink>
    </a:clrScheme>
    <a:fontScheme name="template">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4D4D4D"/>
        </a:dk1>
        <a:lt1>
          <a:srgbClr val="FFFFFF"/>
        </a:lt1>
        <a:dk2>
          <a:srgbClr val="4D4D4D"/>
        </a:dk2>
        <a:lt2>
          <a:srgbClr val="11163C"/>
        </a:lt2>
        <a:accent1>
          <a:srgbClr val="212B53"/>
        </a:accent1>
        <a:accent2>
          <a:srgbClr val="364481"/>
        </a:accent2>
        <a:accent3>
          <a:srgbClr val="FFFFFF"/>
        </a:accent3>
        <a:accent4>
          <a:srgbClr val="404040"/>
        </a:accent4>
        <a:accent5>
          <a:srgbClr val="ABACB3"/>
        </a:accent5>
        <a:accent6>
          <a:srgbClr val="303D74"/>
        </a:accent6>
        <a:hlink>
          <a:srgbClr val="3E4985"/>
        </a:hlink>
        <a:folHlink>
          <a:srgbClr val="DDDDDD"/>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4D4D4D"/>
        </a:dk2>
        <a:lt2>
          <a:srgbClr val="0D254C"/>
        </a:lt2>
        <a:accent1>
          <a:srgbClr val="254B83"/>
        </a:accent1>
        <a:accent2>
          <a:srgbClr val="406DAA"/>
        </a:accent2>
        <a:accent3>
          <a:srgbClr val="FFFFFF"/>
        </a:accent3>
        <a:accent4>
          <a:srgbClr val="404040"/>
        </a:accent4>
        <a:accent5>
          <a:srgbClr val="ACB1C1"/>
        </a:accent5>
        <a:accent6>
          <a:srgbClr val="39629A"/>
        </a:accent6>
        <a:hlink>
          <a:srgbClr val="3267B4"/>
        </a:hlink>
        <a:folHlink>
          <a:srgbClr val="DDDDDD"/>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4D4D4D"/>
        </a:dk2>
        <a:lt2>
          <a:srgbClr val="363B45"/>
        </a:lt2>
        <a:accent1>
          <a:srgbClr val="A99D9B"/>
        </a:accent1>
        <a:accent2>
          <a:srgbClr val="565A66"/>
        </a:accent2>
        <a:accent3>
          <a:srgbClr val="FFFFFF"/>
        </a:accent3>
        <a:accent4>
          <a:srgbClr val="404040"/>
        </a:accent4>
        <a:accent5>
          <a:srgbClr val="D1CCCB"/>
        </a:accent5>
        <a:accent6>
          <a:srgbClr val="4D515C"/>
        </a:accent6>
        <a:hlink>
          <a:srgbClr val="927154"/>
        </a:hlink>
        <a:folHlink>
          <a:srgbClr val="DDDDDD"/>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4D4D4D"/>
        </a:dk2>
        <a:lt2>
          <a:srgbClr val="2E3236"/>
        </a:lt2>
        <a:accent1>
          <a:srgbClr val="B26920"/>
        </a:accent1>
        <a:accent2>
          <a:srgbClr val="6F7F8D"/>
        </a:accent2>
        <a:accent3>
          <a:srgbClr val="FFFFFF"/>
        </a:accent3>
        <a:accent4>
          <a:srgbClr val="404040"/>
        </a:accent4>
        <a:accent5>
          <a:srgbClr val="D5B9AB"/>
        </a:accent5>
        <a:accent6>
          <a:srgbClr val="64727F"/>
        </a:accent6>
        <a:hlink>
          <a:srgbClr val="EEC722"/>
        </a:hlink>
        <a:folHlink>
          <a:srgbClr val="DDDDDD"/>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4D4D4D"/>
        </a:dk2>
        <a:lt2>
          <a:srgbClr val="2E3236"/>
        </a:lt2>
        <a:accent1>
          <a:srgbClr val="9BB6EE"/>
        </a:accent1>
        <a:accent2>
          <a:srgbClr val="6F7F8D"/>
        </a:accent2>
        <a:accent3>
          <a:srgbClr val="FFFFFF"/>
        </a:accent3>
        <a:accent4>
          <a:srgbClr val="404040"/>
        </a:accent4>
        <a:accent5>
          <a:srgbClr val="CBD7F5"/>
        </a:accent5>
        <a:accent6>
          <a:srgbClr val="64727F"/>
        </a:accent6>
        <a:hlink>
          <a:srgbClr val="84AAF3"/>
        </a:hlink>
        <a:folHlink>
          <a:srgbClr val="DDDDDD"/>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4D4D4D"/>
        </a:dk2>
        <a:lt2>
          <a:srgbClr val="40494F"/>
        </a:lt2>
        <a:accent1>
          <a:srgbClr val="6D7D8A"/>
        </a:accent1>
        <a:accent2>
          <a:srgbClr val="A7A7A7"/>
        </a:accent2>
        <a:accent3>
          <a:srgbClr val="FFFFFF"/>
        </a:accent3>
        <a:accent4>
          <a:srgbClr val="404040"/>
        </a:accent4>
        <a:accent5>
          <a:srgbClr val="BABFC4"/>
        </a:accent5>
        <a:accent6>
          <a:srgbClr val="979797"/>
        </a:accent6>
        <a:hlink>
          <a:srgbClr val="7F7F7F"/>
        </a:hlink>
        <a:folHlink>
          <a:srgbClr val="DDDDDD"/>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4D4D4D"/>
        </a:dk2>
        <a:lt2>
          <a:srgbClr val="454D52"/>
        </a:lt2>
        <a:accent1>
          <a:srgbClr val="7D8B97"/>
        </a:accent1>
        <a:accent2>
          <a:srgbClr val="CBCBCB"/>
        </a:accent2>
        <a:accent3>
          <a:srgbClr val="FFFFFF"/>
        </a:accent3>
        <a:accent4>
          <a:srgbClr val="404040"/>
        </a:accent4>
        <a:accent5>
          <a:srgbClr val="BFC4C9"/>
        </a:accent5>
        <a:accent6>
          <a:srgbClr val="B8B8B8"/>
        </a:accent6>
        <a:hlink>
          <a:srgbClr val="515869"/>
        </a:hlink>
        <a:folHlink>
          <a:srgbClr val="DDDDD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4D4D4D"/>
        </a:dk2>
        <a:lt2>
          <a:srgbClr val="393939"/>
        </a:lt2>
        <a:accent1>
          <a:srgbClr val="858585"/>
        </a:accent1>
        <a:accent2>
          <a:srgbClr val="939393"/>
        </a:accent2>
        <a:accent3>
          <a:srgbClr val="FFFFFF"/>
        </a:accent3>
        <a:accent4>
          <a:srgbClr val="404040"/>
        </a:accent4>
        <a:accent5>
          <a:srgbClr val="C2C2C2"/>
        </a:accent5>
        <a:accent6>
          <a:srgbClr val="858585"/>
        </a:accent6>
        <a:hlink>
          <a:srgbClr val="696969"/>
        </a:hlink>
        <a:folHlink>
          <a:srgbClr val="DDDDD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4D4D4D"/>
        </a:dk2>
        <a:lt2>
          <a:srgbClr val="4F5056"/>
        </a:lt2>
        <a:accent1>
          <a:srgbClr val="7E7F8E"/>
        </a:accent1>
        <a:accent2>
          <a:srgbClr val="C0C1C5"/>
        </a:accent2>
        <a:accent3>
          <a:srgbClr val="FFFFFF"/>
        </a:accent3>
        <a:accent4>
          <a:srgbClr val="404040"/>
        </a:accent4>
        <a:accent5>
          <a:srgbClr val="C0C0C6"/>
        </a:accent5>
        <a:accent6>
          <a:srgbClr val="AEAFB2"/>
        </a:accent6>
        <a:hlink>
          <a:srgbClr val="ACAFB7"/>
        </a:hlink>
        <a:folHlink>
          <a:srgbClr val="DDDDDD"/>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4D4D4D"/>
        </a:dk2>
        <a:lt2>
          <a:srgbClr val="85978F"/>
        </a:lt2>
        <a:accent1>
          <a:srgbClr val="9DA499"/>
        </a:accent1>
        <a:accent2>
          <a:srgbClr val="A5B9BA"/>
        </a:accent2>
        <a:accent3>
          <a:srgbClr val="FFFFFF"/>
        </a:accent3>
        <a:accent4>
          <a:srgbClr val="404040"/>
        </a:accent4>
        <a:accent5>
          <a:srgbClr val="CCCFCA"/>
        </a:accent5>
        <a:accent6>
          <a:srgbClr val="95A7A8"/>
        </a:accent6>
        <a:hlink>
          <a:srgbClr val="ABB4AB"/>
        </a:hlink>
        <a:folHlink>
          <a:srgbClr val="DDDDDD"/>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4D4D4D"/>
        </a:dk2>
        <a:lt2>
          <a:srgbClr val="484847"/>
        </a:lt2>
        <a:accent1>
          <a:srgbClr val="7C7C74"/>
        </a:accent1>
        <a:accent2>
          <a:srgbClr val="AFB2AA"/>
        </a:accent2>
        <a:accent3>
          <a:srgbClr val="FFFFFF"/>
        </a:accent3>
        <a:accent4>
          <a:srgbClr val="404040"/>
        </a:accent4>
        <a:accent5>
          <a:srgbClr val="BFBFBC"/>
        </a:accent5>
        <a:accent6>
          <a:srgbClr val="9EA19A"/>
        </a:accent6>
        <a:hlink>
          <a:srgbClr val="D4D2C6"/>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12624</TotalTime>
  <Words>461</Words>
  <Application>Microsoft Office PowerPoint</Application>
  <PresentationFormat>On-screen Show (4:3)</PresentationFormat>
  <Paragraphs>28</Paragraphs>
  <Slides>13</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inherit</vt:lpstr>
      <vt:lpstr>template</vt:lpstr>
      <vt:lpstr>Custom Design</vt:lpstr>
      <vt:lpstr>CSIP Review Priority Area #1 Collaborative Planning </vt:lpstr>
      <vt:lpstr> Use More Of…</vt:lpstr>
      <vt:lpstr>Make Connections…</vt:lpstr>
      <vt:lpstr>Create Story Maps…</vt:lpstr>
      <vt:lpstr>Use SOAPS…</vt:lpstr>
      <vt:lpstr>Let’s take 2!</vt:lpstr>
      <vt:lpstr>5 Steps to Implementation…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CSIP Revie</dc:title>
  <dc:creator>Gretchen Torbert</dc:creator>
  <cp:lastModifiedBy>Gretchen Torbert</cp:lastModifiedBy>
  <cp:revision>5</cp:revision>
  <dcterms:created xsi:type="dcterms:W3CDTF">2020-10-04T00:51:22Z</dcterms:created>
  <dcterms:modified xsi:type="dcterms:W3CDTF">2020-10-12T19:30:31Z</dcterms:modified>
</cp:coreProperties>
</file>