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3" autoAdjust="0"/>
    <p:restoredTop sz="94660"/>
  </p:normalViewPr>
  <p:slideViewPr>
    <p:cSldViewPr>
      <p:cViewPr>
        <p:scale>
          <a:sx n="81" d="100"/>
          <a:sy n="81" d="100"/>
        </p:scale>
        <p:origin x="126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3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5423CB-D1C2-4984-9427-7AB34436D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724400"/>
            <a:ext cx="6697663" cy="893763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516563"/>
            <a:ext cx="6697663" cy="561975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0075" y="404813"/>
            <a:ext cx="1943100" cy="6192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6013" y="404813"/>
            <a:ext cx="5681662" cy="6192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628775"/>
            <a:ext cx="38115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0" y="1628775"/>
            <a:ext cx="38131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4813"/>
            <a:ext cx="68405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628775"/>
            <a:ext cx="77771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2065" y="2438400"/>
            <a:ext cx="6280150" cy="720725"/>
          </a:xfrm>
          <a:noFill/>
        </p:spPr>
        <p:txBody>
          <a:bodyPr/>
          <a:lstStyle/>
          <a:p>
            <a:pPr eaLnBrk="1" hangingPunct="1"/>
            <a:r>
              <a:rPr lang="en-US" dirty="0"/>
              <a:t>Collaborative Planning Session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515" y="4114800"/>
            <a:ext cx="5854700" cy="43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, 4</a:t>
            </a:r>
            <a:r>
              <a:rPr lang="en-US" sz="2000" baseline="30000" dirty="0"/>
              <a:t>th</a:t>
            </a:r>
            <a:r>
              <a:rPr lang="en-US" sz="2000" dirty="0"/>
              <a:t> and 5</a:t>
            </a:r>
            <a:r>
              <a:rPr lang="en-US" sz="2000" baseline="30000" dirty="0"/>
              <a:t>th</a:t>
            </a:r>
            <a:r>
              <a:rPr lang="en-US" sz="2000" dirty="0"/>
              <a:t> Grades on March 24, 2021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K, 1</a:t>
            </a:r>
            <a:r>
              <a:rPr lang="en-US" sz="2000" baseline="30000" dirty="0"/>
              <a:t>st</a:t>
            </a:r>
            <a:r>
              <a:rPr lang="en-US" sz="2000" dirty="0"/>
              <a:t> and 2</a:t>
            </a:r>
            <a:r>
              <a:rPr lang="en-US" sz="2000" baseline="30000" dirty="0"/>
              <a:t>nd</a:t>
            </a:r>
            <a:r>
              <a:rPr lang="en-US" sz="2000" dirty="0"/>
              <a:t> Grades on March 31, 2021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Allgood Elementary School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Dr. William Carter, Principal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Dr. Lisa Steele Rhymer, Assistant Principal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76250"/>
            <a:ext cx="6480175" cy="504825"/>
          </a:xfrm>
        </p:spPr>
        <p:txBody>
          <a:bodyPr/>
          <a:lstStyle/>
          <a:p>
            <a:pPr algn="ctr" eaLnBrk="1" hangingPunct="1"/>
            <a:r>
              <a:rPr lang="en-US" sz="3200" dirty="0"/>
              <a:t>Tentative Schedule 3. 24.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458200" cy="467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    </a:t>
            </a:r>
            <a:r>
              <a:rPr lang="en-US" sz="2000" dirty="0"/>
              <a:t>Collaborative Planning Meeting 9:00 a.m. -9:15 a.m.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9:15 a.m.-10:30 a.m. Individual Lesson Planning Session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5</a:t>
            </a:r>
            <a:r>
              <a:rPr lang="en-US" sz="2000" baseline="30000" dirty="0"/>
              <a:t>th </a:t>
            </a:r>
            <a:r>
              <a:rPr lang="en-US" sz="2000" dirty="0"/>
              <a:t>Collaborative Planning Meeting 10:00 a.m. -10:15 a.m.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10:15 a.m.- 11:30 a.m. Individual Lesson Planning Session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4</a:t>
            </a:r>
            <a:r>
              <a:rPr lang="en-US" sz="2000" baseline="30000" dirty="0"/>
              <a:t>th </a:t>
            </a:r>
            <a:r>
              <a:rPr lang="en-US" sz="2000" dirty="0"/>
              <a:t>Collaborative Planning Meeting 11:00 a.m. -11:15 a.m.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11:15 a.m.-12:30 p.m. Individual Lesson Planning Session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SET and GET SWD Meeting 1:30p.m. -2:30 p.m.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2:00 p.m.-3:00 p.m. Collaborative Lesson Planning Session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Lesson Plans are due by Friday @ 7 p.m.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76250"/>
            <a:ext cx="6480175" cy="504825"/>
          </a:xfrm>
        </p:spPr>
        <p:txBody>
          <a:bodyPr/>
          <a:lstStyle/>
          <a:p>
            <a:pPr algn="ctr" eaLnBrk="1" hangingPunct="1"/>
            <a:r>
              <a:rPr lang="en-US" sz="3200" dirty="0"/>
              <a:t>Tentative Schedule 3.31.2021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534400" cy="4679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Kindergarten Collaborative Planning Meeting 9:00 a.m. -10:00 a.m.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9:30 a.m.-10:30 a.m. Individual Lesson Planning Session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2nd Collaborative Planning Meeting 10:00 a.m. -11:00 a.m.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10:30 a.m.- 11:30 a.m. Individual Lesson Planning Session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1st Collaborative Planning Meeting 11:00 a.m. -12:00 p.m.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11:30 a.m.-12:30 p.m. Individual Lesson Planning Session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SET and GET SWD- No Meeting- Bi- Weekly Schedule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Lesson Plans are due by Friday @ 7 p.m.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30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3" y="188913"/>
            <a:ext cx="7092950" cy="6477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550" y="908050"/>
            <a:ext cx="7104063" cy="5761038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Norms and Expectations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000000"/>
                </a:solidFill>
              </a:rPr>
              <a:t>(I.e. Sign-In Form Sheet)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Lesson Plan Template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Lesson Plan Rubric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GMAS Updates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Instructional Non-Negotiables (Virtual Walk Throughs)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April 21, 2021 Virtual Visitors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Collaborative Planning Template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Tentative Weekly Calendar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3.27.2021 Last Day for Tutorial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GMAS Parent/ Student </a:t>
            </a:r>
            <a:r>
              <a:rPr lang="en-US" sz="2400">
                <a:solidFill>
                  <a:srgbClr val="000000"/>
                </a:solidFill>
              </a:rPr>
              <a:t>Meeting April 1</a:t>
            </a:r>
            <a:r>
              <a:rPr lang="en-US" sz="2400" baseline="30000">
                <a:solidFill>
                  <a:srgbClr val="000000"/>
                </a:solidFill>
              </a:rPr>
              <a:t>st</a:t>
            </a: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Awards Ceremony</a:t>
            </a:r>
          </a:p>
          <a:p>
            <a:pPr marL="0" indent="0" eaLnBrk="1" hangingPunct="1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3">
      <a:dk1>
        <a:srgbClr val="4D4D4D"/>
      </a:dk1>
      <a:lt1>
        <a:srgbClr val="FFFFFF"/>
      </a:lt1>
      <a:dk2>
        <a:srgbClr val="000000"/>
      </a:dk2>
      <a:lt2>
        <a:srgbClr val="9D5185"/>
      </a:lt2>
      <a:accent1>
        <a:srgbClr val="D2A096"/>
      </a:accent1>
      <a:accent2>
        <a:srgbClr val="C186AF"/>
      </a:accent2>
      <a:accent3>
        <a:srgbClr val="FFFFFF"/>
      </a:accent3>
      <a:accent4>
        <a:srgbClr val="404040"/>
      </a:accent4>
      <a:accent5>
        <a:srgbClr val="E5CDC9"/>
      </a:accent5>
      <a:accent6>
        <a:srgbClr val="AF799E"/>
      </a:accent6>
      <a:hlink>
        <a:srgbClr val="DFBAB3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663300"/>
        </a:lt2>
        <a:accent1>
          <a:srgbClr val="C4B198"/>
        </a:accent1>
        <a:accent2>
          <a:srgbClr val="5C3F2A"/>
        </a:accent2>
        <a:accent3>
          <a:srgbClr val="FFFFFF"/>
        </a:accent3>
        <a:accent4>
          <a:srgbClr val="404040"/>
        </a:accent4>
        <a:accent5>
          <a:srgbClr val="DED5CA"/>
        </a:accent5>
        <a:accent6>
          <a:srgbClr val="533825"/>
        </a:accent6>
        <a:hlink>
          <a:srgbClr val="AC948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222A42"/>
        </a:lt2>
        <a:accent1>
          <a:srgbClr val="3E3E8E"/>
        </a:accent1>
        <a:accent2>
          <a:srgbClr val="2F6DA1"/>
        </a:accent2>
        <a:accent3>
          <a:srgbClr val="FFFFFF"/>
        </a:accent3>
        <a:accent4>
          <a:srgbClr val="404040"/>
        </a:accent4>
        <a:accent5>
          <a:srgbClr val="AFAFC6"/>
        </a:accent5>
        <a:accent6>
          <a:srgbClr val="2A6291"/>
        </a:accent6>
        <a:hlink>
          <a:srgbClr val="E3B6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D5185"/>
        </a:lt2>
        <a:accent1>
          <a:srgbClr val="D2A096"/>
        </a:accent1>
        <a:accent2>
          <a:srgbClr val="C186AF"/>
        </a:accent2>
        <a:accent3>
          <a:srgbClr val="FFFFFF"/>
        </a:accent3>
        <a:accent4>
          <a:srgbClr val="404040"/>
        </a:accent4>
        <a:accent5>
          <a:srgbClr val="E5CDC9"/>
        </a:accent5>
        <a:accent6>
          <a:srgbClr val="AF799E"/>
        </a:accent6>
        <a:hlink>
          <a:srgbClr val="DFBAB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1595</TotalTime>
  <Words>342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template</vt:lpstr>
      <vt:lpstr>Collaborative Planning Session</vt:lpstr>
      <vt:lpstr>Tentative Schedule 3. 24. 2021</vt:lpstr>
      <vt:lpstr>Tentative Schedule 3.31.2021</vt:lpstr>
      <vt:lpstr>Agenda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Planning Session</dc:title>
  <dc:creator>Gretchen Torbert (Allgood Elementary)</dc:creator>
  <cp:lastModifiedBy>Gretchen Torbert</cp:lastModifiedBy>
  <cp:revision>12</cp:revision>
  <dcterms:created xsi:type="dcterms:W3CDTF">2021-03-23T11:01:29Z</dcterms:created>
  <dcterms:modified xsi:type="dcterms:W3CDTF">2021-03-24T13:36:53Z</dcterms:modified>
</cp:coreProperties>
</file>