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223"/>
    <a:srgbClr val="397B0D"/>
    <a:srgbClr val="000000"/>
    <a:srgbClr val="00499F"/>
    <a:srgbClr val="0CC1E0"/>
    <a:srgbClr val="1B00FE"/>
    <a:srgbClr val="FFFFFF"/>
    <a:srgbClr val="127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3" autoAdjust="0"/>
    <p:restoredTop sz="94660"/>
  </p:normalViewPr>
  <p:slideViewPr>
    <p:cSldViewPr>
      <p:cViewPr varScale="1">
        <p:scale>
          <a:sx n="72" d="100"/>
          <a:sy n="72" d="100"/>
        </p:scale>
        <p:origin x="15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chen Torbert" userId="257a5c2555aad1f4" providerId="LiveId" clId="{4831D5D0-C996-4E65-9616-3485DD213A1F}"/>
    <pc:docChg chg="modSld">
      <pc:chgData name="Gretchen Torbert" userId="257a5c2555aad1f4" providerId="LiveId" clId="{4831D5D0-C996-4E65-9616-3485DD213A1F}" dt="2021-05-21T13:57:42.141" v="0" actId="13926"/>
      <pc:docMkLst>
        <pc:docMk/>
      </pc:docMkLst>
      <pc:sldChg chg="modSp mod">
        <pc:chgData name="Gretchen Torbert" userId="257a5c2555aad1f4" providerId="LiveId" clId="{4831D5D0-C996-4E65-9616-3485DD213A1F}" dt="2021-05-21T13:57:42.141" v="0" actId="13926"/>
        <pc:sldMkLst>
          <pc:docMk/>
          <pc:sldMk cId="0" sldId="256"/>
        </pc:sldMkLst>
        <pc:spChg chg="mod">
          <ac:chgData name="Gretchen Torbert" userId="257a5c2555aad1f4" providerId="LiveId" clId="{4831D5D0-C996-4E65-9616-3485DD213A1F}" dt="2021-05-21T13:57:42.141" v="0" actId="13926"/>
          <ac:spMkLst>
            <pc:docMk/>
            <pc:sldMk cId="0" sldId="256"/>
            <ac:spMk id="3482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3E45F89-4AFF-4880-B6E8-EFA1D014165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B9BD6-D7B4-40D4-84FB-C340B515D9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B983-3045-47C8-99BE-8B8BE190AA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7DDDC-34CD-4F59-BEF1-4688F208BD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9B89E-3F4E-4343-8C19-EAFFDA99BF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7E05-B6E8-42CC-ABFB-DB2D885726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EA1E4-3EA5-44AC-BEE9-606D79E251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ED604-D53E-4BC0-A7AD-4F562D2F00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472FE-0218-4F3B-9496-06A8B81636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5E3F8-59DF-45DE-8380-E946110C4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39944-1257-4009-BBFF-4A0628BE99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2AA31-CC5C-41B0-A7E4-1F8CB939AE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C593A78-03F1-4139-A4BB-3AB5C6D9CAF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-1116632" y="2781300"/>
            <a:ext cx="6408960" cy="647700"/>
          </a:xfrm>
        </p:spPr>
        <p:txBody>
          <a:bodyPr/>
          <a:lstStyle/>
          <a:p>
            <a:pPr algn="ctr"/>
            <a:r>
              <a:rPr lang="en-US" sz="2800" dirty="0"/>
              <a:t>Allgood Elementary </a:t>
            </a:r>
            <a:br>
              <a:rPr lang="en-US" sz="2800" dirty="0"/>
            </a:br>
            <a:r>
              <a:rPr lang="en-US" sz="2800" dirty="0">
                <a:highlight>
                  <a:srgbClr val="FFFF00"/>
                </a:highlight>
              </a:rPr>
              <a:t>Virtual </a:t>
            </a:r>
            <a:r>
              <a:rPr lang="en-US" sz="2800" dirty="0"/>
              <a:t>Title 1 Summer </a:t>
            </a:r>
            <a:br>
              <a:rPr lang="en-US" sz="2800" dirty="0"/>
            </a:br>
            <a:r>
              <a:rPr lang="en-US" sz="2800" dirty="0"/>
              <a:t>Bridge School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-1836712" y="5373216"/>
            <a:ext cx="7849120" cy="503238"/>
          </a:xfrm>
        </p:spPr>
        <p:txBody>
          <a:bodyPr/>
          <a:lstStyle/>
          <a:p>
            <a:pPr algn="ctr"/>
            <a:r>
              <a:rPr lang="en-US" sz="1600" dirty="0"/>
              <a:t>Dr. William Carter, Principal</a:t>
            </a:r>
          </a:p>
          <a:p>
            <a:pPr algn="ctr"/>
            <a:r>
              <a:rPr lang="en-US" sz="1600" dirty="0"/>
              <a:t>Dr. Lisa Steele Rhymer, Assistant Principal</a:t>
            </a:r>
          </a:p>
          <a:p>
            <a:pPr algn="ctr"/>
            <a:r>
              <a:rPr lang="en-US" sz="1600" dirty="0"/>
              <a:t>Ms. F. Cook- Counselor</a:t>
            </a:r>
          </a:p>
          <a:p>
            <a:pPr algn="ctr"/>
            <a:r>
              <a:rPr lang="en-US" sz="1600" dirty="0"/>
              <a:t>July 19-23, 2021 9:00 a.m. -12:00 p.m. </a:t>
            </a:r>
          </a:p>
          <a:p>
            <a:pPr algn="ctr"/>
            <a:r>
              <a:rPr lang="en-US" sz="1600" dirty="0"/>
              <a:t>12:00 p.m.-1:00 p.m. Mentoring Program</a:t>
            </a:r>
            <a:endParaRPr lang="uk-UA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57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template</vt:lpstr>
      <vt:lpstr>Custom Design</vt:lpstr>
      <vt:lpstr>Allgood Elementary  Virtual Title 1 Summer  Bridge School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Gretchen Torbert</cp:lastModifiedBy>
  <cp:revision>123</cp:revision>
  <dcterms:created xsi:type="dcterms:W3CDTF">2006-06-29T12:15:01Z</dcterms:created>
  <dcterms:modified xsi:type="dcterms:W3CDTF">2021-05-21T13:58:01Z</dcterms:modified>
</cp:coreProperties>
</file>