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9" autoAdjust="0"/>
    <p:restoredTop sz="94660"/>
  </p:normalViewPr>
  <p:slideViewPr>
    <p:cSldViewPr>
      <p:cViewPr>
        <p:scale>
          <a:sx n="72" d="100"/>
          <a:sy n="72" d="100"/>
        </p:scale>
        <p:origin x="11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313" y="1773238"/>
            <a:ext cx="6048375" cy="1109662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en-US" noProof="0"/>
              <a:t>Click to edit Master title style</a:t>
            </a:r>
            <a:endParaRPr lang="ru-RU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313" y="2705100"/>
            <a:ext cx="6048375" cy="69691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ru-RU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75488" y="404813"/>
            <a:ext cx="1889125" cy="6264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04938" y="404813"/>
            <a:ext cx="5518150" cy="6264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04938" y="1411288"/>
            <a:ext cx="3703637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60975" y="1411288"/>
            <a:ext cx="3703638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404813"/>
            <a:ext cx="7343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135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4938" y="1411288"/>
            <a:ext cx="75596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52400"/>
            <a:ext cx="7010400" cy="792163"/>
          </a:xfrm>
          <a:noFill/>
        </p:spPr>
        <p:txBody>
          <a:bodyPr/>
          <a:lstStyle/>
          <a:p>
            <a:pPr algn="ctr" eaLnBrk="1" hangingPunct="1"/>
            <a:r>
              <a:rPr lang="en-US" dirty="0">
                <a:solidFill>
                  <a:schemeClr val="bg2"/>
                </a:solidFill>
              </a:rPr>
              <a:t>Georgia Milestones Testing 2021</a:t>
            </a:r>
            <a:endParaRPr lang="uk-UA" dirty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1348581"/>
            <a:ext cx="5986601" cy="381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1800" dirty="0">
                <a:latin typeface="Abadi" panose="020B0604020104020204" pitchFamily="34" charset="0"/>
              </a:rPr>
              <a:t>Grades: 3</a:t>
            </a:r>
            <a:r>
              <a:rPr lang="en-US" sz="1800" baseline="30000" dirty="0">
                <a:latin typeface="Abadi" panose="020B0604020104020204" pitchFamily="34" charset="0"/>
              </a:rPr>
              <a:t>rd</a:t>
            </a:r>
            <a:r>
              <a:rPr lang="en-US" sz="1800" dirty="0">
                <a:latin typeface="Abadi" panose="020B0604020104020204" pitchFamily="34" charset="0"/>
              </a:rPr>
              <a:t>, 4</a:t>
            </a:r>
            <a:r>
              <a:rPr lang="en-US" sz="1800" baseline="30000" dirty="0">
                <a:latin typeface="Abadi" panose="020B0604020104020204" pitchFamily="34" charset="0"/>
              </a:rPr>
              <a:t>th</a:t>
            </a:r>
            <a:r>
              <a:rPr lang="en-US" sz="1800" dirty="0">
                <a:latin typeface="Abadi" panose="020B0604020104020204" pitchFamily="34" charset="0"/>
              </a:rPr>
              <a:t> and 5</a:t>
            </a:r>
            <a:r>
              <a:rPr lang="en-US" sz="1800" baseline="30000" dirty="0">
                <a:latin typeface="Abadi" panose="020B0604020104020204" pitchFamily="34" charset="0"/>
              </a:rPr>
              <a:t>th</a:t>
            </a:r>
            <a:r>
              <a:rPr lang="en-US" sz="1800" dirty="0">
                <a:latin typeface="Abadi" panose="020B0604020104020204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1800" dirty="0">
                <a:latin typeface="Abadi" panose="020B0604020104020204" pitchFamily="34" charset="0"/>
              </a:rPr>
              <a:t>Start Date: Monday, April 26, 2021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1800" dirty="0">
                <a:latin typeface="Abadi" panose="020B0604020104020204" pitchFamily="34" charset="0"/>
              </a:rPr>
              <a:t>Subject: Mathematics Section # 1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1800" i="0" dirty="0">
                <a:effectLst/>
                <a:latin typeface="Abadi" panose="020B0604020104020204" pitchFamily="34" charset="0"/>
              </a:rPr>
              <a:t>Date:  Tuesday, April 27, 2021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1800" dirty="0">
                <a:latin typeface="Abadi" panose="020B0604020104020204" pitchFamily="34" charset="0"/>
              </a:rPr>
              <a:t>Subject: Mathematics Section #2</a:t>
            </a:r>
            <a:r>
              <a:rPr lang="en-US" sz="1800" i="0" dirty="0">
                <a:effectLst/>
                <a:latin typeface="Abadi" panose="020B0604020104020204" pitchFamily="34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1800" dirty="0">
                <a:latin typeface="Abadi" panose="020B0604020104020204" pitchFamily="34" charset="0"/>
              </a:rPr>
              <a:t>Date: Thursday and Friday, April 29, 2021 Section #1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1800" dirty="0">
                <a:latin typeface="Abadi" panose="020B0604020104020204" pitchFamily="34" charset="0"/>
              </a:rPr>
              <a:t>and April 30, 2021 Section #2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1800" dirty="0">
                <a:latin typeface="Abadi" panose="020B0604020104020204" pitchFamily="34" charset="0"/>
              </a:rPr>
              <a:t>Subject: Science 5</a:t>
            </a:r>
            <a:r>
              <a:rPr lang="en-US" sz="1800" baseline="30000" dirty="0">
                <a:latin typeface="Abadi" panose="020B0604020104020204" pitchFamily="34" charset="0"/>
              </a:rPr>
              <a:t>th</a:t>
            </a:r>
            <a:r>
              <a:rPr lang="en-US" sz="1800" dirty="0">
                <a:latin typeface="Abadi" panose="020B0604020104020204" pitchFamily="34" charset="0"/>
              </a:rPr>
              <a:t> Grade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23B49D-47FB-4011-ABFF-C04097938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14400" y="2133600"/>
            <a:ext cx="59832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600" b="0" kern="0" dirty="0">
                <a:latin typeface="Abadi" panose="020B0604020104020204" pitchFamily="34" charset="0"/>
              </a:rPr>
              <a:t>Allgood Elementary School</a:t>
            </a:r>
          </a:p>
          <a:p>
            <a:pPr algn="ctr">
              <a:lnSpc>
                <a:spcPct val="90000"/>
              </a:lnSpc>
            </a:pPr>
            <a:r>
              <a:rPr lang="en-US" sz="1600" b="0" kern="0" dirty="0">
                <a:latin typeface="Abadi" panose="020B0604020104020204" pitchFamily="34" charset="0"/>
              </a:rPr>
              <a:t>Dr. William Carter, Principal</a:t>
            </a:r>
          </a:p>
          <a:p>
            <a:pPr algn="ctr">
              <a:lnSpc>
                <a:spcPct val="90000"/>
              </a:lnSpc>
            </a:pPr>
            <a:r>
              <a:rPr lang="en-US" sz="1600" b="0" kern="0" dirty="0">
                <a:latin typeface="Abadi" panose="020B0604020104020204" pitchFamily="34" charset="0"/>
              </a:rPr>
              <a:t>Dr. Lisa Steele Rhymer, Assistant Principal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8">
      <a:dk1>
        <a:srgbClr val="4D4D4D"/>
      </a:dk1>
      <a:lt1>
        <a:srgbClr val="FFFFFF"/>
      </a:lt1>
      <a:dk2>
        <a:srgbClr val="4D4D4D"/>
      </a:dk2>
      <a:lt2>
        <a:srgbClr val="00246C"/>
      </a:lt2>
      <a:accent1>
        <a:srgbClr val="1C79DA"/>
      </a:accent1>
      <a:accent2>
        <a:srgbClr val="5DB9FF"/>
      </a:accent2>
      <a:accent3>
        <a:srgbClr val="FFFFFF"/>
      </a:accent3>
      <a:accent4>
        <a:srgbClr val="404040"/>
      </a:accent4>
      <a:accent5>
        <a:srgbClr val="ABBEEA"/>
      </a:accent5>
      <a:accent6>
        <a:srgbClr val="53A7E7"/>
      </a:accent6>
      <a:hlink>
        <a:srgbClr val="0766BD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2057D6"/>
        </a:lt2>
        <a:accent1>
          <a:srgbClr val="3D99F0"/>
        </a:accent1>
        <a:accent2>
          <a:srgbClr val="1280E4"/>
        </a:accent2>
        <a:accent3>
          <a:srgbClr val="FFFFFF"/>
        </a:accent3>
        <a:accent4>
          <a:srgbClr val="404040"/>
        </a:accent4>
        <a:accent5>
          <a:srgbClr val="AFCAF6"/>
        </a:accent5>
        <a:accent6>
          <a:srgbClr val="0F73CF"/>
        </a:accent6>
        <a:hlink>
          <a:srgbClr val="58AEF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519E"/>
        </a:lt2>
        <a:accent1>
          <a:srgbClr val="037AB9"/>
        </a:accent1>
        <a:accent2>
          <a:srgbClr val="019ACD"/>
        </a:accent2>
        <a:accent3>
          <a:srgbClr val="FFFFFF"/>
        </a:accent3>
        <a:accent4>
          <a:srgbClr val="404040"/>
        </a:accent4>
        <a:accent5>
          <a:srgbClr val="AABED9"/>
        </a:accent5>
        <a:accent6>
          <a:srgbClr val="018BBA"/>
        </a:accent6>
        <a:hlink>
          <a:srgbClr val="B0A6C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A3384"/>
        </a:lt2>
        <a:accent1>
          <a:srgbClr val="3075D1"/>
        </a:accent1>
        <a:accent2>
          <a:srgbClr val="63B1FF"/>
        </a:accent2>
        <a:accent3>
          <a:srgbClr val="FFFFFF"/>
        </a:accent3>
        <a:accent4>
          <a:srgbClr val="404040"/>
        </a:accent4>
        <a:accent5>
          <a:srgbClr val="ADBDE5"/>
        </a:accent5>
        <a:accent6>
          <a:srgbClr val="59A0E7"/>
        </a:accent6>
        <a:hlink>
          <a:srgbClr val="4390E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2B7A"/>
        </a:lt2>
        <a:accent1>
          <a:srgbClr val="50AAFF"/>
        </a:accent1>
        <a:accent2>
          <a:srgbClr val="5182BA"/>
        </a:accent2>
        <a:accent3>
          <a:srgbClr val="FFFFFF"/>
        </a:accent3>
        <a:accent4>
          <a:srgbClr val="404040"/>
        </a:accent4>
        <a:accent5>
          <a:srgbClr val="B3D2FF"/>
        </a:accent5>
        <a:accent6>
          <a:srgbClr val="4975A8"/>
        </a:accent6>
        <a:hlink>
          <a:srgbClr val="87C5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246D"/>
        </a:lt2>
        <a:accent1>
          <a:srgbClr val="225FB3"/>
        </a:accent1>
        <a:accent2>
          <a:srgbClr val="4EA8FF"/>
        </a:accent2>
        <a:accent3>
          <a:srgbClr val="FFFFFF"/>
        </a:accent3>
        <a:accent4>
          <a:srgbClr val="404040"/>
        </a:accent4>
        <a:accent5>
          <a:srgbClr val="ABB6D6"/>
        </a:accent5>
        <a:accent6>
          <a:srgbClr val="4698E7"/>
        </a:accent6>
        <a:hlink>
          <a:srgbClr val="61B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00236E"/>
        </a:lt2>
        <a:accent1>
          <a:srgbClr val="7399BE"/>
        </a:accent1>
        <a:accent2>
          <a:srgbClr val="4FA7FF"/>
        </a:accent2>
        <a:accent3>
          <a:srgbClr val="FFFFFF"/>
        </a:accent3>
        <a:accent4>
          <a:srgbClr val="404040"/>
        </a:accent4>
        <a:accent5>
          <a:srgbClr val="BCCADB"/>
        </a:accent5>
        <a:accent6>
          <a:srgbClr val="4797E7"/>
        </a:accent6>
        <a:hlink>
          <a:srgbClr val="D5E5F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00246C"/>
        </a:lt2>
        <a:accent1>
          <a:srgbClr val="1C79DA"/>
        </a:accent1>
        <a:accent2>
          <a:srgbClr val="5DB9FF"/>
        </a:accent2>
        <a:accent3>
          <a:srgbClr val="FFFFFF"/>
        </a:accent3>
        <a:accent4>
          <a:srgbClr val="404040"/>
        </a:accent4>
        <a:accent5>
          <a:srgbClr val="ABBEEA"/>
        </a:accent5>
        <a:accent6>
          <a:srgbClr val="53A7E7"/>
        </a:accent6>
        <a:hlink>
          <a:srgbClr val="0766B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002B7B"/>
        </a:lt2>
        <a:accent1>
          <a:srgbClr val="ED8400"/>
        </a:accent1>
        <a:accent2>
          <a:srgbClr val="50AAFF"/>
        </a:accent2>
        <a:accent3>
          <a:srgbClr val="FFFFFF"/>
        </a:accent3>
        <a:accent4>
          <a:srgbClr val="404040"/>
        </a:accent4>
        <a:accent5>
          <a:srgbClr val="F4C2AA"/>
        </a:accent5>
        <a:accent6>
          <a:srgbClr val="489AE7"/>
        </a:accent6>
        <a:hlink>
          <a:srgbClr val="F8BB5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002363"/>
        </a:lt2>
        <a:accent1>
          <a:srgbClr val="196DC8"/>
        </a:accent1>
        <a:accent2>
          <a:srgbClr val="B9788B"/>
        </a:accent2>
        <a:accent3>
          <a:srgbClr val="FFFFFF"/>
        </a:accent3>
        <a:accent4>
          <a:srgbClr val="404040"/>
        </a:accent4>
        <a:accent5>
          <a:srgbClr val="ABBAE0"/>
        </a:accent5>
        <a:accent6>
          <a:srgbClr val="A76C7D"/>
        </a:accent6>
        <a:hlink>
          <a:srgbClr val="D2AD3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002874"/>
        </a:lt2>
        <a:accent1>
          <a:srgbClr val="4CA6FF"/>
        </a:accent1>
        <a:accent2>
          <a:srgbClr val="61A9FA"/>
        </a:accent2>
        <a:accent3>
          <a:srgbClr val="FFFFFF"/>
        </a:accent3>
        <a:accent4>
          <a:srgbClr val="404040"/>
        </a:accent4>
        <a:accent5>
          <a:srgbClr val="B2D0FF"/>
        </a:accent5>
        <a:accent6>
          <a:srgbClr val="5799E3"/>
        </a:accent6>
        <a:hlink>
          <a:srgbClr val="06BD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002874"/>
        </a:lt2>
        <a:accent1>
          <a:srgbClr val="2D96FF"/>
        </a:accent1>
        <a:accent2>
          <a:srgbClr val="61A9FA"/>
        </a:accent2>
        <a:accent3>
          <a:srgbClr val="FFFFFF"/>
        </a:accent3>
        <a:accent4>
          <a:srgbClr val="404040"/>
        </a:accent4>
        <a:accent5>
          <a:srgbClr val="ADC9FF"/>
        </a:accent5>
        <a:accent6>
          <a:srgbClr val="5799E3"/>
        </a:accent6>
        <a:hlink>
          <a:srgbClr val="06BD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931</TotalTime>
  <Words>83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Abadi</vt:lpstr>
      <vt:lpstr>Arial</vt:lpstr>
      <vt:lpstr>template</vt:lpstr>
      <vt:lpstr>Georgia Milestones Testing 2021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 Milestones Testing 2021</dc:title>
  <dc:creator>Gretchen Torbert (Allgood Elementary)</dc:creator>
  <cp:lastModifiedBy>Gretchen Torbert (Allgood Elementary)</cp:lastModifiedBy>
  <cp:revision>4</cp:revision>
  <dcterms:created xsi:type="dcterms:W3CDTF">2021-04-12T17:51:51Z</dcterms:created>
  <dcterms:modified xsi:type="dcterms:W3CDTF">2021-04-23T13:31:53Z</dcterms:modified>
</cp:coreProperties>
</file>