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D411B-D4C7-4776-A4A2-EA3DC9D2E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66277-CE94-40D2-BFCD-56BCB7135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53A6C-420C-435F-B772-BE94B04F3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38F6-0E39-449E-9BA5-7B8671E04544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DE3DD-7362-404B-AFC8-B076A138F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36F0B-4CC5-47A6-B543-3AF2DB51E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600C-36B2-41B2-B6E0-90C955C7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7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64C2B-E244-4A6C-AF47-69C29A565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5CEFC8-602A-4E30-B9B9-EBF53203B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EF8A7-58C1-47B6-80D0-1F345102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38F6-0E39-449E-9BA5-7B8671E04544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9E037-37C5-4E02-ABCA-2FFEB8732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1E172-479D-4D4E-82AA-F1A9B7E17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600C-36B2-41B2-B6E0-90C955C7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32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A8A349-4DD3-4C79-A449-F15E84D1C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F42907-40F3-4AF2-96B3-FBFAE363F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AD943-0C3E-4164-A61F-D6ADCFA05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38F6-0E39-449E-9BA5-7B8671E04544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C17BF-EBF4-4482-9508-D9AD731AD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767F2-A37D-44B2-B76D-41AC81576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600C-36B2-41B2-B6E0-90C955C7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1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06ED0-46FB-4727-88E7-0EDA995FC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473B9-605D-481A-8471-39CBF380B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81261-9024-4E03-9DAB-E82F6B2FD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38F6-0E39-449E-9BA5-7B8671E04544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56381-A8B7-4006-9D70-E142A2A9C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92309-16CF-44BE-B600-B5E482A51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600C-36B2-41B2-B6E0-90C955C7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1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C80C2-4330-4211-842C-821961EE3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D7A6C-E244-4AF9-972A-2B17A62B4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BCDB3-72F2-4ED6-B392-EC827F5F9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38F6-0E39-449E-9BA5-7B8671E04544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9C81F-999B-4AB6-BA21-44F3F14D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5B63B-5366-4B61-AC07-64E76D0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600C-36B2-41B2-B6E0-90C955C7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99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69CE3-A10A-413C-9CA6-BE59BB40E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F7366-C97F-49A4-8854-6E8C9D6017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894A57-5EC6-456F-990C-2DD97844F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58DFC-F6E0-4854-A1D4-D6D5971DC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38F6-0E39-449E-9BA5-7B8671E04544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586AC-185C-4412-8CE8-2CD30EAFD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71398D-AF56-4DF5-8AAD-4C9DB1128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600C-36B2-41B2-B6E0-90C955C7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29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0FA70-CA3D-4F43-AD8B-B08925220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0B657-7DC4-44DB-A0A5-017C28E9F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B49F86-3541-4A05-80C9-832982F53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2513A7-D3E7-43A2-A41E-D2C675BA23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E3F774-001C-45D4-9AF9-23FBFB3D2D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31C636-7772-486A-8F35-CAD428547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38F6-0E39-449E-9BA5-7B8671E04544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4C72D3-4510-4AD0-940E-BCF879776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88738A-6EF5-4F65-A13D-C5369BBBC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600C-36B2-41B2-B6E0-90C955C7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57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53C2-65A0-42C0-A097-48D722F42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B08A47-1A57-4C0D-9F6F-1F87AD3F2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38F6-0E39-449E-9BA5-7B8671E04544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2A23E7-56A7-4E3F-8D23-1663541B6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2EBC3D-A837-4863-A618-D505103B2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600C-36B2-41B2-B6E0-90C955C7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0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041CEC-8240-46D0-90FC-60370AA65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38F6-0E39-449E-9BA5-7B8671E04544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8E2374-CF18-413A-B874-014E7C29F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A95D2-5C0C-4AAA-B170-1A22A7D18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600C-36B2-41B2-B6E0-90C955C7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8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18852-B0D8-4D3E-A33F-8FAA51EC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33463-3B7B-44D5-BB6A-0E47F9EE9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A4CE52-2E6E-4C84-9079-8D56D53D9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213722-38D8-438A-B8C1-75B7C52C3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38F6-0E39-449E-9BA5-7B8671E04544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33674-7605-4160-B645-80F3BCCD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E1504F-049F-4419-B500-368701F8A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600C-36B2-41B2-B6E0-90C955C7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3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5F2FE-0D11-47E0-8D56-BFDE81D30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039703-02A2-47A2-9508-876895F028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E9C92C-B4EA-485D-BB15-31A8B8750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21E16-88A3-4D64-B384-4B4A0171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38F6-0E39-449E-9BA5-7B8671E04544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956AD-ED8B-4FAA-A635-BF6949CF4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F7CEB1-2CCA-4E07-A336-344E5C7B4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600C-36B2-41B2-B6E0-90C955C7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21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4F82C4-0D77-42F8-8E28-43F5122D7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3904B-63EE-467E-BCBA-3A694D3F9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66999-6156-4579-B927-4A5396FC0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E38F6-0E39-449E-9BA5-7B8671E04544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C2A23-3EB3-40A8-91DF-F153C2FAB6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680B9-0999-4C00-88E8-2C2DB4E23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0600C-36B2-41B2-B6E0-90C955C7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92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A87F41-739A-41D6-9A6F-816F770FF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024"/>
            <a:ext cx="12192000" cy="70373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DD90C9-E85C-43C3-B71D-B4321C5C6EC4}"/>
              </a:ext>
            </a:extLst>
          </p:cNvPr>
          <p:cNvSpPr txBox="1"/>
          <p:nvPr/>
        </p:nvSpPr>
        <p:spPr>
          <a:xfrm>
            <a:off x="6943323" y="3799093"/>
            <a:ext cx="5129407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 plans for the 1</a:t>
            </a:r>
            <a:r>
              <a:rPr lang="en-US" sz="3200" b="1" baseline="30000" dirty="0">
                <a:solidFill>
                  <a:schemeClr val="bg1"/>
                </a:solidFill>
              </a:rPr>
              <a:t>st</a:t>
            </a:r>
            <a:r>
              <a:rPr lang="en-US" sz="3200" b="1" dirty="0">
                <a:solidFill>
                  <a:schemeClr val="bg1"/>
                </a:solidFill>
              </a:rPr>
              <a:t> 2 weeks of     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	the new school year.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Thank you kindly!</a:t>
            </a:r>
          </a:p>
        </p:txBody>
      </p:sp>
    </p:spTree>
    <p:extLst>
      <p:ext uri="{BB962C8B-B14F-4D97-AF65-F5344CB8AC3E}">
        <p14:creationId xmlns:p14="http://schemas.microsoft.com/office/powerpoint/2010/main" val="621762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Gretchen Torbert (Allgood Elementary)</dc:creator>
  <cp:lastModifiedBy>Gretchen Torbert</cp:lastModifiedBy>
  <cp:revision>3</cp:revision>
  <dcterms:created xsi:type="dcterms:W3CDTF">2021-04-26T11:34:28Z</dcterms:created>
  <dcterms:modified xsi:type="dcterms:W3CDTF">2021-05-23T12:20:59Z</dcterms:modified>
</cp:coreProperties>
</file>