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5145088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482B"/>
    <a:srgbClr val="C75806"/>
    <a:srgbClr val="000000"/>
    <a:srgbClr val="00499F"/>
    <a:srgbClr val="0CC1E0"/>
    <a:srgbClr val="1B00FE"/>
    <a:srgbClr val="0CA3D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48" autoAdjust="0"/>
    <p:restoredTop sz="94648" autoAdjust="0"/>
  </p:normalViewPr>
  <p:slideViewPr>
    <p:cSldViewPr>
      <p:cViewPr varScale="1">
        <p:scale>
          <a:sx n="90" d="100"/>
          <a:sy n="90" d="100"/>
        </p:scale>
        <p:origin x="1014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0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 alt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120925A-D48B-454B-994F-F9AA5E4945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584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3940175"/>
            <a:ext cx="6480175" cy="50482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45000"/>
            <a:ext cx="6480175" cy="37782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7FB97-C438-41B5-ACEA-F3DCC4353023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40814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96850"/>
            <a:ext cx="2051050" cy="4464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96850"/>
            <a:ext cx="6003925" cy="4464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DF151-EBF8-493C-8E69-0E6F49BADBA5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446324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33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6238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20CC4-21A1-4D33-865B-5E12260C8D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8293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690C0-E0F4-41E6-978C-98E51E0105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9378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6763"/>
            <a:ext cx="7772400" cy="10207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1225"/>
            <a:ext cx="7772400" cy="1125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72CF7-4053-4467-9BF0-C81B54C1DD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4718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204913"/>
            <a:ext cx="3600450" cy="3395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763" y="1204913"/>
            <a:ext cx="3602037" cy="3395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61DA8-E5FC-4547-BC0D-E9C600D496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9381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1B35E-6458-48F8-B3D0-E016DB5580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7967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8836-BD79-45FF-8A3E-09131DE807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525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2B536-24F8-48DE-9ED1-55D9BF4860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062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9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9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CFFD7-45BA-465F-8016-9F3EEE0A96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02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1C827-F410-4E06-9550-FBE712782028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009291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2038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7488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16D45-9E33-4D3F-A828-73EEDE4D9C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8188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3095E-D83D-4225-94D0-5600E46A8B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279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201613"/>
            <a:ext cx="1838325" cy="4398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201613"/>
            <a:ext cx="5364162" cy="4398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0336F-51E1-48A0-BDBF-3B9DC610AB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241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6763"/>
            <a:ext cx="7772400" cy="10207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1225"/>
            <a:ext cx="7772400" cy="1125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D1B9A-2C59-4046-B25B-6F74AF485F1E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72834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743075"/>
            <a:ext cx="4027487" cy="291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43075"/>
            <a:ext cx="4027488" cy="291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6C371-0F26-4585-8777-A4BF2FA38838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296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00E7A-CD60-4281-974D-48C90A24BF97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57347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3A590-D0FE-4B7A-BE5A-E99B6AB393AB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3449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595B1-9672-4053-A32A-CE52790FB3CD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94793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9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9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B59D6-1C18-4529-AADD-04590448D648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93060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2038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7488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74586-CAED-4188-B55D-D3D51AEF04A2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18459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96850"/>
            <a:ext cx="82073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43075"/>
            <a:ext cx="8207375" cy="291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838700"/>
            <a:ext cx="21336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838700"/>
            <a:ext cx="28956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ru-RU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838700"/>
            <a:ext cx="212248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bg1"/>
                </a:solidFill>
                <a:latin typeface="+mn-lt"/>
              </a:defRPr>
            </a:lvl1pPr>
          </a:lstStyle>
          <a:p>
            <a:fld id="{E2E6B411-FB3F-471D-A35F-340ADB786C58}" type="slidenum">
              <a:rPr lang="en-GB" altLang="ru-RU"/>
              <a:pPr/>
              <a:t>‹#›</a:t>
            </a:fld>
            <a:endParaRPr lang="en-GB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3500" y="201613"/>
            <a:ext cx="7342188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204913"/>
            <a:ext cx="7354887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841875"/>
            <a:ext cx="21336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841875"/>
            <a:ext cx="28956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841875"/>
            <a:ext cx="21336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latin typeface="+mn-lt"/>
              </a:defRPr>
            </a:lvl1pPr>
          </a:lstStyle>
          <a:p>
            <a:fld id="{26652C9C-1163-4C5D-AF6D-F2033509106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666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568564" y="3778251"/>
            <a:ext cx="6048375" cy="738187"/>
          </a:xfrm>
          <a:noFill/>
        </p:spPr>
        <p:txBody>
          <a:bodyPr/>
          <a:lstStyle/>
          <a:p>
            <a:r>
              <a:rPr lang="en-US" altLang="ru-RU" dirty="0"/>
              <a:t>Allgood Elementary School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691680" y="4327525"/>
            <a:ext cx="6048375" cy="3778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2000">
                <a:solidFill>
                  <a:schemeClr val="bg1"/>
                </a:solidFill>
                <a:latin typeface="Calibri" pitchFamily="34" charset="0"/>
              </a:defRPr>
            </a:lvl1pPr>
            <a:lvl2pPr algn="ctr">
              <a:spcBef>
                <a:spcPct val="20000"/>
              </a:spcBef>
              <a:defRPr sz="2000">
                <a:solidFill>
                  <a:schemeClr val="bg1"/>
                </a:solidFill>
                <a:latin typeface="Calibri" pitchFamily="34" charset="0"/>
              </a:defRPr>
            </a:lvl2pPr>
            <a:lvl3pPr algn="ctr">
              <a:spcBef>
                <a:spcPct val="20000"/>
              </a:spcBef>
              <a:defRPr sz="2000">
                <a:solidFill>
                  <a:schemeClr val="bg1"/>
                </a:solidFill>
                <a:latin typeface="Calibri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r>
              <a:rPr lang="en-US" altLang="ru-RU" b="0" dirty="0"/>
              <a:t>Dr. William Carter, Principal</a:t>
            </a:r>
          </a:p>
          <a:p>
            <a:r>
              <a:rPr lang="en-US" altLang="ru-RU" b="0" dirty="0"/>
              <a:t>Dr. Lisa Steele Rhymer, Assistant Principal</a:t>
            </a:r>
            <a:endParaRPr lang="uk-UA" altLang="ru-RU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template</vt:lpstr>
      <vt:lpstr>Custom Design</vt:lpstr>
      <vt:lpstr>Allgood Elementary School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PoweredTemplates.com</dc:creator>
  <cp:lastModifiedBy>Gretchen Torbert (Allgood Elementary)</cp:lastModifiedBy>
  <cp:revision>190</cp:revision>
  <dcterms:created xsi:type="dcterms:W3CDTF">2006-06-29T12:15:01Z</dcterms:created>
  <dcterms:modified xsi:type="dcterms:W3CDTF">2021-05-09T23:13:02Z</dcterms:modified>
</cp:coreProperties>
</file>