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sldIdLst>
    <p:sldId id="420" r:id="rId5"/>
    <p:sldId id="381" r:id="rId6"/>
    <p:sldId id="434" r:id="rId7"/>
    <p:sldId id="439" r:id="rId8"/>
    <p:sldId id="387" r:id="rId9"/>
    <p:sldId id="383" r:id="rId10"/>
    <p:sldId id="386" r:id="rId11"/>
    <p:sldId id="455" r:id="rId12"/>
    <p:sldId id="440" r:id="rId13"/>
    <p:sldId id="415" r:id="rId14"/>
    <p:sldId id="416" r:id="rId15"/>
    <p:sldId id="418" r:id="rId16"/>
    <p:sldId id="397" r:id="rId17"/>
    <p:sldId id="459" r:id="rId18"/>
    <p:sldId id="443" r:id="rId19"/>
    <p:sldId id="444" r:id="rId20"/>
    <p:sldId id="428" r:id="rId21"/>
    <p:sldId id="385" r:id="rId22"/>
    <p:sldId id="412" r:id="rId23"/>
    <p:sldId id="408" r:id="rId24"/>
    <p:sldId id="426" r:id="rId25"/>
    <p:sldId id="448" r:id="rId26"/>
    <p:sldId id="410" r:id="rId27"/>
    <p:sldId id="449" r:id="rId28"/>
    <p:sldId id="411" r:id="rId29"/>
    <p:sldId id="389" r:id="rId30"/>
    <p:sldId id="453" r:id="rId31"/>
    <p:sldId id="436" r:id="rId32"/>
    <p:sldId id="390" r:id="rId33"/>
    <p:sldId id="391" r:id="rId34"/>
    <p:sldId id="429" r:id="rId35"/>
    <p:sldId id="460" r:id="rId36"/>
    <p:sldId id="461" r:id="rId37"/>
    <p:sldId id="462" r:id="rId38"/>
    <p:sldId id="425" r:id="rId39"/>
    <p:sldId id="465" r:id="rId40"/>
    <p:sldId id="308" r:id="rId41"/>
    <p:sldId id="312" r:id="rId42"/>
    <p:sldId id="313" r:id="rId43"/>
    <p:sldId id="268" r:id="rId44"/>
    <p:sldId id="458" r:id="rId45"/>
    <p:sldId id="393" r:id="rId46"/>
    <p:sldId id="427" r:id="rId47"/>
    <p:sldId id="394" r:id="rId48"/>
    <p:sldId id="395" r:id="rId49"/>
    <p:sldId id="319" r:id="rId50"/>
    <p:sldId id="407" r:id="rId51"/>
    <p:sldId id="424" r:id="rId52"/>
    <p:sldId id="463" r:id="rId53"/>
    <p:sldId id="464" r:id="rId54"/>
    <p:sldId id="430" r:id="rId55"/>
    <p:sldId id="431" r:id="rId56"/>
    <p:sldId id="433" r:id="rId57"/>
    <p:sldId id="41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74" dt="2021-02-26T14:59:07.444"/>
    <p1510:client id="{A02522EE-5E69-5333-99EE-7665041D41AA}" v="292" dt="2021-03-04T16:50:45.774"/>
    <p1510:client id="{BE4C6590-56FA-A2FF-D5EE-2063BB2ADDD6}" v="52" dt="2021-02-26T15:03:15.210"/>
    <p1510:client id="{F88C2AC8-27A4-F7D9-AA14-64B4B97CCA02}" v="115" dt="2021-02-26T17:21:40.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EE837-9FA5-4211-A59F-ABA983341E08}"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9D50F8E-CC4A-457D-9433-FA40C9BA11DE}">
      <dgm:prSet/>
      <dgm:spPr/>
      <dgm:t>
        <a:bodyPr/>
        <a:lstStyle/>
        <a:p>
          <a:pPr rtl="0"/>
          <a:r>
            <a:rPr lang="en-US" b="1" i="0"/>
            <a:t>Note:</a:t>
          </a:r>
          <a:r>
            <a:rPr lang="en-US" b="1"/>
            <a:t> </a:t>
          </a:r>
          <a:r>
            <a:rPr lang="en-US" b="1" i="0"/>
            <a:t>Students</a:t>
          </a:r>
          <a:r>
            <a:rPr lang="en-US" b="1">
              <a:latin typeface="Calibri Light" panose="020F0302020204030204"/>
            </a:rPr>
            <a:t> not eating breakfast should report directly to their classroom.</a:t>
          </a:r>
          <a:endParaRPr lang="en-US" b="1"/>
        </a:p>
      </dgm:t>
    </dgm:pt>
    <dgm:pt modelId="{D7D08633-D78F-46C1-8B14-47F40B6BDF9C}" type="parTrans" cxnId="{81643527-D1E4-4189-8DD9-AE3A64926F8E}">
      <dgm:prSet/>
      <dgm:spPr/>
      <dgm:t>
        <a:bodyPr/>
        <a:lstStyle/>
        <a:p>
          <a:endParaRPr lang="en-US"/>
        </a:p>
      </dgm:t>
    </dgm:pt>
    <dgm:pt modelId="{17415117-95DD-4CA6-8CA6-1179B9BACBB3}" type="sibTrans" cxnId="{81643527-D1E4-4189-8DD9-AE3A64926F8E}">
      <dgm:prSet/>
      <dgm:spPr/>
      <dgm:t>
        <a:bodyPr/>
        <a:lstStyle/>
        <a:p>
          <a:endParaRPr lang="en-US"/>
        </a:p>
      </dgm:t>
    </dgm:pt>
    <dgm:pt modelId="{0C94AFD7-86C5-40D9-B46B-E1F4BCB06585}">
      <dgm:prSet/>
      <dgm:spPr/>
      <dgm:t>
        <a:bodyPr/>
        <a:lstStyle/>
        <a:p>
          <a:pPr rtl="0"/>
          <a:r>
            <a:rPr lang="en-US" b="1"/>
            <a:t>Breakfast will be grab and go.</a:t>
          </a:r>
          <a:r>
            <a:rPr lang="en-US">
              <a:latin typeface="Calibri Light" panose="020F0302020204030204"/>
            </a:rPr>
            <a:t> </a:t>
          </a:r>
          <a:endParaRPr lang="en-US"/>
        </a:p>
      </dgm:t>
    </dgm:pt>
    <dgm:pt modelId="{25EE6FAE-D748-4A94-8660-D815DBAC2625}" type="parTrans" cxnId="{E984C54F-C104-4937-BE80-963424F2E570}">
      <dgm:prSet/>
      <dgm:spPr/>
      <dgm:t>
        <a:bodyPr/>
        <a:lstStyle/>
        <a:p>
          <a:endParaRPr lang="en-US"/>
        </a:p>
      </dgm:t>
    </dgm:pt>
    <dgm:pt modelId="{EF1CE7B1-097F-4651-BEF9-3D69D11D33E7}" type="sibTrans" cxnId="{E984C54F-C104-4937-BE80-963424F2E570}">
      <dgm:prSet/>
      <dgm:spPr/>
      <dgm:t>
        <a:bodyPr/>
        <a:lstStyle/>
        <a:p>
          <a:endParaRPr lang="en-US"/>
        </a:p>
      </dgm:t>
    </dgm:pt>
    <dgm:pt modelId="{8D91551D-B6F0-4ED3-8E2E-F73F6CD4ACEC}">
      <dgm:prSet/>
      <dgm:spPr/>
      <dgm:t>
        <a:bodyPr/>
        <a:lstStyle/>
        <a:p>
          <a:r>
            <a:rPr lang="en-US" b="1" i="0"/>
            <a:t>Morning Tutorial: 7:20-7:40am</a:t>
          </a:r>
          <a:r>
            <a:rPr lang="en-US" b="0" i="0"/>
            <a:t> </a:t>
          </a:r>
          <a:endParaRPr lang="en-US"/>
        </a:p>
      </dgm:t>
    </dgm:pt>
    <dgm:pt modelId="{23628730-1BB5-414D-BC96-CC7FF373EE5B}" type="parTrans" cxnId="{037B818E-0613-4CBE-88FD-1D4ABE565E16}">
      <dgm:prSet/>
      <dgm:spPr/>
      <dgm:t>
        <a:bodyPr/>
        <a:lstStyle/>
        <a:p>
          <a:endParaRPr lang="en-US"/>
        </a:p>
      </dgm:t>
    </dgm:pt>
    <dgm:pt modelId="{37CE285F-5C74-4693-9FCA-32976F0BFB3C}" type="sibTrans" cxnId="{037B818E-0613-4CBE-88FD-1D4ABE565E16}">
      <dgm:prSet/>
      <dgm:spPr/>
      <dgm:t>
        <a:bodyPr/>
        <a:lstStyle/>
        <a:p>
          <a:endParaRPr lang="en-US"/>
        </a:p>
      </dgm:t>
    </dgm:pt>
    <dgm:pt modelId="{09CBE87E-FD72-4CCD-A7DC-B3620EDA8DD5}">
      <dgm:prSet/>
      <dgm:spPr/>
      <dgm:t>
        <a:bodyPr/>
        <a:lstStyle/>
        <a:p>
          <a:pPr rtl="0"/>
          <a:r>
            <a:rPr lang="en-US" b="1" i="0"/>
            <a:t>Mornings Announcements:</a:t>
          </a:r>
          <a:r>
            <a:rPr lang="en-US" b="1" i="0">
              <a:latin typeface="Calibri Light" panose="020F0302020204030204"/>
            </a:rPr>
            <a:t> </a:t>
          </a:r>
          <a:endParaRPr lang="en-US" b="1" i="0"/>
        </a:p>
        <a:p>
          <a:r>
            <a:rPr lang="en-US" b="1" i="0"/>
            <a:t>7:45-7:55am</a:t>
          </a:r>
          <a:r>
            <a:rPr lang="en-US" b="0" i="0"/>
            <a:t> </a:t>
          </a:r>
          <a:endParaRPr lang="en-US"/>
        </a:p>
      </dgm:t>
    </dgm:pt>
    <dgm:pt modelId="{F8AFB611-CEF8-434F-A71A-8F5F80C032B7}" type="parTrans" cxnId="{996219A5-AC88-4016-9814-4EFE56D0B434}">
      <dgm:prSet/>
      <dgm:spPr/>
      <dgm:t>
        <a:bodyPr/>
        <a:lstStyle/>
        <a:p>
          <a:endParaRPr lang="en-US"/>
        </a:p>
      </dgm:t>
    </dgm:pt>
    <dgm:pt modelId="{A49D3050-27BD-416A-B0E2-421FACF4819E}" type="sibTrans" cxnId="{996219A5-AC88-4016-9814-4EFE56D0B434}">
      <dgm:prSet/>
      <dgm:spPr/>
      <dgm:t>
        <a:bodyPr/>
        <a:lstStyle/>
        <a:p>
          <a:endParaRPr lang="en-US"/>
        </a:p>
      </dgm:t>
    </dgm:pt>
    <dgm:pt modelId="{77D0949E-3A44-4374-B42B-FD042AEA226F}">
      <dgm:prSet/>
      <dgm:spPr/>
      <dgm:t>
        <a:bodyPr/>
        <a:lstStyle/>
        <a:p>
          <a:r>
            <a:rPr lang="en-US" b="1" i="0"/>
            <a:t>D. E. A. R./ELT Time: 7:55am</a:t>
          </a:r>
          <a:r>
            <a:rPr lang="en-US" b="0" i="0"/>
            <a:t> </a:t>
          </a:r>
          <a:endParaRPr lang="en-US"/>
        </a:p>
      </dgm:t>
    </dgm:pt>
    <dgm:pt modelId="{5E5375D2-C37C-493E-A5D0-16B94BDB68E2}" type="parTrans" cxnId="{65C6E811-E310-421A-A540-07D227B94D12}">
      <dgm:prSet/>
      <dgm:spPr/>
      <dgm:t>
        <a:bodyPr/>
        <a:lstStyle/>
        <a:p>
          <a:endParaRPr lang="en-US"/>
        </a:p>
      </dgm:t>
    </dgm:pt>
    <dgm:pt modelId="{8238E860-656A-4108-AD76-630C2E1EB122}" type="sibTrans" cxnId="{65C6E811-E310-421A-A540-07D227B94D12}">
      <dgm:prSet/>
      <dgm:spPr/>
      <dgm:t>
        <a:bodyPr/>
        <a:lstStyle/>
        <a:p>
          <a:endParaRPr lang="en-US"/>
        </a:p>
      </dgm:t>
    </dgm:pt>
    <dgm:pt modelId="{D97AA440-B8CB-42F9-A505-8D77003B4C6A}">
      <dgm:prSet custT="1"/>
      <dgm:spPr/>
      <dgm:t>
        <a:bodyPr/>
        <a:lstStyle/>
        <a:p>
          <a:r>
            <a:rPr lang="en-US" sz="1100" b="1" i="0" u="sng"/>
            <a:t>Morning Arrival Entrances</a:t>
          </a:r>
          <a:r>
            <a:rPr lang="en-US" sz="1100" b="0" i="0"/>
            <a:t> </a:t>
          </a:r>
          <a:endParaRPr lang="en-US" sz="1100"/>
        </a:p>
      </dgm:t>
    </dgm:pt>
    <dgm:pt modelId="{0CF20A79-54DF-400C-943C-330486B50DBC}" type="parTrans" cxnId="{EC5CEBE5-67AE-4EC2-B100-8CC0E8443A6A}">
      <dgm:prSet/>
      <dgm:spPr/>
      <dgm:t>
        <a:bodyPr/>
        <a:lstStyle/>
        <a:p>
          <a:endParaRPr lang="en-US"/>
        </a:p>
      </dgm:t>
    </dgm:pt>
    <dgm:pt modelId="{C16665D5-1CF3-4E35-86A2-86E62352E1E6}" type="sibTrans" cxnId="{EC5CEBE5-67AE-4EC2-B100-8CC0E8443A6A}">
      <dgm:prSet/>
      <dgm:spPr/>
      <dgm:t>
        <a:bodyPr/>
        <a:lstStyle/>
        <a:p>
          <a:endParaRPr lang="en-US"/>
        </a:p>
      </dgm:t>
    </dgm:pt>
    <dgm:pt modelId="{CFA6FF73-0813-4294-97B8-97F218EFA280}">
      <dgm:prSet/>
      <dgm:spPr/>
      <dgm:t>
        <a:bodyPr/>
        <a:lstStyle/>
        <a:p>
          <a:r>
            <a:rPr lang="en-US" b="1" i="0" u="sng"/>
            <a:t>Car Riders</a:t>
          </a:r>
          <a:r>
            <a:rPr lang="en-US" b="1" i="0"/>
            <a:t>-Enter through cafeteria and gym doors</a:t>
          </a:r>
          <a:r>
            <a:rPr lang="en-US" b="0" i="0"/>
            <a:t> </a:t>
          </a:r>
          <a:endParaRPr lang="en-US"/>
        </a:p>
      </dgm:t>
    </dgm:pt>
    <dgm:pt modelId="{0901662B-562E-434B-998A-2FC6AF199217}" type="parTrans" cxnId="{717D9C8B-7DEA-4376-8148-8DEC7D722A4A}">
      <dgm:prSet/>
      <dgm:spPr/>
      <dgm:t>
        <a:bodyPr/>
        <a:lstStyle/>
        <a:p>
          <a:endParaRPr lang="en-US"/>
        </a:p>
      </dgm:t>
    </dgm:pt>
    <dgm:pt modelId="{65EB15B6-78C4-4D95-B3C7-992F3FBC316C}" type="sibTrans" cxnId="{717D9C8B-7DEA-4376-8148-8DEC7D722A4A}">
      <dgm:prSet/>
      <dgm:spPr/>
      <dgm:t>
        <a:bodyPr/>
        <a:lstStyle/>
        <a:p>
          <a:endParaRPr lang="en-US"/>
        </a:p>
      </dgm:t>
    </dgm:pt>
    <dgm:pt modelId="{E7E4D9E4-111E-45D1-AB08-2BA4A82D23ED}">
      <dgm:prSet custT="1"/>
      <dgm:spPr/>
      <dgm:t>
        <a:bodyPr/>
        <a:lstStyle/>
        <a:p>
          <a:r>
            <a:rPr lang="en-US" sz="1000" b="1" i="0" u="sng"/>
            <a:t>Bus &amp; Van Riders</a:t>
          </a:r>
          <a:r>
            <a:rPr lang="en-US" sz="1000" b="1" i="0"/>
            <a:t>-Students will exit off the bus in a staggered fashion and enter the building one bus at a time through the bus lane entrance.</a:t>
          </a:r>
          <a:r>
            <a:rPr lang="en-US" sz="1000" b="0" i="0"/>
            <a:t> </a:t>
          </a:r>
          <a:endParaRPr lang="en-US" sz="1000"/>
        </a:p>
      </dgm:t>
    </dgm:pt>
    <dgm:pt modelId="{86545CCD-8EAA-4871-AA24-8D341051CFBF}" type="parTrans" cxnId="{04598142-D196-416C-9127-86F41E14084D}">
      <dgm:prSet/>
      <dgm:spPr/>
      <dgm:t>
        <a:bodyPr/>
        <a:lstStyle/>
        <a:p>
          <a:endParaRPr lang="en-US"/>
        </a:p>
      </dgm:t>
    </dgm:pt>
    <dgm:pt modelId="{8926A292-3AC3-4ADD-B53B-25FA00B61FB0}" type="sibTrans" cxnId="{04598142-D196-416C-9127-86F41E14084D}">
      <dgm:prSet/>
      <dgm:spPr/>
      <dgm:t>
        <a:bodyPr/>
        <a:lstStyle/>
        <a:p>
          <a:endParaRPr lang="en-US"/>
        </a:p>
      </dgm:t>
    </dgm:pt>
    <dgm:pt modelId="{35FBDC17-A521-43F4-92D8-18B74F58DF27}">
      <dgm:prSet/>
      <dgm:spPr/>
      <dgm:t>
        <a:bodyPr/>
        <a:lstStyle/>
        <a:p>
          <a:r>
            <a:rPr lang="en-US" b="1" i="0" u="sng"/>
            <a:t>Walkers-</a:t>
          </a:r>
          <a:r>
            <a:rPr lang="en-US" b="1" i="0"/>
            <a:t> Enter through the side door( Nurse Office)</a:t>
          </a:r>
          <a:r>
            <a:rPr lang="en-US" b="0" i="0"/>
            <a:t> </a:t>
          </a:r>
          <a:endParaRPr lang="en-US"/>
        </a:p>
      </dgm:t>
    </dgm:pt>
    <dgm:pt modelId="{F02F2EC8-4AAD-4CC9-9314-51D21DFA22CF}" type="parTrans" cxnId="{2E7A1DEC-2B9F-4E49-90ED-C5299D6A2AAE}">
      <dgm:prSet/>
      <dgm:spPr/>
      <dgm:t>
        <a:bodyPr/>
        <a:lstStyle/>
        <a:p>
          <a:endParaRPr lang="en-US"/>
        </a:p>
      </dgm:t>
    </dgm:pt>
    <dgm:pt modelId="{88424CFC-C3F6-4DD8-BE03-18BC8D76767F}" type="sibTrans" cxnId="{2E7A1DEC-2B9F-4E49-90ED-C5299D6A2AAE}">
      <dgm:prSet/>
      <dgm:spPr/>
      <dgm:t>
        <a:bodyPr/>
        <a:lstStyle/>
        <a:p>
          <a:endParaRPr lang="en-US"/>
        </a:p>
      </dgm:t>
    </dgm:pt>
    <dgm:pt modelId="{D44A0AED-9B71-4345-8A74-CF73FBA72603}">
      <dgm:prSet/>
      <dgm:spPr/>
      <dgm:t>
        <a:bodyPr/>
        <a:lstStyle/>
        <a:p>
          <a:r>
            <a:rPr lang="en-US" b="1" i="0" u="sng"/>
            <a:t>Parents: </a:t>
          </a:r>
          <a:r>
            <a:rPr lang="en-US" b="1" i="0"/>
            <a:t>Will not be </a:t>
          </a:r>
          <a:r>
            <a:rPr lang="en-US" b="1" i="0">
              <a:latin typeface="Calibri Light" panose="020F0302020204030204"/>
            </a:rPr>
            <a:t>allowed</a:t>
          </a:r>
          <a:r>
            <a:rPr lang="en-US" b="1" i="0"/>
            <a:t> to enter the building during Morning and Afternoon transitions.</a:t>
          </a:r>
          <a:r>
            <a:rPr lang="en-US" b="0" i="0"/>
            <a:t> </a:t>
          </a:r>
          <a:endParaRPr lang="en-US"/>
        </a:p>
      </dgm:t>
    </dgm:pt>
    <dgm:pt modelId="{3448D525-F5AB-4650-90FD-B7BBE8F30C96}" type="parTrans" cxnId="{134427EA-5319-4B1E-94AF-01407253587B}">
      <dgm:prSet/>
      <dgm:spPr/>
      <dgm:t>
        <a:bodyPr/>
        <a:lstStyle/>
        <a:p>
          <a:endParaRPr lang="en-US"/>
        </a:p>
      </dgm:t>
    </dgm:pt>
    <dgm:pt modelId="{108DCF35-1654-4BF5-9E07-F21A318D107F}" type="sibTrans" cxnId="{134427EA-5319-4B1E-94AF-01407253587B}">
      <dgm:prSet/>
      <dgm:spPr/>
      <dgm:t>
        <a:bodyPr/>
        <a:lstStyle/>
        <a:p>
          <a:endParaRPr lang="en-US"/>
        </a:p>
      </dgm:t>
    </dgm:pt>
    <dgm:pt modelId="{E0F60E0E-D1AE-4206-93B1-264B37BB7C62}" type="pres">
      <dgm:prSet presAssocID="{1A6EE837-9FA5-4211-A59F-ABA983341E08}" presName="Name0" presStyleCnt="0">
        <dgm:presLayoutVars>
          <dgm:dir/>
          <dgm:resizeHandles val="exact"/>
        </dgm:presLayoutVars>
      </dgm:prSet>
      <dgm:spPr/>
    </dgm:pt>
    <dgm:pt modelId="{7FAFEDF0-D92F-4896-B99A-F8A7FA651A7F}" type="pres">
      <dgm:prSet presAssocID="{09D50F8E-CC4A-457D-9433-FA40C9BA11DE}" presName="node" presStyleLbl="node1" presStyleIdx="0" presStyleCnt="10">
        <dgm:presLayoutVars>
          <dgm:bulletEnabled val="1"/>
        </dgm:presLayoutVars>
      </dgm:prSet>
      <dgm:spPr/>
    </dgm:pt>
    <dgm:pt modelId="{EE953169-7153-48E9-8AFA-366F22D659FA}" type="pres">
      <dgm:prSet presAssocID="{17415117-95DD-4CA6-8CA6-1179B9BACBB3}" presName="sibTrans" presStyleLbl="sibTrans1D1" presStyleIdx="0" presStyleCnt="9"/>
      <dgm:spPr/>
    </dgm:pt>
    <dgm:pt modelId="{F7A204C8-19C1-48C5-B439-2E50D37F4CDB}" type="pres">
      <dgm:prSet presAssocID="{17415117-95DD-4CA6-8CA6-1179B9BACBB3}" presName="connectorText" presStyleLbl="sibTrans1D1" presStyleIdx="0" presStyleCnt="9"/>
      <dgm:spPr/>
    </dgm:pt>
    <dgm:pt modelId="{72DB532E-9F82-4009-BB23-C0E6832EFF55}" type="pres">
      <dgm:prSet presAssocID="{0C94AFD7-86C5-40D9-B46B-E1F4BCB06585}" presName="node" presStyleLbl="node1" presStyleIdx="1" presStyleCnt="10">
        <dgm:presLayoutVars>
          <dgm:bulletEnabled val="1"/>
        </dgm:presLayoutVars>
      </dgm:prSet>
      <dgm:spPr/>
    </dgm:pt>
    <dgm:pt modelId="{20B03E38-E2C5-4A46-A451-43EF1351E6CD}" type="pres">
      <dgm:prSet presAssocID="{EF1CE7B1-097F-4651-BEF9-3D69D11D33E7}" presName="sibTrans" presStyleLbl="sibTrans1D1" presStyleIdx="1" presStyleCnt="9"/>
      <dgm:spPr/>
    </dgm:pt>
    <dgm:pt modelId="{D61FDBCF-108B-486D-B705-6330EA1FD69C}" type="pres">
      <dgm:prSet presAssocID="{EF1CE7B1-097F-4651-BEF9-3D69D11D33E7}" presName="connectorText" presStyleLbl="sibTrans1D1" presStyleIdx="1" presStyleCnt="9"/>
      <dgm:spPr/>
    </dgm:pt>
    <dgm:pt modelId="{2AB0BFB7-475C-474B-AF9A-9DC18DF44DEB}" type="pres">
      <dgm:prSet presAssocID="{8D91551D-B6F0-4ED3-8E2E-F73F6CD4ACEC}" presName="node" presStyleLbl="node1" presStyleIdx="2" presStyleCnt="10">
        <dgm:presLayoutVars>
          <dgm:bulletEnabled val="1"/>
        </dgm:presLayoutVars>
      </dgm:prSet>
      <dgm:spPr/>
    </dgm:pt>
    <dgm:pt modelId="{6519C931-8D48-4C78-897B-06F6FC76C402}" type="pres">
      <dgm:prSet presAssocID="{37CE285F-5C74-4693-9FCA-32976F0BFB3C}" presName="sibTrans" presStyleLbl="sibTrans1D1" presStyleIdx="2" presStyleCnt="9"/>
      <dgm:spPr/>
    </dgm:pt>
    <dgm:pt modelId="{86834D1D-9E17-40DD-8D5D-F98CB27F9FCD}" type="pres">
      <dgm:prSet presAssocID="{37CE285F-5C74-4693-9FCA-32976F0BFB3C}" presName="connectorText" presStyleLbl="sibTrans1D1" presStyleIdx="2" presStyleCnt="9"/>
      <dgm:spPr/>
    </dgm:pt>
    <dgm:pt modelId="{E960D1A1-5F86-425F-AC8B-9AF9C5743DC8}" type="pres">
      <dgm:prSet presAssocID="{09CBE87E-FD72-4CCD-A7DC-B3620EDA8DD5}" presName="node" presStyleLbl="node1" presStyleIdx="3" presStyleCnt="10">
        <dgm:presLayoutVars>
          <dgm:bulletEnabled val="1"/>
        </dgm:presLayoutVars>
      </dgm:prSet>
      <dgm:spPr/>
    </dgm:pt>
    <dgm:pt modelId="{34BBA2E3-F1DB-4EDB-AA09-8CA8F5EB6434}" type="pres">
      <dgm:prSet presAssocID="{A49D3050-27BD-416A-B0E2-421FACF4819E}" presName="sibTrans" presStyleLbl="sibTrans1D1" presStyleIdx="3" presStyleCnt="9"/>
      <dgm:spPr/>
    </dgm:pt>
    <dgm:pt modelId="{D65D80FA-8D03-4426-A729-62C94ECB2963}" type="pres">
      <dgm:prSet presAssocID="{A49D3050-27BD-416A-B0E2-421FACF4819E}" presName="connectorText" presStyleLbl="sibTrans1D1" presStyleIdx="3" presStyleCnt="9"/>
      <dgm:spPr/>
    </dgm:pt>
    <dgm:pt modelId="{6BE1E092-85BB-4CB7-BA7F-25ED63F16004}" type="pres">
      <dgm:prSet presAssocID="{77D0949E-3A44-4374-B42B-FD042AEA226F}" presName="node" presStyleLbl="node1" presStyleIdx="4" presStyleCnt="10">
        <dgm:presLayoutVars>
          <dgm:bulletEnabled val="1"/>
        </dgm:presLayoutVars>
      </dgm:prSet>
      <dgm:spPr/>
    </dgm:pt>
    <dgm:pt modelId="{44B6EAC3-4E50-4B52-8364-94D390D6B9B1}" type="pres">
      <dgm:prSet presAssocID="{8238E860-656A-4108-AD76-630C2E1EB122}" presName="sibTrans" presStyleLbl="sibTrans1D1" presStyleIdx="4" presStyleCnt="9"/>
      <dgm:spPr/>
    </dgm:pt>
    <dgm:pt modelId="{956718B8-5A05-4275-B7B0-A623CEE5BD5B}" type="pres">
      <dgm:prSet presAssocID="{8238E860-656A-4108-AD76-630C2E1EB122}" presName="connectorText" presStyleLbl="sibTrans1D1" presStyleIdx="4" presStyleCnt="9"/>
      <dgm:spPr/>
    </dgm:pt>
    <dgm:pt modelId="{C1564DA7-3225-41F5-A540-342434CB4C09}" type="pres">
      <dgm:prSet presAssocID="{D97AA440-B8CB-42F9-A505-8D77003B4C6A}" presName="node" presStyleLbl="node1" presStyleIdx="5" presStyleCnt="10">
        <dgm:presLayoutVars>
          <dgm:bulletEnabled val="1"/>
        </dgm:presLayoutVars>
      </dgm:prSet>
      <dgm:spPr/>
    </dgm:pt>
    <dgm:pt modelId="{EDE5A0AB-8E46-43B4-8D94-55A36621F9AE}" type="pres">
      <dgm:prSet presAssocID="{C16665D5-1CF3-4E35-86A2-86E62352E1E6}" presName="sibTrans" presStyleLbl="sibTrans1D1" presStyleIdx="5" presStyleCnt="9"/>
      <dgm:spPr/>
    </dgm:pt>
    <dgm:pt modelId="{05C57811-160A-4811-B04D-2A9CD61064C9}" type="pres">
      <dgm:prSet presAssocID="{C16665D5-1CF3-4E35-86A2-86E62352E1E6}" presName="connectorText" presStyleLbl="sibTrans1D1" presStyleIdx="5" presStyleCnt="9"/>
      <dgm:spPr/>
    </dgm:pt>
    <dgm:pt modelId="{DDB2D5F3-B5AE-4D2E-9488-B8B89913EF3D}" type="pres">
      <dgm:prSet presAssocID="{CFA6FF73-0813-4294-97B8-97F218EFA280}" presName="node" presStyleLbl="node1" presStyleIdx="6" presStyleCnt="10">
        <dgm:presLayoutVars>
          <dgm:bulletEnabled val="1"/>
        </dgm:presLayoutVars>
      </dgm:prSet>
      <dgm:spPr/>
    </dgm:pt>
    <dgm:pt modelId="{B22D472B-DFF9-4086-A2B3-03E46969F7F0}" type="pres">
      <dgm:prSet presAssocID="{65EB15B6-78C4-4D95-B3C7-992F3FBC316C}" presName="sibTrans" presStyleLbl="sibTrans1D1" presStyleIdx="6" presStyleCnt="9"/>
      <dgm:spPr/>
    </dgm:pt>
    <dgm:pt modelId="{A3EFD906-CD77-4EB5-8E40-6A065FB33159}" type="pres">
      <dgm:prSet presAssocID="{65EB15B6-78C4-4D95-B3C7-992F3FBC316C}" presName="connectorText" presStyleLbl="sibTrans1D1" presStyleIdx="6" presStyleCnt="9"/>
      <dgm:spPr/>
    </dgm:pt>
    <dgm:pt modelId="{43C4655E-A349-4E15-8AFD-3AB79C81CFBA}" type="pres">
      <dgm:prSet presAssocID="{E7E4D9E4-111E-45D1-AB08-2BA4A82D23ED}" presName="node" presStyleLbl="node1" presStyleIdx="7" presStyleCnt="10">
        <dgm:presLayoutVars>
          <dgm:bulletEnabled val="1"/>
        </dgm:presLayoutVars>
      </dgm:prSet>
      <dgm:spPr/>
    </dgm:pt>
    <dgm:pt modelId="{76EFC1DE-3BF7-4BFE-81B1-010092A5BF45}" type="pres">
      <dgm:prSet presAssocID="{8926A292-3AC3-4ADD-B53B-25FA00B61FB0}" presName="sibTrans" presStyleLbl="sibTrans1D1" presStyleIdx="7" presStyleCnt="9"/>
      <dgm:spPr/>
    </dgm:pt>
    <dgm:pt modelId="{10203E01-FE3D-4751-8880-C4B1A4BC3288}" type="pres">
      <dgm:prSet presAssocID="{8926A292-3AC3-4ADD-B53B-25FA00B61FB0}" presName="connectorText" presStyleLbl="sibTrans1D1" presStyleIdx="7" presStyleCnt="9"/>
      <dgm:spPr/>
    </dgm:pt>
    <dgm:pt modelId="{28EF8AAD-6CD2-4B0C-BCDE-F1316995ACBE}" type="pres">
      <dgm:prSet presAssocID="{35FBDC17-A521-43F4-92D8-18B74F58DF27}" presName="node" presStyleLbl="node1" presStyleIdx="8" presStyleCnt="10">
        <dgm:presLayoutVars>
          <dgm:bulletEnabled val="1"/>
        </dgm:presLayoutVars>
      </dgm:prSet>
      <dgm:spPr/>
    </dgm:pt>
    <dgm:pt modelId="{8B990D7A-05D9-4374-9639-333F4A763F9F}" type="pres">
      <dgm:prSet presAssocID="{88424CFC-C3F6-4DD8-BE03-18BC8D76767F}" presName="sibTrans" presStyleLbl="sibTrans1D1" presStyleIdx="8" presStyleCnt="9"/>
      <dgm:spPr/>
    </dgm:pt>
    <dgm:pt modelId="{896FC882-FDAA-42A6-BC5A-ADF40B4C1EE3}" type="pres">
      <dgm:prSet presAssocID="{88424CFC-C3F6-4DD8-BE03-18BC8D76767F}" presName="connectorText" presStyleLbl="sibTrans1D1" presStyleIdx="8" presStyleCnt="9"/>
      <dgm:spPr/>
    </dgm:pt>
    <dgm:pt modelId="{F126748C-EED3-4B0F-B650-1C0A715B1CE8}" type="pres">
      <dgm:prSet presAssocID="{D44A0AED-9B71-4345-8A74-CF73FBA72603}" presName="node" presStyleLbl="node1" presStyleIdx="9" presStyleCnt="10">
        <dgm:presLayoutVars>
          <dgm:bulletEnabled val="1"/>
        </dgm:presLayoutVars>
      </dgm:prSet>
      <dgm:spPr/>
    </dgm:pt>
  </dgm:ptLst>
  <dgm:cxnLst>
    <dgm:cxn modelId="{A6595700-3A52-421D-B6D0-B2CFAB5C8D8D}" type="presOf" srcId="{8926A292-3AC3-4ADD-B53B-25FA00B61FB0}" destId="{10203E01-FE3D-4751-8880-C4B1A4BC3288}" srcOrd="1" destOrd="0" presId="urn:microsoft.com/office/officeart/2016/7/layout/RepeatingBendingProcessNew"/>
    <dgm:cxn modelId="{65C6E811-E310-421A-A540-07D227B94D12}" srcId="{1A6EE837-9FA5-4211-A59F-ABA983341E08}" destId="{77D0949E-3A44-4374-B42B-FD042AEA226F}" srcOrd="4" destOrd="0" parTransId="{5E5375D2-C37C-493E-A5D0-16B94BDB68E2}" sibTransId="{8238E860-656A-4108-AD76-630C2E1EB122}"/>
    <dgm:cxn modelId="{AA0C9713-6AC8-4D50-9DF7-1F05E91BF2A6}" type="presOf" srcId="{A49D3050-27BD-416A-B0E2-421FACF4819E}" destId="{34BBA2E3-F1DB-4EDB-AA09-8CA8F5EB6434}" srcOrd="0" destOrd="0" presId="urn:microsoft.com/office/officeart/2016/7/layout/RepeatingBendingProcessNew"/>
    <dgm:cxn modelId="{A8AA9F17-A84D-4CF1-A25B-D5A95AC4318A}" type="presOf" srcId="{88424CFC-C3F6-4DD8-BE03-18BC8D76767F}" destId="{8B990D7A-05D9-4374-9639-333F4A763F9F}" srcOrd="0" destOrd="0" presId="urn:microsoft.com/office/officeart/2016/7/layout/RepeatingBendingProcessNew"/>
    <dgm:cxn modelId="{81643527-D1E4-4189-8DD9-AE3A64926F8E}" srcId="{1A6EE837-9FA5-4211-A59F-ABA983341E08}" destId="{09D50F8E-CC4A-457D-9433-FA40C9BA11DE}" srcOrd="0" destOrd="0" parTransId="{D7D08633-D78F-46C1-8B14-47F40B6BDF9C}" sibTransId="{17415117-95DD-4CA6-8CA6-1179B9BACBB3}"/>
    <dgm:cxn modelId="{D6731E29-83DF-4556-84E0-94F7FD2CCEAE}" type="presOf" srcId="{09D50F8E-CC4A-457D-9433-FA40C9BA11DE}" destId="{7FAFEDF0-D92F-4896-B99A-F8A7FA651A7F}" srcOrd="0" destOrd="0" presId="urn:microsoft.com/office/officeart/2016/7/layout/RepeatingBendingProcessNew"/>
    <dgm:cxn modelId="{C1574D2E-6103-4858-866A-03A90C0F495D}" type="presOf" srcId="{17415117-95DD-4CA6-8CA6-1179B9BACBB3}" destId="{EE953169-7153-48E9-8AFA-366F22D659FA}" srcOrd="0" destOrd="0" presId="urn:microsoft.com/office/officeart/2016/7/layout/RepeatingBendingProcessNew"/>
    <dgm:cxn modelId="{F300B834-4924-4E1F-9DDC-4C96F4908091}" type="presOf" srcId="{A49D3050-27BD-416A-B0E2-421FACF4819E}" destId="{D65D80FA-8D03-4426-A729-62C94ECB2963}" srcOrd="1" destOrd="0" presId="urn:microsoft.com/office/officeart/2016/7/layout/RepeatingBendingProcessNew"/>
    <dgm:cxn modelId="{47B5873B-66AD-4BE4-BC27-2615F1288772}" type="presOf" srcId="{D44A0AED-9B71-4345-8A74-CF73FBA72603}" destId="{F126748C-EED3-4B0F-B650-1C0A715B1CE8}" srcOrd="0" destOrd="0" presId="urn:microsoft.com/office/officeart/2016/7/layout/RepeatingBendingProcessNew"/>
    <dgm:cxn modelId="{9007563F-FE48-4543-B7F2-9F78FB8A116B}" type="presOf" srcId="{0C94AFD7-86C5-40D9-B46B-E1F4BCB06585}" destId="{72DB532E-9F82-4009-BB23-C0E6832EFF55}" srcOrd="0" destOrd="0" presId="urn:microsoft.com/office/officeart/2016/7/layout/RepeatingBendingProcessNew"/>
    <dgm:cxn modelId="{04598142-D196-416C-9127-86F41E14084D}" srcId="{1A6EE837-9FA5-4211-A59F-ABA983341E08}" destId="{E7E4D9E4-111E-45D1-AB08-2BA4A82D23ED}" srcOrd="7" destOrd="0" parTransId="{86545CCD-8EAA-4871-AA24-8D341051CFBF}" sibTransId="{8926A292-3AC3-4ADD-B53B-25FA00B61FB0}"/>
    <dgm:cxn modelId="{3FAB6044-1B38-4A9E-BA4C-CC3064C1572E}" type="presOf" srcId="{C16665D5-1CF3-4E35-86A2-86E62352E1E6}" destId="{05C57811-160A-4811-B04D-2A9CD61064C9}" srcOrd="1" destOrd="0" presId="urn:microsoft.com/office/officeart/2016/7/layout/RepeatingBendingProcessNew"/>
    <dgm:cxn modelId="{B650864A-1417-4D41-BFE1-B46D03B69265}" type="presOf" srcId="{09CBE87E-FD72-4CCD-A7DC-B3620EDA8DD5}" destId="{E960D1A1-5F86-425F-AC8B-9AF9C5743DC8}" srcOrd="0" destOrd="0" presId="urn:microsoft.com/office/officeart/2016/7/layout/RepeatingBendingProcessNew"/>
    <dgm:cxn modelId="{E984C54F-C104-4937-BE80-963424F2E570}" srcId="{1A6EE837-9FA5-4211-A59F-ABA983341E08}" destId="{0C94AFD7-86C5-40D9-B46B-E1F4BCB06585}" srcOrd="1" destOrd="0" parTransId="{25EE6FAE-D748-4A94-8660-D815DBAC2625}" sibTransId="{EF1CE7B1-097F-4651-BEF9-3D69D11D33E7}"/>
    <dgm:cxn modelId="{758A5651-F92F-4AAF-8D22-B6280EAD90E1}" type="presOf" srcId="{EF1CE7B1-097F-4651-BEF9-3D69D11D33E7}" destId="{20B03E38-E2C5-4A46-A451-43EF1351E6CD}" srcOrd="0" destOrd="0" presId="urn:microsoft.com/office/officeart/2016/7/layout/RepeatingBendingProcessNew"/>
    <dgm:cxn modelId="{C6E76C53-4171-445C-946A-972C3DD22E6F}" type="presOf" srcId="{8238E860-656A-4108-AD76-630C2E1EB122}" destId="{956718B8-5A05-4275-B7B0-A623CEE5BD5B}" srcOrd="1" destOrd="0" presId="urn:microsoft.com/office/officeart/2016/7/layout/RepeatingBendingProcessNew"/>
    <dgm:cxn modelId="{7C809753-C148-45DD-A8AB-A8C6740B8D30}" type="presOf" srcId="{1A6EE837-9FA5-4211-A59F-ABA983341E08}" destId="{E0F60E0E-D1AE-4206-93B1-264B37BB7C62}" srcOrd="0" destOrd="0" presId="urn:microsoft.com/office/officeart/2016/7/layout/RepeatingBendingProcessNew"/>
    <dgm:cxn modelId="{FB1B2A5A-7B00-41B0-AC9C-54BDCD9936CF}" type="presOf" srcId="{65EB15B6-78C4-4D95-B3C7-992F3FBC316C}" destId="{A3EFD906-CD77-4EB5-8E40-6A065FB33159}" srcOrd="1" destOrd="0" presId="urn:microsoft.com/office/officeart/2016/7/layout/RepeatingBendingProcessNew"/>
    <dgm:cxn modelId="{717D9C8B-7DEA-4376-8148-8DEC7D722A4A}" srcId="{1A6EE837-9FA5-4211-A59F-ABA983341E08}" destId="{CFA6FF73-0813-4294-97B8-97F218EFA280}" srcOrd="6" destOrd="0" parTransId="{0901662B-562E-434B-998A-2FC6AF199217}" sibTransId="{65EB15B6-78C4-4D95-B3C7-992F3FBC316C}"/>
    <dgm:cxn modelId="{037B818E-0613-4CBE-88FD-1D4ABE565E16}" srcId="{1A6EE837-9FA5-4211-A59F-ABA983341E08}" destId="{8D91551D-B6F0-4ED3-8E2E-F73F6CD4ACEC}" srcOrd="2" destOrd="0" parTransId="{23628730-1BB5-414D-BC96-CC7FF373EE5B}" sibTransId="{37CE285F-5C74-4693-9FCA-32976F0BFB3C}"/>
    <dgm:cxn modelId="{C6675E93-0065-4C45-9EF3-D41E8BE4626D}" type="presOf" srcId="{8238E860-656A-4108-AD76-630C2E1EB122}" destId="{44B6EAC3-4E50-4B52-8364-94D390D6B9B1}" srcOrd="0" destOrd="0" presId="urn:microsoft.com/office/officeart/2016/7/layout/RepeatingBendingProcessNew"/>
    <dgm:cxn modelId="{30F74993-386D-4B54-8F8D-DF43E8509C51}" type="presOf" srcId="{EF1CE7B1-097F-4651-BEF9-3D69D11D33E7}" destId="{D61FDBCF-108B-486D-B705-6330EA1FD69C}" srcOrd="1" destOrd="0" presId="urn:microsoft.com/office/officeart/2016/7/layout/RepeatingBendingProcessNew"/>
    <dgm:cxn modelId="{996219A5-AC88-4016-9814-4EFE56D0B434}" srcId="{1A6EE837-9FA5-4211-A59F-ABA983341E08}" destId="{09CBE87E-FD72-4CCD-A7DC-B3620EDA8DD5}" srcOrd="3" destOrd="0" parTransId="{F8AFB611-CEF8-434F-A71A-8F5F80C032B7}" sibTransId="{A49D3050-27BD-416A-B0E2-421FACF4819E}"/>
    <dgm:cxn modelId="{6F9434A7-2A49-4824-8057-570F09B7AB1C}" type="presOf" srcId="{D97AA440-B8CB-42F9-A505-8D77003B4C6A}" destId="{C1564DA7-3225-41F5-A540-342434CB4C09}" srcOrd="0" destOrd="0" presId="urn:microsoft.com/office/officeart/2016/7/layout/RepeatingBendingProcessNew"/>
    <dgm:cxn modelId="{AC4B82A8-1C11-4823-9A52-7580FB68EB9D}" type="presOf" srcId="{77D0949E-3A44-4374-B42B-FD042AEA226F}" destId="{6BE1E092-85BB-4CB7-BA7F-25ED63F16004}" srcOrd="0" destOrd="0" presId="urn:microsoft.com/office/officeart/2016/7/layout/RepeatingBendingProcessNew"/>
    <dgm:cxn modelId="{963B94A8-CFB4-4F0A-8859-07FCA38194C4}" type="presOf" srcId="{37CE285F-5C74-4693-9FCA-32976F0BFB3C}" destId="{6519C931-8D48-4C78-897B-06F6FC76C402}" srcOrd="0" destOrd="0" presId="urn:microsoft.com/office/officeart/2016/7/layout/RepeatingBendingProcessNew"/>
    <dgm:cxn modelId="{5E0006BB-1B30-4842-B433-9364B0BD8E01}" type="presOf" srcId="{65EB15B6-78C4-4D95-B3C7-992F3FBC316C}" destId="{B22D472B-DFF9-4086-A2B3-03E46969F7F0}" srcOrd="0" destOrd="0" presId="urn:microsoft.com/office/officeart/2016/7/layout/RepeatingBendingProcessNew"/>
    <dgm:cxn modelId="{A23460BC-7C2D-4701-9FEC-C8E523C84816}" type="presOf" srcId="{CFA6FF73-0813-4294-97B8-97F218EFA280}" destId="{DDB2D5F3-B5AE-4D2E-9488-B8B89913EF3D}" srcOrd="0" destOrd="0" presId="urn:microsoft.com/office/officeart/2016/7/layout/RepeatingBendingProcessNew"/>
    <dgm:cxn modelId="{1006BCBF-A91C-4778-9C12-223CD3E14BFE}" type="presOf" srcId="{C16665D5-1CF3-4E35-86A2-86E62352E1E6}" destId="{EDE5A0AB-8E46-43B4-8D94-55A36621F9AE}" srcOrd="0" destOrd="0" presId="urn:microsoft.com/office/officeart/2016/7/layout/RepeatingBendingProcessNew"/>
    <dgm:cxn modelId="{4AE2D6C1-8DA0-4414-BC80-E46DB5217052}" type="presOf" srcId="{35FBDC17-A521-43F4-92D8-18B74F58DF27}" destId="{28EF8AAD-6CD2-4B0C-BCDE-F1316995ACBE}" srcOrd="0" destOrd="0" presId="urn:microsoft.com/office/officeart/2016/7/layout/RepeatingBendingProcessNew"/>
    <dgm:cxn modelId="{663D8AD1-8CC5-4C71-BB01-F7AB5964EF64}" type="presOf" srcId="{17415117-95DD-4CA6-8CA6-1179B9BACBB3}" destId="{F7A204C8-19C1-48C5-B439-2E50D37F4CDB}" srcOrd="1" destOrd="0" presId="urn:microsoft.com/office/officeart/2016/7/layout/RepeatingBendingProcessNew"/>
    <dgm:cxn modelId="{273F61D5-5BD5-4785-896D-829E44C7F47C}" type="presOf" srcId="{E7E4D9E4-111E-45D1-AB08-2BA4A82D23ED}" destId="{43C4655E-A349-4E15-8AFD-3AB79C81CFBA}" srcOrd="0" destOrd="0" presId="urn:microsoft.com/office/officeart/2016/7/layout/RepeatingBendingProcessNew"/>
    <dgm:cxn modelId="{78CF76D5-902C-4C58-AA3E-5D5D915EEF78}" type="presOf" srcId="{8926A292-3AC3-4ADD-B53B-25FA00B61FB0}" destId="{76EFC1DE-3BF7-4BFE-81B1-010092A5BF45}" srcOrd="0" destOrd="0" presId="urn:microsoft.com/office/officeart/2016/7/layout/RepeatingBendingProcessNew"/>
    <dgm:cxn modelId="{EC5CEBE5-67AE-4EC2-B100-8CC0E8443A6A}" srcId="{1A6EE837-9FA5-4211-A59F-ABA983341E08}" destId="{D97AA440-B8CB-42F9-A505-8D77003B4C6A}" srcOrd="5" destOrd="0" parTransId="{0CF20A79-54DF-400C-943C-330486B50DBC}" sibTransId="{C16665D5-1CF3-4E35-86A2-86E62352E1E6}"/>
    <dgm:cxn modelId="{BA3A91E9-ABCB-44D9-B125-17573B46AEFB}" type="presOf" srcId="{37CE285F-5C74-4693-9FCA-32976F0BFB3C}" destId="{86834D1D-9E17-40DD-8D5D-F98CB27F9FCD}" srcOrd="1" destOrd="0" presId="urn:microsoft.com/office/officeart/2016/7/layout/RepeatingBendingProcessNew"/>
    <dgm:cxn modelId="{134427EA-5319-4B1E-94AF-01407253587B}" srcId="{1A6EE837-9FA5-4211-A59F-ABA983341E08}" destId="{D44A0AED-9B71-4345-8A74-CF73FBA72603}" srcOrd="9" destOrd="0" parTransId="{3448D525-F5AB-4650-90FD-B7BBE8F30C96}" sibTransId="{108DCF35-1654-4BF5-9E07-F21A318D107F}"/>
    <dgm:cxn modelId="{2E7A1DEC-2B9F-4E49-90ED-C5299D6A2AAE}" srcId="{1A6EE837-9FA5-4211-A59F-ABA983341E08}" destId="{35FBDC17-A521-43F4-92D8-18B74F58DF27}" srcOrd="8" destOrd="0" parTransId="{F02F2EC8-4AAD-4CC9-9314-51D21DFA22CF}" sibTransId="{88424CFC-C3F6-4DD8-BE03-18BC8D76767F}"/>
    <dgm:cxn modelId="{EBC39DF2-7702-47EE-9C2A-8986F4394871}" type="presOf" srcId="{8D91551D-B6F0-4ED3-8E2E-F73F6CD4ACEC}" destId="{2AB0BFB7-475C-474B-AF9A-9DC18DF44DEB}" srcOrd="0" destOrd="0" presId="urn:microsoft.com/office/officeart/2016/7/layout/RepeatingBendingProcessNew"/>
    <dgm:cxn modelId="{54C469F5-8C74-4C3D-BCA5-5C4CACBAFDFB}" type="presOf" srcId="{88424CFC-C3F6-4DD8-BE03-18BC8D76767F}" destId="{896FC882-FDAA-42A6-BC5A-ADF40B4C1EE3}" srcOrd="1" destOrd="0" presId="urn:microsoft.com/office/officeart/2016/7/layout/RepeatingBendingProcessNew"/>
    <dgm:cxn modelId="{A68E51A7-2CAD-444F-9D93-2A2BBE8F33CB}" type="presParOf" srcId="{E0F60E0E-D1AE-4206-93B1-264B37BB7C62}" destId="{7FAFEDF0-D92F-4896-B99A-F8A7FA651A7F}" srcOrd="0" destOrd="0" presId="urn:microsoft.com/office/officeart/2016/7/layout/RepeatingBendingProcessNew"/>
    <dgm:cxn modelId="{E83F6254-50CA-4D12-946D-B67F2D2B50CA}" type="presParOf" srcId="{E0F60E0E-D1AE-4206-93B1-264B37BB7C62}" destId="{EE953169-7153-48E9-8AFA-366F22D659FA}" srcOrd="1" destOrd="0" presId="urn:microsoft.com/office/officeart/2016/7/layout/RepeatingBendingProcessNew"/>
    <dgm:cxn modelId="{61599ADC-B2A8-40D9-912D-164BAA991E8A}" type="presParOf" srcId="{EE953169-7153-48E9-8AFA-366F22D659FA}" destId="{F7A204C8-19C1-48C5-B439-2E50D37F4CDB}" srcOrd="0" destOrd="0" presId="urn:microsoft.com/office/officeart/2016/7/layout/RepeatingBendingProcessNew"/>
    <dgm:cxn modelId="{06B7D9F8-E46B-437E-8125-A2CFE4BD6B79}" type="presParOf" srcId="{E0F60E0E-D1AE-4206-93B1-264B37BB7C62}" destId="{72DB532E-9F82-4009-BB23-C0E6832EFF55}" srcOrd="2" destOrd="0" presId="urn:microsoft.com/office/officeart/2016/7/layout/RepeatingBendingProcessNew"/>
    <dgm:cxn modelId="{067E726E-A36C-447C-9B02-F13BADA8158F}" type="presParOf" srcId="{E0F60E0E-D1AE-4206-93B1-264B37BB7C62}" destId="{20B03E38-E2C5-4A46-A451-43EF1351E6CD}" srcOrd="3" destOrd="0" presId="urn:microsoft.com/office/officeart/2016/7/layout/RepeatingBendingProcessNew"/>
    <dgm:cxn modelId="{3D90F040-A324-4C04-8AF4-E22EE638A51B}" type="presParOf" srcId="{20B03E38-E2C5-4A46-A451-43EF1351E6CD}" destId="{D61FDBCF-108B-486D-B705-6330EA1FD69C}" srcOrd="0" destOrd="0" presId="urn:microsoft.com/office/officeart/2016/7/layout/RepeatingBendingProcessNew"/>
    <dgm:cxn modelId="{3B547BCE-3D3E-40B8-AAF2-CD43D0D832A6}" type="presParOf" srcId="{E0F60E0E-D1AE-4206-93B1-264B37BB7C62}" destId="{2AB0BFB7-475C-474B-AF9A-9DC18DF44DEB}" srcOrd="4" destOrd="0" presId="urn:microsoft.com/office/officeart/2016/7/layout/RepeatingBendingProcessNew"/>
    <dgm:cxn modelId="{70FC4373-1853-441F-98A5-A6A9D60DB30E}" type="presParOf" srcId="{E0F60E0E-D1AE-4206-93B1-264B37BB7C62}" destId="{6519C931-8D48-4C78-897B-06F6FC76C402}" srcOrd="5" destOrd="0" presId="urn:microsoft.com/office/officeart/2016/7/layout/RepeatingBendingProcessNew"/>
    <dgm:cxn modelId="{0BD15794-90C9-40AF-9BA9-8CFB466A2A14}" type="presParOf" srcId="{6519C931-8D48-4C78-897B-06F6FC76C402}" destId="{86834D1D-9E17-40DD-8D5D-F98CB27F9FCD}" srcOrd="0" destOrd="0" presId="urn:microsoft.com/office/officeart/2016/7/layout/RepeatingBendingProcessNew"/>
    <dgm:cxn modelId="{E8A210CD-60EF-468C-99B8-3665D5B38FAC}" type="presParOf" srcId="{E0F60E0E-D1AE-4206-93B1-264B37BB7C62}" destId="{E960D1A1-5F86-425F-AC8B-9AF9C5743DC8}" srcOrd="6" destOrd="0" presId="urn:microsoft.com/office/officeart/2016/7/layout/RepeatingBendingProcessNew"/>
    <dgm:cxn modelId="{DD119A0C-6AE0-4D77-9FBC-226FA25F66AE}" type="presParOf" srcId="{E0F60E0E-D1AE-4206-93B1-264B37BB7C62}" destId="{34BBA2E3-F1DB-4EDB-AA09-8CA8F5EB6434}" srcOrd="7" destOrd="0" presId="urn:microsoft.com/office/officeart/2016/7/layout/RepeatingBendingProcessNew"/>
    <dgm:cxn modelId="{AECD332D-8164-48A8-8E68-6299F96172F4}" type="presParOf" srcId="{34BBA2E3-F1DB-4EDB-AA09-8CA8F5EB6434}" destId="{D65D80FA-8D03-4426-A729-62C94ECB2963}" srcOrd="0" destOrd="0" presId="urn:microsoft.com/office/officeart/2016/7/layout/RepeatingBendingProcessNew"/>
    <dgm:cxn modelId="{08F1FEE6-0CC8-42B0-816C-7E5148528442}" type="presParOf" srcId="{E0F60E0E-D1AE-4206-93B1-264B37BB7C62}" destId="{6BE1E092-85BB-4CB7-BA7F-25ED63F16004}" srcOrd="8" destOrd="0" presId="urn:microsoft.com/office/officeart/2016/7/layout/RepeatingBendingProcessNew"/>
    <dgm:cxn modelId="{FEF5B32B-FB79-463A-89DA-E8CEF4626311}" type="presParOf" srcId="{E0F60E0E-D1AE-4206-93B1-264B37BB7C62}" destId="{44B6EAC3-4E50-4B52-8364-94D390D6B9B1}" srcOrd="9" destOrd="0" presId="urn:microsoft.com/office/officeart/2016/7/layout/RepeatingBendingProcessNew"/>
    <dgm:cxn modelId="{C3845074-B16F-42E8-ACBC-C5B871038A13}" type="presParOf" srcId="{44B6EAC3-4E50-4B52-8364-94D390D6B9B1}" destId="{956718B8-5A05-4275-B7B0-A623CEE5BD5B}" srcOrd="0" destOrd="0" presId="urn:microsoft.com/office/officeart/2016/7/layout/RepeatingBendingProcessNew"/>
    <dgm:cxn modelId="{2C53D2ED-5CF6-4FCA-B2A0-F4C4BB76869F}" type="presParOf" srcId="{E0F60E0E-D1AE-4206-93B1-264B37BB7C62}" destId="{C1564DA7-3225-41F5-A540-342434CB4C09}" srcOrd="10" destOrd="0" presId="urn:microsoft.com/office/officeart/2016/7/layout/RepeatingBendingProcessNew"/>
    <dgm:cxn modelId="{BDA8C234-53A9-4021-A5A0-E6504725D9BF}" type="presParOf" srcId="{E0F60E0E-D1AE-4206-93B1-264B37BB7C62}" destId="{EDE5A0AB-8E46-43B4-8D94-55A36621F9AE}" srcOrd="11" destOrd="0" presId="urn:microsoft.com/office/officeart/2016/7/layout/RepeatingBendingProcessNew"/>
    <dgm:cxn modelId="{6C09B5F0-F842-49B7-8C18-8B72B9BDE37B}" type="presParOf" srcId="{EDE5A0AB-8E46-43B4-8D94-55A36621F9AE}" destId="{05C57811-160A-4811-B04D-2A9CD61064C9}" srcOrd="0" destOrd="0" presId="urn:microsoft.com/office/officeart/2016/7/layout/RepeatingBendingProcessNew"/>
    <dgm:cxn modelId="{6187CB32-E4F7-4317-BBB8-19D9A8A2CEC1}" type="presParOf" srcId="{E0F60E0E-D1AE-4206-93B1-264B37BB7C62}" destId="{DDB2D5F3-B5AE-4D2E-9488-B8B89913EF3D}" srcOrd="12" destOrd="0" presId="urn:microsoft.com/office/officeart/2016/7/layout/RepeatingBendingProcessNew"/>
    <dgm:cxn modelId="{CD41F579-AF18-48D8-846C-FEB8B74BCA49}" type="presParOf" srcId="{E0F60E0E-D1AE-4206-93B1-264B37BB7C62}" destId="{B22D472B-DFF9-4086-A2B3-03E46969F7F0}" srcOrd="13" destOrd="0" presId="urn:microsoft.com/office/officeart/2016/7/layout/RepeatingBendingProcessNew"/>
    <dgm:cxn modelId="{95AF660F-E2D8-4E44-B857-40D5E831C0C4}" type="presParOf" srcId="{B22D472B-DFF9-4086-A2B3-03E46969F7F0}" destId="{A3EFD906-CD77-4EB5-8E40-6A065FB33159}" srcOrd="0" destOrd="0" presId="urn:microsoft.com/office/officeart/2016/7/layout/RepeatingBendingProcessNew"/>
    <dgm:cxn modelId="{B5A28AF7-A7B3-4A64-8DB2-8A3436FB04F5}" type="presParOf" srcId="{E0F60E0E-D1AE-4206-93B1-264B37BB7C62}" destId="{43C4655E-A349-4E15-8AFD-3AB79C81CFBA}" srcOrd="14" destOrd="0" presId="urn:microsoft.com/office/officeart/2016/7/layout/RepeatingBendingProcessNew"/>
    <dgm:cxn modelId="{CF828DE7-DD9B-44E9-B0BA-EBACDD183F50}" type="presParOf" srcId="{E0F60E0E-D1AE-4206-93B1-264B37BB7C62}" destId="{76EFC1DE-3BF7-4BFE-81B1-010092A5BF45}" srcOrd="15" destOrd="0" presId="urn:microsoft.com/office/officeart/2016/7/layout/RepeatingBendingProcessNew"/>
    <dgm:cxn modelId="{39D4C33C-C150-4DD6-ABA5-57F9BA7E090B}" type="presParOf" srcId="{76EFC1DE-3BF7-4BFE-81B1-010092A5BF45}" destId="{10203E01-FE3D-4751-8880-C4B1A4BC3288}" srcOrd="0" destOrd="0" presId="urn:microsoft.com/office/officeart/2016/7/layout/RepeatingBendingProcessNew"/>
    <dgm:cxn modelId="{FC575984-D26D-4F41-A6B2-73A0C8049E99}" type="presParOf" srcId="{E0F60E0E-D1AE-4206-93B1-264B37BB7C62}" destId="{28EF8AAD-6CD2-4B0C-BCDE-F1316995ACBE}" srcOrd="16" destOrd="0" presId="urn:microsoft.com/office/officeart/2016/7/layout/RepeatingBendingProcessNew"/>
    <dgm:cxn modelId="{0C6740DD-7651-4BA8-AD49-B4FBB8B93BD7}" type="presParOf" srcId="{E0F60E0E-D1AE-4206-93B1-264B37BB7C62}" destId="{8B990D7A-05D9-4374-9639-333F4A763F9F}" srcOrd="17" destOrd="0" presId="urn:microsoft.com/office/officeart/2016/7/layout/RepeatingBendingProcessNew"/>
    <dgm:cxn modelId="{936BF6D8-BBA1-46DF-815C-91275C5BA4ED}" type="presParOf" srcId="{8B990D7A-05D9-4374-9639-333F4A763F9F}" destId="{896FC882-FDAA-42A6-BC5A-ADF40B4C1EE3}" srcOrd="0" destOrd="0" presId="urn:microsoft.com/office/officeart/2016/7/layout/RepeatingBendingProcessNew"/>
    <dgm:cxn modelId="{275E3CF6-23DE-4509-952B-DEE61C437D6B}" type="presParOf" srcId="{E0F60E0E-D1AE-4206-93B1-264B37BB7C62}" destId="{F126748C-EED3-4B0F-B650-1C0A715B1CE8}"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B4262A-66F6-45DA-A21D-B5582520386B}"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AFE35FA3-FCDE-4DC5-8E7E-8107D1218D1C}">
      <dgm:prSet/>
      <dgm:spPr/>
      <dgm:t>
        <a:bodyPr/>
        <a:lstStyle/>
        <a:p>
          <a:r>
            <a:rPr lang="en-US"/>
            <a:t>Students will follow directional signs posted in the halls.</a:t>
          </a:r>
        </a:p>
      </dgm:t>
    </dgm:pt>
    <dgm:pt modelId="{3B0A3867-204B-4CE3-AFC1-3235706D1304}" type="parTrans" cxnId="{551156B6-3332-4A6C-9C45-709AC944B439}">
      <dgm:prSet/>
      <dgm:spPr/>
      <dgm:t>
        <a:bodyPr/>
        <a:lstStyle/>
        <a:p>
          <a:endParaRPr lang="en-US"/>
        </a:p>
      </dgm:t>
    </dgm:pt>
    <dgm:pt modelId="{CC04596E-40F1-4E99-AA19-3911A12CF0F7}" type="sibTrans" cxnId="{551156B6-3332-4A6C-9C45-709AC944B439}">
      <dgm:prSet phldrT="1" phldr="0"/>
      <dgm:spPr/>
      <dgm:t>
        <a:bodyPr/>
        <a:lstStyle/>
        <a:p>
          <a:r>
            <a:rPr lang="en-US"/>
            <a:t>1</a:t>
          </a:r>
        </a:p>
      </dgm:t>
    </dgm:pt>
    <dgm:pt modelId="{C790C45C-F494-40AE-9FA6-AE8B210FCE8D}">
      <dgm:prSet/>
      <dgm:spPr/>
      <dgm:t>
        <a:bodyPr/>
        <a:lstStyle/>
        <a:p>
          <a:r>
            <a:rPr lang="en-US"/>
            <a:t>Students will use floor markers for spacing.</a:t>
          </a:r>
        </a:p>
      </dgm:t>
    </dgm:pt>
    <dgm:pt modelId="{CF0D7780-0DDB-44D1-816B-DA2FD0C8BC37}" type="parTrans" cxnId="{7336CF1D-CEF8-4EC8-BAAD-A2B45B35F045}">
      <dgm:prSet/>
      <dgm:spPr/>
      <dgm:t>
        <a:bodyPr/>
        <a:lstStyle/>
        <a:p>
          <a:endParaRPr lang="en-US"/>
        </a:p>
      </dgm:t>
    </dgm:pt>
    <dgm:pt modelId="{53C9E73A-C554-4BAE-9EB6-CB576BD388C1}" type="sibTrans" cxnId="{7336CF1D-CEF8-4EC8-BAAD-A2B45B35F045}">
      <dgm:prSet phldrT="2" phldr="0"/>
      <dgm:spPr/>
      <dgm:t>
        <a:bodyPr/>
        <a:lstStyle/>
        <a:p>
          <a:r>
            <a:rPr lang="en-US"/>
            <a:t>2</a:t>
          </a:r>
        </a:p>
      </dgm:t>
    </dgm:pt>
    <dgm:pt modelId="{46ADC04F-5E2D-4BC4-9C6B-D70C44CD7C2F}">
      <dgm:prSet/>
      <dgm:spPr/>
      <dgm:t>
        <a:bodyPr/>
        <a:lstStyle/>
        <a:p>
          <a:r>
            <a:rPr lang="en-US"/>
            <a:t>Each homeroom class will use a staggered restroom schedule.</a:t>
          </a:r>
        </a:p>
      </dgm:t>
    </dgm:pt>
    <dgm:pt modelId="{FCAFCE33-0DE8-4604-B0FF-31AE0502255A}" type="parTrans" cxnId="{A3854947-0BFA-4428-A1A2-315114D3A431}">
      <dgm:prSet/>
      <dgm:spPr/>
      <dgm:t>
        <a:bodyPr/>
        <a:lstStyle/>
        <a:p>
          <a:endParaRPr lang="en-US"/>
        </a:p>
      </dgm:t>
    </dgm:pt>
    <dgm:pt modelId="{D7F159F6-4DB7-4EA2-88A2-D89EF625CE7F}" type="sibTrans" cxnId="{A3854947-0BFA-4428-A1A2-315114D3A431}">
      <dgm:prSet phldrT="3" phldr="0"/>
      <dgm:spPr/>
      <dgm:t>
        <a:bodyPr/>
        <a:lstStyle/>
        <a:p>
          <a:r>
            <a:rPr lang="en-US"/>
            <a:t>3</a:t>
          </a:r>
        </a:p>
      </dgm:t>
    </dgm:pt>
    <dgm:pt modelId="{4DEF9B33-ED09-453D-ABBF-4A2015B531F4}">
      <dgm:prSet/>
      <dgm:spPr/>
      <dgm:t>
        <a:bodyPr/>
        <a:lstStyle/>
        <a:p>
          <a:r>
            <a:rPr lang="en-US"/>
            <a:t>Only two students will be permitted to use the restroom at one time.</a:t>
          </a:r>
        </a:p>
      </dgm:t>
    </dgm:pt>
    <dgm:pt modelId="{B7C606C8-E827-4601-90D4-C14196A0D5EC}" type="parTrans" cxnId="{52C0D97B-61EF-40E5-B8BB-0A32D18E1C41}">
      <dgm:prSet/>
      <dgm:spPr/>
      <dgm:t>
        <a:bodyPr/>
        <a:lstStyle/>
        <a:p>
          <a:endParaRPr lang="en-US"/>
        </a:p>
      </dgm:t>
    </dgm:pt>
    <dgm:pt modelId="{507C83EC-EAC8-4929-8D3E-3C501D8809B5}" type="sibTrans" cxnId="{52C0D97B-61EF-40E5-B8BB-0A32D18E1C41}">
      <dgm:prSet phldrT="4" phldr="0"/>
      <dgm:spPr/>
      <dgm:t>
        <a:bodyPr/>
        <a:lstStyle/>
        <a:p>
          <a:r>
            <a:rPr lang="en-US"/>
            <a:t>4</a:t>
          </a:r>
        </a:p>
      </dgm:t>
    </dgm:pt>
    <dgm:pt modelId="{2300EB87-AA76-4175-BD4B-E36C2DF6DBC0}">
      <dgm:prSet/>
      <dgm:spPr/>
      <dgm:t>
        <a:bodyPr/>
        <a:lstStyle/>
        <a:p>
          <a:r>
            <a:rPr lang="en-US"/>
            <a:t>Students should only use grade level restrooms. </a:t>
          </a:r>
        </a:p>
        <a:p>
          <a:r>
            <a:rPr lang="en-US"/>
            <a:t>Water fountains will be covered.</a:t>
          </a:r>
        </a:p>
      </dgm:t>
    </dgm:pt>
    <dgm:pt modelId="{DD0015B6-B160-4630-96B9-5EDE80283CFE}" type="parTrans" cxnId="{96D8285B-8F33-4AB5-98D5-43144D668548}">
      <dgm:prSet/>
      <dgm:spPr/>
      <dgm:t>
        <a:bodyPr/>
        <a:lstStyle/>
        <a:p>
          <a:endParaRPr lang="en-US"/>
        </a:p>
      </dgm:t>
    </dgm:pt>
    <dgm:pt modelId="{0D7DEAC2-0A2A-4AE8-89BA-CB56ED3350F7}" type="sibTrans" cxnId="{96D8285B-8F33-4AB5-98D5-43144D668548}">
      <dgm:prSet phldrT="5" phldr="0"/>
      <dgm:spPr/>
      <dgm:t>
        <a:bodyPr/>
        <a:lstStyle/>
        <a:p>
          <a:r>
            <a:rPr lang="en-US"/>
            <a:t>5</a:t>
          </a:r>
        </a:p>
      </dgm:t>
    </dgm:pt>
    <dgm:pt modelId="{D485F8DF-50CC-4673-A377-1D396A733D37}">
      <dgm:prSet/>
      <dgm:spPr/>
      <dgm:t>
        <a:bodyPr/>
        <a:lstStyle/>
        <a:p>
          <a:r>
            <a:rPr lang="en-US"/>
            <a:t>Students will bring bottles of water from home.</a:t>
          </a:r>
        </a:p>
      </dgm:t>
    </dgm:pt>
    <dgm:pt modelId="{D98DB5B8-5232-44E1-9A09-A56EAA1E5D84}" type="parTrans" cxnId="{59454977-7786-4D15-A4A2-127FDBC69D79}">
      <dgm:prSet/>
      <dgm:spPr/>
      <dgm:t>
        <a:bodyPr/>
        <a:lstStyle/>
        <a:p>
          <a:endParaRPr lang="en-US"/>
        </a:p>
      </dgm:t>
    </dgm:pt>
    <dgm:pt modelId="{D4C86DEA-4225-45B2-81CB-32CF692BA643}" type="sibTrans" cxnId="{59454977-7786-4D15-A4A2-127FDBC69D79}">
      <dgm:prSet phldrT="6" phldr="0"/>
      <dgm:spPr/>
      <dgm:t>
        <a:bodyPr/>
        <a:lstStyle/>
        <a:p>
          <a:r>
            <a:rPr lang="en-US"/>
            <a:t>6</a:t>
          </a:r>
        </a:p>
      </dgm:t>
    </dgm:pt>
    <dgm:pt modelId="{B0EF7A21-B443-457C-AA05-FC45015974E9}" type="pres">
      <dgm:prSet presAssocID="{3EB4262A-66F6-45DA-A21D-B5582520386B}" presName="Name0" presStyleCnt="0">
        <dgm:presLayoutVars>
          <dgm:animLvl val="lvl"/>
          <dgm:resizeHandles val="exact"/>
        </dgm:presLayoutVars>
      </dgm:prSet>
      <dgm:spPr/>
    </dgm:pt>
    <dgm:pt modelId="{F7303D51-5859-456D-AAE9-4D617D811F4A}" type="pres">
      <dgm:prSet presAssocID="{AFE35FA3-FCDE-4DC5-8E7E-8107D1218D1C}" presName="compositeNode" presStyleCnt="0">
        <dgm:presLayoutVars>
          <dgm:bulletEnabled val="1"/>
        </dgm:presLayoutVars>
      </dgm:prSet>
      <dgm:spPr/>
    </dgm:pt>
    <dgm:pt modelId="{766C7CD7-C3EA-4F3D-AC89-837D8DAD1F8A}" type="pres">
      <dgm:prSet presAssocID="{AFE35FA3-FCDE-4DC5-8E7E-8107D1218D1C}" presName="bgRect" presStyleLbl="bgAccFollowNode1" presStyleIdx="0" presStyleCnt="6"/>
      <dgm:spPr/>
    </dgm:pt>
    <dgm:pt modelId="{73F157F8-C60B-4290-8FB2-02DD314E867F}" type="pres">
      <dgm:prSet presAssocID="{CC04596E-40F1-4E99-AA19-3911A12CF0F7}" presName="sibTransNodeCircle" presStyleLbl="alignNode1" presStyleIdx="0" presStyleCnt="12">
        <dgm:presLayoutVars>
          <dgm:chMax val="0"/>
          <dgm:bulletEnabled/>
        </dgm:presLayoutVars>
      </dgm:prSet>
      <dgm:spPr/>
    </dgm:pt>
    <dgm:pt modelId="{5F68A5F6-D870-40EC-BB18-CE8D589E2BC9}" type="pres">
      <dgm:prSet presAssocID="{AFE35FA3-FCDE-4DC5-8E7E-8107D1218D1C}" presName="bottomLine" presStyleLbl="alignNode1" presStyleIdx="1" presStyleCnt="12">
        <dgm:presLayoutVars/>
      </dgm:prSet>
      <dgm:spPr/>
    </dgm:pt>
    <dgm:pt modelId="{B9CB7C60-8BEB-42CB-A69B-030672F33827}" type="pres">
      <dgm:prSet presAssocID="{AFE35FA3-FCDE-4DC5-8E7E-8107D1218D1C}" presName="nodeText" presStyleLbl="bgAccFollowNode1" presStyleIdx="0" presStyleCnt="6">
        <dgm:presLayoutVars>
          <dgm:bulletEnabled val="1"/>
        </dgm:presLayoutVars>
      </dgm:prSet>
      <dgm:spPr/>
    </dgm:pt>
    <dgm:pt modelId="{44FB7438-171A-4107-A84F-A2C61EB53EFD}" type="pres">
      <dgm:prSet presAssocID="{CC04596E-40F1-4E99-AA19-3911A12CF0F7}" presName="sibTrans" presStyleCnt="0"/>
      <dgm:spPr/>
    </dgm:pt>
    <dgm:pt modelId="{3CA76C28-2F5B-4F67-8EFB-08BBC553310C}" type="pres">
      <dgm:prSet presAssocID="{C790C45C-F494-40AE-9FA6-AE8B210FCE8D}" presName="compositeNode" presStyleCnt="0">
        <dgm:presLayoutVars>
          <dgm:bulletEnabled val="1"/>
        </dgm:presLayoutVars>
      </dgm:prSet>
      <dgm:spPr/>
    </dgm:pt>
    <dgm:pt modelId="{503C2DA9-B602-4736-B291-69C18D94482B}" type="pres">
      <dgm:prSet presAssocID="{C790C45C-F494-40AE-9FA6-AE8B210FCE8D}" presName="bgRect" presStyleLbl="bgAccFollowNode1" presStyleIdx="1" presStyleCnt="6"/>
      <dgm:spPr/>
    </dgm:pt>
    <dgm:pt modelId="{54F3C9AF-96F7-4FA4-8599-C7B74EF6B938}" type="pres">
      <dgm:prSet presAssocID="{53C9E73A-C554-4BAE-9EB6-CB576BD388C1}" presName="sibTransNodeCircle" presStyleLbl="alignNode1" presStyleIdx="2" presStyleCnt="12">
        <dgm:presLayoutVars>
          <dgm:chMax val="0"/>
          <dgm:bulletEnabled/>
        </dgm:presLayoutVars>
      </dgm:prSet>
      <dgm:spPr/>
    </dgm:pt>
    <dgm:pt modelId="{AB5454AD-F844-4330-ABED-274CDB33C0C5}" type="pres">
      <dgm:prSet presAssocID="{C790C45C-F494-40AE-9FA6-AE8B210FCE8D}" presName="bottomLine" presStyleLbl="alignNode1" presStyleIdx="3" presStyleCnt="12">
        <dgm:presLayoutVars/>
      </dgm:prSet>
      <dgm:spPr/>
    </dgm:pt>
    <dgm:pt modelId="{04835A13-6D0F-4666-8BBC-154C933AFE37}" type="pres">
      <dgm:prSet presAssocID="{C790C45C-F494-40AE-9FA6-AE8B210FCE8D}" presName="nodeText" presStyleLbl="bgAccFollowNode1" presStyleIdx="1" presStyleCnt="6">
        <dgm:presLayoutVars>
          <dgm:bulletEnabled val="1"/>
        </dgm:presLayoutVars>
      </dgm:prSet>
      <dgm:spPr/>
    </dgm:pt>
    <dgm:pt modelId="{796A00A6-8591-423A-9240-F7EC1158E795}" type="pres">
      <dgm:prSet presAssocID="{53C9E73A-C554-4BAE-9EB6-CB576BD388C1}" presName="sibTrans" presStyleCnt="0"/>
      <dgm:spPr/>
    </dgm:pt>
    <dgm:pt modelId="{59232B31-7FE6-4C4F-BAAE-927628B20642}" type="pres">
      <dgm:prSet presAssocID="{46ADC04F-5E2D-4BC4-9C6B-D70C44CD7C2F}" presName="compositeNode" presStyleCnt="0">
        <dgm:presLayoutVars>
          <dgm:bulletEnabled val="1"/>
        </dgm:presLayoutVars>
      </dgm:prSet>
      <dgm:spPr/>
    </dgm:pt>
    <dgm:pt modelId="{7C07749C-8413-4220-A9FC-8F8799D5EB7D}" type="pres">
      <dgm:prSet presAssocID="{46ADC04F-5E2D-4BC4-9C6B-D70C44CD7C2F}" presName="bgRect" presStyleLbl="bgAccFollowNode1" presStyleIdx="2" presStyleCnt="6"/>
      <dgm:spPr/>
    </dgm:pt>
    <dgm:pt modelId="{52CE5A39-AF3F-41DE-9252-666D8D1AB72F}" type="pres">
      <dgm:prSet presAssocID="{D7F159F6-4DB7-4EA2-88A2-D89EF625CE7F}" presName="sibTransNodeCircle" presStyleLbl="alignNode1" presStyleIdx="4" presStyleCnt="12">
        <dgm:presLayoutVars>
          <dgm:chMax val="0"/>
          <dgm:bulletEnabled/>
        </dgm:presLayoutVars>
      </dgm:prSet>
      <dgm:spPr/>
    </dgm:pt>
    <dgm:pt modelId="{0C1A79C3-0B31-41A3-9FD8-DECB6EA99881}" type="pres">
      <dgm:prSet presAssocID="{46ADC04F-5E2D-4BC4-9C6B-D70C44CD7C2F}" presName="bottomLine" presStyleLbl="alignNode1" presStyleIdx="5" presStyleCnt="12">
        <dgm:presLayoutVars/>
      </dgm:prSet>
      <dgm:spPr/>
    </dgm:pt>
    <dgm:pt modelId="{6623D0F7-8BCB-48CD-A66A-B0ED1528D57E}" type="pres">
      <dgm:prSet presAssocID="{46ADC04F-5E2D-4BC4-9C6B-D70C44CD7C2F}" presName="nodeText" presStyleLbl="bgAccFollowNode1" presStyleIdx="2" presStyleCnt="6">
        <dgm:presLayoutVars>
          <dgm:bulletEnabled val="1"/>
        </dgm:presLayoutVars>
      </dgm:prSet>
      <dgm:spPr/>
    </dgm:pt>
    <dgm:pt modelId="{67C5A8D0-31DE-4F92-99A1-A5433D0D0F81}" type="pres">
      <dgm:prSet presAssocID="{D7F159F6-4DB7-4EA2-88A2-D89EF625CE7F}" presName="sibTrans" presStyleCnt="0"/>
      <dgm:spPr/>
    </dgm:pt>
    <dgm:pt modelId="{DB0FD72E-C1D5-4E99-8907-D2FAB89FDA91}" type="pres">
      <dgm:prSet presAssocID="{4DEF9B33-ED09-453D-ABBF-4A2015B531F4}" presName="compositeNode" presStyleCnt="0">
        <dgm:presLayoutVars>
          <dgm:bulletEnabled val="1"/>
        </dgm:presLayoutVars>
      </dgm:prSet>
      <dgm:spPr/>
    </dgm:pt>
    <dgm:pt modelId="{3C7C2D5F-0C63-4D10-8EE2-617C1DBD7A9D}" type="pres">
      <dgm:prSet presAssocID="{4DEF9B33-ED09-453D-ABBF-4A2015B531F4}" presName="bgRect" presStyleLbl="bgAccFollowNode1" presStyleIdx="3" presStyleCnt="6"/>
      <dgm:spPr/>
    </dgm:pt>
    <dgm:pt modelId="{5354E891-F3FB-4389-9E33-9E3F30C8A8BD}" type="pres">
      <dgm:prSet presAssocID="{507C83EC-EAC8-4929-8D3E-3C501D8809B5}" presName="sibTransNodeCircle" presStyleLbl="alignNode1" presStyleIdx="6" presStyleCnt="12">
        <dgm:presLayoutVars>
          <dgm:chMax val="0"/>
          <dgm:bulletEnabled/>
        </dgm:presLayoutVars>
      </dgm:prSet>
      <dgm:spPr/>
    </dgm:pt>
    <dgm:pt modelId="{08217D35-BBE0-4818-BB54-9AEB65172A99}" type="pres">
      <dgm:prSet presAssocID="{4DEF9B33-ED09-453D-ABBF-4A2015B531F4}" presName="bottomLine" presStyleLbl="alignNode1" presStyleIdx="7" presStyleCnt="12">
        <dgm:presLayoutVars/>
      </dgm:prSet>
      <dgm:spPr/>
    </dgm:pt>
    <dgm:pt modelId="{C6AC95B6-A454-43E7-A9AC-FD2473570251}" type="pres">
      <dgm:prSet presAssocID="{4DEF9B33-ED09-453D-ABBF-4A2015B531F4}" presName="nodeText" presStyleLbl="bgAccFollowNode1" presStyleIdx="3" presStyleCnt="6">
        <dgm:presLayoutVars>
          <dgm:bulletEnabled val="1"/>
        </dgm:presLayoutVars>
      </dgm:prSet>
      <dgm:spPr/>
    </dgm:pt>
    <dgm:pt modelId="{C525FF78-535B-4AE2-A24C-6ACEAC2219E8}" type="pres">
      <dgm:prSet presAssocID="{507C83EC-EAC8-4929-8D3E-3C501D8809B5}" presName="sibTrans" presStyleCnt="0"/>
      <dgm:spPr/>
    </dgm:pt>
    <dgm:pt modelId="{C9E6C739-6046-48F6-BF40-6144C58906B5}" type="pres">
      <dgm:prSet presAssocID="{2300EB87-AA76-4175-BD4B-E36C2DF6DBC0}" presName="compositeNode" presStyleCnt="0">
        <dgm:presLayoutVars>
          <dgm:bulletEnabled val="1"/>
        </dgm:presLayoutVars>
      </dgm:prSet>
      <dgm:spPr/>
    </dgm:pt>
    <dgm:pt modelId="{0225740A-73F0-4DE2-BCB3-15C9182EB4B7}" type="pres">
      <dgm:prSet presAssocID="{2300EB87-AA76-4175-BD4B-E36C2DF6DBC0}" presName="bgRect" presStyleLbl="bgAccFollowNode1" presStyleIdx="4" presStyleCnt="6"/>
      <dgm:spPr/>
    </dgm:pt>
    <dgm:pt modelId="{14139B9D-6FDD-4926-A688-BCE05F71E3D4}" type="pres">
      <dgm:prSet presAssocID="{0D7DEAC2-0A2A-4AE8-89BA-CB56ED3350F7}" presName="sibTransNodeCircle" presStyleLbl="alignNode1" presStyleIdx="8" presStyleCnt="12">
        <dgm:presLayoutVars>
          <dgm:chMax val="0"/>
          <dgm:bulletEnabled/>
        </dgm:presLayoutVars>
      </dgm:prSet>
      <dgm:spPr/>
    </dgm:pt>
    <dgm:pt modelId="{3DB22674-C2C1-41E8-AB71-0F0E7923BC51}" type="pres">
      <dgm:prSet presAssocID="{2300EB87-AA76-4175-BD4B-E36C2DF6DBC0}" presName="bottomLine" presStyleLbl="alignNode1" presStyleIdx="9" presStyleCnt="12">
        <dgm:presLayoutVars/>
      </dgm:prSet>
      <dgm:spPr/>
    </dgm:pt>
    <dgm:pt modelId="{60A2DD89-B5D4-4355-B374-AC0D40ECF4B5}" type="pres">
      <dgm:prSet presAssocID="{2300EB87-AA76-4175-BD4B-E36C2DF6DBC0}" presName="nodeText" presStyleLbl="bgAccFollowNode1" presStyleIdx="4" presStyleCnt="6">
        <dgm:presLayoutVars>
          <dgm:bulletEnabled val="1"/>
        </dgm:presLayoutVars>
      </dgm:prSet>
      <dgm:spPr/>
    </dgm:pt>
    <dgm:pt modelId="{48D45F14-6D98-4FCB-95A9-22E864F74D2B}" type="pres">
      <dgm:prSet presAssocID="{0D7DEAC2-0A2A-4AE8-89BA-CB56ED3350F7}" presName="sibTrans" presStyleCnt="0"/>
      <dgm:spPr/>
    </dgm:pt>
    <dgm:pt modelId="{DBE9A820-6B98-4063-93B4-F9E86CB1E8C9}" type="pres">
      <dgm:prSet presAssocID="{D485F8DF-50CC-4673-A377-1D396A733D37}" presName="compositeNode" presStyleCnt="0">
        <dgm:presLayoutVars>
          <dgm:bulletEnabled val="1"/>
        </dgm:presLayoutVars>
      </dgm:prSet>
      <dgm:spPr/>
    </dgm:pt>
    <dgm:pt modelId="{963315D0-D705-4E09-ABFC-E59BE9AEDC99}" type="pres">
      <dgm:prSet presAssocID="{D485F8DF-50CC-4673-A377-1D396A733D37}" presName="bgRect" presStyleLbl="bgAccFollowNode1" presStyleIdx="5" presStyleCnt="6"/>
      <dgm:spPr/>
    </dgm:pt>
    <dgm:pt modelId="{675F6F35-BC8C-4AA5-96F4-43C43AB65FDA}" type="pres">
      <dgm:prSet presAssocID="{D4C86DEA-4225-45B2-81CB-32CF692BA643}" presName="sibTransNodeCircle" presStyleLbl="alignNode1" presStyleIdx="10" presStyleCnt="12">
        <dgm:presLayoutVars>
          <dgm:chMax val="0"/>
          <dgm:bulletEnabled/>
        </dgm:presLayoutVars>
      </dgm:prSet>
      <dgm:spPr/>
    </dgm:pt>
    <dgm:pt modelId="{68577D03-39A2-443E-A9DF-0A2BF3B059D2}" type="pres">
      <dgm:prSet presAssocID="{D485F8DF-50CC-4673-A377-1D396A733D37}" presName="bottomLine" presStyleLbl="alignNode1" presStyleIdx="11" presStyleCnt="12">
        <dgm:presLayoutVars/>
      </dgm:prSet>
      <dgm:spPr/>
    </dgm:pt>
    <dgm:pt modelId="{0E7FB573-3FB7-4902-8171-AB0D8498CAAC}" type="pres">
      <dgm:prSet presAssocID="{D485F8DF-50CC-4673-A377-1D396A733D37}" presName="nodeText" presStyleLbl="bgAccFollowNode1" presStyleIdx="5" presStyleCnt="6">
        <dgm:presLayoutVars>
          <dgm:bulletEnabled val="1"/>
        </dgm:presLayoutVars>
      </dgm:prSet>
      <dgm:spPr/>
    </dgm:pt>
  </dgm:ptLst>
  <dgm:cxnLst>
    <dgm:cxn modelId="{54A2C700-1F89-4E81-96A2-0344BBD203B4}" type="presOf" srcId="{2300EB87-AA76-4175-BD4B-E36C2DF6DBC0}" destId="{0225740A-73F0-4DE2-BCB3-15C9182EB4B7}" srcOrd="0" destOrd="0" presId="urn:microsoft.com/office/officeart/2016/7/layout/BasicLinearProcessNumbered"/>
    <dgm:cxn modelId="{7336CF1D-CEF8-4EC8-BAAD-A2B45B35F045}" srcId="{3EB4262A-66F6-45DA-A21D-B5582520386B}" destId="{C790C45C-F494-40AE-9FA6-AE8B210FCE8D}" srcOrd="1" destOrd="0" parTransId="{CF0D7780-0DDB-44D1-816B-DA2FD0C8BC37}" sibTransId="{53C9E73A-C554-4BAE-9EB6-CB576BD388C1}"/>
    <dgm:cxn modelId="{DD38B323-66EE-40B1-9188-B59C51AAD73B}" type="presOf" srcId="{507C83EC-EAC8-4929-8D3E-3C501D8809B5}" destId="{5354E891-F3FB-4389-9E33-9E3F30C8A8BD}" srcOrd="0" destOrd="0" presId="urn:microsoft.com/office/officeart/2016/7/layout/BasicLinearProcessNumbered"/>
    <dgm:cxn modelId="{B4A01B37-163A-4B50-AAD9-12354A5FF14D}" type="presOf" srcId="{53C9E73A-C554-4BAE-9EB6-CB576BD388C1}" destId="{54F3C9AF-96F7-4FA4-8599-C7B74EF6B938}" srcOrd="0" destOrd="0" presId="urn:microsoft.com/office/officeart/2016/7/layout/BasicLinearProcessNumbered"/>
    <dgm:cxn modelId="{96D8285B-8F33-4AB5-98D5-43144D668548}" srcId="{3EB4262A-66F6-45DA-A21D-B5582520386B}" destId="{2300EB87-AA76-4175-BD4B-E36C2DF6DBC0}" srcOrd="4" destOrd="0" parTransId="{DD0015B6-B160-4630-96B9-5EDE80283CFE}" sibTransId="{0D7DEAC2-0A2A-4AE8-89BA-CB56ED3350F7}"/>
    <dgm:cxn modelId="{DC179941-A244-4636-8819-2CFB972DB6C5}" type="presOf" srcId="{D7F159F6-4DB7-4EA2-88A2-D89EF625CE7F}" destId="{52CE5A39-AF3F-41DE-9252-666D8D1AB72F}" srcOrd="0" destOrd="0" presId="urn:microsoft.com/office/officeart/2016/7/layout/BasicLinearProcessNumbered"/>
    <dgm:cxn modelId="{1CEDD146-5E00-4DA4-B1C5-F8B7C40070DC}" type="presOf" srcId="{3EB4262A-66F6-45DA-A21D-B5582520386B}" destId="{B0EF7A21-B443-457C-AA05-FC45015974E9}" srcOrd="0" destOrd="0" presId="urn:microsoft.com/office/officeart/2016/7/layout/BasicLinearProcessNumbered"/>
    <dgm:cxn modelId="{A3854947-0BFA-4428-A1A2-315114D3A431}" srcId="{3EB4262A-66F6-45DA-A21D-B5582520386B}" destId="{46ADC04F-5E2D-4BC4-9C6B-D70C44CD7C2F}" srcOrd="2" destOrd="0" parTransId="{FCAFCE33-0DE8-4604-B0FF-31AE0502255A}" sibTransId="{D7F159F6-4DB7-4EA2-88A2-D89EF625CE7F}"/>
    <dgm:cxn modelId="{2A4A9A69-001A-49B4-8FCB-2F3C9543DACC}" type="presOf" srcId="{0D7DEAC2-0A2A-4AE8-89BA-CB56ED3350F7}" destId="{14139B9D-6FDD-4926-A688-BCE05F71E3D4}" srcOrd="0" destOrd="0" presId="urn:microsoft.com/office/officeart/2016/7/layout/BasicLinearProcessNumbered"/>
    <dgm:cxn modelId="{B314B44E-705C-4A9E-B086-74F253A109D0}" type="presOf" srcId="{CC04596E-40F1-4E99-AA19-3911A12CF0F7}" destId="{73F157F8-C60B-4290-8FB2-02DD314E867F}" srcOrd="0" destOrd="0" presId="urn:microsoft.com/office/officeart/2016/7/layout/BasicLinearProcessNumbered"/>
    <dgm:cxn modelId="{C0BA9673-0881-4FC5-B39A-B745C8758138}" type="presOf" srcId="{2300EB87-AA76-4175-BD4B-E36C2DF6DBC0}" destId="{60A2DD89-B5D4-4355-B374-AC0D40ECF4B5}" srcOrd="1" destOrd="0" presId="urn:microsoft.com/office/officeart/2016/7/layout/BasicLinearProcessNumbered"/>
    <dgm:cxn modelId="{C7735B56-1FCF-40EC-9277-D084ABBE697C}" type="presOf" srcId="{46ADC04F-5E2D-4BC4-9C6B-D70C44CD7C2F}" destId="{6623D0F7-8BCB-48CD-A66A-B0ED1528D57E}" srcOrd="1" destOrd="0" presId="urn:microsoft.com/office/officeart/2016/7/layout/BasicLinearProcessNumbered"/>
    <dgm:cxn modelId="{59454977-7786-4D15-A4A2-127FDBC69D79}" srcId="{3EB4262A-66F6-45DA-A21D-B5582520386B}" destId="{D485F8DF-50CC-4673-A377-1D396A733D37}" srcOrd="5" destOrd="0" parTransId="{D98DB5B8-5232-44E1-9A09-A56EAA1E5D84}" sibTransId="{D4C86DEA-4225-45B2-81CB-32CF692BA643}"/>
    <dgm:cxn modelId="{F2A0FF57-0250-496B-B5EA-2DE731833D2C}" type="presOf" srcId="{D485F8DF-50CC-4673-A377-1D396A733D37}" destId="{963315D0-D705-4E09-ABFC-E59BE9AEDC99}" srcOrd="0" destOrd="0" presId="urn:microsoft.com/office/officeart/2016/7/layout/BasicLinearProcessNumbered"/>
    <dgm:cxn modelId="{52C0D97B-61EF-40E5-B8BB-0A32D18E1C41}" srcId="{3EB4262A-66F6-45DA-A21D-B5582520386B}" destId="{4DEF9B33-ED09-453D-ABBF-4A2015B531F4}" srcOrd="3" destOrd="0" parTransId="{B7C606C8-E827-4601-90D4-C14196A0D5EC}" sibTransId="{507C83EC-EAC8-4929-8D3E-3C501D8809B5}"/>
    <dgm:cxn modelId="{A052C291-13ED-44CC-950B-5AAB6F89A37A}" type="presOf" srcId="{D4C86DEA-4225-45B2-81CB-32CF692BA643}" destId="{675F6F35-BC8C-4AA5-96F4-43C43AB65FDA}" srcOrd="0" destOrd="0" presId="urn:microsoft.com/office/officeart/2016/7/layout/BasicLinearProcessNumbered"/>
    <dgm:cxn modelId="{B2F929A7-319A-46D5-A340-6B78F5060F36}" type="presOf" srcId="{C790C45C-F494-40AE-9FA6-AE8B210FCE8D}" destId="{04835A13-6D0F-4666-8BBC-154C933AFE37}" srcOrd="1" destOrd="0" presId="urn:microsoft.com/office/officeart/2016/7/layout/BasicLinearProcessNumbered"/>
    <dgm:cxn modelId="{551156B6-3332-4A6C-9C45-709AC944B439}" srcId="{3EB4262A-66F6-45DA-A21D-B5582520386B}" destId="{AFE35FA3-FCDE-4DC5-8E7E-8107D1218D1C}" srcOrd="0" destOrd="0" parTransId="{3B0A3867-204B-4CE3-AFC1-3235706D1304}" sibTransId="{CC04596E-40F1-4E99-AA19-3911A12CF0F7}"/>
    <dgm:cxn modelId="{2939F6BB-C112-4449-BBC0-698A70E9D6C9}" type="presOf" srcId="{D485F8DF-50CC-4673-A377-1D396A733D37}" destId="{0E7FB573-3FB7-4902-8171-AB0D8498CAAC}" srcOrd="1" destOrd="0" presId="urn:microsoft.com/office/officeart/2016/7/layout/BasicLinearProcessNumbered"/>
    <dgm:cxn modelId="{66D0B5D8-0E51-4776-A235-BE81FCD4E4D2}" type="presOf" srcId="{46ADC04F-5E2D-4BC4-9C6B-D70C44CD7C2F}" destId="{7C07749C-8413-4220-A9FC-8F8799D5EB7D}" srcOrd="0" destOrd="0" presId="urn:microsoft.com/office/officeart/2016/7/layout/BasicLinearProcessNumbered"/>
    <dgm:cxn modelId="{480D9BDD-EB3A-4D6D-A16B-0B56AAE2F097}" type="presOf" srcId="{4DEF9B33-ED09-453D-ABBF-4A2015B531F4}" destId="{3C7C2D5F-0C63-4D10-8EE2-617C1DBD7A9D}" srcOrd="0" destOrd="0" presId="urn:microsoft.com/office/officeart/2016/7/layout/BasicLinearProcessNumbered"/>
    <dgm:cxn modelId="{630284ED-91F0-4545-BBD3-C16256BD99E7}" type="presOf" srcId="{AFE35FA3-FCDE-4DC5-8E7E-8107D1218D1C}" destId="{766C7CD7-C3EA-4F3D-AC89-837D8DAD1F8A}" srcOrd="0" destOrd="0" presId="urn:microsoft.com/office/officeart/2016/7/layout/BasicLinearProcessNumbered"/>
    <dgm:cxn modelId="{36097AF0-1E75-411B-8D78-112C46200E49}" type="presOf" srcId="{AFE35FA3-FCDE-4DC5-8E7E-8107D1218D1C}" destId="{B9CB7C60-8BEB-42CB-A69B-030672F33827}" srcOrd="1" destOrd="0" presId="urn:microsoft.com/office/officeart/2016/7/layout/BasicLinearProcessNumbered"/>
    <dgm:cxn modelId="{BCFA3DF3-3065-48C1-B824-194405B1D526}" type="presOf" srcId="{C790C45C-F494-40AE-9FA6-AE8B210FCE8D}" destId="{503C2DA9-B602-4736-B291-69C18D94482B}" srcOrd="0" destOrd="0" presId="urn:microsoft.com/office/officeart/2016/7/layout/BasicLinearProcessNumbered"/>
    <dgm:cxn modelId="{9B3F25FC-4077-4542-A646-1005396B0FFF}" type="presOf" srcId="{4DEF9B33-ED09-453D-ABBF-4A2015B531F4}" destId="{C6AC95B6-A454-43E7-A9AC-FD2473570251}" srcOrd="1" destOrd="0" presId="urn:microsoft.com/office/officeart/2016/7/layout/BasicLinearProcessNumbered"/>
    <dgm:cxn modelId="{D4D3CDE6-8527-4C9F-BC07-399A76F5DF87}" type="presParOf" srcId="{B0EF7A21-B443-457C-AA05-FC45015974E9}" destId="{F7303D51-5859-456D-AAE9-4D617D811F4A}" srcOrd="0" destOrd="0" presId="urn:microsoft.com/office/officeart/2016/7/layout/BasicLinearProcessNumbered"/>
    <dgm:cxn modelId="{E36D3C12-A1A5-42FF-86CD-3FE13499B703}" type="presParOf" srcId="{F7303D51-5859-456D-AAE9-4D617D811F4A}" destId="{766C7CD7-C3EA-4F3D-AC89-837D8DAD1F8A}" srcOrd="0" destOrd="0" presId="urn:microsoft.com/office/officeart/2016/7/layout/BasicLinearProcessNumbered"/>
    <dgm:cxn modelId="{94981158-52A5-401E-92EA-C0B00023FEFA}" type="presParOf" srcId="{F7303D51-5859-456D-AAE9-4D617D811F4A}" destId="{73F157F8-C60B-4290-8FB2-02DD314E867F}" srcOrd="1" destOrd="0" presId="urn:microsoft.com/office/officeart/2016/7/layout/BasicLinearProcessNumbered"/>
    <dgm:cxn modelId="{EC146C94-A23A-46BC-B469-73E8BB837282}" type="presParOf" srcId="{F7303D51-5859-456D-AAE9-4D617D811F4A}" destId="{5F68A5F6-D870-40EC-BB18-CE8D589E2BC9}" srcOrd="2" destOrd="0" presId="urn:microsoft.com/office/officeart/2016/7/layout/BasicLinearProcessNumbered"/>
    <dgm:cxn modelId="{32718C2F-8F3E-4639-AEB1-1CA7BE5E630F}" type="presParOf" srcId="{F7303D51-5859-456D-AAE9-4D617D811F4A}" destId="{B9CB7C60-8BEB-42CB-A69B-030672F33827}" srcOrd="3" destOrd="0" presId="urn:microsoft.com/office/officeart/2016/7/layout/BasicLinearProcessNumbered"/>
    <dgm:cxn modelId="{8AAB7656-13D2-4F41-81C9-B5DB4D6D49E9}" type="presParOf" srcId="{B0EF7A21-B443-457C-AA05-FC45015974E9}" destId="{44FB7438-171A-4107-A84F-A2C61EB53EFD}" srcOrd="1" destOrd="0" presId="urn:microsoft.com/office/officeart/2016/7/layout/BasicLinearProcessNumbered"/>
    <dgm:cxn modelId="{0B01663D-0C6E-425D-8A6D-9C66FB536635}" type="presParOf" srcId="{B0EF7A21-B443-457C-AA05-FC45015974E9}" destId="{3CA76C28-2F5B-4F67-8EFB-08BBC553310C}" srcOrd="2" destOrd="0" presId="urn:microsoft.com/office/officeart/2016/7/layout/BasicLinearProcessNumbered"/>
    <dgm:cxn modelId="{84724E1D-3767-44C8-86F2-856F79E27DD0}" type="presParOf" srcId="{3CA76C28-2F5B-4F67-8EFB-08BBC553310C}" destId="{503C2DA9-B602-4736-B291-69C18D94482B}" srcOrd="0" destOrd="0" presId="urn:microsoft.com/office/officeart/2016/7/layout/BasicLinearProcessNumbered"/>
    <dgm:cxn modelId="{A3AEE97C-EF3F-45E1-80D1-16BB955D8824}" type="presParOf" srcId="{3CA76C28-2F5B-4F67-8EFB-08BBC553310C}" destId="{54F3C9AF-96F7-4FA4-8599-C7B74EF6B938}" srcOrd="1" destOrd="0" presId="urn:microsoft.com/office/officeart/2016/7/layout/BasicLinearProcessNumbered"/>
    <dgm:cxn modelId="{F70CDF2F-F758-4758-BC3F-EAC520C94A03}" type="presParOf" srcId="{3CA76C28-2F5B-4F67-8EFB-08BBC553310C}" destId="{AB5454AD-F844-4330-ABED-274CDB33C0C5}" srcOrd="2" destOrd="0" presId="urn:microsoft.com/office/officeart/2016/7/layout/BasicLinearProcessNumbered"/>
    <dgm:cxn modelId="{B6911B19-5FA1-4CFB-A5E2-A68C8403DCEC}" type="presParOf" srcId="{3CA76C28-2F5B-4F67-8EFB-08BBC553310C}" destId="{04835A13-6D0F-4666-8BBC-154C933AFE37}" srcOrd="3" destOrd="0" presId="urn:microsoft.com/office/officeart/2016/7/layout/BasicLinearProcessNumbered"/>
    <dgm:cxn modelId="{DF128196-EC93-4B12-8F84-E1D998637697}" type="presParOf" srcId="{B0EF7A21-B443-457C-AA05-FC45015974E9}" destId="{796A00A6-8591-423A-9240-F7EC1158E795}" srcOrd="3" destOrd="0" presId="urn:microsoft.com/office/officeart/2016/7/layout/BasicLinearProcessNumbered"/>
    <dgm:cxn modelId="{EABC3C34-D476-473C-99D7-263691215969}" type="presParOf" srcId="{B0EF7A21-B443-457C-AA05-FC45015974E9}" destId="{59232B31-7FE6-4C4F-BAAE-927628B20642}" srcOrd="4" destOrd="0" presId="urn:microsoft.com/office/officeart/2016/7/layout/BasicLinearProcessNumbered"/>
    <dgm:cxn modelId="{74A6BCDA-5D2F-44C7-BBF3-83EE89E0BBD9}" type="presParOf" srcId="{59232B31-7FE6-4C4F-BAAE-927628B20642}" destId="{7C07749C-8413-4220-A9FC-8F8799D5EB7D}" srcOrd="0" destOrd="0" presId="urn:microsoft.com/office/officeart/2016/7/layout/BasicLinearProcessNumbered"/>
    <dgm:cxn modelId="{A953B719-C5F2-43F5-893C-F9E0234791B4}" type="presParOf" srcId="{59232B31-7FE6-4C4F-BAAE-927628B20642}" destId="{52CE5A39-AF3F-41DE-9252-666D8D1AB72F}" srcOrd="1" destOrd="0" presId="urn:microsoft.com/office/officeart/2016/7/layout/BasicLinearProcessNumbered"/>
    <dgm:cxn modelId="{D28D2255-7E83-4914-9B92-3AADB4DC111A}" type="presParOf" srcId="{59232B31-7FE6-4C4F-BAAE-927628B20642}" destId="{0C1A79C3-0B31-41A3-9FD8-DECB6EA99881}" srcOrd="2" destOrd="0" presId="urn:microsoft.com/office/officeart/2016/7/layout/BasicLinearProcessNumbered"/>
    <dgm:cxn modelId="{A3403609-42A2-4D60-8C05-DE0302D08AE7}" type="presParOf" srcId="{59232B31-7FE6-4C4F-BAAE-927628B20642}" destId="{6623D0F7-8BCB-48CD-A66A-B0ED1528D57E}" srcOrd="3" destOrd="0" presId="urn:microsoft.com/office/officeart/2016/7/layout/BasicLinearProcessNumbered"/>
    <dgm:cxn modelId="{61565F14-C262-4DE4-8B9B-625DFBEDFCBC}" type="presParOf" srcId="{B0EF7A21-B443-457C-AA05-FC45015974E9}" destId="{67C5A8D0-31DE-4F92-99A1-A5433D0D0F81}" srcOrd="5" destOrd="0" presId="urn:microsoft.com/office/officeart/2016/7/layout/BasicLinearProcessNumbered"/>
    <dgm:cxn modelId="{EE7AE9E6-E1AD-4A4E-ADCA-FE8BD105EC38}" type="presParOf" srcId="{B0EF7A21-B443-457C-AA05-FC45015974E9}" destId="{DB0FD72E-C1D5-4E99-8907-D2FAB89FDA91}" srcOrd="6" destOrd="0" presId="urn:microsoft.com/office/officeart/2016/7/layout/BasicLinearProcessNumbered"/>
    <dgm:cxn modelId="{199D2C35-D8F7-4B6F-B4ED-35E2D70FBE3E}" type="presParOf" srcId="{DB0FD72E-C1D5-4E99-8907-D2FAB89FDA91}" destId="{3C7C2D5F-0C63-4D10-8EE2-617C1DBD7A9D}" srcOrd="0" destOrd="0" presId="urn:microsoft.com/office/officeart/2016/7/layout/BasicLinearProcessNumbered"/>
    <dgm:cxn modelId="{FB285962-C47A-4CD6-B1B1-6E0710485654}" type="presParOf" srcId="{DB0FD72E-C1D5-4E99-8907-D2FAB89FDA91}" destId="{5354E891-F3FB-4389-9E33-9E3F30C8A8BD}" srcOrd="1" destOrd="0" presId="urn:microsoft.com/office/officeart/2016/7/layout/BasicLinearProcessNumbered"/>
    <dgm:cxn modelId="{4EB86541-D132-4757-BF65-F0EE07A1C957}" type="presParOf" srcId="{DB0FD72E-C1D5-4E99-8907-D2FAB89FDA91}" destId="{08217D35-BBE0-4818-BB54-9AEB65172A99}" srcOrd="2" destOrd="0" presId="urn:microsoft.com/office/officeart/2016/7/layout/BasicLinearProcessNumbered"/>
    <dgm:cxn modelId="{1CFE20BB-A114-47FD-A8CF-6A3AFB4407CC}" type="presParOf" srcId="{DB0FD72E-C1D5-4E99-8907-D2FAB89FDA91}" destId="{C6AC95B6-A454-43E7-A9AC-FD2473570251}" srcOrd="3" destOrd="0" presId="urn:microsoft.com/office/officeart/2016/7/layout/BasicLinearProcessNumbered"/>
    <dgm:cxn modelId="{5410F1B1-D99B-4449-AA09-85D97AAB2188}" type="presParOf" srcId="{B0EF7A21-B443-457C-AA05-FC45015974E9}" destId="{C525FF78-535B-4AE2-A24C-6ACEAC2219E8}" srcOrd="7" destOrd="0" presId="urn:microsoft.com/office/officeart/2016/7/layout/BasicLinearProcessNumbered"/>
    <dgm:cxn modelId="{42576C09-C576-4D34-B06E-E842BFB98AE1}" type="presParOf" srcId="{B0EF7A21-B443-457C-AA05-FC45015974E9}" destId="{C9E6C739-6046-48F6-BF40-6144C58906B5}" srcOrd="8" destOrd="0" presId="urn:microsoft.com/office/officeart/2016/7/layout/BasicLinearProcessNumbered"/>
    <dgm:cxn modelId="{FB972104-0CC0-4427-B5B9-5FF0BE6BD2A7}" type="presParOf" srcId="{C9E6C739-6046-48F6-BF40-6144C58906B5}" destId="{0225740A-73F0-4DE2-BCB3-15C9182EB4B7}" srcOrd="0" destOrd="0" presId="urn:microsoft.com/office/officeart/2016/7/layout/BasicLinearProcessNumbered"/>
    <dgm:cxn modelId="{3F7E2DB4-1609-459D-BA4D-335C1CB5B9A5}" type="presParOf" srcId="{C9E6C739-6046-48F6-BF40-6144C58906B5}" destId="{14139B9D-6FDD-4926-A688-BCE05F71E3D4}" srcOrd="1" destOrd="0" presId="urn:microsoft.com/office/officeart/2016/7/layout/BasicLinearProcessNumbered"/>
    <dgm:cxn modelId="{D0258D26-55CD-4EDA-9203-D8FA259CE388}" type="presParOf" srcId="{C9E6C739-6046-48F6-BF40-6144C58906B5}" destId="{3DB22674-C2C1-41E8-AB71-0F0E7923BC51}" srcOrd="2" destOrd="0" presId="urn:microsoft.com/office/officeart/2016/7/layout/BasicLinearProcessNumbered"/>
    <dgm:cxn modelId="{2C4CBDDC-6D4A-4F9D-B701-BF28BC396701}" type="presParOf" srcId="{C9E6C739-6046-48F6-BF40-6144C58906B5}" destId="{60A2DD89-B5D4-4355-B374-AC0D40ECF4B5}" srcOrd="3" destOrd="0" presId="urn:microsoft.com/office/officeart/2016/7/layout/BasicLinearProcessNumbered"/>
    <dgm:cxn modelId="{6E0F8096-D57F-44A4-BEAE-A26374CE86B6}" type="presParOf" srcId="{B0EF7A21-B443-457C-AA05-FC45015974E9}" destId="{48D45F14-6D98-4FCB-95A9-22E864F74D2B}" srcOrd="9" destOrd="0" presId="urn:microsoft.com/office/officeart/2016/7/layout/BasicLinearProcessNumbered"/>
    <dgm:cxn modelId="{D25EB2BE-D256-4591-834C-9CBE842D5077}" type="presParOf" srcId="{B0EF7A21-B443-457C-AA05-FC45015974E9}" destId="{DBE9A820-6B98-4063-93B4-F9E86CB1E8C9}" srcOrd="10" destOrd="0" presId="urn:microsoft.com/office/officeart/2016/7/layout/BasicLinearProcessNumbered"/>
    <dgm:cxn modelId="{2A0FF37A-37F8-4A46-AE7D-E665C408E97A}" type="presParOf" srcId="{DBE9A820-6B98-4063-93B4-F9E86CB1E8C9}" destId="{963315D0-D705-4E09-ABFC-E59BE9AEDC99}" srcOrd="0" destOrd="0" presId="urn:microsoft.com/office/officeart/2016/7/layout/BasicLinearProcessNumbered"/>
    <dgm:cxn modelId="{AE3B2841-023E-4F40-9EBD-4DD2081F1722}" type="presParOf" srcId="{DBE9A820-6B98-4063-93B4-F9E86CB1E8C9}" destId="{675F6F35-BC8C-4AA5-96F4-43C43AB65FDA}" srcOrd="1" destOrd="0" presId="urn:microsoft.com/office/officeart/2016/7/layout/BasicLinearProcessNumbered"/>
    <dgm:cxn modelId="{35796BEB-9A12-44DA-A01F-A7CBC0275665}" type="presParOf" srcId="{DBE9A820-6B98-4063-93B4-F9E86CB1E8C9}" destId="{68577D03-39A2-443E-A9DF-0A2BF3B059D2}" srcOrd="2" destOrd="0" presId="urn:microsoft.com/office/officeart/2016/7/layout/BasicLinearProcessNumbered"/>
    <dgm:cxn modelId="{F7FF403F-0E02-4F55-AE26-61791DF6A7F8}" type="presParOf" srcId="{DBE9A820-6B98-4063-93B4-F9E86CB1E8C9}" destId="{0E7FB573-3FB7-4902-8171-AB0D8498CAA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2C1E8A-C63C-450F-A849-768645C39393}"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3E8C4B7D-9D60-4834-A9DF-52BE73CC72F7}">
      <dgm:prSet/>
      <dgm:spPr/>
      <dgm:t>
        <a:bodyPr/>
        <a:lstStyle/>
        <a:p>
          <a:r>
            <a:rPr lang="en-US"/>
            <a:t>Students in grades 3-5 will not change classrooms.</a:t>
          </a:r>
        </a:p>
      </dgm:t>
    </dgm:pt>
    <dgm:pt modelId="{3D517989-19D3-41C7-B38A-31BBA4CCC6EF}" type="parTrans" cxnId="{98503251-B3DE-459C-956B-87D2A025004A}">
      <dgm:prSet/>
      <dgm:spPr/>
      <dgm:t>
        <a:bodyPr/>
        <a:lstStyle/>
        <a:p>
          <a:endParaRPr lang="en-US"/>
        </a:p>
      </dgm:t>
    </dgm:pt>
    <dgm:pt modelId="{9C95AE5C-AEDA-4C38-B949-EE3DAC979C35}" type="sibTrans" cxnId="{98503251-B3DE-459C-956B-87D2A025004A}">
      <dgm:prSet/>
      <dgm:spPr/>
      <dgm:t>
        <a:bodyPr/>
        <a:lstStyle/>
        <a:p>
          <a:endParaRPr lang="en-US"/>
        </a:p>
      </dgm:t>
    </dgm:pt>
    <dgm:pt modelId="{1AAD5BD0-EADC-411F-BFCA-19BC9B447C02}">
      <dgm:prSet/>
      <dgm:spPr/>
      <dgm:t>
        <a:bodyPr/>
        <a:lstStyle/>
        <a:p>
          <a:r>
            <a:rPr lang="en-US"/>
            <a:t>Teachers will report to each classroom according to the transition schedule.</a:t>
          </a:r>
        </a:p>
      </dgm:t>
    </dgm:pt>
    <dgm:pt modelId="{F733B25A-7DA6-4A6A-9DE0-02AD7A2CA842}" type="parTrans" cxnId="{FA9FF204-5E6C-42E6-88BE-5ABABEBF54FC}">
      <dgm:prSet/>
      <dgm:spPr/>
      <dgm:t>
        <a:bodyPr/>
        <a:lstStyle/>
        <a:p>
          <a:endParaRPr lang="en-US"/>
        </a:p>
      </dgm:t>
    </dgm:pt>
    <dgm:pt modelId="{EA02CA49-D16B-4AAF-BFD5-448AC6CC152D}" type="sibTrans" cxnId="{FA9FF204-5E6C-42E6-88BE-5ABABEBF54FC}">
      <dgm:prSet/>
      <dgm:spPr/>
      <dgm:t>
        <a:bodyPr/>
        <a:lstStyle/>
        <a:p>
          <a:endParaRPr lang="en-US"/>
        </a:p>
      </dgm:t>
    </dgm:pt>
    <dgm:pt modelId="{4314A281-3B36-4F1B-BCD9-19549632F047}" type="pres">
      <dgm:prSet presAssocID="{7D2C1E8A-C63C-450F-A849-768645C39393}" presName="hierChild1" presStyleCnt="0">
        <dgm:presLayoutVars>
          <dgm:chPref val="1"/>
          <dgm:dir/>
          <dgm:animOne val="branch"/>
          <dgm:animLvl val="lvl"/>
          <dgm:resizeHandles/>
        </dgm:presLayoutVars>
      </dgm:prSet>
      <dgm:spPr/>
    </dgm:pt>
    <dgm:pt modelId="{C4B5158C-7C5B-41FE-B745-0F419D81FD14}" type="pres">
      <dgm:prSet presAssocID="{3E8C4B7D-9D60-4834-A9DF-52BE73CC72F7}" presName="hierRoot1" presStyleCnt="0"/>
      <dgm:spPr/>
    </dgm:pt>
    <dgm:pt modelId="{0B938EE0-A21C-492F-8579-E96B3439AB25}" type="pres">
      <dgm:prSet presAssocID="{3E8C4B7D-9D60-4834-A9DF-52BE73CC72F7}" presName="composite" presStyleCnt="0"/>
      <dgm:spPr/>
    </dgm:pt>
    <dgm:pt modelId="{3FE3456A-5C29-4C3D-AA3C-F70015C0238A}" type="pres">
      <dgm:prSet presAssocID="{3E8C4B7D-9D60-4834-A9DF-52BE73CC72F7}" presName="background" presStyleLbl="node0" presStyleIdx="0" presStyleCnt="2"/>
      <dgm:spPr/>
    </dgm:pt>
    <dgm:pt modelId="{7E39A62C-C3A9-4897-AE82-EC97809A1A05}" type="pres">
      <dgm:prSet presAssocID="{3E8C4B7D-9D60-4834-A9DF-52BE73CC72F7}" presName="text" presStyleLbl="fgAcc0" presStyleIdx="0" presStyleCnt="2">
        <dgm:presLayoutVars>
          <dgm:chPref val="3"/>
        </dgm:presLayoutVars>
      </dgm:prSet>
      <dgm:spPr/>
    </dgm:pt>
    <dgm:pt modelId="{AC112C17-005F-406B-AD6A-53B69D22713D}" type="pres">
      <dgm:prSet presAssocID="{3E8C4B7D-9D60-4834-A9DF-52BE73CC72F7}" presName="hierChild2" presStyleCnt="0"/>
      <dgm:spPr/>
    </dgm:pt>
    <dgm:pt modelId="{1BA46081-7FC3-43EB-9E8F-D7F708D982BA}" type="pres">
      <dgm:prSet presAssocID="{1AAD5BD0-EADC-411F-BFCA-19BC9B447C02}" presName="hierRoot1" presStyleCnt="0"/>
      <dgm:spPr/>
    </dgm:pt>
    <dgm:pt modelId="{239C40EA-7FA5-42C5-A44A-0E68E4CCB4A9}" type="pres">
      <dgm:prSet presAssocID="{1AAD5BD0-EADC-411F-BFCA-19BC9B447C02}" presName="composite" presStyleCnt="0"/>
      <dgm:spPr/>
    </dgm:pt>
    <dgm:pt modelId="{38326C78-9652-465D-A069-22A68449F0C2}" type="pres">
      <dgm:prSet presAssocID="{1AAD5BD0-EADC-411F-BFCA-19BC9B447C02}" presName="background" presStyleLbl="node0" presStyleIdx="1" presStyleCnt="2"/>
      <dgm:spPr/>
    </dgm:pt>
    <dgm:pt modelId="{03C40819-FB55-4548-B29F-2C28764AC2EE}" type="pres">
      <dgm:prSet presAssocID="{1AAD5BD0-EADC-411F-BFCA-19BC9B447C02}" presName="text" presStyleLbl="fgAcc0" presStyleIdx="1" presStyleCnt="2">
        <dgm:presLayoutVars>
          <dgm:chPref val="3"/>
        </dgm:presLayoutVars>
      </dgm:prSet>
      <dgm:spPr/>
    </dgm:pt>
    <dgm:pt modelId="{61E25346-1770-4A99-9E26-89BDE89B2332}" type="pres">
      <dgm:prSet presAssocID="{1AAD5BD0-EADC-411F-BFCA-19BC9B447C02}" presName="hierChild2" presStyleCnt="0"/>
      <dgm:spPr/>
    </dgm:pt>
  </dgm:ptLst>
  <dgm:cxnLst>
    <dgm:cxn modelId="{FA9FF204-5E6C-42E6-88BE-5ABABEBF54FC}" srcId="{7D2C1E8A-C63C-450F-A849-768645C39393}" destId="{1AAD5BD0-EADC-411F-BFCA-19BC9B447C02}" srcOrd="1" destOrd="0" parTransId="{F733B25A-7DA6-4A6A-9DE0-02AD7A2CA842}" sibTransId="{EA02CA49-D16B-4AAF-BFD5-448AC6CC152D}"/>
    <dgm:cxn modelId="{4C25B805-2AC1-4FFD-88CB-AC4B60F8310D}" type="presOf" srcId="{3E8C4B7D-9D60-4834-A9DF-52BE73CC72F7}" destId="{7E39A62C-C3A9-4897-AE82-EC97809A1A05}" srcOrd="0" destOrd="0" presId="urn:microsoft.com/office/officeart/2005/8/layout/hierarchy1"/>
    <dgm:cxn modelId="{9EC92128-07E8-432D-AB64-83375C9B18DC}" type="presOf" srcId="{7D2C1E8A-C63C-450F-A849-768645C39393}" destId="{4314A281-3B36-4F1B-BCD9-19549632F047}" srcOrd="0" destOrd="0" presId="urn:microsoft.com/office/officeart/2005/8/layout/hierarchy1"/>
    <dgm:cxn modelId="{2E2D8B3A-0F47-4AA4-BA52-7103951F2926}" type="presOf" srcId="{1AAD5BD0-EADC-411F-BFCA-19BC9B447C02}" destId="{03C40819-FB55-4548-B29F-2C28764AC2EE}" srcOrd="0" destOrd="0" presId="urn:microsoft.com/office/officeart/2005/8/layout/hierarchy1"/>
    <dgm:cxn modelId="{98503251-B3DE-459C-956B-87D2A025004A}" srcId="{7D2C1E8A-C63C-450F-A849-768645C39393}" destId="{3E8C4B7D-9D60-4834-A9DF-52BE73CC72F7}" srcOrd="0" destOrd="0" parTransId="{3D517989-19D3-41C7-B38A-31BBA4CCC6EF}" sibTransId="{9C95AE5C-AEDA-4C38-B949-EE3DAC979C35}"/>
    <dgm:cxn modelId="{B362DF0F-327B-4D06-BD16-E40958D2EFEB}" type="presParOf" srcId="{4314A281-3B36-4F1B-BCD9-19549632F047}" destId="{C4B5158C-7C5B-41FE-B745-0F419D81FD14}" srcOrd="0" destOrd="0" presId="urn:microsoft.com/office/officeart/2005/8/layout/hierarchy1"/>
    <dgm:cxn modelId="{71AA6D3D-79AD-4C37-8628-B17BD100CDFB}" type="presParOf" srcId="{C4B5158C-7C5B-41FE-B745-0F419D81FD14}" destId="{0B938EE0-A21C-492F-8579-E96B3439AB25}" srcOrd="0" destOrd="0" presId="urn:microsoft.com/office/officeart/2005/8/layout/hierarchy1"/>
    <dgm:cxn modelId="{E0B28446-C841-4C08-A13D-B49BEB7A86D7}" type="presParOf" srcId="{0B938EE0-A21C-492F-8579-E96B3439AB25}" destId="{3FE3456A-5C29-4C3D-AA3C-F70015C0238A}" srcOrd="0" destOrd="0" presId="urn:microsoft.com/office/officeart/2005/8/layout/hierarchy1"/>
    <dgm:cxn modelId="{E1ED51A8-C794-406D-AE76-1F4B555BFB92}" type="presParOf" srcId="{0B938EE0-A21C-492F-8579-E96B3439AB25}" destId="{7E39A62C-C3A9-4897-AE82-EC97809A1A05}" srcOrd="1" destOrd="0" presId="urn:microsoft.com/office/officeart/2005/8/layout/hierarchy1"/>
    <dgm:cxn modelId="{ED29836B-B69A-4AC7-B2CD-DC859872124D}" type="presParOf" srcId="{C4B5158C-7C5B-41FE-B745-0F419D81FD14}" destId="{AC112C17-005F-406B-AD6A-53B69D22713D}" srcOrd="1" destOrd="0" presId="urn:microsoft.com/office/officeart/2005/8/layout/hierarchy1"/>
    <dgm:cxn modelId="{CF1CE332-C9DF-409D-935E-4A470A396737}" type="presParOf" srcId="{4314A281-3B36-4F1B-BCD9-19549632F047}" destId="{1BA46081-7FC3-43EB-9E8F-D7F708D982BA}" srcOrd="1" destOrd="0" presId="urn:microsoft.com/office/officeart/2005/8/layout/hierarchy1"/>
    <dgm:cxn modelId="{7A8CADA5-F514-4175-99F3-F4D03383A6E0}" type="presParOf" srcId="{1BA46081-7FC3-43EB-9E8F-D7F708D982BA}" destId="{239C40EA-7FA5-42C5-A44A-0E68E4CCB4A9}" srcOrd="0" destOrd="0" presId="urn:microsoft.com/office/officeart/2005/8/layout/hierarchy1"/>
    <dgm:cxn modelId="{93FA34BD-F37D-4AFB-97C5-C62219B40825}" type="presParOf" srcId="{239C40EA-7FA5-42C5-A44A-0E68E4CCB4A9}" destId="{38326C78-9652-465D-A069-22A68449F0C2}" srcOrd="0" destOrd="0" presId="urn:microsoft.com/office/officeart/2005/8/layout/hierarchy1"/>
    <dgm:cxn modelId="{E627D1A9-321C-4220-8B97-43E923A47E20}" type="presParOf" srcId="{239C40EA-7FA5-42C5-A44A-0E68E4CCB4A9}" destId="{03C40819-FB55-4548-B29F-2C28764AC2EE}" srcOrd="1" destOrd="0" presId="urn:microsoft.com/office/officeart/2005/8/layout/hierarchy1"/>
    <dgm:cxn modelId="{BB2FBF85-6815-4200-BF53-D06B7A941CCD}" type="presParOf" srcId="{1BA46081-7FC3-43EB-9E8F-D7F708D982BA}" destId="{61E25346-1770-4A99-9E26-89BDE89B233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DEDB3E-3F8A-40CE-AAC0-ECFD6685DC3D}"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57E21FE1-A130-4E36-8074-974519790B82}">
      <dgm:prSet/>
      <dgm:spPr/>
      <dgm:t>
        <a:bodyPr/>
        <a:lstStyle/>
        <a:p>
          <a:r>
            <a:rPr lang="en-US"/>
            <a:t>Art and Music  will not transition. Teachers will report to the classrooms.</a:t>
          </a:r>
        </a:p>
      </dgm:t>
    </dgm:pt>
    <dgm:pt modelId="{DA486AC5-82E6-46FF-9166-2027CBF183AE}" type="parTrans" cxnId="{B76F18A8-81CA-4795-9492-1D77767243B2}">
      <dgm:prSet/>
      <dgm:spPr/>
      <dgm:t>
        <a:bodyPr/>
        <a:lstStyle/>
        <a:p>
          <a:endParaRPr lang="en-US"/>
        </a:p>
      </dgm:t>
    </dgm:pt>
    <dgm:pt modelId="{8719F933-1235-48A6-BEF8-2A31FCDDC48F}" type="sibTrans" cxnId="{B76F18A8-81CA-4795-9492-1D77767243B2}">
      <dgm:prSet/>
      <dgm:spPr/>
      <dgm:t>
        <a:bodyPr/>
        <a:lstStyle/>
        <a:p>
          <a:endParaRPr lang="en-US"/>
        </a:p>
      </dgm:t>
    </dgm:pt>
    <dgm:pt modelId="{1386BCF5-8809-4110-9DE7-E4A32D140EB1}">
      <dgm:prSet/>
      <dgm:spPr/>
      <dgm:t>
        <a:bodyPr/>
        <a:lstStyle/>
        <a:p>
          <a:r>
            <a:rPr lang="en-US"/>
            <a:t>Homeroom teachers will have designated transition routes.</a:t>
          </a:r>
        </a:p>
      </dgm:t>
    </dgm:pt>
    <dgm:pt modelId="{886EC299-2E4A-4DF8-9C67-0925B5F94891}" type="parTrans" cxnId="{77E518A0-8D2F-4C01-9092-F1534E479D78}">
      <dgm:prSet/>
      <dgm:spPr/>
      <dgm:t>
        <a:bodyPr/>
        <a:lstStyle/>
        <a:p>
          <a:endParaRPr lang="en-US"/>
        </a:p>
      </dgm:t>
    </dgm:pt>
    <dgm:pt modelId="{D00FF1A7-08C9-4120-8FA0-9D7D559769D4}" type="sibTrans" cxnId="{77E518A0-8D2F-4C01-9092-F1534E479D78}">
      <dgm:prSet/>
      <dgm:spPr/>
      <dgm:t>
        <a:bodyPr/>
        <a:lstStyle/>
        <a:p>
          <a:endParaRPr lang="en-US"/>
        </a:p>
      </dgm:t>
    </dgm:pt>
    <dgm:pt modelId="{932FC9A7-CAE9-43A6-B7DD-A2FA48C5DE7A}" type="pres">
      <dgm:prSet presAssocID="{5DDEDB3E-3F8A-40CE-AAC0-ECFD6685DC3D}" presName="diagram" presStyleCnt="0">
        <dgm:presLayoutVars>
          <dgm:dir/>
          <dgm:resizeHandles/>
        </dgm:presLayoutVars>
      </dgm:prSet>
      <dgm:spPr/>
    </dgm:pt>
    <dgm:pt modelId="{A5647DF1-E711-4FDE-8CD5-1A8E23E3B858}" type="pres">
      <dgm:prSet presAssocID="{57E21FE1-A130-4E36-8074-974519790B82}" presName="firstNode" presStyleLbl="node1" presStyleIdx="0" presStyleCnt="2">
        <dgm:presLayoutVars>
          <dgm:bulletEnabled val="1"/>
        </dgm:presLayoutVars>
      </dgm:prSet>
      <dgm:spPr/>
    </dgm:pt>
    <dgm:pt modelId="{011EFAC3-7CD3-47A1-AFC4-269C8A07478A}" type="pres">
      <dgm:prSet presAssocID="{8719F933-1235-48A6-BEF8-2A31FCDDC48F}" presName="sibTrans" presStyleLbl="sibTrans2D1" presStyleIdx="0" presStyleCnt="1"/>
      <dgm:spPr/>
    </dgm:pt>
    <dgm:pt modelId="{3FBAECB7-55A1-471A-A8C9-7F7D45B1F5E6}" type="pres">
      <dgm:prSet presAssocID="{1386BCF5-8809-4110-9DE7-E4A32D140EB1}" presName="lastNode" presStyleLbl="node1" presStyleIdx="1" presStyleCnt="2">
        <dgm:presLayoutVars>
          <dgm:bulletEnabled val="1"/>
        </dgm:presLayoutVars>
      </dgm:prSet>
      <dgm:spPr/>
    </dgm:pt>
  </dgm:ptLst>
  <dgm:cxnLst>
    <dgm:cxn modelId="{19D5B30D-C58F-450A-ACAB-0EE4132FC995}" type="presOf" srcId="{1386BCF5-8809-4110-9DE7-E4A32D140EB1}" destId="{3FBAECB7-55A1-471A-A8C9-7F7D45B1F5E6}" srcOrd="0" destOrd="0" presId="urn:microsoft.com/office/officeart/2005/8/layout/bProcess2"/>
    <dgm:cxn modelId="{E6F9D245-34BB-420B-BE2B-F0287082ACD2}" type="presOf" srcId="{8719F933-1235-48A6-BEF8-2A31FCDDC48F}" destId="{011EFAC3-7CD3-47A1-AFC4-269C8A07478A}" srcOrd="0" destOrd="0" presId="urn:microsoft.com/office/officeart/2005/8/layout/bProcess2"/>
    <dgm:cxn modelId="{E6F1874B-BA0C-4D42-B97B-7BEF74D5B6A5}" type="presOf" srcId="{5DDEDB3E-3F8A-40CE-AAC0-ECFD6685DC3D}" destId="{932FC9A7-CAE9-43A6-B7DD-A2FA48C5DE7A}" srcOrd="0" destOrd="0" presId="urn:microsoft.com/office/officeart/2005/8/layout/bProcess2"/>
    <dgm:cxn modelId="{77E518A0-8D2F-4C01-9092-F1534E479D78}" srcId="{5DDEDB3E-3F8A-40CE-AAC0-ECFD6685DC3D}" destId="{1386BCF5-8809-4110-9DE7-E4A32D140EB1}" srcOrd="1" destOrd="0" parTransId="{886EC299-2E4A-4DF8-9C67-0925B5F94891}" sibTransId="{D00FF1A7-08C9-4120-8FA0-9D7D559769D4}"/>
    <dgm:cxn modelId="{B76F18A8-81CA-4795-9492-1D77767243B2}" srcId="{5DDEDB3E-3F8A-40CE-AAC0-ECFD6685DC3D}" destId="{57E21FE1-A130-4E36-8074-974519790B82}" srcOrd="0" destOrd="0" parTransId="{DA486AC5-82E6-46FF-9166-2027CBF183AE}" sibTransId="{8719F933-1235-48A6-BEF8-2A31FCDDC48F}"/>
    <dgm:cxn modelId="{2BDFB6F8-C47B-489B-94F4-6BFD62699BE4}" type="presOf" srcId="{57E21FE1-A130-4E36-8074-974519790B82}" destId="{A5647DF1-E711-4FDE-8CD5-1A8E23E3B858}" srcOrd="0" destOrd="0" presId="urn:microsoft.com/office/officeart/2005/8/layout/bProcess2"/>
    <dgm:cxn modelId="{5D4941FC-BD3B-4B0C-8CA1-38A87BDA8580}" type="presParOf" srcId="{932FC9A7-CAE9-43A6-B7DD-A2FA48C5DE7A}" destId="{A5647DF1-E711-4FDE-8CD5-1A8E23E3B858}" srcOrd="0" destOrd="0" presId="urn:microsoft.com/office/officeart/2005/8/layout/bProcess2"/>
    <dgm:cxn modelId="{8CA2E272-69B5-47DF-8921-E0153C96CA6B}" type="presParOf" srcId="{932FC9A7-CAE9-43A6-B7DD-A2FA48C5DE7A}" destId="{011EFAC3-7CD3-47A1-AFC4-269C8A07478A}" srcOrd="1" destOrd="0" presId="urn:microsoft.com/office/officeart/2005/8/layout/bProcess2"/>
    <dgm:cxn modelId="{96B62390-E2A0-4DE9-BCB5-A2CE68DF78AE}" type="presParOf" srcId="{932FC9A7-CAE9-43A6-B7DD-A2FA48C5DE7A}" destId="{3FBAECB7-55A1-471A-A8C9-7F7D45B1F5E6}"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53169-7153-48E9-8AFA-366F22D659FA}">
      <dsp:nvSpPr>
        <dsp:cNvPr id="0" name=""/>
        <dsp:cNvSpPr/>
      </dsp:nvSpPr>
      <dsp:spPr>
        <a:xfrm>
          <a:off x="1769453" y="606977"/>
          <a:ext cx="375023" cy="91440"/>
        </a:xfrm>
        <a:custGeom>
          <a:avLst/>
          <a:gdLst/>
          <a:ahLst/>
          <a:cxnLst/>
          <a:rect l="0" t="0" r="0" b="0"/>
          <a:pathLst>
            <a:path>
              <a:moveTo>
                <a:pt x="0" y="45720"/>
              </a:moveTo>
              <a:lnTo>
                <a:pt x="37502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46824" y="650666"/>
        <a:ext cx="20281" cy="4060"/>
      </dsp:txXfrm>
    </dsp:sp>
    <dsp:sp modelId="{7FAFEDF0-D92F-4896-B99A-F8A7FA651A7F}">
      <dsp:nvSpPr>
        <dsp:cNvPr id="0" name=""/>
        <dsp:cNvSpPr/>
      </dsp:nvSpPr>
      <dsp:spPr>
        <a:xfrm>
          <a:off x="7671" y="123622"/>
          <a:ext cx="1763581" cy="10581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17" tIns="90710" rIns="86417" bIns="90710" numCol="1" spcCol="1270" anchor="ctr" anchorCtr="0">
          <a:noAutofit/>
        </a:bodyPr>
        <a:lstStyle/>
        <a:p>
          <a:pPr marL="0" lvl="0" indent="0" algn="ctr" defTabSz="533400" rtl="0">
            <a:lnSpc>
              <a:spcPct val="90000"/>
            </a:lnSpc>
            <a:spcBef>
              <a:spcPct val="0"/>
            </a:spcBef>
            <a:spcAft>
              <a:spcPct val="35000"/>
            </a:spcAft>
            <a:buNone/>
          </a:pPr>
          <a:r>
            <a:rPr lang="en-US" sz="1200" b="1" i="0" kern="1200"/>
            <a:t>Note:</a:t>
          </a:r>
          <a:r>
            <a:rPr lang="en-US" sz="1200" b="1" kern="1200"/>
            <a:t> </a:t>
          </a:r>
          <a:r>
            <a:rPr lang="en-US" sz="1200" b="1" i="0" kern="1200"/>
            <a:t>Students</a:t>
          </a:r>
          <a:r>
            <a:rPr lang="en-US" sz="1200" b="1" kern="1200">
              <a:latin typeface="Calibri Light" panose="020F0302020204030204"/>
            </a:rPr>
            <a:t> not eating breakfast should report directly to their classroom.</a:t>
          </a:r>
          <a:endParaRPr lang="en-US" sz="1200" b="1" kern="1200"/>
        </a:p>
      </dsp:txBody>
      <dsp:txXfrm>
        <a:off x="7671" y="123622"/>
        <a:ext cx="1763581" cy="1058148"/>
      </dsp:txXfrm>
    </dsp:sp>
    <dsp:sp modelId="{20B03E38-E2C5-4A46-A451-43EF1351E6CD}">
      <dsp:nvSpPr>
        <dsp:cNvPr id="0" name=""/>
        <dsp:cNvSpPr/>
      </dsp:nvSpPr>
      <dsp:spPr>
        <a:xfrm>
          <a:off x="3938658" y="606977"/>
          <a:ext cx="375023" cy="91440"/>
        </a:xfrm>
        <a:custGeom>
          <a:avLst/>
          <a:gdLst/>
          <a:ahLst/>
          <a:cxnLst/>
          <a:rect l="0" t="0" r="0" b="0"/>
          <a:pathLst>
            <a:path>
              <a:moveTo>
                <a:pt x="0" y="45720"/>
              </a:moveTo>
              <a:lnTo>
                <a:pt x="37502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16030" y="650666"/>
        <a:ext cx="20281" cy="4060"/>
      </dsp:txXfrm>
    </dsp:sp>
    <dsp:sp modelId="{72DB532E-9F82-4009-BB23-C0E6832EFF55}">
      <dsp:nvSpPr>
        <dsp:cNvPr id="0" name=""/>
        <dsp:cNvSpPr/>
      </dsp:nvSpPr>
      <dsp:spPr>
        <a:xfrm>
          <a:off x="2176877" y="123622"/>
          <a:ext cx="1763581" cy="105814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17" tIns="90710" rIns="86417" bIns="90710" numCol="1" spcCol="1270" anchor="ctr" anchorCtr="0">
          <a:noAutofit/>
        </a:bodyPr>
        <a:lstStyle/>
        <a:p>
          <a:pPr marL="0" lvl="0" indent="0" algn="ctr" defTabSz="533400" rtl="0">
            <a:lnSpc>
              <a:spcPct val="90000"/>
            </a:lnSpc>
            <a:spcBef>
              <a:spcPct val="0"/>
            </a:spcBef>
            <a:spcAft>
              <a:spcPct val="35000"/>
            </a:spcAft>
            <a:buNone/>
          </a:pPr>
          <a:r>
            <a:rPr lang="en-US" sz="1200" b="1" kern="1200"/>
            <a:t>Breakfast will be grab and go.</a:t>
          </a:r>
          <a:r>
            <a:rPr lang="en-US" sz="1200" kern="1200">
              <a:latin typeface="Calibri Light" panose="020F0302020204030204"/>
            </a:rPr>
            <a:t> </a:t>
          </a:r>
          <a:endParaRPr lang="en-US" sz="1200" kern="1200"/>
        </a:p>
      </dsp:txBody>
      <dsp:txXfrm>
        <a:off x="2176877" y="123622"/>
        <a:ext cx="1763581" cy="1058148"/>
      </dsp:txXfrm>
    </dsp:sp>
    <dsp:sp modelId="{6519C931-8D48-4C78-897B-06F6FC76C402}">
      <dsp:nvSpPr>
        <dsp:cNvPr id="0" name=""/>
        <dsp:cNvSpPr/>
      </dsp:nvSpPr>
      <dsp:spPr>
        <a:xfrm>
          <a:off x="889462" y="1179971"/>
          <a:ext cx="4338410" cy="375023"/>
        </a:xfrm>
        <a:custGeom>
          <a:avLst/>
          <a:gdLst/>
          <a:ahLst/>
          <a:cxnLst/>
          <a:rect l="0" t="0" r="0" b="0"/>
          <a:pathLst>
            <a:path>
              <a:moveTo>
                <a:pt x="4338410" y="0"/>
              </a:moveTo>
              <a:lnTo>
                <a:pt x="4338410" y="204611"/>
              </a:lnTo>
              <a:lnTo>
                <a:pt x="0" y="204611"/>
              </a:lnTo>
              <a:lnTo>
                <a:pt x="0" y="375023"/>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9734" y="1365453"/>
        <a:ext cx="217866" cy="4060"/>
      </dsp:txXfrm>
    </dsp:sp>
    <dsp:sp modelId="{2AB0BFB7-475C-474B-AF9A-9DC18DF44DEB}">
      <dsp:nvSpPr>
        <dsp:cNvPr id="0" name=""/>
        <dsp:cNvSpPr/>
      </dsp:nvSpPr>
      <dsp:spPr>
        <a:xfrm>
          <a:off x="4346082" y="123622"/>
          <a:ext cx="1763581" cy="105814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17" tIns="90710" rIns="86417" bIns="90710" numCol="1" spcCol="1270" anchor="ctr" anchorCtr="0">
          <a:noAutofit/>
        </a:bodyPr>
        <a:lstStyle/>
        <a:p>
          <a:pPr marL="0" lvl="0" indent="0" algn="ctr" defTabSz="533400">
            <a:lnSpc>
              <a:spcPct val="90000"/>
            </a:lnSpc>
            <a:spcBef>
              <a:spcPct val="0"/>
            </a:spcBef>
            <a:spcAft>
              <a:spcPct val="35000"/>
            </a:spcAft>
            <a:buNone/>
          </a:pPr>
          <a:r>
            <a:rPr lang="en-US" sz="1200" b="1" i="0" kern="1200"/>
            <a:t>Morning Tutorial: 7:20-7:40am</a:t>
          </a:r>
          <a:r>
            <a:rPr lang="en-US" sz="1200" b="0" i="0" kern="1200"/>
            <a:t> </a:t>
          </a:r>
          <a:endParaRPr lang="en-US" sz="1200" kern="1200"/>
        </a:p>
      </dsp:txBody>
      <dsp:txXfrm>
        <a:off x="4346082" y="123622"/>
        <a:ext cx="1763581" cy="1058148"/>
      </dsp:txXfrm>
    </dsp:sp>
    <dsp:sp modelId="{34BBA2E3-F1DB-4EDB-AA09-8CA8F5EB6434}">
      <dsp:nvSpPr>
        <dsp:cNvPr id="0" name=""/>
        <dsp:cNvSpPr/>
      </dsp:nvSpPr>
      <dsp:spPr>
        <a:xfrm>
          <a:off x="1769453" y="2070749"/>
          <a:ext cx="375023" cy="91440"/>
        </a:xfrm>
        <a:custGeom>
          <a:avLst/>
          <a:gdLst/>
          <a:ahLst/>
          <a:cxnLst/>
          <a:rect l="0" t="0" r="0" b="0"/>
          <a:pathLst>
            <a:path>
              <a:moveTo>
                <a:pt x="0" y="45720"/>
              </a:moveTo>
              <a:lnTo>
                <a:pt x="37502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46824" y="2114439"/>
        <a:ext cx="20281" cy="4060"/>
      </dsp:txXfrm>
    </dsp:sp>
    <dsp:sp modelId="{E960D1A1-5F86-425F-AC8B-9AF9C5743DC8}">
      <dsp:nvSpPr>
        <dsp:cNvPr id="0" name=""/>
        <dsp:cNvSpPr/>
      </dsp:nvSpPr>
      <dsp:spPr>
        <a:xfrm>
          <a:off x="7671" y="1587395"/>
          <a:ext cx="1763581" cy="10581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17" tIns="90710" rIns="86417" bIns="90710" numCol="1" spcCol="1270" anchor="ctr" anchorCtr="0">
          <a:noAutofit/>
        </a:bodyPr>
        <a:lstStyle/>
        <a:p>
          <a:pPr marL="0" lvl="0" indent="0" algn="ctr" defTabSz="533400" rtl="0">
            <a:lnSpc>
              <a:spcPct val="90000"/>
            </a:lnSpc>
            <a:spcBef>
              <a:spcPct val="0"/>
            </a:spcBef>
            <a:spcAft>
              <a:spcPct val="35000"/>
            </a:spcAft>
            <a:buNone/>
          </a:pPr>
          <a:r>
            <a:rPr lang="en-US" sz="1200" b="1" i="0" kern="1200"/>
            <a:t>Mornings Announcements:</a:t>
          </a:r>
          <a:r>
            <a:rPr lang="en-US" sz="1200" b="1" i="0" kern="1200">
              <a:latin typeface="Calibri Light" panose="020F0302020204030204"/>
            </a:rPr>
            <a:t> </a:t>
          </a:r>
          <a:endParaRPr lang="en-US" sz="1200" b="1" i="0" kern="1200"/>
        </a:p>
        <a:p>
          <a:pPr marL="0" lvl="0" indent="0" algn="ctr" defTabSz="533400">
            <a:lnSpc>
              <a:spcPct val="90000"/>
            </a:lnSpc>
            <a:spcBef>
              <a:spcPct val="0"/>
            </a:spcBef>
            <a:spcAft>
              <a:spcPct val="35000"/>
            </a:spcAft>
            <a:buNone/>
          </a:pPr>
          <a:r>
            <a:rPr lang="en-US" sz="1200" b="1" i="0" kern="1200"/>
            <a:t>7:45-7:55am</a:t>
          </a:r>
          <a:r>
            <a:rPr lang="en-US" sz="1200" b="0" i="0" kern="1200"/>
            <a:t> </a:t>
          </a:r>
          <a:endParaRPr lang="en-US" sz="1200" kern="1200"/>
        </a:p>
      </dsp:txBody>
      <dsp:txXfrm>
        <a:off x="7671" y="1587395"/>
        <a:ext cx="1763581" cy="1058148"/>
      </dsp:txXfrm>
    </dsp:sp>
    <dsp:sp modelId="{44B6EAC3-4E50-4B52-8364-94D390D6B9B1}">
      <dsp:nvSpPr>
        <dsp:cNvPr id="0" name=""/>
        <dsp:cNvSpPr/>
      </dsp:nvSpPr>
      <dsp:spPr>
        <a:xfrm>
          <a:off x="3938658" y="2070749"/>
          <a:ext cx="375023" cy="91440"/>
        </a:xfrm>
        <a:custGeom>
          <a:avLst/>
          <a:gdLst/>
          <a:ahLst/>
          <a:cxnLst/>
          <a:rect l="0" t="0" r="0" b="0"/>
          <a:pathLst>
            <a:path>
              <a:moveTo>
                <a:pt x="0" y="45720"/>
              </a:moveTo>
              <a:lnTo>
                <a:pt x="375023"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16030" y="2114439"/>
        <a:ext cx="20281" cy="4060"/>
      </dsp:txXfrm>
    </dsp:sp>
    <dsp:sp modelId="{6BE1E092-85BB-4CB7-BA7F-25ED63F16004}">
      <dsp:nvSpPr>
        <dsp:cNvPr id="0" name=""/>
        <dsp:cNvSpPr/>
      </dsp:nvSpPr>
      <dsp:spPr>
        <a:xfrm>
          <a:off x="2176877" y="1587395"/>
          <a:ext cx="1763581" cy="105814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17" tIns="90710" rIns="86417" bIns="90710" numCol="1" spcCol="1270" anchor="ctr" anchorCtr="0">
          <a:noAutofit/>
        </a:bodyPr>
        <a:lstStyle/>
        <a:p>
          <a:pPr marL="0" lvl="0" indent="0" algn="ctr" defTabSz="533400">
            <a:lnSpc>
              <a:spcPct val="90000"/>
            </a:lnSpc>
            <a:spcBef>
              <a:spcPct val="0"/>
            </a:spcBef>
            <a:spcAft>
              <a:spcPct val="35000"/>
            </a:spcAft>
            <a:buNone/>
          </a:pPr>
          <a:r>
            <a:rPr lang="en-US" sz="1200" b="1" i="0" kern="1200"/>
            <a:t>D. E. A. R./ELT Time: 7:55am</a:t>
          </a:r>
          <a:r>
            <a:rPr lang="en-US" sz="1200" b="0" i="0" kern="1200"/>
            <a:t> </a:t>
          </a:r>
          <a:endParaRPr lang="en-US" sz="1200" kern="1200"/>
        </a:p>
      </dsp:txBody>
      <dsp:txXfrm>
        <a:off x="2176877" y="1587395"/>
        <a:ext cx="1763581" cy="1058148"/>
      </dsp:txXfrm>
    </dsp:sp>
    <dsp:sp modelId="{EDE5A0AB-8E46-43B4-8D94-55A36621F9AE}">
      <dsp:nvSpPr>
        <dsp:cNvPr id="0" name=""/>
        <dsp:cNvSpPr/>
      </dsp:nvSpPr>
      <dsp:spPr>
        <a:xfrm>
          <a:off x="889462" y="2643744"/>
          <a:ext cx="4338410" cy="375023"/>
        </a:xfrm>
        <a:custGeom>
          <a:avLst/>
          <a:gdLst/>
          <a:ahLst/>
          <a:cxnLst/>
          <a:rect l="0" t="0" r="0" b="0"/>
          <a:pathLst>
            <a:path>
              <a:moveTo>
                <a:pt x="4338410" y="0"/>
              </a:moveTo>
              <a:lnTo>
                <a:pt x="4338410" y="204611"/>
              </a:lnTo>
              <a:lnTo>
                <a:pt x="0" y="204611"/>
              </a:lnTo>
              <a:lnTo>
                <a:pt x="0" y="375023"/>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9734" y="2829225"/>
        <a:ext cx="217866" cy="4060"/>
      </dsp:txXfrm>
    </dsp:sp>
    <dsp:sp modelId="{C1564DA7-3225-41F5-A540-342434CB4C09}">
      <dsp:nvSpPr>
        <dsp:cNvPr id="0" name=""/>
        <dsp:cNvSpPr/>
      </dsp:nvSpPr>
      <dsp:spPr>
        <a:xfrm>
          <a:off x="4346082" y="1587395"/>
          <a:ext cx="1763581" cy="10581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17" tIns="90710" rIns="86417" bIns="90710" numCol="1" spcCol="1270" anchor="ctr" anchorCtr="0">
          <a:noAutofit/>
        </a:bodyPr>
        <a:lstStyle/>
        <a:p>
          <a:pPr marL="0" lvl="0" indent="0" algn="ctr" defTabSz="488950">
            <a:lnSpc>
              <a:spcPct val="90000"/>
            </a:lnSpc>
            <a:spcBef>
              <a:spcPct val="0"/>
            </a:spcBef>
            <a:spcAft>
              <a:spcPct val="35000"/>
            </a:spcAft>
            <a:buNone/>
          </a:pPr>
          <a:r>
            <a:rPr lang="en-US" sz="1100" b="1" i="0" u="sng" kern="1200"/>
            <a:t>Morning Arrival Entrances</a:t>
          </a:r>
          <a:r>
            <a:rPr lang="en-US" sz="1100" b="0" i="0" kern="1200"/>
            <a:t> </a:t>
          </a:r>
          <a:endParaRPr lang="en-US" sz="1100" kern="1200"/>
        </a:p>
      </dsp:txBody>
      <dsp:txXfrm>
        <a:off x="4346082" y="1587395"/>
        <a:ext cx="1763581" cy="1058148"/>
      </dsp:txXfrm>
    </dsp:sp>
    <dsp:sp modelId="{B22D472B-DFF9-4086-A2B3-03E46969F7F0}">
      <dsp:nvSpPr>
        <dsp:cNvPr id="0" name=""/>
        <dsp:cNvSpPr/>
      </dsp:nvSpPr>
      <dsp:spPr>
        <a:xfrm>
          <a:off x="1769453" y="3534522"/>
          <a:ext cx="375023" cy="91440"/>
        </a:xfrm>
        <a:custGeom>
          <a:avLst/>
          <a:gdLst/>
          <a:ahLst/>
          <a:cxnLst/>
          <a:rect l="0" t="0" r="0" b="0"/>
          <a:pathLst>
            <a:path>
              <a:moveTo>
                <a:pt x="0" y="45720"/>
              </a:moveTo>
              <a:lnTo>
                <a:pt x="37502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46824" y="3578212"/>
        <a:ext cx="20281" cy="4060"/>
      </dsp:txXfrm>
    </dsp:sp>
    <dsp:sp modelId="{DDB2D5F3-B5AE-4D2E-9488-B8B89913EF3D}">
      <dsp:nvSpPr>
        <dsp:cNvPr id="0" name=""/>
        <dsp:cNvSpPr/>
      </dsp:nvSpPr>
      <dsp:spPr>
        <a:xfrm>
          <a:off x="7671" y="3051167"/>
          <a:ext cx="1763581" cy="105814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17" tIns="90710" rIns="86417" bIns="90710" numCol="1" spcCol="1270" anchor="ctr" anchorCtr="0">
          <a:noAutofit/>
        </a:bodyPr>
        <a:lstStyle/>
        <a:p>
          <a:pPr marL="0" lvl="0" indent="0" algn="ctr" defTabSz="533400">
            <a:lnSpc>
              <a:spcPct val="90000"/>
            </a:lnSpc>
            <a:spcBef>
              <a:spcPct val="0"/>
            </a:spcBef>
            <a:spcAft>
              <a:spcPct val="35000"/>
            </a:spcAft>
            <a:buNone/>
          </a:pPr>
          <a:r>
            <a:rPr lang="en-US" sz="1200" b="1" i="0" u="sng" kern="1200"/>
            <a:t>Car Riders</a:t>
          </a:r>
          <a:r>
            <a:rPr lang="en-US" sz="1200" b="1" i="0" kern="1200"/>
            <a:t>-Enter through cafeteria and gym doors</a:t>
          </a:r>
          <a:r>
            <a:rPr lang="en-US" sz="1200" b="0" i="0" kern="1200"/>
            <a:t> </a:t>
          </a:r>
          <a:endParaRPr lang="en-US" sz="1200" kern="1200"/>
        </a:p>
      </dsp:txBody>
      <dsp:txXfrm>
        <a:off x="7671" y="3051167"/>
        <a:ext cx="1763581" cy="1058148"/>
      </dsp:txXfrm>
    </dsp:sp>
    <dsp:sp modelId="{76EFC1DE-3BF7-4BFE-81B1-010092A5BF45}">
      <dsp:nvSpPr>
        <dsp:cNvPr id="0" name=""/>
        <dsp:cNvSpPr/>
      </dsp:nvSpPr>
      <dsp:spPr>
        <a:xfrm>
          <a:off x="3938658" y="3534522"/>
          <a:ext cx="375023" cy="91440"/>
        </a:xfrm>
        <a:custGeom>
          <a:avLst/>
          <a:gdLst/>
          <a:ahLst/>
          <a:cxnLst/>
          <a:rect l="0" t="0" r="0" b="0"/>
          <a:pathLst>
            <a:path>
              <a:moveTo>
                <a:pt x="0" y="45720"/>
              </a:moveTo>
              <a:lnTo>
                <a:pt x="375023"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16030" y="3578212"/>
        <a:ext cx="20281" cy="4060"/>
      </dsp:txXfrm>
    </dsp:sp>
    <dsp:sp modelId="{43C4655E-A349-4E15-8AFD-3AB79C81CFBA}">
      <dsp:nvSpPr>
        <dsp:cNvPr id="0" name=""/>
        <dsp:cNvSpPr/>
      </dsp:nvSpPr>
      <dsp:spPr>
        <a:xfrm>
          <a:off x="2176877" y="3051167"/>
          <a:ext cx="1763581" cy="105814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17" tIns="90710" rIns="86417" bIns="90710" numCol="1" spcCol="1270" anchor="ctr" anchorCtr="0">
          <a:noAutofit/>
        </a:bodyPr>
        <a:lstStyle/>
        <a:p>
          <a:pPr marL="0" lvl="0" indent="0" algn="ctr" defTabSz="444500">
            <a:lnSpc>
              <a:spcPct val="90000"/>
            </a:lnSpc>
            <a:spcBef>
              <a:spcPct val="0"/>
            </a:spcBef>
            <a:spcAft>
              <a:spcPct val="35000"/>
            </a:spcAft>
            <a:buNone/>
          </a:pPr>
          <a:r>
            <a:rPr lang="en-US" sz="1000" b="1" i="0" u="sng" kern="1200"/>
            <a:t>Bus &amp; Van Riders</a:t>
          </a:r>
          <a:r>
            <a:rPr lang="en-US" sz="1000" b="1" i="0" kern="1200"/>
            <a:t>-Students will exit off the bus in a staggered fashion and enter the building one bus at a time through the bus lane entrance.</a:t>
          </a:r>
          <a:r>
            <a:rPr lang="en-US" sz="1000" b="0" i="0" kern="1200"/>
            <a:t> </a:t>
          </a:r>
          <a:endParaRPr lang="en-US" sz="1000" kern="1200"/>
        </a:p>
      </dsp:txBody>
      <dsp:txXfrm>
        <a:off x="2176877" y="3051167"/>
        <a:ext cx="1763581" cy="1058148"/>
      </dsp:txXfrm>
    </dsp:sp>
    <dsp:sp modelId="{8B990D7A-05D9-4374-9639-333F4A763F9F}">
      <dsp:nvSpPr>
        <dsp:cNvPr id="0" name=""/>
        <dsp:cNvSpPr/>
      </dsp:nvSpPr>
      <dsp:spPr>
        <a:xfrm>
          <a:off x="889462" y="4107516"/>
          <a:ext cx="4338410" cy="375023"/>
        </a:xfrm>
        <a:custGeom>
          <a:avLst/>
          <a:gdLst/>
          <a:ahLst/>
          <a:cxnLst/>
          <a:rect l="0" t="0" r="0" b="0"/>
          <a:pathLst>
            <a:path>
              <a:moveTo>
                <a:pt x="4338410" y="0"/>
              </a:moveTo>
              <a:lnTo>
                <a:pt x="4338410" y="204611"/>
              </a:lnTo>
              <a:lnTo>
                <a:pt x="0" y="204611"/>
              </a:lnTo>
              <a:lnTo>
                <a:pt x="0" y="375023"/>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9734" y="4292998"/>
        <a:ext cx="217866" cy="4060"/>
      </dsp:txXfrm>
    </dsp:sp>
    <dsp:sp modelId="{28EF8AAD-6CD2-4B0C-BCDE-F1316995ACBE}">
      <dsp:nvSpPr>
        <dsp:cNvPr id="0" name=""/>
        <dsp:cNvSpPr/>
      </dsp:nvSpPr>
      <dsp:spPr>
        <a:xfrm>
          <a:off x="4346082" y="3051167"/>
          <a:ext cx="1763581" cy="10581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17" tIns="90710" rIns="86417" bIns="90710" numCol="1" spcCol="1270" anchor="ctr" anchorCtr="0">
          <a:noAutofit/>
        </a:bodyPr>
        <a:lstStyle/>
        <a:p>
          <a:pPr marL="0" lvl="0" indent="0" algn="ctr" defTabSz="533400">
            <a:lnSpc>
              <a:spcPct val="90000"/>
            </a:lnSpc>
            <a:spcBef>
              <a:spcPct val="0"/>
            </a:spcBef>
            <a:spcAft>
              <a:spcPct val="35000"/>
            </a:spcAft>
            <a:buNone/>
          </a:pPr>
          <a:r>
            <a:rPr lang="en-US" sz="1200" b="1" i="0" u="sng" kern="1200"/>
            <a:t>Walkers-</a:t>
          </a:r>
          <a:r>
            <a:rPr lang="en-US" sz="1200" b="1" i="0" kern="1200"/>
            <a:t> Enter through the side door( Nurse Office)</a:t>
          </a:r>
          <a:r>
            <a:rPr lang="en-US" sz="1200" b="0" i="0" kern="1200"/>
            <a:t> </a:t>
          </a:r>
          <a:endParaRPr lang="en-US" sz="1200" kern="1200"/>
        </a:p>
      </dsp:txBody>
      <dsp:txXfrm>
        <a:off x="4346082" y="3051167"/>
        <a:ext cx="1763581" cy="1058148"/>
      </dsp:txXfrm>
    </dsp:sp>
    <dsp:sp modelId="{F126748C-EED3-4B0F-B650-1C0A715B1CE8}">
      <dsp:nvSpPr>
        <dsp:cNvPr id="0" name=""/>
        <dsp:cNvSpPr/>
      </dsp:nvSpPr>
      <dsp:spPr>
        <a:xfrm>
          <a:off x="7671" y="4514940"/>
          <a:ext cx="1763581" cy="105814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17" tIns="90710" rIns="86417" bIns="90710" numCol="1" spcCol="1270" anchor="ctr" anchorCtr="0">
          <a:noAutofit/>
        </a:bodyPr>
        <a:lstStyle/>
        <a:p>
          <a:pPr marL="0" lvl="0" indent="0" algn="ctr" defTabSz="533400">
            <a:lnSpc>
              <a:spcPct val="90000"/>
            </a:lnSpc>
            <a:spcBef>
              <a:spcPct val="0"/>
            </a:spcBef>
            <a:spcAft>
              <a:spcPct val="35000"/>
            </a:spcAft>
            <a:buNone/>
          </a:pPr>
          <a:r>
            <a:rPr lang="en-US" sz="1200" b="1" i="0" u="sng" kern="1200"/>
            <a:t>Parents: </a:t>
          </a:r>
          <a:r>
            <a:rPr lang="en-US" sz="1200" b="1" i="0" kern="1200"/>
            <a:t>Will not be </a:t>
          </a:r>
          <a:r>
            <a:rPr lang="en-US" sz="1200" b="1" i="0" kern="1200">
              <a:latin typeface="Calibri Light" panose="020F0302020204030204"/>
            </a:rPr>
            <a:t>allowed</a:t>
          </a:r>
          <a:r>
            <a:rPr lang="en-US" sz="1200" b="1" i="0" kern="1200"/>
            <a:t> to enter the building during Morning and Afternoon transitions.</a:t>
          </a:r>
          <a:r>
            <a:rPr lang="en-US" sz="1200" b="0" i="0" kern="1200"/>
            <a:t> </a:t>
          </a:r>
          <a:endParaRPr lang="en-US" sz="1200" kern="1200"/>
        </a:p>
      </dsp:txBody>
      <dsp:txXfrm>
        <a:off x="7671" y="4514940"/>
        <a:ext cx="1763581" cy="1058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7CD7-C3EA-4F3D-AC89-837D8DAD1F8A}">
      <dsp:nvSpPr>
        <dsp:cNvPr id="0" name=""/>
        <dsp:cNvSpPr/>
      </dsp:nvSpPr>
      <dsp:spPr>
        <a:xfrm>
          <a:off x="1283" y="1043496"/>
          <a:ext cx="1617389" cy="22643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098" tIns="330200" rIns="126098" bIns="330200" numCol="1" spcCol="1270" anchor="t" anchorCtr="0">
          <a:noAutofit/>
        </a:bodyPr>
        <a:lstStyle/>
        <a:p>
          <a:pPr marL="0" lvl="0" indent="0" algn="l" defTabSz="488950">
            <a:lnSpc>
              <a:spcPct val="90000"/>
            </a:lnSpc>
            <a:spcBef>
              <a:spcPct val="0"/>
            </a:spcBef>
            <a:spcAft>
              <a:spcPct val="35000"/>
            </a:spcAft>
            <a:buNone/>
          </a:pPr>
          <a:r>
            <a:rPr lang="en-US" sz="1100" kern="1200"/>
            <a:t>Students will follow directional signs posted in the halls.</a:t>
          </a:r>
        </a:p>
      </dsp:txBody>
      <dsp:txXfrm>
        <a:off x="1283" y="1903947"/>
        <a:ext cx="1617389" cy="1358607"/>
      </dsp:txXfrm>
    </dsp:sp>
    <dsp:sp modelId="{73F157F8-C60B-4290-8FB2-02DD314E867F}">
      <dsp:nvSpPr>
        <dsp:cNvPr id="0" name=""/>
        <dsp:cNvSpPr/>
      </dsp:nvSpPr>
      <dsp:spPr>
        <a:xfrm>
          <a:off x="470326" y="1269930"/>
          <a:ext cx="679303" cy="6793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1" tIns="12700" rIns="52961" bIns="12700" numCol="1" spcCol="1270" anchor="ctr" anchorCtr="0">
          <a:noAutofit/>
        </a:bodyPr>
        <a:lstStyle/>
        <a:p>
          <a:pPr marL="0" lvl="0" indent="0" algn="ctr" defTabSz="1422400">
            <a:lnSpc>
              <a:spcPct val="90000"/>
            </a:lnSpc>
            <a:spcBef>
              <a:spcPct val="0"/>
            </a:spcBef>
            <a:spcAft>
              <a:spcPct val="35000"/>
            </a:spcAft>
            <a:buNone/>
          </a:pPr>
          <a:r>
            <a:rPr lang="en-US" sz="3200" kern="1200"/>
            <a:t>1</a:t>
          </a:r>
        </a:p>
      </dsp:txBody>
      <dsp:txXfrm>
        <a:off x="569808" y="1369412"/>
        <a:ext cx="480339" cy="480339"/>
      </dsp:txXfrm>
    </dsp:sp>
    <dsp:sp modelId="{5F68A5F6-D870-40EC-BB18-CE8D589E2BC9}">
      <dsp:nvSpPr>
        <dsp:cNvPr id="0" name=""/>
        <dsp:cNvSpPr/>
      </dsp:nvSpPr>
      <dsp:spPr>
        <a:xfrm>
          <a:off x="1283" y="3307769"/>
          <a:ext cx="1617389"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3C2DA9-B602-4736-B291-69C18D94482B}">
      <dsp:nvSpPr>
        <dsp:cNvPr id="0" name=""/>
        <dsp:cNvSpPr/>
      </dsp:nvSpPr>
      <dsp:spPr>
        <a:xfrm>
          <a:off x="1780412" y="1043496"/>
          <a:ext cx="1617389" cy="22643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098" tIns="330200" rIns="126098" bIns="330200" numCol="1" spcCol="1270" anchor="t" anchorCtr="0">
          <a:noAutofit/>
        </a:bodyPr>
        <a:lstStyle/>
        <a:p>
          <a:pPr marL="0" lvl="0" indent="0" algn="l" defTabSz="488950">
            <a:lnSpc>
              <a:spcPct val="90000"/>
            </a:lnSpc>
            <a:spcBef>
              <a:spcPct val="0"/>
            </a:spcBef>
            <a:spcAft>
              <a:spcPct val="35000"/>
            </a:spcAft>
            <a:buNone/>
          </a:pPr>
          <a:r>
            <a:rPr lang="en-US" sz="1100" kern="1200"/>
            <a:t>Students will use floor markers for spacing.</a:t>
          </a:r>
        </a:p>
      </dsp:txBody>
      <dsp:txXfrm>
        <a:off x="1780412" y="1903947"/>
        <a:ext cx="1617389" cy="1358607"/>
      </dsp:txXfrm>
    </dsp:sp>
    <dsp:sp modelId="{54F3C9AF-96F7-4FA4-8599-C7B74EF6B938}">
      <dsp:nvSpPr>
        <dsp:cNvPr id="0" name=""/>
        <dsp:cNvSpPr/>
      </dsp:nvSpPr>
      <dsp:spPr>
        <a:xfrm>
          <a:off x="2249455" y="1269930"/>
          <a:ext cx="679303" cy="6793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1" tIns="12700" rIns="52961" bIns="12700" numCol="1" spcCol="1270" anchor="ctr" anchorCtr="0">
          <a:noAutofit/>
        </a:bodyPr>
        <a:lstStyle/>
        <a:p>
          <a:pPr marL="0" lvl="0" indent="0" algn="ctr" defTabSz="1422400">
            <a:lnSpc>
              <a:spcPct val="90000"/>
            </a:lnSpc>
            <a:spcBef>
              <a:spcPct val="0"/>
            </a:spcBef>
            <a:spcAft>
              <a:spcPct val="35000"/>
            </a:spcAft>
            <a:buNone/>
          </a:pPr>
          <a:r>
            <a:rPr lang="en-US" sz="3200" kern="1200"/>
            <a:t>2</a:t>
          </a:r>
        </a:p>
      </dsp:txBody>
      <dsp:txXfrm>
        <a:off x="2348937" y="1369412"/>
        <a:ext cx="480339" cy="480339"/>
      </dsp:txXfrm>
    </dsp:sp>
    <dsp:sp modelId="{AB5454AD-F844-4330-ABED-274CDB33C0C5}">
      <dsp:nvSpPr>
        <dsp:cNvPr id="0" name=""/>
        <dsp:cNvSpPr/>
      </dsp:nvSpPr>
      <dsp:spPr>
        <a:xfrm>
          <a:off x="1780412" y="3307769"/>
          <a:ext cx="1617389"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07749C-8413-4220-A9FC-8F8799D5EB7D}">
      <dsp:nvSpPr>
        <dsp:cNvPr id="0" name=""/>
        <dsp:cNvSpPr/>
      </dsp:nvSpPr>
      <dsp:spPr>
        <a:xfrm>
          <a:off x="3559540" y="1043496"/>
          <a:ext cx="1617389" cy="22643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098" tIns="330200" rIns="126098" bIns="330200" numCol="1" spcCol="1270" anchor="t" anchorCtr="0">
          <a:noAutofit/>
        </a:bodyPr>
        <a:lstStyle/>
        <a:p>
          <a:pPr marL="0" lvl="0" indent="0" algn="l" defTabSz="488950">
            <a:lnSpc>
              <a:spcPct val="90000"/>
            </a:lnSpc>
            <a:spcBef>
              <a:spcPct val="0"/>
            </a:spcBef>
            <a:spcAft>
              <a:spcPct val="35000"/>
            </a:spcAft>
            <a:buNone/>
          </a:pPr>
          <a:r>
            <a:rPr lang="en-US" sz="1100" kern="1200"/>
            <a:t>Each homeroom class will use a staggered restroom schedule.</a:t>
          </a:r>
        </a:p>
      </dsp:txBody>
      <dsp:txXfrm>
        <a:off x="3559540" y="1903947"/>
        <a:ext cx="1617389" cy="1358607"/>
      </dsp:txXfrm>
    </dsp:sp>
    <dsp:sp modelId="{52CE5A39-AF3F-41DE-9252-666D8D1AB72F}">
      <dsp:nvSpPr>
        <dsp:cNvPr id="0" name=""/>
        <dsp:cNvSpPr/>
      </dsp:nvSpPr>
      <dsp:spPr>
        <a:xfrm>
          <a:off x="4028583" y="1269930"/>
          <a:ext cx="679303" cy="6793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1" tIns="12700" rIns="52961" bIns="12700" numCol="1" spcCol="1270" anchor="ctr" anchorCtr="0">
          <a:noAutofit/>
        </a:bodyPr>
        <a:lstStyle/>
        <a:p>
          <a:pPr marL="0" lvl="0" indent="0" algn="ctr" defTabSz="1422400">
            <a:lnSpc>
              <a:spcPct val="90000"/>
            </a:lnSpc>
            <a:spcBef>
              <a:spcPct val="0"/>
            </a:spcBef>
            <a:spcAft>
              <a:spcPct val="35000"/>
            </a:spcAft>
            <a:buNone/>
          </a:pPr>
          <a:r>
            <a:rPr lang="en-US" sz="3200" kern="1200"/>
            <a:t>3</a:t>
          </a:r>
        </a:p>
      </dsp:txBody>
      <dsp:txXfrm>
        <a:off x="4128065" y="1369412"/>
        <a:ext cx="480339" cy="480339"/>
      </dsp:txXfrm>
    </dsp:sp>
    <dsp:sp modelId="{0C1A79C3-0B31-41A3-9FD8-DECB6EA99881}">
      <dsp:nvSpPr>
        <dsp:cNvPr id="0" name=""/>
        <dsp:cNvSpPr/>
      </dsp:nvSpPr>
      <dsp:spPr>
        <a:xfrm>
          <a:off x="3559540" y="3307769"/>
          <a:ext cx="1617389"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7C2D5F-0C63-4D10-8EE2-617C1DBD7A9D}">
      <dsp:nvSpPr>
        <dsp:cNvPr id="0" name=""/>
        <dsp:cNvSpPr/>
      </dsp:nvSpPr>
      <dsp:spPr>
        <a:xfrm>
          <a:off x="5338669" y="1043496"/>
          <a:ext cx="1617389" cy="22643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098" tIns="330200" rIns="126098" bIns="330200" numCol="1" spcCol="1270" anchor="t" anchorCtr="0">
          <a:noAutofit/>
        </a:bodyPr>
        <a:lstStyle/>
        <a:p>
          <a:pPr marL="0" lvl="0" indent="0" algn="l" defTabSz="488950">
            <a:lnSpc>
              <a:spcPct val="90000"/>
            </a:lnSpc>
            <a:spcBef>
              <a:spcPct val="0"/>
            </a:spcBef>
            <a:spcAft>
              <a:spcPct val="35000"/>
            </a:spcAft>
            <a:buNone/>
          </a:pPr>
          <a:r>
            <a:rPr lang="en-US" sz="1100" kern="1200"/>
            <a:t>Only two students will be permitted to use the restroom at one time.</a:t>
          </a:r>
        </a:p>
      </dsp:txBody>
      <dsp:txXfrm>
        <a:off x="5338669" y="1903947"/>
        <a:ext cx="1617389" cy="1358607"/>
      </dsp:txXfrm>
    </dsp:sp>
    <dsp:sp modelId="{5354E891-F3FB-4389-9E33-9E3F30C8A8BD}">
      <dsp:nvSpPr>
        <dsp:cNvPr id="0" name=""/>
        <dsp:cNvSpPr/>
      </dsp:nvSpPr>
      <dsp:spPr>
        <a:xfrm>
          <a:off x="5807712" y="1269930"/>
          <a:ext cx="679303" cy="6793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1" tIns="12700" rIns="52961" bIns="12700" numCol="1" spcCol="1270" anchor="ctr" anchorCtr="0">
          <a:noAutofit/>
        </a:bodyPr>
        <a:lstStyle/>
        <a:p>
          <a:pPr marL="0" lvl="0" indent="0" algn="ctr" defTabSz="1422400">
            <a:lnSpc>
              <a:spcPct val="90000"/>
            </a:lnSpc>
            <a:spcBef>
              <a:spcPct val="0"/>
            </a:spcBef>
            <a:spcAft>
              <a:spcPct val="35000"/>
            </a:spcAft>
            <a:buNone/>
          </a:pPr>
          <a:r>
            <a:rPr lang="en-US" sz="3200" kern="1200"/>
            <a:t>4</a:t>
          </a:r>
        </a:p>
      </dsp:txBody>
      <dsp:txXfrm>
        <a:off x="5907194" y="1369412"/>
        <a:ext cx="480339" cy="480339"/>
      </dsp:txXfrm>
    </dsp:sp>
    <dsp:sp modelId="{08217D35-BBE0-4818-BB54-9AEB65172A99}">
      <dsp:nvSpPr>
        <dsp:cNvPr id="0" name=""/>
        <dsp:cNvSpPr/>
      </dsp:nvSpPr>
      <dsp:spPr>
        <a:xfrm>
          <a:off x="5338669" y="3307769"/>
          <a:ext cx="1617389"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5740A-73F0-4DE2-BCB3-15C9182EB4B7}">
      <dsp:nvSpPr>
        <dsp:cNvPr id="0" name=""/>
        <dsp:cNvSpPr/>
      </dsp:nvSpPr>
      <dsp:spPr>
        <a:xfrm>
          <a:off x="7117798" y="1043496"/>
          <a:ext cx="1617389" cy="22643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098" tIns="330200" rIns="126098" bIns="330200" numCol="1" spcCol="1270" anchor="t" anchorCtr="0">
          <a:noAutofit/>
        </a:bodyPr>
        <a:lstStyle/>
        <a:p>
          <a:pPr marL="0" lvl="0" indent="0" algn="l" defTabSz="488950">
            <a:lnSpc>
              <a:spcPct val="90000"/>
            </a:lnSpc>
            <a:spcBef>
              <a:spcPct val="0"/>
            </a:spcBef>
            <a:spcAft>
              <a:spcPct val="35000"/>
            </a:spcAft>
            <a:buNone/>
          </a:pPr>
          <a:r>
            <a:rPr lang="en-US" sz="1100" kern="1200"/>
            <a:t>Students should only use grade level restrooms. </a:t>
          </a:r>
        </a:p>
        <a:p>
          <a:pPr marL="0" lvl="0" indent="0" algn="l" defTabSz="488950">
            <a:lnSpc>
              <a:spcPct val="90000"/>
            </a:lnSpc>
            <a:spcBef>
              <a:spcPct val="0"/>
            </a:spcBef>
            <a:spcAft>
              <a:spcPct val="35000"/>
            </a:spcAft>
            <a:buNone/>
          </a:pPr>
          <a:r>
            <a:rPr lang="en-US" sz="1100" kern="1200"/>
            <a:t>Water fountains will be covered.</a:t>
          </a:r>
        </a:p>
      </dsp:txBody>
      <dsp:txXfrm>
        <a:off x="7117798" y="1903947"/>
        <a:ext cx="1617389" cy="1358607"/>
      </dsp:txXfrm>
    </dsp:sp>
    <dsp:sp modelId="{14139B9D-6FDD-4926-A688-BCE05F71E3D4}">
      <dsp:nvSpPr>
        <dsp:cNvPr id="0" name=""/>
        <dsp:cNvSpPr/>
      </dsp:nvSpPr>
      <dsp:spPr>
        <a:xfrm>
          <a:off x="7586841" y="1269930"/>
          <a:ext cx="679303" cy="6793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1" tIns="12700" rIns="52961" bIns="12700" numCol="1" spcCol="1270" anchor="ctr" anchorCtr="0">
          <a:noAutofit/>
        </a:bodyPr>
        <a:lstStyle/>
        <a:p>
          <a:pPr marL="0" lvl="0" indent="0" algn="ctr" defTabSz="1422400">
            <a:lnSpc>
              <a:spcPct val="90000"/>
            </a:lnSpc>
            <a:spcBef>
              <a:spcPct val="0"/>
            </a:spcBef>
            <a:spcAft>
              <a:spcPct val="35000"/>
            </a:spcAft>
            <a:buNone/>
          </a:pPr>
          <a:r>
            <a:rPr lang="en-US" sz="3200" kern="1200"/>
            <a:t>5</a:t>
          </a:r>
        </a:p>
      </dsp:txBody>
      <dsp:txXfrm>
        <a:off x="7686323" y="1369412"/>
        <a:ext cx="480339" cy="480339"/>
      </dsp:txXfrm>
    </dsp:sp>
    <dsp:sp modelId="{3DB22674-C2C1-41E8-AB71-0F0E7923BC51}">
      <dsp:nvSpPr>
        <dsp:cNvPr id="0" name=""/>
        <dsp:cNvSpPr/>
      </dsp:nvSpPr>
      <dsp:spPr>
        <a:xfrm>
          <a:off x="7117798" y="3307769"/>
          <a:ext cx="1617389"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3315D0-D705-4E09-ABFC-E59BE9AEDC99}">
      <dsp:nvSpPr>
        <dsp:cNvPr id="0" name=""/>
        <dsp:cNvSpPr/>
      </dsp:nvSpPr>
      <dsp:spPr>
        <a:xfrm>
          <a:off x="8896926" y="1043496"/>
          <a:ext cx="1617389" cy="22643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098" tIns="330200" rIns="126098" bIns="330200" numCol="1" spcCol="1270" anchor="t" anchorCtr="0">
          <a:noAutofit/>
        </a:bodyPr>
        <a:lstStyle/>
        <a:p>
          <a:pPr marL="0" lvl="0" indent="0" algn="l" defTabSz="488950">
            <a:lnSpc>
              <a:spcPct val="90000"/>
            </a:lnSpc>
            <a:spcBef>
              <a:spcPct val="0"/>
            </a:spcBef>
            <a:spcAft>
              <a:spcPct val="35000"/>
            </a:spcAft>
            <a:buNone/>
          </a:pPr>
          <a:r>
            <a:rPr lang="en-US" sz="1100" kern="1200"/>
            <a:t>Students will bring bottles of water from home.</a:t>
          </a:r>
        </a:p>
      </dsp:txBody>
      <dsp:txXfrm>
        <a:off x="8896926" y="1903947"/>
        <a:ext cx="1617389" cy="1358607"/>
      </dsp:txXfrm>
    </dsp:sp>
    <dsp:sp modelId="{675F6F35-BC8C-4AA5-96F4-43C43AB65FDA}">
      <dsp:nvSpPr>
        <dsp:cNvPr id="0" name=""/>
        <dsp:cNvSpPr/>
      </dsp:nvSpPr>
      <dsp:spPr>
        <a:xfrm>
          <a:off x="9365969" y="1269930"/>
          <a:ext cx="679303" cy="6793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1" tIns="12700" rIns="52961" bIns="12700" numCol="1" spcCol="1270" anchor="ctr" anchorCtr="0">
          <a:noAutofit/>
        </a:bodyPr>
        <a:lstStyle/>
        <a:p>
          <a:pPr marL="0" lvl="0" indent="0" algn="ctr" defTabSz="1422400">
            <a:lnSpc>
              <a:spcPct val="90000"/>
            </a:lnSpc>
            <a:spcBef>
              <a:spcPct val="0"/>
            </a:spcBef>
            <a:spcAft>
              <a:spcPct val="35000"/>
            </a:spcAft>
            <a:buNone/>
          </a:pPr>
          <a:r>
            <a:rPr lang="en-US" sz="3200" kern="1200"/>
            <a:t>6</a:t>
          </a:r>
        </a:p>
      </dsp:txBody>
      <dsp:txXfrm>
        <a:off x="9465451" y="1369412"/>
        <a:ext cx="480339" cy="480339"/>
      </dsp:txXfrm>
    </dsp:sp>
    <dsp:sp modelId="{68577D03-39A2-443E-A9DF-0A2BF3B059D2}">
      <dsp:nvSpPr>
        <dsp:cNvPr id="0" name=""/>
        <dsp:cNvSpPr/>
      </dsp:nvSpPr>
      <dsp:spPr>
        <a:xfrm>
          <a:off x="8896926" y="3307769"/>
          <a:ext cx="1617389"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3456A-5C29-4C3D-AA3C-F70015C0238A}">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39A62C-C3A9-4897-AE82-EC97809A1A05}">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Students in grades 3-5 will not change classrooms.</a:t>
          </a:r>
        </a:p>
      </dsp:txBody>
      <dsp:txXfrm>
        <a:off x="678914" y="525899"/>
        <a:ext cx="4067491" cy="2525499"/>
      </dsp:txXfrm>
    </dsp:sp>
    <dsp:sp modelId="{38326C78-9652-465D-A069-22A68449F0C2}">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C40819-FB55-4548-B29F-2C28764AC2EE}">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Teachers will report to each classroom according to the transition schedule.</a:t>
          </a:r>
        </a:p>
      </dsp:txBody>
      <dsp:txXfrm>
        <a:off x="5842357" y="525899"/>
        <a:ext cx="4067491" cy="2525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47DF1-E711-4FDE-8CD5-1A8E23E3B858}">
      <dsp:nvSpPr>
        <dsp:cNvPr id="0" name=""/>
        <dsp:cNvSpPr/>
      </dsp:nvSpPr>
      <dsp:spPr>
        <a:xfrm>
          <a:off x="1283" y="73062"/>
          <a:ext cx="4205213" cy="42052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Art and Music  will not transition. Teachers will report to the classrooms.</a:t>
          </a:r>
        </a:p>
      </dsp:txBody>
      <dsp:txXfrm>
        <a:off x="617122" y="688901"/>
        <a:ext cx="2973535" cy="2973535"/>
      </dsp:txXfrm>
    </dsp:sp>
    <dsp:sp modelId="{011EFAC3-7CD3-47A1-AFC4-269C8A07478A}">
      <dsp:nvSpPr>
        <dsp:cNvPr id="0" name=""/>
        <dsp:cNvSpPr/>
      </dsp:nvSpPr>
      <dsp:spPr>
        <a:xfrm rot="5400000">
          <a:off x="4553426" y="1618478"/>
          <a:ext cx="1471824" cy="111438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BAECB7-55A1-471A-A8C9-7F7D45B1F5E6}">
      <dsp:nvSpPr>
        <dsp:cNvPr id="0" name=""/>
        <dsp:cNvSpPr/>
      </dsp:nvSpPr>
      <dsp:spPr>
        <a:xfrm>
          <a:off x="6309103" y="73062"/>
          <a:ext cx="4205213" cy="42052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Homeroom teachers will have designated transition routes.</a:t>
          </a:r>
        </a:p>
      </dsp:txBody>
      <dsp:txXfrm>
        <a:off x="6924942" y="688901"/>
        <a:ext cx="2973535" cy="297353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9F704-B58E-4EA7-AF98-AF077E93506C}" type="datetimeFigureOut">
              <a:rPr lang="en-US" smtClean="0"/>
              <a:t>3/4/2021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6AED4-B17F-4DAA-8320-A269E755D16A}" type="slidenum">
              <a:rPr lang="en-US" smtClean="0"/>
              <a:t>‹#›</a:t>
            </a:fld>
            <a:endParaRPr lang="en-US"/>
          </a:p>
        </p:txBody>
      </p:sp>
    </p:spTree>
    <p:extLst>
      <p:ext uri="{BB962C8B-B14F-4D97-AF65-F5344CB8AC3E}">
        <p14:creationId xmlns:p14="http://schemas.microsoft.com/office/powerpoint/2010/main" val="2866908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2900" y="731838"/>
            <a:ext cx="6503988" cy="3657600"/>
          </a:xfrm>
        </p:spPr>
      </p:sp>
      <p:sp>
        <p:nvSpPr>
          <p:cNvPr id="3" name="Notes Placeholder 2"/>
          <p:cNvSpPr>
            <a:spLocks noGrp="1"/>
          </p:cNvSpPr>
          <p:nvPr>
            <p:ph type="body" idx="1"/>
          </p:nvPr>
        </p:nvSpPr>
        <p:spPr/>
        <p:txBody>
          <a:bodyPr/>
          <a:lstStyle/>
          <a:p>
            <a:r>
              <a:rPr lang="en-US"/>
              <a:t>This slide shows the LIVE Learning Sessions grades 3-5.</a:t>
            </a:r>
          </a:p>
          <a:p>
            <a:endParaRPr lang="en-US"/>
          </a:p>
          <a:p>
            <a:pPr marL="171450" indent="-171450">
              <a:buFont typeface="Arial,Sans-Serif"/>
              <a:buChar char="•"/>
            </a:pPr>
            <a:r>
              <a:rPr lang="en-US"/>
              <a:t>As in K-2, the same schedule is followed on Mondays and Thursdays with a slightly different schedule followed on Tuesdays and Fridays.</a:t>
            </a:r>
          </a:p>
          <a:p>
            <a:pPr marL="171450" indent="-171450">
              <a:buFont typeface="Arial,Sans-Serif"/>
              <a:buChar char="•"/>
            </a:pPr>
            <a:r>
              <a:rPr lang="en-US"/>
              <a:t>Breakfast, lunch, technology check times, and school pride time is also built in to the 3-5 schedule. </a:t>
            </a:r>
          </a:p>
          <a:p>
            <a:pPr marL="171450" indent="-171450">
              <a:buFont typeface="Arial,Sans-Serif"/>
              <a:buChar char="•"/>
            </a:pPr>
            <a:r>
              <a:rPr lang="en-US"/>
              <a:t>Extended learning time is from 9:00 – 9:40 and will be determined at the school level based on student need. </a:t>
            </a:r>
            <a:endParaRPr lang="en-US">
              <a:cs typeface="Calibri"/>
            </a:endParaRPr>
          </a:p>
          <a:p>
            <a:pPr marL="171450" indent="-171450">
              <a:buFont typeface="Arial,Sans-Serif"/>
              <a:buChar char="•"/>
            </a:pPr>
            <a:r>
              <a:rPr lang="en-US"/>
              <a:t>Monday and Thursday's instructional blocks include Math, ELA Reading and Writing, Science, and Specials. On Tuesdays and Fridays, the social studies block takes the place of science. </a:t>
            </a:r>
          </a:p>
          <a:p>
            <a:pPr marL="171450" indent="-171450">
              <a:buFont typeface="Arial,Sans-Serif"/>
              <a:buChar char="•"/>
            </a:pPr>
            <a:r>
              <a:rPr lang="en-US"/>
              <a:t>The principal or designee will determine the specials break—out schedule for each grade level.</a:t>
            </a:r>
          </a:p>
          <a:p>
            <a:pPr marL="171450" indent="-171450">
              <a:buFont typeface="Arial,Sans-Serif"/>
              <a:buChar char="•"/>
            </a:pPr>
            <a:r>
              <a:rPr lang="en-US"/>
              <a:t>Note that a designated 45 minutes lunch time is built in.</a:t>
            </a:r>
          </a:p>
          <a:p>
            <a:pPr marL="171450" indent="-171450">
              <a:buFont typeface="Arial,Sans-Serif"/>
              <a:buChar char="•"/>
            </a:pPr>
            <a:r>
              <a:rPr lang="en-US"/>
              <a:t>In grades 3-5, LIVE, synchronous sessions will occur during the first 20 minutes of each class period. The remainder of the period can be designed around synchronous and asynchronous work done independently, in pairs, or in small groups. </a:t>
            </a:r>
          </a:p>
          <a:p>
            <a:pPr marL="171450" indent="-171450">
              <a:buFont typeface="Arial,Sans-Serif"/>
              <a:buChar char="•"/>
            </a:pPr>
            <a:r>
              <a:rPr lang="en-US"/>
              <a:t>Wednesdays are again reserved for student and parent conferencing, meetings, Professional Learning, and collaborative planning. </a:t>
            </a:r>
          </a:p>
          <a:p>
            <a:endParaRPr lang="en-US">
              <a:cs typeface="Calibri"/>
            </a:endParaRPr>
          </a:p>
        </p:txBody>
      </p:sp>
      <p:sp>
        <p:nvSpPr>
          <p:cNvPr id="4" name="Slide Number Placeholder 3"/>
          <p:cNvSpPr>
            <a:spLocks noGrp="1"/>
          </p:cNvSpPr>
          <p:nvPr>
            <p:ph type="sldNum" sz="quarter" idx="5"/>
          </p:nvPr>
        </p:nvSpPr>
        <p:spPr/>
        <p:txBody>
          <a:bodyPr/>
          <a:lstStyle/>
          <a:p>
            <a:fld id="{2AC2F771-857D-44E3-B327-37D12A0BF411}" type="slidenum">
              <a:rPr lang="en-US" smtClean="0"/>
              <a:t>36</a:t>
            </a:fld>
            <a:endParaRPr lang="en-US"/>
          </a:p>
        </p:txBody>
      </p:sp>
    </p:spTree>
    <p:extLst>
      <p:ext uri="{BB962C8B-B14F-4D97-AF65-F5344CB8AC3E}">
        <p14:creationId xmlns:p14="http://schemas.microsoft.com/office/powerpoint/2010/main" val="1362785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A173-483E-44AA-8831-1B85304A4A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661104-05DC-42CB-A068-4C3D5A38D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FDE0D6-0A7A-405D-ADF2-DC81E579402D}"/>
              </a:ext>
            </a:extLst>
          </p:cNvPr>
          <p:cNvSpPr>
            <a:spLocks noGrp="1"/>
          </p:cNvSpPr>
          <p:nvPr>
            <p:ph type="dt" sz="half" idx="10"/>
          </p:nvPr>
        </p:nvSpPr>
        <p:spPr/>
        <p:txBody>
          <a:bodyPr/>
          <a:lstStyle/>
          <a:p>
            <a:fld id="{BFA2E127-00E4-4103-B288-7900B7FC96FE}" type="datetimeFigureOut">
              <a:rPr lang="en-US" smtClean="0"/>
              <a:t>3/4/2021</a:t>
            </a:fld>
            <a:endParaRPr lang="en-US"/>
          </a:p>
        </p:txBody>
      </p:sp>
      <p:sp>
        <p:nvSpPr>
          <p:cNvPr id="5" name="Footer Placeholder 4">
            <a:extLst>
              <a:ext uri="{FF2B5EF4-FFF2-40B4-BE49-F238E27FC236}">
                <a16:creationId xmlns:a16="http://schemas.microsoft.com/office/drawing/2014/main" id="{F5652196-A755-4663-8AB4-5D61AB782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7C7F1-4659-49A3-9F89-898F8CFAC812}"/>
              </a:ext>
            </a:extLst>
          </p:cNvPr>
          <p:cNvSpPr>
            <a:spLocks noGrp="1"/>
          </p:cNvSpPr>
          <p:nvPr>
            <p:ph type="sldNum" sz="quarter" idx="12"/>
          </p:nvPr>
        </p:nvSpPr>
        <p:spPr/>
        <p:txBody>
          <a:bodyPr/>
          <a:lstStyle/>
          <a:p>
            <a:fld id="{0F369BBF-EF59-4D98-808A-31B5393DED78}" type="slidenum">
              <a:rPr lang="en-US" smtClean="0"/>
              <a:t>‹#›</a:t>
            </a:fld>
            <a:endParaRPr lang="en-US"/>
          </a:p>
        </p:txBody>
      </p:sp>
    </p:spTree>
    <p:extLst>
      <p:ext uri="{BB962C8B-B14F-4D97-AF65-F5344CB8AC3E}">
        <p14:creationId xmlns:p14="http://schemas.microsoft.com/office/powerpoint/2010/main" val="384737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AEA5-9ED3-4AC6-B1B2-EB5846C2D5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2C574-599E-4157-9AF2-BEF8C3B6E7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991DC-F445-4171-AC8C-84B35A3F85A6}"/>
              </a:ext>
            </a:extLst>
          </p:cNvPr>
          <p:cNvSpPr>
            <a:spLocks noGrp="1"/>
          </p:cNvSpPr>
          <p:nvPr>
            <p:ph type="dt" sz="half" idx="10"/>
          </p:nvPr>
        </p:nvSpPr>
        <p:spPr/>
        <p:txBody>
          <a:bodyPr/>
          <a:lstStyle/>
          <a:p>
            <a:fld id="{BFA2E127-00E4-4103-B288-7900B7FC96FE}" type="datetimeFigureOut">
              <a:rPr lang="en-US" smtClean="0"/>
              <a:t>3/4/2021</a:t>
            </a:fld>
            <a:endParaRPr lang="en-US"/>
          </a:p>
        </p:txBody>
      </p:sp>
      <p:sp>
        <p:nvSpPr>
          <p:cNvPr id="5" name="Footer Placeholder 4">
            <a:extLst>
              <a:ext uri="{FF2B5EF4-FFF2-40B4-BE49-F238E27FC236}">
                <a16:creationId xmlns:a16="http://schemas.microsoft.com/office/drawing/2014/main" id="{26974417-61B8-4629-A336-185C45FF4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07FC9-97C8-4654-8288-D7CCEAA88B94}"/>
              </a:ext>
            </a:extLst>
          </p:cNvPr>
          <p:cNvSpPr>
            <a:spLocks noGrp="1"/>
          </p:cNvSpPr>
          <p:nvPr>
            <p:ph type="sldNum" sz="quarter" idx="12"/>
          </p:nvPr>
        </p:nvSpPr>
        <p:spPr/>
        <p:txBody>
          <a:bodyPr/>
          <a:lstStyle/>
          <a:p>
            <a:fld id="{0F369BBF-EF59-4D98-808A-31B5393DED78}" type="slidenum">
              <a:rPr lang="en-US" smtClean="0"/>
              <a:t>‹#›</a:t>
            </a:fld>
            <a:endParaRPr lang="en-US"/>
          </a:p>
        </p:txBody>
      </p:sp>
    </p:spTree>
    <p:extLst>
      <p:ext uri="{BB962C8B-B14F-4D97-AF65-F5344CB8AC3E}">
        <p14:creationId xmlns:p14="http://schemas.microsoft.com/office/powerpoint/2010/main" val="219293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A5DAD3-617F-4952-A420-6478A4D4A2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CEAF57-79B8-47B4-B466-B30E6A748A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B8CF6-AD63-43C2-9332-D3877CC5DABD}"/>
              </a:ext>
            </a:extLst>
          </p:cNvPr>
          <p:cNvSpPr>
            <a:spLocks noGrp="1"/>
          </p:cNvSpPr>
          <p:nvPr>
            <p:ph type="dt" sz="half" idx="10"/>
          </p:nvPr>
        </p:nvSpPr>
        <p:spPr/>
        <p:txBody>
          <a:bodyPr/>
          <a:lstStyle/>
          <a:p>
            <a:fld id="{BFA2E127-00E4-4103-B288-7900B7FC96FE}" type="datetimeFigureOut">
              <a:rPr lang="en-US" smtClean="0"/>
              <a:t>3/4/2021</a:t>
            </a:fld>
            <a:endParaRPr lang="en-US"/>
          </a:p>
        </p:txBody>
      </p:sp>
      <p:sp>
        <p:nvSpPr>
          <p:cNvPr id="5" name="Footer Placeholder 4">
            <a:extLst>
              <a:ext uri="{FF2B5EF4-FFF2-40B4-BE49-F238E27FC236}">
                <a16:creationId xmlns:a16="http://schemas.microsoft.com/office/drawing/2014/main" id="{B7CBC8DA-F79B-4EE8-8560-9886E299F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C053E-4A09-403F-B09F-0E1F42F38FF5}"/>
              </a:ext>
            </a:extLst>
          </p:cNvPr>
          <p:cNvSpPr>
            <a:spLocks noGrp="1"/>
          </p:cNvSpPr>
          <p:nvPr>
            <p:ph type="sldNum" sz="quarter" idx="12"/>
          </p:nvPr>
        </p:nvSpPr>
        <p:spPr/>
        <p:txBody>
          <a:bodyPr/>
          <a:lstStyle/>
          <a:p>
            <a:fld id="{0F369BBF-EF59-4D98-808A-31B5393DED78}" type="slidenum">
              <a:rPr lang="en-US" smtClean="0"/>
              <a:t>‹#›</a:t>
            </a:fld>
            <a:endParaRPr lang="en-US"/>
          </a:p>
        </p:txBody>
      </p:sp>
    </p:spTree>
    <p:extLst>
      <p:ext uri="{BB962C8B-B14F-4D97-AF65-F5344CB8AC3E}">
        <p14:creationId xmlns:p14="http://schemas.microsoft.com/office/powerpoint/2010/main" val="53677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14BF-0D1B-472C-9F2B-DA92D1AE1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C10A5-C54B-41DB-805E-B45917D620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267EA-B6D6-46F1-9072-9B41DFD01754}"/>
              </a:ext>
            </a:extLst>
          </p:cNvPr>
          <p:cNvSpPr>
            <a:spLocks noGrp="1"/>
          </p:cNvSpPr>
          <p:nvPr>
            <p:ph type="dt" sz="half" idx="10"/>
          </p:nvPr>
        </p:nvSpPr>
        <p:spPr/>
        <p:txBody>
          <a:bodyPr/>
          <a:lstStyle/>
          <a:p>
            <a:fld id="{BFA2E127-00E4-4103-B288-7900B7FC96FE}" type="datetimeFigureOut">
              <a:rPr lang="en-US" smtClean="0"/>
              <a:t>3/4/2021</a:t>
            </a:fld>
            <a:endParaRPr lang="en-US"/>
          </a:p>
        </p:txBody>
      </p:sp>
      <p:sp>
        <p:nvSpPr>
          <p:cNvPr id="5" name="Footer Placeholder 4">
            <a:extLst>
              <a:ext uri="{FF2B5EF4-FFF2-40B4-BE49-F238E27FC236}">
                <a16:creationId xmlns:a16="http://schemas.microsoft.com/office/drawing/2014/main" id="{42267071-96A9-41EA-BA9D-3F94BF846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73147-E919-4056-A11A-C67E325A577F}"/>
              </a:ext>
            </a:extLst>
          </p:cNvPr>
          <p:cNvSpPr>
            <a:spLocks noGrp="1"/>
          </p:cNvSpPr>
          <p:nvPr>
            <p:ph type="sldNum" sz="quarter" idx="12"/>
          </p:nvPr>
        </p:nvSpPr>
        <p:spPr/>
        <p:txBody>
          <a:bodyPr/>
          <a:lstStyle/>
          <a:p>
            <a:fld id="{0F369BBF-EF59-4D98-808A-31B5393DED78}" type="slidenum">
              <a:rPr lang="en-US" smtClean="0"/>
              <a:t>‹#›</a:t>
            </a:fld>
            <a:endParaRPr lang="en-US"/>
          </a:p>
        </p:txBody>
      </p:sp>
    </p:spTree>
    <p:extLst>
      <p:ext uri="{BB962C8B-B14F-4D97-AF65-F5344CB8AC3E}">
        <p14:creationId xmlns:p14="http://schemas.microsoft.com/office/powerpoint/2010/main" val="366448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DB13B-DA8F-4002-AF00-ABDCC3634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37E4DD-EBF6-4DE5-8DC1-3BA8FB6D2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706AD0-60B4-4772-8541-8FBC4FE01BDE}"/>
              </a:ext>
            </a:extLst>
          </p:cNvPr>
          <p:cNvSpPr>
            <a:spLocks noGrp="1"/>
          </p:cNvSpPr>
          <p:nvPr>
            <p:ph type="dt" sz="half" idx="10"/>
          </p:nvPr>
        </p:nvSpPr>
        <p:spPr/>
        <p:txBody>
          <a:bodyPr/>
          <a:lstStyle/>
          <a:p>
            <a:fld id="{BFA2E127-00E4-4103-B288-7900B7FC96FE}" type="datetimeFigureOut">
              <a:rPr lang="en-US" smtClean="0"/>
              <a:t>3/4/2021</a:t>
            </a:fld>
            <a:endParaRPr lang="en-US"/>
          </a:p>
        </p:txBody>
      </p:sp>
      <p:sp>
        <p:nvSpPr>
          <p:cNvPr id="5" name="Footer Placeholder 4">
            <a:extLst>
              <a:ext uri="{FF2B5EF4-FFF2-40B4-BE49-F238E27FC236}">
                <a16:creationId xmlns:a16="http://schemas.microsoft.com/office/drawing/2014/main" id="{10CC8543-563C-439C-8C54-987571198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264E1-0FD9-48E9-9C24-C7F0E3A316B4}"/>
              </a:ext>
            </a:extLst>
          </p:cNvPr>
          <p:cNvSpPr>
            <a:spLocks noGrp="1"/>
          </p:cNvSpPr>
          <p:nvPr>
            <p:ph type="sldNum" sz="quarter" idx="12"/>
          </p:nvPr>
        </p:nvSpPr>
        <p:spPr/>
        <p:txBody>
          <a:bodyPr/>
          <a:lstStyle/>
          <a:p>
            <a:fld id="{0F369BBF-EF59-4D98-808A-31B5393DED78}" type="slidenum">
              <a:rPr lang="en-US" smtClean="0"/>
              <a:t>‹#›</a:t>
            </a:fld>
            <a:endParaRPr lang="en-US"/>
          </a:p>
        </p:txBody>
      </p:sp>
    </p:spTree>
    <p:extLst>
      <p:ext uri="{BB962C8B-B14F-4D97-AF65-F5344CB8AC3E}">
        <p14:creationId xmlns:p14="http://schemas.microsoft.com/office/powerpoint/2010/main" val="373185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607A-8CA0-414B-B969-C7984FBE7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50999B-F0A3-4F67-BBCD-23BE50C724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98DEF0-CA64-4950-941C-13241907D4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CBC44A-534F-491C-9B49-CD58EF87900D}"/>
              </a:ext>
            </a:extLst>
          </p:cNvPr>
          <p:cNvSpPr>
            <a:spLocks noGrp="1"/>
          </p:cNvSpPr>
          <p:nvPr>
            <p:ph type="dt" sz="half" idx="10"/>
          </p:nvPr>
        </p:nvSpPr>
        <p:spPr/>
        <p:txBody>
          <a:bodyPr/>
          <a:lstStyle/>
          <a:p>
            <a:fld id="{BFA2E127-00E4-4103-B288-7900B7FC96FE}" type="datetimeFigureOut">
              <a:rPr lang="en-US" smtClean="0"/>
              <a:t>3/4/2021</a:t>
            </a:fld>
            <a:endParaRPr lang="en-US"/>
          </a:p>
        </p:txBody>
      </p:sp>
      <p:sp>
        <p:nvSpPr>
          <p:cNvPr id="6" name="Footer Placeholder 5">
            <a:extLst>
              <a:ext uri="{FF2B5EF4-FFF2-40B4-BE49-F238E27FC236}">
                <a16:creationId xmlns:a16="http://schemas.microsoft.com/office/drawing/2014/main" id="{2085DE72-7F4A-438F-A8E0-026F050B6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0CFAEC-DD2C-462F-907A-86ACF9392D3E}"/>
              </a:ext>
            </a:extLst>
          </p:cNvPr>
          <p:cNvSpPr>
            <a:spLocks noGrp="1"/>
          </p:cNvSpPr>
          <p:nvPr>
            <p:ph type="sldNum" sz="quarter" idx="12"/>
          </p:nvPr>
        </p:nvSpPr>
        <p:spPr/>
        <p:txBody>
          <a:bodyPr/>
          <a:lstStyle/>
          <a:p>
            <a:fld id="{0F369BBF-EF59-4D98-808A-31B5393DED78}" type="slidenum">
              <a:rPr lang="en-US" smtClean="0"/>
              <a:t>‹#›</a:t>
            </a:fld>
            <a:endParaRPr lang="en-US"/>
          </a:p>
        </p:txBody>
      </p:sp>
    </p:spTree>
    <p:extLst>
      <p:ext uri="{BB962C8B-B14F-4D97-AF65-F5344CB8AC3E}">
        <p14:creationId xmlns:p14="http://schemas.microsoft.com/office/powerpoint/2010/main" val="1306676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8D71-50A2-4084-AF31-4C16348BC8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5994D2-22E5-4CDB-8D3B-2282DB9FE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C0F73B-23E5-4087-ADF0-93847F8D04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A1E3C5-ADBA-4305-BE42-E20CE2D00E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9FC3E0-7970-4425-81F9-F797C55350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2E59B4-DC29-4F4F-9DAA-1E2FB7F6D023}"/>
              </a:ext>
            </a:extLst>
          </p:cNvPr>
          <p:cNvSpPr>
            <a:spLocks noGrp="1"/>
          </p:cNvSpPr>
          <p:nvPr>
            <p:ph type="dt" sz="half" idx="10"/>
          </p:nvPr>
        </p:nvSpPr>
        <p:spPr/>
        <p:txBody>
          <a:bodyPr/>
          <a:lstStyle/>
          <a:p>
            <a:fld id="{BFA2E127-00E4-4103-B288-7900B7FC96FE}" type="datetimeFigureOut">
              <a:rPr lang="en-US" smtClean="0"/>
              <a:t>3/4/2021</a:t>
            </a:fld>
            <a:endParaRPr lang="en-US"/>
          </a:p>
        </p:txBody>
      </p:sp>
      <p:sp>
        <p:nvSpPr>
          <p:cNvPr id="8" name="Footer Placeholder 7">
            <a:extLst>
              <a:ext uri="{FF2B5EF4-FFF2-40B4-BE49-F238E27FC236}">
                <a16:creationId xmlns:a16="http://schemas.microsoft.com/office/drawing/2014/main" id="{12A30C5B-A2CA-41C5-B70E-BFEAD3BDF4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CA31E3-1E14-4ABD-B1E2-B5F9A96668C4}"/>
              </a:ext>
            </a:extLst>
          </p:cNvPr>
          <p:cNvSpPr>
            <a:spLocks noGrp="1"/>
          </p:cNvSpPr>
          <p:nvPr>
            <p:ph type="sldNum" sz="quarter" idx="12"/>
          </p:nvPr>
        </p:nvSpPr>
        <p:spPr/>
        <p:txBody>
          <a:bodyPr/>
          <a:lstStyle/>
          <a:p>
            <a:fld id="{0F369BBF-EF59-4D98-808A-31B5393DED78}" type="slidenum">
              <a:rPr lang="en-US" smtClean="0"/>
              <a:t>‹#›</a:t>
            </a:fld>
            <a:endParaRPr lang="en-US"/>
          </a:p>
        </p:txBody>
      </p:sp>
    </p:spTree>
    <p:extLst>
      <p:ext uri="{BB962C8B-B14F-4D97-AF65-F5344CB8AC3E}">
        <p14:creationId xmlns:p14="http://schemas.microsoft.com/office/powerpoint/2010/main" val="190783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4E0A-9A23-4AF1-928D-3DC805322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2E9E81-0632-499E-9511-9A0E5E0F6687}"/>
              </a:ext>
            </a:extLst>
          </p:cNvPr>
          <p:cNvSpPr>
            <a:spLocks noGrp="1"/>
          </p:cNvSpPr>
          <p:nvPr>
            <p:ph type="dt" sz="half" idx="10"/>
          </p:nvPr>
        </p:nvSpPr>
        <p:spPr/>
        <p:txBody>
          <a:bodyPr/>
          <a:lstStyle/>
          <a:p>
            <a:fld id="{BFA2E127-00E4-4103-B288-7900B7FC96FE}" type="datetimeFigureOut">
              <a:rPr lang="en-US" smtClean="0"/>
              <a:t>3/4/2021</a:t>
            </a:fld>
            <a:endParaRPr lang="en-US"/>
          </a:p>
        </p:txBody>
      </p:sp>
      <p:sp>
        <p:nvSpPr>
          <p:cNvPr id="4" name="Footer Placeholder 3">
            <a:extLst>
              <a:ext uri="{FF2B5EF4-FFF2-40B4-BE49-F238E27FC236}">
                <a16:creationId xmlns:a16="http://schemas.microsoft.com/office/drawing/2014/main" id="{F45ACC74-2F8D-4354-9969-073D0698BC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F9C942-00F3-4602-86D1-FEC2013573ED}"/>
              </a:ext>
            </a:extLst>
          </p:cNvPr>
          <p:cNvSpPr>
            <a:spLocks noGrp="1"/>
          </p:cNvSpPr>
          <p:nvPr>
            <p:ph type="sldNum" sz="quarter" idx="12"/>
          </p:nvPr>
        </p:nvSpPr>
        <p:spPr/>
        <p:txBody>
          <a:bodyPr/>
          <a:lstStyle/>
          <a:p>
            <a:fld id="{0F369BBF-EF59-4D98-808A-31B5393DED78}" type="slidenum">
              <a:rPr lang="en-US" smtClean="0"/>
              <a:t>‹#›</a:t>
            </a:fld>
            <a:endParaRPr lang="en-US"/>
          </a:p>
        </p:txBody>
      </p:sp>
    </p:spTree>
    <p:extLst>
      <p:ext uri="{BB962C8B-B14F-4D97-AF65-F5344CB8AC3E}">
        <p14:creationId xmlns:p14="http://schemas.microsoft.com/office/powerpoint/2010/main" val="21291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49451F-5868-487B-9DB3-2D21E96CACC4}"/>
              </a:ext>
            </a:extLst>
          </p:cNvPr>
          <p:cNvSpPr>
            <a:spLocks noGrp="1"/>
          </p:cNvSpPr>
          <p:nvPr>
            <p:ph type="dt" sz="half" idx="10"/>
          </p:nvPr>
        </p:nvSpPr>
        <p:spPr/>
        <p:txBody>
          <a:bodyPr/>
          <a:lstStyle/>
          <a:p>
            <a:fld id="{BFA2E127-00E4-4103-B288-7900B7FC96FE}" type="datetimeFigureOut">
              <a:rPr lang="en-US" smtClean="0"/>
              <a:t>3/4/2021</a:t>
            </a:fld>
            <a:endParaRPr lang="en-US"/>
          </a:p>
        </p:txBody>
      </p:sp>
      <p:sp>
        <p:nvSpPr>
          <p:cNvPr id="3" name="Footer Placeholder 2">
            <a:extLst>
              <a:ext uri="{FF2B5EF4-FFF2-40B4-BE49-F238E27FC236}">
                <a16:creationId xmlns:a16="http://schemas.microsoft.com/office/drawing/2014/main" id="{5E02FDF0-ADCB-4EC9-962A-EB566AD0D3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EBAF84-A8E4-4DA7-9289-9B86D799427F}"/>
              </a:ext>
            </a:extLst>
          </p:cNvPr>
          <p:cNvSpPr>
            <a:spLocks noGrp="1"/>
          </p:cNvSpPr>
          <p:nvPr>
            <p:ph type="sldNum" sz="quarter" idx="12"/>
          </p:nvPr>
        </p:nvSpPr>
        <p:spPr/>
        <p:txBody>
          <a:bodyPr/>
          <a:lstStyle/>
          <a:p>
            <a:fld id="{0F369BBF-EF59-4D98-808A-31B5393DED78}" type="slidenum">
              <a:rPr lang="en-US" smtClean="0"/>
              <a:t>‹#›</a:t>
            </a:fld>
            <a:endParaRPr lang="en-US"/>
          </a:p>
        </p:txBody>
      </p:sp>
    </p:spTree>
    <p:extLst>
      <p:ext uri="{BB962C8B-B14F-4D97-AF65-F5344CB8AC3E}">
        <p14:creationId xmlns:p14="http://schemas.microsoft.com/office/powerpoint/2010/main" val="364936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938C-E604-432F-96DC-E62DB0810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C96CAC-0C11-4990-AAFA-CD7B75B065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072D18-E4AE-40D1-9522-83D8B70E0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8E874-7118-4426-A9DE-A02620E05DAF}"/>
              </a:ext>
            </a:extLst>
          </p:cNvPr>
          <p:cNvSpPr>
            <a:spLocks noGrp="1"/>
          </p:cNvSpPr>
          <p:nvPr>
            <p:ph type="dt" sz="half" idx="10"/>
          </p:nvPr>
        </p:nvSpPr>
        <p:spPr/>
        <p:txBody>
          <a:bodyPr/>
          <a:lstStyle/>
          <a:p>
            <a:fld id="{BFA2E127-00E4-4103-B288-7900B7FC96FE}" type="datetimeFigureOut">
              <a:rPr lang="en-US" smtClean="0"/>
              <a:t>3/4/2021</a:t>
            </a:fld>
            <a:endParaRPr lang="en-US"/>
          </a:p>
        </p:txBody>
      </p:sp>
      <p:sp>
        <p:nvSpPr>
          <p:cNvPr id="6" name="Footer Placeholder 5">
            <a:extLst>
              <a:ext uri="{FF2B5EF4-FFF2-40B4-BE49-F238E27FC236}">
                <a16:creationId xmlns:a16="http://schemas.microsoft.com/office/drawing/2014/main" id="{07D31AB5-E520-43BA-8400-F52331A961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93C68-228F-4739-ACEB-2ED256C21EAC}"/>
              </a:ext>
            </a:extLst>
          </p:cNvPr>
          <p:cNvSpPr>
            <a:spLocks noGrp="1"/>
          </p:cNvSpPr>
          <p:nvPr>
            <p:ph type="sldNum" sz="quarter" idx="12"/>
          </p:nvPr>
        </p:nvSpPr>
        <p:spPr/>
        <p:txBody>
          <a:bodyPr/>
          <a:lstStyle/>
          <a:p>
            <a:fld id="{0F369BBF-EF59-4D98-808A-31B5393DED78}" type="slidenum">
              <a:rPr lang="en-US" smtClean="0"/>
              <a:t>‹#›</a:t>
            </a:fld>
            <a:endParaRPr lang="en-US"/>
          </a:p>
        </p:txBody>
      </p:sp>
    </p:spTree>
    <p:extLst>
      <p:ext uri="{BB962C8B-B14F-4D97-AF65-F5344CB8AC3E}">
        <p14:creationId xmlns:p14="http://schemas.microsoft.com/office/powerpoint/2010/main" val="323911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FF42-6279-4FAC-A6C5-2963E24B51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E56749-0527-4362-B405-078382E7EC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77A0E4-93D5-410E-B26A-BA0600CA2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E48EFD-489E-4437-8D25-C3BEE8AE065A}"/>
              </a:ext>
            </a:extLst>
          </p:cNvPr>
          <p:cNvSpPr>
            <a:spLocks noGrp="1"/>
          </p:cNvSpPr>
          <p:nvPr>
            <p:ph type="dt" sz="half" idx="10"/>
          </p:nvPr>
        </p:nvSpPr>
        <p:spPr/>
        <p:txBody>
          <a:bodyPr/>
          <a:lstStyle/>
          <a:p>
            <a:fld id="{BFA2E127-00E4-4103-B288-7900B7FC96FE}" type="datetimeFigureOut">
              <a:rPr lang="en-US" smtClean="0"/>
              <a:t>3/4/2021</a:t>
            </a:fld>
            <a:endParaRPr lang="en-US"/>
          </a:p>
        </p:txBody>
      </p:sp>
      <p:sp>
        <p:nvSpPr>
          <p:cNvPr id="6" name="Footer Placeholder 5">
            <a:extLst>
              <a:ext uri="{FF2B5EF4-FFF2-40B4-BE49-F238E27FC236}">
                <a16:creationId xmlns:a16="http://schemas.microsoft.com/office/drawing/2014/main" id="{F9A52C31-AB03-4EE9-89F8-088BEE0FF0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CF36B-43E3-49BD-90A3-DF825019F3AE}"/>
              </a:ext>
            </a:extLst>
          </p:cNvPr>
          <p:cNvSpPr>
            <a:spLocks noGrp="1"/>
          </p:cNvSpPr>
          <p:nvPr>
            <p:ph type="sldNum" sz="quarter" idx="12"/>
          </p:nvPr>
        </p:nvSpPr>
        <p:spPr/>
        <p:txBody>
          <a:bodyPr/>
          <a:lstStyle/>
          <a:p>
            <a:fld id="{0F369BBF-EF59-4D98-808A-31B5393DED78}" type="slidenum">
              <a:rPr lang="en-US" smtClean="0"/>
              <a:t>‹#›</a:t>
            </a:fld>
            <a:endParaRPr lang="en-US"/>
          </a:p>
        </p:txBody>
      </p:sp>
    </p:spTree>
    <p:extLst>
      <p:ext uri="{BB962C8B-B14F-4D97-AF65-F5344CB8AC3E}">
        <p14:creationId xmlns:p14="http://schemas.microsoft.com/office/powerpoint/2010/main" val="232756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5B5A50-8A7D-4031-9982-BC6BAD0466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B5FDD2-6296-4991-94BF-4BF6A3CDE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16E4D-B7B6-46A1-B7AD-C744BD0062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2E127-00E4-4103-B288-7900B7FC96FE}" type="datetimeFigureOut">
              <a:rPr lang="en-US" smtClean="0"/>
              <a:t>3/4/2021</a:t>
            </a:fld>
            <a:endParaRPr lang="en-US"/>
          </a:p>
        </p:txBody>
      </p:sp>
      <p:sp>
        <p:nvSpPr>
          <p:cNvPr id="5" name="Footer Placeholder 4">
            <a:extLst>
              <a:ext uri="{FF2B5EF4-FFF2-40B4-BE49-F238E27FC236}">
                <a16:creationId xmlns:a16="http://schemas.microsoft.com/office/drawing/2014/main" id="{7BB1BABB-0787-4F8D-AC03-81EDB70C3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F8B161-49F9-476E-87D1-4F98890BE4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69BBF-EF59-4D98-808A-31B5393DED78}" type="slidenum">
              <a:rPr lang="en-US" smtClean="0"/>
              <a:t>‹#›</a:t>
            </a:fld>
            <a:endParaRPr lang="en-US"/>
          </a:p>
        </p:txBody>
      </p:sp>
    </p:spTree>
    <p:extLst>
      <p:ext uri="{BB962C8B-B14F-4D97-AF65-F5344CB8AC3E}">
        <p14:creationId xmlns:p14="http://schemas.microsoft.com/office/powerpoint/2010/main" val="15424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georgiainsights.com/recovery.html" TargetMode="External"/><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hyperlink" Target="https://www.cdc.gov/coronavirus/2019-ncov/community/schools-childcare/schools.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FD2D3A2A-76B6-4BCA-8C59-B643FB732D55}"/>
              </a:ext>
            </a:extLst>
          </p:cNvPr>
          <p:cNvPicPr>
            <a:picLocks noChangeAspect="1"/>
          </p:cNvPicPr>
          <p:nvPr/>
        </p:nvPicPr>
        <p:blipFill rotWithShape="1">
          <a:blip r:embed="rId2"/>
          <a:srcRect b="19"/>
          <a:stretch/>
        </p:blipFill>
        <p:spPr>
          <a:xfrm>
            <a:off x="-7168" y="-897"/>
            <a:ext cx="12191980" cy="6856718"/>
          </a:xfrm>
          <a:prstGeom prst="rect">
            <a:avLst/>
          </a:prstGeom>
        </p:spPr>
      </p:pic>
    </p:spTree>
    <p:extLst>
      <p:ext uri="{BB962C8B-B14F-4D97-AF65-F5344CB8AC3E}">
        <p14:creationId xmlns:p14="http://schemas.microsoft.com/office/powerpoint/2010/main" val="1347503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86094B-F513-4CDF-BECA-E24F0084B83B}"/>
              </a:ext>
            </a:extLst>
          </p:cNvPr>
          <p:cNvSpPr txBox="1"/>
          <p:nvPr/>
        </p:nvSpPr>
        <p:spPr>
          <a:xfrm>
            <a:off x="8328830" y="2023868"/>
            <a:ext cx="2464904" cy="2031325"/>
          </a:xfrm>
          <a:prstGeom prst="rect">
            <a:avLst/>
          </a:prstGeom>
          <a:noFill/>
        </p:spPr>
        <p:txBody>
          <a:bodyPr wrap="square" rtlCol="0">
            <a:spAutoFit/>
          </a:bodyPr>
          <a:lstStyle/>
          <a:p>
            <a:r>
              <a:rPr lang="en-US"/>
              <a:t>Students at Allgood Elementary School will be assigned to every other seat in the classroom setting to create a “buffer zone” to encourage distance. </a:t>
            </a:r>
          </a:p>
        </p:txBody>
      </p:sp>
      <p:pic>
        <p:nvPicPr>
          <p:cNvPr id="4" name="Picture 4" descr="A group of people in a room&#10;&#10;Description automatically generated">
            <a:extLst>
              <a:ext uri="{FF2B5EF4-FFF2-40B4-BE49-F238E27FC236}">
                <a16:creationId xmlns:a16="http://schemas.microsoft.com/office/drawing/2014/main" id="{2FAAE8CE-14DA-460A-AE28-738BAEA3A266}"/>
              </a:ext>
            </a:extLst>
          </p:cNvPr>
          <p:cNvPicPr>
            <a:picLocks noChangeAspect="1"/>
          </p:cNvPicPr>
          <p:nvPr/>
        </p:nvPicPr>
        <p:blipFill>
          <a:blip r:embed="rId2"/>
          <a:stretch>
            <a:fillRect/>
          </a:stretch>
        </p:blipFill>
        <p:spPr>
          <a:xfrm>
            <a:off x="1158815" y="1154501"/>
            <a:ext cx="2757577" cy="4534618"/>
          </a:xfrm>
          <a:prstGeom prst="rect">
            <a:avLst/>
          </a:prstGeom>
        </p:spPr>
      </p:pic>
      <p:pic>
        <p:nvPicPr>
          <p:cNvPr id="5" name="Picture 5" descr="A room filled with furniture and a table&#10;&#10;Description automatically generated">
            <a:extLst>
              <a:ext uri="{FF2B5EF4-FFF2-40B4-BE49-F238E27FC236}">
                <a16:creationId xmlns:a16="http://schemas.microsoft.com/office/drawing/2014/main" id="{9A96143C-2FDF-4259-9099-EA191D222E87}"/>
              </a:ext>
            </a:extLst>
          </p:cNvPr>
          <p:cNvPicPr>
            <a:picLocks noChangeAspect="1"/>
          </p:cNvPicPr>
          <p:nvPr/>
        </p:nvPicPr>
        <p:blipFill>
          <a:blip r:embed="rId3"/>
          <a:stretch>
            <a:fillRect/>
          </a:stretch>
        </p:blipFill>
        <p:spPr>
          <a:xfrm>
            <a:off x="4724400" y="1149470"/>
            <a:ext cx="2743200" cy="4329022"/>
          </a:xfrm>
          <a:prstGeom prst="rect">
            <a:avLst/>
          </a:prstGeom>
        </p:spPr>
      </p:pic>
    </p:spTree>
    <p:extLst>
      <p:ext uri="{BB962C8B-B14F-4D97-AF65-F5344CB8AC3E}">
        <p14:creationId xmlns:p14="http://schemas.microsoft.com/office/powerpoint/2010/main" val="33900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1A1F6A3-F5B1-4616-A117-497F56B85EEA}"/>
              </a:ext>
            </a:extLst>
          </p:cNvPr>
          <p:cNvSpPr txBox="1"/>
          <p:nvPr/>
        </p:nvSpPr>
        <p:spPr>
          <a:xfrm>
            <a:off x="8199433" y="1807750"/>
            <a:ext cx="2464904" cy="2031325"/>
          </a:xfrm>
          <a:prstGeom prst="rect">
            <a:avLst/>
          </a:prstGeom>
          <a:noFill/>
        </p:spPr>
        <p:txBody>
          <a:bodyPr wrap="square" rtlCol="0">
            <a:spAutoFit/>
          </a:bodyPr>
          <a:lstStyle/>
          <a:p>
            <a:r>
              <a:rPr lang="en-US"/>
              <a:t>Students at Allgood Elementary School will be assigned to every other seat in the classroom setting to create a “buffer zone” to encourage distance. </a:t>
            </a:r>
          </a:p>
        </p:txBody>
      </p:sp>
      <p:pic>
        <p:nvPicPr>
          <p:cNvPr id="4" name="Picture 4" descr="A room filled with furniture and a table&#10;&#10;Description automatically generated">
            <a:extLst>
              <a:ext uri="{FF2B5EF4-FFF2-40B4-BE49-F238E27FC236}">
                <a16:creationId xmlns:a16="http://schemas.microsoft.com/office/drawing/2014/main" id="{C6B00BDF-1DEC-4F7B-8819-5D7201227BB2}"/>
              </a:ext>
            </a:extLst>
          </p:cNvPr>
          <p:cNvPicPr>
            <a:picLocks noChangeAspect="1"/>
          </p:cNvPicPr>
          <p:nvPr/>
        </p:nvPicPr>
        <p:blipFill>
          <a:blip r:embed="rId2"/>
          <a:stretch>
            <a:fillRect/>
          </a:stretch>
        </p:blipFill>
        <p:spPr>
          <a:xfrm>
            <a:off x="914400" y="876300"/>
            <a:ext cx="6553200" cy="5091022"/>
          </a:xfrm>
          <a:prstGeom prst="rect">
            <a:avLst/>
          </a:prstGeom>
        </p:spPr>
      </p:pic>
    </p:spTree>
    <p:extLst>
      <p:ext uri="{BB962C8B-B14F-4D97-AF65-F5344CB8AC3E}">
        <p14:creationId xmlns:p14="http://schemas.microsoft.com/office/powerpoint/2010/main" val="127415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C0EFF2-5817-4D4B-A33F-05F12FD9B56C}"/>
              </a:ext>
            </a:extLst>
          </p:cNvPr>
          <p:cNvSpPr txBox="1"/>
          <p:nvPr/>
        </p:nvSpPr>
        <p:spPr>
          <a:xfrm>
            <a:off x="8098792" y="2001777"/>
            <a:ext cx="2464904" cy="2031325"/>
          </a:xfrm>
          <a:prstGeom prst="rect">
            <a:avLst/>
          </a:prstGeom>
          <a:noFill/>
        </p:spPr>
        <p:txBody>
          <a:bodyPr wrap="square" lIns="91440" tIns="45720" rIns="91440" bIns="45720" rtlCol="0" anchor="t">
            <a:spAutoFit/>
          </a:bodyPr>
          <a:lstStyle/>
          <a:p>
            <a:r>
              <a:rPr lang="en-US"/>
              <a:t>Students at Allgood Elementary School will be assigned to every other seat in the cafeteria to create a “buffer zone” to encourage distance. </a:t>
            </a:r>
          </a:p>
        </p:txBody>
      </p:sp>
      <p:pic>
        <p:nvPicPr>
          <p:cNvPr id="4" name="Picture 4" descr="A large room&#10;&#10;Description automatically generated">
            <a:extLst>
              <a:ext uri="{FF2B5EF4-FFF2-40B4-BE49-F238E27FC236}">
                <a16:creationId xmlns:a16="http://schemas.microsoft.com/office/drawing/2014/main" id="{87F0FC2A-6636-49B7-934C-DEC2C1BAFC07}"/>
              </a:ext>
            </a:extLst>
          </p:cNvPr>
          <p:cNvPicPr>
            <a:picLocks noChangeAspect="1"/>
          </p:cNvPicPr>
          <p:nvPr/>
        </p:nvPicPr>
        <p:blipFill>
          <a:blip r:embed="rId2"/>
          <a:stretch>
            <a:fillRect/>
          </a:stretch>
        </p:blipFill>
        <p:spPr>
          <a:xfrm>
            <a:off x="842513" y="795068"/>
            <a:ext cx="6308784" cy="5253486"/>
          </a:xfrm>
          <a:prstGeom prst="rect">
            <a:avLst/>
          </a:prstGeom>
        </p:spPr>
      </p:pic>
    </p:spTree>
    <p:extLst>
      <p:ext uri="{BB962C8B-B14F-4D97-AF65-F5344CB8AC3E}">
        <p14:creationId xmlns:p14="http://schemas.microsoft.com/office/powerpoint/2010/main" val="1672659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4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990D972-0C3A-41E6-B461-9303924866E6}"/>
              </a:ext>
            </a:extLst>
          </p:cNvPr>
          <p:cNvPicPr>
            <a:picLocks noChangeAspect="1"/>
          </p:cNvPicPr>
          <p:nvPr/>
        </p:nvPicPr>
        <p:blipFill>
          <a:blip r:embed="rId2"/>
          <a:stretch>
            <a:fillRect/>
          </a:stretch>
        </p:blipFill>
        <p:spPr>
          <a:xfrm>
            <a:off x="633046" y="643467"/>
            <a:ext cx="10874326" cy="5571066"/>
          </a:xfrm>
          <a:prstGeom prst="rect">
            <a:avLst/>
          </a:prstGeom>
        </p:spPr>
      </p:pic>
    </p:spTree>
    <p:extLst>
      <p:ext uri="{BB962C8B-B14F-4D97-AF65-F5344CB8AC3E}">
        <p14:creationId xmlns:p14="http://schemas.microsoft.com/office/powerpoint/2010/main" val="3529228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3" descr="A picture containing child, table, sitting, young&#10;&#10;Description automatically generated">
            <a:extLst>
              <a:ext uri="{FF2B5EF4-FFF2-40B4-BE49-F238E27FC236}">
                <a16:creationId xmlns:a16="http://schemas.microsoft.com/office/drawing/2014/main" id="{D809EC82-CDC9-4642-A662-FA558E762452}"/>
              </a:ext>
            </a:extLst>
          </p:cNvPr>
          <p:cNvPicPr>
            <a:picLocks noChangeAspect="1"/>
          </p:cNvPicPr>
          <p:nvPr/>
        </p:nvPicPr>
        <p:blipFill rotWithShape="1">
          <a:blip r:embed="rId2"/>
          <a:srcRect t="6254" r="-2" b="5496"/>
          <a:stretch/>
        </p:blipFill>
        <p:spPr>
          <a:xfrm>
            <a:off x="5162052" y="3272588"/>
            <a:ext cx="6105382" cy="3585411"/>
          </a:xfrm>
          <a:prstGeom prst="rect">
            <a:avLst/>
          </a:prstGeom>
        </p:spPr>
      </p:pic>
      <p:pic>
        <p:nvPicPr>
          <p:cNvPr id="3" name="Picture 2" descr="Text&#10;&#10;Description automatically generated">
            <a:extLst>
              <a:ext uri="{FF2B5EF4-FFF2-40B4-BE49-F238E27FC236}">
                <a16:creationId xmlns:a16="http://schemas.microsoft.com/office/drawing/2014/main" id="{94A149AC-76FB-4147-B7D5-F827F634BB71}"/>
              </a:ext>
            </a:extLst>
          </p:cNvPr>
          <p:cNvPicPr>
            <a:picLocks noChangeAspect="1"/>
          </p:cNvPicPr>
          <p:nvPr/>
        </p:nvPicPr>
        <p:blipFill rotWithShape="1">
          <a:blip r:embed="rId3"/>
          <a:srcRect r="1" b="4876"/>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15" name="Rectangle 14">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2A3F5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896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3" descr="A picture containing person, striped, young, child&#10;&#10;Description automatically generated">
            <a:extLst>
              <a:ext uri="{FF2B5EF4-FFF2-40B4-BE49-F238E27FC236}">
                <a16:creationId xmlns:a16="http://schemas.microsoft.com/office/drawing/2014/main" id="{DA7930F9-7329-410B-B1C7-F4D1F6590E96}"/>
              </a:ext>
            </a:extLst>
          </p:cNvPr>
          <p:cNvPicPr>
            <a:picLocks noChangeAspect="1"/>
          </p:cNvPicPr>
          <p:nvPr/>
        </p:nvPicPr>
        <p:blipFill rotWithShape="1">
          <a:blip r:embed="rId3">
            <a:alphaModFix/>
          </a:blip>
          <a:srcRect l="28833" r="5348"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2" name="TextBox 1">
            <a:extLst>
              <a:ext uri="{FF2B5EF4-FFF2-40B4-BE49-F238E27FC236}">
                <a16:creationId xmlns:a16="http://schemas.microsoft.com/office/drawing/2014/main" id="{851D105D-9298-44E4-A8B3-F0AE66161E0A}"/>
              </a:ext>
            </a:extLst>
          </p:cNvPr>
          <p:cNvSpPr txBox="1"/>
          <p:nvPr/>
        </p:nvSpPr>
        <p:spPr>
          <a:xfrm>
            <a:off x="6680046" y="1070210"/>
            <a:ext cx="4977578" cy="517766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lvl="1" indent="-228600">
              <a:lnSpc>
                <a:spcPct val="90000"/>
              </a:lnSpc>
              <a:spcAft>
                <a:spcPts val="600"/>
              </a:spcAft>
              <a:buFont typeface="Arial" panose="020B0604020202020204" pitchFamily="34" charset="0"/>
              <a:buChar char="•"/>
            </a:pPr>
            <a:r>
              <a:rPr lang="en-US" sz="2400" b="1">
                <a:solidFill>
                  <a:srgbClr val="000000"/>
                </a:solidFill>
              </a:rPr>
              <a:t>Response to Potential COVID-19</a:t>
            </a:r>
            <a:endParaRPr lang="en-US" sz="2400" b="1">
              <a:solidFill>
                <a:srgbClr val="000000"/>
              </a:solidFill>
              <a:cs typeface="Calibri"/>
            </a:endParaRPr>
          </a:p>
          <a:p>
            <a:pPr indent="-228600">
              <a:lnSpc>
                <a:spcPct val="90000"/>
              </a:lnSpc>
              <a:spcAft>
                <a:spcPts val="600"/>
              </a:spcAft>
              <a:buFont typeface="Arial" panose="020B0604020202020204" pitchFamily="34" charset="0"/>
              <a:buChar char="•"/>
            </a:pPr>
            <a:endParaRPr lang="en-US" sz="2400">
              <a:solidFill>
                <a:srgbClr val="000000"/>
              </a:solidFill>
              <a:cs typeface="Calibri"/>
            </a:endParaRPr>
          </a:p>
          <a:p>
            <a:pPr marL="457200" indent="-228600">
              <a:lnSpc>
                <a:spcPct val="90000"/>
              </a:lnSpc>
              <a:spcAft>
                <a:spcPts val="600"/>
              </a:spcAft>
              <a:buFont typeface="Arial" panose="020B0604020202020204" pitchFamily="34" charset="0"/>
              <a:buChar char="•"/>
            </a:pPr>
            <a:r>
              <a:rPr lang="en-US" sz="2400">
                <a:solidFill>
                  <a:srgbClr val="000000"/>
                </a:solidFill>
              </a:rPr>
              <a:t>Students exhibiting symptoms of COVID-19 (fever, cough, runny nose) will be escorted to Nurse Station 2, Room 100  by designated staff from the Care Support Team. </a:t>
            </a:r>
            <a:endParaRPr lang="en-US" sz="2400">
              <a:solidFill>
                <a:srgbClr val="000000"/>
              </a:solidFill>
              <a:cs typeface="Calibri"/>
            </a:endParaRPr>
          </a:p>
          <a:p>
            <a:pPr indent="-228600">
              <a:lnSpc>
                <a:spcPct val="90000"/>
              </a:lnSpc>
              <a:spcAft>
                <a:spcPts val="600"/>
              </a:spcAft>
              <a:buFont typeface="Arial" panose="020B0604020202020204" pitchFamily="34" charset="0"/>
              <a:buChar char="•"/>
            </a:pPr>
            <a:endParaRPr lang="en-US" sz="2400">
              <a:solidFill>
                <a:srgbClr val="000000"/>
              </a:solidFill>
              <a:cs typeface="Calibri"/>
            </a:endParaRPr>
          </a:p>
          <a:p>
            <a:pPr marL="457200" indent="-228600">
              <a:lnSpc>
                <a:spcPct val="90000"/>
              </a:lnSpc>
              <a:spcAft>
                <a:spcPts val="600"/>
              </a:spcAft>
              <a:buFont typeface="Arial" panose="020B0604020202020204" pitchFamily="34" charset="0"/>
              <a:buChar char="•"/>
            </a:pPr>
            <a:r>
              <a:rPr lang="en-US" sz="2400">
                <a:solidFill>
                  <a:srgbClr val="000000"/>
                </a:solidFill>
              </a:rPr>
              <a:t>Student will remain in Nurse Station 2, Room 100 until their parent pick them up. </a:t>
            </a:r>
            <a:endParaRPr lang="en-US" sz="2400">
              <a:solidFill>
                <a:srgbClr val="000000"/>
              </a:solidFill>
              <a:cs typeface="Calibri"/>
            </a:endParaRPr>
          </a:p>
        </p:txBody>
      </p:sp>
    </p:spTree>
    <p:extLst>
      <p:ext uri="{BB962C8B-B14F-4D97-AF65-F5344CB8AC3E}">
        <p14:creationId xmlns:p14="http://schemas.microsoft.com/office/powerpoint/2010/main" val="3217863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887FDD-F108-4F4D-8D3F-80BF59E68E03}"/>
              </a:ext>
            </a:extLst>
          </p:cNvPr>
          <p:cNvSpPr txBox="1"/>
          <p:nvPr/>
        </p:nvSpPr>
        <p:spPr>
          <a:xfrm>
            <a:off x="4314" y="316003"/>
            <a:ext cx="6870093" cy="430346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28600" lvl="1">
              <a:lnSpc>
                <a:spcPct val="90000"/>
              </a:lnSpc>
              <a:spcAft>
                <a:spcPts val="600"/>
              </a:spcAft>
            </a:pPr>
            <a:r>
              <a:rPr lang="en-US" sz="2400" b="1"/>
              <a:t>                      Team Responsibility Tasks</a:t>
            </a:r>
            <a:endParaRPr lang="en-US" sz="2400">
              <a:cs typeface="Calibri"/>
            </a:endParaRPr>
          </a:p>
          <a:p>
            <a:pPr indent="-228600">
              <a:lnSpc>
                <a:spcPct val="90000"/>
              </a:lnSpc>
              <a:spcAft>
                <a:spcPts val="600"/>
              </a:spcAft>
              <a:buFont typeface="Arial" panose="020B0604020202020204" pitchFamily="34" charset="0"/>
              <a:buChar char="•"/>
            </a:pPr>
            <a:endParaRPr lang="en-US" sz="2400">
              <a:cs typeface="Calibri"/>
            </a:endParaRPr>
          </a:p>
          <a:p>
            <a:pPr marL="457200" indent="-228600">
              <a:lnSpc>
                <a:spcPct val="90000"/>
              </a:lnSpc>
              <a:spcAft>
                <a:spcPts val="600"/>
              </a:spcAft>
              <a:buFont typeface="Arial" panose="020B0604020202020204" pitchFamily="34" charset="0"/>
              <a:buChar char="•"/>
            </a:pPr>
            <a:r>
              <a:rPr lang="en-US" sz="2400"/>
              <a:t>Nurse Station 2, Room 100 for the individual to wait until he/she can leave campus</a:t>
            </a:r>
            <a:endParaRPr lang="en-US" sz="2400">
              <a:cs typeface="Calibri"/>
            </a:endParaRPr>
          </a:p>
          <a:p>
            <a:pPr>
              <a:lnSpc>
                <a:spcPct val="90000"/>
              </a:lnSpc>
              <a:spcAft>
                <a:spcPts val="600"/>
              </a:spcAft>
            </a:pPr>
            <a:r>
              <a:rPr lang="en-US" sz="2400"/>
              <a:t>                      Nurse Station 2, Room 100</a:t>
            </a:r>
            <a:endParaRPr lang="en-US" sz="2400">
              <a:cs typeface="Calibri"/>
            </a:endParaRPr>
          </a:p>
          <a:p>
            <a:pPr marL="457200" indent="-228600">
              <a:lnSpc>
                <a:spcPct val="90000"/>
              </a:lnSpc>
              <a:spcAft>
                <a:spcPts val="600"/>
              </a:spcAft>
              <a:buFont typeface="Arial" panose="020B0604020202020204" pitchFamily="34" charset="0"/>
              <a:buChar char="•"/>
            </a:pPr>
            <a:r>
              <a:rPr lang="en-US" sz="2400"/>
              <a:t>Responsible for getting the individual to Nurse Station 2, Room 100</a:t>
            </a:r>
            <a:endParaRPr lang="en-US" sz="2400">
              <a:cs typeface="Calibri"/>
            </a:endParaRPr>
          </a:p>
          <a:p>
            <a:pPr marL="228600" lvl="1">
              <a:lnSpc>
                <a:spcPct val="90000"/>
              </a:lnSpc>
              <a:spcAft>
                <a:spcPts val="600"/>
              </a:spcAft>
            </a:pPr>
            <a:r>
              <a:rPr lang="en-US" sz="2400"/>
              <a:t>             Care Team Zone Monitor/ Admin</a:t>
            </a:r>
            <a:endParaRPr lang="en-US" sz="2400">
              <a:cs typeface="Calibri"/>
            </a:endParaRPr>
          </a:p>
          <a:p>
            <a:pPr marL="457200" indent="-228600">
              <a:lnSpc>
                <a:spcPct val="90000"/>
              </a:lnSpc>
              <a:spcAft>
                <a:spcPts val="600"/>
              </a:spcAft>
              <a:buFont typeface="Arial" panose="020B0604020202020204" pitchFamily="34" charset="0"/>
              <a:buChar char="•"/>
            </a:pPr>
            <a:r>
              <a:rPr lang="en-US" sz="2400"/>
              <a:t>Responsible for getting the individual to Nurse Station 1, Clinic</a:t>
            </a:r>
            <a:endParaRPr lang="en-US" sz="2400">
              <a:cs typeface="Calibri"/>
            </a:endParaRPr>
          </a:p>
          <a:p>
            <a:pPr>
              <a:lnSpc>
                <a:spcPct val="90000"/>
              </a:lnSpc>
              <a:spcAft>
                <a:spcPts val="600"/>
              </a:spcAft>
            </a:pPr>
            <a:r>
              <a:rPr lang="en-US" sz="2400"/>
              <a:t>                   Care Team Zone Monitor/ Admin</a:t>
            </a:r>
            <a:endParaRPr lang="en-US" sz="2400">
              <a:cs typeface="Calibri"/>
            </a:endParaRPr>
          </a:p>
          <a:p>
            <a:pPr marL="457200" indent="-228600">
              <a:lnSpc>
                <a:spcPct val="90000"/>
              </a:lnSpc>
              <a:spcAft>
                <a:spcPts val="600"/>
              </a:spcAft>
              <a:buFont typeface="Arial" panose="020B0604020202020204" pitchFamily="34" charset="0"/>
              <a:buChar char="•"/>
            </a:pPr>
            <a:r>
              <a:rPr lang="en-US" sz="2400"/>
              <a:t>Email Region IV Superintendent</a:t>
            </a:r>
            <a:endParaRPr lang="en-US" sz="2400">
              <a:cs typeface="Calibri"/>
            </a:endParaRPr>
          </a:p>
          <a:p>
            <a:pPr marL="228600" lvl="1">
              <a:lnSpc>
                <a:spcPct val="90000"/>
              </a:lnSpc>
              <a:spcAft>
                <a:spcPts val="600"/>
              </a:spcAft>
            </a:pPr>
            <a:r>
              <a:rPr lang="en-US" sz="2400"/>
              <a:t>               Care Team Zone Monitor/ Admin</a:t>
            </a:r>
            <a:endParaRPr lang="en-US" sz="2400">
              <a:cs typeface="Calibri"/>
            </a:endParaRPr>
          </a:p>
          <a:p>
            <a:pPr marL="457200" indent="-228600">
              <a:lnSpc>
                <a:spcPct val="90000"/>
              </a:lnSpc>
              <a:spcAft>
                <a:spcPts val="600"/>
              </a:spcAft>
              <a:buFont typeface="Arial" panose="020B0604020202020204" pitchFamily="34" charset="0"/>
              <a:buChar char="•"/>
            </a:pPr>
            <a:r>
              <a:rPr lang="en-US" sz="2400"/>
              <a:t>Receive guidance from Region IV Superintendent</a:t>
            </a:r>
            <a:endParaRPr lang="en-US" sz="2400">
              <a:cs typeface="Calibri"/>
            </a:endParaRPr>
          </a:p>
          <a:p>
            <a:pPr>
              <a:lnSpc>
                <a:spcPct val="90000"/>
              </a:lnSpc>
              <a:spcAft>
                <a:spcPts val="600"/>
              </a:spcAft>
            </a:pPr>
            <a:r>
              <a:rPr lang="en-US" sz="2400"/>
              <a:t>          Administration Team: Dr. Rhymer and Dr. Carter</a:t>
            </a:r>
            <a:endParaRPr lang="en-US" sz="2400">
              <a:cs typeface="Calibri"/>
            </a:endParaRPr>
          </a:p>
          <a:p>
            <a:pPr marL="457200" indent="-228600">
              <a:lnSpc>
                <a:spcPct val="90000"/>
              </a:lnSpc>
              <a:spcAft>
                <a:spcPts val="600"/>
              </a:spcAft>
              <a:buFont typeface="Arial" panose="020B0604020202020204" pitchFamily="34" charset="0"/>
              <a:buChar char="•"/>
            </a:pPr>
            <a:endParaRPr lang="en-US" sz="1400"/>
          </a:p>
          <a:p>
            <a:pPr marL="457200" indent="-228600">
              <a:lnSpc>
                <a:spcPct val="90000"/>
              </a:lnSpc>
              <a:spcAft>
                <a:spcPts val="600"/>
              </a:spcAft>
              <a:buFont typeface="Arial" panose="020B0604020202020204" pitchFamily="34" charset="0"/>
              <a:buChar char="•"/>
            </a:pPr>
            <a:endParaRPr lang="en-US" sz="1400"/>
          </a:p>
          <a:p>
            <a:pPr marL="457200" indent="-228600">
              <a:lnSpc>
                <a:spcPct val="90000"/>
              </a:lnSpc>
              <a:spcAft>
                <a:spcPts val="600"/>
              </a:spcAft>
              <a:buFont typeface="Arial" panose="020B0604020202020204" pitchFamily="34" charset="0"/>
              <a:buChar char="•"/>
            </a:pPr>
            <a:endParaRPr lang="en-US" sz="1400"/>
          </a:p>
        </p:txBody>
      </p:sp>
      <p:pic>
        <p:nvPicPr>
          <p:cNvPr id="2" name="Picture 3" descr="A picture containing clothing, bed, holding, sitting&#10;&#10;Description automatically generated">
            <a:extLst>
              <a:ext uri="{FF2B5EF4-FFF2-40B4-BE49-F238E27FC236}">
                <a16:creationId xmlns:a16="http://schemas.microsoft.com/office/drawing/2014/main" id="{A8F63805-8C47-432E-9332-4787251EAAF2}"/>
              </a:ext>
            </a:extLst>
          </p:cNvPr>
          <p:cNvPicPr>
            <a:picLocks noChangeAspect="1"/>
          </p:cNvPicPr>
          <p:nvPr/>
        </p:nvPicPr>
        <p:blipFill rotWithShape="1">
          <a:blip r:embed="rId2"/>
          <a:srcRect l="33969" r="2290"/>
          <a:stretch/>
        </p:blipFill>
        <p:spPr>
          <a:xfrm>
            <a:off x="7023802" y="1070395"/>
            <a:ext cx="4808872" cy="4224850"/>
          </a:xfrm>
          <a:prstGeom prst="rect">
            <a:avLst/>
          </a:prstGeom>
        </p:spPr>
      </p:pic>
    </p:spTree>
    <p:extLst>
      <p:ext uri="{BB962C8B-B14F-4D97-AF65-F5344CB8AC3E}">
        <p14:creationId xmlns:p14="http://schemas.microsoft.com/office/powerpoint/2010/main" val="2514566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D133FDF-5593-4BDE-833D-1B53D832512C}"/>
              </a:ext>
            </a:extLst>
          </p:cNvPr>
          <p:cNvPicPr>
            <a:picLocks noChangeAspect="1"/>
          </p:cNvPicPr>
          <p:nvPr/>
        </p:nvPicPr>
        <p:blipFill>
          <a:blip r:embed="rId2"/>
          <a:stretch>
            <a:fillRect/>
          </a:stretch>
        </p:blipFill>
        <p:spPr>
          <a:xfrm>
            <a:off x="590843" y="643467"/>
            <a:ext cx="10986867" cy="5571066"/>
          </a:xfrm>
          <a:prstGeom prst="rect">
            <a:avLst/>
          </a:prstGeom>
        </p:spPr>
      </p:pic>
    </p:spTree>
    <p:extLst>
      <p:ext uri="{BB962C8B-B14F-4D97-AF65-F5344CB8AC3E}">
        <p14:creationId xmlns:p14="http://schemas.microsoft.com/office/powerpoint/2010/main" val="3473227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0BC839-329D-44F8-B773-19298010BA62}"/>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242989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FEA287-4A8B-4EC9-BEBF-9B8D15D7D5F4}"/>
              </a:ext>
            </a:extLst>
          </p:cNvPr>
          <p:cNvPicPr>
            <a:picLocks noChangeAspect="1"/>
          </p:cNvPicPr>
          <p:nvPr/>
        </p:nvPicPr>
        <p:blipFill>
          <a:blip r:embed="rId2"/>
          <a:stretch>
            <a:fillRect/>
          </a:stretch>
        </p:blipFill>
        <p:spPr>
          <a:xfrm>
            <a:off x="239151" y="643466"/>
            <a:ext cx="11774658" cy="5926146"/>
          </a:xfrm>
          <a:prstGeom prst="rect">
            <a:avLst/>
          </a:prstGeom>
        </p:spPr>
      </p:pic>
      <p:sp>
        <p:nvSpPr>
          <p:cNvPr id="5" name="TextBox 4">
            <a:extLst>
              <a:ext uri="{FF2B5EF4-FFF2-40B4-BE49-F238E27FC236}">
                <a16:creationId xmlns:a16="http://schemas.microsoft.com/office/drawing/2014/main" id="{FE9EE995-0187-4E7C-BBB3-06244612ECF7}"/>
              </a:ext>
            </a:extLst>
          </p:cNvPr>
          <p:cNvSpPr txBox="1"/>
          <p:nvPr/>
        </p:nvSpPr>
        <p:spPr>
          <a:xfrm>
            <a:off x="1158815" y="5026324"/>
            <a:ext cx="10133160" cy="1077218"/>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t>Emergency Drill procedures will be determined by </a:t>
            </a:r>
          </a:p>
          <a:p>
            <a:pPr algn="ctr"/>
            <a:r>
              <a:rPr lang="en-US" sz="3200" b="1"/>
              <a:t>the Hybrid or Traditional Instructional Models. </a:t>
            </a:r>
            <a:endParaRPr lang="en-US" sz="3200" b="1">
              <a:cs typeface="Calibri"/>
            </a:endParaRPr>
          </a:p>
        </p:txBody>
      </p:sp>
    </p:spTree>
    <p:extLst>
      <p:ext uri="{BB962C8B-B14F-4D97-AF65-F5344CB8AC3E}">
        <p14:creationId xmlns:p14="http://schemas.microsoft.com/office/powerpoint/2010/main" val="659824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36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B736318-0A38-4741-8E90-4605CE859C47}"/>
              </a:ext>
            </a:extLst>
          </p:cNvPr>
          <p:cNvPicPr>
            <a:picLocks noChangeAspect="1"/>
          </p:cNvPicPr>
          <p:nvPr/>
        </p:nvPicPr>
        <p:blipFill>
          <a:blip r:embed="rId2"/>
          <a:stretch>
            <a:fillRect/>
          </a:stretch>
        </p:blipFill>
        <p:spPr>
          <a:xfrm>
            <a:off x="661183" y="643467"/>
            <a:ext cx="10818054" cy="5571066"/>
          </a:xfrm>
          <a:prstGeom prst="rect">
            <a:avLst/>
          </a:prstGeom>
        </p:spPr>
      </p:pic>
    </p:spTree>
    <p:extLst>
      <p:ext uri="{BB962C8B-B14F-4D97-AF65-F5344CB8AC3E}">
        <p14:creationId xmlns:p14="http://schemas.microsoft.com/office/powerpoint/2010/main" val="649893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8D216C-7890-4122-BA0B-0F15F738EAE1}"/>
              </a:ext>
            </a:extLst>
          </p:cNvPr>
          <p:cNvSpPr txBox="1"/>
          <p:nvPr/>
        </p:nvSpPr>
        <p:spPr>
          <a:xfrm>
            <a:off x="585052" y="3130145"/>
            <a:ext cx="11750722" cy="3816429"/>
          </a:xfrm>
          <a:prstGeom prst="rect">
            <a:avLst/>
          </a:prstGeom>
          <a:noFill/>
        </p:spPr>
        <p:txBody>
          <a:bodyPr wrap="square" lIns="91440" tIns="45720" rIns="91440" bIns="45720" rtlCol="0" anchor="t">
            <a:spAutoFit/>
          </a:bodyPr>
          <a:lstStyle/>
          <a:p>
            <a:r>
              <a:rPr lang="en-US" sz="2800">
                <a:latin typeface="Times New Roman"/>
                <a:cs typeface="Times New Roman"/>
              </a:rPr>
              <a:t>Students may have a 15 min. recess period.</a:t>
            </a:r>
          </a:p>
          <a:p>
            <a:r>
              <a:rPr lang="en-US" sz="2800" b="1">
                <a:latin typeface="Times New Roman"/>
                <a:cs typeface="Times New Roman"/>
              </a:rPr>
              <a:t>During recess:</a:t>
            </a:r>
          </a:p>
          <a:p>
            <a:r>
              <a:rPr lang="en-US" sz="2800">
                <a:latin typeface="Times New Roman"/>
                <a:cs typeface="Times New Roman"/>
              </a:rPr>
              <a:t>Students must practice social distancing. </a:t>
            </a:r>
            <a:endParaRPr lang="en-US" sz="2800">
              <a:latin typeface="Times New Roman" panose="02020603050405020304" pitchFamily="18" charset="0"/>
              <a:cs typeface="Times New Roman" panose="02020603050405020304" pitchFamily="18" charset="0"/>
            </a:endParaRPr>
          </a:p>
          <a:p>
            <a:r>
              <a:rPr lang="en-US" sz="2800">
                <a:latin typeface="Times New Roman"/>
                <a:cs typeface="Times New Roman"/>
              </a:rPr>
              <a:t>Students must wear a mask.</a:t>
            </a:r>
          </a:p>
          <a:p>
            <a:r>
              <a:rPr lang="en-US" sz="2800">
                <a:latin typeface="Times New Roman"/>
                <a:cs typeface="Times New Roman"/>
              </a:rPr>
              <a:t>Students may not play on playground equipment, nor play with other recess equipment (balls, jump ropes, etc.)</a:t>
            </a:r>
          </a:p>
          <a:p>
            <a:endParaRPr lang="en-US" sz="2800">
              <a:latin typeface="Times New Roman"/>
              <a:cs typeface="Times New Roman"/>
            </a:endParaRPr>
          </a:p>
          <a:p>
            <a:pPr algn="ctr"/>
            <a:r>
              <a:rPr lang="en-US" sz="2800" b="1">
                <a:latin typeface="Times New Roman"/>
                <a:cs typeface="Times New Roman"/>
              </a:rPr>
              <a:t>Recess Schedule (TBD): To Be Determined</a:t>
            </a:r>
          </a:p>
          <a:p>
            <a:endParaRPr lang="en-US">
              <a:cs typeface="Calibri" panose="020F0502020204030204"/>
            </a:endParaRPr>
          </a:p>
        </p:txBody>
      </p:sp>
      <p:pic>
        <p:nvPicPr>
          <p:cNvPr id="3" name="Picture 2">
            <a:extLst>
              <a:ext uri="{FF2B5EF4-FFF2-40B4-BE49-F238E27FC236}">
                <a16:creationId xmlns:a16="http://schemas.microsoft.com/office/drawing/2014/main" id="{5E13A4C7-337F-400D-AB32-D01BBEE6ADEF}"/>
              </a:ext>
            </a:extLst>
          </p:cNvPr>
          <p:cNvPicPr>
            <a:picLocks noChangeAspect="1"/>
          </p:cNvPicPr>
          <p:nvPr/>
        </p:nvPicPr>
        <p:blipFill rotWithShape="1">
          <a:blip r:embed="rId2"/>
          <a:srcRect b="17811"/>
          <a:stretch/>
        </p:blipFill>
        <p:spPr>
          <a:xfrm>
            <a:off x="1548233" y="786248"/>
            <a:ext cx="9095533" cy="2185917"/>
          </a:xfrm>
          <a:prstGeom prst="rect">
            <a:avLst/>
          </a:prstGeom>
        </p:spPr>
      </p:pic>
      <p:sp>
        <p:nvSpPr>
          <p:cNvPr id="4" name="TextBox 3">
            <a:extLst>
              <a:ext uri="{FF2B5EF4-FFF2-40B4-BE49-F238E27FC236}">
                <a16:creationId xmlns:a16="http://schemas.microsoft.com/office/drawing/2014/main" id="{D82A87A0-3E83-40C5-B97F-828FB1CFFBE0}"/>
              </a:ext>
            </a:extLst>
          </p:cNvPr>
          <p:cNvSpPr txBox="1"/>
          <p:nvPr/>
        </p:nvSpPr>
        <p:spPr>
          <a:xfrm>
            <a:off x="648354" y="656"/>
            <a:ext cx="10645812" cy="923330"/>
          </a:xfrm>
          <a:prstGeom prst="rect">
            <a:avLst/>
          </a:prstGeom>
          <a:noFill/>
        </p:spPr>
        <p:txBody>
          <a:bodyPr wrap="square" lIns="91440" tIns="45720" rIns="91440" bIns="45720" rtlCol="0" anchor="t">
            <a:spAutoFit/>
          </a:bodyPr>
          <a:lstStyle/>
          <a:p>
            <a:pPr algn="ctr"/>
            <a:r>
              <a:rPr lang="en-US" sz="5400" b="1"/>
              <a:t>RECESS</a:t>
            </a:r>
          </a:p>
        </p:txBody>
      </p:sp>
    </p:spTree>
    <p:extLst>
      <p:ext uri="{BB962C8B-B14F-4D97-AF65-F5344CB8AC3E}">
        <p14:creationId xmlns:p14="http://schemas.microsoft.com/office/powerpoint/2010/main" val="352742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6DF33-49C4-440A-A307-A445A3FD6837}"/>
              </a:ext>
            </a:extLst>
          </p:cNvPr>
          <p:cNvSpPr>
            <a:spLocks noGrp="1"/>
          </p:cNvSpPr>
          <p:nvPr>
            <p:ph type="title"/>
          </p:nvPr>
        </p:nvSpPr>
        <p:spPr/>
        <p:txBody>
          <a:bodyPr>
            <a:normAutofit/>
          </a:bodyPr>
          <a:lstStyle/>
          <a:p>
            <a:pPr algn="ctr"/>
            <a:r>
              <a:rPr lang="en-US" sz="6600" b="1" u="sng"/>
              <a:t>Student Discipline</a:t>
            </a:r>
          </a:p>
        </p:txBody>
      </p:sp>
      <p:sp>
        <p:nvSpPr>
          <p:cNvPr id="3" name="TextBox 2">
            <a:extLst>
              <a:ext uri="{FF2B5EF4-FFF2-40B4-BE49-F238E27FC236}">
                <a16:creationId xmlns:a16="http://schemas.microsoft.com/office/drawing/2014/main" id="{6B411C8B-B53A-4513-A60F-F094A2C8983F}"/>
              </a:ext>
            </a:extLst>
          </p:cNvPr>
          <p:cNvSpPr txBox="1"/>
          <p:nvPr/>
        </p:nvSpPr>
        <p:spPr>
          <a:xfrm>
            <a:off x="649356" y="2054087"/>
            <a:ext cx="11252470" cy="2862322"/>
          </a:xfrm>
          <a:prstGeom prst="rect">
            <a:avLst/>
          </a:prstGeom>
          <a:noFill/>
        </p:spPr>
        <p:txBody>
          <a:bodyPr wrap="square" rtlCol="0">
            <a:spAutoFit/>
          </a:bodyPr>
          <a:lstStyle/>
          <a:p>
            <a:pPr marL="285750" indent="-285750">
              <a:buFont typeface="Arial" panose="020B0604020202020204" pitchFamily="34" charset="0"/>
              <a:buChar char="•"/>
            </a:pPr>
            <a:r>
              <a:rPr lang="en-US" sz="3600"/>
              <a:t>Students who commit minor discipline infractions, should be addressed by the teacher using a discipline compilation form.  </a:t>
            </a:r>
          </a:p>
          <a:p>
            <a:pPr marL="285750" indent="-285750">
              <a:buFont typeface="Arial" panose="020B0604020202020204" pitchFamily="34" charset="0"/>
              <a:buChar char="•"/>
            </a:pPr>
            <a:r>
              <a:rPr lang="en-US" sz="3600"/>
              <a:t>Students who commit major infractions should be immediately addressed by administration.</a:t>
            </a:r>
          </a:p>
        </p:txBody>
      </p:sp>
      <p:pic>
        <p:nvPicPr>
          <p:cNvPr id="4" name="Picture 3">
            <a:extLst>
              <a:ext uri="{FF2B5EF4-FFF2-40B4-BE49-F238E27FC236}">
                <a16:creationId xmlns:a16="http://schemas.microsoft.com/office/drawing/2014/main" id="{23686530-1413-4ABC-B76D-B4A2A7F8D928}"/>
              </a:ext>
            </a:extLst>
          </p:cNvPr>
          <p:cNvPicPr>
            <a:picLocks noChangeAspect="1"/>
          </p:cNvPicPr>
          <p:nvPr/>
        </p:nvPicPr>
        <p:blipFill>
          <a:blip r:embed="rId2"/>
          <a:stretch>
            <a:fillRect/>
          </a:stretch>
        </p:blipFill>
        <p:spPr>
          <a:xfrm>
            <a:off x="4075043" y="4981575"/>
            <a:ext cx="4041914" cy="1876425"/>
          </a:xfrm>
          <a:prstGeom prst="rect">
            <a:avLst/>
          </a:prstGeom>
        </p:spPr>
      </p:pic>
    </p:spTree>
    <p:extLst>
      <p:ext uri="{BB962C8B-B14F-4D97-AF65-F5344CB8AC3E}">
        <p14:creationId xmlns:p14="http://schemas.microsoft.com/office/powerpoint/2010/main" val="3444092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089A576-52C6-452F-B124-A5C43BAA77C9}"/>
              </a:ext>
            </a:extLst>
          </p:cNvPr>
          <p:cNvSpPr txBox="1"/>
          <p:nvPr/>
        </p:nvSpPr>
        <p:spPr>
          <a:xfrm>
            <a:off x="291862" y="373512"/>
            <a:ext cx="5092194" cy="435133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28600" lvl="1" algn="ctr">
              <a:lnSpc>
                <a:spcPct val="90000"/>
              </a:lnSpc>
              <a:spcAft>
                <a:spcPts val="600"/>
              </a:spcAft>
            </a:pPr>
            <a:r>
              <a:rPr lang="en-US" sz="2800" b="1"/>
              <a:t>Cleaning </a:t>
            </a:r>
            <a:endParaRPr lang="en-US" sz="2800">
              <a:cs typeface="Calibri"/>
            </a:endParaRPr>
          </a:p>
          <a:p>
            <a:pPr marL="457200" indent="-228600">
              <a:lnSpc>
                <a:spcPct val="90000"/>
              </a:lnSpc>
              <a:spcAft>
                <a:spcPts val="600"/>
              </a:spcAft>
              <a:buFont typeface="Arial" panose="020B0604020202020204" pitchFamily="34" charset="0"/>
              <a:buChar char="•"/>
            </a:pPr>
            <a:r>
              <a:rPr lang="en-US" sz="2000"/>
              <a:t>Cleaning from COVID 19 Exposure</a:t>
            </a:r>
            <a:endParaRPr lang="en-US" sz="2000">
              <a:cs typeface="Calibri"/>
            </a:endParaRPr>
          </a:p>
          <a:p>
            <a:pPr marL="457200" indent="-228600">
              <a:lnSpc>
                <a:spcPct val="90000"/>
              </a:lnSpc>
              <a:spcAft>
                <a:spcPts val="600"/>
              </a:spcAft>
              <a:buFont typeface="Arial" panose="020B0604020202020204" pitchFamily="34" charset="0"/>
              <a:buChar char="•"/>
            </a:pPr>
            <a:r>
              <a:rPr lang="en-US" sz="2000"/>
              <a:t>CDC Guidance- wipe down all high touch areas with disinfectant </a:t>
            </a:r>
            <a:endParaRPr lang="en-US" sz="2000">
              <a:cs typeface="Calibri"/>
            </a:endParaRPr>
          </a:p>
          <a:p>
            <a:pPr marL="457200" indent="-228600">
              <a:lnSpc>
                <a:spcPct val="90000"/>
              </a:lnSpc>
              <a:spcAft>
                <a:spcPts val="600"/>
              </a:spcAft>
              <a:buFont typeface="Arial" panose="020B0604020202020204" pitchFamily="34" charset="0"/>
              <a:buChar char="•"/>
            </a:pPr>
            <a:r>
              <a:rPr lang="en-US" sz="2000"/>
              <a:t>All classrooms disinfected daily.</a:t>
            </a:r>
            <a:endParaRPr lang="en-US" sz="2000">
              <a:cs typeface="Calibri"/>
            </a:endParaRPr>
          </a:p>
          <a:p>
            <a:pPr marL="457200" indent="-228600">
              <a:lnSpc>
                <a:spcPct val="90000"/>
              </a:lnSpc>
              <a:spcAft>
                <a:spcPts val="600"/>
              </a:spcAft>
              <a:buFont typeface="Arial" panose="020B0604020202020204" pitchFamily="34" charset="0"/>
              <a:buChar char="•"/>
            </a:pPr>
            <a:r>
              <a:rPr lang="en-US" sz="2000"/>
              <a:t>District has provided cleaning and disinfection products, hand soap, and paper goods. </a:t>
            </a:r>
            <a:endParaRPr lang="en-US" sz="2000">
              <a:cs typeface="Calibri"/>
            </a:endParaRPr>
          </a:p>
          <a:p>
            <a:pPr marL="457200" indent="-228600">
              <a:lnSpc>
                <a:spcPct val="90000"/>
              </a:lnSpc>
              <a:spcAft>
                <a:spcPts val="600"/>
              </a:spcAft>
              <a:buFont typeface="Arial" panose="020B0604020202020204" pitchFamily="34" charset="0"/>
              <a:buChar char="•"/>
            </a:pPr>
            <a:r>
              <a:rPr lang="en-US" sz="2000"/>
              <a:t>The custodial team will clean classrooms, office space and frequently touched areas daily. </a:t>
            </a:r>
            <a:endParaRPr lang="en-US" sz="2000">
              <a:cs typeface="Calibri"/>
            </a:endParaRPr>
          </a:p>
          <a:p>
            <a:pPr marL="457200" indent="-228600">
              <a:lnSpc>
                <a:spcPct val="90000"/>
              </a:lnSpc>
              <a:spcAft>
                <a:spcPts val="600"/>
              </a:spcAft>
              <a:buFont typeface="Arial" panose="020B0604020202020204" pitchFamily="34" charset="0"/>
              <a:buChar char="•"/>
            </a:pPr>
            <a:r>
              <a:rPr lang="en-US" sz="2000"/>
              <a:t>It is suggested that faculty and staff clean personal workspace areas with disinfectant spray or wipes after use daily. </a:t>
            </a:r>
            <a:endParaRPr lang="en-US" sz="2000">
              <a:cs typeface="Calibri"/>
            </a:endParaRPr>
          </a:p>
          <a:p>
            <a:pPr marL="457200" indent="-228600">
              <a:lnSpc>
                <a:spcPct val="90000"/>
              </a:lnSpc>
              <a:spcAft>
                <a:spcPts val="600"/>
              </a:spcAft>
              <a:buFont typeface="Arial" panose="020B0604020202020204" pitchFamily="34" charset="0"/>
              <a:buChar char="•"/>
            </a:pPr>
            <a:r>
              <a:rPr lang="en-US" sz="2000"/>
              <a:t>Faculty and staff should avoid sharing personal work related (chromebooks, desk top computers, etc.) items to reduce the spread of COVID-19.</a:t>
            </a:r>
            <a:endParaRPr lang="en-US" sz="2000">
              <a:cs typeface="Calibri"/>
            </a:endParaRPr>
          </a:p>
          <a:p>
            <a:pPr marL="457200" indent="-228600">
              <a:lnSpc>
                <a:spcPct val="90000"/>
              </a:lnSpc>
              <a:spcAft>
                <a:spcPts val="600"/>
              </a:spcAft>
              <a:buFont typeface="Arial" panose="020B0604020202020204" pitchFamily="34" charset="0"/>
              <a:buChar char="•"/>
            </a:pPr>
            <a:endParaRPr lang="en-US" sz="1500"/>
          </a:p>
          <a:p>
            <a:pPr marL="457200" indent="-228600">
              <a:lnSpc>
                <a:spcPct val="90000"/>
              </a:lnSpc>
              <a:spcAft>
                <a:spcPts val="600"/>
              </a:spcAft>
              <a:buFont typeface="Arial" panose="020B0604020202020204" pitchFamily="34" charset="0"/>
              <a:buChar char="•"/>
            </a:pPr>
            <a:endParaRPr lang="en-US" sz="1500"/>
          </a:p>
          <a:p>
            <a:pPr marL="457200" indent="-228600">
              <a:lnSpc>
                <a:spcPct val="90000"/>
              </a:lnSpc>
              <a:spcAft>
                <a:spcPts val="600"/>
              </a:spcAft>
              <a:buFont typeface="Arial" panose="020B0604020202020204" pitchFamily="34" charset="0"/>
              <a:buChar char="•"/>
            </a:pPr>
            <a:endParaRPr lang="en-US" sz="1500"/>
          </a:p>
        </p:txBody>
      </p:sp>
      <p:pic>
        <p:nvPicPr>
          <p:cNvPr id="5" name="Picture 5" descr="A picture containing indoor, table, computer, desk&#10;&#10;Description automatically generated">
            <a:extLst>
              <a:ext uri="{FF2B5EF4-FFF2-40B4-BE49-F238E27FC236}">
                <a16:creationId xmlns:a16="http://schemas.microsoft.com/office/drawing/2014/main" id="{C79F7A98-BDD0-41A6-BF42-CFE5D6DD15FD}"/>
              </a:ext>
            </a:extLst>
          </p:cNvPr>
          <p:cNvPicPr>
            <a:picLocks noChangeAspect="1"/>
          </p:cNvPicPr>
          <p:nvPr/>
        </p:nvPicPr>
        <p:blipFill rotWithShape="1">
          <a:blip r:embed="rId2"/>
          <a:srcRect t="21895" r="-2" b="9196"/>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20" name="Arc 1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Picture 3" descr="A person standing in a room&#10;&#10;Description automatically generated">
            <a:extLst>
              <a:ext uri="{FF2B5EF4-FFF2-40B4-BE49-F238E27FC236}">
                <a16:creationId xmlns:a16="http://schemas.microsoft.com/office/drawing/2014/main" id="{00B8A112-AE9C-4EC7-87FE-CB61E3D62760}"/>
              </a:ext>
            </a:extLst>
          </p:cNvPr>
          <p:cNvPicPr>
            <a:picLocks noChangeAspect="1"/>
          </p:cNvPicPr>
          <p:nvPr/>
        </p:nvPicPr>
        <p:blipFill rotWithShape="1">
          <a:blip r:embed="rId3"/>
          <a:srcRect l="23125"/>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4" name="Picture 4" descr="A computer sitting on top of a wooden desk&#10;&#10;Description automatically generated">
            <a:extLst>
              <a:ext uri="{FF2B5EF4-FFF2-40B4-BE49-F238E27FC236}">
                <a16:creationId xmlns:a16="http://schemas.microsoft.com/office/drawing/2014/main" id="{8603BABB-1D66-4583-805F-461607332EA7}"/>
              </a:ext>
            </a:extLst>
          </p:cNvPr>
          <p:cNvPicPr>
            <a:picLocks noChangeAspect="1"/>
          </p:cNvPicPr>
          <p:nvPr/>
        </p:nvPicPr>
        <p:blipFill rotWithShape="1">
          <a:blip r:embed="rId4"/>
          <a:srcRect l="15283" r="4" b="4"/>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959021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9CC1002-42B1-4E85-9108-C5476E43948C}"/>
              </a:ext>
            </a:extLst>
          </p:cNvPr>
          <p:cNvSpPr txBox="1"/>
          <p:nvPr/>
        </p:nvSpPr>
        <p:spPr>
          <a:xfrm>
            <a:off x="6157865" y="547815"/>
            <a:ext cx="5178960" cy="5591160"/>
          </a:xfrm>
          <a:prstGeom prst="rect">
            <a:avLst/>
          </a:prstGeom>
        </p:spPr>
        <p:txBody>
          <a:bodyPr vert="horz" lIns="91440" tIns="45720" rIns="91440" bIns="45720" rtlCol="0" anchor="ctr">
            <a:normAutofit lnSpcReduction="10000"/>
          </a:bodyPr>
          <a:lstStyle/>
          <a:p>
            <a:pPr marL="114300">
              <a:lnSpc>
                <a:spcPct val="90000"/>
              </a:lnSpc>
              <a:spcAft>
                <a:spcPts val="600"/>
              </a:spcAft>
            </a:pPr>
            <a:r>
              <a:rPr lang="en-US" sz="2400" b="1"/>
              <a:t>            Faculty/ Staff Expectations</a:t>
            </a:r>
          </a:p>
          <a:p>
            <a:pPr marL="457200" indent="-342900">
              <a:lnSpc>
                <a:spcPct val="90000"/>
              </a:lnSpc>
              <a:spcAft>
                <a:spcPts val="600"/>
              </a:spcAft>
              <a:buFont typeface="Arial"/>
              <a:buChar char="•"/>
            </a:pPr>
            <a:r>
              <a:rPr lang="en-US" sz="2400" b="1"/>
              <a:t>Wear a mask </a:t>
            </a:r>
            <a:endParaRPr lang="en-US" sz="2400" b="1">
              <a:cs typeface="Calibri"/>
            </a:endParaRPr>
          </a:p>
          <a:p>
            <a:pPr marL="342900" indent="-228600">
              <a:lnSpc>
                <a:spcPct val="90000"/>
              </a:lnSpc>
              <a:spcAft>
                <a:spcPts val="600"/>
              </a:spcAft>
              <a:buFont typeface="Arial" panose="020B0604020202020204" pitchFamily="34" charset="0"/>
              <a:buChar char="•"/>
            </a:pPr>
            <a:r>
              <a:rPr lang="en-US" sz="2400" b="1"/>
              <a:t>No more than 2 staff members at a time, no congregation.</a:t>
            </a:r>
            <a:endParaRPr lang="en-US" sz="2400">
              <a:cs typeface="Calibri"/>
            </a:endParaRPr>
          </a:p>
          <a:p>
            <a:pPr marL="342900" indent="-228600">
              <a:lnSpc>
                <a:spcPct val="90000"/>
              </a:lnSpc>
              <a:spcAft>
                <a:spcPts val="600"/>
              </a:spcAft>
              <a:buFont typeface="Arial" panose="020B0604020202020204" pitchFamily="34" charset="0"/>
              <a:buChar char="•"/>
            </a:pPr>
            <a:r>
              <a:rPr lang="en-US" sz="2400" b="1"/>
              <a:t>Practice social distancing-6 feet away from others</a:t>
            </a:r>
            <a:endParaRPr lang="en-US" sz="2400" b="1">
              <a:cs typeface="Calibri"/>
            </a:endParaRPr>
          </a:p>
          <a:p>
            <a:pPr marL="342900" indent="-228600">
              <a:lnSpc>
                <a:spcPct val="90000"/>
              </a:lnSpc>
              <a:spcAft>
                <a:spcPts val="600"/>
              </a:spcAft>
              <a:buFont typeface="Arial" panose="020B0604020202020204" pitchFamily="34" charset="0"/>
              <a:buChar char="•"/>
            </a:pPr>
            <a:r>
              <a:rPr lang="en-US" sz="2400" b="1"/>
              <a:t>Use hand sanitation wipes</a:t>
            </a:r>
            <a:endParaRPr lang="en-US" sz="2400" b="1">
              <a:cs typeface="Calibri"/>
            </a:endParaRPr>
          </a:p>
          <a:p>
            <a:pPr marL="342900" indent="-228600">
              <a:lnSpc>
                <a:spcPct val="90000"/>
              </a:lnSpc>
              <a:spcAft>
                <a:spcPts val="600"/>
              </a:spcAft>
              <a:buFont typeface="Arial" panose="020B0604020202020204" pitchFamily="34" charset="0"/>
              <a:buChar char="•"/>
            </a:pPr>
            <a:r>
              <a:rPr lang="en-US" sz="2400" b="1"/>
              <a:t>Wash hands and/ or sanitize hands often</a:t>
            </a:r>
            <a:endParaRPr lang="en-US" sz="2400" b="1">
              <a:cs typeface="Calibri"/>
            </a:endParaRPr>
          </a:p>
          <a:p>
            <a:pPr marL="342900" indent="-228600">
              <a:lnSpc>
                <a:spcPct val="90000"/>
              </a:lnSpc>
              <a:spcAft>
                <a:spcPts val="600"/>
              </a:spcAft>
              <a:buFont typeface="Arial" panose="020B0604020202020204" pitchFamily="34" charset="0"/>
              <a:buChar char="•"/>
            </a:pPr>
            <a:r>
              <a:rPr lang="en-US" sz="2400" b="1"/>
              <a:t>Door handles and surfaces will be sanitized regularly by custodial staff. </a:t>
            </a:r>
            <a:endParaRPr lang="en-US" sz="2400" b="1">
              <a:cs typeface="Calibri"/>
            </a:endParaRPr>
          </a:p>
          <a:p>
            <a:pPr marL="342900" indent="-228600">
              <a:lnSpc>
                <a:spcPct val="90000"/>
              </a:lnSpc>
              <a:spcAft>
                <a:spcPts val="600"/>
              </a:spcAft>
              <a:buFont typeface="Arial" panose="020B0604020202020204" pitchFamily="34" charset="0"/>
              <a:buChar char="•"/>
            </a:pPr>
            <a:r>
              <a:rPr lang="en-US" sz="2400" b="1"/>
              <a:t>Staff who </a:t>
            </a:r>
            <a:r>
              <a:rPr lang="en-US" sz="2400" b="1" u="sng"/>
              <a:t>choose</a:t>
            </a:r>
            <a:r>
              <a:rPr lang="en-US" sz="2400" b="1"/>
              <a:t> to use the microwave must use sanitation wipes and clean the area after use.</a:t>
            </a:r>
            <a:endParaRPr lang="en-US" sz="2400" b="1">
              <a:cs typeface="Calibri"/>
            </a:endParaRPr>
          </a:p>
          <a:p>
            <a:pPr marL="342900" indent="-228600">
              <a:lnSpc>
                <a:spcPct val="90000"/>
              </a:lnSpc>
              <a:spcAft>
                <a:spcPts val="600"/>
              </a:spcAft>
              <a:buFont typeface="Arial" panose="020B0604020202020204" pitchFamily="34" charset="0"/>
              <a:buChar char="•"/>
            </a:pPr>
            <a:endParaRPr lang="en-US" sz="800" b="1"/>
          </a:p>
        </p:txBody>
      </p:sp>
      <p:pic>
        <p:nvPicPr>
          <p:cNvPr id="5" name="Picture 5" descr="A picture containing building, parking, meter, side&#10;&#10;Description automatically generated">
            <a:extLst>
              <a:ext uri="{FF2B5EF4-FFF2-40B4-BE49-F238E27FC236}">
                <a16:creationId xmlns:a16="http://schemas.microsoft.com/office/drawing/2014/main" id="{A9CDBC12-E560-487B-9E50-4992EB5B0A5C}"/>
              </a:ext>
            </a:extLst>
          </p:cNvPr>
          <p:cNvPicPr>
            <a:picLocks noChangeAspect="1"/>
          </p:cNvPicPr>
          <p:nvPr/>
        </p:nvPicPr>
        <p:blipFill>
          <a:blip r:embed="rId2"/>
          <a:stretch>
            <a:fillRect/>
          </a:stretch>
        </p:blipFill>
        <p:spPr>
          <a:xfrm>
            <a:off x="430108" y="739773"/>
            <a:ext cx="4948194" cy="5206391"/>
          </a:xfrm>
          <a:prstGeom prst="rect">
            <a:avLst/>
          </a:prstGeom>
        </p:spPr>
      </p:pic>
    </p:spTree>
    <p:extLst>
      <p:ext uri="{BB962C8B-B14F-4D97-AF65-F5344CB8AC3E}">
        <p14:creationId xmlns:p14="http://schemas.microsoft.com/office/powerpoint/2010/main" val="3543636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F1EB36-A832-4D84-8919-566066CC72FD}"/>
              </a:ext>
            </a:extLst>
          </p:cNvPr>
          <p:cNvSpPr txBox="1"/>
          <p:nvPr/>
        </p:nvSpPr>
        <p:spPr>
          <a:xfrm>
            <a:off x="238664" y="195532"/>
            <a:ext cx="11729048" cy="79714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ctr"/>
            <a:r>
              <a:rPr lang="en-US" sz="3200" b="1">
                <a:solidFill>
                  <a:schemeClr val="accent1"/>
                </a:solidFill>
                <a:cs typeface="Calibri"/>
              </a:rPr>
              <a:t>Team Responsibility Tasks</a:t>
            </a:r>
          </a:p>
          <a:p>
            <a:pPr algn="ctr"/>
            <a:endParaRPr lang="en-US" sz="3200">
              <a:cs typeface="Calibri"/>
            </a:endParaRPr>
          </a:p>
          <a:p>
            <a:pPr marL="457200" indent="-457200">
              <a:buFont typeface="Arial"/>
              <a:buChar char="•"/>
            </a:pPr>
            <a:r>
              <a:rPr lang="en-US" sz="3200">
                <a:cs typeface="Calibri"/>
              </a:rPr>
              <a:t>Nurse Station 2, Room 100 for the individual to wait until he/she can leave campus</a:t>
            </a:r>
          </a:p>
          <a:p>
            <a:r>
              <a:rPr lang="en-US" sz="3200">
                <a:cs typeface="Calibri"/>
              </a:rPr>
              <a:t>     Nurse Station 2, Room 100</a:t>
            </a:r>
          </a:p>
          <a:p>
            <a:pPr marL="457200" indent="-457200">
              <a:buFont typeface="Arial"/>
              <a:buChar char="•"/>
            </a:pPr>
            <a:r>
              <a:rPr lang="en-US" sz="3200">
                <a:cs typeface="Calibri"/>
              </a:rPr>
              <a:t>Responsible for getting the individual to Nurse Station 2, Room 100</a:t>
            </a:r>
          </a:p>
          <a:p>
            <a:pPr lvl="1"/>
            <a:r>
              <a:rPr lang="en-US" sz="3200">
                <a:cs typeface="Calibri"/>
              </a:rPr>
              <a:t>Care Team Zone Monitor/ Admin</a:t>
            </a:r>
          </a:p>
          <a:p>
            <a:pPr marL="457200" indent="-457200">
              <a:buFont typeface="Arial"/>
              <a:buChar char="•"/>
            </a:pPr>
            <a:r>
              <a:rPr lang="en-US" sz="3200">
                <a:cs typeface="Calibri"/>
              </a:rPr>
              <a:t>Responsible for getting the individual to Nurse Station 1, Clinic</a:t>
            </a:r>
          </a:p>
          <a:p>
            <a:r>
              <a:rPr lang="en-US" sz="3200">
                <a:cs typeface="Calibri"/>
              </a:rPr>
              <a:t>     Care Team Zone Monitor/ Admin</a:t>
            </a:r>
          </a:p>
          <a:p>
            <a:pPr marL="457200" indent="-457200">
              <a:buFont typeface="Arial"/>
              <a:buChar char="•"/>
            </a:pPr>
            <a:r>
              <a:rPr lang="en-US" sz="3200">
                <a:cs typeface="Calibri"/>
              </a:rPr>
              <a:t>Email Region IV Superintendent</a:t>
            </a:r>
          </a:p>
          <a:p>
            <a:pPr lvl="1"/>
            <a:r>
              <a:rPr lang="en-US" sz="3200">
                <a:ea typeface="+mn-lt"/>
                <a:cs typeface="+mn-lt"/>
              </a:rPr>
              <a:t>Care Team Zone Monitor/ Admin</a:t>
            </a:r>
            <a:endParaRPr lang="en-US"/>
          </a:p>
          <a:p>
            <a:pPr marL="457200" indent="-457200">
              <a:buFont typeface="Arial"/>
              <a:buChar char="•"/>
            </a:pPr>
            <a:r>
              <a:rPr lang="en-US" sz="3200">
                <a:cs typeface="Calibri"/>
              </a:rPr>
              <a:t>Receive guidance from Region IV Superintendent</a:t>
            </a:r>
          </a:p>
          <a:p>
            <a:r>
              <a:rPr lang="en-US" sz="3200">
                <a:cs typeface="Calibri"/>
              </a:rPr>
              <a:t>     Administration Team: Dr. Rhymer and Dr. Carter</a:t>
            </a:r>
          </a:p>
          <a:p>
            <a:pPr marL="457200" indent="-457200">
              <a:buFont typeface="Arial"/>
              <a:buChar char="•"/>
            </a:pPr>
            <a:endParaRPr lang="en-US" sz="3200">
              <a:cs typeface="Calibri"/>
            </a:endParaRPr>
          </a:p>
          <a:p>
            <a:pPr marL="457200" indent="-457200">
              <a:buFont typeface="Arial"/>
              <a:buChar char="•"/>
            </a:pPr>
            <a:endParaRPr lang="en-US" sz="3200">
              <a:cs typeface="Calibri"/>
            </a:endParaRPr>
          </a:p>
          <a:p>
            <a:pPr marL="457200" indent="-457200">
              <a:buFont typeface="Arial"/>
              <a:buChar char="•"/>
            </a:pPr>
            <a:endParaRPr lang="en-US" sz="3200">
              <a:cs typeface="Calibri"/>
            </a:endParaRPr>
          </a:p>
        </p:txBody>
      </p:sp>
    </p:spTree>
    <p:extLst>
      <p:ext uri="{BB962C8B-B14F-4D97-AF65-F5344CB8AC3E}">
        <p14:creationId xmlns:p14="http://schemas.microsoft.com/office/powerpoint/2010/main" val="2045320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1FC98B3-4845-4DA5-860A-5E00403CF62D}"/>
              </a:ext>
            </a:extLst>
          </p:cNvPr>
          <p:cNvPicPr>
            <a:picLocks noChangeAspect="1"/>
          </p:cNvPicPr>
          <p:nvPr/>
        </p:nvPicPr>
        <p:blipFill>
          <a:blip r:embed="rId2"/>
          <a:stretch>
            <a:fillRect/>
          </a:stretch>
        </p:blipFill>
        <p:spPr>
          <a:xfrm>
            <a:off x="641445" y="643467"/>
            <a:ext cx="10740788" cy="5571066"/>
          </a:xfrm>
          <a:prstGeom prst="rect">
            <a:avLst/>
          </a:prstGeom>
        </p:spPr>
      </p:pic>
      <p:pic>
        <p:nvPicPr>
          <p:cNvPr id="3" name="Picture 2">
            <a:extLst>
              <a:ext uri="{FF2B5EF4-FFF2-40B4-BE49-F238E27FC236}">
                <a16:creationId xmlns:a16="http://schemas.microsoft.com/office/drawing/2014/main" id="{C13882B0-ACB5-4415-98E8-4C53B629FA9A}"/>
              </a:ext>
            </a:extLst>
          </p:cNvPr>
          <p:cNvPicPr>
            <a:picLocks noChangeAspect="1"/>
          </p:cNvPicPr>
          <p:nvPr/>
        </p:nvPicPr>
        <p:blipFill rotWithShape="1">
          <a:blip r:embed="rId3"/>
          <a:srcRect t="1" b="12039"/>
          <a:stretch/>
        </p:blipFill>
        <p:spPr>
          <a:xfrm>
            <a:off x="6096000" y="3278982"/>
            <a:ext cx="4963876" cy="2546032"/>
          </a:xfrm>
          <a:prstGeom prst="rect">
            <a:avLst/>
          </a:prstGeom>
        </p:spPr>
      </p:pic>
    </p:spTree>
    <p:extLst>
      <p:ext uri="{BB962C8B-B14F-4D97-AF65-F5344CB8AC3E}">
        <p14:creationId xmlns:p14="http://schemas.microsoft.com/office/powerpoint/2010/main" val="1035916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5BC481-ABCF-4C3D-A6C3-93488EFC1BA3}"/>
              </a:ext>
            </a:extLst>
          </p:cNvPr>
          <p:cNvPicPr>
            <a:picLocks noChangeAspect="1"/>
          </p:cNvPicPr>
          <p:nvPr/>
        </p:nvPicPr>
        <p:blipFill rotWithShape="1">
          <a:blip r:embed="rId2"/>
          <a:srcRect r="-1" b="28249"/>
          <a:stretch/>
        </p:blipFill>
        <p:spPr>
          <a:xfrm>
            <a:off x="454255" y="321733"/>
            <a:ext cx="11548534" cy="6214534"/>
          </a:xfrm>
          <a:prstGeom prst="rect">
            <a:avLst/>
          </a:prstGeom>
        </p:spPr>
      </p:pic>
      <p:sp>
        <p:nvSpPr>
          <p:cNvPr id="4" name="TextBox 3">
            <a:extLst>
              <a:ext uri="{FF2B5EF4-FFF2-40B4-BE49-F238E27FC236}">
                <a16:creationId xmlns:a16="http://schemas.microsoft.com/office/drawing/2014/main" id="{7F73C5C2-613F-4604-9663-D182AAA2E9B1}"/>
              </a:ext>
            </a:extLst>
          </p:cNvPr>
          <p:cNvSpPr txBox="1"/>
          <p:nvPr/>
        </p:nvSpPr>
        <p:spPr>
          <a:xfrm>
            <a:off x="5087791" y="1226689"/>
            <a:ext cx="6093912" cy="4935005"/>
          </a:xfrm>
          <a:prstGeom prst="rect">
            <a:avLst/>
          </a:prstGeom>
          <a:noFill/>
        </p:spPr>
        <p:txBody>
          <a:bodyPr wrap="square">
            <a:spAutoFit/>
          </a:bodyPr>
          <a:lstStyle/>
          <a:p>
            <a:pPr marL="285750" marR="0" lvl="0" indent="-285750">
              <a:lnSpc>
                <a:spcPct val="107000"/>
              </a:lnSpc>
              <a:spcBef>
                <a:spcPts val="0"/>
              </a:spcBef>
              <a:spcAft>
                <a:spcPts val="0"/>
              </a:spcAft>
              <a:buFont typeface="Wingdings" panose="05000000000000000000" pitchFamily="2" charset="2"/>
              <a:buChar char="ü"/>
            </a:pP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Signage will be placed on the school entry doors and the office  directing visitors to call the school to schedule an appointment.</a:t>
            </a:r>
          </a:p>
          <a:p>
            <a:pPr marL="342900" marR="0" lvl="0" indent="-342900">
              <a:lnSpc>
                <a:spcPct val="107000"/>
              </a:lnSpc>
              <a:spcBef>
                <a:spcPts val="0"/>
              </a:spcBef>
              <a:spcAft>
                <a:spcPts val="0"/>
              </a:spcAft>
              <a:buFont typeface="Wingdings" panose="05000000000000000000" pitchFamily="2" charset="2"/>
              <a:buChar char=""/>
            </a:pPr>
            <a:endParaRPr lang="en-US">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a:solidFill>
                  <a:schemeClr val="bg1"/>
                </a:solidFill>
                <a:latin typeface="Calibri" panose="020F0502020204030204" pitchFamily="34" charset="0"/>
                <a:ea typeface="Calibri" panose="020F0502020204030204" pitchFamily="34" charset="0"/>
                <a:cs typeface="Times New Roman" panose="02020603050405020304" pitchFamily="18" charset="0"/>
              </a:rPr>
              <a:t>Allgood will make use of</a:t>
            </a: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our digital display board in the lobby to display scrolling messages about the importance of safety practices.</a:t>
            </a:r>
          </a:p>
          <a:p>
            <a:pPr marL="342900" marR="0" lvl="0" indent="-342900">
              <a:lnSpc>
                <a:spcPct val="107000"/>
              </a:lnSpc>
              <a:spcBef>
                <a:spcPts val="0"/>
              </a:spcBef>
              <a:spcAft>
                <a:spcPts val="800"/>
              </a:spcAft>
              <a:buFont typeface="Wingdings" panose="05000000000000000000" pitchFamily="2" charset="2"/>
              <a:buChar char=""/>
            </a:pP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Ensure signage is posted in highly visible locations throughout the school to promote daily protective practices </a:t>
            </a:r>
          </a:p>
          <a:p>
            <a:pPr marL="0" marR="0">
              <a:lnSpc>
                <a:spcPct val="107000"/>
              </a:lnSpc>
              <a:spcBef>
                <a:spcPts val="0"/>
              </a:spcBef>
              <a:spcAft>
                <a:spcPts val="800"/>
              </a:spcAft>
            </a:pP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Wingdings" panose="05000000000000000000" pitchFamily="2" charset="2"/>
              <a:buChar char=""/>
            </a:pP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Ensure floor markers for distancing is placed in the halls and other high traffic areas</a:t>
            </a:r>
          </a:p>
          <a:p>
            <a:pPr marL="342900" marR="0" lvl="0" indent="-342900">
              <a:lnSpc>
                <a:spcPct val="107000"/>
              </a:lnSpc>
              <a:spcBef>
                <a:spcPts val="0"/>
              </a:spcBef>
              <a:spcAft>
                <a:spcPts val="800"/>
              </a:spcAft>
              <a:buFont typeface="Wingdings" panose="05000000000000000000" pitchFamily="2" charset="2"/>
              <a:buChar char=""/>
            </a:pPr>
            <a:r>
              <a:rPr lang="en-US">
                <a:solidFill>
                  <a:schemeClr val="bg1"/>
                </a:solidFill>
                <a:latin typeface="Calibri" panose="020F0502020204030204" pitchFamily="34" charset="0"/>
                <a:ea typeface="Calibri" panose="020F0502020204030204" pitchFamily="34" charset="0"/>
                <a:cs typeface="Times New Roman" panose="02020603050405020304" pitchFamily="18" charset="0"/>
              </a:rPr>
              <a:t>Display arrows to guide traffic to avoid close contact</a:t>
            </a:r>
          </a:p>
          <a:p>
            <a:pPr marL="342900" marR="0" lvl="0" indent="-342900">
              <a:lnSpc>
                <a:spcPct val="107000"/>
              </a:lnSpc>
              <a:spcBef>
                <a:spcPts val="0"/>
              </a:spcBef>
              <a:spcAft>
                <a:spcPts val="800"/>
              </a:spcAft>
              <a:buFont typeface="Wingdings" panose="05000000000000000000" pitchFamily="2" charset="2"/>
              <a:buChar char=""/>
            </a:pP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 movement will be in one direction, and classes will transition using a staggered schedule. </a:t>
            </a:r>
          </a:p>
        </p:txBody>
      </p:sp>
      <p:sp>
        <p:nvSpPr>
          <p:cNvPr id="5" name="Title 1">
            <a:extLst>
              <a:ext uri="{FF2B5EF4-FFF2-40B4-BE49-F238E27FC236}">
                <a16:creationId xmlns:a16="http://schemas.microsoft.com/office/drawing/2014/main" id="{40D589E7-85D6-4D43-A84D-6FCA6535DBF2}"/>
              </a:ext>
            </a:extLst>
          </p:cNvPr>
          <p:cNvSpPr txBox="1">
            <a:spLocks/>
          </p:cNvSpPr>
          <p:nvPr/>
        </p:nvSpPr>
        <p:spPr>
          <a:xfrm>
            <a:off x="2876947" y="56390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highlight>
                  <a:srgbClr val="FFFF00"/>
                </a:highlight>
              </a:rPr>
              <a:t>Directional Signage </a:t>
            </a:r>
          </a:p>
        </p:txBody>
      </p:sp>
      <p:pic>
        <p:nvPicPr>
          <p:cNvPr id="3" name="Picture 2" descr="A sign on a wall&#10;&#10;Description automatically generated">
            <a:extLst>
              <a:ext uri="{FF2B5EF4-FFF2-40B4-BE49-F238E27FC236}">
                <a16:creationId xmlns:a16="http://schemas.microsoft.com/office/drawing/2014/main" id="{E05DBB67-C112-4B33-BDC9-0BAC9F79F842}"/>
              </a:ext>
            </a:extLst>
          </p:cNvPr>
          <p:cNvPicPr>
            <a:picLocks noChangeAspect="1"/>
          </p:cNvPicPr>
          <p:nvPr/>
        </p:nvPicPr>
        <p:blipFill>
          <a:blip r:embed="rId3"/>
          <a:stretch>
            <a:fillRect/>
          </a:stretch>
        </p:blipFill>
        <p:spPr>
          <a:xfrm>
            <a:off x="770627" y="2975395"/>
            <a:ext cx="3720860" cy="2963173"/>
          </a:xfrm>
          <a:prstGeom prst="rect">
            <a:avLst/>
          </a:prstGeom>
        </p:spPr>
      </p:pic>
    </p:spTree>
    <p:extLst>
      <p:ext uri="{BB962C8B-B14F-4D97-AF65-F5344CB8AC3E}">
        <p14:creationId xmlns:p14="http://schemas.microsoft.com/office/powerpoint/2010/main" val="186464282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10;&#10;Description automatically generated">
            <a:extLst>
              <a:ext uri="{FF2B5EF4-FFF2-40B4-BE49-F238E27FC236}">
                <a16:creationId xmlns:a16="http://schemas.microsoft.com/office/drawing/2014/main" id="{EC1BAB28-E7D4-41C4-8BFF-7629C3AB7979}"/>
              </a:ext>
            </a:extLst>
          </p:cNvPr>
          <p:cNvPicPr>
            <a:picLocks noChangeAspect="1"/>
          </p:cNvPicPr>
          <p:nvPr/>
        </p:nvPicPr>
        <p:blipFill>
          <a:blip r:embed="rId2"/>
          <a:stretch>
            <a:fillRect/>
          </a:stretch>
        </p:blipFill>
        <p:spPr>
          <a:xfrm>
            <a:off x="1144438" y="890678"/>
            <a:ext cx="10435086" cy="5091021"/>
          </a:xfrm>
          <a:prstGeom prst="rect">
            <a:avLst/>
          </a:prstGeom>
        </p:spPr>
      </p:pic>
    </p:spTree>
    <p:extLst>
      <p:ext uri="{BB962C8B-B14F-4D97-AF65-F5344CB8AC3E}">
        <p14:creationId xmlns:p14="http://schemas.microsoft.com/office/powerpoint/2010/main" val="4204194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76EC9CB3-21A7-4582-8936-81271D574D9C}"/>
              </a:ext>
            </a:extLst>
          </p:cNvPr>
          <p:cNvPicPr>
            <a:picLocks noChangeAspect="1"/>
          </p:cNvPicPr>
          <p:nvPr/>
        </p:nvPicPr>
        <p:blipFill>
          <a:blip r:embed="rId2"/>
          <a:stretch>
            <a:fillRect/>
          </a:stretch>
        </p:blipFill>
        <p:spPr>
          <a:xfrm>
            <a:off x="684362" y="378125"/>
            <a:ext cx="4827916" cy="5871713"/>
          </a:xfrm>
          <a:prstGeom prst="rect">
            <a:avLst/>
          </a:prstGeom>
        </p:spPr>
      </p:pic>
      <p:pic>
        <p:nvPicPr>
          <p:cNvPr id="3" name="Picture 3" descr="A close up of a logo&#10;&#10;Description automatically generated">
            <a:extLst>
              <a:ext uri="{FF2B5EF4-FFF2-40B4-BE49-F238E27FC236}">
                <a16:creationId xmlns:a16="http://schemas.microsoft.com/office/drawing/2014/main" id="{919D3BED-E220-457F-A2A6-C105A4527336}"/>
              </a:ext>
            </a:extLst>
          </p:cNvPr>
          <p:cNvPicPr>
            <a:picLocks noChangeAspect="1"/>
          </p:cNvPicPr>
          <p:nvPr/>
        </p:nvPicPr>
        <p:blipFill>
          <a:blip r:embed="rId3"/>
          <a:stretch>
            <a:fillRect/>
          </a:stretch>
        </p:blipFill>
        <p:spPr>
          <a:xfrm>
            <a:off x="6406551" y="373092"/>
            <a:ext cx="5014822" cy="5881777"/>
          </a:xfrm>
          <a:prstGeom prst="rect">
            <a:avLst/>
          </a:prstGeom>
        </p:spPr>
      </p:pic>
    </p:spTree>
    <p:extLst>
      <p:ext uri="{BB962C8B-B14F-4D97-AF65-F5344CB8AC3E}">
        <p14:creationId xmlns:p14="http://schemas.microsoft.com/office/powerpoint/2010/main" val="3581248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B4CC68-7D7D-4DB1-A4D4-8E2633E7CD8E}"/>
              </a:ext>
            </a:extLst>
          </p:cNvPr>
          <p:cNvPicPr>
            <a:picLocks noChangeAspect="1"/>
          </p:cNvPicPr>
          <p:nvPr/>
        </p:nvPicPr>
        <p:blipFill>
          <a:blip r:embed="rId2"/>
          <a:stretch>
            <a:fillRect/>
          </a:stretch>
        </p:blipFill>
        <p:spPr>
          <a:xfrm>
            <a:off x="0" y="1"/>
            <a:ext cx="12192000" cy="6991642"/>
          </a:xfrm>
          <a:prstGeom prst="rect">
            <a:avLst/>
          </a:prstGeom>
        </p:spPr>
      </p:pic>
    </p:spTree>
    <p:extLst>
      <p:ext uri="{BB962C8B-B14F-4D97-AF65-F5344CB8AC3E}">
        <p14:creationId xmlns:p14="http://schemas.microsoft.com/office/powerpoint/2010/main" val="713372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3" descr="Text&#10;&#10;Description automatically generated">
            <a:extLst>
              <a:ext uri="{FF2B5EF4-FFF2-40B4-BE49-F238E27FC236}">
                <a16:creationId xmlns:a16="http://schemas.microsoft.com/office/drawing/2014/main" id="{7A1211B1-7A22-4E2B-9270-80D6BA2DC160}"/>
              </a:ext>
            </a:extLst>
          </p:cNvPr>
          <p:cNvPicPr>
            <a:picLocks noChangeAspect="1"/>
          </p:cNvPicPr>
          <p:nvPr/>
        </p:nvPicPr>
        <p:blipFill>
          <a:blip r:embed="rId2"/>
          <a:stretch>
            <a:fillRect/>
          </a:stretch>
        </p:blipFill>
        <p:spPr>
          <a:xfrm>
            <a:off x="51760" y="-718"/>
            <a:ext cx="12102858" cy="6859437"/>
          </a:xfrm>
          <a:prstGeom prst="rect">
            <a:avLst/>
          </a:prstGeom>
        </p:spPr>
      </p:pic>
    </p:spTree>
    <p:extLst>
      <p:ext uri="{BB962C8B-B14F-4D97-AF65-F5344CB8AC3E}">
        <p14:creationId xmlns:p14="http://schemas.microsoft.com/office/powerpoint/2010/main" val="12165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C16D5-1B94-465B-9E15-944A1F30674D}"/>
              </a:ext>
            </a:extLst>
          </p:cNvPr>
          <p:cNvPicPr>
            <a:picLocks noChangeAspect="1"/>
          </p:cNvPicPr>
          <p:nvPr/>
        </p:nvPicPr>
        <p:blipFill rotWithShape="1">
          <a:blip r:embed="rId2"/>
          <a:srcRect r="-1" b="28249"/>
          <a:stretch/>
        </p:blipFill>
        <p:spPr>
          <a:xfrm>
            <a:off x="481261" y="-915324"/>
            <a:ext cx="11554826" cy="6217920"/>
          </a:xfrm>
          <a:prstGeom prst="rect">
            <a:avLst/>
          </a:prstGeom>
        </p:spPr>
      </p:pic>
      <p:sp>
        <p:nvSpPr>
          <p:cNvPr id="3" name="TextBox 2">
            <a:extLst>
              <a:ext uri="{FF2B5EF4-FFF2-40B4-BE49-F238E27FC236}">
                <a16:creationId xmlns:a16="http://schemas.microsoft.com/office/drawing/2014/main" id="{E98869C2-5A8F-4674-9D7F-2563BA1BDC32}"/>
              </a:ext>
            </a:extLst>
          </p:cNvPr>
          <p:cNvSpPr txBox="1"/>
          <p:nvPr/>
        </p:nvSpPr>
        <p:spPr>
          <a:xfrm>
            <a:off x="7069896" y="2685065"/>
            <a:ext cx="5050967" cy="1569660"/>
          </a:xfrm>
          <a:prstGeom prst="rect">
            <a:avLst/>
          </a:prstGeom>
          <a:solidFill>
            <a:schemeClr val="tx1"/>
          </a:solidFill>
        </p:spPr>
        <p:txBody>
          <a:bodyPr wrap="square" lIns="91440" tIns="45720" rIns="91440" bIns="45720" rtlCol="0" anchor="t">
            <a:spAutoFit/>
          </a:bodyPr>
          <a:lstStyle/>
          <a:p>
            <a:pPr algn="ctr"/>
            <a:r>
              <a:rPr lang="en-US" sz="2400" b="1">
                <a:solidFill>
                  <a:schemeClr val="bg1"/>
                </a:solidFill>
              </a:rPr>
              <a:t>Head Custodian: 5:30 a.m.</a:t>
            </a:r>
            <a:endParaRPr lang="en-US" sz="2400" b="1">
              <a:solidFill>
                <a:schemeClr val="bg1"/>
              </a:solidFill>
              <a:cs typeface="Calibri"/>
            </a:endParaRPr>
          </a:p>
          <a:p>
            <a:pPr algn="ctr"/>
            <a:r>
              <a:rPr lang="en-US" sz="2400" b="1">
                <a:solidFill>
                  <a:schemeClr val="bg1"/>
                </a:solidFill>
              </a:rPr>
              <a:t>Administration: 7:00 a.m.</a:t>
            </a:r>
            <a:endParaRPr lang="en-US" sz="2400" b="1">
              <a:solidFill>
                <a:schemeClr val="bg1"/>
              </a:solidFill>
              <a:cs typeface="Calibri"/>
            </a:endParaRPr>
          </a:p>
          <a:p>
            <a:pPr algn="ctr"/>
            <a:r>
              <a:rPr lang="en-US" sz="2400" b="1">
                <a:solidFill>
                  <a:schemeClr val="bg1"/>
                </a:solidFill>
              </a:rPr>
              <a:t>Paraprofessionals: 7:00 a.m.-3:30 p.m.</a:t>
            </a:r>
            <a:endParaRPr lang="en-US" sz="2400" b="1">
              <a:solidFill>
                <a:schemeClr val="bg1"/>
              </a:solidFill>
              <a:cs typeface="Calibri"/>
            </a:endParaRPr>
          </a:p>
          <a:p>
            <a:pPr algn="ctr"/>
            <a:r>
              <a:rPr lang="en-US" sz="2400" b="1">
                <a:solidFill>
                  <a:schemeClr val="bg1"/>
                </a:solidFill>
              </a:rPr>
              <a:t>Teachers: 7:00 a.m.- 3:00 p.m.</a:t>
            </a:r>
            <a:endParaRPr lang="en-US" sz="2400" b="1">
              <a:solidFill>
                <a:schemeClr val="bg1"/>
              </a:solidFill>
              <a:cs typeface="Calibri"/>
            </a:endParaRPr>
          </a:p>
        </p:txBody>
      </p:sp>
    </p:spTree>
    <p:extLst>
      <p:ext uri="{BB962C8B-B14F-4D97-AF65-F5344CB8AC3E}">
        <p14:creationId xmlns:p14="http://schemas.microsoft.com/office/powerpoint/2010/main" val="140300625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7" name="Rectangle 2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4BA019-F033-423B-9084-D82A890056F8}"/>
              </a:ext>
            </a:extLst>
          </p:cNvPr>
          <p:cNvSpPr>
            <a:spLocks noGrp="1"/>
          </p:cNvSpPr>
          <p:nvPr>
            <p:ph type="title"/>
          </p:nvPr>
        </p:nvSpPr>
        <p:spPr>
          <a:xfrm>
            <a:off x="842348" y="442619"/>
            <a:ext cx="5158329" cy="1035781"/>
          </a:xfrm>
        </p:spPr>
        <p:txBody>
          <a:bodyPr vert="horz" lIns="91440" tIns="45720" rIns="91440" bIns="45720" rtlCol="0" anchor="ctr">
            <a:normAutofit/>
          </a:bodyPr>
          <a:lstStyle/>
          <a:p>
            <a:r>
              <a:rPr lang="en-US" sz="3300" b="1" u="sng"/>
              <a:t>Morning Door Entry for Staff</a:t>
            </a:r>
          </a:p>
        </p:txBody>
      </p:sp>
      <p:sp>
        <p:nvSpPr>
          <p:cNvPr id="3" name="TextBox 2">
            <a:extLst>
              <a:ext uri="{FF2B5EF4-FFF2-40B4-BE49-F238E27FC236}">
                <a16:creationId xmlns:a16="http://schemas.microsoft.com/office/drawing/2014/main" id="{65B835EC-3954-4D29-956E-E6C9FE59CD36}"/>
              </a:ext>
            </a:extLst>
          </p:cNvPr>
          <p:cNvSpPr txBox="1"/>
          <p:nvPr/>
        </p:nvSpPr>
        <p:spPr>
          <a:xfrm>
            <a:off x="267837" y="2083097"/>
            <a:ext cx="6045881" cy="4036556"/>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400"/>
              <a:t>Front Entrance: Administration , Custodians,  Cafeteria Staff, Front Office Staff, Pre- K , Kindergarten Teachers, LTSE and School Psychologist</a:t>
            </a:r>
          </a:p>
          <a:p>
            <a:pPr marL="285750" indent="-228600">
              <a:lnSpc>
                <a:spcPct val="90000"/>
              </a:lnSpc>
              <a:spcAft>
                <a:spcPts val="600"/>
              </a:spcAft>
              <a:buFont typeface="Arial" panose="020B0604020202020204" pitchFamily="34" charset="0"/>
              <a:buChar char="•"/>
            </a:pPr>
            <a:r>
              <a:rPr lang="en-US" sz="2400"/>
              <a:t>Side Entrance (Near Nurse’s Office): 1</a:t>
            </a:r>
            <a:r>
              <a:rPr lang="en-US" sz="2400" baseline="30000"/>
              <a:t>st</a:t>
            </a:r>
            <a:r>
              <a:rPr lang="en-US" sz="2400"/>
              <a:t> and 2</a:t>
            </a:r>
            <a:r>
              <a:rPr lang="en-US" sz="2400" baseline="30000"/>
              <a:t>nd</a:t>
            </a:r>
            <a:r>
              <a:rPr lang="en-US" sz="2400"/>
              <a:t> Grade Teachers</a:t>
            </a:r>
            <a:endParaRPr lang="en-US" sz="2400">
              <a:cs typeface="Calibri"/>
            </a:endParaRPr>
          </a:p>
          <a:p>
            <a:pPr marL="285750" indent="-228600">
              <a:lnSpc>
                <a:spcPct val="90000"/>
              </a:lnSpc>
              <a:spcAft>
                <a:spcPts val="600"/>
              </a:spcAft>
              <a:buFont typeface="Arial" panose="020B0604020202020204" pitchFamily="34" charset="0"/>
              <a:buChar char="•"/>
            </a:pPr>
            <a:r>
              <a:rPr lang="en-US" sz="2400">
                <a:cs typeface="Calibri"/>
              </a:rPr>
              <a:t>Bus Loading Lane: Counselors </a:t>
            </a:r>
            <a:endParaRPr lang="en-US" sz="2400"/>
          </a:p>
          <a:p>
            <a:pPr marL="285750" indent="-228600">
              <a:lnSpc>
                <a:spcPct val="90000"/>
              </a:lnSpc>
              <a:spcAft>
                <a:spcPts val="600"/>
              </a:spcAft>
              <a:buFont typeface="Arial" panose="020B0604020202020204" pitchFamily="34" charset="0"/>
              <a:buChar char="•"/>
            </a:pPr>
            <a:r>
              <a:rPr lang="en-US" sz="2400"/>
              <a:t>Fifth Grade Breeze Way Doors: Specials Teacher, Media Specialist, Grades: 3, 4 and 5 Teachers, and ESOL Teachers</a:t>
            </a:r>
            <a:endParaRPr lang="en-US" sz="2400">
              <a:cs typeface="Calibri"/>
            </a:endParaRPr>
          </a:p>
          <a:p>
            <a:pPr marL="57150">
              <a:lnSpc>
                <a:spcPct val="90000"/>
              </a:lnSpc>
              <a:spcAft>
                <a:spcPts val="600"/>
              </a:spcAft>
            </a:pPr>
            <a:endParaRPr lang="en-US" sz="2400">
              <a:cs typeface="Calibri"/>
            </a:endParaRPr>
          </a:p>
          <a:p>
            <a:pPr marL="285750" indent="-228600">
              <a:lnSpc>
                <a:spcPct val="90000"/>
              </a:lnSpc>
              <a:spcAft>
                <a:spcPts val="600"/>
              </a:spcAft>
              <a:buFont typeface="Arial" panose="020B0604020202020204" pitchFamily="34" charset="0"/>
              <a:buChar char="•"/>
            </a:pPr>
            <a:endParaRPr lang="en-US"/>
          </a:p>
          <a:p>
            <a:pPr marL="285750" indent="-228600">
              <a:lnSpc>
                <a:spcPct val="90000"/>
              </a:lnSpc>
              <a:spcAft>
                <a:spcPts val="600"/>
              </a:spcAft>
              <a:buFont typeface="Arial" panose="020B0604020202020204" pitchFamily="34" charset="0"/>
              <a:buChar char="•"/>
            </a:pPr>
            <a:endParaRPr lang="en-US">
              <a:cs typeface="Calibri" panose="020F0502020204030204"/>
            </a:endParaRPr>
          </a:p>
        </p:txBody>
      </p:sp>
      <p:pic>
        <p:nvPicPr>
          <p:cNvPr id="4" name="Picture 3">
            <a:extLst>
              <a:ext uri="{FF2B5EF4-FFF2-40B4-BE49-F238E27FC236}">
                <a16:creationId xmlns:a16="http://schemas.microsoft.com/office/drawing/2014/main" id="{548660F8-2C76-4731-9653-3DB5A5A8FDBD}"/>
              </a:ext>
            </a:extLst>
          </p:cNvPr>
          <p:cNvPicPr>
            <a:picLocks noChangeAspect="1"/>
          </p:cNvPicPr>
          <p:nvPr/>
        </p:nvPicPr>
        <p:blipFill rotWithShape="1">
          <a:blip r:embed="rId2"/>
          <a:srcRect l="6454" t="1" r="5501" b="8850"/>
          <a:stretch/>
        </p:blipFill>
        <p:spPr>
          <a:xfrm>
            <a:off x="7358746" y="656150"/>
            <a:ext cx="4565417" cy="5098336"/>
          </a:xfrm>
          <a:prstGeom prst="rect">
            <a:avLst/>
          </a:prstGeom>
        </p:spPr>
      </p:pic>
      <p:cxnSp>
        <p:nvCxnSpPr>
          <p:cNvPr id="33" name="Straight Connector 3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718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ign on the side of a building&#10;&#10;Description automatically generated">
            <a:extLst>
              <a:ext uri="{FF2B5EF4-FFF2-40B4-BE49-F238E27FC236}">
                <a16:creationId xmlns:a16="http://schemas.microsoft.com/office/drawing/2014/main" id="{5C1BFD6B-A32C-41C3-84DD-86599DD4B4CE}"/>
              </a:ext>
            </a:extLst>
          </p:cNvPr>
          <p:cNvPicPr>
            <a:picLocks noChangeAspect="1"/>
          </p:cNvPicPr>
          <p:nvPr/>
        </p:nvPicPr>
        <p:blipFill>
          <a:blip r:embed="rId2"/>
          <a:stretch>
            <a:fillRect/>
          </a:stretch>
        </p:blipFill>
        <p:spPr>
          <a:xfrm>
            <a:off x="296174" y="1753319"/>
            <a:ext cx="2901352" cy="4875362"/>
          </a:xfrm>
          <a:prstGeom prst="rect">
            <a:avLst/>
          </a:prstGeom>
        </p:spPr>
      </p:pic>
      <p:pic>
        <p:nvPicPr>
          <p:cNvPr id="3" name="Picture 3" descr="A picture containing text&#10;&#10;Description automatically generated">
            <a:extLst>
              <a:ext uri="{FF2B5EF4-FFF2-40B4-BE49-F238E27FC236}">
                <a16:creationId xmlns:a16="http://schemas.microsoft.com/office/drawing/2014/main" id="{3B93652D-1A05-4C64-AC06-607B8B2AC8E7}"/>
              </a:ext>
            </a:extLst>
          </p:cNvPr>
          <p:cNvPicPr>
            <a:picLocks noChangeAspect="1"/>
          </p:cNvPicPr>
          <p:nvPr/>
        </p:nvPicPr>
        <p:blipFill>
          <a:blip r:embed="rId3"/>
          <a:stretch>
            <a:fillRect/>
          </a:stretch>
        </p:blipFill>
        <p:spPr>
          <a:xfrm>
            <a:off x="3444815" y="1758351"/>
            <a:ext cx="2743200" cy="4865298"/>
          </a:xfrm>
          <a:prstGeom prst="rect">
            <a:avLst/>
          </a:prstGeom>
        </p:spPr>
      </p:pic>
      <p:pic>
        <p:nvPicPr>
          <p:cNvPr id="4" name="Picture 4" descr="A close up of a brick building&#10;&#10;Description automatically generated">
            <a:extLst>
              <a:ext uri="{FF2B5EF4-FFF2-40B4-BE49-F238E27FC236}">
                <a16:creationId xmlns:a16="http://schemas.microsoft.com/office/drawing/2014/main" id="{04E3E36E-435C-42E8-A756-6ADA919294DB}"/>
              </a:ext>
            </a:extLst>
          </p:cNvPr>
          <p:cNvPicPr>
            <a:picLocks noChangeAspect="1"/>
          </p:cNvPicPr>
          <p:nvPr/>
        </p:nvPicPr>
        <p:blipFill>
          <a:blip r:embed="rId4"/>
          <a:stretch>
            <a:fillRect/>
          </a:stretch>
        </p:blipFill>
        <p:spPr>
          <a:xfrm>
            <a:off x="6363420" y="1758350"/>
            <a:ext cx="2743200" cy="4865298"/>
          </a:xfrm>
          <a:prstGeom prst="rect">
            <a:avLst/>
          </a:prstGeom>
        </p:spPr>
      </p:pic>
      <p:pic>
        <p:nvPicPr>
          <p:cNvPr id="5" name="Picture 5" descr="A sign on the side of a building&#10;&#10;Description automatically generated">
            <a:extLst>
              <a:ext uri="{FF2B5EF4-FFF2-40B4-BE49-F238E27FC236}">
                <a16:creationId xmlns:a16="http://schemas.microsoft.com/office/drawing/2014/main" id="{49AA7FBF-BF0C-4600-821E-F898A3A15915}"/>
              </a:ext>
            </a:extLst>
          </p:cNvPr>
          <p:cNvPicPr>
            <a:picLocks noChangeAspect="1"/>
          </p:cNvPicPr>
          <p:nvPr/>
        </p:nvPicPr>
        <p:blipFill>
          <a:blip r:embed="rId5"/>
          <a:stretch>
            <a:fillRect/>
          </a:stretch>
        </p:blipFill>
        <p:spPr>
          <a:xfrm>
            <a:off x="9353909" y="1758351"/>
            <a:ext cx="2743200" cy="4865298"/>
          </a:xfrm>
          <a:prstGeom prst="rect">
            <a:avLst/>
          </a:prstGeom>
        </p:spPr>
      </p:pic>
      <p:sp>
        <p:nvSpPr>
          <p:cNvPr id="6" name="TextBox 5">
            <a:extLst>
              <a:ext uri="{FF2B5EF4-FFF2-40B4-BE49-F238E27FC236}">
                <a16:creationId xmlns:a16="http://schemas.microsoft.com/office/drawing/2014/main" id="{FABD11F1-F3F6-49F6-A897-5F365B5F3B14}"/>
              </a:ext>
            </a:extLst>
          </p:cNvPr>
          <p:cNvSpPr txBox="1"/>
          <p:nvPr/>
        </p:nvSpPr>
        <p:spPr>
          <a:xfrm>
            <a:off x="770627" y="583720"/>
            <a:ext cx="115852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Calibri"/>
              </a:rPr>
              <a:t>Green Arrow Means: Enter        Red X Means: Do Not Enter</a:t>
            </a:r>
          </a:p>
        </p:txBody>
      </p:sp>
    </p:spTree>
    <p:extLst>
      <p:ext uri="{BB962C8B-B14F-4D97-AF65-F5344CB8AC3E}">
        <p14:creationId xmlns:p14="http://schemas.microsoft.com/office/powerpoint/2010/main" val="1153255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door&#10;&#10;Description automatically generated">
            <a:extLst>
              <a:ext uri="{FF2B5EF4-FFF2-40B4-BE49-F238E27FC236}">
                <a16:creationId xmlns:a16="http://schemas.microsoft.com/office/drawing/2014/main" id="{84927879-C33A-417A-A9B3-488FD74C7B96}"/>
              </a:ext>
            </a:extLst>
          </p:cNvPr>
          <p:cNvPicPr>
            <a:picLocks noChangeAspect="1"/>
          </p:cNvPicPr>
          <p:nvPr/>
        </p:nvPicPr>
        <p:blipFill>
          <a:blip r:embed="rId2"/>
          <a:stretch>
            <a:fillRect/>
          </a:stretch>
        </p:blipFill>
        <p:spPr>
          <a:xfrm>
            <a:off x="483080" y="1715218"/>
            <a:ext cx="4109049" cy="5066581"/>
          </a:xfrm>
          <a:prstGeom prst="rect">
            <a:avLst/>
          </a:prstGeom>
        </p:spPr>
      </p:pic>
      <p:pic>
        <p:nvPicPr>
          <p:cNvPr id="3" name="Picture 3" descr="A close up of a tiled floor&#10;&#10;Description automatically generated">
            <a:extLst>
              <a:ext uri="{FF2B5EF4-FFF2-40B4-BE49-F238E27FC236}">
                <a16:creationId xmlns:a16="http://schemas.microsoft.com/office/drawing/2014/main" id="{B52A609D-C96F-41E2-9103-7C251A19D4BC}"/>
              </a:ext>
            </a:extLst>
          </p:cNvPr>
          <p:cNvPicPr>
            <a:picLocks noChangeAspect="1"/>
          </p:cNvPicPr>
          <p:nvPr/>
        </p:nvPicPr>
        <p:blipFill>
          <a:blip r:embed="rId3"/>
          <a:stretch>
            <a:fillRect/>
          </a:stretch>
        </p:blipFill>
        <p:spPr>
          <a:xfrm>
            <a:off x="7253468" y="336431"/>
            <a:ext cx="4054235" cy="5164347"/>
          </a:xfrm>
          <a:prstGeom prst="rect">
            <a:avLst/>
          </a:prstGeom>
        </p:spPr>
      </p:pic>
      <p:sp>
        <p:nvSpPr>
          <p:cNvPr id="5" name="TextBox 4">
            <a:extLst>
              <a:ext uri="{FF2B5EF4-FFF2-40B4-BE49-F238E27FC236}">
                <a16:creationId xmlns:a16="http://schemas.microsoft.com/office/drawing/2014/main" id="{82E01F68-F67F-40FC-B45A-FF873816F17F}"/>
              </a:ext>
            </a:extLst>
          </p:cNvPr>
          <p:cNvSpPr txBox="1"/>
          <p:nvPr/>
        </p:nvSpPr>
        <p:spPr>
          <a:xfrm>
            <a:off x="-207034" y="66135"/>
            <a:ext cx="566180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cs typeface="Calibri"/>
              </a:rPr>
              <a:t>QR CODE: </a:t>
            </a:r>
          </a:p>
          <a:p>
            <a:pPr algn="ctr"/>
            <a:r>
              <a:rPr lang="en-US" sz="2800" b="1">
                <a:cs typeface="Calibri"/>
              </a:rPr>
              <a:t>Faculty/ Staff </a:t>
            </a:r>
          </a:p>
          <a:p>
            <a:pPr algn="ctr"/>
            <a:r>
              <a:rPr lang="en-US" sz="2800" b="1">
                <a:cs typeface="Calibri"/>
              </a:rPr>
              <a:t>         Entering the Building        </a:t>
            </a:r>
            <a:endParaRPr lang="en-US" sz="2800"/>
          </a:p>
        </p:txBody>
      </p:sp>
      <p:sp>
        <p:nvSpPr>
          <p:cNvPr id="7" name="TextBox 6">
            <a:extLst>
              <a:ext uri="{FF2B5EF4-FFF2-40B4-BE49-F238E27FC236}">
                <a16:creationId xmlns:a16="http://schemas.microsoft.com/office/drawing/2014/main" id="{A7B9453C-BCB0-4B9C-A7EF-BAA8167C2CD2}"/>
              </a:ext>
            </a:extLst>
          </p:cNvPr>
          <p:cNvSpPr txBox="1"/>
          <p:nvPr/>
        </p:nvSpPr>
        <p:spPr>
          <a:xfrm>
            <a:off x="5932100" y="5802701"/>
            <a:ext cx="63662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cs typeface="Calibri" panose="020F0502020204030204"/>
              </a:rPr>
              <a:t>Hands Free Sanitizer Station</a:t>
            </a:r>
          </a:p>
        </p:txBody>
      </p:sp>
    </p:spTree>
    <p:extLst>
      <p:ext uri="{BB962C8B-B14F-4D97-AF65-F5344CB8AC3E}">
        <p14:creationId xmlns:p14="http://schemas.microsoft.com/office/powerpoint/2010/main" val="3272394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E6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group of items on a desk&#10;&#10;Description automatically generated">
            <a:extLst>
              <a:ext uri="{FF2B5EF4-FFF2-40B4-BE49-F238E27FC236}">
                <a16:creationId xmlns:a16="http://schemas.microsoft.com/office/drawing/2014/main" id="{B4685341-C482-4817-A77E-402D037AD16D}"/>
              </a:ext>
            </a:extLst>
          </p:cNvPr>
          <p:cNvPicPr>
            <a:picLocks noChangeAspect="1"/>
          </p:cNvPicPr>
          <p:nvPr/>
        </p:nvPicPr>
        <p:blipFill>
          <a:blip r:embed="rId2"/>
          <a:stretch>
            <a:fillRect/>
          </a:stretch>
        </p:blipFill>
        <p:spPr>
          <a:xfrm>
            <a:off x="6896777" y="643467"/>
            <a:ext cx="4178299" cy="5571066"/>
          </a:xfrm>
          <a:prstGeom prst="rect">
            <a:avLst/>
          </a:prstGeom>
        </p:spPr>
      </p:pic>
      <p:sp>
        <p:nvSpPr>
          <p:cNvPr id="13" name="Rectangle 12">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sitting at a desk in front of a window&#10;&#10;Description automatically generated">
            <a:extLst>
              <a:ext uri="{FF2B5EF4-FFF2-40B4-BE49-F238E27FC236}">
                <a16:creationId xmlns:a16="http://schemas.microsoft.com/office/drawing/2014/main" id="{08ED7B8F-220A-4C13-A58B-1260FB6BAFAD}"/>
              </a:ext>
            </a:extLst>
          </p:cNvPr>
          <p:cNvPicPr>
            <a:picLocks noChangeAspect="1"/>
          </p:cNvPicPr>
          <p:nvPr/>
        </p:nvPicPr>
        <p:blipFill>
          <a:blip r:embed="rId3"/>
          <a:stretch>
            <a:fillRect/>
          </a:stretch>
        </p:blipFill>
        <p:spPr>
          <a:xfrm>
            <a:off x="1116922" y="643467"/>
            <a:ext cx="4178299" cy="5571066"/>
          </a:xfrm>
          <a:prstGeom prst="rect">
            <a:avLst/>
          </a:prstGeom>
        </p:spPr>
      </p:pic>
    </p:spTree>
    <p:extLst>
      <p:ext uri="{BB962C8B-B14F-4D97-AF65-F5344CB8AC3E}">
        <p14:creationId xmlns:p14="http://schemas.microsoft.com/office/powerpoint/2010/main" val="735282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FD2EAEC-9A8E-448F-BF16-6C1EB00CD3F0}"/>
              </a:ext>
            </a:extLst>
          </p:cNvPr>
          <p:cNvSpPr>
            <a:spLocks noGrp="1"/>
          </p:cNvSpPr>
          <p:nvPr>
            <p:ph type="title"/>
          </p:nvPr>
        </p:nvSpPr>
        <p:spPr>
          <a:xfrm>
            <a:off x="1047280" y="759805"/>
            <a:ext cx="10306520" cy="1325563"/>
          </a:xfrm>
        </p:spPr>
        <p:txBody>
          <a:bodyPr vert="horz" lIns="91440" tIns="45720" rIns="91440" bIns="45720" rtlCol="0" anchor="ctr">
            <a:normAutofit fontScale="90000"/>
          </a:bodyPr>
          <a:lstStyle/>
          <a:p>
            <a:pPr algn="ctr"/>
            <a:r>
              <a:rPr lang="en-US" sz="4800" b="1" u="sng">
                <a:solidFill>
                  <a:srgbClr val="FFFFFF"/>
                </a:solidFill>
              </a:rPr>
              <a:t>(Tentative)Hybrid Group Reporting Schedule</a:t>
            </a:r>
          </a:p>
        </p:txBody>
      </p:sp>
      <p:sp>
        <p:nvSpPr>
          <p:cNvPr id="3" name="TextBox 2">
            <a:extLst>
              <a:ext uri="{FF2B5EF4-FFF2-40B4-BE49-F238E27FC236}">
                <a16:creationId xmlns:a16="http://schemas.microsoft.com/office/drawing/2014/main" id="{838E78B9-52BB-4C2D-957E-35B2EB553AEB}"/>
              </a:ext>
            </a:extLst>
          </p:cNvPr>
          <p:cNvSpPr txBox="1"/>
          <p:nvPr/>
        </p:nvSpPr>
        <p:spPr>
          <a:xfrm>
            <a:off x="256159" y="3273607"/>
            <a:ext cx="4053545" cy="3563159"/>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400" b="1"/>
              <a:t>Cohort A reports on Monday and Tuesday. </a:t>
            </a:r>
          </a:p>
          <a:p>
            <a:pPr marL="285750" indent="-228600">
              <a:lnSpc>
                <a:spcPct val="90000"/>
              </a:lnSpc>
              <a:spcAft>
                <a:spcPts val="600"/>
              </a:spcAft>
              <a:buFont typeface="Arial" panose="020B0604020202020204" pitchFamily="34" charset="0"/>
              <a:buChar char="•"/>
            </a:pPr>
            <a:endParaRPr lang="en-US" sz="2400" b="1"/>
          </a:p>
          <a:p>
            <a:pPr marL="285750" indent="-228600">
              <a:lnSpc>
                <a:spcPct val="90000"/>
              </a:lnSpc>
              <a:spcAft>
                <a:spcPts val="600"/>
              </a:spcAft>
              <a:buFont typeface="Arial" panose="020B0604020202020204" pitchFamily="34" charset="0"/>
              <a:buChar char="•"/>
            </a:pPr>
            <a:r>
              <a:rPr lang="en-US" sz="2400" b="1"/>
              <a:t>Cohort B reports on Thursday and Friday. </a:t>
            </a:r>
            <a:endParaRPr lang="en-US" sz="2400" b="1">
              <a:cs typeface="Calibri" panose="020F0502020204030204"/>
            </a:endParaRPr>
          </a:p>
          <a:p>
            <a:pPr marL="285750" indent="-228600">
              <a:lnSpc>
                <a:spcPct val="90000"/>
              </a:lnSpc>
              <a:spcAft>
                <a:spcPts val="600"/>
              </a:spcAft>
              <a:buFont typeface="Arial" panose="020B0604020202020204" pitchFamily="34" charset="0"/>
              <a:buChar char="•"/>
            </a:pPr>
            <a:endParaRPr lang="en-US" sz="2400" b="1"/>
          </a:p>
          <a:p>
            <a:pPr marL="285750" indent="-228600">
              <a:lnSpc>
                <a:spcPct val="90000"/>
              </a:lnSpc>
              <a:spcAft>
                <a:spcPts val="600"/>
              </a:spcAft>
              <a:buFont typeface="Arial" panose="020B0604020202020204" pitchFamily="34" charset="0"/>
              <a:buChar char="•"/>
            </a:pPr>
            <a:r>
              <a:rPr lang="en-US" sz="2400" b="1"/>
              <a:t>Both Hybrid Groups are remote on Wednesday. </a:t>
            </a:r>
            <a:endParaRPr lang="en-US" sz="2400" b="1">
              <a:cs typeface="Calibri"/>
            </a:endParaRPr>
          </a:p>
        </p:txBody>
      </p:sp>
      <p:pic>
        <p:nvPicPr>
          <p:cNvPr id="4" name="Picture 3">
            <a:extLst>
              <a:ext uri="{FF2B5EF4-FFF2-40B4-BE49-F238E27FC236}">
                <a16:creationId xmlns:a16="http://schemas.microsoft.com/office/drawing/2014/main" id="{4C09B858-D6C3-4491-B209-1109D21B68FD}"/>
              </a:ext>
            </a:extLst>
          </p:cNvPr>
          <p:cNvPicPr>
            <a:picLocks noChangeAspect="1"/>
          </p:cNvPicPr>
          <p:nvPr/>
        </p:nvPicPr>
        <p:blipFill rotWithShape="1">
          <a:blip r:embed="rId2"/>
          <a:srcRect l="283" r="-167" b="18006"/>
          <a:stretch/>
        </p:blipFill>
        <p:spPr>
          <a:xfrm>
            <a:off x="4565564" y="2812887"/>
            <a:ext cx="7216726" cy="3868123"/>
          </a:xfrm>
          <a:prstGeom prst="rect">
            <a:avLst/>
          </a:prstGeom>
        </p:spPr>
      </p:pic>
    </p:spTree>
    <p:extLst>
      <p:ext uri="{BB962C8B-B14F-4D97-AF65-F5344CB8AC3E}">
        <p14:creationId xmlns:p14="http://schemas.microsoft.com/office/powerpoint/2010/main" val="3104295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4E6FC0-9705-498E-82F8-6864A4685301}"/>
              </a:ext>
            </a:extLst>
          </p:cNvPr>
          <p:cNvPicPr>
            <a:picLocks noChangeAspect="1"/>
          </p:cNvPicPr>
          <p:nvPr/>
        </p:nvPicPr>
        <p:blipFill>
          <a:blip r:embed="rId2"/>
          <a:stretch>
            <a:fillRect/>
          </a:stretch>
        </p:blipFill>
        <p:spPr>
          <a:xfrm>
            <a:off x="109268" y="-718"/>
            <a:ext cx="12088482" cy="6859436"/>
          </a:xfrm>
          <a:prstGeom prst="rect">
            <a:avLst/>
          </a:prstGeom>
        </p:spPr>
      </p:pic>
      <p:sp>
        <p:nvSpPr>
          <p:cNvPr id="3" name="TextBox 2">
            <a:extLst>
              <a:ext uri="{FF2B5EF4-FFF2-40B4-BE49-F238E27FC236}">
                <a16:creationId xmlns:a16="http://schemas.microsoft.com/office/drawing/2014/main" id="{45C7A851-FD30-4F2D-9609-0D0FAABCEBE0}"/>
              </a:ext>
            </a:extLst>
          </p:cNvPr>
          <p:cNvSpPr txBox="1"/>
          <p:nvPr/>
        </p:nvSpPr>
        <p:spPr>
          <a:xfrm>
            <a:off x="1230702" y="1273834"/>
            <a:ext cx="104925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accent1">
                    <a:lumMod val="50000"/>
                  </a:schemeClr>
                </a:solidFill>
                <a:cs typeface="Calibri"/>
              </a:rPr>
              <a:t>School starts at: 7:45 a.m. - Dismissal is at: 2:10 p.m. </a:t>
            </a:r>
          </a:p>
        </p:txBody>
      </p:sp>
    </p:spTree>
    <p:extLst>
      <p:ext uri="{BB962C8B-B14F-4D97-AF65-F5344CB8AC3E}">
        <p14:creationId xmlns:p14="http://schemas.microsoft.com/office/powerpoint/2010/main" val="1848097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40235" y="215881"/>
            <a:ext cx="11110487" cy="699547"/>
          </a:xfrm>
        </p:spPr>
        <p:txBody>
          <a:bodyPr>
            <a:noAutofit/>
          </a:bodyPr>
          <a:lstStyle/>
          <a:p>
            <a:pPr algn="ctr"/>
            <a:r>
              <a:rPr lang="en-US" sz="3200" b="1">
                <a:solidFill>
                  <a:schemeClr val="accent1">
                    <a:lumMod val="75000"/>
                  </a:schemeClr>
                </a:solidFill>
                <a:effectLst>
                  <a:outerShdw blurRad="38100" dist="38100" dir="2700000" algn="tl">
                    <a:srgbClr val="000000">
                      <a:alpha val="43137"/>
                    </a:srgbClr>
                  </a:outerShdw>
                </a:effectLst>
                <a:highlight>
                  <a:srgbClr val="FFFF00"/>
                </a:highlight>
                <a:latin typeface="Cambria"/>
                <a:ea typeface="Cambria"/>
              </a:rPr>
              <a:t>Virtual LEARNING Schedule</a:t>
            </a:r>
            <a:br>
              <a:rPr lang="en-US" sz="3200" b="1">
                <a:latin typeface="Cambria" panose="02040503050406030204" pitchFamily="18" charset="0"/>
              </a:rPr>
            </a:br>
            <a:r>
              <a:rPr lang="en-US" sz="3200" b="1">
                <a:solidFill>
                  <a:srgbClr val="C00000"/>
                </a:solidFill>
                <a:latin typeface="Cambria"/>
                <a:ea typeface="Cambria"/>
              </a:rPr>
              <a:t>Elementary Grades Pre K – 5 (Allgood Elementary School)</a:t>
            </a:r>
            <a:endParaRPr lang="en-US" sz="1800" b="1">
              <a:latin typeface="Cambria" panose="02040503050406030204" pitchFamily="18" charset="0"/>
            </a:endParaRPr>
          </a:p>
        </p:txBody>
      </p:sp>
      <p:graphicFrame>
        <p:nvGraphicFramePr>
          <p:cNvPr id="4" name="Content Placeholder 5"/>
          <p:cNvGraphicFramePr>
            <a:graphicFrameLocks noGrp="1"/>
          </p:cNvGraphicFramePr>
          <p:nvPr>
            <p:ph idx="1"/>
          </p:nvPr>
        </p:nvGraphicFramePr>
        <p:xfrm>
          <a:off x="595779" y="1127935"/>
          <a:ext cx="11000443" cy="4556760"/>
        </p:xfrm>
        <a:graphic>
          <a:graphicData uri="http://schemas.openxmlformats.org/drawingml/2006/table">
            <a:tbl>
              <a:tblPr firstRow="1" bandRow="1">
                <a:tableStyleId>{BDBED569-4797-4DF1-A0F4-6AAB3CD982D8}</a:tableStyleId>
              </a:tblPr>
              <a:tblGrid>
                <a:gridCol w="2404753">
                  <a:extLst>
                    <a:ext uri="{9D8B030D-6E8A-4147-A177-3AD203B41FA5}">
                      <a16:colId xmlns:a16="http://schemas.microsoft.com/office/drawing/2014/main" val="1392306034"/>
                    </a:ext>
                  </a:extLst>
                </a:gridCol>
                <a:gridCol w="1092203">
                  <a:extLst>
                    <a:ext uri="{9D8B030D-6E8A-4147-A177-3AD203B41FA5}">
                      <a16:colId xmlns:a16="http://schemas.microsoft.com/office/drawing/2014/main" val="1622956143"/>
                    </a:ext>
                  </a:extLst>
                </a:gridCol>
                <a:gridCol w="2188517">
                  <a:extLst>
                    <a:ext uri="{9D8B030D-6E8A-4147-A177-3AD203B41FA5}">
                      <a16:colId xmlns:a16="http://schemas.microsoft.com/office/drawing/2014/main" val="2203125889"/>
                    </a:ext>
                  </a:extLst>
                </a:gridCol>
                <a:gridCol w="2657485">
                  <a:extLst>
                    <a:ext uri="{9D8B030D-6E8A-4147-A177-3AD203B41FA5}">
                      <a16:colId xmlns:a16="http://schemas.microsoft.com/office/drawing/2014/main" val="3482348665"/>
                    </a:ext>
                  </a:extLst>
                </a:gridCol>
                <a:gridCol w="2657485">
                  <a:extLst>
                    <a:ext uri="{9D8B030D-6E8A-4147-A177-3AD203B41FA5}">
                      <a16:colId xmlns:a16="http://schemas.microsoft.com/office/drawing/2014/main" val="2183800861"/>
                    </a:ext>
                  </a:extLst>
                </a:gridCol>
              </a:tblGrid>
              <a:tr h="314960">
                <a:tc>
                  <a:txBody>
                    <a:bodyPr/>
                    <a:lstStyle/>
                    <a:p>
                      <a:pPr algn="ctr"/>
                      <a:r>
                        <a:rPr lang="en-US" sz="1500"/>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a:t>Monday/Thursday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a:t>Tuesday/Friday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9079125"/>
                  </a:ext>
                </a:extLst>
              </a:tr>
              <a:tr h="518160">
                <a:tc rowSpan="11">
                  <a:txBody>
                    <a:bodyPr/>
                    <a:lstStyle/>
                    <a:p>
                      <a:pPr marL="0" marR="0" indent="0" algn="ctr" rtl="0" eaLnBrk="1" fontAlgn="auto" latinLnBrk="0" hangingPunct="1">
                        <a:lnSpc>
                          <a:spcPct val="100000"/>
                        </a:lnSpc>
                        <a:spcBef>
                          <a:spcPts val="0"/>
                        </a:spcBef>
                        <a:spcAft>
                          <a:spcPts val="0"/>
                        </a:spcAft>
                        <a:buFontTx/>
                        <a:buNone/>
                      </a:pPr>
                      <a:r>
                        <a:rPr lang="en-US" sz="1200" b="0" i="0" u="none" strike="noStrike" baseline="0" noProof="0"/>
                        <a:t>Student Conferencing </a:t>
                      </a:r>
                    </a:p>
                    <a:p>
                      <a:pPr marL="0" marR="0" lvl="0" indent="0" algn="ctr">
                        <a:lnSpc>
                          <a:spcPct val="100000"/>
                        </a:lnSpc>
                        <a:spcBef>
                          <a:spcPts val="0"/>
                        </a:spcBef>
                        <a:spcAft>
                          <a:spcPts val="0"/>
                        </a:spcAft>
                        <a:buFontTx/>
                        <a:buNone/>
                      </a:pPr>
                      <a:r>
                        <a:rPr lang="en-US" sz="1200" b="0" i="1" u="none" strike="noStrike" baseline="0" noProof="0"/>
                        <a:t>(Tutoring, Intervention Support, Small Groups, etc.)</a:t>
                      </a:r>
                      <a:endParaRPr lang="en-US" sz="1200" b="0" i="0" u="none" strike="noStrike" baseline="0" noProof="0"/>
                    </a:p>
                    <a:p>
                      <a:pPr marL="0" marR="0" lvl="0" indent="0" algn="ctr">
                        <a:lnSpc>
                          <a:spcPct val="100000"/>
                        </a:lnSpc>
                        <a:spcBef>
                          <a:spcPts val="0"/>
                        </a:spcBef>
                        <a:spcAft>
                          <a:spcPts val="0"/>
                        </a:spcAft>
                        <a:buNone/>
                      </a:pPr>
                      <a:r>
                        <a:rPr lang="en-US" sz="1200" b="0" i="0" u="none" strike="noStrike" baseline="0" noProof="0">
                          <a:latin typeface="Calibri"/>
                        </a:rPr>
                        <a:t>Parent Conferencing</a:t>
                      </a:r>
                    </a:p>
                    <a:p>
                      <a:pPr marL="0" marR="0" lvl="0" indent="0" algn="ctr">
                        <a:lnSpc>
                          <a:spcPct val="100000"/>
                        </a:lnSpc>
                        <a:spcBef>
                          <a:spcPts val="0"/>
                        </a:spcBef>
                        <a:spcAft>
                          <a:spcPts val="0"/>
                        </a:spcAft>
                        <a:buNone/>
                      </a:pPr>
                      <a:r>
                        <a:rPr lang="en-US" sz="1200" b="0" i="0" u="none" strike="noStrike" baseline="0" noProof="0">
                          <a:latin typeface="Calibri"/>
                        </a:rPr>
                        <a:t>Parent Workshops</a:t>
                      </a:r>
                    </a:p>
                    <a:p>
                      <a:pPr marL="0" marR="0" lvl="0" indent="0" algn="ctr">
                        <a:lnSpc>
                          <a:spcPct val="100000"/>
                        </a:lnSpc>
                        <a:spcBef>
                          <a:spcPts val="0"/>
                        </a:spcBef>
                        <a:spcAft>
                          <a:spcPts val="0"/>
                        </a:spcAft>
                        <a:buNone/>
                      </a:pPr>
                      <a:r>
                        <a:rPr lang="en-US" sz="1200" b="0" i="0" u="none" strike="noStrike" baseline="0" noProof="0">
                          <a:latin typeface="Calibri"/>
                        </a:rPr>
                        <a:t>Additional Meetings</a:t>
                      </a:r>
                    </a:p>
                    <a:p>
                      <a:pPr marL="0" marR="0" lvl="0" indent="0" algn="ctr">
                        <a:lnSpc>
                          <a:spcPct val="100000"/>
                        </a:lnSpc>
                        <a:spcBef>
                          <a:spcPts val="0"/>
                        </a:spcBef>
                        <a:spcAft>
                          <a:spcPts val="0"/>
                        </a:spcAft>
                        <a:buNone/>
                      </a:pPr>
                      <a:r>
                        <a:rPr lang="en-US" sz="1200" b="0" i="0" u="none" strike="noStrike" baseline="0" noProof="0">
                          <a:latin typeface="Calibri"/>
                        </a:rPr>
                        <a:t>IEP</a:t>
                      </a:r>
                    </a:p>
                    <a:p>
                      <a:pPr marL="0" marR="0" lvl="0" indent="0" algn="ctr">
                        <a:lnSpc>
                          <a:spcPct val="100000"/>
                        </a:lnSpc>
                        <a:spcBef>
                          <a:spcPts val="0"/>
                        </a:spcBef>
                        <a:spcAft>
                          <a:spcPts val="0"/>
                        </a:spcAft>
                        <a:buNone/>
                      </a:pPr>
                      <a:r>
                        <a:rPr lang="en-US" sz="1200" b="0" i="0" u="none" strike="noStrike" baseline="0" noProof="0">
                          <a:latin typeface="Calibri"/>
                        </a:rPr>
                        <a:t>MTSS</a:t>
                      </a:r>
                    </a:p>
                    <a:p>
                      <a:pPr marL="0" marR="0" lvl="0" indent="0" algn="ctr">
                        <a:lnSpc>
                          <a:spcPct val="100000"/>
                        </a:lnSpc>
                        <a:spcBef>
                          <a:spcPts val="0"/>
                        </a:spcBef>
                        <a:spcAft>
                          <a:spcPts val="0"/>
                        </a:spcAft>
                        <a:buNone/>
                      </a:pPr>
                      <a:r>
                        <a:rPr lang="en-US" sz="1200" b="0" i="0" u="none" strike="noStrike" baseline="0" noProof="0">
                          <a:latin typeface="Calibri"/>
                        </a:rPr>
                        <a:t>504</a:t>
                      </a:r>
                    </a:p>
                    <a:p>
                      <a:pPr marL="0" marR="0" lvl="0" indent="0" algn="ctr">
                        <a:lnSpc>
                          <a:spcPct val="100000"/>
                        </a:lnSpc>
                        <a:spcBef>
                          <a:spcPts val="0"/>
                        </a:spcBef>
                        <a:spcAft>
                          <a:spcPts val="0"/>
                        </a:spcAft>
                        <a:buNone/>
                      </a:pPr>
                      <a:r>
                        <a:rPr lang="en-US" sz="1200" b="0" i="0" u="none" strike="noStrike" baseline="0" noProof="0">
                          <a:latin typeface="Calibri"/>
                        </a:rPr>
                        <a:t>EL</a:t>
                      </a:r>
                      <a:endParaRPr lang="en-US" sz="1200" b="0" i="0" u="none" strike="noStrike" baseline="0" noProof="0"/>
                    </a:p>
                    <a:p>
                      <a:pPr marL="0" marR="0" lvl="0" indent="0" algn="ctr">
                        <a:lnSpc>
                          <a:spcPct val="100000"/>
                        </a:lnSpc>
                        <a:spcBef>
                          <a:spcPts val="0"/>
                        </a:spcBef>
                        <a:spcAft>
                          <a:spcPts val="0"/>
                        </a:spcAft>
                        <a:buNone/>
                      </a:pPr>
                      <a:r>
                        <a:rPr lang="en-US" sz="1200" b="0" i="0" u="none" strike="noStrike" baseline="0" noProof="0"/>
                        <a:t>Professional Learning for Leaders and Teachers</a:t>
                      </a:r>
                    </a:p>
                    <a:p>
                      <a:pPr marL="0" marR="0" lvl="0" indent="0" algn="ctr">
                        <a:lnSpc>
                          <a:spcPct val="100000"/>
                        </a:lnSpc>
                        <a:spcBef>
                          <a:spcPts val="0"/>
                        </a:spcBef>
                        <a:spcAft>
                          <a:spcPts val="0"/>
                        </a:spcAft>
                        <a:buNone/>
                      </a:pPr>
                      <a:endParaRPr lang="en-US" sz="1200" b="0" i="0" u="none" strike="noStrike" baseline="0" noProof="0"/>
                    </a:p>
                    <a:p>
                      <a:pPr marL="0" marR="0" lvl="0" indent="0" algn="ctr">
                        <a:lnSpc>
                          <a:spcPct val="100000"/>
                        </a:lnSpc>
                        <a:spcBef>
                          <a:spcPts val="0"/>
                        </a:spcBef>
                        <a:spcAft>
                          <a:spcPts val="0"/>
                        </a:spcAft>
                        <a:buNone/>
                      </a:pPr>
                      <a:r>
                        <a:rPr lang="en-US" sz="1200" b="0" i="0" u="none" strike="noStrike" baseline="0" noProof="0"/>
                        <a:t>Instructional and </a:t>
                      </a:r>
                      <a:endParaRPr lang="en-US" sz="1200"/>
                    </a:p>
                    <a:p>
                      <a:pPr marL="0" marR="0" lvl="0" indent="0" algn="ctr">
                        <a:lnSpc>
                          <a:spcPct val="100000"/>
                        </a:lnSpc>
                        <a:spcBef>
                          <a:spcPts val="0"/>
                        </a:spcBef>
                        <a:spcAft>
                          <a:spcPts val="0"/>
                        </a:spcAft>
                        <a:buNone/>
                      </a:pPr>
                      <a:r>
                        <a:rPr lang="en-US" sz="1200" b="0" i="0" u="none" strike="noStrike" baseline="0" noProof="0"/>
                        <a:t>Collaborative Planning </a:t>
                      </a:r>
                    </a:p>
                    <a:p>
                      <a:pPr marL="0" marR="0" lvl="0" indent="0" algn="ctr">
                        <a:lnSpc>
                          <a:spcPct val="100000"/>
                        </a:lnSpc>
                        <a:spcBef>
                          <a:spcPts val="0"/>
                        </a:spcBef>
                        <a:spcAft>
                          <a:spcPts val="0"/>
                        </a:spcAft>
                        <a:buNone/>
                      </a:pPr>
                      <a:r>
                        <a:rPr lang="en-US" sz="1200" b="0" i="0" u="none" strike="noStrike" baseline="0" noProof="0"/>
                        <a:t>(30 minute- Grade Level Session)</a:t>
                      </a:r>
                    </a:p>
                    <a:p>
                      <a:pPr marL="0" marR="0" lvl="0" indent="0" algn="ctr">
                        <a:lnSpc>
                          <a:spcPct val="100000"/>
                        </a:lnSpc>
                        <a:spcBef>
                          <a:spcPts val="0"/>
                        </a:spcBef>
                        <a:spcAft>
                          <a:spcPts val="0"/>
                        </a:spcAft>
                        <a:buNone/>
                      </a:pPr>
                      <a:r>
                        <a:rPr lang="en-US" sz="1200" b="0" i="0" u="none" strike="noStrike" baseline="0" noProof="0"/>
                        <a:t>(Academic Coach</a:t>
                      </a:r>
                    </a:p>
                    <a:p>
                      <a:pPr marL="0" marR="0" lvl="0" indent="0" algn="ctr">
                        <a:lnSpc>
                          <a:spcPct val="100000"/>
                        </a:lnSpc>
                        <a:spcBef>
                          <a:spcPts val="0"/>
                        </a:spcBef>
                        <a:spcAft>
                          <a:spcPts val="0"/>
                        </a:spcAft>
                        <a:buNone/>
                      </a:pPr>
                      <a:r>
                        <a:rPr lang="en-US" sz="1200" b="0" i="0" u="none" strike="noStrike" baseline="0" noProof="0"/>
                        <a:t>/Administration Lead)</a:t>
                      </a:r>
                    </a:p>
                    <a:p>
                      <a:pPr marL="0" marR="0" lvl="0" indent="0" algn="ctr">
                        <a:lnSpc>
                          <a:spcPct val="100000"/>
                        </a:lnSpc>
                        <a:spcBef>
                          <a:spcPts val="0"/>
                        </a:spcBef>
                        <a:spcAft>
                          <a:spcPts val="0"/>
                        </a:spcAft>
                        <a:buNone/>
                      </a:pPr>
                      <a:r>
                        <a:rPr lang="en-US" sz="1200" b="0" i="0" u="none" strike="noStrike" baseline="0" noProof="0"/>
                        <a:t>Wednesday’s Schedule will be provided. </a:t>
                      </a:r>
                      <a:endParaRPr lang="en-US" sz="1100" b="0" i="0" u="none" strike="noStrike" baseline="0" noProof="0"/>
                    </a:p>
                    <a:p>
                      <a:pPr marL="0" marR="0" lvl="0" indent="0" algn="ctr">
                        <a:lnSpc>
                          <a:spcPct val="100000"/>
                        </a:lnSpc>
                        <a:spcBef>
                          <a:spcPts val="0"/>
                        </a:spcBef>
                        <a:spcAft>
                          <a:spcPts val="0"/>
                        </a:spcAft>
                        <a:buNone/>
                      </a:pPr>
                      <a:endParaRPr lang="en-US" sz="1100" b="0" i="0" u="none" strike="noStrike" baseline="0"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a:t>7:45 am – 8:30 AM</a:t>
                      </a:r>
                      <a:endParaRPr lang="en-US" sz="1500" baseline="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500" b="1">
                          <a:solidFill>
                            <a:srgbClr val="C00000"/>
                          </a:solidFill>
                        </a:rPr>
                        <a:t>Staff Sign-on Attendance &amp; Announcements/ Student Check-In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a:p>
                  </a:txBody>
                  <a:tcPr anchor="ctr"/>
                </a:tc>
                <a:extLst>
                  <a:ext uri="{0D108BD9-81ED-4DB2-BD59-A6C34878D82A}">
                    <a16:rowId xmlns:a16="http://schemas.microsoft.com/office/drawing/2014/main" val="1669918124"/>
                  </a:ext>
                </a:extLst>
              </a:tr>
              <a:tr h="314960">
                <a:tc v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endParaRPr lang="en-US" sz="15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500"/>
                        <a:t>8:30 am – 8:45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lvl="0" indent="0" algn="ctr">
                        <a:lnSpc>
                          <a:spcPct val="100000"/>
                        </a:lnSpc>
                        <a:spcBef>
                          <a:spcPts val="0"/>
                        </a:spcBef>
                        <a:spcAft>
                          <a:spcPts val="0"/>
                        </a:spcAft>
                        <a:buNone/>
                      </a:pPr>
                      <a:r>
                        <a:rPr lang="en-US" sz="1500"/>
                        <a:t>Technology Check, Gather Materials &amp; Login (Planning)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93613154"/>
                  </a:ext>
                </a:extLst>
              </a:tr>
              <a:tr h="314960">
                <a:tc vMerge="1">
                  <a:txBody>
                    <a:bodyPr/>
                    <a:lstStyle/>
                    <a:p>
                      <a:endParaRPr lang="en-US"/>
                    </a:p>
                  </a:txBody>
                  <a:tcPr/>
                </a:tc>
                <a:tc>
                  <a:txBody>
                    <a:bodyPr/>
                    <a:lstStyle/>
                    <a:p>
                      <a:pPr lvl="0" algn="ctr">
                        <a:buNone/>
                      </a:pPr>
                      <a:endParaRPr lang="en-US" sz="15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500"/>
                        <a:t>8:45 am – 9:00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lvl="0" indent="0" algn="ctr">
                        <a:lnSpc>
                          <a:spcPct val="100000"/>
                        </a:lnSpc>
                        <a:spcBef>
                          <a:spcPts val="0"/>
                        </a:spcBef>
                        <a:spcAft>
                          <a:spcPts val="0"/>
                        </a:spcAft>
                        <a:buNone/>
                      </a:pPr>
                      <a:r>
                        <a:rPr lang="en-US" sz="1500" b="0" i="0" u="none" strike="noStrike" noProof="0">
                          <a:latin typeface="Calibri"/>
                        </a:rPr>
                        <a:t> School Pride, Announcements, 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2327102"/>
                  </a:ext>
                </a:extLst>
              </a:tr>
              <a:tr h="314960">
                <a:tc vMerge="1">
                  <a:txBody>
                    <a:bodyPr/>
                    <a:lstStyle/>
                    <a:p>
                      <a:endParaRPr lang="en-US"/>
                    </a:p>
                  </a:txBody>
                  <a:tcPr/>
                </a:tc>
                <a:tc>
                  <a:txBody>
                    <a:bodyPr/>
                    <a:lstStyle/>
                    <a:p>
                      <a:pPr lvl="0" algn="ctr">
                        <a:buNone/>
                      </a:pPr>
                      <a:endParaRPr lang="en-US" sz="15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500"/>
                        <a:t>9:00 am – 9:40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lvl="0" indent="0" algn="ctr">
                        <a:lnSpc>
                          <a:spcPct val="100000"/>
                        </a:lnSpc>
                        <a:spcBef>
                          <a:spcPts val="0"/>
                        </a:spcBef>
                        <a:spcAft>
                          <a:spcPts val="0"/>
                        </a:spcAft>
                        <a:buNone/>
                      </a:pPr>
                      <a:r>
                        <a:rPr lang="en-US" sz="1500"/>
                        <a:t>Morning Tutorial/ Extended Learning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10736611"/>
                  </a:ext>
                </a:extLst>
              </a:tr>
              <a:tr h="314960">
                <a:tc vMerge="1">
                  <a:txBody>
                    <a:bodyPr/>
                    <a:lstStyle/>
                    <a:p>
                      <a:pPr algn="ctr"/>
                      <a:endParaRPr lang="en-US" sz="1600"/>
                    </a:p>
                  </a:txBody>
                  <a:tcPr/>
                </a:tc>
                <a:tc>
                  <a:txBody>
                    <a:bodyPr/>
                    <a:lstStyle/>
                    <a:p>
                      <a:pPr algn="ctr"/>
                      <a:endParaRPr 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a:t>9:45 am – 10:30 am</a:t>
                      </a:r>
                      <a:endParaRPr lang="en-US" sz="1500" baseline="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500"/>
                        <a:t>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a:t>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4187772"/>
                  </a:ext>
                </a:extLst>
              </a:tr>
              <a:tr h="314960">
                <a:tc vMerge="1">
                  <a:txBody>
                    <a:bodyPr/>
                    <a:lstStyle/>
                    <a:p>
                      <a:pPr algn="ctr"/>
                      <a:endParaRPr lang="en-US" sz="1600"/>
                    </a:p>
                  </a:txBody>
                  <a:tcPr/>
                </a:tc>
                <a:tc>
                  <a:txBody>
                    <a:bodyPr/>
                    <a:lstStyle/>
                    <a:p>
                      <a:pPr algn="ctr"/>
                      <a:endParaRPr 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a:t>10:30 am – 10:40 am</a:t>
                      </a:r>
                      <a:endParaRPr lang="en-US" sz="1500" baseline="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rtl="0" eaLnBrk="1" fontAlgn="auto" latinLnBrk="0" hangingPunct="1">
                        <a:lnSpc>
                          <a:spcPct val="100000"/>
                        </a:lnSpc>
                        <a:spcBef>
                          <a:spcPts val="0"/>
                        </a:spcBef>
                        <a:spcAft>
                          <a:spcPts val="0"/>
                        </a:spcAft>
                        <a:buFontTx/>
                        <a:buNone/>
                      </a:pPr>
                      <a:r>
                        <a:rPr lang="en-US" sz="1500"/>
                        <a:t>Technology Check,</a:t>
                      </a:r>
                      <a:r>
                        <a:rPr lang="en-US" sz="1500" baseline="0"/>
                        <a:t> </a:t>
                      </a:r>
                      <a:r>
                        <a:rPr lang="en-US" sz="1500"/>
                        <a:t>Gather Materials &amp; Login (Planning)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694002516"/>
                  </a:ext>
                </a:extLst>
              </a:tr>
              <a:tr h="314960">
                <a:tc vMerge="1">
                  <a:txBody>
                    <a:bodyPr/>
                    <a:lstStyle/>
                    <a:p>
                      <a:pPr algn="ctr"/>
                      <a:endParaRPr lang="en-US" sz="1600"/>
                    </a:p>
                  </a:txBody>
                  <a:tcPr/>
                </a:tc>
                <a:tc>
                  <a:txBody>
                    <a:bodyPr/>
                    <a:lstStyle/>
                    <a:p>
                      <a:pPr algn="ctr"/>
                      <a:endParaRPr 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a:t>10:40 am – 11:25 am</a:t>
                      </a:r>
                      <a:endParaRPr lang="en-US" sz="1500" baseline="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a:t>ELA – Reading/Writing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t>ELA – Reading/Writing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4602840"/>
                  </a:ext>
                </a:extLst>
              </a:tr>
              <a:tr h="314960">
                <a:tc vMerge="1">
                  <a:txBody>
                    <a:bodyPr/>
                    <a:lstStyle/>
                    <a:p>
                      <a:pPr algn="ctr"/>
                      <a:endParaRPr lang="en-US" sz="1600"/>
                    </a:p>
                  </a:txBody>
                  <a:tcPr/>
                </a:tc>
                <a:tc>
                  <a:txBody>
                    <a:bodyPr/>
                    <a:lstStyle/>
                    <a:p>
                      <a:pPr algn="ctr"/>
                      <a:endParaRPr 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a:t>11:25 am – 11:35 am</a:t>
                      </a:r>
                      <a:endParaRPr lang="en-US" sz="1500" baseline="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rtl="0" eaLnBrk="1" fontAlgn="auto" latinLnBrk="0" hangingPunct="1">
                        <a:lnSpc>
                          <a:spcPct val="100000"/>
                        </a:lnSpc>
                        <a:spcBef>
                          <a:spcPts val="0"/>
                        </a:spcBef>
                        <a:spcAft>
                          <a:spcPts val="0"/>
                        </a:spcAft>
                        <a:buFontTx/>
                        <a:buNone/>
                      </a:pPr>
                      <a:r>
                        <a:rPr lang="en-US" sz="1500"/>
                        <a:t>Technology Check,</a:t>
                      </a:r>
                      <a:r>
                        <a:rPr lang="en-US" sz="1500" baseline="0"/>
                        <a:t> </a:t>
                      </a:r>
                      <a:r>
                        <a:rPr lang="en-US" sz="1500"/>
                        <a:t>Gather Materials &amp; Login (Planning)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a:p>
                  </a:txBody>
                  <a:tcPr/>
                </a:tc>
                <a:extLst>
                  <a:ext uri="{0D108BD9-81ED-4DB2-BD59-A6C34878D82A}">
                    <a16:rowId xmlns:a16="http://schemas.microsoft.com/office/drawing/2014/main" val="257308491"/>
                  </a:ext>
                </a:extLst>
              </a:tr>
              <a:tr h="314960">
                <a:tc vMerge="1">
                  <a:txBody>
                    <a:bodyPr/>
                    <a:lstStyle/>
                    <a:p>
                      <a:pPr algn="ctr"/>
                      <a:endParaRPr lang="en-US" sz="1600"/>
                    </a:p>
                  </a:txBody>
                  <a:tcPr/>
                </a:tc>
                <a:tc>
                  <a:txBody>
                    <a:bodyPr/>
                    <a:lstStyle/>
                    <a:p>
                      <a:pPr algn="ctr"/>
                      <a:endParaRPr 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a:t>11:35 am – 12:20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a:t>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a:t>Social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0208278"/>
                  </a:ext>
                </a:extLst>
              </a:tr>
              <a:tr h="538480">
                <a:tc vMerge="1">
                  <a:txBody>
                    <a:bodyPr/>
                    <a:lstStyle/>
                    <a:p>
                      <a:pPr algn="ctr"/>
                      <a:endParaRPr lang="en-US" sz="1600"/>
                    </a:p>
                  </a:txBody>
                  <a:tcPr anchor="ctr"/>
                </a:tc>
                <a:tc>
                  <a:txBody>
                    <a:bodyPr/>
                    <a:lstStyle/>
                    <a:p>
                      <a:pPr algn="ctr"/>
                      <a:endParaRPr lang="en-US" sz="15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a:t>12:20 pm – 1:05 pm</a:t>
                      </a:r>
                      <a:endParaRPr lang="en-US" sz="1500" baseline="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a:solidFill>
                            <a:srgbClr val="C00000"/>
                          </a:solidFill>
                        </a:rPr>
                        <a:t>Lunch</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a:t>Technology Check,</a:t>
                      </a:r>
                      <a:r>
                        <a:rPr lang="en-US" sz="1500" baseline="0"/>
                        <a:t> </a:t>
                      </a:r>
                      <a:r>
                        <a:rPr lang="en-US" sz="1500"/>
                        <a:t>Gather Materials &amp; Login(Planning)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a:p>
                  </a:txBody>
                  <a:tcPr/>
                </a:tc>
                <a:extLst>
                  <a:ext uri="{0D108BD9-81ED-4DB2-BD59-A6C34878D82A}">
                    <a16:rowId xmlns:a16="http://schemas.microsoft.com/office/drawing/2014/main" val="3046080722"/>
                  </a:ext>
                </a:extLst>
              </a:tr>
              <a:tr h="609600">
                <a:tc vMerge="1">
                  <a:txBody>
                    <a:bodyPr/>
                    <a:lstStyle/>
                    <a:p>
                      <a:pPr algn="ctr"/>
                      <a:endParaRPr lang="en-US" sz="1600"/>
                    </a:p>
                  </a:txBody>
                  <a:tcPr/>
                </a:tc>
                <a:tc>
                  <a:txBody>
                    <a:bodyPr/>
                    <a:lstStyle/>
                    <a:p>
                      <a:pPr algn="ctr"/>
                      <a:endParaRPr 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a:t>1:05 pm – 1:50 pm</a:t>
                      </a:r>
                      <a:endParaRPr lang="en-US" sz="1500" baseline="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a:t>Specials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a:t>Specials</a:t>
                      </a:r>
                      <a:r>
                        <a:rPr lang="en-US" sz="1500" baseline="0"/>
                        <a:t> </a:t>
                      </a:r>
                      <a:endParaRPr 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3697032"/>
                  </a:ext>
                </a:extLst>
              </a:tr>
            </a:tbl>
          </a:graphicData>
        </a:graphic>
      </p:graphicFrame>
      <p:sp>
        <p:nvSpPr>
          <p:cNvPr id="5" name="TextBox 4"/>
          <p:cNvSpPr txBox="1"/>
          <p:nvPr/>
        </p:nvSpPr>
        <p:spPr>
          <a:xfrm>
            <a:off x="640235" y="5684695"/>
            <a:ext cx="11110487" cy="1169551"/>
          </a:xfrm>
          <a:prstGeom prst="rect">
            <a:avLst/>
          </a:prstGeom>
          <a:noFill/>
        </p:spPr>
        <p:txBody>
          <a:bodyPr wrap="square" rtlCol="0" anchor="t">
            <a:spAutoFit/>
          </a:bodyPr>
          <a:lstStyle/>
          <a:p>
            <a:r>
              <a:rPr lang="en-US" sz="1400" b="1"/>
              <a:t>Considerations:</a:t>
            </a:r>
          </a:p>
          <a:p>
            <a:pPr marL="285744" indent="-285744">
              <a:buFont typeface="Arial" panose="020B0604020202020204" pitchFamily="34" charset="0"/>
              <a:buChar char="•"/>
            </a:pPr>
            <a:r>
              <a:rPr lang="en-US" sz="1400"/>
              <a:t>LIVE sessions will occur daily based upon the provided schedule.</a:t>
            </a:r>
            <a:endParaRPr lang="en-US" sz="1400">
              <a:cs typeface="Calibri"/>
            </a:endParaRPr>
          </a:p>
          <a:p>
            <a:pPr marL="285744" indent="-285744">
              <a:buFont typeface="Arial" panose="020B0604020202020204" pitchFamily="34" charset="0"/>
              <a:buChar char="•"/>
            </a:pPr>
            <a:r>
              <a:rPr lang="en-US" sz="1400" b="1">
                <a:highlight>
                  <a:srgbClr val="FFFF00"/>
                </a:highlight>
              </a:rPr>
              <a:t>LIVE sessions will occur the first 20  minutes of each class period.</a:t>
            </a:r>
            <a:endParaRPr lang="en-US" sz="1400" b="1">
              <a:highlight>
                <a:srgbClr val="FFFF00"/>
              </a:highlight>
              <a:cs typeface="Calibri"/>
            </a:endParaRPr>
          </a:p>
          <a:p>
            <a:pPr marL="285744" indent="-285744">
              <a:buFont typeface="Arial" panose="020B0604020202020204" pitchFamily="34" charset="0"/>
              <a:buChar char="•"/>
            </a:pPr>
            <a:r>
              <a:rPr lang="en-US" sz="1400"/>
              <a:t>The principal and/or designee will determine the specials breakout for each grade-level for the instructional block.</a:t>
            </a:r>
          </a:p>
          <a:p>
            <a:r>
              <a:rPr lang="en-US" sz="1400">
                <a:cs typeface="Calibri"/>
              </a:rPr>
              <a:t>                                       </a:t>
            </a:r>
            <a:r>
              <a:rPr lang="en-US" sz="1400" b="1">
                <a:cs typeface="Calibri"/>
              </a:rPr>
              <a:t>Allgood Elementary School Dr. William Carter- Principal  Dr. Lisa Rhymer Steele- Assistant Principal </a:t>
            </a:r>
          </a:p>
        </p:txBody>
      </p:sp>
    </p:spTree>
    <p:extLst>
      <p:ext uri="{BB962C8B-B14F-4D97-AF65-F5344CB8AC3E}">
        <p14:creationId xmlns:p14="http://schemas.microsoft.com/office/powerpoint/2010/main" val="3809510584"/>
      </p:ext>
    </p:extLst>
  </p:cSld>
  <p:clrMapOvr>
    <a:masterClrMapping/>
  </p:clrMapOvr>
  <mc:AlternateContent xmlns:mc="http://schemas.openxmlformats.org/markup-compatibility/2006">
    <mc:Choice xmlns:p14="http://schemas.microsoft.com/office/powerpoint/2010/main" Requires="p14">
      <p:transition spd="slow" p14:dur="2000" advTm="84855"/>
    </mc:Choice>
    <mc:Fallback>
      <p:transition spd="slow" advTm="8485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11EBB-C60A-4956-997D-3AFA22BAEB1F}"/>
              </a:ext>
            </a:extLst>
          </p:cNvPr>
          <p:cNvSpPr>
            <a:spLocks noGrp="1"/>
          </p:cNvSpPr>
          <p:nvPr>
            <p:ph type="title"/>
          </p:nvPr>
        </p:nvSpPr>
        <p:spPr>
          <a:xfrm>
            <a:off x="-2525342" y="1059656"/>
            <a:ext cx="10515600" cy="1325563"/>
          </a:xfrm>
        </p:spPr>
        <p:txBody>
          <a:bodyPr>
            <a:normAutofit fontScale="90000"/>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3100">
                <a:highlight>
                  <a:srgbClr val="FFFF00"/>
                </a:highlight>
              </a:rPr>
              <a:t>Hybrid/ Transitional  Schedule</a:t>
            </a:r>
            <a:br>
              <a:rPr lang="en-US">
                <a:highlight>
                  <a:srgbClr val="FFFF00"/>
                </a:highlight>
              </a:rPr>
            </a:br>
            <a:r>
              <a:rPr kumimoji="0" lang="en-US" altLang="en-US" sz="3100" b="1" i="0" u="none" strike="noStrike" cap="none" normalizeH="0" baseline="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Allgood Elementary School</a:t>
            </a:r>
            <a:br>
              <a:rPr kumimoji="0" lang="en-US" altLang="en-US" sz="3100" b="0" i="0" u="none" strike="noStrike" cap="none" normalizeH="0" baseline="0">
                <a:ln>
                  <a:noFill/>
                </a:ln>
                <a:solidFill>
                  <a:schemeClr val="tx1"/>
                </a:solidFill>
                <a:effectLst/>
              </a:rPr>
            </a:br>
            <a:r>
              <a:rPr kumimoji="0" lang="en-US" altLang="en-US" sz="3100" b="1" i="0" u="none" strike="noStrike" cap="none" normalizeH="0" baseline="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2020-2021 Master Schedule</a:t>
            </a:r>
            <a:br>
              <a:rPr kumimoji="0" lang="en-US" altLang="en-US" sz="4400" b="0" i="0" u="none" strike="noStrike" cap="none" normalizeH="0" baseline="0">
                <a:ln>
                  <a:noFill/>
                </a:ln>
                <a:solidFill>
                  <a:schemeClr val="tx1"/>
                </a:solidFill>
                <a:effectLst/>
                <a:latin typeface="Arial" panose="020B0604020202020204" pitchFamily="34" charset="0"/>
              </a:rPr>
            </a:br>
            <a:endParaRPr lang="en-US">
              <a:highlight>
                <a:srgbClr val="FFFF00"/>
              </a:highlight>
            </a:endParaRPr>
          </a:p>
        </p:txBody>
      </p:sp>
      <p:graphicFrame>
        <p:nvGraphicFramePr>
          <p:cNvPr id="3" name="Table 2">
            <a:extLst>
              <a:ext uri="{FF2B5EF4-FFF2-40B4-BE49-F238E27FC236}">
                <a16:creationId xmlns:a16="http://schemas.microsoft.com/office/drawing/2014/main" id="{457E2503-A5FE-4991-A714-503803D10000}"/>
              </a:ext>
            </a:extLst>
          </p:cNvPr>
          <p:cNvGraphicFramePr>
            <a:graphicFrameLocks noGrp="1"/>
          </p:cNvGraphicFramePr>
          <p:nvPr>
            <p:extLst>
              <p:ext uri="{D42A27DB-BD31-4B8C-83A1-F6EECF244321}">
                <p14:modId xmlns:p14="http://schemas.microsoft.com/office/powerpoint/2010/main" val="2313784853"/>
              </p:ext>
            </p:extLst>
          </p:nvPr>
        </p:nvGraphicFramePr>
        <p:xfrm>
          <a:off x="5078437" y="246167"/>
          <a:ext cx="6818628" cy="6365665"/>
        </p:xfrm>
        <a:graphic>
          <a:graphicData uri="http://schemas.openxmlformats.org/drawingml/2006/table">
            <a:tbl>
              <a:tblPr firstRow="1" firstCol="1" bandRow="1">
                <a:tableStyleId>{5C22544A-7EE6-4342-B048-85BDC9FD1C3A}</a:tableStyleId>
              </a:tblPr>
              <a:tblGrid>
                <a:gridCol w="1119422">
                  <a:extLst>
                    <a:ext uri="{9D8B030D-6E8A-4147-A177-3AD203B41FA5}">
                      <a16:colId xmlns:a16="http://schemas.microsoft.com/office/drawing/2014/main" val="864479088"/>
                    </a:ext>
                  </a:extLst>
                </a:gridCol>
                <a:gridCol w="959713">
                  <a:extLst>
                    <a:ext uri="{9D8B030D-6E8A-4147-A177-3AD203B41FA5}">
                      <a16:colId xmlns:a16="http://schemas.microsoft.com/office/drawing/2014/main" val="2515563355"/>
                    </a:ext>
                  </a:extLst>
                </a:gridCol>
                <a:gridCol w="959713">
                  <a:extLst>
                    <a:ext uri="{9D8B030D-6E8A-4147-A177-3AD203B41FA5}">
                      <a16:colId xmlns:a16="http://schemas.microsoft.com/office/drawing/2014/main" val="380667915"/>
                    </a:ext>
                  </a:extLst>
                </a:gridCol>
                <a:gridCol w="1508120">
                  <a:extLst>
                    <a:ext uri="{9D8B030D-6E8A-4147-A177-3AD203B41FA5}">
                      <a16:colId xmlns:a16="http://schemas.microsoft.com/office/drawing/2014/main" val="4277072475"/>
                    </a:ext>
                  </a:extLst>
                </a:gridCol>
                <a:gridCol w="1177033">
                  <a:extLst>
                    <a:ext uri="{9D8B030D-6E8A-4147-A177-3AD203B41FA5}">
                      <a16:colId xmlns:a16="http://schemas.microsoft.com/office/drawing/2014/main" val="2273871107"/>
                    </a:ext>
                  </a:extLst>
                </a:gridCol>
                <a:gridCol w="1094627">
                  <a:extLst>
                    <a:ext uri="{9D8B030D-6E8A-4147-A177-3AD203B41FA5}">
                      <a16:colId xmlns:a16="http://schemas.microsoft.com/office/drawing/2014/main" val="869404028"/>
                    </a:ext>
                  </a:extLst>
                </a:gridCol>
              </a:tblGrid>
              <a:tr h="452631">
                <a:tc>
                  <a:txBody>
                    <a:bodyPr/>
                    <a:lstStyle/>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Kindergarten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First Grade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Second Grade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Third Grade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Fourth Grade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Fifth Grade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extLst>
                  <a:ext uri="{0D108BD9-81ED-4DB2-BD59-A6C34878D82A}">
                    <a16:rowId xmlns:a16="http://schemas.microsoft.com/office/drawing/2014/main" val="1715263568"/>
                  </a:ext>
                </a:extLst>
              </a:tr>
              <a:tr h="0">
                <a:tc>
                  <a:txBody>
                    <a:bodyPr/>
                    <a:lstStyle/>
                    <a:p>
                      <a:pPr marL="0" marR="0" algn="ctr">
                        <a:lnSpc>
                          <a:spcPct val="107000"/>
                        </a:lnSpc>
                        <a:spcBef>
                          <a:spcPts val="0"/>
                        </a:spcBef>
                        <a:spcAft>
                          <a:spcPts val="0"/>
                        </a:spcAft>
                      </a:pPr>
                      <a:r>
                        <a:rPr lang="en-US" sz="900">
                          <a:effectLst/>
                        </a:rPr>
                        <a:t>7:50-8:10 (D.E.A.R.)</a:t>
                      </a:r>
                    </a:p>
                    <a:p>
                      <a:pPr marL="0" marR="0">
                        <a:lnSpc>
                          <a:spcPct val="107000"/>
                        </a:lnSpc>
                        <a:spcBef>
                          <a:spcPts val="0"/>
                        </a:spcBef>
                        <a:spcAft>
                          <a:spcPts val="0"/>
                        </a:spcAft>
                      </a:pPr>
                      <a:r>
                        <a:rPr lang="en-US" sz="900">
                          <a:effectLst/>
                        </a:rPr>
                        <a:t> </a:t>
                      </a:r>
                    </a:p>
                    <a:p>
                      <a:pPr marL="0" marR="0">
                        <a:lnSpc>
                          <a:spcPct val="107000"/>
                        </a:lnSpc>
                        <a:spcBef>
                          <a:spcPts val="0"/>
                        </a:spcBef>
                        <a:spcAft>
                          <a:spcPts val="0"/>
                        </a:spcAft>
                      </a:pPr>
                      <a:r>
                        <a:rPr lang="en-US" sz="900">
                          <a:effectLst/>
                        </a:rPr>
                        <a:t> </a:t>
                      </a:r>
                    </a:p>
                    <a:p>
                      <a:pPr marL="0" marR="0">
                        <a:lnSpc>
                          <a:spcPct val="107000"/>
                        </a:lnSpc>
                        <a:spcBef>
                          <a:spcPts val="0"/>
                        </a:spcBef>
                        <a:spcAft>
                          <a:spcPts val="0"/>
                        </a:spcAft>
                      </a:pPr>
                      <a:r>
                        <a:rPr lang="en-US" sz="900">
                          <a:effectLst/>
                        </a:rPr>
                        <a:t> </a:t>
                      </a:r>
                    </a:p>
                    <a:p>
                      <a:pPr marL="0" marR="0">
                        <a:lnSpc>
                          <a:spcPct val="107000"/>
                        </a:lnSpc>
                        <a:spcBef>
                          <a:spcPts val="0"/>
                        </a:spcBef>
                        <a:spcAft>
                          <a:spcPts val="0"/>
                        </a:spcAft>
                      </a:pPr>
                      <a:r>
                        <a:rPr lang="en-US" sz="900">
                          <a:effectLst/>
                        </a:rPr>
                        <a:t> </a:t>
                      </a:r>
                    </a:p>
                    <a:p>
                      <a:pPr marL="0" marR="0">
                        <a:lnSpc>
                          <a:spcPct val="107000"/>
                        </a:lnSpc>
                        <a:spcBef>
                          <a:spcPts val="0"/>
                        </a:spcBef>
                        <a:spcAft>
                          <a:spcPts val="0"/>
                        </a:spcAft>
                      </a:pPr>
                      <a:r>
                        <a:rPr lang="en-US" sz="900">
                          <a:effectLst/>
                        </a:rPr>
                        <a:t> </a:t>
                      </a:r>
                    </a:p>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7:50-8:10 (D.E.A.R.)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7:50-8:10 (D.E.A.R.)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7:50-8:35 </a:t>
                      </a:r>
                    </a:p>
                    <a:p>
                      <a:pPr marL="0" marR="0" algn="ctr">
                        <a:lnSpc>
                          <a:spcPct val="107000"/>
                        </a:lnSpc>
                        <a:spcBef>
                          <a:spcPts val="0"/>
                        </a:spcBef>
                        <a:spcAft>
                          <a:spcPts val="0"/>
                        </a:spcAft>
                      </a:pPr>
                      <a:r>
                        <a:rPr lang="en-US" sz="900">
                          <a:effectLst/>
                        </a:rPr>
                        <a:t>(Specials)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7:50-8:10 (D.E.A.R.)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7:50-8:10 (D.E.A.R.)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extLst>
                  <a:ext uri="{0D108BD9-81ED-4DB2-BD59-A6C34878D82A}">
                    <a16:rowId xmlns:a16="http://schemas.microsoft.com/office/drawing/2014/main" val="2301579575"/>
                  </a:ext>
                </a:extLst>
              </a:tr>
              <a:tr h="1551447">
                <a:tc>
                  <a:txBody>
                    <a:bodyPr/>
                    <a:lstStyle/>
                    <a:p>
                      <a:pPr marL="0" marR="0" algn="ctr">
                        <a:lnSpc>
                          <a:spcPct val="107000"/>
                        </a:lnSpc>
                        <a:spcBef>
                          <a:spcPts val="0"/>
                        </a:spcBef>
                        <a:spcAft>
                          <a:spcPts val="0"/>
                        </a:spcAft>
                      </a:pPr>
                      <a:r>
                        <a:rPr lang="en-US" sz="900">
                          <a:effectLst/>
                        </a:rPr>
                        <a:t>8:10-9:20 (Reading)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8:10-9:20 (Reading)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8:10-8:40 (Science)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8:40-10:50</a:t>
                      </a:r>
                    </a:p>
                    <a:p>
                      <a:pPr marL="0" marR="0" algn="ctr">
                        <a:lnSpc>
                          <a:spcPct val="107000"/>
                        </a:lnSpc>
                        <a:spcBef>
                          <a:spcPts val="0"/>
                        </a:spcBef>
                        <a:spcAft>
                          <a:spcPts val="0"/>
                        </a:spcAft>
                      </a:pPr>
                      <a:r>
                        <a:rPr lang="en-US" sz="900">
                          <a:effectLst/>
                        </a:rPr>
                        <a:t>(Math/Science-Richardson/</a:t>
                      </a:r>
                      <a:r>
                        <a:rPr lang="en-US" sz="900" err="1">
                          <a:effectLst/>
                        </a:rPr>
                        <a:t>Ziblim</a:t>
                      </a:r>
                      <a:r>
                        <a:rPr lang="en-US" sz="900">
                          <a:effectLst/>
                        </a:rPr>
                        <a:t>)</a:t>
                      </a:r>
                    </a:p>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8:40-10:50 </a:t>
                      </a:r>
                    </a:p>
                    <a:p>
                      <a:pPr marL="0" marR="0" algn="ctr">
                        <a:lnSpc>
                          <a:spcPct val="107000"/>
                        </a:lnSpc>
                        <a:spcBef>
                          <a:spcPts val="0"/>
                        </a:spcBef>
                        <a:spcAft>
                          <a:spcPts val="0"/>
                        </a:spcAft>
                      </a:pPr>
                      <a:r>
                        <a:rPr lang="en-US" sz="900">
                          <a:effectLst/>
                        </a:rPr>
                        <a:t>(Reading/ELA/Social Studies-Payne/Washington)</a:t>
                      </a:r>
                    </a:p>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**SWITCH CLASSES**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8:10-9:25 (Math/Science-Casurra/Ellison)</a:t>
                      </a:r>
                    </a:p>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8:10-9:25 (Reading/ELA/Social Studies-Clarke/McCray)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8:10-8:35 (Math/Science-Moore/Reid)</a:t>
                      </a:r>
                    </a:p>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8:10-8:35</a:t>
                      </a:r>
                    </a:p>
                    <a:p>
                      <a:pPr marL="0" marR="0" algn="ctr">
                        <a:lnSpc>
                          <a:spcPct val="107000"/>
                        </a:lnSpc>
                        <a:spcBef>
                          <a:spcPts val="0"/>
                        </a:spcBef>
                        <a:spcAft>
                          <a:spcPts val="0"/>
                        </a:spcAft>
                      </a:pPr>
                      <a:r>
                        <a:rPr lang="en-US" sz="900">
                          <a:effectLst/>
                        </a:rPr>
                        <a:t>(Reading/ELA</a:t>
                      </a:r>
                    </a:p>
                    <a:p>
                      <a:pPr marL="0" marR="0" algn="ctr">
                        <a:lnSpc>
                          <a:spcPct val="107000"/>
                        </a:lnSpc>
                        <a:spcBef>
                          <a:spcPts val="0"/>
                        </a:spcBef>
                        <a:spcAft>
                          <a:spcPts val="0"/>
                        </a:spcAft>
                      </a:pPr>
                      <a:r>
                        <a:rPr lang="en-US" sz="900">
                          <a:effectLst/>
                        </a:rPr>
                        <a:t>Social Studies-Jackson/Kirk-Brown)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extLst>
                  <a:ext uri="{0D108BD9-81ED-4DB2-BD59-A6C34878D82A}">
                    <a16:rowId xmlns:a16="http://schemas.microsoft.com/office/drawing/2014/main" val="2775449326"/>
                  </a:ext>
                </a:extLst>
              </a:tr>
              <a:tr h="1270319">
                <a:tc>
                  <a:txBody>
                    <a:bodyPr/>
                    <a:lstStyle/>
                    <a:p>
                      <a:pPr marL="0" marR="0" algn="ctr">
                        <a:lnSpc>
                          <a:spcPct val="107000"/>
                        </a:lnSpc>
                        <a:spcBef>
                          <a:spcPts val="0"/>
                        </a:spcBef>
                        <a:spcAft>
                          <a:spcPts val="0"/>
                        </a:spcAft>
                      </a:pPr>
                      <a:r>
                        <a:rPr lang="en-US" sz="900">
                          <a:effectLst/>
                        </a:rPr>
                        <a:t>9:20-10:20 (Math)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9:20-10:20 (Math)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8:40-9:10 (Social Studies)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10:55-11:15</a:t>
                      </a:r>
                    </a:p>
                    <a:p>
                      <a:pPr marL="0" marR="0" algn="ctr">
                        <a:lnSpc>
                          <a:spcPct val="107000"/>
                        </a:lnSpc>
                        <a:spcBef>
                          <a:spcPts val="0"/>
                        </a:spcBef>
                        <a:spcAft>
                          <a:spcPts val="0"/>
                        </a:spcAft>
                      </a:pPr>
                      <a:r>
                        <a:rPr lang="en-US" sz="900">
                          <a:effectLst/>
                        </a:rPr>
                        <a:t>(Math/Science-Richardson/</a:t>
                      </a:r>
                      <a:r>
                        <a:rPr lang="en-US" sz="900" err="1">
                          <a:effectLst/>
                        </a:rPr>
                        <a:t>Ziblim</a:t>
                      </a:r>
                      <a:r>
                        <a:rPr lang="en-US" sz="900">
                          <a:effectLst/>
                        </a:rPr>
                        <a:t>)</a:t>
                      </a:r>
                    </a:p>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10:55-11:15 (Reading/ELA/Social Studies-Payne/Washington)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9:30-10:15 (Specials)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8:40-9:25 (Specials)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extLst>
                  <a:ext uri="{0D108BD9-81ED-4DB2-BD59-A6C34878D82A}">
                    <a16:rowId xmlns:a16="http://schemas.microsoft.com/office/drawing/2014/main" val="1501996943"/>
                  </a:ext>
                </a:extLst>
              </a:tr>
              <a:tr h="2070505">
                <a:tc>
                  <a:txBody>
                    <a:bodyPr/>
                    <a:lstStyle/>
                    <a:p>
                      <a:pPr marL="0" marR="0" algn="ctr">
                        <a:lnSpc>
                          <a:spcPct val="107000"/>
                        </a:lnSpc>
                        <a:spcBef>
                          <a:spcPts val="0"/>
                        </a:spcBef>
                        <a:spcAft>
                          <a:spcPts val="0"/>
                        </a:spcAft>
                      </a:pPr>
                      <a:r>
                        <a:rPr lang="en-US" sz="900">
                          <a:effectLst/>
                        </a:rPr>
                        <a:t>10:25-11:10 (Specials)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10:25-11:04 (Lunch)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9:10-10:20 (Reading)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11:15-11:30 (Recess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10:20-11:00</a:t>
                      </a:r>
                    </a:p>
                    <a:p>
                      <a:pPr marL="0" marR="0" algn="ctr">
                        <a:lnSpc>
                          <a:spcPct val="107000"/>
                        </a:lnSpc>
                        <a:spcBef>
                          <a:spcPts val="0"/>
                        </a:spcBef>
                        <a:spcAft>
                          <a:spcPts val="0"/>
                        </a:spcAft>
                      </a:pPr>
                      <a:r>
                        <a:rPr lang="en-US" sz="900">
                          <a:effectLst/>
                        </a:rPr>
                        <a:t>(Continue Math/Science-</a:t>
                      </a:r>
                      <a:r>
                        <a:rPr lang="en-US" sz="900" err="1">
                          <a:effectLst/>
                        </a:rPr>
                        <a:t>Casurra</a:t>
                      </a:r>
                      <a:r>
                        <a:rPr lang="en-US" sz="900">
                          <a:effectLst/>
                        </a:rPr>
                        <a:t>/Ellison)</a:t>
                      </a:r>
                    </a:p>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10:20-11:00</a:t>
                      </a:r>
                    </a:p>
                    <a:p>
                      <a:pPr marL="0" marR="0" algn="ctr">
                        <a:lnSpc>
                          <a:spcPct val="107000"/>
                        </a:lnSpc>
                        <a:spcBef>
                          <a:spcPts val="0"/>
                        </a:spcBef>
                        <a:spcAft>
                          <a:spcPts val="0"/>
                        </a:spcAft>
                      </a:pPr>
                      <a:r>
                        <a:rPr lang="en-US" sz="900">
                          <a:effectLst/>
                        </a:rPr>
                        <a:t>(Continue Reading/ELA/Social Studies-Clarke/McCray)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marL="0" marR="0" algn="ctr">
                        <a:lnSpc>
                          <a:spcPct val="107000"/>
                        </a:lnSpc>
                        <a:spcBef>
                          <a:spcPts val="0"/>
                        </a:spcBef>
                        <a:spcAft>
                          <a:spcPts val="0"/>
                        </a:spcAft>
                      </a:pPr>
                      <a:r>
                        <a:rPr lang="en-US" sz="900">
                          <a:effectLst/>
                        </a:rPr>
                        <a:t>9:30-10:55 </a:t>
                      </a:r>
                    </a:p>
                    <a:p>
                      <a:pPr marL="0" marR="0" algn="ctr">
                        <a:lnSpc>
                          <a:spcPct val="107000"/>
                        </a:lnSpc>
                        <a:spcBef>
                          <a:spcPts val="0"/>
                        </a:spcBef>
                        <a:spcAft>
                          <a:spcPts val="0"/>
                        </a:spcAft>
                      </a:pPr>
                      <a:r>
                        <a:rPr lang="en-US" sz="900">
                          <a:effectLst/>
                        </a:rPr>
                        <a:t>(Continue Math/Science-Moore/Reid)</a:t>
                      </a:r>
                    </a:p>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9:30-10:55 (Continue Reading/ELA/Social Studies-Jackson/Kirk-Brown)</a:t>
                      </a:r>
                    </a:p>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**SWITCH CLASSES**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extLst>
                  <a:ext uri="{0D108BD9-81ED-4DB2-BD59-A6C34878D82A}">
                    <a16:rowId xmlns:a16="http://schemas.microsoft.com/office/drawing/2014/main" val="731113174"/>
                  </a:ext>
                </a:extLst>
              </a:tr>
            </a:tbl>
          </a:graphicData>
        </a:graphic>
      </p:graphicFrame>
      <p:sp>
        <p:nvSpPr>
          <p:cNvPr id="4" name="Rectangle 2">
            <a:extLst>
              <a:ext uri="{FF2B5EF4-FFF2-40B4-BE49-F238E27FC236}">
                <a16:creationId xmlns:a16="http://schemas.microsoft.com/office/drawing/2014/main" id="{5B9098BD-A71E-415E-B005-8BF3DF174861}"/>
              </a:ext>
            </a:extLst>
          </p:cNvPr>
          <p:cNvSpPr>
            <a:spLocks noChangeArrowheads="1"/>
          </p:cNvSpPr>
          <p:nvPr/>
        </p:nvSpPr>
        <p:spPr bwMode="auto">
          <a:xfrm>
            <a:off x="4519613" y="1722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descr="Shape&#10;&#10;Description automatically generated">
            <a:extLst>
              <a:ext uri="{FF2B5EF4-FFF2-40B4-BE49-F238E27FC236}">
                <a16:creationId xmlns:a16="http://schemas.microsoft.com/office/drawing/2014/main" id="{CDD8D710-8C19-4456-A4C1-431E9A118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452" y="3197356"/>
            <a:ext cx="2962013" cy="2962013"/>
          </a:xfrm>
          <a:prstGeom prst="rect">
            <a:avLst/>
          </a:prstGeom>
        </p:spPr>
      </p:pic>
    </p:spTree>
    <p:extLst>
      <p:ext uri="{BB962C8B-B14F-4D97-AF65-F5344CB8AC3E}">
        <p14:creationId xmlns:p14="http://schemas.microsoft.com/office/powerpoint/2010/main" val="982878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a:extLst>
              <a:ext uri="{FF2B5EF4-FFF2-40B4-BE49-F238E27FC236}">
                <a16:creationId xmlns:a16="http://schemas.microsoft.com/office/drawing/2014/main" id="{A69FE883-93EC-49E2-9794-C4B69FA70F70}"/>
              </a:ext>
            </a:extLst>
          </p:cNvPr>
          <p:cNvSpPr>
            <a:spLocks noChangeArrowheads="1"/>
          </p:cNvSpPr>
          <p:nvPr/>
        </p:nvSpPr>
        <p:spPr bwMode="auto">
          <a:xfrm>
            <a:off x="4400550"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6AEF6965-FA70-4171-8132-A54C36BC3980}"/>
              </a:ext>
            </a:extLst>
          </p:cNvPr>
          <p:cNvGraphicFramePr>
            <a:graphicFrameLocks noGrp="1"/>
          </p:cNvGraphicFramePr>
          <p:nvPr>
            <p:extLst>
              <p:ext uri="{D42A27DB-BD31-4B8C-83A1-F6EECF244321}">
                <p14:modId xmlns:p14="http://schemas.microsoft.com/office/powerpoint/2010/main" val="2361954549"/>
              </p:ext>
            </p:extLst>
          </p:nvPr>
        </p:nvGraphicFramePr>
        <p:xfrm>
          <a:off x="4216526" y="117862"/>
          <a:ext cx="7872636" cy="6282938"/>
        </p:xfrm>
        <a:graphic>
          <a:graphicData uri="http://schemas.openxmlformats.org/drawingml/2006/table">
            <a:tbl>
              <a:tblPr firstRow="1" firstCol="1" bandRow="1"/>
              <a:tblGrid>
                <a:gridCol w="892489">
                  <a:extLst>
                    <a:ext uri="{9D8B030D-6E8A-4147-A177-3AD203B41FA5}">
                      <a16:colId xmlns:a16="http://schemas.microsoft.com/office/drawing/2014/main" val="2056467865"/>
                    </a:ext>
                  </a:extLst>
                </a:gridCol>
                <a:gridCol w="909264">
                  <a:extLst>
                    <a:ext uri="{9D8B030D-6E8A-4147-A177-3AD203B41FA5}">
                      <a16:colId xmlns:a16="http://schemas.microsoft.com/office/drawing/2014/main" val="57752742"/>
                    </a:ext>
                  </a:extLst>
                </a:gridCol>
                <a:gridCol w="963006">
                  <a:extLst>
                    <a:ext uri="{9D8B030D-6E8A-4147-A177-3AD203B41FA5}">
                      <a16:colId xmlns:a16="http://schemas.microsoft.com/office/drawing/2014/main" val="2480446020"/>
                    </a:ext>
                  </a:extLst>
                </a:gridCol>
                <a:gridCol w="1801438">
                  <a:extLst>
                    <a:ext uri="{9D8B030D-6E8A-4147-A177-3AD203B41FA5}">
                      <a16:colId xmlns:a16="http://schemas.microsoft.com/office/drawing/2014/main" val="3011777154"/>
                    </a:ext>
                  </a:extLst>
                </a:gridCol>
                <a:gridCol w="1362220">
                  <a:extLst>
                    <a:ext uri="{9D8B030D-6E8A-4147-A177-3AD203B41FA5}">
                      <a16:colId xmlns:a16="http://schemas.microsoft.com/office/drawing/2014/main" val="3737652423"/>
                    </a:ext>
                  </a:extLst>
                </a:gridCol>
                <a:gridCol w="1944219">
                  <a:extLst>
                    <a:ext uri="{9D8B030D-6E8A-4147-A177-3AD203B41FA5}">
                      <a16:colId xmlns:a16="http://schemas.microsoft.com/office/drawing/2014/main" val="1977826510"/>
                    </a:ext>
                  </a:extLst>
                </a:gridCol>
              </a:tblGrid>
              <a:tr h="1622845">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11:15-11:53 (Lunch)</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11:10-11:40 (Science)</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10:20-10:30 (ELA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&amp;</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Writing) </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11:35-12:12</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(Lunch)</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11:05-11:41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(Lunch)</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1" i="0" u="none" strike="noStrike">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**SWITCH     CLASSES**</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11:00-11:50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(Math/Science-Moore/Reid)</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11:00-11:50 (Reading/ELA/Social Studies-Jackson/Kirk-Brown)</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546418"/>
                  </a:ext>
                </a:extLst>
              </a:tr>
              <a:tr h="1461112">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11:55-12:35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ELA</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&amp;</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Writing</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11:40-11:55 (Recess)</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10:30-10:45 (Recess)</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12:20-2:05 (Continue Math/Science-Richardson/Ziblim)</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12:20-2:05 (Continue Reading/ELA/Social Studies Payne/Washington)</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11:45-1:45</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(Math/Science-Casurra/Ellison)</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11:45-1:45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(Reading/ELA/Social Studies Clarke/McCray)</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11:55-12:32</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(Lunch)</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418673"/>
                  </a:ext>
                </a:extLst>
              </a:tr>
              <a:tr h="689254">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12:35-1:05 (Social Studies)</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12:00-12:30 (Social Studies)</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10:50-11:27 (Lunch)</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1:45-2:00</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(Recess)</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12:40-12:55</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(Recess)</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503864"/>
                  </a:ext>
                </a:extLst>
              </a:tr>
              <a:tr h="1200692">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1:10-1:25 (Recess)</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12:30-1:05 (ELA</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&amp;</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Writing)</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11:35-12:05 (ELA</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&amp;</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Writing)</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1:00-2:00</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(Continue Math/Science-Moore/Reid)</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1:00-2:00</a:t>
                      </a:r>
                      <a:endParaRPr lang="en-US" sz="950" b="0" i="0" u="none" strike="noStrike">
                        <a:effectLst/>
                        <a:latin typeface="Arial" panose="020B0604020202020204" pitchFamily="34" charset="0"/>
                      </a:endParaRPr>
                    </a:p>
                    <a:p>
                      <a:pPr marL="0" marR="0" algn="ctr" fontAlgn="t">
                        <a:lnSpc>
                          <a:spcPct val="107000"/>
                        </a:lnSpc>
                        <a:spcBef>
                          <a:spcPts val="0"/>
                        </a:spcBef>
                        <a:spcAft>
                          <a:spcPts val="0"/>
                        </a:spcAft>
                      </a:pPr>
                      <a:r>
                        <a:rPr lang="en-US" sz="950" b="0" i="0" u="none" strike="noStrike">
                          <a:effectLst/>
                          <a:latin typeface="Calibri" panose="020F0502020204030204" pitchFamily="34" charset="0"/>
                          <a:ea typeface="Calibri" panose="020F0502020204030204" pitchFamily="34" charset="0"/>
                          <a:cs typeface="Times New Roman" panose="02020603050405020304" pitchFamily="18" charset="0"/>
                        </a:rPr>
                        <a:t>(Continue Math/Science-Moore/Reid)</a:t>
                      </a:r>
                      <a:endParaRPr lang="en-US" sz="9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3481908"/>
                  </a:ext>
                </a:extLst>
              </a:tr>
              <a:tr h="1137645">
                <a:tc>
                  <a:txBody>
                    <a:bodyPr/>
                    <a:lstStyle/>
                    <a:p>
                      <a:pPr marL="0" marR="0" algn="ctr" fontAlgn="t">
                        <a:lnSpc>
                          <a:spcPct val="107000"/>
                        </a:lnSpc>
                        <a:spcBef>
                          <a:spcPts val="0"/>
                        </a:spcBef>
                        <a:spcAft>
                          <a:spcPts val="0"/>
                        </a:spcAft>
                      </a:pPr>
                      <a:r>
                        <a:rPr lang="en-US" sz="1050" b="0" i="0" u="none" strike="noStrike">
                          <a:effectLst/>
                          <a:latin typeface="Calibri" panose="020F0502020204030204" pitchFamily="34" charset="0"/>
                          <a:ea typeface="Calibri" panose="020F0502020204030204" pitchFamily="34" charset="0"/>
                          <a:cs typeface="Times New Roman" panose="02020603050405020304" pitchFamily="18" charset="0"/>
                        </a:rPr>
                        <a:t>1:30-2:00 (Science)</a:t>
                      </a:r>
                      <a:endParaRPr lang="en-US" sz="10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050" b="0" i="0" u="none" strike="noStrike">
                          <a:effectLst/>
                          <a:latin typeface="Calibri" panose="020F0502020204030204" pitchFamily="34" charset="0"/>
                          <a:ea typeface="Calibri" panose="020F0502020204030204" pitchFamily="34" charset="0"/>
                          <a:cs typeface="Times New Roman" panose="02020603050405020304" pitchFamily="18" charset="0"/>
                        </a:rPr>
                        <a:t>1:10-1:55 (Specials)</a:t>
                      </a:r>
                      <a:endParaRPr lang="en-US" sz="1050" b="0" i="0" u="none" strike="noStrike">
                        <a:effectLst/>
                        <a:latin typeface="Arial" panose="020B0604020202020204" pitchFamily="34" charset="0"/>
                      </a:endParaRPr>
                    </a:p>
                    <a:p>
                      <a:pPr marL="0" marR="0" algn="ctr" fontAlgn="t">
                        <a:lnSpc>
                          <a:spcPct val="107000"/>
                        </a:lnSpc>
                        <a:spcBef>
                          <a:spcPts val="0"/>
                        </a:spcBef>
                        <a:spcAft>
                          <a:spcPts val="0"/>
                        </a:spcAft>
                      </a:pPr>
                      <a:r>
                        <a:rPr lang="en-US" sz="10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050" b="0" i="0" u="none" strike="noStrike">
                          <a:effectLst/>
                          <a:latin typeface="Calibri" panose="020F0502020204030204" pitchFamily="34" charset="0"/>
                          <a:ea typeface="Calibri" panose="020F0502020204030204" pitchFamily="34" charset="0"/>
                          <a:cs typeface="Times New Roman" panose="02020603050405020304" pitchFamily="18" charset="0"/>
                        </a:rPr>
                        <a:t>12:10-12:55 (Specials)</a:t>
                      </a:r>
                      <a:endParaRPr lang="en-US" sz="1050" b="0" i="0" u="none" strike="noStrike">
                        <a:effectLst/>
                        <a:latin typeface="Arial" panose="020B0604020202020204" pitchFamily="34" charset="0"/>
                      </a:endParaRPr>
                    </a:p>
                    <a:p>
                      <a:pPr marL="0" marR="0" algn="ctr" fontAlgn="t">
                        <a:lnSpc>
                          <a:spcPct val="107000"/>
                        </a:lnSpc>
                        <a:spcBef>
                          <a:spcPts val="0"/>
                        </a:spcBef>
                        <a:spcAft>
                          <a:spcPts val="0"/>
                        </a:spcAft>
                      </a:pPr>
                      <a:r>
                        <a:rPr lang="en-US" sz="10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a:effectLst/>
                        <a:latin typeface="Arial" panose="020B0604020202020204" pitchFamily="34" charset="0"/>
                      </a:endParaRPr>
                    </a:p>
                    <a:p>
                      <a:pPr marL="0" marR="0" algn="ctr" fontAlgn="t">
                        <a:lnSpc>
                          <a:spcPct val="107000"/>
                        </a:lnSpc>
                        <a:spcBef>
                          <a:spcPts val="0"/>
                        </a:spcBef>
                        <a:spcAft>
                          <a:spcPts val="0"/>
                        </a:spcAft>
                      </a:pPr>
                      <a:r>
                        <a:rPr lang="en-US" sz="1050" b="0" i="0" u="none" strike="noStrike">
                          <a:effectLst/>
                          <a:latin typeface="Calibri" panose="020F0502020204030204" pitchFamily="34" charset="0"/>
                          <a:ea typeface="Calibri" panose="020F0502020204030204" pitchFamily="34" charset="0"/>
                          <a:cs typeface="Times New Roman" panose="02020603050405020304" pitchFamily="18" charset="0"/>
                        </a:rPr>
                        <a:t>1:00-2:00 (Math)</a:t>
                      </a:r>
                      <a:endParaRPr lang="en-US" sz="1050" b="0" i="0" u="none" strike="noStrike">
                        <a:effectLst/>
                        <a:latin typeface="Arial" panose="020B0604020202020204" pitchFamily="34" charset="0"/>
                      </a:endParaRPr>
                    </a:p>
                    <a:p>
                      <a:pPr marL="0" marR="0" algn="ctr" fontAlgn="t">
                        <a:lnSpc>
                          <a:spcPct val="107000"/>
                        </a:lnSpc>
                        <a:spcBef>
                          <a:spcPts val="0"/>
                        </a:spcBef>
                        <a:spcAft>
                          <a:spcPts val="0"/>
                        </a:spcAft>
                      </a:pPr>
                      <a:r>
                        <a:rPr lang="en-US" sz="105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05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30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fontAlgn="t">
                        <a:lnSpc>
                          <a:spcPct val="107000"/>
                        </a:lnSpc>
                        <a:spcBef>
                          <a:spcPts val="0"/>
                        </a:spcBef>
                        <a:spcAft>
                          <a:spcPts val="0"/>
                        </a:spcAft>
                      </a:pPr>
                      <a:r>
                        <a:rPr lang="en-US"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30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fontAlgn="t">
                        <a:lnSpc>
                          <a:spcPct val="107000"/>
                        </a:lnSpc>
                        <a:spcBef>
                          <a:spcPts val="0"/>
                        </a:spcBef>
                        <a:spcAft>
                          <a:spcPts val="0"/>
                        </a:spcAft>
                      </a:pPr>
                      <a:r>
                        <a:rPr lang="en-US"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30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810790718"/>
                  </a:ext>
                </a:extLst>
              </a:tr>
              <a:tr h="171390">
                <a:tc>
                  <a:txBody>
                    <a:bodyPr/>
                    <a:lstStyle/>
                    <a:p>
                      <a:pPr marL="0" marR="0" algn="ctr" fontAlgn="t">
                        <a:lnSpc>
                          <a:spcPct val="107000"/>
                        </a:lnSpc>
                        <a:spcBef>
                          <a:spcPts val="0"/>
                        </a:spcBef>
                        <a:spcAft>
                          <a:spcPts val="0"/>
                        </a:spcAft>
                      </a:pPr>
                      <a:r>
                        <a:rPr lang="en-US"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30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30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30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30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30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300" b="0" i="0" u="none" strike="noStrike">
                        <a:effectLst/>
                        <a:latin typeface="Arial" panose="020B0604020202020204" pitchFamily="34" charset="0"/>
                      </a:endParaRPr>
                    </a:p>
                  </a:txBody>
                  <a:tcPr marL="48016" marR="48016" marT="6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820339"/>
                  </a:ext>
                </a:extLst>
              </a:tr>
            </a:tbl>
          </a:graphicData>
        </a:graphic>
      </p:graphicFrame>
      <p:pic>
        <p:nvPicPr>
          <p:cNvPr id="4" name="Picture 3" descr="Shape&#10;&#10;Description automatically generated">
            <a:extLst>
              <a:ext uri="{FF2B5EF4-FFF2-40B4-BE49-F238E27FC236}">
                <a16:creationId xmlns:a16="http://schemas.microsoft.com/office/drawing/2014/main" id="{2B3943F8-8893-46C7-88E4-EC3EB9DD9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60" y="1759887"/>
            <a:ext cx="2962013" cy="2962013"/>
          </a:xfrm>
          <a:prstGeom prst="rect">
            <a:avLst/>
          </a:prstGeom>
        </p:spPr>
      </p:pic>
    </p:spTree>
    <p:extLst>
      <p:ext uri="{BB962C8B-B14F-4D97-AF65-F5344CB8AC3E}">
        <p14:creationId xmlns:p14="http://schemas.microsoft.com/office/powerpoint/2010/main" val="2790815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EDF2F0-89BB-41E9-B606-0E68A16DF99F}"/>
              </a:ext>
            </a:extLst>
          </p:cNvPr>
          <p:cNvSpPr txBox="1"/>
          <p:nvPr/>
        </p:nvSpPr>
        <p:spPr>
          <a:xfrm>
            <a:off x="209911" y="1403230"/>
            <a:ext cx="1178655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Faculty and Staff have participated in meetings regarding the DSCD Re- Entry plan  from September2020 to present. </a:t>
            </a:r>
          </a:p>
          <a:p>
            <a:endParaRPr lang="en-US" b="1">
              <a:cs typeface="Calibri"/>
            </a:endParaRPr>
          </a:p>
          <a:p>
            <a:r>
              <a:rPr lang="en-US" b="1">
                <a:cs typeface="Calibri"/>
              </a:rPr>
              <a:t>Faculty and Staff also completed district and local school intent to return surveys in the month of October. </a:t>
            </a:r>
          </a:p>
          <a:p>
            <a:endParaRPr lang="en-US" b="1">
              <a:cs typeface="Calibri"/>
            </a:endParaRPr>
          </a:p>
          <a:p>
            <a:r>
              <a:rPr lang="en-US" b="1">
                <a:cs typeface="Calibri"/>
              </a:rPr>
              <a:t>Parents and Guardians received information and updates about the DSCD Re-Entry plan in the months of September 2020 to present. </a:t>
            </a:r>
          </a:p>
          <a:p>
            <a:endParaRPr lang="en-US" b="1">
              <a:cs typeface="Calibri"/>
            </a:endParaRPr>
          </a:p>
          <a:p>
            <a:r>
              <a:rPr lang="en-US" b="1">
                <a:cs typeface="Calibri"/>
              </a:rPr>
              <a:t>Parents and Guardians also completed the district intent to return survey in October 2020. </a:t>
            </a:r>
          </a:p>
          <a:p>
            <a:endParaRPr lang="en-US" b="1">
              <a:cs typeface="Calibri"/>
            </a:endParaRPr>
          </a:p>
          <a:p>
            <a:r>
              <a:rPr lang="en-US" b="1">
                <a:cs typeface="Calibri"/>
              </a:rPr>
              <a:t>All Stakeholders will receive ongoing updates regarding district and local plans for Re-opening Schools. </a:t>
            </a:r>
          </a:p>
        </p:txBody>
      </p:sp>
      <p:sp>
        <p:nvSpPr>
          <p:cNvPr id="3" name="TextBox 2">
            <a:extLst>
              <a:ext uri="{FF2B5EF4-FFF2-40B4-BE49-F238E27FC236}">
                <a16:creationId xmlns:a16="http://schemas.microsoft.com/office/drawing/2014/main" id="{9A3F13ED-5E1F-4D17-B7FB-4A0ED0384DDD}"/>
              </a:ext>
            </a:extLst>
          </p:cNvPr>
          <p:cNvSpPr txBox="1"/>
          <p:nvPr/>
        </p:nvSpPr>
        <p:spPr>
          <a:xfrm>
            <a:off x="3114136" y="353683"/>
            <a:ext cx="569055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t>COMMUNICATION </a:t>
            </a:r>
          </a:p>
        </p:txBody>
      </p:sp>
      <p:pic>
        <p:nvPicPr>
          <p:cNvPr id="4" name="Picture 4" descr="A picture containing diagram&#10;&#10;Description automatically generated">
            <a:extLst>
              <a:ext uri="{FF2B5EF4-FFF2-40B4-BE49-F238E27FC236}">
                <a16:creationId xmlns:a16="http://schemas.microsoft.com/office/drawing/2014/main" id="{C4AF5802-D817-46C8-AA4C-BF0618905B26}"/>
              </a:ext>
            </a:extLst>
          </p:cNvPr>
          <p:cNvPicPr>
            <a:picLocks noChangeAspect="1"/>
          </p:cNvPicPr>
          <p:nvPr/>
        </p:nvPicPr>
        <p:blipFill rotWithShape="1">
          <a:blip r:embed="rId2"/>
          <a:srcRect t="20979" r="143" b="22378"/>
          <a:stretch/>
        </p:blipFill>
        <p:spPr>
          <a:xfrm>
            <a:off x="554967" y="4436634"/>
            <a:ext cx="10808907" cy="2169604"/>
          </a:xfrm>
          <a:prstGeom prst="rect">
            <a:avLst/>
          </a:prstGeom>
        </p:spPr>
      </p:pic>
    </p:spTree>
    <p:extLst>
      <p:ext uri="{BB962C8B-B14F-4D97-AF65-F5344CB8AC3E}">
        <p14:creationId xmlns:p14="http://schemas.microsoft.com/office/powerpoint/2010/main" val="2484854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5CCEF-392A-451E-AD08-35771BAE4406}"/>
              </a:ext>
            </a:extLst>
          </p:cNvPr>
          <p:cNvSpPr>
            <a:spLocks noGrp="1"/>
          </p:cNvSpPr>
          <p:nvPr>
            <p:ph type="title"/>
          </p:nvPr>
        </p:nvSpPr>
        <p:spPr>
          <a:xfrm>
            <a:off x="594360" y="1209086"/>
            <a:ext cx="3876848" cy="4064925"/>
          </a:xfrm>
        </p:spPr>
        <p:txBody>
          <a:bodyPr vert="horz" lIns="91440" tIns="45720" rIns="91440" bIns="45720" rtlCol="0" anchor="ctr">
            <a:normAutofit/>
          </a:bodyPr>
          <a:lstStyle/>
          <a:p>
            <a:pPr algn="ctr"/>
            <a:r>
              <a:rPr lang="en-US" sz="8000" kern="1200">
                <a:solidFill>
                  <a:schemeClr val="tx1"/>
                </a:solidFill>
                <a:highlight>
                  <a:srgbClr val="00FFFF"/>
                </a:highlight>
                <a:latin typeface="+mj-lt"/>
                <a:ea typeface="+mj-ea"/>
                <a:cs typeface="+mj-cs"/>
              </a:rPr>
              <a:t>Morning Arrival</a:t>
            </a:r>
          </a:p>
        </p:txBody>
      </p:sp>
      <p:grpSp>
        <p:nvGrpSpPr>
          <p:cNvPr id="14" name="Group 13">
            <a:extLst>
              <a:ext uri="{FF2B5EF4-FFF2-40B4-BE49-F238E27FC236}">
                <a16:creationId xmlns:a16="http://schemas.microsoft.com/office/drawing/2014/main" id="{22725F33-435F-480E-996D-205671CDC4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594360" y="73152"/>
            <a:chExt cx="1178966" cy="232963"/>
          </a:xfrm>
        </p:grpSpPr>
        <p:sp>
          <p:nvSpPr>
            <p:cNvPr id="15" name="Rectangle 64">
              <a:extLst>
                <a:ext uri="{FF2B5EF4-FFF2-40B4-BE49-F238E27FC236}">
                  <a16:creationId xmlns:a16="http://schemas.microsoft.com/office/drawing/2014/main" id="{07687CC5-056E-447F-A348-E9196E738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4B7194FF-E2A4-49A6-A54A-A0B6A1AC2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7ED6E1D0-56BF-487D-9BD1-5D8FD7938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AD27C1B6-91C6-4DFC-99E9-F0B83DC5D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B4A16B45-8536-4A38-B36E-A26F7ACED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F64F5F52-7BB7-4B43-BB5B-67DB66689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789C00E1-E374-485E-A40E-BCF0E6C8A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9AEDDA19-1BE9-4BD1-A087-11071390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9BF3970B-5A82-4527-AB38-536DF5FCF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B0A9D7D8-F150-43E1-83AD-CE553B3BD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F94325E-CD9B-4404-A2CF-D130B5387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7E5DF248-D56C-4D96-920E-D1FC7FDDA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C0B1AD48-9001-4AEF-AA30-56CAEC2B7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864399F-6339-4CD7-A92C-52BA2D57A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BA4AC9BF-79DA-4D77-8227-BC5CC7563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4310BC6-6BB6-49A0-88BA-4302E8E4F8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4840B5CD-1F12-405E-89D3-92A9D1738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AD8181A7-FF60-4734-B51C-E622917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BF5BAC90-7E94-452F-B85C-17EB7C248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7DABFDCB-F31D-4192-A6C4-9841F0E4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Box 3">
            <a:extLst>
              <a:ext uri="{FF2B5EF4-FFF2-40B4-BE49-F238E27FC236}">
                <a16:creationId xmlns:a16="http://schemas.microsoft.com/office/drawing/2014/main" id="{BDD79F76-C4FB-4546-9521-E70B4170F1A2}"/>
              </a:ext>
            </a:extLst>
          </p:cNvPr>
          <p:cNvGraphicFramePr/>
          <p:nvPr>
            <p:extLst>
              <p:ext uri="{D42A27DB-BD31-4B8C-83A1-F6EECF244321}">
                <p14:modId xmlns:p14="http://schemas.microsoft.com/office/powerpoint/2010/main" val="1693478968"/>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8793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D704EFE-42E8-4C4D-AF32-312001F77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room with a wooden floor&#10;&#10;Description automatically generated">
            <a:extLst>
              <a:ext uri="{FF2B5EF4-FFF2-40B4-BE49-F238E27FC236}">
                <a16:creationId xmlns:a16="http://schemas.microsoft.com/office/drawing/2014/main" id="{8F0273B6-B254-4862-8F48-ECC344622B17}"/>
              </a:ext>
            </a:extLst>
          </p:cNvPr>
          <p:cNvPicPr>
            <a:picLocks noChangeAspect="1"/>
          </p:cNvPicPr>
          <p:nvPr/>
        </p:nvPicPr>
        <p:blipFill rotWithShape="1">
          <a:blip r:embed="rId2"/>
          <a:srcRect r="3" b="36720"/>
          <a:stretch/>
        </p:blipFill>
        <p:spPr>
          <a:xfrm>
            <a:off x="244434" y="158162"/>
            <a:ext cx="5717373" cy="6577630"/>
          </a:xfrm>
          <a:prstGeom prst="rect">
            <a:avLst/>
          </a:prstGeom>
        </p:spPr>
      </p:pic>
      <p:pic>
        <p:nvPicPr>
          <p:cNvPr id="5" name="Picture 5" descr="A picture containing building, floor, sidewalk, sitting&#10;&#10;Description automatically generated">
            <a:extLst>
              <a:ext uri="{FF2B5EF4-FFF2-40B4-BE49-F238E27FC236}">
                <a16:creationId xmlns:a16="http://schemas.microsoft.com/office/drawing/2014/main" id="{E08075F3-35C8-446A-94E9-0A0B3356FF72}"/>
              </a:ext>
            </a:extLst>
          </p:cNvPr>
          <p:cNvPicPr>
            <a:picLocks noChangeAspect="1"/>
          </p:cNvPicPr>
          <p:nvPr/>
        </p:nvPicPr>
        <p:blipFill rotWithShape="1">
          <a:blip r:embed="rId3"/>
          <a:srcRect t="2564" r="2" b="34156"/>
          <a:stretch/>
        </p:blipFill>
        <p:spPr>
          <a:xfrm>
            <a:off x="6445844" y="158162"/>
            <a:ext cx="5242948" cy="6520121"/>
          </a:xfrm>
          <a:prstGeom prst="rect">
            <a:avLst/>
          </a:prstGeom>
        </p:spPr>
      </p:pic>
    </p:spTree>
    <p:extLst>
      <p:ext uri="{BB962C8B-B14F-4D97-AF65-F5344CB8AC3E}">
        <p14:creationId xmlns:p14="http://schemas.microsoft.com/office/powerpoint/2010/main" val="1957779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37F7D6-B5E5-4F58-85DF-E67539265292}"/>
              </a:ext>
            </a:extLst>
          </p:cNvPr>
          <p:cNvPicPr>
            <a:picLocks noChangeAspect="1"/>
          </p:cNvPicPr>
          <p:nvPr/>
        </p:nvPicPr>
        <p:blipFill>
          <a:blip r:embed="rId2"/>
          <a:stretch>
            <a:fillRect/>
          </a:stretch>
        </p:blipFill>
        <p:spPr>
          <a:xfrm>
            <a:off x="842016" y="2685053"/>
            <a:ext cx="10713279" cy="5571066"/>
          </a:xfrm>
          <a:prstGeom prst="rect">
            <a:avLst/>
          </a:prstGeom>
        </p:spPr>
      </p:pic>
      <p:graphicFrame>
        <p:nvGraphicFramePr>
          <p:cNvPr id="11" name="Content Placeholder 2">
            <a:extLst>
              <a:ext uri="{FF2B5EF4-FFF2-40B4-BE49-F238E27FC236}">
                <a16:creationId xmlns:a16="http://schemas.microsoft.com/office/drawing/2014/main" id="{44632B07-AED6-48F4-BF56-3FC54E8DA1BA}"/>
              </a:ext>
            </a:extLst>
          </p:cNvPr>
          <p:cNvGraphicFramePr/>
          <p:nvPr>
            <p:extLst>
              <p:ext uri="{D42A27DB-BD31-4B8C-83A1-F6EECF244321}">
                <p14:modId xmlns:p14="http://schemas.microsoft.com/office/powerpoint/2010/main" val="1466933943"/>
              </p:ext>
            </p:extLst>
          </p:nvPr>
        </p:nvGraphicFramePr>
        <p:xfrm>
          <a:off x="770130" y="29853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 descr="A sign on the side of a building&#10;&#10;Description automatically generated">
            <a:extLst>
              <a:ext uri="{FF2B5EF4-FFF2-40B4-BE49-F238E27FC236}">
                <a16:creationId xmlns:a16="http://schemas.microsoft.com/office/drawing/2014/main" id="{1A54817F-FF61-45FA-A54D-F5DBECE900C1}"/>
              </a:ext>
            </a:extLst>
          </p:cNvPr>
          <p:cNvPicPr>
            <a:picLocks noChangeAspect="1"/>
          </p:cNvPicPr>
          <p:nvPr/>
        </p:nvPicPr>
        <p:blipFill rotWithShape="1">
          <a:blip r:embed="rId8"/>
          <a:srcRect t="3130" r="-1" b="33525"/>
          <a:stretch/>
        </p:blipFill>
        <p:spPr>
          <a:xfrm>
            <a:off x="1144668" y="208472"/>
            <a:ext cx="4059936" cy="2336321"/>
          </a:xfrm>
          <a:prstGeom prst="rect">
            <a:avLst/>
          </a:prstGeom>
        </p:spPr>
      </p:pic>
      <p:pic>
        <p:nvPicPr>
          <p:cNvPr id="45" name="Picture 3" descr="A picture containing text&#10;&#10;Description automatically generated">
            <a:extLst>
              <a:ext uri="{FF2B5EF4-FFF2-40B4-BE49-F238E27FC236}">
                <a16:creationId xmlns:a16="http://schemas.microsoft.com/office/drawing/2014/main" id="{7D163E51-FF19-44F0-83C9-CF391C60079F}"/>
              </a:ext>
            </a:extLst>
          </p:cNvPr>
          <p:cNvPicPr>
            <a:picLocks noChangeAspect="1"/>
          </p:cNvPicPr>
          <p:nvPr/>
        </p:nvPicPr>
        <p:blipFill rotWithShape="1">
          <a:blip r:embed="rId9"/>
          <a:srcRect r="10685"/>
          <a:stretch/>
        </p:blipFill>
        <p:spPr>
          <a:xfrm>
            <a:off x="7078152" y="316312"/>
            <a:ext cx="4083465" cy="2206915"/>
          </a:xfrm>
          <a:prstGeom prst="rect">
            <a:avLst/>
          </a:prstGeom>
        </p:spPr>
      </p:pic>
    </p:spTree>
    <p:extLst>
      <p:ext uri="{BB962C8B-B14F-4D97-AF65-F5344CB8AC3E}">
        <p14:creationId xmlns:p14="http://schemas.microsoft.com/office/powerpoint/2010/main" val="1795413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2F5602-6586-46E4-8645-2CDA442A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434B85-DB0D-4010-A6A1-147F28D47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3C7E702-8C45-AE46-BC94-3898173360A4}"/>
              </a:ext>
            </a:extLst>
          </p:cNvPr>
          <p:cNvSpPr>
            <a:spLocks noGrp="1"/>
          </p:cNvSpPr>
          <p:nvPr>
            <p:ph type="title"/>
          </p:nvPr>
        </p:nvSpPr>
        <p:spPr>
          <a:xfrm>
            <a:off x="1458035" y="1049095"/>
            <a:ext cx="9833548" cy="1325563"/>
          </a:xfrm>
        </p:spPr>
        <p:txBody>
          <a:bodyPr>
            <a:normAutofit/>
          </a:bodyPr>
          <a:lstStyle/>
          <a:p>
            <a:pPr algn="ctr"/>
            <a:r>
              <a:rPr lang="en-US" sz="5400" b="1" u="sng">
                <a:solidFill>
                  <a:schemeClr val="tx2"/>
                </a:solidFill>
              </a:rPr>
              <a:t>Grades 3-5 Class Transition</a:t>
            </a:r>
          </a:p>
        </p:txBody>
      </p:sp>
      <p:grpSp>
        <p:nvGrpSpPr>
          <p:cNvPr id="13" name="Group 12">
            <a:extLst>
              <a:ext uri="{FF2B5EF4-FFF2-40B4-BE49-F238E27FC236}">
                <a16:creationId xmlns:a16="http://schemas.microsoft.com/office/drawing/2014/main" id="{F2E5F4F0-80C0-49F3-84A2-453DE42F20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915607" cy="2187829"/>
            <a:chOff x="-305" y="-1"/>
            <a:chExt cx="3832880" cy="2876136"/>
          </a:xfrm>
        </p:grpSpPr>
        <p:sp>
          <p:nvSpPr>
            <p:cNvPr id="14" name="Freeform: Shape 13">
              <a:extLst>
                <a:ext uri="{FF2B5EF4-FFF2-40B4-BE49-F238E27FC236}">
                  <a16:creationId xmlns:a16="http://schemas.microsoft.com/office/drawing/2014/main" id="{342FEDB6-5432-4162-8648-3827572AF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9FE345E-092D-4A20-A43A-0F9258D96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A313FCF-0EE7-4C6B-BAB3-EFC9451D3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B9ECD02-BE1B-4347-8C2E-EEA690082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DA50BFCA-BEB8-4824-B17B-3E4705E13026}"/>
              </a:ext>
            </a:extLst>
          </p:cNvPr>
          <p:cNvGraphicFramePr>
            <a:graphicFrameLocks noGrp="1"/>
          </p:cNvGraphicFramePr>
          <p:nvPr>
            <p:ph idx="1"/>
            <p:extLst>
              <p:ext uri="{D42A27DB-BD31-4B8C-83A1-F6EECF244321}">
                <p14:modId xmlns:p14="http://schemas.microsoft.com/office/powerpoint/2010/main" val="3766960259"/>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03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3AAB6F-3727-47F8-941F-89A3D46656C6}"/>
              </a:ext>
            </a:extLst>
          </p:cNvPr>
          <p:cNvPicPr>
            <a:picLocks noChangeAspect="1"/>
          </p:cNvPicPr>
          <p:nvPr/>
        </p:nvPicPr>
        <p:blipFill>
          <a:blip r:embed="rId2"/>
          <a:stretch>
            <a:fillRect/>
          </a:stretch>
        </p:blipFill>
        <p:spPr>
          <a:xfrm>
            <a:off x="1143941" y="643467"/>
            <a:ext cx="9904117" cy="5571066"/>
          </a:xfrm>
          <a:prstGeom prst="rect">
            <a:avLst/>
          </a:prstGeom>
        </p:spPr>
      </p:pic>
      <p:graphicFrame>
        <p:nvGraphicFramePr>
          <p:cNvPr id="11" name="Content Placeholder 2">
            <a:extLst>
              <a:ext uri="{FF2B5EF4-FFF2-40B4-BE49-F238E27FC236}">
                <a16:creationId xmlns:a16="http://schemas.microsoft.com/office/drawing/2014/main" id="{C44ECFB0-703D-45E8-A8BC-05C13C75F551}"/>
              </a:ext>
            </a:extLst>
          </p:cNvPr>
          <p:cNvGraphicFramePr/>
          <p:nvPr>
            <p:extLst>
              <p:ext uri="{D42A27DB-BD31-4B8C-83A1-F6EECF244321}">
                <p14:modId xmlns:p14="http://schemas.microsoft.com/office/powerpoint/2010/main" val="41419642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9789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E9C6B27-8DD0-49D4-9522-C9AC938E4869}"/>
              </a:ext>
            </a:extLst>
          </p:cNvPr>
          <p:cNvSpPr txBox="1"/>
          <p:nvPr/>
        </p:nvSpPr>
        <p:spPr>
          <a:xfrm>
            <a:off x="748783" y="747656"/>
            <a:ext cx="6348289" cy="5724644"/>
          </a:xfrm>
          <a:prstGeom prst="rect">
            <a:avLst/>
          </a:prstGeom>
          <a:noFill/>
        </p:spPr>
        <p:txBody>
          <a:bodyPr wrap="square" lIns="91440" tIns="45720" rIns="91440" bIns="45720" rtlCol="0" anchor="t">
            <a:spAutoFit/>
          </a:bodyPr>
          <a:lstStyle/>
          <a:p>
            <a:pPr algn="ctr">
              <a:spcAft>
                <a:spcPts val="800"/>
              </a:spcAft>
            </a:pPr>
            <a:r>
              <a:rPr lang="en-US" sz="4000" b="0" i="0">
                <a:solidFill>
                  <a:srgbClr val="000000"/>
                </a:solidFill>
                <a:effectLst/>
                <a:latin typeface="Calibri"/>
                <a:cs typeface="Calibri"/>
              </a:rPr>
              <a:t> LUNCH TRANSITIONS</a:t>
            </a:r>
          </a:p>
          <a:p>
            <a:pPr algn="l">
              <a:buFont typeface="Arial" panose="020B0604020202020204" pitchFamily="34" charset="0"/>
              <a:buChar char="•"/>
            </a:pPr>
            <a:r>
              <a:rPr lang="en-US" sz="1800" b="0" i="0">
                <a:solidFill>
                  <a:srgbClr val="000000"/>
                </a:solidFill>
                <a:effectLst/>
                <a:latin typeface="inherit"/>
              </a:rPr>
              <a:t>The Lunch rotation will be on a staggered schedule. </a:t>
            </a:r>
            <a:endParaRPr lang="en-US" b="0" i="0">
              <a:solidFill>
                <a:srgbClr val="000000"/>
              </a:solidFill>
              <a:effectLst/>
              <a:latin typeface="Calibri" panose="020F0502020204030204" pitchFamily="34" charset="0"/>
            </a:endParaRPr>
          </a:p>
          <a:p>
            <a:pPr algn="l">
              <a:buFont typeface="Arial" panose="020B0604020202020204" pitchFamily="34" charset="0"/>
              <a:buChar char="•"/>
            </a:pPr>
            <a:r>
              <a:rPr lang="en-US" sz="1800" b="0" i="0">
                <a:solidFill>
                  <a:srgbClr val="000000"/>
                </a:solidFill>
                <a:effectLst/>
                <a:latin typeface="inherit"/>
              </a:rPr>
              <a:t>*Only one class per grade level will be allowed to eat in the cafeteria during their scheduled lunch period. </a:t>
            </a:r>
            <a:endParaRPr lang="en-US" b="0" i="0">
              <a:solidFill>
                <a:srgbClr val="000000"/>
              </a:solidFill>
              <a:effectLst/>
              <a:latin typeface="Calibri" panose="020F0502020204030204" pitchFamily="34" charset="0"/>
            </a:endParaRPr>
          </a:p>
          <a:p>
            <a:pPr algn="l">
              <a:buFont typeface="Arial" panose="020B0604020202020204" pitchFamily="34" charset="0"/>
              <a:buChar char="•"/>
            </a:pPr>
            <a:r>
              <a:rPr lang="en-US" sz="1800" b="0" i="0">
                <a:solidFill>
                  <a:srgbClr val="000000"/>
                </a:solidFill>
                <a:effectLst/>
                <a:latin typeface="inherit"/>
              </a:rPr>
              <a:t>Lunch monitors will be on duty to provide teachers with a duty- free lunch.</a:t>
            </a:r>
            <a:endParaRPr lang="en-US" b="0" i="0">
              <a:solidFill>
                <a:srgbClr val="000000"/>
              </a:solidFill>
              <a:effectLst/>
              <a:latin typeface="Calibri" panose="020F0502020204030204" pitchFamily="34" charset="0"/>
            </a:endParaRPr>
          </a:p>
          <a:p>
            <a:pPr algn="l">
              <a:buFont typeface="Arial" panose="020B0604020202020204" pitchFamily="34" charset="0"/>
              <a:buChar char="•"/>
            </a:pPr>
            <a:r>
              <a:rPr lang="en-US" sz="1800" b="0" i="0">
                <a:solidFill>
                  <a:srgbClr val="000000"/>
                </a:solidFill>
                <a:effectLst/>
                <a:latin typeface="inherit"/>
              </a:rPr>
              <a:t>Homerooms will rotate weekly taking turns to eat in the cafeteria. </a:t>
            </a:r>
            <a:endParaRPr lang="en-US" b="0" i="0">
              <a:solidFill>
                <a:srgbClr val="000000"/>
              </a:solidFill>
              <a:effectLst/>
              <a:latin typeface="Calibri" panose="020F0502020204030204" pitchFamily="34" charset="0"/>
            </a:endParaRPr>
          </a:p>
          <a:p>
            <a:pPr algn="l">
              <a:buFont typeface="Arial" panose="020B0604020202020204" pitchFamily="34" charset="0"/>
              <a:buChar char="•"/>
            </a:pPr>
            <a:r>
              <a:rPr lang="en-US" sz="1800" b="0" i="0">
                <a:solidFill>
                  <a:srgbClr val="000000"/>
                </a:solidFill>
                <a:effectLst/>
                <a:latin typeface="inherit"/>
              </a:rPr>
              <a:t>All other homerooms will eat in their classrooms. </a:t>
            </a:r>
            <a:endParaRPr lang="en-US" b="0" i="0">
              <a:solidFill>
                <a:srgbClr val="000000"/>
              </a:solidFill>
              <a:effectLst/>
              <a:latin typeface="Calibri" panose="020F0502020204030204" pitchFamily="34" charset="0"/>
            </a:endParaRPr>
          </a:p>
          <a:p>
            <a:pPr algn="l">
              <a:buFont typeface="Arial" panose="020B0604020202020204" pitchFamily="34" charset="0"/>
              <a:buChar char="•"/>
            </a:pPr>
            <a:r>
              <a:rPr lang="en-US" sz="1800" b="0" i="0">
                <a:solidFill>
                  <a:srgbClr val="000000"/>
                </a:solidFill>
                <a:effectLst/>
                <a:latin typeface="inherit"/>
              </a:rPr>
              <a:t>Lunch will be grab-and-go. </a:t>
            </a:r>
            <a:endParaRPr lang="en-US" b="0" i="0">
              <a:solidFill>
                <a:srgbClr val="000000"/>
              </a:solidFill>
              <a:effectLst/>
              <a:latin typeface="Calibri" panose="020F0502020204030204" pitchFamily="34" charset="0"/>
            </a:endParaRPr>
          </a:p>
          <a:p>
            <a:pPr algn="l">
              <a:buFont typeface="Arial" panose="020B0604020202020204" pitchFamily="34" charset="0"/>
              <a:buChar char="•"/>
            </a:pPr>
            <a:r>
              <a:rPr lang="en-US" sz="1800" b="0" i="0">
                <a:solidFill>
                  <a:srgbClr val="000000"/>
                </a:solidFill>
                <a:effectLst/>
                <a:latin typeface="inherit"/>
              </a:rPr>
              <a:t>Students will transition to the cafeteria following the directional signs posted and by using the floor markers spacing them apart. </a:t>
            </a:r>
            <a:endParaRPr lang="en-US" b="0" i="0">
              <a:solidFill>
                <a:srgbClr val="000000"/>
              </a:solidFill>
              <a:effectLst/>
              <a:latin typeface="Calibri" panose="020F0502020204030204" pitchFamily="34" charset="0"/>
            </a:endParaRPr>
          </a:p>
          <a:p>
            <a:pPr algn="l">
              <a:buFont typeface="Arial" panose="020B0604020202020204" pitchFamily="34" charset="0"/>
              <a:buChar char="•"/>
            </a:pPr>
            <a:r>
              <a:rPr lang="en-US" sz="1800" b="0" i="0">
                <a:solidFill>
                  <a:srgbClr val="000000"/>
                </a:solidFill>
                <a:effectLst/>
                <a:latin typeface="inherit"/>
              </a:rPr>
              <a:t>One door will be used for entry, and one door will be used for exiting the cafeteria. </a:t>
            </a:r>
            <a:endParaRPr lang="en-US" b="0" i="0">
              <a:solidFill>
                <a:srgbClr val="000000"/>
              </a:solidFill>
              <a:effectLst/>
              <a:latin typeface="Calibri" panose="020F0502020204030204" pitchFamily="34" charset="0"/>
            </a:endParaRPr>
          </a:p>
          <a:p>
            <a:pPr algn="l">
              <a:spcAft>
                <a:spcPts val="800"/>
              </a:spcAft>
            </a:pPr>
            <a:endParaRPr lang="en-US" sz="1800" b="0" i="0">
              <a:solidFill>
                <a:srgbClr val="000000"/>
              </a:solidFill>
              <a:effectLst/>
              <a:latin typeface="Calibri" panose="020F0502020204030204" pitchFamily="34" charset="0"/>
              <a:cs typeface="Calibri"/>
            </a:endParaRPr>
          </a:p>
          <a:p>
            <a:pPr algn="l">
              <a:spcAft>
                <a:spcPts val="800"/>
              </a:spcAft>
            </a:pPr>
            <a:r>
              <a:rPr lang="en-US" sz="1800" b="0" i="0">
                <a:solidFill>
                  <a:srgbClr val="000000"/>
                </a:solidFill>
                <a:effectLst/>
                <a:latin typeface="Calibri"/>
                <a:cs typeface="Calibri"/>
              </a:rPr>
              <a:t>*</a:t>
            </a:r>
            <a:r>
              <a:rPr lang="en-US" sz="1800" b="0" i="0">
                <a:solidFill>
                  <a:srgbClr val="000000"/>
                </a:solidFill>
                <a:effectLst/>
                <a:latin typeface="inherit"/>
              </a:rPr>
              <a:t>This will be on a trial basis. Adjustments will be made as administration deems appropriate</a:t>
            </a:r>
            <a:endParaRPr lang="en-US" sz="1800" b="0" i="0">
              <a:solidFill>
                <a:srgbClr val="000000"/>
              </a:solidFill>
              <a:effectLst/>
              <a:latin typeface="Calibri" panose="020F0502020204030204" pitchFamily="34" charset="0"/>
            </a:endParaRPr>
          </a:p>
          <a:p>
            <a:endParaRPr lang="en-US"/>
          </a:p>
        </p:txBody>
      </p:sp>
      <p:pic>
        <p:nvPicPr>
          <p:cNvPr id="2" name="Picture 4" descr="A picture containing building, outdoor, sitting, person&#10;&#10;Description automatically generated">
            <a:extLst>
              <a:ext uri="{FF2B5EF4-FFF2-40B4-BE49-F238E27FC236}">
                <a16:creationId xmlns:a16="http://schemas.microsoft.com/office/drawing/2014/main" id="{3CB9FB79-CA57-4C9A-BBEB-CFFE323C0B3D}"/>
              </a:ext>
            </a:extLst>
          </p:cNvPr>
          <p:cNvPicPr>
            <a:picLocks noChangeAspect="1"/>
          </p:cNvPicPr>
          <p:nvPr/>
        </p:nvPicPr>
        <p:blipFill rotWithShape="1">
          <a:blip r:embed="rId2"/>
          <a:srcRect t="3283" r="3" b="33800"/>
          <a:stretch/>
        </p:blipFill>
        <p:spPr>
          <a:xfrm>
            <a:off x="7359108" y="1847491"/>
            <a:ext cx="4087368" cy="3429000"/>
          </a:xfrm>
          <a:prstGeom prst="rect">
            <a:avLst/>
          </a:prstGeom>
        </p:spPr>
      </p:pic>
    </p:spTree>
    <p:extLst>
      <p:ext uri="{BB962C8B-B14F-4D97-AF65-F5344CB8AC3E}">
        <p14:creationId xmlns:p14="http://schemas.microsoft.com/office/powerpoint/2010/main" val="1309561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a:extLst>
              <a:ext uri="{FF2B5EF4-FFF2-40B4-BE49-F238E27FC236}">
                <a16:creationId xmlns:a16="http://schemas.microsoft.com/office/drawing/2014/main" id="{05AD3998-CF72-48F6-90B8-F03F9C98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FD73D-8817-421E-A58A-97D6C5333D49}"/>
              </a:ext>
            </a:extLst>
          </p:cNvPr>
          <p:cNvSpPr>
            <a:spLocks noGrp="1"/>
          </p:cNvSpPr>
          <p:nvPr>
            <p:ph type="title"/>
          </p:nvPr>
        </p:nvSpPr>
        <p:spPr>
          <a:xfrm>
            <a:off x="422144" y="301420"/>
            <a:ext cx="5294293" cy="2956085"/>
          </a:xfrm>
        </p:spPr>
        <p:txBody>
          <a:bodyPr vert="horz" lIns="91440" tIns="45720" rIns="91440" bIns="45720" rtlCol="0" anchor="ctr">
            <a:normAutofit/>
          </a:bodyPr>
          <a:lstStyle/>
          <a:p>
            <a:r>
              <a:rPr lang="en-US" sz="4800">
                <a:highlight>
                  <a:srgbClr val="FFFF00"/>
                </a:highlight>
              </a:rPr>
              <a:t>Afternoon Dismissal</a:t>
            </a:r>
          </a:p>
        </p:txBody>
      </p:sp>
      <p:sp>
        <p:nvSpPr>
          <p:cNvPr id="4" name="TextBox 3">
            <a:extLst>
              <a:ext uri="{FF2B5EF4-FFF2-40B4-BE49-F238E27FC236}">
                <a16:creationId xmlns:a16="http://schemas.microsoft.com/office/drawing/2014/main" id="{BEF1AE73-2705-42E8-B530-A164540B8B8D}"/>
              </a:ext>
            </a:extLst>
          </p:cNvPr>
          <p:cNvSpPr txBox="1"/>
          <p:nvPr/>
        </p:nvSpPr>
        <p:spPr>
          <a:xfrm>
            <a:off x="6003984" y="281395"/>
            <a:ext cx="4956417" cy="2984320"/>
          </a:xfrm>
          <a:prstGeom prst="rect">
            <a:avLst/>
          </a:prstGeom>
        </p:spPr>
        <p:txBody>
          <a:bodyPr vert="horz" lIns="91440" tIns="45720" rIns="91440" bIns="45720" rtlCol="0" anchor="ctr">
            <a:normAutofit/>
          </a:bodyPr>
          <a:lstStyle/>
          <a:p>
            <a:pPr marR="0" indent="-228600">
              <a:lnSpc>
                <a:spcPct val="90000"/>
              </a:lnSpc>
              <a:spcBef>
                <a:spcPts val="0"/>
              </a:spcBef>
              <a:spcAft>
                <a:spcPts val="800"/>
              </a:spcAft>
              <a:buFont typeface="Arial" panose="020B0604020202020204" pitchFamily="34" charset="0"/>
              <a:buChar char="•"/>
            </a:pPr>
            <a:endParaRPr lang="en-US">
              <a:effectLst/>
            </a:endParaRPr>
          </a:p>
          <a:p>
            <a:pPr marL="342900" marR="0" lvl="0" indent="-228600">
              <a:lnSpc>
                <a:spcPct val="90000"/>
              </a:lnSpc>
              <a:spcBef>
                <a:spcPts val="0"/>
              </a:spcBef>
              <a:spcAft>
                <a:spcPts val="0"/>
              </a:spcAft>
              <a:buFont typeface="Arial" panose="020B0604020202020204" pitchFamily="34" charset="0"/>
              <a:buChar char="•"/>
            </a:pPr>
            <a:r>
              <a:rPr lang="en-US">
                <a:effectLst/>
              </a:rPr>
              <a:t>Afternoon dismissal will be staggered. </a:t>
            </a:r>
          </a:p>
          <a:p>
            <a:pPr marL="342900" marR="0" lvl="0" indent="-228600">
              <a:lnSpc>
                <a:spcPct val="90000"/>
              </a:lnSpc>
              <a:spcBef>
                <a:spcPts val="0"/>
              </a:spcBef>
              <a:spcAft>
                <a:spcPts val="0"/>
              </a:spcAft>
              <a:buFont typeface="Arial" panose="020B0604020202020204" pitchFamily="34" charset="0"/>
              <a:buChar char="•"/>
            </a:pPr>
            <a:r>
              <a:rPr lang="en-US">
                <a:effectLst/>
              </a:rPr>
              <a:t>Car Riders, Bus Riders, Nursery Van Riders, and Walkers will have a staggered schedule.</a:t>
            </a:r>
          </a:p>
          <a:p>
            <a:pPr marL="342900" marR="0" lvl="0" indent="-228600">
              <a:lnSpc>
                <a:spcPct val="90000"/>
              </a:lnSpc>
              <a:spcBef>
                <a:spcPts val="0"/>
              </a:spcBef>
              <a:spcAft>
                <a:spcPts val="0"/>
              </a:spcAft>
              <a:buFont typeface="Arial" panose="020B0604020202020204" pitchFamily="34" charset="0"/>
              <a:buChar char="•"/>
            </a:pPr>
            <a:r>
              <a:rPr lang="en-US">
                <a:effectLst/>
              </a:rPr>
              <a:t>All hall transitions will be in one direction.</a:t>
            </a:r>
          </a:p>
          <a:p>
            <a:pPr marL="342900" marR="0" lvl="0" indent="-228600">
              <a:lnSpc>
                <a:spcPct val="90000"/>
              </a:lnSpc>
              <a:spcBef>
                <a:spcPts val="0"/>
              </a:spcBef>
              <a:spcAft>
                <a:spcPts val="800"/>
              </a:spcAft>
              <a:buFont typeface="Arial" panose="020B0604020202020204" pitchFamily="34" charset="0"/>
              <a:buChar char="•"/>
            </a:pPr>
            <a:r>
              <a:rPr lang="en-US">
                <a:effectLst/>
              </a:rPr>
              <a:t>Signs and staff will guide this practice.</a:t>
            </a:r>
          </a:p>
          <a:p>
            <a:pPr marL="342900" marR="0" lvl="0" indent="-228600">
              <a:lnSpc>
                <a:spcPct val="90000"/>
              </a:lnSpc>
              <a:spcBef>
                <a:spcPts val="0"/>
              </a:spcBef>
              <a:spcAft>
                <a:spcPts val="800"/>
              </a:spcAft>
              <a:buFont typeface="Arial" panose="020B0604020202020204" pitchFamily="34" charset="0"/>
              <a:buChar char="•"/>
            </a:pPr>
            <a:r>
              <a:rPr lang="en-US"/>
              <a:t>All duty personnel will have an assigned zone to monitor.</a:t>
            </a:r>
            <a:endParaRPr lang="en-US">
              <a:effectLst/>
            </a:endParaRPr>
          </a:p>
        </p:txBody>
      </p:sp>
      <p:pic>
        <p:nvPicPr>
          <p:cNvPr id="3" name="Picture 2">
            <a:extLst>
              <a:ext uri="{FF2B5EF4-FFF2-40B4-BE49-F238E27FC236}">
                <a16:creationId xmlns:a16="http://schemas.microsoft.com/office/drawing/2014/main" id="{E4C18B85-C367-498C-9F2F-88144B43CA59}"/>
              </a:ext>
            </a:extLst>
          </p:cNvPr>
          <p:cNvPicPr>
            <a:picLocks noChangeAspect="1"/>
          </p:cNvPicPr>
          <p:nvPr/>
        </p:nvPicPr>
        <p:blipFill rotWithShape="1">
          <a:blip r:embed="rId2"/>
          <a:srcRect l="22172" r="1866"/>
          <a:stretch/>
        </p:blipFill>
        <p:spPr>
          <a:xfrm>
            <a:off x="471569" y="3363686"/>
            <a:ext cx="10894411" cy="2796701"/>
          </a:xfrm>
          <a:prstGeom prst="rect">
            <a:avLst/>
          </a:prstGeom>
        </p:spPr>
      </p:pic>
      <p:cxnSp>
        <p:nvCxnSpPr>
          <p:cNvPr id="26" name="Straight Connector 25">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2B7D5BF-766A-4865-A35F-7AF824483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70161"/>
            <a:ext cx="475488" cy="2790226"/>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697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49D9D5-6C01-44AD-A09F-11287BD3F422}"/>
              </a:ext>
            </a:extLst>
          </p:cNvPr>
          <p:cNvPicPr>
            <a:picLocks noChangeAspect="1"/>
          </p:cNvPicPr>
          <p:nvPr/>
        </p:nvPicPr>
        <p:blipFill rotWithShape="1">
          <a:blip r:embed="rId2"/>
          <a:srcRect t="21267" r="-1" b="6982"/>
          <a:stretch/>
        </p:blipFill>
        <p:spPr>
          <a:xfrm>
            <a:off x="321733" y="321733"/>
            <a:ext cx="11548534" cy="6214534"/>
          </a:xfrm>
          <a:prstGeom prst="rect">
            <a:avLst/>
          </a:prstGeom>
        </p:spPr>
      </p:pic>
    </p:spTree>
    <p:extLst>
      <p:ext uri="{BB962C8B-B14F-4D97-AF65-F5344CB8AC3E}">
        <p14:creationId xmlns:p14="http://schemas.microsoft.com/office/powerpoint/2010/main" val="1408183688"/>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3A31E92-D1AE-4201-9B13-0E85E8C63E58}"/>
              </a:ext>
            </a:extLst>
          </p:cNvPr>
          <p:cNvGraphicFramePr>
            <a:graphicFrameLocks noGrp="1"/>
          </p:cNvGraphicFramePr>
          <p:nvPr>
            <p:extLst>
              <p:ext uri="{D42A27DB-BD31-4B8C-83A1-F6EECF244321}">
                <p14:modId xmlns:p14="http://schemas.microsoft.com/office/powerpoint/2010/main" val="2792489661"/>
              </p:ext>
            </p:extLst>
          </p:nvPr>
        </p:nvGraphicFramePr>
        <p:xfrm>
          <a:off x="412652" y="194799"/>
          <a:ext cx="11366696" cy="6232785"/>
        </p:xfrm>
        <a:graphic>
          <a:graphicData uri="http://schemas.openxmlformats.org/drawingml/2006/table">
            <a:tbl>
              <a:tblPr firstRow="1" firstCol="1" bandRow="1">
                <a:tableStyleId>{5C22544A-7EE6-4342-B048-85BDC9FD1C3A}</a:tableStyleId>
              </a:tblPr>
              <a:tblGrid>
                <a:gridCol w="10935898">
                  <a:extLst>
                    <a:ext uri="{9D8B030D-6E8A-4147-A177-3AD203B41FA5}">
                      <a16:colId xmlns:a16="http://schemas.microsoft.com/office/drawing/2014/main" val="2301057704"/>
                    </a:ext>
                  </a:extLst>
                </a:gridCol>
                <a:gridCol w="430798">
                  <a:extLst>
                    <a:ext uri="{9D8B030D-6E8A-4147-A177-3AD203B41FA5}">
                      <a16:colId xmlns:a16="http://schemas.microsoft.com/office/drawing/2014/main" val="3583114748"/>
                    </a:ext>
                  </a:extLst>
                </a:gridCol>
              </a:tblGrid>
              <a:tr h="1730174">
                <a:tc gridSpan="2">
                  <a:txBody>
                    <a:bodyPr/>
                    <a:lstStyle/>
                    <a:p>
                      <a:pPr marL="0" marR="0" algn="l">
                        <a:lnSpc>
                          <a:spcPct val="115000"/>
                        </a:lnSpc>
                        <a:spcBef>
                          <a:spcPts val="0"/>
                        </a:spcBef>
                        <a:spcAft>
                          <a:spcPts val="0"/>
                        </a:spcAft>
                      </a:pPr>
                      <a:r>
                        <a:rPr lang="en-US" sz="1800" u="sng" dirty="0">
                          <a:effectLst/>
                        </a:rPr>
                        <a:t>Late Check-In Procedures (After 7:45 a.m.)</a:t>
                      </a:r>
                    </a:p>
                    <a:p>
                      <a:pPr marL="342900" marR="0" indent="-342900" algn="l">
                        <a:lnSpc>
                          <a:spcPct val="115000"/>
                        </a:lnSpc>
                        <a:spcBef>
                          <a:spcPts val="0"/>
                        </a:spcBef>
                        <a:spcAft>
                          <a:spcPts val="0"/>
                        </a:spcAft>
                        <a:buFont typeface="Arial" panose="020B0604020202020204" pitchFamily="34" charset="0"/>
                        <a:buChar char="•"/>
                      </a:pPr>
                      <a:r>
                        <a:rPr lang="en-US" sz="1800" dirty="0">
                          <a:effectLst/>
                          <a:latin typeface="Calibri"/>
                          <a:ea typeface="Calibri" panose="020F0502020204030204" pitchFamily="34" charset="0"/>
                          <a:cs typeface="Times New Roman"/>
                        </a:rPr>
                        <a:t>Parents should escort the student(s) to the front door entrance. </a:t>
                      </a:r>
                    </a:p>
                    <a:p>
                      <a:pPr marL="342900" marR="0" indent="-342900" algn="l">
                        <a:lnSpc>
                          <a:spcPct val="115000"/>
                        </a:lnSpc>
                        <a:spcBef>
                          <a:spcPts val="0"/>
                        </a:spcBef>
                        <a:spcAft>
                          <a:spcPts val="0"/>
                        </a:spcAft>
                        <a:buFont typeface="Arial" panose="020B0604020202020204" pitchFamily="34" charset="0"/>
                        <a:buChar char="•"/>
                      </a:pPr>
                      <a:r>
                        <a:rPr lang="en-US" sz="1800" dirty="0">
                          <a:effectLst/>
                          <a:latin typeface="Calibri"/>
                          <a:ea typeface="Calibri" panose="020F0502020204030204" pitchFamily="34" charset="0"/>
                          <a:cs typeface="Times New Roman"/>
                        </a:rPr>
                        <a:t>Parents should ring the door-bell and wait for a response from the front office.  </a:t>
                      </a:r>
                    </a:p>
                    <a:p>
                      <a:pPr marL="342900" marR="0" indent="-342900" algn="l">
                        <a:lnSpc>
                          <a:spcPct val="115000"/>
                        </a:lnSpc>
                        <a:spcBef>
                          <a:spcPts val="0"/>
                        </a:spcBef>
                        <a:spcAft>
                          <a:spcPts val="0"/>
                        </a:spcAft>
                        <a:buFont typeface="Arial" panose="020B0604020202020204" pitchFamily="34" charset="0"/>
                        <a:buChar char="•"/>
                      </a:pPr>
                      <a:r>
                        <a:rPr lang="en-US" sz="1800" dirty="0">
                          <a:effectLst/>
                          <a:latin typeface="Calibri"/>
                          <a:ea typeface="Calibri" panose="020F0502020204030204" pitchFamily="34" charset="0"/>
                          <a:cs typeface="Times New Roman"/>
                        </a:rPr>
                        <a:t>Only the student(s) will be permitted to enter into the building. </a:t>
                      </a:r>
                    </a:p>
                    <a:p>
                      <a:pPr marL="342900" marR="0" indent="-342900" algn="l">
                        <a:lnSpc>
                          <a:spcPct val="115000"/>
                        </a:lnSpc>
                        <a:spcBef>
                          <a:spcPts val="0"/>
                        </a:spcBef>
                        <a:spcAft>
                          <a:spcPts val="0"/>
                        </a:spcAft>
                        <a:buFont typeface="Arial" panose="020B0604020202020204" pitchFamily="34" charset="0"/>
                        <a:buChar char="•"/>
                      </a:pPr>
                      <a:r>
                        <a:rPr lang="en-US" sz="1800" dirty="0">
                          <a:effectLst/>
                          <a:latin typeface="Calibri"/>
                          <a:ea typeface="Calibri" panose="020F0502020204030204" pitchFamily="34" charset="0"/>
                          <a:cs typeface="Times New Roman"/>
                        </a:rPr>
                        <a:t>The front office will mark the student(s) present and provide a tardy pass to class.</a:t>
                      </a:r>
                    </a:p>
                  </a:txBody>
                  <a:tcPr marL="179679" marR="179679" marT="0" marB="0"/>
                </a:tc>
                <a:tc hMerge="1">
                  <a:txBody>
                    <a:bodyPr/>
                    <a:lstStyle/>
                    <a:p>
                      <a:endParaRPr lang="en-US"/>
                    </a:p>
                  </a:txBody>
                  <a:tcPr/>
                </a:tc>
                <a:extLst>
                  <a:ext uri="{0D108BD9-81ED-4DB2-BD59-A6C34878D82A}">
                    <a16:rowId xmlns:a16="http://schemas.microsoft.com/office/drawing/2014/main" val="1696477500"/>
                  </a:ext>
                </a:extLst>
              </a:tr>
              <a:tr h="165532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u="sng" dirty="0">
                          <a:effectLst/>
                        </a:rPr>
                        <a:t>Check-Out Procedures</a:t>
                      </a:r>
                    </a:p>
                    <a:p>
                      <a:pPr marL="342900" marR="0" lvl="0" indent="-342900" algn="l" rtl="0" eaLnBrk="1" fontAlgn="auto" latinLnBrk="0" hangingPunct="1">
                        <a:lnSpc>
                          <a:spcPct val="115000"/>
                        </a:lnSpc>
                        <a:spcBef>
                          <a:spcPts val="0"/>
                        </a:spcBef>
                        <a:spcAft>
                          <a:spcPts val="0"/>
                        </a:spcAft>
                        <a:buClrTx/>
                        <a:buSzTx/>
                        <a:buFont typeface="Arial" panose="020B0604020202020204" pitchFamily="34" charset="0"/>
                        <a:buChar char="•"/>
                      </a:pPr>
                      <a:r>
                        <a:rPr lang="en-US" sz="1800" u="none" dirty="0">
                          <a:effectLst/>
                        </a:rPr>
                        <a:t>Prior to picking up the student(s) for early check out, the parent/guardian are required to notify the school. </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u="none" dirty="0">
                          <a:effectLst/>
                        </a:rPr>
                        <a:t>The front office will notify the teacher of the early dismissal.</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u="none" dirty="0">
                          <a:effectLst/>
                        </a:rPr>
                        <a:t>The student will remain in class until called to the front office for dismissal.</a:t>
                      </a:r>
                    </a:p>
                    <a:p>
                      <a:pPr marL="342900" marR="0" lvl="0" indent="-342900" algn="l" rtl="0" eaLnBrk="1" fontAlgn="auto" latinLnBrk="0" hangingPunct="1">
                        <a:lnSpc>
                          <a:spcPct val="115000"/>
                        </a:lnSpc>
                        <a:spcBef>
                          <a:spcPts val="0"/>
                        </a:spcBef>
                        <a:spcAft>
                          <a:spcPts val="0"/>
                        </a:spcAft>
                        <a:buClrTx/>
                        <a:buSzTx/>
                        <a:buFont typeface="Arial" panose="020B0604020202020204" pitchFamily="34" charset="0"/>
                        <a:buChar char="•"/>
                      </a:pPr>
                      <a:r>
                        <a:rPr lang="en-US" sz="1800" u="none" dirty="0">
                          <a:effectLst/>
                        </a:rPr>
                        <a:t>The student will report to the front office to be checked out for early dismissal. </a:t>
                      </a:r>
                    </a:p>
                    <a:p>
                      <a:pPr marL="0" marR="0">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79679" marR="179679" marT="0" marB="0"/>
                </a:tc>
                <a:tc>
                  <a:txBody>
                    <a:bodyPr/>
                    <a:lstStyle/>
                    <a:p>
                      <a:pPr marL="0" marR="0">
                        <a:lnSpc>
                          <a:spcPct val="115000"/>
                        </a:lnSpc>
                        <a:spcBef>
                          <a:spcPts val="0"/>
                        </a:spcBef>
                        <a:spcAft>
                          <a:spcPts val="1000"/>
                        </a:spcAft>
                      </a:pP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63202117"/>
                  </a:ext>
                </a:extLst>
              </a:tr>
              <a:tr h="893704">
                <a:tc>
                  <a:txBody>
                    <a:bodyPr/>
                    <a:lstStyle/>
                    <a:p>
                      <a:pPr marL="0" marR="0">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79679" marR="179679" marT="0" marB="0"/>
                </a:tc>
                <a:tc>
                  <a:txBody>
                    <a:bodyPr/>
                    <a:lstStyle/>
                    <a:p>
                      <a:pPr marL="0" marR="0">
                        <a:lnSpc>
                          <a:spcPct val="115000"/>
                        </a:lnSpc>
                        <a:spcBef>
                          <a:spcPts val="0"/>
                        </a:spcBef>
                        <a:spcAft>
                          <a:spcPts val="1000"/>
                        </a:spcAft>
                      </a:pP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13781789"/>
                  </a:ext>
                </a:extLst>
              </a:tr>
              <a:tr h="1734641">
                <a:tc>
                  <a:txBody>
                    <a:bodyPr/>
                    <a:lstStyle/>
                    <a:p>
                      <a:pPr marL="0" marR="0">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79679" marR="179679" marT="0" marB="0"/>
                </a:tc>
                <a:tc>
                  <a:txBody>
                    <a:bodyPr/>
                    <a:lstStyle/>
                    <a:p>
                      <a:pPr marL="0" marR="0">
                        <a:lnSpc>
                          <a:spcPct val="115000"/>
                        </a:lnSpc>
                        <a:spcBef>
                          <a:spcPts val="0"/>
                        </a:spcBef>
                        <a:spcAft>
                          <a:spcPts val="1000"/>
                        </a:spcAft>
                      </a:pP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40005433"/>
                  </a:ext>
                </a:extLst>
              </a:tr>
            </a:tbl>
          </a:graphicData>
        </a:graphic>
      </p:graphicFrame>
      <p:pic>
        <p:nvPicPr>
          <p:cNvPr id="5" name="Picture 4">
            <a:extLst>
              <a:ext uri="{FF2B5EF4-FFF2-40B4-BE49-F238E27FC236}">
                <a16:creationId xmlns:a16="http://schemas.microsoft.com/office/drawing/2014/main" id="{85B52572-BE97-488A-A8AB-51A5332A1528}"/>
              </a:ext>
            </a:extLst>
          </p:cNvPr>
          <p:cNvPicPr>
            <a:picLocks noChangeAspect="1"/>
          </p:cNvPicPr>
          <p:nvPr/>
        </p:nvPicPr>
        <p:blipFill>
          <a:blip r:embed="rId2"/>
          <a:stretch>
            <a:fillRect/>
          </a:stretch>
        </p:blipFill>
        <p:spPr>
          <a:xfrm>
            <a:off x="412651" y="3767551"/>
            <a:ext cx="11366695" cy="2660033"/>
          </a:xfrm>
          <a:prstGeom prst="rect">
            <a:avLst/>
          </a:prstGeom>
        </p:spPr>
      </p:pic>
    </p:spTree>
    <p:extLst>
      <p:ext uri="{BB962C8B-B14F-4D97-AF65-F5344CB8AC3E}">
        <p14:creationId xmlns:p14="http://schemas.microsoft.com/office/powerpoint/2010/main" val="662358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04B90C-35B2-4862-9543-183A16DDA8EB}"/>
              </a:ext>
            </a:extLst>
          </p:cNvPr>
          <p:cNvSpPr txBox="1"/>
          <p:nvPr/>
        </p:nvSpPr>
        <p:spPr>
          <a:xfrm>
            <a:off x="-120769" y="238664"/>
            <a:ext cx="553240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QR CODE:</a:t>
            </a:r>
            <a:endParaRPr lang="en-US" sz="3600" b="1" dirty="0">
              <a:cs typeface="Calibri"/>
            </a:endParaRPr>
          </a:p>
          <a:p>
            <a:pPr algn="ctr"/>
            <a:endParaRPr lang="en-US" sz="3600" b="1">
              <a:cs typeface="Calibri"/>
            </a:endParaRPr>
          </a:p>
          <a:p>
            <a:pPr algn="ctr"/>
            <a:r>
              <a:rPr lang="en-US" sz="3600" b="1" dirty="0">
                <a:cs typeface="Calibri"/>
              </a:rPr>
              <a:t>Parent  Assistance Form</a:t>
            </a:r>
          </a:p>
        </p:txBody>
      </p:sp>
      <p:pic>
        <p:nvPicPr>
          <p:cNvPr id="4" name="Picture 4" descr="A picture containing icon&#10;&#10;Description automatically generated">
            <a:extLst>
              <a:ext uri="{FF2B5EF4-FFF2-40B4-BE49-F238E27FC236}">
                <a16:creationId xmlns:a16="http://schemas.microsoft.com/office/drawing/2014/main" id="{ABF2083E-8A76-4AC8-A14B-E8E6E0064117}"/>
              </a:ext>
            </a:extLst>
          </p:cNvPr>
          <p:cNvPicPr>
            <a:picLocks noChangeAspect="1"/>
          </p:cNvPicPr>
          <p:nvPr/>
        </p:nvPicPr>
        <p:blipFill>
          <a:blip r:embed="rId2"/>
          <a:stretch>
            <a:fillRect/>
          </a:stretch>
        </p:blipFill>
        <p:spPr>
          <a:xfrm>
            <a:off x="4724400" y="1438"/>
            <a:ext cx="6740105" cy="6797614"/>
          </a:xfrm>
          <a:prstGeom prst="rect">
            <a:avLst/>
          </a:prstGeom>
        </p:spPr>
      </p:pic>
    </p:spTree>
    <p:extLst>
      <p:ext uri="{BB962C8B-B14F-4D97-AF65-F5344CB8AC3E}">
        <p14:creationId xmlns:p14="http://schemas.microsoft.com/office/powerpoint/2010/main" val="419935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5CB370-008D-4BE2-924C-7680605B1854}"/>
              </a:ext>
            </a:extLst>
          </p:cNvPr>
          <p:cNvPicPr>
            <a:picLocks noChangeAspect="1"/>
          </p:cNvPicPr>
          <p:nvPr/>
        </p:nvPicPr>
        <p:blipFill>
          <a:blip r:embed="rId2"/>
          <a:stretch>
            <a:fillRect/>
          </a:stretch>
        </p:blipFill>
        <p:spPr>
          <a:xfrm>
            <a:off x="618979" y="643467"/>
            <a:ext cx="10860258" cy="5571066"/>
          </a:xfrm>
          <a:prstGeom prst="rect">
            <a:avLst/>
          </a:prstGeom>
        </p:spPr>
      </p:pic>
    </p:spTree>
    <p:extLst>
      <p:ext uri="{BB962C8B-B14F-4D97-AF65-F5344CB8AC3E}">
        <p14:creationId xmlns:p14="http://schemas.microsoft.com/office/powerpoint/2010/main" val="4184577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Graphical user interface, text, application&#10;&#10;Description automatically generated">
            <a:extLst>
              <a:ext uri="{FF2B5EF4-FFF2-40B4-BE49-F238E27FC236}">
                <a16:creationId xmlns:a16="http://schemas.microsoft.com/office/drawing/2014/main" id="{888054A5-4B51-4CCA-95AC-64DB07E5C04F}"/>
              </a:ext>
            </a:extLst>
          </p:cNvPr>
          <p:cNvPicPr>
            <a:picLocks noChangeAspect="1"/>
          </p:cNvPicPr>
          <p:nvPr/>
        </p:nvPicPr>
        <p:blipFill rotWithShape="1">
          <a:blip r:embed="rId2"/>
          <a:srcRect l="11611" t="23989" r="12627" b="9536"/>
          <a:stretch/>
        </p:blipFill>
        <p:spPr>
          <a:xfrm>
            <a:off x="51264" y="112609"/>
            <a:ext cx="11931792" cy="6593226"/>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192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6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17B5E3A-3CC5-412A-BBAA-FE3239B6237A}"/>
              </a:ext>
            </a:extLst>
          </p:cNvPr>
          <p:cNvPicPr>
            <a:picLocks noChangeAspect="1"/>
          </p:cNvPicPr>
          <p:nvPr/>
        </p:nvPicPr>
        <p:blipFill>
          <a:blip r:embed="rId2"/>
          <a:stretch>
            <a:fillRect/>
          </a:stretch>
        </p:blipFill>
        <p:spPr>
          <a:xfrm>
            <a:off x="618978" y="643467"/>
            <a:ext cx="10916530" cy="5571066"/>
          </a:xfrm>
          <a:prstGeom prst="rect">
            <a:avLst/>
          </a:prstGeom>
        </p:spPr>
      </p:pic>
    </p:spTree>
    <p:extLst>
      <p:ext uri="{BB962C8B-B14F-4D97-AF65-F5344CB8AC3E}">
        <p14:creationId xmlns:p14="http://schemas.microsoft.com/office/powerpoint/2010/main" val="29453364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26E28BC-F5FA-4D9D-BD89-9101BA3B3EFC}"/>
              </a:ext>
            </a:extLst>
          </p:cNvPr>
          <p:cNvPicPr>
            <a:picLocks noChangeAspect="1"/>
          </p:cNvPicPr>
          <p:nvPr/>
        </p:nvPicPr>
        <p:blipFill>
          <a:blip r:embed="rId2"/>
          <a:stretch>
            <a:fillRect/>
          </a:stretch>
        </p:blipFill>
        <p:spPr>
          <a:xfrm>
            <a:off x="703385" y="643467"/>
            <a:ext cx="10635175" cy="5571066"/>
          </a:xfrm>
          <a:prstGeom prst="rect">
            <a:avLst/>
          </a:prstGeom>
        </p:spPr>
      </p:pic>
    </p:spTree>
    <p:extLst>
      <p:ext uri="{BB962C8B-B14F-4D97-AF65-F5344CB8AC3E}">
        <p14:creationId xmlns:p14="http://schemas.microsoft.com/office/powerpoint/2010/main" val="2763402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F613CAF-8477-4CDE-9D00-384693300DD9}"/>
              </a:ext>
            </a:extLst>
          </p:cNvPr>
          <p:cNvPicPr>
            <a:picLocks noChangeAspect="1"/>
          </p:cNvPicPr>
          <p:nvPr/>
        </p:nvPicPr>
        <p:blipFill>
          <a:blip r:embed="rId2"/>
          <a:stretch>
            <a:fillRect/>
          </a:stretch>
        </p:blipFill>
        <p:spPr>
          <a:xfrm>
            <a:off x="647115" y="643467"/>
            <a:ext cx="10930596" cy="5571066"/>
          </a:xfrm>
          <a:prstGeom prst="rect">
            <a:avLst/>
          </a:prstGeom>
        </p:spPr>
      </p:pic>
    </p:spTree>
    <p:extLst>
      <p:ext uri="{BB962C8B-B14F-4D97-AF65-F5344CB8AC3E}">
        <p14:creationId xmlns:p14="http://schemas.microsoft.com/office/powerpoint/2010/main" val="968761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B6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96BB7FE-34D3-4EE3-A21E-612A77073AF0}"/>
              </a:ext>
            </a:extLst>
          </p:cNvPr>
          <p:cNvPicPr>
            <a:picLocks noChangeAspect="1"/>
          </p:cNvPicPr>
          <p:nvPr/>
        </p:nvPicPr>
        <p:blipFill>
          <a:blip r:embed="rId2"/>
          <a:stretch>
            <a:fillRect/>
          </a:stretch>
        </p:blipFill>
        <p:spPr>
          <a:xfrm>
            <a:off x="773723" y="643467"/>
            <a:ext cx="10775851" cy="5571066"/>
          </a:xfrm>
          <a:prstGeom prst="rect">
            <a:avLst/>
          </a:prstGeom>
        </p:spPr>
      </p:pic>
    </p:spTree>
    <p:extLst>
      <p:ext uri="{BB962C8B-B14F-4D97-AF65-F5344CB8AC3E}">
        <p14:creationId xmlns:p14="http://schemas.microsoft.com/office/powerpoint/2010/main" val="250318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484DE4-33B5-4343-B14A-9E7B22B5251C}"/>
              </a:ext>
            </a:extLst>
          </p:cNvPr>
          <p:cNvPicPr>
            <a:picLocks noChangeAspect="1"/>
          </p:cNvPicPr>
          <p:nvPr/>
        </p:nvPicPr>
        <p:blipFill>
          <a:blip r:embed="rId2"/>
          <a:stretch>
            <a:fillRect/>
          </a:stretch>
        </p:blipFill>
        <p:spPr>
          <a:xfrm>
            <a:off x="0" y="-6100"/>
            <a:ext cx="12192000" cy="6857999"/>
          </a:xfrm>
          <a:prstGeom prst="rect">
            <a:avLst/>
          </a:prstGeom>
        </p:spPr>
      </p:pic>
    </p:spTree>
    <p:extLst>
      <p:ext uri="{BB962C8B-B14F-4D97-AF65-F5344CB8AC3E}">
        <p14:creationId xmlns:p14="http://schemas.microsoft.com/office/powerpoint/2010/main" val="4235603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0D7596-7A61-4DA6-9EBB-2F95DE44495C}"/>
              </a:ext>
            </a:extLst>
          </p:cNvPr>
          <p:cNvSpPr>
            <a:spLocks noGrp="1"/>
          </p:cNvSpPr>
          <p:nvPr>
            <p:ph type="title"/>
          </p:nvPr>
        </p:nvSpPr>
        <p:spPr>
          <a:xfrm>
            <a:off x="589560" y="856180"/>
            <a:ext cx="4560584" cy="1128068"/>
          </a:xfrm>
        </p:spPr>
        <p:txBody>
          <a:bodyPr vert="horz" lIns="91440" tIns="45720" rIns="91440" bIns="45720" rtlCol="0" anchor="ctr">
            <a:normAutofit/>
          </a:bodyPr>
          <a:lstStyle/>
          <a:p>
            <a:pPr algn="ctr"/>
            <a:r>
              <a:rPr lang="en-US" sz="3200">
                <a:highlight>
                  <a:srgbClr val="FFFF00"/>
                </a:highlight>
              </a:rPr>
              <a:t>CDC Guidelines </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8F84EC6-8478-4A73-B211-7AC6851C3954}"/>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700" b="0" i="0">
              <a:effectLst/>
            </a:endParaRP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DC says coronavirus can spread indoors in updated guidance">
            <a:extLst>
              <a:ext uri="{FF2B5EF4-FFF2-40B4-BE49-F238E27FC236}">
                <a16:creationId xmlns:a16="http://schemas.microsoft.com/office/drawing/2014/main" id="{E20305BB-58C3-4E9C-9611-3C6DBF6189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 r="42153"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B46263-4DB4-4F59-8225-A8DC0DEE9AD7}"/>
              </a:ext>
            </a:extLst>
          </p:cNvPr>
          <p:cNvSpPr txBox="1"/>
          <p:nvPr/>
        </p:nvSpPr>
        <p:spPr>
          <a:xfrm>
            <a:off x="159341" y="2464258"/>
            <a:ext cx="5526468" cy="3739281"/>
          </a:xfrm>
          <a:prstGeom prst="rect">
            <a:avLst/>
          </a:prstGeom>
          <a:noFill/>
        </p:spPr>
        <p:txBody>
          <a:bodyPr wrap="square">
            <a:spAutoFit/>
          </a:bodyPr>
          <a:lstStyle/>
          <a:p>
            <a:pPr algn="l"/>
            <a:r>
              <a:rPr lang="en-US" b="0" i="0">
                <a:solidFill>
                  <a:srgbClr val="333333"/>
                </a:solidFill>
                <a:effectLst/>
                <a:latin typeface="Open Sans"/>
              </a:rPr>
              <a:t>The Georgia Department of Public Health (DPH) in conjunction with the Georgia Department of Education have released guidance to help schools plan for a safe return to in-person instruction in fall 2020: </a:t>
            </a:r>
            <a:r>
              <a:rPr lang="en-US" b="0" i="1" u="none" strike="noStrike">
                <a:solidFill>
                  <a:srgbClr val="013A7F"/>
                </a:solidFill>
                <a:effectLst/>
                <a:latin typeface="Open Sans"/>
                <a:hlinkClick r:id="rId3"/>
              </a:rPr>
              <a:t>https://www.georgiainsights.com/recovery.html</a:t>
            </a:r>
            <a:r>
              <a:rPr lang="en-US" b="0" i="0">
                <a:solidFill>
                  <a:srgbClr val="333333"/>
                </a:solidFill>
                <a:effectLst/>
                <a:latin typeface="Open Sans"/>
              </a:rPr>
              <a:t>. DPH recommends schools use this guidance which takes into account local COVID-19 transmission in the community, to make decisions regarding opening for in-person education.</a:t>
            </a:r>
          </a:p>
          <a:p>
            <a:pPr algn="l"/>
            <a:r>
              <a:rPr lang="en-US" b="0" i="0">
                <a:solidFill>
                  <a:srgbClr val="333333"/>
                </a:solidFill>
                <a:effectLst/>
                <a:highlight>
                  <a:srgbClr val="FFFF00"/>
                </a:highlight>
                <a:latin typeface="Open Sans"/>
              </a:rPr>
              <a:t>CDC</a:t>
            </a:r>
            <a:r>
              <a:rPr lang="en-US" b="0" i="0">
                <a:solidFill>
                  <a:srgbClr val="333333"/>
                </a:solidFill>
                <a:effectLst/>
                <a:latin typeface="Open Sans"/>
              </a:rPr>
              <a:t> also provides guidance on preventing the spread of COVID-19 in school settings </a:t>
            </a:r>
            <a:r>
              <a:rPr lang="en-US" b="0" i="1" u="none" strike="noStrike">
                <a:solidFill>
                  <a:srgbClr val="013A7F"/>
                </a:solidFill>
                <a:effectLst/>
                <a:latin typeface="Open Sans"/>
                <a:hlinkClick r:id="rId4"/>
              </a:rPr>
              <a:t>https://www.cdc.gov/coronavirus/2019-ncov/community/schools-childcare/schools.html</a:t>
            </a:r>
            <a:r>
              <a:rPr lang="en-US" b="0" i="0">
                <a:solidFill>
                  <a:srgbClr val="333333"/>
                </a:solidFill>
                <a:effectLst/>
                <a:latin typeface="Open Sans"/>
              </a:rPr>
              <a:t>.</a:t>
            </a:r>
          </a:p>
        </p:txBody>
      </p:sp>
    </p:spTree>
    <p:extLst>
      <p:ext uri="{BB962C8B-B14F-4D97-AF65-F5344CB8AC3E}">
        <p14:creationId xmlns:p14="http://schemas.microsoft.com/office/powerpoint/2010/main" val="2893770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Graphical user interface, text&#10;&#10;Description automatically generated">
            <a:extLst>
              <a:ext uri="{FF2B5EF4-FFF2-40B4-BE49-F238E27FC236}">
                <a16:creationId xmlns:a16="http://schemas.microsoft.com/office/drawing/2014/main" id="{F0D1D475-2BB8-4521-991E-5D78399E1D37}"/>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49395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3" descr="A picture containing person, child, young, child&#10;&#10;Description automatically generated">
            <a:extLst>
              <a:ext uri="{FF2B5EF4-FFF2-40B4-BE49-F238E27FC236}">
                <a16:creationId xmlns:a16="http://schemas.microsoft.com/office/drawing/2014/main" id="{A83F161F-E8A1-4298-A6F0-1542BF410E5C}"/>
              </a:ext>
            </a:extLst>
          </p:cNvPr>
          <p:cNvPicPr>
            <a:picLocks noChangeAspect="1"/>
          </p:cNvPicPr>
          <p:nvPr/>
        </p:nvPicPr>
        <p:blipFill rotWithShape="1">
          <a:blip r:embed="rId3">
            <a:alphaModFix/>
          </a:blip>
          <a:srcRect r="36422"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2" name="TextBox 1">
            <a:extLst>
              <a:ext uri="{FF2B5EF4-FFF2-40B4-BE49-F238E27FC236}">
                <a16:creationId xmlns:a16="http://schemas.microsoft.com/office/drawing/2014/main" id="{6E7902AA-3EDD-498B-A4BE-C9316BF42AE2}"/>
              </a:ext>
            </a:extLst>
          </p:cNvPr>
          <p:cNvSpPr txBox="1"/>
          <p:nvPr/>
        </p:nvSpPr>
        <p:spPr>
          <a:xfrm>
            <a:off x="6090574" y="6286"/>
            <a:ext cx="4977578" cy="60546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b="1">
                <a:solidFill>
                  <a:srgbClr val="000000"/>
                </a:solidFill>
              </a:rPr>
              <a:t>Building Practices:</a:t>
            </a:r>
            <a:endParaRPr lang="en-US" b="1">
              <a:solidFill>
                <a:srgbClr val="000000"/>
              </a:solidFill>
              <a:cs typeface="Calibri"/>
            </a:endParaRPr>
          </a:p>
          <a:p>
            <a:pPr indent="-228600">
              <a:lnSpc>
                <a:spcPct val="90000"/>
              </a:lnSpc>
              <a:spcAft>
                <a:spcPts val="600"/>
              </a:spcAft>
              <a:buFont typeface="Arial" panose="020B0604020202020204" pitchFamily="34" charset="0"/>
              <a:buChar char="•"/>
            </a:pPr>
            <a:r>
              <a:rPr lang="en-US">
                <a:solidFill>
                  <a:srgbClr val="000000"/>
                </a:solidFill>
              </a:rPr>
              <a:t>Mask requirement for all staff/students</a:t>
            </a:r>
            <a:endParaRPr lang="en-US">
              <a:solidFill>
                <a:srgbClr val="000000"/>
              </a:solidFill>
              <a:cs typeface="Calibri"/>
            </a:endParaRPr>
          </a:p>
          <a:p>
            <a:pPr indent="-228600">
              <a:lnSpc>
                <a:spcPct val="90000"/>
              </a:lnSpc>
              <a:spcAft>
                <a:spcPts val="600"/>
              </a:spcAft>
              <a:buFont typeface="Arial" panose="020B0604020202020204" pitchFamily="34" charset="0"/>
              <a:buChar char="•"/>
            </a:pPr>
            <a:r>
              <a:rPr lang="en-US">
                <a:solidFill>
                  <a:srgbClr val="000000"/>
                </a:solidFill>
              </a:rPr>
              <a:t>Clear partitioners have been placed in the main office and teacher classrooms. </a:t>
            </a:r>
            <a:endParaRPr lang="en-US">
              <a:solidFill>
                <a:srgbClr val="000000"/>
              </a:solidFill>
              <a:cs typeface="Calibri"/>
            </a:endParaRPr>
          </a:p>
          <a:p>
            <a:pPr indent="-228600">
              <a:lnSpc>
                <a:spcPct val="90000"/>
              </a:lnSpc>
              <a:spcAft>
                <a:spcPts val="600"/>
              </a:spcAft>
              <a:buFont typeface="Arial" panose="020B0604020202020204" pitchFamily="34" charset="0"/>
              <a:buChar char="•"/>
            </a:pPr>
            <a:r>
              <a:rPr lang="en-US">
                <a:solidFill>
                  <a:srgbClr val="000000"/>
                </a:solidFill>
              </a:rPr>
              <a:t>Teachers have been given extra masks, wipes, and cleaning solution for their cleaning stations. </a:t>
            </a:r>
            <a:endParaRPr lang="en-US">
              <a:solidFill>
                <a:srgbClr val="000000"/>
              </a:solidFill>
              <a:cs typeface="Calibri"/>
            </a:endParaRPr>
          </a:p>
          <a:p>
            <a:pPr indent="-228600">
              <a:lnSpc>
                <a:spcPct val="90000"/>
              </a:lnSpc>
              <a:spcAft>
                <a:spcPts val="600"/>
              </a:spcAft>
              <a:buFont typeface="Arial" panose="020B0604020202020204" pitchFamily="34" charset="0"/>
              <a:buChar char="•"/>
            </a:pPr>
            <a:r>
              <a:rPr lang="en-US">
                <a:solidFill>
                  <a:srgbClr val="000000"/>
                </a:solidFill>
              </a:rPr>
              <a:t>Touchless hand sanitizer stands have been placed on each hall. </a:t>
            </a:r>
            <a:endParaRPr lang="en-US">
              <a:solidFill>
                <a:srgbClr val="000000"/>
              </a:solidFill>
              <a:cs typeface="Calibri"/>
            </a:endParaRPr>
          </a:p>
          <a:p>
            <a:pPr indent="-228600">
              <a:lnSpc>
                <a:spcPct val="90000"/>
              </a:lnSpc>
              <a:spcAft>
                <a:spcPts val="600"/>
              </a:spcAft>
              <a:buFont typeface="Arial" panose="020B0604020202020204" pitchFamily="34" charset="0"/>
              <a:buChar char="•"/>
            </a:pPr>
            <a:r>
              <a:rPr lang="en-US">
                <a:solidFill>
                  <a:srgbClr val="000000"/>
                </a:solidFill>
              </a:rPr>
              <a:t>Directional signs will be posted throughout the building and on the floors to promote social distancing.</a:t>
            </a:r>
            <a:endParaRPr lang="en-US">
              <a:solidFill>
                <a:srgbClr val="000000"/>
              </a:solidFill>
              <a:cs typeface="Calibri"/>
            </a:endParaRPr>
          </a:p>
          <a:p>
            <a:pPr>
              <a:lnSpc>
                <a:spcPct val="90000"/>
              </a:lnSpc>
              <a:spcAft>
                <a:spcPts val="600"/>
              </a:spcAft>
            </a:pPr>
            <a:r>
              <a:rPr lang="en-US" b="1">
                <a:solidFill>
                  <a:srgbClr val="000000"/>
                </a:solidFill>
              </a:rPr>
              <a:t>Classroom Practices:</a:t>
            </a:r>
            <a:endParaRPr lang="en-US" b="1">
              <a:solidFill>
                <a:srgbClr val="000000"/>
              </a:solidFill>
              <a:cs typeface="Calibri"/>
            </a:endParaRPr>
          </a:p>
          <a:p>
            <a:pPr indent="-228600">
              <a:lnSpc>
                <a:spcPct val="90000"/>
              </a:lnSpc>
              <a:spcAft>
                <a:spcPts val="600"/>
              </a:spcAft>
              <a:buFont typeface="Arial" panose="020B0604020202020204" pitchFamily="34" charset="0"/>
              <a:buChar char="•"/>
            </a:pPr>
            <a:r>
              <a:rPr lang="en-US">
                <a:solidFill>
                  <a:srgbClr val="000000"/>
                </a:solidFill>
              </a:rPr>
              <a:t>No more than 16 students in a classroom. Social distanced in the classroom.</a:t>
            </a:r>
            <a:endParaRPr lang="en-US">
              <a:solidFill>
                <a:srgbClr val="000000"/>
              </a:solidFill>
              <a:cs typeface="Calibri"/>
            </a:endParaRPr>
          </a:p>
          <a:p>
            <a:pPr indent="-228600">
              <a:lnSpc>
                <a:spcPct val="90000"/>
              </a:lnSpc>
              <a:spcAft>
                <a:spcPts val="600"/>
              </a:spcAft>
              <a:buFont typeface="Arial" panose="020B0604020202020204" pitchFamily="34" charset="0"/>
              <a:buChar char="•"/>
            </a:pPr>
            <a:r>
              <a:rPr lang="en-US">
                <a:solidFill>
                  <a:srgbClr val="000000"/>
                </a:solidFill>
              </a:rPr>
              <a:t>Hand sanitizers have been placed on each hall, and inside cafeteria doors, and in the front of the building. </a:t>
            </a:r>
            <a:endParaRPr lang="en-US">
              <a:solidFill>
                <a:srgbClr val="000000"/>
              </a:solidFill>
              <a:cs typeface="Calibri"/>
            </a:endParaRPr>
          </a:p>
          <a:p>
            <a:pPr indent="-228600">
              <a:lnSpc>
                <a:spcPct val="90000"/>
              </a:lnSpc>
              <a:spcAft>
                <a:spcPts val="600"/>
              </a:spcAft>
              <a:buFont typeface="Arial" panose="020B0604020202020204" pitchFamily="34" charset="0"/>
              <a:buChar char="•"/>
            </a:pPr>
            <a:r>
              <a:rPr lang="en-US">
                <a:solidFill>
                  <a:srgbClr val="000000"/>
                </a:solidFill>
              </a:rPr>
              <a:t>Students exhibiting COVID –19 symptoms(Fever, Cough, and Running Nose) will be escorted by designated staff to Nurse Station 2, Room 100. </a:t>
            </a:r>
            <a:endParaRPr lang="en-US">
              <a:solidFill>
                <a:srgbClr val="000000"/>
              </a:solidFill>
              <a:cs typeface="Calibri"/>
            </a:endParaRPr>
          </a:p>
        </p:txBody>
      </p:sp>
    </p:spTree>
    <p:extLst>
      <p:ext uri="{BB962C8B-B14F-4D97-AF65-F5344CB8AC3E}">
        <p14:creationId xmlns:p14="http://schemas.microsoft.com/office/powerpoint/2010/main" val="3946126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f2ebd08-844f-45a9-83a2-638045262c2a">
      <UserInfo>
        <DisplayName>William Carter (Allgood Elementary)</DisplayName>
        <AccountId>5070</AccountId>
        <AccountType/>
      </UserInfo>
      <UserInfo>
        <DisplayName>Lisa Rhymer (Allgood Elementary)</DisplayName>
        <AccountId>11563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0ADB715002C9499E1499DB4509EC93" ma:contentTypeVersion="" ma:contentTypeDescription="Create a new document." ma:contentTypeScope="" ma:versionID="03d1fe4a2462a07725f9044cdfc9b431">
  <xsd:schema xmlns:xsd="http://www.w3.org/2001/XMLSchema" xmlns:xs="http://www.w3.org/2001/XMLSchema" xmlns:p="http://schemas.microsoft.com/office/2006/metadata/properties" xmlns:ns2="3e71d49b-df57-4c9c-8d90-de7d1e250baa" xmlns:ns3="bf2ebd08-844f-45a9-83a2-638045262c2a" targetNamespace="http://schemas.microsoft.com/office/2006/metadata/properties" ma:root="true" ma:fieldsID="03d7721df7aba8e8fdf3e08100150fd0" ns2:_="" ns3:_="">
    <xsd:import namespace="3e71d49b-df57-4c9c-8d90-de7d1e250baa"/>
    <xsd:import namespace="bf2ebd08-844f-45a9-83a2-638045262c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71d49b-df57-4c9c-8d90-de7d1e250b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2ebd08-844f-45a9-83a2-638045262c2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A96652-E0A0-430B-8F98-70A58D1B59C4}">
  <ds:schemaRefs>
    <ds:schemaRef ds:uri="bf2ebd08-844f-45a9-83a2-638045262c2a"/>
    <ds:schemaRef ds:uri="http://schemas.microsoft.com/office/2006/metadata/properties"/>
    <ds:schemaRef ds:uri="http://schemas.microsoft.com/office/infopath/2007/PartnerControls"/>
    <ds:schemaRef ds:uri="http://www.w3.org/2000/xmlns/"/>
  </ds:schemaRefs>
</ds:datastoreItem>
</file>

<file path=customXml/itemProps2.xml><?xml version="1.0" encoding="utf-8"?>
<ds:datastoreItem xmlns:ds="http://schemas.openxmlformats.org/officeDocument/2006/customXml" ds:itemID="{7C045248-CB1C-4E25-8E1D-AA7ACDA36358}">
  <ds:schemaRefs>
    <ds:schemaRef ds:uri="http://schemas.microsoft.com/sharepoint/v3/contenttype/forms"/>
  </ds:schemaRefs>
</ds:datastoreItem>
</file>

<file path=customXml/itemProps3.xml><?xml version="1.0" encoding="utf-8"?>
<ds:datastoreItem xmlns:ds="http://schemas.openxmlformats.org/officeDocument/2006/customXml" ds:itemID="{9F3C28BD-8860-4811-A6C3-4C25D4765020}">
  <ds:schemaRefs>
    <ds:schemaRef ds:uri="3e71d49b-df57-4c9c-8d90-de7d1e250baa"/>
    <ds:schemaRef ds:uri="bf2ebd08-844f-45a9-83a2-638045262c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54</Slides>
  <Notes>1</Notes>
  <HiddenSlides>0</HiddenSlide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PowerPoint Presentation</vt:lpstr>
      <vt:lpstr>PowerPoint Presentation</vt:lpstr>
      <vt:lpstr>PowerPoint Presentation</vt:lpstr>
      <vt:lpstr>PowerPoint Presentation</vt:lpstr>
      <vt:lpstr>PowerPoint Presentation</vt:lpstr>
      <vt:lpstr>CDC Guidelines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Discipline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Morning Door Entry for Staff</vt:lpstr>
      <vt:lpstr>PowerPoint Presentation</vt:lpstr>
      <vt:lpstr>PowerPoint Presentation</vt:lpstr>
      <vt:lpstr>PowerPoint Presentation</vt:lpstr>
      <vt:lpstr>(Tentative)Hybrid Group Reporting Schedule</vt:lpstr>
      <vt:lpstr>PowerPoint Presentation</vt:lpstr>
      <vt:lpstr>Virtual LEARNING Schedule Elementary Grades Pre K – 5 (Allgood Elementary School)</vt:lpstr>
      <vt:lpstr>Hybrid/ Transitional  Schedule Allgood Elementary School 2020-2021 Master Schedule </vt:lpstr>
      <vt:lpstr>PowerPoint Presentation</vt:lpstr>
      <vt:lpstr>Morning Arrival</vt:lpstr>
      <vt:lpstr>PowerPoint Presentation</vt:lpstr>
      <vt:lpstr>PowerPoint Presentation</vt:lpstr>
      <vt:lpstr>Grades 3-5 Class Transition</vt:lpstr>
      <vt:lpstr>PowerPoint Presentation</vt:lpstr>
      <vt:lpstr>PowerPoint Presentation</vt:lpstr>
      <vt:lpstr>Afternoon Dismissal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Gretchen Torbert</dc:creator>
  <cp:revision>135</cp:revision>
  <dcterms:created xsi:type="dcterms:W3CDTF">2020-11-09T18:17:04Z</dcterms:created>
  <dcterms:modified xsi:type="dcterms:W3CDTF">2021-03-04T16:51:02Z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0x010100960ADB715002C9499E1499DB4509EC93</vt:lpwstr>
  </property>
</Properties>
</file>