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35" autoAdjust="0"/>
    <p:restoredTop sz="94660"/>
  </p:normalViewPr>
  <p:slideViewPr>
    <p:cSldViewPr>
      <p:cViewPr varScale="1">
        <p:scale>
          <a:sx n="72" d="100"/>
          <a:sy n="72" d="100"/>
        </p:scale>
        <p:origin x="153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154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5261BF7-F070-4408-88E2-1C58A4A3E12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43213" y="1412875"/>
            <a:ext cx="4176712" cy="893763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>
              <a:defRPr sz="2000" b="1"/>
            </a:lvl1pPr>
          </a:lstStyle>
          <a:p>
            <a:r>
              <a:rPr lang="ru-RU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43213" y="2205038"/>
            <a:ext cx="4176712" cy="503237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>
              <a:buFontTx/>
              <a:buNone/>
              <a:defRPr sz="2000" b="1"/>
            </a:lvl1pPr>
          </a:lstStyle>
          <a:p>
            <a:r>
              <a:rPr lang="ru-RU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81763" y="908050"/>
            <a:ext cx="1619250" cy="50419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19250" y="908050"/>
            <a:ext cx="4710113" cy="50419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19250" y="1557338"/>
            <a:ext cx="3163888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35538" y="1557338"/>
            <a:ext cx="3165475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19250" y="908050"/>
            <a:ext cx="6408738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19250" y="1557338"/>
            <a:ext cx="6481763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63888" y="620688"/>
            <a:ext cx="4392116" cy="793750"/>
          </a:xfrm>
          <a:noFill/>
        </p:spPr>
        <p:txBody>
          <a:bodyPr/>
          <a:lstStyle/>
          <a:p>
            <a:r>
              <a:rPr lang="en-US" sz="2400" b="0" dirty="0">
                <a:latin typeface="Tahoma" charset="0"/>
              </a:rPr>
              <a:t>Allgood Elementary School</a:t>
            </a:r>
            <a:endParaRPr lang="uk-UA" sz="2400" b="0" dirty="0">
              <a:latin typeface="Tahoma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552" y="5229200"/>
            <a:ext cx="6984776" cy="433387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2021-2022</a:t>
            </a:r>
          </a:p>
          <a:p>
            <a:pPr algn="ctr">
              <a:lnSpc>
                <a:spcPct val="90000"/>
              </a:lnSpc>
            </a:pPr>
            <a:endParaRPr lang="en-US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Dr. William Carter, Principal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Dr. Lisa Steele Rhymer, Assistant Principal</a:t>
            </a:r>
            <a:endParaRPr lang="uk-UA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1052513"/>
            <a:ext cx="4321175" cy="649287"/>
          </a:xfrm>
        </p:spPr>
        <p:txBody>
          <a:bodyPr/>
          <a:lstStyle/>
          <a:p>
            <a:r>
              <a:rPr lang="en-US" sz="3600" b="1" dirty="0">
                <a:latin typeface="Tahoma" charset="0"/>
              </a:rPr>
              <a:t>Header</a:t>
            </a:r>
            <a:endParaRPr lang="uk-UA" sz="3600" b="1" dirty="0">
              <a:latin typeface="Tahoma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700213"/>
            <a:ext cx="5738812" cy="37512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600" dirty="0"/>
              <a:t>Information from you and Dr. Rhymer</a:t>
            </a:r>
            <a:endParaRPr lang="uk-UA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7056438" cy="723900"/>
          </a:xfrm>
        </p:spPr>
        <p:txBody>
          <a:bodyPr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81075"/>
            <a:ext cx="7056438" cy="5473700"/>
          </a:xfrm>
        </p:spPr>
        <p:txBody>
          <a:bodyPr/>
          <a:lstStyle/>
          <a:p>
            <a:endParaRPr lang="en-US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template 13">
      <a:dk1>
        <a:srgbClr val="4D4D4D"/>
      </a:dk1>
      <a:lt1>
        <a:srgbClr val="FFFFFF"/>
      </a:lt1>
      <a:dk2>
        <a:srgbClr val="000000"/>
      </a:dk2>
      <a:lt2>
        <a:srgbClr val="043000"/>
      </a:lt2>
      <a:accent1>
        <a:srgbClr val="33A900"/>
      </a:accent1>
      <a:accent2>
        <a:srgbClr val="525B56"/>
      </a:accent2>
      <a:accent3>
        <a:srgbClr val="FFFFFF"/>
      </a:accent3>
      <a:accent4>
        <a:srgbClr val="404040"/>
      </a:accent4>
      <a:accent5>
        <a:srgbClr val="ADD1AA"/>
      </a:accent5>
      <a:accent6>
        <a:srgbClr val="49524D"/>
      </a:accent6>
      <a:hlink>
        <a:srgbClr val="747D79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6E6046"/>
        </a:lt2>
        <a:accent1>
          <a:srgbClr val="B69E77"/>
        </a:accent1>
        <a:accent2>
          <a:srgbClr val="9E280E"/>
        </a:accent2>
        <a:accent3>
          <a:srgbClr val="FFFFFF"/>
        </a:accent3>
        <a:accent4>
          <a:srgbClr val="404040"/>
        </a:accent4>
        <a:accent5>
          <a:srgbClr val="D7CCBD"/>
        </a:accent5>
        <a:accent6>
          <a:srgbClr val="8F230C"/>
        </a:accent6>
        <a:hlink>
          <a:srgbClr val="FFC6A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6E6046"/>
        </a:lt2>
        <a:accent1>
          <a:srgbClr val="B69E77"/>
        </a:accent1>
        <a:accent2>
          <a:srgbClr val="9E280E"/>
        </a:accent2>
        <a:accent3>
          <a:srgbClr val="FFFFFF"/>
        </a:accent3>
        <a:accent4>
          <a:srgbClr val="404040"/>
        </a:accent4>
        <a:accent5>
          <a:srgbClr val="D7CCBD"/>
        </a:accent5>
        <a:accent6>
          <a:srgbClr val="8F230C"/>
        </a:accent6>
        <a:hlink>
          <a:srgbClr val="E1C6A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532F3C"/>
        </a:lt2>
        <a:accent1>
          <a:srgbClr val="CDC09A"/>
        </a:accent1>
        <a:accent2>
          <a:srgbClr val="AC9F55"/>
        </a:accent2>
        <a:accent3>
          <a:srgbClr val="FFFFFF"/>
        </a:accent3>
        <a:accent4>
          <a:srgbClr val="404040"/>
        </a:accent4>
        <a:accent5>
          <a:srgbClr val="E3DCCA"/>
        </a:accent5>
        <a:accent6>
          <a:srgbClr val="9B904C"/>
        </a:accent6>
        <a:hlink>
          <a:srgbClr val="DBD3C7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064300"/>
        </a:lt2>
        <a:accent1>
          <a:srgbClr val="AC927F"/>
        </a:accent1>
        <a:accent2>
          <a:srgbClr val="3AAE00"/>
        </a:accent2>
        <a:accent3>
          <a:srgbClr val="FFFFFF"/>
        </a:accent3>
        <a:accent4>
          <a:srgbClr val="404040"/>
        </a:accent4>
        <a:accent5>
          <a:srgbClr val="D2C7C0"/>
        </a:accent5>
        <a:accent6>
          <a:srgbClr val="349D00"/>
        </a:accent6>
        <a:hlink>
          <a:srgbClr val="D2B8A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033100"/>
        </a:lt2>
        <a:accent1>
          <a:srgbClr val="2F9400"/>
        </a:accent1>
        <a:accent2>
          <a:srgbClr val="6C838B"/>
        </a:accent2>
        <a:accent3>
          <a:srgbClr val="FFFFFF"/>
        </a:accent3>
        <a:accent4>
          <a:srgbClr val="404040"/>
        </a:accent4>
        <a:accent5>
          <a:srgbClr val="ADC8AA"/>
        </a:accent5>
        <a:accent6>
          <a:srgbClr val="61767D"/>
        </a:accent6>
        <a:hlink>
          <a:srgbClr val="996E68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063B00"/>
        </a:lt2>
        <a:accent1>
          <a:srgbClr val="33A800"/>
        </a:accent1>
        <a:accent2>
          <a:srgbClr val="B26D33"/>
        </a:accent2>
        <a:accent3>
          <a:srgbClr val="FFFFFF"/>
        </a:accent3>
        <a:accent4>
          <a:srgbClr val="404040"/>
        </a:accent4>
        <a:accent5>
          <a:srgbClr val="ADD1AA"/>
        </a:accent5>
        <a:accent6>
          <a:srgbClr val="A1622D"/>
        </a:accent6>
        <a:hlink>
          <a:srgbClr val="CE793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224700"/>
        </a:lt2>
        <a:accent1>
          <a:srgbClr val="68A500"/>
        </a:accent1>
        <a:accent2>
          <a:srgbClr val="8CB400"/>
        </a:accent2>
        <a:accent3>
          <a:srgbClr val="FFFFFF"/>
        </a:accent3>
        <a:accent4>
          <a:srgbClr val="404040"/>
        </a:accent4>
        <a:accent5>
          <a:srgbClr val="B9CFAA"/>
        </a:accent5>
        <a:accent6>
          <a:srgbClr val="7EA300"/>
        </a:accent6>
        <a:hlink>
          <a:srgbClr val="DC888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224700"/>
        </a:lt2>
        <a:accent1>
          <a:srgbClr val="68A500"/>
        </a:accent1>
        <a:accent2>
          <a:srgbClr val="8CB400"/>
        </a:accent2>
        <a:accent3>
          <a:srgbClr val="FFFFFF"/>
        </a:accent3>
        <a:accent4>
          <a:srgbClr val="404040"/>
        </a:accent4>
        <a:accent5>
          <a:srgbClr val="B9CFAA"/>
        </a:accent5>
        <a:accent6>
          <a:srgbClr val="7EA300"/>
        </a:accent6>
        <a:hlink>
          <a:srgbClr val="C0C42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265400"/>
        </a:lt2>
        <a:accent1>
          <a:srgbClr val="37A091"/>
        </a:accent1>
        <a:accent2>
          <a:srgbClr val="CC8587"/>
        </a:accent2>
        <a:accent3>
          <a:srgbClr val="FFFFFF"/>
        </a:accent3>
        <a:accent4>
          <a:srgbClr val="404040"/>
        </a:accent4>
        <a:accent5>
          <a:srgbClr val="AECDC7"/>
        </a:accent5>
        <a:accent6>
          <a:srgbClr val="B9787A"/>
        </a:accent6>
        <a:hlink>
          <a:srgbClr val="FCE46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546715"/>
        </a:lt2>
        <a:accent1>
          <a:srgbClr val="EF733A"/>
        </a:accent1>
        <a:accent2>
          <a:srgbClr val="C1D72E"/>
        </a:accent2>
        <a:accent3>
          <a:srgbClr val="FFFFFF"/>
        </a:accent3>
        <a:accent4>
          <a:srgbClr val="404040"/>
        </a:accent4>
        <a:accent5>
          <a:srgbClr val="F6BCAE"/>
        </a:accent5>
        <a:accent6>
          <a:srgbClr val="AFC329"/>
        </a:accent6>
        <a:hlink>
          <a:srgbClr val="F1954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406910"/>
        </a:lt2>
        <a:accent1>
          <a:srgbClr val="D04611"/>
        </a:accent1>
        <a:accent2>
          <a:srgbClr val="77BB0F"/>
        </a:accent2>
        <a:accent3>
          <a:srgbClr val="FFFFFF"/>
        </a:accent3>
        <a:accent4>
          <a:srgbClr val="404040"/>
        </a:accent4>
        <a:accent5>
          <a:srgbClr val="E4B0AA"/>
        </a:accent5>
        <a:accent6>
          <a:srgbClr val="6BA90C"/>
        </a:accent6>
        <a:hlink>
          <a:srgbClr val="6CA2C7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4D4D4D"/>
        </a:dk1>
        <a:lt1>
          <a:srgbClr val="FFFFFF"/>
        </a:lt1>
        <a:dk2>
          <a:srgbClr val="000000"/>
        </a:dk2>
        <a:lt2>
          <a:srgbClr val="102214"/>
        </a:lt2>
        <a:accent1>
          <a:srgbClr val="457136"/>
        </a:accent1>
        <a:accent2>
          <a:srgbClr val="599B51"/>
        </a:accent2>
        <a:accent3>
          <a:srgbClr val="FFFFFF"/>
        </a:accent3>
        <a:accent4>
          <a:srgbClr val="404040"/>
        </a:accent4>
        <a:accent5>
          <a:srgbClr val="B0BBAE"/>
        </a:accent5>
        <a:accent6>
          <a:srgbClr val="508C49"/>
        </a:accent6>
        <a:hlink>
          <a:srgbClr val="78A55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4D4D4D"/>
        </a:dk1>
        <a:lt1>
          <a:srgbClr val="FFFFFF"/>
        </a:lt1>
        <a:dk2>
          <a:srgbClr val="000000"/>
        </a:dk2>
        <a:lt2>
          <a:srgbClr val="043000"/>
        </a:lt2>
        <a:accent1>
          <a:srgbClr val="33A900"/>
        </a:accent1>
        <a:accent2>
          <a:srgbClr val="525B56"/>
        </a:accent2>
        <a:accent3>
          <a:srgbClr val="FFFFFF"/>
        </a:accent3>
        <a:accent4>
          <a:srgbClr val="404040"/>
        </a:accent4>
        <a:accent5>
          <a:srgbClr val="ADD1AA"/>
        </a:accent5>
        <a:accent6>
          <a:srgbClr val="49524D"/>
        </a:accent6>
        <a:hlink>
          <a:srgbClr val="747D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</TotalTime>
  <Words>26</Words>
  <Application>Microsoft Office PowerPoint</Application>
  <PresentationFormat>On-screen Show (4:3)</PresentationFormat>
  <Paragraphs>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Tahoma</vt:lpstr>
      <vt:lpstr>template</vt:lpstr>
      <vt:lpstr>Allgood Elementary School</vt:lpstr>
      <vt:lpstr>Header</vt:lpstr>
      <vt:lpstr>PowerPoint Presentation</vt:lpstr>
    </vt:vector>
  </TitlesOfParts>
  <Company>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PoweredTemplates.com</dc:creator>
  <cp:lastModifiedBy>Gretchen Torbert</cp:lastModifiedBy>
  <cp:revision>93</cp:revision>
  <dcterms:created xsi:type="dcterms:W3CDTF">2006-06-13T13:03:30Z</dcterms:created>
  <dcterms:modified xsi:type="dcterms:W3CDTF">2021-07-20T01:45:03Z</dcterms:modified>
</cp:coreProperties>
</file>