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120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4D21ED-7EEF-4857-A1AA-EAB3DF8C40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44450"/>
            <a:ext cx="7162800" cy="1109663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  <a:endParaRPr lang="ru-RU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931863"/>
            <a:ext cx="7162800" cy="696912"/>
          </a:xfrm>
        </p:spPr>
        <p:txBody>
          <a:bodyPr/>
          <a:lstStyle>
            <a:lvl1pPr marL="0" indent="0" algn="r">
              <a:buFontTx/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ru-RU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476250"/>
            <a:ext cx="1909762" cy="59070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476250"/>
            <a:ext cx="5581650" cy="59070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6338" y="1557338"/>
            <a:ext cx="3744912" cy="482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73650" y="1557338"/>
            <a:ext cx="3746500" cy="4826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476250"/>
            <a:ext cx="76327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1557338"/>
            <a:ext cx="7643812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1275"/>
            <a:ext cx="7832725" cy="1109663"/>
          </a:xfrm>
          <a:noFill/>
        </p:spPr>
        <p:txBody>
          <a:bodyPr/>
          <a:lstStyle/>
          <a:p>
            <a:pPr algn="ctr" eaLnBrk="1" hangingPunct="1"/>
            <a:r>
              <a:rPr lang="en-US" dirty="0"/>
              <a:t>Spring Break Packets are due by: </a:t>
            </a:r>
            <a:endParaRPr lang="uk-UA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935038"/>
            <a:ext cx="6400800" cy="431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2000" dirty="0"/>
              <a:t>(COB) March 29, 2021</a:t>
            </a:r>
          </a:p>
          <a:p>
            <a:pPr algn="ctr" eaLnBrk="1" hangingPunct="1">
              <a:lnSpc>
                <a:spcPct val="90000"/>
              </a:lnSpc>
            </a:pPr>
            <a:endParaRPr lang="en-US" sz="2000" dirty="0"/>
          </a:p>
          <a:p>
            <a:pPr algn="ctr" eaLnBrk="1" hangingPunct="1">
              <a:lnSpc>
                <a:spcPct val="90000"/>
              </a:lnSpc>
            </a:pPr>
            <a:r>
              <a:rPr lang="en-US" sz="2000" dirty="0"/>
              <a:t>Please submit them to Dr. Carter &amp; Dr. Rhymer and cc’ Dr. K. Allen &amp; Dr. Torbert. </a:t>
            </a:r>
          </a:p>
          <a:p>
            <a:pPr algn="ctr" eaLnBrk="1" hangingPunct="1">
              <a:lnSpc>
                <a:spcPct val="90000"/>
              </a:lnSpc>
            </a:pPr>
            <a:br>
              <a:rPr lang="en-US" sz="2000" dirty="0"/>
            </a:br>
            <a:r>
              <a:rPr lang="en-US" sz="2000" dirty="0"/>
              <a:t>Thank you kindly.</a:t>
            </a:r>
            <a:endParaRPr lang="uk-UA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0">
      <a:dk1>
        <a:srgbClr val="4D4D4D"/>
      </a:dk1>
      <a:lt1>
        <a:srgbClr val="FFFFFF"/>
      </a:lt1>
      <a:dk2>
        <a:srgbClr val="000000"/>
      </a:dk2>
      <a:lt2>
        <a:srgbClr val="CC6600"/>
      </a:lt2>
      <a:accent1>
        <a:srgbClr val="FF6600"/>
      </a:accent1>
      <a:accent2>
        <a:srgbClr val="800000"/>
      </a:accent2>
      <a:accent3>
        <a:srgbClr val="FFFFFF"/>
      </a:accent3>
      <a:accent4>
        <a:srgbClr val="404040"/>
      </a:accent4>
      <a:accent5>
        <a:srgbClr val="FFB8AA"/>
      </a:accent5>
      <a:accent6>
        <a:srgbClr val="730000"/>
      </a:accent6>
      <a:hlink>
        <a:srgbClr val="FFCC00"/>
      </a:hlink>
      <a:folHlink>
        <a:srgbClr val="EAEAEA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3300"/>
        </a:lt2>
        <a:accent1>
          <a:srgbClr val="FFCC66"/>
        </a:accent1>
        <a:accent2>
          <a:srgbClr val="FF6600"/>
        </a:accent2>
        <a:accent3>
          <a:srgbClr val="FFFFFF"/>
        </a:accent3>
        <a:accent4>
          <a:srgbClr val="0D0D0D"/>
        </a:accent4>
        <a:accent5>
          <a:srgbClr val="FFE2B8"/>
        </a:accent5>
        <a:accent6>
          <a:srgbClr val="E75C00"/>
        </a:accent6>
        <a:hlink>
          <a:srgbClr val="FF993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111111"/>
        </a:dk1>
        <a:lt1>
          <a:srgbClr val="FFFFFF"/>
        </a:lt1>
        <a:dk2>
          <a:srgbClr val="000000"/>
        </a:dk2>
        <a:lt2>
          <a:srgbClr val="996633"/>
        </a:lt2>
        <a:accent1>
          <a:srgbClr val="FFCC66"/>
        </a:accent1>
        <a:accent2>
          <a:srgbClr val="800000"/>
        </a:accent2>
        <a:accent3>
          <a:srgbClr val="FFFFFF"/>
        </a:accent3>
        <a:accent4>
          <a:srgbClr val="0D0D0D"/>
        </a:accent4>
        <a:accent5>
          <a:srgbClr val="FFE2B8"/>
        </a:accent5>
        <a:accent6>
          <a:srgbClr val="730000"/>
        </a:accent6>
        <a:hlink>
          <a:srgbClr val="FF993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63300"/>
        </a:lt2>
        <a:accent1>
          <a:srgbClr val="FF9966"/>
        </a:accent1>
        <a:accent2>
          <a:srgbClr val="800000"/>
        </a:accent2>
        <a:accent3>
          <a:srgbClr val="FFFFFF"/>
        </a:accent3>
        <a:accent4>
          <a:srgbClr val="0D0D0D"/>
        </a:accent4>
        <a:accent5>
          <a:srgbClr val="FFCAB8"/>
        </a:accent5>
        <a:accent6>
          <a:srgbClr val="730000"/>
        </a:accent6>
        <a:hlink>
          <a:srgbClr val="FFCC6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111111"/>
        </a:dk1>
        <a:lt1>
          <a:srgbClr val="FFFFFF"/>
        </a:lt1>
        <a:dk2>
          <a:srgbClr val="000000"/>
        </a:dk2>
        <a:lt2>
          <a:srgbClr val="663300"/>
        </a:lt2>
        <a:accent1>
          <a:srgbClr val="FF9966"/>
        </a:accent1>
        <a:accent2>
          <a:srgbClr val="FF5050"/>
        </a:accent2>
        <a:accent3>
          <a:srgbClr val="FFFFFF"/>
        </a:accent3>
        <a:accent4>
          <a:srgbClr val="0D0D0D"/>
        </a:accent4>
        <a:accent5>
          <a:srgbClr val="FFCAB8"/>
        </a:accent5>
        <a:accent6>
          <a:srgbClr val="E74848"/>
        </a:accent6>
        <a:hlink>
          <a:srgbClr val="FFCC6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111111"/>
        </a:dk1>
        <a:lt1>
          <a:srgbClr val="FFFFFF"/>
        </a:lt1>
        <a:dk2>
          <a:srgbClr val="000000"/>
        </a:dk2>
        <a:lt2>
          <a:srgbClr val="663300"/>
        </a:lt2>
        <a:accent1>
          <a:srgbClr val="FF9966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CAB8"/>
        </a:accent5>
        <a:accent6>
          <a:srgbClr val="B90000"/>
        </a:accent6>
        <a:hlink>
          <a:srgbClr val="FFCC6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111111"/>
        </a:dk1>
        <a:lt1>
          <a:srgbClr val="FFFFFF"/>
        </a:lt1>
        <a:dk2>
          <a:srgbClr val="000000"/>
        </a:dk2>
        <a:lt2>
          <a:srgbClr val="FF6600"/>
        </a:lt2>
        <a:accent1>
          <a:srgbClr val="FF9966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CAB8"/>
        </a:accent5>
        <a:accent6>
          <a:srgbClr val="B90000"/>
        </a:accent6>
        <a:hlink>
          <a:srgbClr val="FFCC6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FF6600"/>
        </a:lt2>
        <a:accent1>
          <a:srgbClr val="FF9966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CAB8"/>
        </a:accent5>
        <a:accent6>
          <a:srgbClr val="B90000"/>
        </a:accent6>
        <a:hlink>
          <a:srgbClr val="FFCC6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FF6600"/>
        </a:lt2>
        <a:accent1>
          <a:srgbClr val="FF9966"/>
        </a:accent1>
        <a:accent2>
          <a:srgbClr val="800000"/>
        </a:accent2>
        <a:accent3>
          <a:srgbClr val="FFFFFF"/>
        </a:accent3>
        <a:accent4>
          <a:srgbClr val="404040"/>
        </a:accent4>
        <a:accent5>
          <a:srgbClr val="FFCAB8"/>
        </a:accent5>
        <a:accent6>
          <a:srgbClr val="730000"/>
        </a:accent6>
        <a:hlink>
          <a:srgbClr val="FFCC6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C6600"/>
        </a:lt2>
        <a:accent1>
          <a:srgbClr val="FF6600"/>
        </a:accent1>
        <a:accent2>
          <a:srgbClr val="800000"/>
        </a:accent2>
        <a:accent3>
          <a:srgbClr val="FFFFFF"/>
        </a:accent3>
        <a:accent4>
          <a:srgbClr val="404040"/>
        </a:accent4>
        <a:accent5>
          <a:srgbClr val="FFB8AA"/>
        </a:accent5>
        <a:accent6>
          <a:srgbClr val="730000"/>
        </a:accent6>
        <a:hlink>
          <a:srgbClr val="FFCC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</TotalTime>
  <Words>43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template</vt:lpstr>
      <vt:lpstr>Spring Break Packets are due by: </vt:lpstr>
    </vt:vector>
  </TitlesOfParts>
  <Company>-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Break Packages are due by:</dc:title>
  <dc:creator>Gretchen Torbert</dc:creator>
  <cp:lastModifiedBy>Gretchen Torbert</cp:lastModifiedBy>
  <cp:revision>2</cp:revision>
  <dcterms:created xsi:type="dcterms:W3CDTF">2021-03-22T13:27:31Z</dcterms:created>
  <dcterms:modified xsi:type="dcterms:W3CDTF">2021-03-22T13:44:15Z</dcterms:modified>
</cp:coreProperties>
</file>