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Dosis" pitchFamily="2" charset="0"/>
        <a:ea typeface="굴림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Dosis" pitchFamily="2" charset="0"/>
        <a:ea typeface="굴림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Dosis" pitchFamily="2" charset="0"/>
        <a:ea typeface="굴림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Dosis" pitchFamily="2" charset="0"/>
        <a:ea typeface="굴림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Dosis" pitchFamily="2" charset="0"/>
        <a:ea typeface="굴림" charset="-127"/>
        <a:cs typeface="+mn-cs"/>
      </a:defRPr>
    </a:lvl5pPr>
    <a:lvl6pPr marL="2286000" algn="l" defTabSz="914400" rtl="0" eaLnBrk="1" latinLnBrk="0" hangingPunct="1">
      <a:defRPr sz="3600" kern="1200">
        <a:solidFill>
          <a:schemeClr val="bg1"/>
        </a:solidFill>
        <a:latin typeface="Dosis" pitchFamily="2" charset="0"/>
        <a:ea typeface="굴림" charset="-127"/>
        <a:cs typeface="+mn-cs"/>
      </a:defRPr>
    </a:lvl6pPr>
    <a:lvl7pPr marL="2743200" algn="l" defTabSz="914400" rtl="0" eaLnBrk="1" latinLnBrk="0" hangingPunct="1">
      <a:defRPr sz="3600" kern="1200">
        <a:solidFill>
          <a:schemeClr val="bg1"/>
        </a:solidFill>
        <a:latin typeface="Dosis" pitchFamily="2" charset="0"/>
        <a:ea typeface="굴림" charset="-127"/>
        <a:cs typeface="+mn-cs"/>
      </a:defRPr>
    </a:lvl7pPr>
    <a:lvl8pPr marL="3200400" algn="l" defTabSz="914400" rtl="0" eaLnBrk="1" latinLnBrk="0" hangingPunct="1">
      <a:defRPr sz="3600" kern="1200">
        <a:solidFill>
          <a:schemeClr val="bg1"/>
        </a:solidFill>
        <a:latin typeface="Dosis" pitchFamily="2" charset="0"/>
        <a:ea typeface="굴림" charset="-127"/>
        <a:cs typeface="+mn-cs"/>
      </a:defRPr>
    </a:lvl8pPr>
    <a:lvl9pPr marL="3657600" algn="l" defTabSz="914400" rtl="0" eaLnBrk="1" latinLnBrk="0" hangingPunct="1">
      <a:defRPr sz="3600" kern="1200">
        <a:solidFill>
          <a:schemeClr val="bg1"/>
        </a:solidFill>
        <a:latin typeface="Dosis" pitchFamily="2" charset="0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8223"/>
    <a:srgbClr val="397B0D"/>
    <a:srgbClr val="000000"/>
    <a:srgbClr val="00499F"/>
    <a:srgbClr val="0CC1E0"/>
    <a:srgbClr val="666666"/>
    <a:srgbClr val="990D16"/>
    <a:srgbClr val="EDE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48" autoAdjust="0"/>
    <p:restoredTop sz="94648" autoAdjust="0"/>
  </p:normalViewPr>
  <p:slideViewPr>
    <p:cSldViewPr>
      <p:cViewPr varScale="1">
        <p:scale>
          <a:sx n="68" d="100"/>
          <a:sy n="68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9305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7163056-56E0-4DCF-8121-02B167D1E9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272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4941888"/>
            <a:ext cx="3889375" cy="1008062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>
                <a:ea typeface="굴림" charset="-127"/>
              </a:defRPr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021388"/>
            <a:ext cx="3889375" cy="4318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>
              <a:buFontTx/>
              <a:buNone/>
              <a:defRPr>
                <a:latin typeface="Futura LT Book" pitchFamily="2" charset="0"/>
              </a:defRPr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918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4638" y="333375"/>
            <a:ext cx="2051050" cy="59753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333375"/>
            <a:ext cx="6003925" cy="59753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680687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3A1E8-78A8-43F2-A9D4-AC3F4DFD158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461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27EA6-2A78-4BC7-8ED0-24E3702ADF6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188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CE9CE-2213-487D-B655-A14AEB11A45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453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6FD6C-FA5D-4486-A023-BD756AA3397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52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81C97-1464-45BD-A3B2-B41ACCE6C63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119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05140-AA6F-41B7-9652-BE132C6DA7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214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53D7C-FD92-4033-A3DB-E1864E65539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688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4EBD5-79B2-4342-815E-CACE320C291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47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050482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B669F-7D3D-4AA2-8302-42F93E4CE8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272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038CF-938D-4303-932D-11AE821DC7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8489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92938" y="274638"/>
            <a:ext cx="1693862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08175" y="274638"/>
            <a:ext cx="4932363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715D9-5DB2-4C21-A9CA-DB498C83502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32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153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27487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27488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6910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6451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58192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256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5835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4813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820737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07375" cy="475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utura LT Book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675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7D736D6A-C300-4407-B9D8-1C04AC05819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Futura LT Book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6666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6666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6666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6666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-1116632" y="5301208"/>
            <a:ext cx="6985024" cy="1296988"/>
          </a:xfrm>
        </p:spPr>
        <p:txBody>
          <a:bodyPr/>
          <a:lstStyle/>
          <a:p>
            <a:pPr algn="ctr"/>
            <a:r>
              <a:rPr lang="en-US" sz="1800" dirty="0"/>
              <a:t>Teacher’s </a:t>
            </a:r>
            <a:r>
              <a:rPr lang="en-US" sz="1800"/>
              <a:t>Appreciation Week</a:t>
            </a:r>
            <a:br>
              <a:rPr lang="en-US" sz="1800"/>
            </a:br>
            <a:r>
              <a:rPr lang="en-US" sz="1800"/>
              <a:t>May 3</a:t>
            </a:r>
            <a:r>
              <a:rPr lang="en-US" sz="1800" baseline="30000"/>
              <a:t>rd</a:t>
            </a:r>
            <a:r>
              <a:rPr lang="en-US" sz="1800"/>
              <a:t>-May 7</a:t>
            </a:r>
            <a:r>
              <a:rPr lang="en-US" sz="1800" baseline="30000"/>
              <a:t>th</a:t>
            </a:r>
            <a:br>
              <a:rPr lang="en-US" sz="1800" dirty="0"/>
            </a:br>
            <a:r>
              <a:rPr lang="en-US" sz="1800" dirty="0"/>
              <a:t>www.teachersacrostheworld.com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4">
      <a:dk1>
        <a:srgbClr val="4D4D4D"/>
      </a:dk1>
      <a:lt1>
        <a:srgbClr val="FFFFFF"/>
      </a:lt1>
      <a:dk2>
        <a:srgbClr val="000000"/>
      </a:dk2>
      <a:lt2>
        <a:srgbClr val="9B6902"/>
      </a:lt2>
      <a:accent1>
        <a:srgbClr val="C75E00"/>
      </a:accent1>
      <a:accent2>
        <a:srgbClr val="FED416"/>
      </a:accent2>
      <a:accent3>
        <a:srgbClr val="FFFFFF"/>
      </a:accent3>
      <a:accent4>
        <a:srgbClr val="404040"/>
      </a:accent4>
      <a:accent5>
        <a:srgbClr val="E0B6AA"/>
      </a:accent5>
      <a:accent6>
        <a:srgbClr val="E6C013"/>
      </a:accent6>
      <a:hlink>
        <a:srgbClr val="EE6600"/>
      </a:hlink>
      <a:folHlink>
        <a:srgbClr val="EAEAEA"/>
      </a:folHlink>
    </a:clrScheme>
    <a:fontScheme name="template">
      <a:majorFont>
        <a:latin typeface="Futura LT Boo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Dosis" pitchFamily="2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Dosis" pitchFamily="2" charset="0"/>
            <a:ea typeface="굴림" charset="-127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Futura LT Boo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Dosis" pitchFamily="2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Dosis" pitchFamily="2" charset="0"/>
            <a:ea typeface="굴림" charset="-127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</TotalTime>
  <Words>13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Dosis</vt:lpstr>
      <vt:lpstr>Futura LT Book</vt:lpstr>
      <vt:lpstr>template</vt:lpstr>
      <vt:lpstr>Custom Design</vt:lpstr>
      <vt:lpstr>Teacher’s Appreciation Week May 3rd-May 7th www.teachersacrostheworld.com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ADMIN</dc:creator>
  <cp:lastModifiedBy>Gretchen Torbert (Allgood Elementary)</cp:lastModifiedBy>
  <cp:revision>3</cp:revision>
  <dcterms:created xsi:type="dcterms:W3CDTF">2013-12-04T12:43:38Z</dcterms:created>
  <dcterms:modified xsi:type="dcterms:W3CDTF">2021-05-03T13:47:08Z</dcterms:modified>
</cp:coreProperties>
</file>