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36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2928B0-E4A6-4925-8BEA-BA61B94B62F5}" v="771" dt="2021-03-22T23:49:45.149"/>
    <p1510:client id="{3FC7F25B-B14C-7AC5-111F-F65480505965}" v="361" dt="2021-03-22T23:35:19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26" autoAdjust="0"/>
    <p:restoredTop sz="94618" autoAdjust="0"/>
  </p:normalViewPr>
  <p:slideViewPr>
    <p:cSldViewPr>
      <p:cViewPr varScale="1">
        <p:scale>
          <a:sx n="72" d="100"/>
          <a:sy n="72" d="100"/>
        </p:scale>
        <p:origin x="149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5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5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5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EDBD71-996A-49D7-A57D-88D0240F64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1C0866-DD33-4B0D-9293-7A977178E39D}" type="slidenum">
              <a:rPr lang="en-US"/>
              <a:pPr/>
              <a:t>1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E64824-A283-4133-9A05-CBB3A514905D}" type="slidenum">
              <a:rPr lang="en-US"/>
              <a:pPr/>
              <a:t>2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20999E-CAB8-45F9-AD2D-1E3EEE01833C}" type="slidenum">
              <a:rPr lang="en-US"/>
              <a:pPr/>
              <a:t>3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5445125"/>
            <a:ext cx="5327650" cy="750888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6165850"/>
            <a:ext cx="5327650" cy="503238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rgbClr val="080808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6688" y="692150"/>
            <a:ext cx="2016125" cy="59055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692150"/>
            <a:ext cx="5895975" cy="59055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1341438"/>
            <a:ext cx="395605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6763" y="1341438"/>
            <a:ext cx="3956050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692150"/>
            <a:ext cx="60483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341438"/>
            <a:ext cx="80645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0"/>
            <a:r>
              <a:rPr lang="ru-RU"/>
              <a:t>Third level</a:t>
            </a:r>
          </a:p>
          <a:p>
            <a:pPr lvl="1"/>
            <a:r>
              <a:rPr lang="ru-RU"/>
              <a:t>Fourth level</a:t>
            </a:r>
          </a:p>
          <a:p>
            <a:pPr lvl="2"/>
            <a:r>
              <a:rPr lang="ru-RU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bg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51920" y="332656"/>
            <a:ext cx="5651797" cy="504825"/>
          </a:xfrm>
          <a:noFill/>
        </p:spPr>
        <p:txBody>
          <a:bodyPr/>
          <a:lstStyle/>
          <a:p>
            <a:pPr algn="ctr"/>
            <a:r>
              <a:rPr lang="en-US" sz="2500" dirty="0">
                <a:solidFill>
                  <a:srgbClr val="013364"/>
                </a:solidFill>
                <a:latin typeface="Tahoma" charset="0"/>
              </a:rPr>
              <a:t>Thank you so much!</a:t>
            </a:r>
            <a:br>
              <a:rPr lang="en-US" sz="2500" dirty="0">
                <a:solidFill>
                  <a:srgbClr val="013364"/>
                </a:solidFill>
                <a:latin typeface="Tahoma" charset="0"/>
              </a:rPr>
            </a:br>
            <a:r>
              <a:rPr lang="en-US" sz="2500" dirty="0">
                <a:solidFill>
                  <a:srgbClr val="013364"/>
                </a:solidFill>
                <a:latin typeface="Tahoma" charset="0"/>
              </a:rPr>
              <a:t>Allgood Elementary School</a:t>
            </a:r>
            <a:br>
              <a:rPr lang="en-US" sz="2500" dirty="0">
                <a:solidFill>
                  <a:srgbClr val="013364"/>
                </a:solidFill>
                <a:latin typeface="Tahoma" charset="0"/>
              </a:rPr>
            </a:br>
            <a:r>
              <a:rPr lang="en-US" sz="1200" dirty="0">
                <a:solidFill>
                  <a:srgbClr val="013364"/>
                </a:solidFill>
                <a:latin typeface="Tahoma" charset="0"/>
              </a:rPr>
              <a:t>Dr. William Carter, Principal</a:t>
            </a:r>
            <a:br>
              <a:rPr lang="en-US" sz="1200" dirty="0">
                <a:solidFill>
                  <a:srgbClr val="013364"/>
                </a:solidFill>
                <a:latin typeface="Tahoma" charset="0"/>
              </a:rPr>
            </a:br>
            <a:r>
              <a:rPr lang="en-US" sz="1200" dirty="0">
                <a:solidFill>
                  <a:srgbClr val="013364"/>
                </a:solidFill>
                <a:latin typeface="Tahoma" charset="0"/>
              </a:rPr>
              <a:t>Dr. Lisa Steele Rhymer, Assistant Principal</a:t>
            </a:r>
            <a:endParaRPr lang="uk-UA" sz="1200" dirty="0">
              <a:solidFill>
                <a:srgbClr val="013364"/>
              </a:solidFill>
              <a:latin typeface="Tahoma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745495"/>
            <a:ext cx="6012160" cy="503237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rgbClr val="013364"/>
                </a:solidFill>
              </a:rPr>
              <a:t>Kirk, Reid, Jackson, Dr. Taylor, </a:t>
            </a:r>
            <a:r>
              <a:rPr lang="en-US" dirty="0" err="1">
                <a:solidFill>
                  <a:srgbClr val="013364"/>
                </a:solidFill>
              </a:rPr>
              <a:t>Jiwani</a:t>
            </a:r>
            <a:r>
              <a:rPr lang="en-US" dirty="0">
                <a:solidFill>
                  <a:srgbClr val="013364"/>
                </a:solidFill>
              </a:rPr>
              <a:t>, Washington, </a:t>
            </a:r>
            <a:r>
              <a:rPr lang="en-US" dirty="0" err="1">
                <a:solidFill>
                  <a:srgbClr val="013364"/>
                </a:solidFill>
              </a:rPr>
              <a:t>Ziblim</a:t>
            </a:r>
            <a:r>
              <a:rPr lang="en-US" dirty="0">
                <a:solidFill>
                  <a:srgbClr val="013364"/>
                </a:solidFill>
              </a:rPr>
              <a:t>, Richardson, McCray, Wells, Joseph, and N. Payne</a:t>
            </a:r>
            <a:endParaRPr lang="uk-UA" dirty="0">
              <a:solidFill>
                <a:srgbClr val="01336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360363"/>
            <a:ext cx="4608512" cy="620712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013364"/>
                </a:solidFill>
                <a:latin typeface="Tahoma" charset="0"/>
              </a:rPr>
              <a:t>Thank You!</a:t>
            </a:r>
            <a:endParaRPr lang="uk-UA" sz="4000" b="1" dirty="0">
              <a:solidFill>
                <a:srgbClr val="013364"/>
              </a:solidFill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80400" cy="414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: Please remind your students to sign in at 8: 55 a.m. I will add the announcement to the Morning Announcement daily this week.</a:t>
            </a:r>
            <a:endParaRPr lang="en-US" sz="2000" dirty="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3.27.2021 Final Tutorial Session- Post Review-will end at 10:30 a.m.</a:t>
            </a:r>
            <a:endParaRPr lang="en-US" sz="2000" dirty="0">
              <a:cs typeface="Arial"/>
            </a:endParaRPr>
          </a:p>
          <a:p>
            <a:pPr>
              <a:lnSpc>
                <a:spcPct val="90000"/>
              </a:lnSpc>
            </a:pPr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: Students should return to the main link for a brief meeting and a celebration with me, you do not have to return. Thank you.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4: Please email me your final paperwork and a brief synopsis of your students' academic performance for our shared drive- 1 paragraph is sufficient in a word document sent to me via email per student. 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cs typeface="Arial"/>
              </a:rPr>
              <a:t>Please document 3 hours on your paperwork- I will send you the time sheet accordingly this Saturday morning.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cs typeface="Arial"/>
              </a:rPr>
              <a:t>Let me know if you have any questions.  Please note, if something changes in any of the aforementioned information, I will let you know asap.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117475"/>
            <a:ext cx="7056438" cy="71913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cs typeface="Arial"/>
              </a:rPr>
              <a:t>Please share your favorites </a:t>
            </a:r>
            <a:br>
              <a:rPr lang="en-US" b="1" dirty="0">
                <a:solidFill>
                  <a:srgbClr val="000000"/>
                </a:solidFill>
                <a:cs typeface="Arial"/>
              </a:rPr>
            </a:br>
            <a:r>
              <a:rPr lang="en-US" b="1" dirty="0">
                <a:solidFill>
                  <a:srgbClr val="000000"/>
                </a:solidFill>
                <a:cs typeface="Arial"/>
              </a:rPr>
              <a:t>with me via an email by 3.28.2021...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025525"/>
            <a:ext cx="7056438" cy="583247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cs typeface="Arial"/>
              </a:rPr>
              <a:t>Drink?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Snack?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Chip?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Candy?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Dessert?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Brand of Water?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Color?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Coffee or Tea?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Gum or Mint?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Yogurt or Ice Cream?</a:t>
            </a:r>
          </a:p>
          <a:p>
            <a:r>
              <a:rPr lang="en-US" dirty="0">
                <a:solidFill>
                  <a:srgbClr val="000000"/>
                </a:solidFill>
                <a:cs typeface="Arial"/>
              </a:rPr>
              <a:t>Do you wear costume jewelry?</a:t>
            </a:r>
          </a:p>
          <a:p>
            <a:endParaRPr lang="en-US" dirty="0">
              <a:solidFill>
                <a:srgbClr val="000000"/>
              </a:solidFill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5">
      <a:dk1>
        <a:srgbClr val="4D4D4D"/>
      </a:dk1>
      <a:lt1>
        <a:srgbClr val="FFFFFF"/>
      </a:lt1>
      <a:dk2>
        <a:srgbClr val="4D4D4D"/>
      </a:dk2>
      <a:lt2>
        <a:srgbClr val="1F1111"/>
      </a:lt2>
      <a:accent1>
        <a:srgbClr val="393939"/>
      </a:accent1>
      <a:accent2>
        <a:srgbClr val="727272"/>
      </a:accent2>
      <a:accent3>
        <a:srgbClr val="FFFFFF"/>
      </a:accent3>
      <a:accent4>
        <a:srgbClr val="404040"/>
      </a:accent4>
      <a:accent5>
        <a:srgbClr val="AEAEAE"/>
      </a:accent5>
      <a:accent6>
        <a:srgbClr val="676767"/>
      </a:accent6>
      <a:hlink>
        <a:srgbClr val="D42424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11163C"/>
        </a:lt2>
        <a:accent1>
          <a:srgbClr val="212B53"/>
        </a:accent1>
        <a:accent2>
          <a:srgbClr val="364481"/>
        </a:accent2>
        <a:accent3>
          <a:srgbClr val="FFFFFF"/>
        </a:accent3>
        <a:accent4>
          <a:srgbClr val="404040"/>
        </a:accent4>
        <a:accent5>
          <a:srgbClr val="ABACB3"/>
        </a:accent5>
        <a:accent6>
          <a:srgbClr val="303D74"/>
        </a:accent6>
        <a:hlink>
          <a:srgbClr val="3E498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D254C"/>
        </a:lt2>
        <a:accent1>
          <a:srgbClr val="254B83"/>
        </a:accent1>
        <a:accent2>
          <a:srgbClr val="406DAA"/>
        </a:accent2>
        <a:accent3>
          <a:srgbClr val="FFFFFF"/>
        </a:accent3>
        <a:accent4>
          <a:srgbClr val="404040"/>
        </a:accent4>
        <a:accent5>
          <a:srgbClr val="ACB1C1"/>
        </a:accent5>
        <a:accent6>
          <a:srgbClr val="39629A"/>
        </a:accent6>
        <a:hlink>
          <a:srgbClr val="3267B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363B45"/>
        </a:lt2>
        <a:accent1>
          <a:srgbClr val="A99D9B"/>
        </a:accent1>
        <a:accent2>
          <a:srgbClr val="565A66"/>
        </a:accent2>
        <a:accent3>
          <a:srgbClr val="FFFFFF"/>
        </a:accent3>
        <a:accent4>
          <a:srgbClr val="404040"/>
        </a:accent4>
        <a:accent5>
          <a:srgbClr val="D1CCCB"/>
        </a:accent5>
        <a:accent6>
          <a:srgbClr val="4D515C"/>
        </a:accent6>
        <a:hlink>
          <a:srgbClr val="92715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2E3236"/>
        </a:lt2>
        <a:accent1>
          <a:srgbClr val="B26920"/>
        </a:accent1>
        <a:accent2>
          <a:srgbClr val="6F7F8D"/>
        </a:accent2>
        <a:accent3>
          <a:srgbClr val="FFFFFF"/>
        </a:accent3>
        <a:accent4>
          <a:srgbClr val="404040"/>
        </a:accent4>
        <a:accent5>
          <a:srgbClr val="D5B9AB"/>
        </a:accent5>
        <a:accent6>
          <a:srgbClr val="64727F"/>
        </a:accent6>
        <a:hlink>
          <a:srgbClr val="EEC72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2E3236"/>
        </a:lt2>
        <a:accent1>
          <a:srgbClr val="9BB6EE"/>
        </a:accent1>
        <a:accent2>
          <a:srgbClr val="6F7F8D"/>
        </a:accent2>
        <a:accent3>
          <a:srgbClr val="FFFFFF"/>
        </a:accent3>
        <a:accent4>
          <a:srgbClr val="404040"/>
        </a:accent4>
        <a:accent5>
          <a:srgbClr val="CBD7F5"/>
        </a:accent5>
        <a:accent6>
          <a:srgbClr val="64727F"/>
        </a:accent6>
        <a:hlink>
          <a:srgbClr val="84AAF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40494F"/>
        </a:lt2>
        <a:accent1>
          <a:srgbClr val="6D7D8A"/>
        </a:accent1>
        <a:accent2>
          <a:srgbClr val="A7A7A7"/>
        </a:accent2>
        <a:accent3>
          <a:srgbClr val="FFFFFF"/>
        </a:accent3>
        <a:accent4>
          <a:srgbClr val="404040"/>
        </a:accent4>
        <a:accent5>
          <a:srgbClr val="BABFC4"/>
        </a:accent5>
        <a:accent6>
          <a:srgbClr val="979797"/>
        </a:accent6>
        <a:hlink>
          <a:srgbClr val="7F7F7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454D52"/>
        </a:lt2>
        <a:accent1>
          <a:srgbClr val="7D8B97"/>
        </a:accent1>
        <a:accent2>
          <a:srgbClr val="CBCBCB"/>
        </a:accent2>
        <a:accent3>
          <a:srgbClr val="FFFFFF"/>
        </a:accent3>
        <a:accent4>
          <a:srgbClr val="404040"/>
        </a:accent4>
        <a:accent5>
          <a:srgbClr val="BFC4C9"/>
        </a:accent5>
        <a:accent6>
          <a:srgbClr val="B8B8B8"/>
        </a:accent6>
        <a:hlink>
          <a:srgbClr val="5158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4F5056"/>
        </a:lt2>
        <a:accent1>
          <a:srgbClr val="7E7F8E"/>
        </a:accent1>
        <a:accent2>
          <a:srgbClr val="C0C1C5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AEAFB2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85978F"/>
        </a:lt2>
        <a:accent1>
          <a:srgbClr val="9DA499"/>
        </a:accent1>
        <a:accent2>
          <a:srgbClr val="A5B9BA"/>
        </a:accent2>
        <a:accent3>
          <a:srgbClr val="FFFFFF"/>
        </a:accent3>
        <a:accent4>
          <a:srgbClr val="404040"/>
        </a:accent4>
        <a:accent5>
          <a:srgbClr val="CCCFCA"/>
        </a:accent5>
        <a:accent6>
          <a:srgbClr val="95A7A8"/>
        </a:accent6>
        <a:hlink>
          <a:srgbClr val="ABB4A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484847"/>
        </a:lt2>
        <a:accent1>
          <a:srgbClr val="7C7C74"/>
        </a:accent1>
        <a:accent2>
          <a:srgbClr val="AFB2AA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9EA19A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18191C"/>
        </a:lt2>
        <a:accent1>
          <a:srgbClr val="1F2229"/>
        </a:accent1>
        <a:accent2>
          <a:srgbClr val="3B4A61"/>
        </a:accent2>
        <a:accent3>
          <a:srgbClr val="FFFFFF"/>
        </a:accent3>
        <a:accent4>
          <a:srgbClr val="404040"/>
        </a:accent4>
        <a:accent5>
          <a:srgbClr val="ABABAC"/>
        </a:accent5>
        <a:accent6>
          <a:srgbClr val="354257"/>
        </a:accent6>
        <a:hlink>
          <a:srgbClr val="718CA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4D4D4D"/>
        </a:dk2>
        <a:lt2>
          <a:srgbClr val="3E3B55"/>
        </a:lt2>
        <a:accent1>
          <a:srgbClr val="8D8DC2"/>
        </a:accent1>
        <a:accent2>
          <a:srgbClr val="777777"/>
        </a:accent2>
        <a:accent3>
          <a:srgbClr val="FFFFFF"/>
        </a:accent3>
        <a:accent4>
          <a:srgbClr val="404040"/>
        </a:accent4>
        <a:accent5>
          <a:srgbClr val="C5C5DD"/>
        </a:accent5>
        <a:accent6>
          <a:srgbClr val="6B6B6B"/>
        </a:accent6>
        <a:hlink>
          <a:srgbClr val="C0C0C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4">
        <a:dk1>
          <a:srgbClr val="4D4D4D"/>
        </a:dk1>
        <a:lt1>
          <a:srgbClr val="FFFFFF"/>
        </a:lt1>
        <a:dk2>
          <a:srgbClr val="4D4D4D"/>
        </a:dk2>
        <a:lt2>
          <a:srgbClr val="26231E"/>
        </a:lt2>
        <a:accent1>
          <a:srgbClr val="D69F8C"/>
        </a:accent1>
        <a:accent2>
          <a:srgbClr val="AD8D82"/>
        </a:accent2>
        <a:accent3>
          <a:srgbClr val="FFFFFF"/>
        </a:accent3>
        <a:accent4>
          <a:srgbClr val="404040"/>
        </a:accent4>
        <a:accent5>
          <a:srgbClr val="E8CDC5"/>
        </a:accent5>
        <a:accent6>
          <a:srgbClr val="9C7F75"/>
        </a:accent6>
        <a:hlink>
          <a:srgbClr val="67606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5">
        <a:dk1>
          <a:srgbClr val="4D4D4D"/>
        </a:dk1>
        <a:lt1>
          <a:srgbClr val="FFFFFF"/>
        </a:lt1>
        <a:dk2>
          <a:srgbClr val="4D4D4D"/>
        </a:dk2>
        <a:lt2>
          <a:srgbClr val="1F1111"/>
        </a:lt2>
        <a:accent1>
          <a:srgbClr val="393939"/>
        </a:accent1>
        <a:accent2>
          <a:srgbClr val="727272"/>
        </a:accent2>
        <a:accent3>
          <a:srgbClr val="FFFFFF"/>
        </a:accent3>
        <a:accent4>
          <a:srgbClr val="404040"/>
        </a:accent4>
        <a:accent5>
          <a:srgbClr val="AEAEAE"/>
        </a:accent5>
        <a:accent6>
          <a:srgbClr val="676767"/>
        </a:accent6>
        <a:hlink>
          <a:srgbClr val="D4242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F73C7ED40A1643BDE6E67859DFA03C" ma:contentTypeVersion="5" ma:contentTypeDescription="Create a new document." ma:contentTypeScope="" ma:versionID="3668ee27c932267e261da74882c2ecad">
  <xsd:schema xmlns:xsd="http://www.w3.org/2001/XMLSchema" xmlns:xs="http://www.w3.org/2001/XMLSchema" xmlns:p="http://schemas.microsoft.com/office/2006/metadata/properties" xmlns:ns3="74cac34f-93d1-41cb-90f4-dbe9ef3db97d" xmlns:ns4="1630d78c-7206-40f7-83be-9e21ea8081f0" targetNamespace="http://schemas.microsoft.com/office/2006/metadata/properties" ma:root="true" ma:fieldsID="fdda4b6a18e1a53376539cc5e7ee7ca1" ns3:_="" ns4:_="">
    <xsd:import namespace="74cac34f-93d1-41cb-90f4-dbe9ef3db97d"/>
    <xsd:import namespace="1630d78c-7206-40f7-83be-9e21ea8081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ac34f-93d1-41cb-90f4-dbe9ef3db9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30d78c-7206-40f7-83be-9e21ea8081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6AD5F3-E11D-42F1-A58F-41B4302A28F3}">
  <ds:schemaRefs>
    <ds:schemaRef ds:uri="1630d78c-7206-40f7-83be-9e21ea8081f0"/>
    <ds:schemaRef ds:uri="74cac34f-93d1-41cb-90f4-dbe9ef3db97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5F3913-A10D-475B-B2F1-2627F2BE4208}">
  <ds:schemaRefs>
    <ds:schemaRef ds:uri="1630d78c-7206-40f7-83be-9e21ea8081f0"/>
    <ds:schemaRef ds:uri="74cac34f-93d1-41cb-90f4-dbe9ef3db97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61EE80C-0B4F-4084-A1FD-2EEAED3BCD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</TotalTime>
  <Words>267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Tahoma</vt:lpstr>
      <vt:lpstr>template</vt:lpstr>
      <vt:lpstr>Thank you so much! Allgood Elementary School Dr. William Carter, Principal Dr. Lisa Steele Rhymer, Assistant Principal</vt:lpstr>
      <vt:lpstr>Thank You!</vt:lpstr>
      <vt:lpstr>Please share your favorites  with me via an email by 3.28.2021...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-</dc:creator>
  <cp:lastModifiedBy>Gretchen Torbert (Allgood Elementary)</cp:lastModifiedBy>
  <cp:revision>17</cp:revision>
  <dcterms:created xsi:type="dcterms:W3CDTF">2010-03-03T15:12:15Z</dcterms:created>
  <dcterms:modified xsi:type="dcterms:W3CDTF">2021-04-20T16:14:22Z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0x01010098F73C7ED40A1643BDE6E67859DFA03C</vt:lpwstr>
  </property>
</Properties>
</file>