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341" r:id="rId4"/>
    <p:sldId id="421" r:id="rId5"/>
    <p:sldId id="290" r:id="rId6"/>
    <p:sldId id="415" r:id="rId7"/>
    <p:sldId id="379" r:id="rId8"/>
    <p:sldId id="321" r:id="rId9"/>
    <p:sldId id="316" r:id="rId10"/>
    <p:sldId id="337" r:id="rId11"/>
    <p:sldId id="377" r:id="rId12"/>
    <p:sldId id="405" r:id="rId13"/>
    <p:sldId id="406" r:id="rId14"/>
    <p:sldId id="418" r:id="rId15"/>
    <p:sldId id="419" r:id="rId16"/>
    <p:sldId id="423" r:id="rId17"/>
    <p:sldId id="25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249" autoAdjust="0"/>
  </p:normalViewPr>
  <p:slideViewPr>
    <p:cSldViewPr>
      <p:cViewPr varScale="1">
        <p:scale>
          <a:sx n="68" d="100"/>
          <a:sy n="68" d="100"/>
        </p:scale>
        <p:origin x="18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C230F3E5-6A5D-40D1-AE1B-2662CF7CCC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32484403-F058-4B54-A786-4BA02AF24D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C6CB050D-7EE8-4D92-8AEC-E8FFCD091A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BBE9EE00-6D50-4C47-A7A9-A82F7E55CD1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5AC04973-1346-43FA-A0B8-E80911BBD1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3042C53D-7177-4711-B370-18BA54817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03F61-2D1F-478D-9AC7-E4C750ED63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D3E77E-6279-4A63-B029-04D53F3C3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EF00E-5D50-46C3-A20B-82658A024EF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9A81B6E2-315A-488C-974A-6B06AE629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4E2934D6-A975-4068-BFA8-2BDEF19D4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05DA74-FB0E-4C33-B882-BC3FB38A79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7E6B3C-B58B-4220-B531-72BD76515F7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CF7D58DA-F003-4239-8BAB-F46C09585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125C96A7-3E48-4416-9212-95F0A104B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39559A0-44F2-4A15-AE10-3C447B745C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188913"/>
            <a:ext cx="6048375" cy="750887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7273296-A09A-41E4-9481-2923E4CDEC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23950"/>
            <a:ext cx="6048375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00E3-28F6-4966-ABCF-DD4C048D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FA31B-18AD-4C4C-8977-D0596F443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638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AF85-C599-40F4-AA39-23E232A22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5463" y="188913"/>
            <a:ext cx="1871662" cy="6264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3C379-46D7-42A7-8709-F2ACC5903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8888" y="188913"/>
            <a:ext cx="5464175" cy="6264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89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AD53-711C-4060-A6C0-2989EE9A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E6266-2846-458D-9127-8C1A6EF1A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81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379C-B968-4A18-B9A0-A5D8511A2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915B5-FE35-47AF-82A2-AA4573998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49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D25B-0E8D-425D-893D-CF7CCFC2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75721-0A47-4FBA-9DA6-043619A43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8888" y="1125538"/>
            <a:ext cx="3667125" cy="532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F9891-95C8-4FF4-966E-B24C04834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8413" y="1125538"/>
            <a:ext cx="3668712" cy="532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3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BFD1-07B4-4FD6-9CC1-E7F46818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7B88C-FE84-4CD0-97FB-778B0D806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48554-9ACE-4B5F-A977-AA9CE8A47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96243-AA60-4471-9E7B-2FBF2920B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4DC46-70DB-4B26-A47F-CB9821CFF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0F93B-8DFD-418B-A7F9-6F677DE6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05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69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682D-4840-466A-9787-BDEFA603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C343-B092-4EB6-81F8-222CE58B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26F92-5BC9-4DC3-B17A-3B1ED6D99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12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FFD4-A790-4E72-B703-FE67CFDF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9F74E-53CF-417E-A36C-E7FED6B54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75288-C255-410F-9AF4-B0B923AB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14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010DEA-AA10-4E09-8D93-35AC56439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88913"/>
            <a:ext cx="7129462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561A77-7AEC-4313-98B8-0C100E3A9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125538"/>
            <a:ext cx="74882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2"/>
            <a:r>
              <a:rPr lang="ru-RU" altLang="en-US"/>
              <a:t>Fifth level</a:t>
            </a:r>
          </a:p>
          <a:p>
            <a:pPr lvl="1"/>
            <a:r>
              <a:rPr lang="ru-RU" altLang="en-US"/>
              <a:t>Second level</a:t>
            </a:r>
          </a:p>
          <a:p>
            <a:pPr lvl="0"/>
            <a:r>
              <a:rPr lang="ru-RU" altLang="en-US"/>
              <a:t>Third level</a:t>
            </a:r>
          </a:p>
          <a:p>
            <a:pPr lvl="1"/>
            <a:r>
              <a:rPr lang="ru-RU" altLang="en-US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F599743-84F9-4E86-ABCF-3CE51D08E9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73125" y="762000"/>
            <a:ext cx="7397750" cy="504825"/>
          </a:xfrm>
          <a:noFill/>
        </p:spPr>
        <p:txBody>
          <a:bodyPr/>
          <a:lstStyle/>
          <a:p>
            <a:pPr algn="ctr"/>
            <a:r>
              <a:rPr lang="en-US" sz="4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Welcome to a great day of learning at Allgood!</a:t>
            </a:r>
            <a:endParaRPr lang="uk-UA" altLang="en-US" sz="4400" dirty="0">
              <a:latin typeface="Tahoma" panose="020B0604030504040204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FBBA135-5A14-454D-866E-C6677C6C5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6172200"/>
            <a:ext cx="6048375" cy="503238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Dr. William Carter- Principal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Dr. Lisa Steele Rhymer- Assistant Principal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0A9AB93-FA71-428C-BEBC-53814587B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28800"/>
            <a:ext cx="73977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00"/>
                </a:solidFill>
                <a:latin typeface="Tahoma" panose="020B0604030504040204" pitchFamily="34" charset="0"/>
              </a:rPr>
              <a:t>7: 45 a.m.</a:t>
            </a:r>
            <a:endParaRPr lang="uk-UA" altLang="en-US" sz="4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7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BD9C4-40BE-4B16-AADB-924304C7C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" y="480060"/>
            <a:ext cx="8428481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1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54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86089-CDBE-4772-9782-64194BF9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3467"/>
            <a:ext cx="82296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3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0C8DD2-0A0E-404B-A908-9DFB725C2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B68D1-B53F-454A-9CDC-E2905E547B99}"/>
              </a:ext>
            </a:extLst>
          </p:cNvPr>
          <p:cNvSpPr txBox="1"/>
          <p:nvPr/>
        </p:nvSpPr>
        <p:spPr>
          <a:xfrm>
            <a:off x="5486400" y="5257800"/>
            <a:ext cx="33909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Coming Soon in April 2021</a:t>
            </a:r>
          </a:p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– 5</a:t>
            </a:r>
            <a:r>
              <a:rPr lang="en-US" b="1" baseline="30000" dirty="0"/>
              <a:t>th</a:t>
            </a:r>
            <a:r>
              <a:rPr lang="en-US" b="1" dirty="0"/>
              <a:t> Grades Only!</a:t>
            </a:r>
          </a:p>
        </p:txBody>
      </p:sp>
    </p:spTree>
    <p:extLst>
      <p:ext uri="{BB962C8B-B14F-4D97-AF65-F5344CB8AC3E}">
        <p14:creationId xmlns:p14="http://schemas.microsoft.com/office/powerpoint/2010/main" val="308850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E8B9A-1CA9-40D6-B062-DA8F24F6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5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06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0D740C32-5A3C-4ACF-B9B4-CFD55460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7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EC43F4-614E-435C-94D4-C8269278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C9D38-1E82-49F7-8207-414EBB203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04800"/>
            <a:ext cx="8610600" cy="632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24B90-A258-4E8F-B7B8-E5C0BDF995BD}"/>
              </a:ext>
            </a:extLst>
          </p:cNvPr>
          <p:cNvSpPr txBox="1"/>
          <p:nvPr/>
        </p:nvSpPr>
        <p:spPr>
          <a:xfrm>
            <a:off x="2895601" y="5105400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Final Session, March 27th</a:t>
            </a:r>
          </a:p>
        </p:txBody>
      </p:sp>
    </p:spTree>
    <p:extLst>
      <p:ext uri="{BB962C8B-B14F-4D97-AF65-F5344CB8AC3E}">
        <p14:creationId xmlns:p14="http://schemas.microsoft.com/office/powerpoint/2010/main" val="260406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93559349-BD51-4D6B-A3D0-F7A27E9B0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 up of a flag&#10;&#10;Description automatically generated">
            <a:extLst>
              <a:ext uri="{FF2B5EF4-FFF2-40B4-BE49-F238E27FC236}">
                <a16:creationId xmlns:a16="http://schemas.microsoft.com/office/drawing/2014/main" id="{48C38E08-03F2-4F8D-9F3F-C83180CCC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22C84-1849-4B64-AEB3-9E9F74A19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6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78DA2-4991-4199-8E61-FF8D61481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C5020-0091-4A56-B9A6-FB619B27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021" y="3376123"/>
            <a:ext cx="3386360" cy="1529232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algn="r">
              <a:lnSpc>
                <a:spcPct val="90000"/>
              </a:lnSpc>
              <a:spcAft>
                <a:spcPts val="0"/>
              </a:spcAft>
            </a:pPr>
            <a:br>
              <a:rPr lang="en-US" sz="2400">
                <a:solidFill>
                  <a:schemeClr val="tx1"/>
                </a:solidFill>
                <a:effectLst/>
              </a:rPr>
            </a:br>
            <a:br>
              <a:rPr lang="en-US" sz="2400" b="1">
                <a:solidFill>
                  <a:schemeClr val="tx1"/>
                </a:solidFill>
                <a:effectLst/>
              </a:rPr>
            </a:br>
            <a:br>
              <a:rPr lang="en-US" sz="2400">
                <a:solidFill>
                  <a:schemeClr val="tx1"/>
                </a:solidFill>
                <a:effectLst/>
              </a:rPr>
            </a:b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B3333-B9E3-4908-A0F0-A1044AA4C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8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B045F8D-89C1-4624-A563-9F309888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50131"/>
            <a:ext cx="8458200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E4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166DA-DC3A-4CB0-9251-28B13F36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43467"/>
            <a:ext cx="80772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0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C03A9-356C-4157-B4AD-F6160B46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BA909C-4BF1-43B3-A191-1F6BD1F81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A2EC8-4B61-4AD1-8600-405E9CA0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074359"/>
            <a:ext cx="8458199" cy="20570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Morning Tutorial/ Extended Learning Time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8:00 a.m.- 8:45 a.m.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C9EF0-39D9-45A9-9267-F82C9BC9E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73" r="-2" b="29653"/>
          <a:stretch/>
        </p:blipFill>
        <p:spPr>
          <a:xfrm>
            <a:off x="147528" y="174032"/>
            <a:ext cx="8860540" cy="37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7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4D4D4D"/>
      </a:dk2>
      <a:lt2>
        <a:srgbClr val="777777"/>
      </a:lt2>
      <a:accent1>
        <a:srgbClr val="969696"/>
      </a:accent1>
      <a:accent2>
        <a:srgbClr val="C0C0C0"/>
      </a:accent2>
      <a:accent3>
        <a:srgbClr val="FFFFFF"/>
      </a:accent3>
      <a:accent4>
        <a:srgbClr val="404040"/>
      </a:accent4>
      <a:accent5>
        <a:srgbClr val="C9C9C9"/>
      </a:accent5>
      <a:accent6>
        <a:srgbClr val="AEAEAE"/>
      </a:accent6>
      <a:hlink>
        <a:srgbClr val="CC00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303030"/>
        </a:lt2>
        <a:accent1>
          <a:srgbClr val="C6714B"/>
        </a:accent1>
        <a:accent2>
          <a:srgbClr val="7FC3C3"/>
        </a:accent2>
        <a:accent3>
          <a:srgbClr val="FFFFFF"/>
        </a:accent3>
        <a:accent4>
          <a:srgbClr val="404040"/>
        </a:accent4>
        <a:accent5>
          <a:srgbClr val="DFBBB1"/>
        </a:accent5>
        <a:accent6>
          <a:srgbClr val="72B0B0"/>
        </a:accent6>
        <a:hlink>
          <a:srgbClr val="5D5D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292929"/>
        </a:lt2>
        <a:accent1>
          <a:srgbClr val="4D4D4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B2B2B2"/>
        </a:accent5>
        <a:accent6>
          <a:srgbClr val="555555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777777"/>
        </a:lt2>
        <a:accent1>
          <a:srgbClr val="969696"/>
        </a:accent1>
        <a:accent2>
          <a:srgbClr val="C0C0C0"/>
        </a:accent2>
        <a:accent3>
          <a:srgbClr val="FFFFFF"/>
        </a:accent3>
        <a:accent4>
          <a:srgbClr val="404040"/>
        </a:accent4>
        <a:accent5>
          <a:srgbClr val="C9C9C9"/>
        </a:accent5>
        <a:accent6>
          <a:srgbClr val="AEAEAE"/>
        </a:accent6>
        <a:hlink>
          <a:srgbClr val="CC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68</Words>
  <Application>Microsoft Office PowerPoint</Application>
  <PresentationFormat>On-screen Show (4:3)</PresentationFormat>
  <Paragraphs>11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Tahoma</vt:lpstr>
      <vt:lpstr>template</vt:lpstr>
      <vt:lpstr>Welcome to a great day of learning at Allgood!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Morning Tutorial/ Extended Learning Time 8:00 a.m.- 8:45 a.m.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 great day of learning at Allgood!</dc:title>
  <dc:creator>Gretchen Torbert</dc:creator>
  <cp:lastModifiedBy>Gretchen Torbert</cp:lastModifiedBy>
  <cp:revision>45</cp:revision>
  <dcterms:created xsi:type="dcterms:W3CDTF">2021-02-04T00:17:40Z</dcterms:created>
  <dcterms:modified xsi:type="dcterms:W3CDTF">2021-03-26T08:45:34Z</dcterms:modified>
</cp:coreProperties>
</file>