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1" d="100"/>
          <a:sy n="51" d="100"/>
        </p:scale>
        <p:origin x="-2292" y="-9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860CFE-B91E-40D4-8173-2FB48E6E2DB5}" type="datetimeFigureOut">
              <a:rPr lang="en-US" smtClean="0"/>
              <a:t>4/30/2019</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F2F2C2-9F35-4A0D-A5CA-BE5E510021D3}"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F2F2C2-9F35-4A0D-A5CA-BE5E510021D3}" type="slidenum">
              <a:rPr lang="en-US" smtClean="0"/>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7D4EE3-69F8-4388-8DFF-22086F6DDE0E}" type="datetimeFigureOut">
              <a:rPr lang="en-US" smtClean="0"/>
              <a:t>4/30/2019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D5707-B651-4286-A979-A12F55A45BE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7D4EE3-69F8-4388-8DFF-22086F6DDE0E}" type="datetimeFigureOut">
              <a:rPr lang="en-US" smtClean="0"/>
              <a:t>4/30/2019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D5707-B651-4286-A979-A12F55A45BE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7D4EE3-69F8-4388-8DFF-22086F6DDE0E}" type="datetimeFigureOut">
              <a:rPr lang="en-US" smtClean="0"/>
              <a:t>4/30/2019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D5707-B651-4286-A979-A12F55A45BE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7D4EE3-69F8-4388-8DFF-22086F6DDE0E}" type="datetimeFigureOut">
              <a:rPr lang="en-US" smtClean="0"/>
              <a:t>4/30/2019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D5707-B651-4286-A979-A12F55A45BE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7D4EE3-69F8-4388-8DFF-22086F6DDE0E}" type="datetimeFigureOut">
              <a:rPr lang="en-US" smtClean="0"/>
              <a:t>4/30/2019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D5707-B651-4286-A979-A12F55A45BE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7D4EE3-69F8-4388-8DFF-22086F6DDE0E}" type="datetimeFigureOut">
              <a:rPr lang="en-US" smtClean="0"/>
              <a:t>4/30/2019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8D5707-B651-4286-A979-A12F55A45BE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7D4EE3-69F8-4388-8DFF-22086F6DDE0E}" type="datetimeFigureOut">
              <a:rPr lang="en-US" smtClean="0"/>
              <a:t>4/30/2019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8D5707-B651-4286-A979-A12F55A45BE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7D4EE3-69F8-4388-8DFF-22086F6DDE0E}" type="datetimeFigureOut">
              <a:rPr lang="en-US" smtClean="0"/>
              <a:t>4/30/2019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8D5707-B651-4286-A979-A12F55A45BE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7D4EE3-69F8-4388-8DFF-22086F6DDE0E}" type="datetimeFigureOut">
              <a:rPr lang="en-US" smtClean="0"/>
              <a:t>4/30/2019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8D5707-B651-4286-A979-A12F55A45BE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7D4EE3-69F8-4388-8DFF-22086F6DDE0E}" type="datetimeFigureOut">
              <a:rPr lang="en-US" smtClean="0"/>
              <a:t>4/30/2019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8D5707-B651-4286-A979-A12F55A45BE1}"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7D4EE3-69F8-4388-8DFF-22086F6DDE0E}" type="datetimeFigureOut">
              <a:rPr lang="en-US" smtClean="0"/>
              <a:t>4/30/2019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8D5707-B651-4286-A979-A12F55A45BE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B7D4EE3-69F8-4388-8DFF-22086F6DDE0E}" type="datetimeFigureOut">
              <a:rPr lang="en-US" smtClean="0"/>
              <a:t>4/30/2019</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8D5707-B651-4286-A979-A12F55A45BE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0050" y="-660400"/>
            <a:ext cx="5829300" cy="2489200"/>
          </a:xfrm>
        </p:spPr>
        <p:txBody>
          <a:bodyPr>
            <a:normAutofit/>
          </a:bodyPr>
          <a:lstStyle/>
          <a:p>
            <a:r>
              <a:rPr lang="en-US" dirty="0" smtClean="0"/>
              <a:t/>
            </a:r>
            <a:br>
              <a:rPr lang="en-US" dirty="0" smtClean="0"/>
            </a:br>
            <a:r>
              <a:rPr lang="en-US" sz="2000" b="1" dirty="0" smtClean="0">
                <a:solidFill>
                  <a:srgbClr val="00B050"/>
                </a:solidFill>
              </a:rPr>
              <a:t>Escalated Greens</a:t>
            </a:r>
            <a:r>
              <a:rPr lang="en-US" b="1" dirty="0" smtClean="0"/>
              <a:t/>
            </a:r>
            <a:br>
              <a:rPr lang="en-US" b="1" dirty="0" smtClean="0"/>
            </a:br>
            <a:r>
              <a:rPr lang="en-US" sz="1600" b="1" i="1" dirty="0" smtClean="0">
                <a:solidFill>
                  <a:srgbClr val="00B050"/>
                </a:solidFill>
              </a:rPr>
              <a:t>“We Grow Together” </a:t>
            </a:r>
            <a:r>
              <a:rPr lang="en-US" sz="2000" b="1" i="1" dirty="0" smtClean="0"/>
              <a:t/>
            </a:r>
            <a:br>
              <a:rPr lang="en-US" sz="2000" b="1" i="1" dirty="0" smtClean="0"/>
            </a:br>
            <a:r>
              <a:rPr lang="en-US" sz="1800" i="1" dirty="0" smtClean="0"/>
              <a:t>Employment Application</a:t>
            </a:r>
            <a:r>
              <a:rPr lang="en-US" sz="2200" i="1" dirty="0" smtClean="0">
                <a:solidFill>
                  <a:srgbClr val="00B050"/>
                </a:solidFill>
              </a:rPr>
              <a:t/>
            </a:r>
            <a:br>
              <a:rPr lang="en-US" sz="2200" i="1" dirty="0" smtClean="0">
                <a:solidFill>
                  <a:srgbClr val="00B050"/>
                </a:solidFill>
              </a:rPr>
            </a:br>
            <a:endParaRPr lang="en-US" sz="2200" i="1" dirty="0">
              <a:solidFill>
                <a:srgbClr val="00B050"/>
              </a:solidFill>
            </a:endParaRPr>
          </a:p>
        </p:txBody>
      </p:sp>
      <p:sp>
        <p:nvSpPr>
          <p:cNvPr id="5" name="TextBox 4"/>
          <p:cNvSpPr txBox="1"/>
          <p:nvPr/>
        </p:nvSpPr>
        <p:spPr>
          <a:xfrm>
            <a:off x="228600" y="1143000"/>
            <a:ext cx="6324600" cy="1015663"/>
          </a:xfrm>
          <a:prstGeom prst="rect">
            <a:avLst/>
          </a:prstGeom>
          <a:noFill/>
        </p:spPr>
        <p:txBody>
          <a:bodyPr wrap="square" rtlCol="0">
            <a:spAutoFit/>
          </a:bodyPr>
          <a:lstStyle/>
          <a:p>
            <a:r>
              <a:rPr lang="en-US" sz="1200" dirty="0" smtClean="0"/>
              <a:t>Escalated  Greens is an equal opportunity employer.  This application will not be used for limiting or excluding any applicant from consideration for employment on a basis prohibited by local, state, or federal law.  Should an applicant need reasonable accommodation in the application process, he or she should contact a company representative.</a:t>
            </a:r>
          </a:p>
          <a:p>
            <a:endParaRPr lang="en-US" sz="1200" dirty="0"/>
          </a:p>
        </p:txBody>
      </p:sp>
      <p:sp>
        <p:nvSpPr>
          <p:cNvPr id="9" name="TextBox 8"/>
          <p:cNvSpPr txBox="1"/>
          <p:nvPr/>
        </p:nvSpPr>
        <p:spPr>
          <a:xfrm>
            <a:off x="228600" y="1905000"/>
            <a:ext cx="6248400" cy="10402848"/>
          </a:xfrm>
          <a:prstGeom prst="rect">
            <a:avLst/>
          </a:prstGeom>
          <a:noFill/>
        </p:spPr>
        <p:txBody>
          <a:bodyPr wrap="square" rtlCol="0">
            <a:spAutoFit/>
          </a:bodyPr>
          <a:lstStyle/>
          <a:p>
            <a:r>
              <a:rPr lang="en-US" sz="1200" b="1" u="sng" dirty="0" smtClean="0"/>
              <a:t>Personal information</a:t>
            </a:r>
          </a:p>
          <a:p>
            <a:r>
              <a:rPr lang="en-US" sz="1000" dirty="0" smtClean="0"/>
              <a:t>Name__________________________________________________________________________________________</a:t>
            </a:r>
          </a:p>
          <a:p>
            <a:r>
              <a:rPr lang="en-US" sz="1000" dirty="0" smtClean="0"/>
              <a:t>Address________________________________________________________________________________________</a:t>
            </a:r>
          </a:p>
          <a:p>
            <a:r>
              <a:rPr lang="en-US" sz="1000" dirty="0" smtClean="0"/>
              <a:t>Social Security Number____________________________________________________________________________</a:t>
            </a:r>
          </a:p>
          <a:p>
            <a:r>
              <a:rPr lang="en-US" sz="1000" dirty="0" smtClean="0"/>
              <a:t>Phone </a:t>
            </a:r>
            <a:r>
              <a:rPr lang="en-US" sz="1000" dirty="0" smtClean="0"/>
              <a:t>number____________________________________Email</a:t>
            </a:r>
            <a:r>
              <a:rPr lang="en-US" sz="1000" dirty="0" smtClean="0"/>
              <a:t>___________________________________________</a:t>
            </a:r>
          </a:p>
          <a:p>
            <a:r>
              <a:rPr lang="en-US" sz="1000" dirty="0" smtClean="0"/>
              <a:t>Are you 18 years of age or older  </a:t>
            </a:r>
            <a:r>
              <a:rPr lang="en-US" sz="1000" b="1" dirty="0" smtClean="0"/>
              <a:t>YES or NO</a:t>
            </a:r>
          </a:p>
          <a:p>
            <a:r>
              <a:rPr lang="en-US" sz="1000" dirty="0" smtClean="0"/>
              <a:t>Are you a legal resident of the United States  </a:t>
            </a:r>
            <a:r>
              <a:rPr lang="en-US" sz="1000" b="1" dirty="0" smtClean="0"/>
              <a:t>YES or NO</a:t>
            </a:r>
            <a:endParaRPr lang="en-US" sz="1000" dirty="0" smtClean="0"/>
          </a:p>
          <a:p>
            <a:r>
              <a:rPr lang="en-US" sz="1000" dirty="0" smtClean="0"/>
              <a:t>Have you ever been convicted of a crime  </a:t>
            </a:r>
            <a:r>
              <a:rPr lang="en-US" sz="1000" b="1" dirty="0" smtClean="0"/>
              <a:t>YES or NO</a:t>
            </a:r>
            <a:endParaRPr lang="en-US" sz="1000" dirty="0" smtClean="0"/>
          </a:p>
          <a:p>
            <a:endParaRPr lang="en-US" sz="1200" b="1" u="sng" dirty="0" smtClean="0"/>
          </a:p>
          <a:p>
            <a:r>
              <a:rPr lang="en-US" sz="1200" b="1" u="sng" dirty="0" smtClean="0"/>
              <a:t>Employment Position </a:t>
            </a:r>
            <a:r>
              <a:rPr lang="en-US" sz="1000" b="1" u="sng" dirty="0" smtClean="0"/>
              <a:t>(please circle)</a:t>
            </a:r>
            <a:endParaRPr lang="en-US" sz="1200" b="1" u="sng" dirty="0" smtClean="0"/>
          </a:p>
          <a:p>
            <a:r>
              <a:rPr lang="en-US" sz="1200" dirty="0" smtClean="0"/>
              <a:t>Position applying for: Nursery   Vegetation   Bloom   Sales</a:t>
            </a:r>
            <a:endParaRPr lang="en-US" sz="1000" i="1" dirty="0" smtClean="0"/>
          </a:p>
          <a:p>
            <a:r>
              <a:rPr lang="en-US" sz="1000" dirty="0" smtClean="0"/>
              <a:t>Do you have any friends or relatives currently working here? if yes,  </a:t>
            </a:r>
            <a:r>
              <a:rPr lang="en-US" sz="1000" dirty="0" err="1" smtClean="0"/>
              <a:t>Name__________Relationship</a:t>
            </a:r>
            <a:r>
              <a:rPr lang="en-US" sz="1000" dirty="0" smtClean="0"/>
              <a:t>_______________</a:t>
            </a:r>
          </a:p>
          <a:p>
            <a:r>
              <a:rPr lang="en-US" sz="1000" dirty="0" smtClean="0"/>
              <a:t>On what date would you be available if hired?__________________________________________________________</a:t>
            </a:r>
          </a:p>
          <a:p>
            <a:r>
              <a:rPr lang="en-US" sz="1000" dirty="0" smtClean="0"/>
              <a:t>Do you have adequate means of transportation  </a:t>
            </a:r>
            <a:r>
              <a:rPr lang="en-US" sz="1000" b="1" dirty="0" smtClean="0"/>
              <a:t>YES or NO</a:t>
            </a:r>
            <a:endParaRPr lang="en-US" sz="1000" dirty="0" smtClean="0"/>
          </a:p>
          <a:p>
            <a:r>
              <a:rPr lang="en-US" sz="1000" dirty="0" smtClean="0"/>
              <a:t>Are you able to work weekends and evenings   </a:t>
            </a:r>
            <a:r>
              <a:rPr lang="en-US" sz="1000" b="1" dirty="0" smtClean="0"/>
              <a:t>YES or NO</a:t>
            </a:r>
          </a:p>
          <a:p>
            <a:r>
              <a:rPr lang="en-US" sz="1000" dirty="0" smtClean="0"/>
              <a:t>Are you capable of performing the essential job functions of the position for which you are applying for, and is there any reason you could not perform the job duties required ?  </a:t>
            </a:r>
            <a:r>
              <a:rPr lang="en-US" sz="1000" b="1" dirty="0" smtClean="0"/>
              <a:t>YES or NO</a:t>
            </a:r>
            <a:endParaRPr lang="en-US" sz="1000" dirty="0" smtClean="0"/>
          </a:p>
          <a:p>
            <a:endParaRPr lang="en-US" sz="1200" b="1" u="sng" dirty="0" smtClean="0"/>
          </a:p>
          <a:p>
            <a:r>
              <a:rPr lang="en-US" sz="1200" b="1" u="sng" dirty="0" smtClean="0"/>
              <a:t>Job Skills /Qualifications </a:t>
            </a:r>
          </a:p>
          <a:p>
            <a:r>
              <a:rPr lang="en-US" sz="1000" dirty="0" smtClean="0"/>
              <a:t>Please list below the skills and qualifications  you possess for the position for which you are applying :</a:t>
            </a:r>
          </a:p>
          <a:p>
            <a:r>
              <a:rPr lang="en-US" sz="1000" dirty="0" smtClean="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sz="1200" b="1" u="sng" dirty="0" smtClean="0"/>
          </a:p>
          <a:p>
            <a:r>
              <a:rPr lang="en-US" sz="1200" b="1" u="sng" dirty="0" smtClean="0"/>
              <a:t>Education</a:t>
            </a:r>
          </a:p>
          <a:p>
            <a:r>
              <a:rPr lang="en-US" sz="1000" dirty="0" smtClean="0"/>
              <a:t>High School ________________Year Graduated________________</a:t>
            </a:r>
          </a:p>
          <a:p>
            <a:r>
              <a:rPr lang="en-US" sz="1000" dirty="0" smtClean="0"/>
              <a:t>College ____________________Degree Earned ________________</a:t>
            </a:r>
          </a:p>
          <a:p>
            <a:r>
              <a:rPr lang="en-US" sz="1000" dirty="0" smtClean="0"/>
              <a:t>Vocational </a:t>
            </a:r>
            <a:r>
              <a:rPr lang="en-US" sz="1000" dirty="0" smtClean="0"/>
              <a:t>School____________Degree</a:t>
            </a:r>
            <a:r>
              <a:rPr lang="en-US" sz="1000" dirty="0" smtClean="0"/>
              <a:t> Earned________________</a:t>
            </a:r>
          </a:p>
          <a:p>
            <a:endParaRPr lang="en-US" sz="1200" b="1" u="sng" dirty="0" smtClean="0"/>
          </a:p>
          <a:p>
            <a:r>
              <a:rPr lang="en-US" sz="1200" b="1" u="sng" dirty="0" smtClean="0"/>
              <a:t>Previous Employment</a:t>
            </a:r>
          </a:p>
          <a:p>
            <a:r>
              <a:rPr lang="en-US" sz="1000" dirty="0" smtClean="0"/>
              <a:t>Job title_________________________________________________________________________________________</a:t>
            </a:r>
          </a:p>
          <a:p>
            <a:r>
              <a:rPr lang="en-US" sz="1000" dirty="0" smtClean="0"/>
              <a:t>Sup Name_______________________________________________________________________________________</a:t>
            </a:r>
          </a:p>
          <a:p>
            <a:r>
              <a:rPr lang="en-US" sz="1000" dirty="0" smtClean="0"/>
              <a:t>Dates employed_________________________________________________________________________________</a:t>
            </a:r>
          </a:p>
          <a:p>
            <a:r>
              <a:rPr lang="en-US" sz="1000" dirty="0" smtClean="0"/>
              <a:t>Reason for leaving________________________________________________________________________________</a:t>
            </a:r>
          </a:p>
          <a:p>
            <a:r>
              <a:rPr lang="en-US" sz="1000" dirty="0" smtClean="0"/>
              <a:t>Job title_________________________________________________________________________________________</a:t>
            </a:r>
          </a:p>
          <a:p>
            <a:r>
              <a:rPr lang="en-US" sz="1000" dirty="0" smtClean="0"/>
              <a:t>Sup Name_______________________________________________________________________________________</a:t>
            </a:r>
          </a:p>
          <a:p>
            <a:r>
              <a:rPr lang="en-US" sz="1000" dirty="0" smtClean="0"/>
              <a:t>Dates employed_________________________________________________________________________________</a:t>
            </a:r>
          </a:p>
          <a:p>
            <a:r>
              <a:rPr lang="en-US" sz="1000" dirty="0" smtClean="0"/>
              <a:t>Reason for leaving________________________________________________________________________________</a:t>
            </a:r>
          </a:p>
          <a:p>
            <a:r>
              <a:rPr lang="en-US" sz="1000" dirty="0" smtClean="0"/>
              <a:t>Job title_________________________________________________________________________________________</a:t>
            </a:r>
          </a:p>
          <a:p>
            <a:r>
              <a:rPr lang="en-US" sz="1000" dirty="0" smtClean="0"/>
              <a:t>Sup Name_______________________________________________________________________________________</a:t>
            </a:r>
          </a:p>
          <a:p>
            <a:r>
              <a:rPr lang="en-US" sz="1000" dirty="0" smtClean="0"/>
              <a:t>Dates employed_________________________________________________________________________________</a:t>
            </a:r>
          </a:p>
          <a:p>
            <a:r>
              <a:rPr lang="en-US" sz="1000" dirty="0" smtClean="0"/>
              <a:t>Reason for leaving________________________________________________________________________________</a:t>
            </a:r>
            <a:endParaRPr lang="en-US" sz="1000" dirty="0" smtClean="0"/>
          </a:p>
          <a:p>
            <a:pPr algn="ctr"/>
            <a:r>
              <a:rPr lang="en-US" sz="1000" b="1" i="1" dirty="0" smtClean="0">
                <a:solidFill>
                  <a:srgbClr val="00B050"/>
                </a:solidFill>
              </a:rPr>
              <a:t>Escalatedgreens.com</a:t>
            </a:r>
          </a:p>
          <a:p>
            <a:pPr algn="ctr"/>
            <a:r>
              <a:rPr lang="en-US" sz="1000" b="1" i="1" dirty="0" smtClean="0">
                <a:solidFill>
                  <a:srgbClr val="00B050"/>
                </a:solidFill>
              </a:rPr>
              <a:t>1200 </a:t>
            </a:r>
            <a:r>
              <a:rPr lang="en-US" sz="1000" b="1" i="1" dirty="0" smtClean="0">
                <a:solidFill>
                  <a:srgbClr val="00B050"/>
                </a:solidFill>
              </a:rPr>
              <a:t>Birkes</a:t>
            </a:r>
            <a:r>
              <a:rPr lang="en-US" sz="1000" b="1" i="1" dirty="0" smtClean="0">
                <a:solidFill>
                  <a:srgbClr val="00B050"/>
                </a:solidFill>
              </a:rPr>
              <a:t> RD Eufaula, OK 74432</a:t>
            </a:r>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smtClean="0"/>
          </a:p>
          <a:p>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296</Words>
  <Application>Microsoft Office PowerPoint</Application>
  <PresentationFormat>On-screen Show (4:3)</PresentationFormat>
  <Paragraphs>62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Escalated Greens “We Grow Together”  Employment Application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PC</cp:lastModifiedBy>
  <cp:revision>18</cp:revision>
  <dcterms:created xsi:type="dcterms:W3CDTF">2019-04-30T16:34:28Z</dcterms:created>
  <dcterms:modified xsi:type="dcterms:W3CDTF">2019-04-30T19:44:22Z</dcterms:modified>
</cp:coreProperties>
</file>