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60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82" r:id="rId11"/>
    <p:sldId id="257" r:id="rId12"/>
    <p:sldId id="286" r:id="rId13"/>
    <p:sldId id="285" r:id="rId14"/>
    <p:sldId id="261" r:id="rId15"/>
    <p:sldId id="287" r:id="rId16"/>
    <p:sldId id="284" r:id="rId17"/>
    <p:sldId id="283" r:id="rId18"/>
    <p:sldId id="288" r:id="rId19"/>
    <p:sldId id="28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248E7-3817-4DA6-B19B-CD901F08E422}" type="datetimeFigureOut">
              <a:rPr lang="en-CA" smtClean="0"/>
              <a:t>2019-10-29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7F58F-DDAA-49E4-BED7-6F4F2111DE1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867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017C1-2B3F-4146-96F4-E69EBCDDA462}" type="datetimeFigureOut">
              <a:rPr lang="en-CA" smtClean="0"/>
              <a:t>2019-10-29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842C0-B2B6-421E-91F5-C8CC45092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2894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017C1-2B3F-4146-96F4-E69EBCDDA462}" type="datetimeFigureOut">
              <a:rPr lang="en-CA" smtClean="0"/>
              <a:t>2019-10-29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842C0-B2B6-421E-91F5-C8CC45092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35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017C1-2B3F-4146-96F4-E69EBCDDA462}" type="datetimeFigureOut">
              <a:rPr lang="en-CA" smtClean="0"/>
              <a:t>2019-10-29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842C0-B2B6-421E-91F5-C8CC45092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0791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017C1-2B3F-4146-96F4-E69EBCDDA462}" type="datetimeFigureOut">
              <a:rPr lang="en-CA" smtClean="0"/>
              <a:t>2019-10-29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842C0-B2B6-421E-91F5-C8CC45092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7616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017C1-2B3F-4146-96F4-E69EBCDDA462}" type="datetimeFigureOut">
              <a:rPr lang="en-CA" smtClean="0"/>
              <a:t>2019-10-29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842C0-B2B6-421E-91F5-C8CC45092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7827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017C1-2B3F-4146-96F4-E69EBCDDA462}" type="datetimeFigureOut">
              <a:rPr lang="en-CA" smtClean="0"/>
              <a:t>2019-10-29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842C0-B2B6-421E-91F5-C8CC45092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815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017C1-2B3F-4146-96F4-E69EBCDDA462}" type="datetimeFigureOut">
              <a:rPr lang="en-CA" smtClean="0"/>
              <a:t>2019-10-29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842C0-B2B6-421E-91F5-C8CC45092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928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017C1-2B3F-4146-96F4-E69EBCDDA462}" type="datetimeFigureOut">
              <a:rPr lang="en-CA" smtClean="0"/>
              <a:t>2019-10-29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842C0-B2B6-421E-91F5-C8CC45092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3118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017C1-2B3F-4146-96F4-E69EBCDDA462}" type="datetimeFigureOut">
              <a:rPr lang="en-CA" smtClean="0"/>
              <a:t>2019-10-29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842C0-B2B6-421E-91F5-C8CC45092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0312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017C1-2B3F-4146-96F4-E69EBCDDA462}" type="datetimeFigureOut">
              <a:rPr lang="en-CA" smtClean="0"/>
              <a:t>2019-10-29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842C0-B2B6-421E-91F5-C8CC45092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3677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017C1-2B3F-4146-96F4-E69EBCDDA462}" type="datetimeFigureOut">
              <a:rPr lang="en-CA" smtClean="0"/>
              <a:t>2019-10-29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842C0-B2B6-421E-91F5-C8CC45092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5403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017C1-2B3F-4146-96F4-E69EBCDDA462}" type="datetimeFigureOut">
              <a:rPr lang="en-CA" smtClean="0"/>
              <a:t>2019-10-29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842C0-B2B6-421E-91F5-C8CC45092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169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5" y="5157192"/>
            <a:ext cx="55730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CA" dirty="0" smtClean="0"/>
          </a:p>
          <a:p>
            <a:pPr algn="ctr"/>
            <a:r>
              <a:rPr lang="en-CA" sz="2400" b="1" dirty="0" smtClean="0"/>
              <a:t>Eric Doherty, MCIP</a:t>
            </a:r>
          </a:p>
          <a:p>
            <a:pPr algn="ctr"/>
            <a:r>
              <a:rPr lang="en-CA" dirty="0" smtClean="0"/>
              <a:t>eric@ecoplanning.ca      250 818 8223</a:t>
            </a:r>
          </a:p>
          <a:p>
            <a:pPr algn="ctr"/>
            <a:r>
              <a:rPr lang="en-CA" dirty="0" smtClean="0"/>
              <a:t>    www.ecoplanning.ca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50244" y="89337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/>
              <a:t>Delightful </a:t>
            </a:r>
            <a:r>
              <a:rPr lang="en-CA" sz="4000" b="1" dirty="0"/>
              <a:t>Public Spaces as Climate </a:t>
            </a:r>
            <a:r>
              <a:rPr lang="en-CA" sz="4000" b="1" dirty="0" smtClean="0"/>
              <a:t>Action: The Next </a:t>
            </a:r>
            <a:r>
              <a:rPr lang="en-CA" sz="4000" b="1" dirty="0"/>
              <a:t>Five </a:t>
            </a:r>
            <a:r>
              <a:rPr lang="en-CA" sz="4000" b="1" dirty="0" smtClean="0"/>
              <a:t>Years in </a:t>
            </a:r>
            <a:r>
              <a:rPr lang="en-CA" sz="4000" b="1" dirty="0" err="1" smtClean="0"/>
              <a:t>Oaklands</a:t>
            </a:r>
            <a:endParaRPr lang="en-CA" sz="4000" dirty="0"/>
          </a:p>
          <a:p>
            <a:pPr algn="ctr"/>
            <a:endParaRPr lang="en-CA" sz="40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381"/>
            <a:ext cx="9194244" cy="373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7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6" t="18608" r="31181" b="10622"/>
          <a:stretch/>
        </p:blipFill>
        <p:spPr bwMode="auto">
          <a:xfrm>
            <a:off x="10035" y="908720"/>
            <a:ext cx="9028616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804248" y="1276140"/>
            <a:ext cx="1918774" cy="3160972"/>
          </a:xfrm>
          <a:prstGeom prst="round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6876256" y="128485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0070C0"/>
                </a:solidFill>
              </a:rPr>
              <a:t>Grandview</a:t>
            </a:r>
          </a:p>
          <a:p>
            <a:r>
              <a:rPr lang="en-CA" dirty="0" smtClean="0">
                <a:solidFill>
                  <a:srgbClr val="0070C0"/>
                </a:solidFill>
              </a:rPr>
              <a:t>Woodlands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979712" y="1124745"/>
            <a:ext cx="2376264" cy="2293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5-Point Star 4"/>
          <p:cNvSpPr/>
          <p:nvPr/>
        </p:nvSpPr>
        <p:spPr>
          <a:xfrm>
            <a:off x="7928327" y="3310299"/>
            <a:ext cx="216000" cy="216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2483768" y="128565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Downtown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816997" y="5521877"/>
            <a:ext cx="818323" cy="7920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7909808" y="5944634"/>
            <a:ext cx="81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Park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80" y="-19455"/>
            <a:ext cx="6048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/>
              <a:t>My Vancouver got better with Greenways &amp; Traffic Calming</a:t>
            </a:r>
            <a:endParaRPr lang="en-CA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80326" y="2295456"/>
            <a:ext cx="3288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FF0000"/>
                </a:solidFill>
              </a:rPr>
              <a:t>Union – </a:t>
            </a:r>
            <a:r>
              <a:rPr lang="en-CA" sz="2000" b="1" dirty="0" err="1" smtClean="0">
                <a:solidFill>
                  <a:srgbClr val="FF0000"/>
                </a:solidFill>
              </a:rPr>
              <a:t>Adanac</a:t>
            </a:r>
            <a:r>
              <a:rPr lang="en-CA" sz="2000" b="1" dirty="0" smtClean="0">
                <a:solidFill>
                  <a:srgbClr val="FF0000"/>
                </a:solidFill>
              </a:rPr>
              <a:t> Greenway</a:t>
            </a:r>
            <a:endParaRPr lang="en-CA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7292334" y="2718223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FF0000"/>
                </a:solidFill>
              </a:rPr>
              <a:t>Lakewood Greenway</a:t>
            </a:r>
            <a:endParaRPr lang="en-CA" sz="2000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294649" y="4653136"/>
            <a:ext cx="522348" cy="5760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7217146" y="3284011"/>
            <a:ext cx="76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Home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8022" y="4725144"/>
            <a:ext cx="1605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B-Line Bus</a:t>
            </a:r>
          </a:p>
          <a:p>
            <a:r>
              <a:rPr lang="en-CA" b="1" dirty="0" smtClean="0">
                <a:solidFill>
                  <a:srgbClr val="FF0000"/>
                </a:solidFill>
              </a:rPr>
              <a:t> &amp; </a:t>
            </a:r>
            <a:r>
              <a:rPr lang="en-CA" b="1" dirty="0" err="1" smtClean="0">
                <a:solidFill>
                  <a:srgbClr val="FF0000"/>
                </a:solidFill>
              </a:rPr>
              <a:t>Skytrain</a:t>
            </a:r>
            <a:endParaRPr lang="en-C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5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ople cycling on the Union-Adanac Corridor bike route with a person sitting on a ben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773" y="1556792"/>
            <a:ext cx="11493936" cy="39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523428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/>
              <a:t>Union-</a:t>
            </a:r>
            <a:r>
              <a:rPr lang="en-CA" sz="2400" b="1" dirty="0" err="1" smtClean="0"/>
              <a:t>Adanac</a:t>
            </a:r>
            <a:r>
              <a:rPr lang="en-CA" sz="2400" b="1" dirty="0" smtClean="0"/>
              <a:t> Greenway - Pocket Park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182627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325913"/>
            <a:ext cx="6624736" cy="46871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050958"/>
            <a:ext cx="5076056" cy="38070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72200" y="188640"/>
            <a:ext cx="2160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/>
              <a:t>Dunsmuir  Protected Bike+ Lane</a:t>
            </a:r>
          </a:p>
          <a:p>
            <a:endParaRPr lang="en-CA" sz="2000" b="1" dirty="0" smtClean="0"/>
          </a:p>
          <a:p>
            <a:r>
              <a:rPr lang="en-CA" sz="2000" b="1" dirty="0" smtClean="0"/>
              <a:t>Downtown Vancouver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21001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185"/>
            <a:ext cx="9144000" cy="60998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282895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/>
              <a:t>Lakewood Greenway – Diagonal Diverter 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259815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499">
            <a:off x="-90050" y="1609663"/>
            <a:ext cx="3229180" cy="491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8044">
            <a:off x="3159634" y="1474000"/>
            <a:ext cx="6000975" cy="450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798" y="324844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smtClean="0"/>
              <a:t>Tactical Urbanism</a:t>
            </a:r>
            <a:endParaRPr lang="en-CA" sz="3200" b="1" dirty="0"/>
          </a:p>
        </p:txBody>
      </p:sp>
    </p:spTree>
    <p:extLst>
      <p:ext uri="{BB962C8B-B14F-4D97-AF65-F5344CB8AC3E}">
        <p14:creationId xmlns:p14="http://schemas.microsoft.com/office/powerpoint/2010/main" val="13427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1" t="34948" r="29882" b="45875"/>
          <a:stretch/>
        </p:blipFill>
        <p:spPr bwMode="auto">
          <a:xfrm>
            <a:off x="-108520" y="797551"/>
            <a:ext cx="9601638" cy="578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8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ricd\Pictures\Camera Roll\2019-10\20191022_180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4984" y="-1611560"/>
            <a:ext cx="18889472" cy="1062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29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7" t="13093" r="27113" b="21819"/>
          <a:stretch/>
        </p:blipFill>
        <p:spPr bwMode="auto">
          <a:xfrm>
            <a:off x="0" y="116632"/>
            <a:ext cx="9174849" cy="65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89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4" t="16557" r="8764" b="7044"/>
          <a:stretch/>
        </p:blipFill>
        <p:spPr bwMode="auto">
          <a:xfrm>
            <a:off x="79802" y="852549"/>
            <a:ext cx="9064198" cy="600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55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5152245"/>
            <a:ext cx="5573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CA" dirty="0" smtClean="0"/>
          </a:p>
          <a:p>
            <a:pPr algn="ctr"/>
            <a:r>
              <a:rPr lang="en-CA" sz="2400" b="1" dirty="0" smtClean="0"/>
              <a:t>Eric Doherty, MCIP</a:t>
            </a:r>
          </a:p>
          <a:p>
            <a:pPr algn="ctr"/>
            <a:r>
              <a:rPr lang="en-CA" dirty="0" smtClean="0"/>
              <a:t>eric@ecoplanning.ca      250 818 8223</a:t>
            </a:r>
          </a:p>
          <a:p>
            <a:pPr algn="ctr"/>
            <a:r>
              <a:rPr lang="en-CA" dirty="0" smtClean="0"/>
              <a:t>www.ecoplanning.ca    </a:t>
            </a:r>
          </a:p>
          <a:p>
            <a:pPr algn="ctr"/>
            <a:r>
              <a:rPr lang="en-CA" dirty="0" smtClean="0"/>
              <a:t>www.BetterTransit YYJ.ca</a:t>
            </a:r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t="1465" r="12473"/>
          <a:stretch/>
        </p:blipFill>
        <p:spPr bwMode="auto">
          <a:xfrm>
            <a:off x="772180" y="44624"/>
            <a:ext cx="755611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65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646"/>
            <a:ext cx="9144000" cy="61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8113" y="0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rgbClr val="FF0000"/>
                </a:solidFill>
              </a:rPr>
              <a:t>Climate Emergency</a:t>
            </a:r>
            <a:endParaRPr lang="en-CA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8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1" t="21393" r="36044" b="15751"/>
          <a:stretch/>
        </p:blipFill>
        <p:spPr bwMode="auto">
          <a:xfrm>
            <a:off x="683568" y="-19113"/>
            <a:ext cx="7992888" cy="687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35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20" y="5548546"/>
            <a:ext cx="8978098" cy="120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4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7" y="910847"/>
            <a:ext cx="5217521" cy="453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92" y="2057531"/>
            <a:ext cx="3766223" cy="327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352524">
            <a:off x="1290773" y="829184"/>
            <a:ext cx="7081585" cy="3785591"/>
          </a:xfrm>
          <a:prstGeom prst="rect">
            <a:avLst/>
          </a:prstGeom>
          <a:noFill/>
        </p:spPr>
        <p:txBody>
          <a:bodyPr wrap="square" lIns="91380" tIns="45690" rIns="91380" bIns="45690" rtlCol="0">
            <a:spAutoFit/>
          </a:bodyPr>
          <a:lstStyle/>
          <a:p>
            <a:pPr defTabSz="913817"/>
            <a:r>
              <a:rPr lang="en-CA" sz="8000" b="1" dirty="0">
                <a:solidFill>
                  <a:srgbClr val="FF0000"/>
                </a:solidFill>
                <a:effectLst>
                  <a:glow rad="393700">
                    <a:prstClr val="white">
                      <a:alpha val="76000"/>
                    </a:prstClr>
                  </a:glow>
                </a:effectLst>
                <a:latin typeface="Calibri"/>
                <a:ea typeface="ＭＳ Ｐゴシック" pitchFamily="34" charset="-128"/>
              </a:rPr>
              <a:t>Less Road Space </a:t>
            </a:r>
          </a:p>
          <a:p>
            <a:pPr defTabSz="913817"/>
            <a:r>
              <a:rPr lang="en-CA" sz="8000" b="1" dirty="0">
                <a:solidFill>
                  <a:srgbClr val="FF0000"/>
                </a:solidFill>
                <a:effectLst>
                  <a:glow rad="393700">
                    <a:prstClr val="white">
                      <a:alpha val="76000"/>
                    </a:prstClr>
                  </a:glow>
                </a:effectLst>
                <a:latin typeface="Calibri"/>
                <a:ea typeface="ＭＳ Ｐゴシック" pitchFamily="34" charset="-128"/>
              </a:rPr>
              <a:t>= Less </a:t>
            </a:r>
            <a:r>
              <a:rPr lang="en-CA" sz="8000" b="1" dirty="0" smtClean="0">
                <a:solidFill>
                  <a:srgbClr val="FF0000"/>
                </a:solidFill>
                <a:effectLst>
                  <a:glow rad="393700">
                    <a:prstClr val="white">
                      <a:alpha val="76000"/>
                    </a:prstClr>
                  </a:glow>
                </a:effectLst>
                <a:latin typeface="Calibri"/>
                <a:ea typeface="ＭＳ Ｐゴシック" pitchFamily="34" charset="-128"/>
              </a:rPr>
              <a:t>Traffic &amp;</a:t>
            </a:r>
          </a:p>
          <a:p>
            <a:pPr defTabSz="913817"/>
            <a:r>
              <a:rPr lang="en-CA" sz="8000" b="1" dirty="0" smtClean="0">
                <a:solidFill>
                  <a:srgbClr val="FF0000"/>
                </a:solidFill>
                <a:effectLst>
                  <a:glow rad="393700">
                    <a:prstClr val="white">
                      <a:alpha val="76000"/>
                    </a:prstClr>
                  </a:glow>
                </a:effectLst>
                <a:latin typeface="Calibri"/>
                <a:ea typeface="ＭＳ Ｐゴシック" pitchFamily="34" charset="-128"/>
              </a:rPr>
              <a:t>Less pollution</a:t>
            </a:r>
            <a:endParaRPr lang="en-CA" sz="8000" b="1" dirty="0">
              <a:solidFill>
                <a:srgbClr val="FF0000"/>
              </a:solidFill>
              <a:effectLst>
                <a:glow rad="393700">
                  <a:prstClr val="white">
                    <a:alpha val="76000"/>
                  </a:prstClr>
                </a:glow>
              </a:effectLst>
              <a:latin typeface="Calibri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53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Road Spac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8325"/>
            <a:ext cx="9144000" cy="725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3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Road Spac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4962"/>
            <a:ext cx="9144000" cy="720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9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Road Spac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98889"/>
            <a:ext cx="9144000" cy="755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ricd\Pictures\Europe Photos 2018\12 Zurich\Zurich SLR\Zurich 300dpi\Zurich2018ED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1170"/>
            <a:ext cx="11705902" cy="693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36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ricd\Pictures\Europe Photos 2018\12 Zurich\Zurich SLR\Zurich 300dpi\Zurich2018ED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4"/>
            <a:ext cx="10283558" cy="685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42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4187</TotalTime>
  <Words>89</Words>
  <Application>Microsoft Office PowerPoint</Application>
  <PresentationFormat>On-screen Show (4:3)</PresentationFormat>
  <Paragraphs>30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eric.doherty1 eric.doherty1</dc:creator>
  <cp:lastModifiedBy>eric.doherty1 eric.doherty1</cp:lastModifiedBy>
  <cp:revision>25</cp:revision>
  <dcterms:created xsi:type="dcterms:W3CDTF">2019-10-23T17:57:30Z</dcterms:created>
  <dcterms:modified xsi:type="dcterms:W3CDTF">2019-10-30T18:35:33Z</dcterms:modified>
</cp:coreProperties>
</file>