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2.xml" ContentType="application/vnd.openxmlformats-officedocument.theme+xml"/>
  <Override PartName="/ppt/tags/tag10.xml" ContentType="application/vnd.openxmlformats-officedocument.presentationml.tags+xml"/>
  <Override PartName="/ppt/theme/theme3.xml" ContentType="application/vnd.openxmlformats-officedocument.theme+xml"/>
  <Override PartName="/ppt/tags/tag11.xml" ContentType="application/vnd.openxmlformats-officedocument.presentationml.tags+xml"/>
  <Override PartName="/ppt/theme/theme4.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5"/>
    <p:sldMasterId id="2147483656" r:id="rId6"/>
  </p:sldMasterIdLst>
  <p:notesMasterIdLst>
    <p:notesMasterId r:id="rId8"/>
  </p:notesMasterIdLst>
  <p:handoutMasterIdLst>
    <p:handoutMasterId r:id="rId9"/>
  </p:handoutMasterIdLst>
  <p:sldIdLst>
    <p:sldId id="262" r:id="rId7"/>
  </p:sldIdLst>
  <p:sldSz cx="10058400" cy="7772400"/>
  <p:notesSz cx="6858000" cy="9144000"/>
  <p:custDataLst>
    <p:tags r:id="rId10"/>
  </p:custDataLst>
  <p:defaultTextStyle>
    <a:defPPr>
      <a:defRPr lang="en-US"/>
    </a:defPPr>
    <a:lvl1pPr algn="l" rtl="0" eaLnBrk="0" fontAlgn="base" hangingPunct="0">
      <a:spcBef>
        <a:spcPct val="0"/>
      </a:spcBef>
      <a:spcAft>
        <a:spcPct val="0"/>
      </a:spcAft>
      <a:defRPr lang="en-US" sz="1300"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sz="13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13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13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1300" kern="1200">
        <a:solidFill>
          <a:schemeClr val="tx1"/>
        </a:solidFill>
        <a:latin typeface="Book Antiqua" pitchFamily="18" charset="0"/>
        <a:ea typeface="+mn-ea"/>
        <a:cs typeface="+mn-cs"/>
      </a:defRPr>
    </a:lvl5pPr>
    <a:lvl6pPr marL="2286000" algn="l" defTabSz="914400" rtl="0" eaLnBrk="1" latinLnBrk="0" hangingPunct="1">
      <a:defRPr sz="1300" kern="1200">
        <a:solidFill>
          <a:schemeClr val="tx1"/>
        </a:solidFill>
        <a:latin typeface="Book Antiqua" pitchFamily="18" charset="0"/>
        <a:ea typeface="+mn-ea"/>
        <a:cs typeface="+mn-cs"/>
      </a:defRPr>
    </a:lvl6pPr>
    <a:lvl7pPr marL="2743200" algn="l" defTabSz="914400" rtl="0" eaLnBrk="1" latinLnBrk="0" hangingPunct="1">
      <a:defRPr sz="1300" kern="1200">
        <a:solidFill>
          <a:schemeClr val="tx1"/>
        </a:solidFill>
        <a:latin typeface="Book Antiqua" pitchFamily="18" charset="0"/>
        <a:ea typeface="+mn-ea"/>
        <a:cs typeface="+mn-cs"/>
      </a:defRPr>
    </a:lvl7pPr>
    <a:lvl8pPr marL="3200400" algn="l" defTabSz="914400" rtl="0" eaLnBrk="1" latinLnBrk="0" hangingPunct="1">
      <a:defRPr sz="1300" kern="1200">
        <a:solidFill>
          <a:schemeClr val="tx1"/>
        </a:solidFill>
        <a:latin typeface="Book Antiqua" pitchFamily="18" charset="0"/>
        <a:ea typeface="+mn-ea"/>
        <a:cs typeface="+mn-cs"/>
      </a:defRPr>
    </a:lvl8pPr>
    <a:lvl9pPr marL="3657600" algn="l" defTabSz="914400" rtl="0" eaLnBrk="1" latinLnBrk="0" hangingPunct="1">
      <a:defRPr sz="1300" kern="1200">
        <a:solidFill>
          <a:schemeClr val="tx1"/>
        </a:solidFill>
        <a:latin typeface="Book Antiqua" pitchFamily="18" charset="0"/>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169"/>
    <a:srgbClr val="F2F2F2"/>
    <a:srgbClr val="D9D9D9"/>
    <a:srgbClr val="FF0000"/>
    <a:srgbClr val="EA7600"/>
    <a:srgbClr val="969696"/>
    <a:srgbClr val="001C5C"/>
    <a:srgbClr val="0C1975"/>
    <a:srgbClr val="738EA5"/>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13" autoAdjust="0"/>
    <p:restoredTop sz="94660"/>
  </p:normalViewPr>
  <p:slideViewPr>
    <p:cSldViewPr>
      <p:cViewPr varScale="1">
        <p:scale>
          <a:sx n="49" d="100"/>
          <a:sy n="49" d="100"/>
        </p:scale>
        <p:origin x="1484" y="264"/>
      </p:cViewPr>
      <p:guideLst>
        <p:guide orient="horz" pos="2448"/>
        <p:guide pos="3168"/>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3762"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presProps" Target="presProps.xml"/><Relationship Id="rId5" Type="http://schemas.openxmlformats.org/officeDocument/2006/relationships/slideMaster" Target="slideMasters/slideMaster1.xml"/><Relationship Id="rId10" Type="http://schemas.openxmlformats.org/officeDocument/2006/relationships/tags" Target="tags/tag1.xml"/><Relationship Id="rId4" Type="http://schemas.openxmlformats.org/officeDocument/2006/relationships/customXml" Target="../customXml/item4.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Calibri" pitchFamily="34" charset="0"/>
              <a:cs typeface="Calibri"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E88149-C620-4DF9-8784-FEC66FF5C249}" type="datetimeFigureOut">
              <a:rPr lang="en-US" smtClean="0">
                <a:latin typeface="Calibri" pitchFamily="34" charset="0"/>
                <a:cs typeface="Calibri" pitchFamily="34" charset="0"/>
              </a:rPr>
              <a:pPr/>
              <a:t>9/29/2025</a:t>
            </a:fld>
            <a:endParaRPr lang="en-US">
              <a:latin typeface="Calibri" pitchFamily="34" charset="0"/>
              <a:cs typeface="Calibri"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Calibri" pitchFamily="34" charset="0"/>
              <a:cs typeface="Calibri"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9934547-6741-41D7-BEF4-9B98CE0DE939}" type="slidenum">
              <a:rPr lang="en-US" smtClean="0">
                <a:latin typeface="Calibri" pitchFamily="34" charset="0"/>
                <a:cs typeface="Calibri" pitchFamily="34" charset="0"/>
              </a:rPr>
              <a:pPr/>
              <a:t>‹#›</a:t>
            </a:fld>
            <a:endParaRPr lang="en-US">
              <a:latin typeface="Calibri" pitchFamily="34" charset="0"/>
              <a:cs typeface="Calibri" pitchFamily="34" charset="0"/>
            </a:endParaRPr>
          </a:p>
        </p:txBody>
      </p:sp>
    </p:spTree>
    <p:extLst>
      <p:ext uri="{BB962C8B-B14F-4D97-AF65-F5344CB8AC3E}">
        <p14:creationId xmlns:p14="http://schemas.microsoft.com/office/powerpoint/2010/main" val="1565422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tags" Target="../tags/tag11.xml"/><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8" name="Rectangle 4"/>
          <p:cNvSpPr>
            <a:spLocks noGrp="1" noRot="1" noChangeAspect="1" noChangeArrowheads="1" noTextEdit="1"/>
          </p:cNvSpPr>
          <p:nvPr>
            <p:ph type="sldImg" idx="2"/>
          </p:nvPr>
        </p:nvSpPr>
        <p:spPr bwMode="auto">
          <a:xfrm>
            <a:off x="1219200" y="228600"/>
            <a:ext cx="4438650" cy="3429000"/>
          </a:xfrm>
          <a:prstGeom prst="rect">
            <a:avLst/>
          </a:prstGeom>
          <a:noFill/>
          <a:ln w="9525">
            <a:solidFill>
              <a:srgbClr val="000000"/>
            </a:solidFill>
            <a:miter lim="800000"/>
            <a:headEnd/>
            <a:tailEnd/>
          </a:ln>
          <a:effectLst/>
        </p:spPr>
      </p:sp>
      <p:sp>
        <p:nvSpPr>
          <p:cNvPr id="6152" name="Rectangle 8"/>
          <p:cNvSpPr>
            <a:spLocks noGrp="1" noChangeArrowheads="1"/>
          </p:cNvSpPr>
          <p:nvPr>
            <p:ph type="body" sz="quarter" idx="3"/>
            <p:custDataLst>
              <p:tags r:id="rId2"/>
            </p:custDataLst>
          </p:nvPr>
        </p:nvSpPr>
        <p:spPr bwMode="gray">
          <a:xfrm>
            <a:off x="455613" y="5200650"/>
            <a:ext cx="5945187" cy="290513"/>
          </a:xfrm>
          <a:prstGeom prst="rect">
            <a:avLst/>
          </a:prstGeom>
          <a:noFill/>
          <a:ln w="12700">
            <a:noFill/>
            <a:miter lim="800000"/>
            <a:headEnd/>
            <a:tailEnd/>
          </a:ln>
          <a:effectLst/>
        </p:spPr>
        <p:txBody>
          <a:bodyPr vert="horz" wrap="square" lIns="0" tIns="45720" rIns="0" bIns="45720" numCol="1" anchor="t" anchorCtr="0" compatLnSpc="1">
            <a:prstTxWarp prst="textNoShape">
              <a:avLst/>
            </a:prstTxWarp>
            <a:spAutoFit/>
          </a:bodyPr>
          <a:lstStyle/>
          <a:p>
            <a:pPr lvl="0"/>
            <a:r>
              <a:rPr lang="en-US" dirty="0"/>
              <a:t>[Text]</a:t>
            </a:r>
          </a:p>
        </p:txBody>
      </p:sp>
    </p:spTree>
    <p:extLst>
      <p:ext uri="{BB962C8B-B14F-4D97-AF65-F5344CB8AC3E}">
        <p14:creationId xmlns:p14="http://schemas.microsoft.com/office/powerpoint/2010/main" val="841962917"/>
      </p:ext>
    </p:extLst>
  </p:cSld>
  <p:clrMap bg1="lt1" tx1="dk1" bg2="lt2" tx2="dk2" accent1="accent1" accent2="accent2" accent3="accent3" accent4="accent4" accent5="accent5" accent6="accent6" hlink="hlink" folHlink="folHlink"/>
  <p:notesStyle>
    <a:lvl1pPr marL="457200" indent="-228600" algn="l" rtl="0" fontAlgn="base">
      <a:spcBef>
        <a:spcPct val="100000"/>
      </a:spcBef>
      <a:spcAft>
        <a:spcPct val="0"/>
      </a:spcAft>
      <a:buSzPct val="80000"/>
      <a:buFont typeface="Wingdings" pitchFamily="2" charset="2"/>
      <a:buChar char="n"/>
      <a:defRPr sz="1300" kern="1200">
        <a:solidFill>
          <a:schemeClr val="tx1"/>
        </a:solidFill>
        <a:latin typeface="Calibri" pitchFamily="34" charset="0"/>
        <a:ea typeface="+mn-ea"/>
        <a:cs typeface="Calibri" pitchFamily="34" charset="0"/>
      </a:defRPr>
    </a:lvl1pPr>
    <a:lvl2pPr marL="742950" indent="-171450" algn="l" rtl="0" eaLnBrk="0" fontAlgn="base" hangingPunct="0">
      <a:spcBef>
        <a:spcPct val="50000"/>
      </a:spcBef>
      <a:spcAft>
        <a:spcPct val="0"/>
      </a:spcAft>
      <a:buSzPct val="65000"/>
      <a:buFont typeface="Wingdings" pitchFamily="2" charset="2"/>
      <a:buChar char="n"/>
      <a:defRPr sz="1300" kern="1200">
        <a:solidFill>
          <a:schemeClr val="tx1"/>
        </a:solidFill>
        <a:latin typeface="Book Antiqua" pitchFamily="18" charset="0"/>
        <a:ea typeface="+mn-ea"/>
        <a:cs typeface="+mn-cs"/>
      </a:defRPr>
    </a:lvl2pPr>
    <a:lvl3pPr marL="1028700" indent="-171450" algn="l" rtl="0" eaLnBrk="0" fontAlgn="base" hangingPunct="0">
      <a:spcBef>
        <a:spcPct val="50000"/>
      </a:spcBef>
      <a:spcAft>
        <a:spcPct val="0"/>
      </a:spcAft>
      <a:buFont typeface="Book Antiqua" pitchFamily="18" charset="0"/>
      <a:buChar char="–"/>
      <a:defRPr sz="1300" kern="1200">
        <a:solidFill>
          <a:schemeClr val="tx1"/>
        </a:solidFill>
        <a:latin typeface="Book Antiqua" pitchFamily="18" charset="0"/>
        <a:ea typeface="+mn-ea"/>
        <a:cs typeface="+mn-cs"/>
      </a:defRPr>
    </a:lvl3pPr>
    <a:lvl4pPr marL="1314450" indent="-171450" algn="l" rtl="0" eaLnBrk="0" fontAlgn="base" hangingPunct="0">
      <a:spcBef>
        <a:spcPct val="50000"/>
      </a:spcBef>
      <a:spcAft>
        <a:spcPct val="0"/>
      </a:spcAft>
      <a:buFont typeface="Wingdings" pitchFamily="2" charset="2"/>
      <a:buChar char="w"/>
      <a:defRPr sz="13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13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7" Type="http://schemas.openxmlformats.org/officeDocument/2006/relationships/image" Target="../media/image2.pn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3.jpeg"/><Relationship Id="rId5" Type="http://schemas.openxmlformats.org/officeDocument/2006/relationships/image" Target="../media/image1.emf"/><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 name="Publishing Placeholder"/>
          <p:cNvSpPr>
            <a:spLocks noGrp="1"/>
          </p:cNvSpPr>
          <p:nvPr>
            <p:ph type="ctrTitle"/>
            <p:custDataLst>
              <p:tags r:id="rId1"/>
            </p:custDataLst>
          </p:nvPr>
        </p:nvSpPr>
        <p:spPr>
          <a:xfrm>
            <a:off x="0" y="7772400"/>
            <a:ext cx="10058400" cy="45720"/>
          </a:xfrm>
          <a:prstGeom prst="rect">
            <a:avLst/>
          </a:prstGeom>
        </p:spPr>
        <p:txBody>
          <a:bodyPr lIns="0" tIns="0" rIns="0" bIns="0"/>
          <a:lstStyle>
            <a:lvl1pPr>
              <a:defRPr sz="100" baseline="0">
                <a:solidFill>
                  <a:srgbClr val="738EA5"/>
                </a:solidFill>
                <a:latin typeface="Calibri" pitchFamily="34" charset="0"/>
                <a:cs typeface="Calibri" pitchFamily="34" charset="0"/>
              </a:defRPr>
            </a:lvl1pPr>
          </a:lstStyle>
          <a:p>
            <a:r>
              <a:rPr lang="en-US"/>
              <a:t>Click to edit Master title style</a:t>
            </a:r>
          </a:p>
        </p:txBody>
      </p:sp>
      <p:pic>
        <p:nvPicPr>
          <p:cNvPr id="5" name="Picture 4"/>
          <p:cNvPicPr>
            <a:picLocks noChangeAspect="1"/>
          </p:cNvPicPr>
          <p:nvPr userDrawn="1">
            <p:custDataLst>
              <p:tags r:id="rId2"/>
            </p:custDataLst>
          </p:nvPr>
        </p:nvPicPr>
        <p:blipFill>
          <a:blip r:embed="rId5" cstate="print">
            <a:extLst>
              <a:ext uri="{28A0092B-C50C-407E-A947-70E740481C1C}">
                <a14:useLocalDpi xmlns:a14="http://schemas.microsoft.com/office/drawing/2010/main" val="0"/>
              </a:ext>
            </a:extLst>
          </a:blip>
          <a:stretch>
            <a:fillRect/>
          </a:stretch>
        </p:blipFill>
        <p:spPr>
          <a:xfrm>
            <a:off x="317480" y="7123954"/>
            <a:ext cx="715138" cy="391444"/>
          </a:xfrm>
          <a:prstGeom prst="rect">
            <a:avLst/>
          </a:prstGeom>
        </p:spPr>
      </p:pic>
      <p:pic>
        <p:nvPicPr>
          <p:cNvPr id="6" name="Picture 5"/>
          <p:cNvPicPr>
            <a:picLocks noChangeAspect="1"/>
          </p:cNvPicPr>
          <p:nvPr userDrawn="1">
            <p:custDataLst>
              <p:tags r:id="rId3"/>
            </p:custDataLst>
          </p:nvPr>
        </p:nvPicPr>
        <p:blipFill>
          <a:blip r:embed="rId6" cstate="print">
            <a:extLst>
              <a:ext uri="{28A0092B-C50C-407E-A947-70E740481C1C}">
                <a14:useLocalDpi xmlns:a14="http://schemas.microsoft.com/office/drawing/2010/main" val="0"/>
              </a:ext>
            </a:extLst>
          </a:blip>
          <a:stretch>
            <a:fillRect/>
          </a:stretch>
        </p:blipFill>
        <p:spPr>
          <a:xfrm>
            <a:off x="0" y="5394958"/>
            <a:ext cx="10058400" cy="1097279"/>
          </a:xfrm>
          <a:prstGeom prst="rect">
            <a:avLst/>
          </a:prstGeom>
        </p:spPr>
      </p:pic>
      <p:pic>
        <p:nvPicPr>
          <p:cNvPr id="7" name="Picture 6"/>
          <p:cNvPicPr>
            <a:picLocks noChangeAspect="1"/>
          </p:cNvPicPr>
          <p:nvPr userDrawn="1"/>
        </p:nvPicPr>
        <p:blipFill>
          <a:blip r:embed="rId7">
            <a:clrChange>
              <a:clrFrom>
                <a:srgbClr val="FFFFFF"/>
              </a:clrFrom>
              <a:clrTo>
                <a:srgbClr val="FFFFFF">
                  <a:alpha val="0"/>
                </a:srgbClr>
              </a:clrTo>
            </a:clrChange>
          </a:blip>
          <a:stretch>
            <a:fillRect/>
          </a:stretch>
        </p:blipFill>
        <p:spPr>
          <a:xfrm>
            <a:off x="8198126" y="7025021"/>
            <a:ext cx="1555474" cy="442579"/>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0" y="7772400"/>
            <a:ext cx="10058400" cy="45720"/>
          </a:xfrm>
          <a:prstGeom prst="rect">
            <a:avLst/>
          </a:prstGeom>
        </p:spPr>
        <p:txBody>
          <a:bodyPr/>
          <a:lstStyle>
            <a:lvl1pPr>
              <a:defRPr sz="100">
                <a:solidFill>
                  <a:srgbClr val="738EA5"/>
                </a:solidFill>
                <a:latin typeface="Calibri" pitchFamily="34" charset="0"/>
                <a:cs typeface="Calibri" pitchFamily="34" charset="0"/>
              </a:defRPr>
            </a:lvl1p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57300" y="1271588"/>
            <a:ext cx="7543800" cy="2706687"/>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57300" y="4083050"/>
            <a:ext cx="7543800" cy="1876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720878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4.xml"/><Relationship Id="rId3" Type="http://schemas.openxmlformats.org/officeDocument/2006/relationships/slideLayout" Target="../slideLayouts/slideLayout3.xml"/><Relationship Id="rId7" Type="http://schemas.openxmlformats.org/officeDocument/2006/relationships/tags" Target="../tags/tag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11" Type="http://schemas.openxmlformats.org/officeDocument/2006/relationships/image" Target="../media/image2.png"/><Relationship Id="rId5" Type="http://schemas.openxmlformats.org/officeDocument/2006/relationships/theme" Target="../theme/theme1.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tags" Target="../tags/tag5.xml"/></Relationships>
</file>

<file path=ppt/slideMasters/_rels/slideMaster2.xml.rels><?xml version="1.0" encoding="UTF-8" standalone="yes"?>
<Relationships xmlns="http://schemas.openxmlformats.org/package/2006/relationships"><Relationship Id="rId2" Type="http://schemas.openxmlformats.org/officeDocument/2006/relationships/tags" Target="../tags/tag10.xml"/><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37" name="Textbox - without 1st bullet"/>
          <p:cNvSpPr>
            <a:spLocks noGrp="1" noChangeArrowheads="1"/>
          </p:cNvSpPr>
          <p:nvPr>
            <p:ph type="body" idx="1"/>
            <p:custDataLst>
              <p:tags r:id="rId6"/>
            </p:custDataLst>
          </p:nvPr>
        </p:nvSpPr>
        <p:spPr bwMode="gray">
          <a:xfrm>
            <a:off x="457200" y="1600200"/>
            <a:ext cx="8915400" cy="1392689"/>
          </a:xfrm>
          <a:prstGeom prst="rect">
            <a:avLst/>
          </a:prstGeom>
          <a:noFill/>
          <a:ln w="12700">
            <a:noFill/>
            <a:miter lim="800000"/>
            <a:headEnd/>
            <a:tailEnd/>
          </a:ln>
          <a:effectLst/>
        </p:spPr>
        <p:txBody>
          <a:bodyPr vert="horz" wrap="square" lIns="0" tIns="45720" rIns="0" bIns="45720" numCol="1" anchor="t" anchorCtr="0" compatLnSpc="1">
            <a:prstTxWarp prst="textNoShape">
              <a:avLst/>
            </a:prstTxWarp>
            <a:spAutoFit/>
          </a:body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RAFT Stamp" hidden="1"/>
          <p:cNvSpPr txBox="1">
            <a:spLocks noChangeArrowheads="1"/>
          </p:cNvSpPr>
          <p:nvPr userDrawn="1">
            <p:custDataLst>
              <p:tags r:id="rId7"/>
            </p:custDataLst>
          </p:nvPr>
        </p:nvSpPr>
        <p:spPr bwMode="auto">
          <a:xfrm>
            <a:off x="713232" y="7360920"/>
            <a:ext cx="576072" cy="182880"/>
          </a:xfrm>
          <a:prstGeom prst="rect">
            <a:avLst/>
          </a:prstGeom>
          <a:solidFill>
            <a:srgbClr val="FFFFFF"/>
          </a:solidFill>
          <a:ln w="28575">
            <a:noFill/>
          </a:ln>
        </p:spPr>
        <p:style>
          <a:lnRef idx="2">
            <a:schemeClr val="accent2"/>
          </a:lnRef>
          <a:fillRef idx="1">
            <a:schemeClr val="lt1"/>
          </a:fillRef>
          <a:effectRef idx="0">
            <a:schemeClr val="accent2"/>
          </a:effectRef>
          <a:fontRef idx="minor">
            <a:schemeClr val="dk1"/>
          </a:fontRef>
        </p:style>
        <p:txBody>
          <a:bodyPr wrap="square" lIns="72000" tIns="0" rIns="72000" bIns="0" rtlCol="0" anchor="ctr" anchorCtr="0">
            <a:spAutoFit/>
          </a:bodyPr>
          <a:lstStyle/>
          <a:p>
            <a:pPr algn="ctr"/>
            <a:r>
              <a:rPr lang="en-US" altLang="en-US" sz="1200" b="1" cap="all" dirty="0">
                <a:solidFill>
                  <a:srgbClr val="FFFFFF"/>
                </a:solidFill>
                <a:latin typeface="Calibri"/>
              </a:rPr>
              <a:t>DRAFT</a:t>
            </a:r>
          </a:p>
        </p:txBody>
      </p:sp>
      <p:sp>
        <p:nvSpPr>
          <p:cNvPr id="11" name="Confidential Stamp" hidden="1"/>
          <p:cNvSpPr txBox="1">
            <a:spLocks noChangeArrowheads="1"/>
          </p:cNvSpPr>
          <p:nvPr userDrawn="1">
            <p:custDataLst>
              <p:tags r:id="rId8"/>
            </p:custDataLst>
          </p:nvPr>
        </p:nvSpPr>
        <p:spPr bwMode="auto">
          <a:xfrm>
            <a:off x="713232" y="7360920"/>
            <a:ext cx="1097280" cy="182880"/>
          </a:xfrm>
          <a:prstGeom prst="rect">
            <a:avLst/>
          </a:prstGeom>
          <a:solidFill>
            <a:srgbClr val="FFFFFF"/>
          </a:solidFill>
          <a:ln w="28575">
            <a:noFill/>
          </a:ln>
        </p:spPr>
        <p:style>
          <a:lnRef idx="2">
            <a:schemeClr val="accent2"/>
          </a:lnRef>
          <a:fillRef idx="1">
            <a:schemeClr val="lt1"/>
          </a:fillRef>
          <a:effectRef idx="0">
            <a:schemeClr val="accent2"/>
          </a:effectRef>
          <a:fontRef idx="minor">
            <a:schemeClr val="dk1"/>
          </a:fontRef>
        </p:style>
        <p:txBody>
          <a:bodyPr wrap="square" lIns="72000" tIns="0" rIns="72000" bIns="0" rtlCol="0" anchor="ctr" anchorCtr="0">
            <a:spAutoFit/>
          </a:bodyPr>
          <a:lstStyle/>
          <a:p>
            <a:pPr algn="ctr"/>
            <a:r>
              <a:rPr lang="en-US" altLang="en-US" sz="1200" b="1" cap="all" dirty="0">
                <a:solidFill>
                  <a:srgbClr val="FFFFFF"/>
                </a:solidFill>
                <a:latin typeface="Calibri"/>
              </a:rPr>
              <a:t>CONFIDENTIAL</a:t>
            </a:r>
          </a:p>
        </p:txBody>
      </p:sp>
      <p:pic>
        <p:nvPicPr>
          <p:cNvPr id="6" name="Picture 5"/>
          <p:cNvPicPr>
            <a:picLocks noChangeAspect="1"/>
          </p:cNvPicPr>
          <p:nvPr userDrawn="1">
            <p:custDataLst>
              <p:tags r:id="rId9"/>
            </p:custDataLst>
          </p:nvPr>
        </p:nvPicPr>
        <p:blipFill>
          <a:blip r:embed="rId10" cstate="print">
            <a:extLst>
              <a:ext uri="{28A0092B-C50C-407E-A947-70E740481C1C}">
                <a14:useLocalDpi xmlns:a14="http://schemas.microsoft.com/office/drawing/2010/main" val="0"/>
              </a:ext>
            </a:extLst>
          </a:blip>
          <a:stretch>
            <a:fillRect/>
          </a:stretch>
        </p:blipFill>
        <p:spPr>
          <a:xfrm>
            <a:off x="8982242" y="435986"/>
            <a:ext cx="715138" cy="391444"/>
          </a:xfrm>
          <a:prstGeom prst="rect">
            <a:avLst/>
          </a:prstGeom>
        </p:spPr>
      </p:pic>
      <p:pic>
        <p:nvPicPr>
          <p:cNvPr id="8" name="Picture 7"/>
          <p:cNvPicPr>
            <a:picLocks noChangeAspect="1"/>
          </p:cNvPicPr>
          <p:nvPr userDrawn="1"/>
        </p:nvPicPr>
        <p:blipFill>
          <a:blip r:embed="rId11">
            <a:clrChange>
              <a:clrFrom>
                <a:srgbClr val="FFFFFF"/>
              </a:clrFrom>
              <a:clrTo>
                <a:srgbClr val="FFFFFF">
                  <a:alpha val="0"/>
                </a:srgbClr>
              </a:clrTo>
            </a:clrChange>
          </a:blip>
          <a:stretch>
            <a:fillRect/>
          </a:stretch>
        </p:blipFill>
        <p:spPr>
          <a:xfrm>
            <a:off x="9220200" y="7416331"/>
            <a:ext cx="715808" cy="20366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4" r:id="rId2"/>
    <p:sldLayoutId id="2147483655" r:id="rId3"/>
    <p:sldLayoutId id="2147483657" r:id="rId4"/>
  </p:sldLayoutIdLst>
  <p:txStyles>
    <p:titleStyle>
      <a:lvl1pPr algn="l" defTabSz="1019175" rtl="0" eaLnBrk="1" fontAlgn="base" hangingPunct="1">
        <a:spcBef>
          <a:spcPct val="0"/>
        </a:spcBef>
        <a:spcAft>
          <a:spcPct val="0"/>
        </a:spcAft>
        <a:defRPr b="1">
          <a:solidFill>
            <a:schemeClr val="tx2"/>
          </a:solidFill>
          <a:latin typeface="+mj-lt"/>
          <a:ea typeface="+mj-ea"/>
          <a:cs typeface="+mj-cs"/>
        </a:defRPr>
      </a:lvl1pPr>
      <a:lvl2pPr algn="l" defTabSz="1019175" rtl="0" eaLnBrk="1" fontAlgn="base" hangingPunct="1">
        <a:spcBef>
          <a:spcPct val="0"/>
        </a:spcBef>
        <a:spcAft>
          <a:spcPct val="0"/>
        </a:spcAft>
        <a:defRPr b="1">
          <a:solidFill>
            <a:schemeClr val="tx2"/>
          </a:solidFill>
          <a:latin typeface="Book Antiqua" pitchFamily="18" charset="0"/>
        </a:defRPr>
      </a:lvl2pPr>
      <a:lvl3pPr algn="l" defTabSz="1019175" rtl="0" eaLnBrk="1" fontAlgn="base" hangingPunct="1">
        <a:spcBef>
          <a:spcPct val="0"/>
        </a:spcBef>
        <a:spcAft>
          <a:spcPct val="0"/>
        </a:spcAft>
        <a:defRPr b="1">
          <a:solidFill>
            <a:schemeClr val="tx2"/>
          </a:solidFill>
          <a:latin typeface="Book Antiqua" pitchFamily="18" charset="0"/>
        </a:defRPr>
      </a:lvl3pPr>
      <a:lvl4pPr algn="l" defTabSz="1019175" rtl="0" eaLnBrk="1" fontAlgn="base" hangingPunct="1">
        <a:spcBef>
          <a:spcPct val="0"/>
        </a:spcBef>
        <a:spcAft>
          <a:spcPct val="0"/>
        </a:spcAft>
        <a:defRPr b="1">
          <a:solidFill>
            <a:schemeClr val="tx2"/>
          </a:solidFill>
          <a:latin typeface="Book Antiqua" pitchFamily="18" charset="0"/>
        </a:defRPr>
      </a:lvl4pPr>
      <a:lvl5pPr algn="l" defTabSz="1019175" rtl="0" eaLnBrk="1" fontAlgn="base" hangingPunct="1">
        <a:spcBef>
          <a:spcPct val="0"/>
        </a:spcBef>
        <a:spcAft>
          <a:spcPct val="0"/>
        </a:spcAft>
        <a:defRPr b="1">
          <a:solidFill>
            <a:schemeClr val="tx2"/>
          </a:solidFill>
          <a:latin typeface="Book Antiqua" pitchFamily="18" charset="0"/>
        </a:defRPr>
      </a:lvl5pPr>
      <a:lvl6pPr marL="457200" algn="l" defTabSz="1019175" rtl="0" eaLnBrk="1" fontAlgn="base" hangingPunct="1">
        <a:spcBef>
          <a:spcPct val="0"/>
        </a:spcBef>
        <a:spcAft>
          <a:spcPct val="0"/>
        </a:spcAft>
        <a:defRPr b="1">
          <a:solidFill>
            <a:schemeClr val="tx2"/>
          </a:solidFill>
          <a:latin typeface="Book Antiqua" pitchFamily="18" charset="0"/>
        </a:defRPr>
      </a:lvl6pPr>
      <a:lvl7pPr marL="914400" algn="l" defTabSz="1019175" rtl="0" eaLnBrk="1" fontAlgn="base" hangingPunct="1">
        <a:spcBef>
          <a:spcPct val="0"/>
        </a:spcBef>
        <a:spcAft>
          <a:spcPct val="0"/>
        </a:spcAft>
        <a:defRPr b="1">
          <a:solidFill>
            <a:schemeClr val="tx2"/>
          </a:solidFill>
          <a:latin typeface="Book Antiqua" pitchFamily="18" charset="0"/>
        </a:defRPr>
      </a:lvl7pPr>
      <a:lvl8pPr marL="1371600" algn="l" defTabSz="1019175" rtl="0" eaLnBrk="1" fontAlgn="base" hangingPunct="1">
        <a:spcBef>
          <a:spcPct val="0"/>
        </a:spcBef>
        <a:spcAft>
          <a:spcPct val="0"/>
        </a:spcAft>
        <a:defRPr b="1">
          <a:solidFill>
            <a:schemeClr val="tx2"/>
          </a:solidFill>
          <a:latin typeface="Book Antiqua" pitchFamily="18" charset="0"/>
        </a:defRPr>
      </a:lvl8pPr>
      <a:lvl9pPr marL="1828800" algn="l" defTabSz="1019175" rtl="0" eaLnBrk="1" fontAlgn="base" hangingPunct="1">
        <a:spcBef>
          <a:spcPct val="0"/>
        </a:spcBef>
        <a:spcAft>
          <a:spcPct val="0"/>
        </a:spcAft>
        <a:defRPr b="1">
          <a:solidFill>
            <a:schemeClr val="tx2"/>
          </a:solidFill>
          <a:latin typeface="Book Antiqua" pitchFamily="18" charset="0"/>
        </a:defRPr>
      </a:lvl9pPr>
    </p:titleStyle>
    <p:bodyStyle>
      <a:lvl1pPr marL="0" indent="0" algn="l" defTabSz="1019175" rtl="0" eaLnBrk="1" fontAlgn="base" hangingPunct="1">
        <a:spcBef>
          <a:spcPct val="100000"/>
        </a:spcBef>
        <a:spcAft>
          <a:spcPct val="0"/>
        </a:spcAft>
        <a:buChar char=" "/>
        <a:defRPr sz="1300">
          <a:solidFill>
            <a:schemeClr val="tx1"/>
          </a:solidFill>
          <a:latin typeface="Calibri" pitchFamily="34" charset="0"/>
          <a:ea typeface="+mn-ea"/>
          <a:cs typeface="Calibri" pitchFamily="34" charset="0"/>
        </a:defRPr>
      </a:lvl1pPr>
      <a:lvl2pPr marL="283464" indent="-163513" algn="l" defTabSz="1019175" rtl="0" eaLnBrk="1" fontAlgn="base" hangingPunct="1">
        <a:spcBef>
          <a:spcPct val="50000"/>
        </a:spcBef>
        <a:spcAft>
          <a:spcPct val="0"/>
        </a:spcAft>
        <a:buSzPct val="65000"/>
        <a:buFont typeface="Wingdings" pitchFamily="2" charset="2"/>
        <a:buChar char="n"/>
        <a:defRPr sz="1300">
          <a:solidFill>
            <a:schemeClr val="tx1"/>
          </a:solidFill>
          <a:latin typeface="Calibri" pitchFamily="34" charset="0"/>
          <a:cs typeface="Calibri" pitchFamily="34" charset="0"/>
        </a:defRPr>
      </a:lvl2pPr>
      <a:lvl3pPr marL="576072" indent="-179388" algn="l" defTabSz="1019175" rtl="0" eaLnBrk="1" fontAlgn="base" hangingPunct="1">
        <a:spcBef>
          <a:spcPct val="50000"/>
        </a:spcBef>
        <a:spcAft>
          <a:spcPct val="0"/>
        </a:spcAft>
        <a:buChar char="–"/>
        <a:defRPr sz="1300">
          <a:solidFill>
            <a:schemeClr val="tx1"/>
          </a:solidFill>
          <a:latin typeface="Calibri" pitchFamily="34" charset="0"/>
          <a:cs typeface="Calibri" pitchFamily="34" charset="0"/>
        </a:defRPr>
      </a:lvl3pPr>
      <a:lvl4pPr marL="859536" indent="-163513" algn="l" defTabSz="1019175" rtl="0" eaLnBrk="1" fontAlgn="base" hangingPunct="1">
        <a:spcBef>
          <a:spcPct val="50000"/>
        </a:spcBef>
        <a:spcAft>
          <a:spcPct val="0"/>
        </a:spcAft>
        <a:buFont typeface="Wingdings" pitchFamily="2" charset="2"/>
        <a:buChar char="w"/>
        <a:defRPr sz="1300">
          <a:solidFill>
            <a:schemeClr val="tx1"/>
          </a:solidFill>
          <a:latin typeface="Calibri" pitchFamily="34" charset="0"/>
          <a:cs typeface="Calibri" pitchFamily="34" charset="0"/>
        </a:defRPr>
      </a:lvl4pPr>
      <a:lvl5pPr marL="1600200" indent="0" algn="l" defTabSz="1019175" rtl="0" eaLnBrk="1" fontAlgn="base" hangingPunct="1">
        <a:spcBef>
          <a:spcPct val="0"/>
        </a:spcBef>
        <a:spcAft>
          <a:spcPct val="0"/>
        </a:spcAft>
        <a:buFontTx/>
        <a:buNone/>
        <a:defRPr sz="1300">
          <a:solidFill>
            <a:schemeClr val="tx1"/>
          </a:solidFill>
          <a:latin typeface="Calibri" pitchFamily="34" charset="0"/>
          <a:cs typeface="Calibri" pitchFamily="34" charset="0"/>
        </a:defRPr>
      </a:lvl5pPr>
      <a:lvl6pPr marL="2749550" indent="-254000" algn="l" defTabSz="1019175" rtl="0" eaLnBrk="1" fontAlgn="base" hangingPunct="1">
        <a:spcBef>
          <a:spcPct val="0"/>
        </a:spcBef>
        <a:spcAft>
          <a:spcPct val="0"/>
        </a:spcAft>
        <a:buChar char="»"/>
        <a:defRPr sz="1300">
          <a:solidFill>
            <a:schemeClr val="tx1"/>
          </a:solidFill>
          <a:latin typeface="+mn-lt"/>
        </a:defRPr>
      </a:lvl6pPr>
      <a:lvl7pPr marL="3206750" indent="-254000" algn="l" defTabSz="1019175" rtl="0" eaLnBrk="1" fontAlgn="base" hangingPunct="1">
        <a:spcBef>
          <a:spcPct val="0"/>
        </a:spcBef>
        <a:spcAft>
          <a:spcPct val="0"/>
        </a:spcAft>
        <a:buChar char="»"/>
        <a:defRPr sz="1300">
          <a:solidFill>
            <a:schemeClr val="tx1"/>
          </a:solidFill>
          <a:latin typeface="+mn-lt"/>
        </a:defRPr>
      </a:lvl7pPr>
      <a:lvl8pPr marL="3663950" indent="-254000" algn="l" defTabSz="1019175" rtl="0" eaLnBrk="1" fontAlgn="base" hangingPunct="1">
        <a:spcBef>
          <a:spcPct val="0"/>
        </a:spcBef>
        <a:spcAft>
          <a:spcPct val="0"/>
        </a:spcAft>
        <a:buChar char="»"/>
        <a:defRPr sz="1300">
          <a:solidFill>
            <a:schemeClr val="tx1"/>
          </a:solidFill>
          <a:latin typeface="+mn-lt"/>
        </a:defRPr>
      </a:lvl8pPr>
      <a:lvl9pPr marL="4121150" indent="-254000" algn="l" defTabSz="1019175" rtl="0" eaLnBrk="1" fontAlgn="base" hangingPunct="1">
        <a:spcBef>
          <a:spcPct val="0"/>
        </a:spcBef>
        <a:spcAft>
          <a:spcPct val="0"/>
        </a:spcAft>
        <a:buChar char="»"/>
        <a:defRPr sz="1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box - with 1st bullet"/>
          <p:cNvSpPr>
            <a:spLocks noGrp="1"/>
          </p:cNvSpPr>
          <p:nvPr>
            <p:ph type="body" idx="1"/>
            <p:custDataLst>
              <p:tags r:id="rId2"/>
            </p:custDataLst>
          </p:nvPr>
        </p:nvSpPr>
        <p:spPr>
          <a:xfrm>
            <a:off x="457200" y="1600200"/>
            <a:ext cx="8915400" cy="1400383"/>
          </a:xfrm>
          <a:prstGeom prst="rect">
            <a:avLst/>
          </a:prstGeom>
        </p:spPr>
        <p:txBody>
          <a:bodyPr vert="horz" lIns="0" tIns="45720" rIns="0" bIns="45720" rtlCol="0">
            <a:spAutoFit/>
          </a:body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spcBef>
          <a:spcPts val="1560"/>
        </a:spcBef>
        <a:buSzPct val="80000"/>
        <a:buFont typeface="Wingdings" pitchFamily="2" charset="2"/>
        <a:buChar char=""/>
        <a:defRPr sz="1300" kern="1200" baseline="0">
          <a:solidFill>
            <a:schemeClr val="tx1"/>
          </a:solidFill>
          <a:latin typeface="Calibri" pitchFamily="34" charset="0"/>
          <a:ea typeface="+mn-ea"/>
          <a:cs typeface="Calibri" pitchFamily="34" charset="0"/>
        </a:defRPr>
      </a:lvl1pPr>
      <a:lvl2pPr marL="571500" indent="-233050" algn="l" defTabSz="914400" rtl="0" eaLnBrk="1" latinLnBrk="0" hangingPunct="1">
        <a:spcBef>
          <a:spcPts val="780"/>
        </a:spcBef>
        <a:buSzPct val="65000"/>
        <a:buFont typeface="Wingdings" pitchFamily="2" charset="2"/>
        <a:buChar char="n"/>
        <a:defRPr sz="1300" kern="1200" baseline="0">
          <a:solidFill>
            <a:schemeClr val="tx1"/>
          </a:solidFill>
          <a:latin typeface="Calibri" pitchFamily="34" charset="0"/>
          <a:ea typeface="+mn-ea"/>
          <a:cs typeface="Calibri" pitchFamily="34" charset="0"/>
        </a:defRPr>
      </a:lvl2pPr>
      <a:lvl3pPr marL="914400" indent="-284163" algn="l" defTabSz="914400" rtl="0" eaLnBrk="1" latinLnBrk="0" hangingPunct="1">
        <a:spcBef>
          <a:spcPts val="780"/>
        </a:spcBef>
        <a:buClr>
          <a:srgbClr val="000000"/>
        </a:buClr>
        <a:buFont typeface="Book Antiqua" pitchFamily="18" charset="0"/>
        <a:buChar char="–"/>
        <a:defRPr sz="1300" kern="1200" baseline="0">
          <a:solidFill>
            <a:schemeClr val="tx1"/>
          </a:solidFill>
          <a:latin typeface="Calibri" pitchFamily="34" charset="0"/>
          <a:ea typeface="+mn-ea"/>
          <a:cs typeface="Calibri" pitchFamily="34" charset="0"/>
        </a:defRPr>
      </a:lvl3pPr>
      <a:lvl4pPr marL="1243584" indent="-219456" algn="l" defTabSz="914400" rtl="0" eaLnBrk="1" latinLnBrk="0" hangingPunct="1">
        <a:spcBef>
          <a:spcPts val="780"/>
        </a:spcBef>
        <a:buFont typeface="Wingdings" pitchFamily="2" charset="2"/>
        <a:buChar char=""/>
        <a:defRPr sz="1300" kern="1200" baseline="0">
          <a:solidFill>
            <a:schemeClr val="tx1"/>
          </a:solidFill>
          <a:latin typeface="Calibri" pitchFamily="34" charset="0"/>
          <a:ea typeface="+mn-ea"/>
          <a:cs typeface="Calibri" pitchFamily="34" charset="0"/>
        </a:defRPr>
      </a:lvl4pPr>
      <a:lvl5pPr marL="1828800" indent="0" algn="l" defTabSz="914400" rtl="0" eaLnBrk="1" latinLnBrk="0" hangingPunct="1">
        <a:spcBef>
          <a:spcPts val="0"/>
        </a:spcBef>
        <a:buFontTx/>
        <a:buNone/>
        <a:defRPr sz="1300" kern="1200" baseline="0">
          <a:solidFill>
            <a:schemeClr val="tx1"/>
          </a:solidFill>
          <a:latin typeface="Calibri" pitchFamily="34" charset="0"/>
          <a:ea typeface="+mn-ea"/>
          <a:cs typeface="Calibr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4.xml"/><Relationship Id="rId7" Type="http://schemas.openxmlformats.org/officeDocument/2006/relationships/image" Target="../media/image4.jpeg"/><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Layout" Target="../slideLayouts/slideLayout2.xml"/><Relationship Id="rId5" Type="http://schemas.openxmlformats.org/officeDocument/2006/relationships/tags" Target="../tags/tag16.xml"/><Relationship Id="rId4"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Publishing Placeholder" hidden="1"/>
          <p:cNvSpPr>
            <a:spLocks noGrp="1"/>
          </p:cNvSpPr>
          <p:nvPr>
            <p:ph type="title"/>
            <p:custDataLst>
              <p:tags r:id="rId2"/>
            </p:custDataLst>
          </p:nvPr>
        </p:nvSpPr>
        <p:spPr>
          <a:xfrm>
            <a:off x="0" y="7773670"/>
            <a:ext cx="10058400" cy="50800"/>
          </a:xfrm>
          <a:prstGeom prst="rect">
            <a:avLst/>
          </a:prstGeom>
        </p:spPr>
        <p:txBody>
          <a:bodyPr/>
          <a:lstStyle>
            <a:lvl1pPr>
              <a:defRPr sz="100">
                <a:solidFill>
                  <a:srgbClr val="738EA5"/>
                </a:solidFill>
                <a:latin typeface="Book Antiqua" pitchFamily="18" charset="0"/>
              </a:defRPr>
            </a:lvl1pPr>
          </a:lstStyle>
          <a:p>
            <a:r>
              <a:rPr lang="en-US">
                <a:latin typeface="Calibri" panose="020F0502020204030204" pitchFamily="34" charset="0"/>
              </a:rPr>
              <a:t>Jay Harris
---
Managing Director</a:t>
            </a:r>
            <a:endParaRPr lang="en-US" dirty="0">
              <a:latin typeface="Calibri" panose="020F0502020204030204" pitchFamily="34" charset="0"/>
            </a:endParaRPr>
          </a:p>
        </p:txBody>
      </p:sp>
      <p:sp>
        <p:nvSpPr>
          <p:cNvPr id="362498" name="Page Number"/>
          <p:cNvSpPr txBox="1">
            <a:spLocks noChangeArrowheads="1"/>
          </p:cNvSpPr>
          <p:nvPr>
            <p:custDataLst>
              <p:tags r:id="rId3"/>
            </p:custDataLst>
          </p:nvPr>
        </p:nvSpPr>
        <p:spPr bwMode="auto">
          <a:xfrm>
            <a:off x="356616" y="7315200"/>
            <a:ext cx="254000" cy="244475"/>
          </a:xfrm>
          <a:prstGeom prst="rect">
            <a:avLst/>
          </a:prstGeom>
          <a:noFill/>
          <a:ln w="12700">
            <a:noFill/>
            <a:miter lim="800000"/>
            <a:headEnd/>
            <a:tailEnd/>
          </a:ln>
          <a:effectLst/>
        </p:spPr>
        <p:txBody>
          <a:bodyPr wrap="none" lIns="0" tIns="0" rIns="0" bIns="0"/>
          <a:lstStyle/>
          <a:p>
            <a:pPr eaLnBrk="1" hangingPunct="1"/>
            <a:endParaRPr lang="en-US" altLang="en-US" sz="1000" dirty="0">
              <a:solidFill>
                <a:srgbClr val="000000"/>
              </a:solidFill>
              <a:latin typeface="Calibri" pitchFamily="34" charset="0"/>
              <a:cs typeface="Calibri" pitchFamily="34" charset="0"/>
            </a:endParaRPr>
          </a:p>
        </p:txBody>
      </p:sp>
      <p:sp>
        <p:nvSpPr>
          <p:cNvPr id="11" name="Sub Heading"/>
          <p:cNvSpPr>
            <a:spLocks noChangeArrowheads="1"/>
          </p:cNvSpPr>
          <p:nvPr>
            <p:custDataLst>
              <p:tags r:id="rId4"/>
            </p:custDataLst>
          </p:nvPr>
        </p:nvSpPr>
        <p:spPr bwMode="gray">
          <a:xfrm>
            <a:off x="369093" y="723773"/>
            <a:ext cx="7772400" cy="292608"/>
          </a:xfrm>
          <a:prstGeom prst="rect">
            <a:avLst/>
          </a:prstGeom>
          <a:noFill/>
          <a:ln w="12700">
            <a:noFill/>
            <a:prstDash val="dash"/>
            <a:miter lim="800000"/>
            <a:headEnd/>
            <a:tailEnd/>
          </a:ln>
          <a:effectLst/>
        </p:spPr>
        <p:txBody>
          <a:bodyPr lIns="0" tIns="0" rIns="0" bIns="0"/>
          <a:lstStyle/>
          <a:p>
            <a:pPr eaLnBrk="1" hangingPunct="1"/>
            <a:r>
              <a:rPr lang="en-US" sz="1800" dirty="0">
                <a:solidFill>
                  <a:srgbClr val="000000"/>
                </a:solidFill>
                <a:latin typeface="Calibri Light" panose="020F0302020204030204" pitchFamily="34" charset="0"/>
                <a:ea typeface="ＭＳ Ｐゴシック"/>
                <a:cs typeface="Calibri" pitchFamily="34" charset="0"/>
              </a:rPr>
              <a:t>Regional Market Executive - PSRN</a:t>
            </a:r>
          </a:p>
        </p:txBody>
      </p:sp>
      <p:sp>
        <p:nvSpPr>
          <p:cNvPr id="12" name="Main Heading"/>
          <p:cNvSpPr>
            <a:spLocks noChangeArrowheads="1"/>
          </p:cNvSpPr>
          <p:nvPr>
            <p:custDataLst>
              <p:tags r:id="rId5"/>
            </p:custDataLst>
          </p:nvPr>
        </p:nvSpPr>
        <p:spPr bwMode="gray">
          <a:xfrm>
            <a:off x="356616" y="502920"/>
            <a:ext cx="7772400" cy="274320"/>
          </a:xfrm>
          <a:prstGeom prst="rect">
            <a:avLst/>
          </a:prstGeom>
          <a:noFill/>
          <a:ln w="12700">
            <a:noFill/>
            <a:prstDash val="dash"/>
            <a:miter lim="800000"/>
            <a:headEnd/>
            <a:tailEnd/>
          </a:ln>
          <a:effectLst/>
        </p:spPr>
        <p:txBody>
          <a:bodyPr lIns="0" tIns="0" rIns="0" bIns="0"/>
          <a:lstStyle/>
          <a:p>
            <a:pPr algn="l" eaLnBrk="1" hangingPunct="1">
              <a:lnSpc>
                <a:spcPts val="2100"/>
              </a:lnSpc>
            </a:pPr>
            <a:r>
              <a:rPr lang="en-US" sz="2800" dirty="0">
                <a:solidFill>
                  <a:srgbClr val="000000"/>
                </a:solidFill>
                <a:latin typeface="Calibri Light" panose="020F0302020204030204" pitchFamily="34" charset="0"/>
                <a:cs typeface="Calibri" pitchFamily="34" charset="0"/>
              </a:rPr>
              <a:t>Steve Moiles</a:t>
            </a:r>
          </a:p>
        </p:txBody>
      </p:sp>
      <p:sp>
        <p:nvSpPr>
          <p:cNvPr id="8" name="Rectangle 7"/>
          <p:cNvSpPr/>
          <p:nvPr/>
        </p:nvSpPr>
        <p:spPr>
          <a:xfrm>
            <a:off x="3409950" y="3727860"/>
            <a:ext cx="5962650" cy="523220"/>
          </a:xfrm>
          <a:prstGeom prst="rect">
            <a:avLst/>
          </a:prstGeom>
        </p:spPr>
        <p:txBody>
          <a:bodyPr wrap="square" anchor="ctr">
            <a:spAutoFit/>
          </a:bodyPr>
          <a:lstStyle/>
          <a:p>
            <a:endParaRPr lang="en-US" sz="1400" dirty="0"/>
          </a:p>
          <a:p>
            <a:endParaRPr lang="en-US" sz="1400" dirty="0"/>
          </a:p>
        </p:txBody>
      </p:sp>
      <p:sp>
        <p:nvSpPr>
          <p:cNvPr id="9" name="Rectangle 8"/>
          <p:cNvSpPr/>
          <p:nvPr/>
        </p:nvSpPr>
        <p:spPr>
          <a:xfrm>
            <a:off x="533400" y="4315361"/>
            <a:ext cx="3124200" cy="830997"/>
          </a:xfrm>
          <a:prstGeom prst="rect">
            <a:avLst/>
          </a:prstGeom>
        </p:spPr>
        <p:txBody>
          <a:bodyPr wrap="square">
            <a:spAutoFit/>
          </a:bodyPr>
          <a:lstStyle/>
          <a:p>
            <a:pPr algn="ctr"/>
            <a:r>
              <a:rPr lang="en-US" sz="1600" dirty="0">
                <a:solidFill>
                  <a:srgbClr val="000000"/>
                </a:solidFill>
                <a:latin typeface="Calibri" panose="020F0502020204030204" pitchFamily="34" charset="0"/>
              </a:rPr>
              <a:t>Steve Moiles</a:t>
            </a:r>
            <a:endParaRPr lang="en-US" sz="1600" b="0" dirty="0">
              <a:solidFill>
                <a:srgbClr val="000000"/>
              </a:solidFill>
              <a:latin typeface="Calibri" panose="020F0502020204030204" pitchFamily="34" charset="0"/>
            </a:endParaRPr>
          </a:p>
          <a:p>
            <a:pPr algn="ctr"/>
            <a:r>
              <a:rPr lang="en-US" sz="1600" dirty="0">
                <a:solidFill>
                  <a:srgbClr val="000000"/>
                </a:solidFill>
              </a:rPr>
              <a:t>steve.moiles</a:t>
            </a:r>
            <a:r>
              <a:rPr lang="en-US" sz="1600" b="0" dirty="0">
                <a:solidFill>
                  <a:srgbClr val="000000"/>
                </a:solidFill>
                <a:latin typeface="Calibri" panose="020F0502020204030204" pitchFamily="34" charset="0"/>
              </a:rPr>
              <a:t>@bofa.com</a:t>
            </a:r>
          </a:p>
          <a:p>
            <a:pPr algn="ctr"/>
            <a:r>
              <a:rPr lang="en-US" sz="1600" dirty="0">
                <a:solidFill>
                  <a:srgbClr val="000000"/>
                </a:solidFill>
              </a:rPr>
              <a:t>(214) 708-4832</a:t>
            </a:r>
            <a:endParaRPr lang="en-US" sz="1600" dirty="0"/>
          </a:p>
        </p:txBody>
      </p:sp>
      <p:sp>
        <p:nvSpPr>
          <p:cNvPr id="6" name="Rectangle 5"/>
          <p:cNvSpPr/>
          <p:nvPr/>
        </p:nvSpPr>
        <p:spPr>
          <a:xfrm>
            <a:off x="3657600" y="1404147"/>
            <a:ext cx="5029200" cy="4431983"/>
          </a:xfrm>
          <a:prstGeom prst="rect">
            <a:avLst/>
          </a:prstGeom>
        </p:spPr>
        <p:txBody>
          <a:bodyPr wrap="square">
            <a:spAutoFit/>
          </a:bodyPr>
          <a:lstStyle/>
          <a:p>
            <a:pPr marL="0" marR="0" algn="just">
              <a:spcBef>
                <a:spcPts val="0"/>
              </a:spcBef>
              <a:spcAft>
                <a:spcPts val="0"/>
              </a:spcAft>
            </a:pPr>
            <a:endParaRPr lang="en-US" sz="1400" dirty="0">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400" dirty="0">
                <a:latin typeface="Times New Roman" panose="02020603050405020304" pitchFamily="18" charset="0"/>
                <a:ea typeface="Times New Roman" panose="02020603050405020304" pitchFamily="18" charset="0"/>
              </a:rPr>
              <a:t>Steve Moiles is a Regional Market Executive and oversees the Private Sales Group (“PSRN”) for the Southeast and Southwest Regions.  He has been with Bank of America Merrill Lynch for over 20-years helping entrepreneurs grow their businesses and create generational wealth.</a:t>
            </a:r>
            <a:endParaRPr lang="en-US" sz="1600" dirty="0">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400" dirty="0">
                <a:latin typeface="Times New Roman" panose="02020603050405020304" pitchFamily="18" charset="0"/>
                <a:ea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400" dirty="0">
                <a:latin typeface="Times New Roman" panose="02020603050405020304" pitchFamily="18" charset="0"/>
                <a:ea typeface="Times New Roman" panose="02020603050405020304" pitchFamily="18" charset="0"/>
              </a:rPr>
              <a:t>Over his 30-year career, Steve has focused on a wide variety of early-stage and middle market corporate finance transactions including early-stage technology financing, middle market recapitalizations, and mergers/acquisitions for companies with enterprise values between $10MM and $200MM.  Prior to entering his finance career, Steve held various leadership positions in private industry, which included the craft beer, </a:t>
            </a:r>
            <a:r>
              <a:rPr lang="en-US" sz="1400" dirty="0" err="1">
                <a:latin typeface="Times New Roman" panose="02020603050405020304" pitchFamily="18" charset="0"/>
                <a:ea typeface="Times New Roman" panose="02020603050405020304" pitchFamily="18" charset="0"/>
              </a:rPr>
              <a:t>ed</a:t>
            </a:r>
            <a:r>
              <a:rPr lang="en-US" sz="1400" dirty="0">
                <a:latin typeface="Times New Roman" panose="02020603050405020304" pitchFamily="18" charset="0"/>
                <a:ea typeface="Times New Roman" panose="02020603050405020304" pitchFamily="18" charset="0"/>
              </a:rPr>
              <a:t>-tech, building materials and aftermarket auto parts industries.</a:t>
            </a:r>
            <a:endParaRPr lang="en-US" sz="1600" dirty="0">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400" dirty="0">
                <a:latin typeface="Times New Roman" panose="02020603050405020304" pitchFamily="18" charset="0"/>
                <a:ea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400" dirty="0">
                <a:latin typeface="Times New Roman" panose="02020603050405020304" pitchFamily="18" charset="0"/>
                <a:ea typeface="Times New Roman" panose="02020603050405020304" pitchFamily="18" charset="0"/>
              </a:rPr>
              <a:t>Steve earned a BS in Economics from Southern Methodist University and MBA from Texas A&amp;M.  He enjoys volunteering with various food banks and animal focused nonprofits.</a:t>
            </a:r>
          </a:p>
          <a:p>
            <a:pPr marL="0" marR="0" algn="just">
              <a:spcBef>
                <a:spcPts val="0"/>
              </a:spcBef>
              <a:spcAft>
                <a:spcPts val="0"/>
              </a:spcAft>
            </a:pPr>
            <a:endParaRPr lang="en-US" sz="1600" dirty="0">
              <a:effectLst/>
              <a:latin typeface="Times New Roman" panose="02020603050405020304" pitchFamily="18" charset="0"/>
              <a:ea typeface="Times New Roman" panose="02020603050405020304" pitchFamily="18" charset="0"/>
            </a:endParaRPr>
          </a:p>
        </p:txBody>
      </p:sp>
      <p:pic>
        <p:nvPicPr>
          <p:cNvPr id="14" name="Picture 13"/>
          <p:cNvPicPr/>
          <p:nvPr/>
        </p:nvPicPr>
        <p:blipFill>
          <a:blip r:embed="rId7" cstate="print">
            <a:extLst>
              <a:ext uri="{28A0092B-C50C-407E-A947-70E740481C1C}">
                <a14:useLocalDpi xmlns:a14="http://schemas.microsoft.com/office/drawing/2010/main" val="0"/>
              </a:ext>
            </a:extLst>
          </a:blip>
          <a:stretch>
            <a:fillRect/>
          </a:stretch>
        </p:blipFill>
        <p:spPr bwMode="auto">
          <a:xfrm>
            <a:off x="1295401" y="1981201"/>
            <a:ext cx="1523999" cy="2095020"/>
          </a:xfrm>
          <a:prstGeom prst="rect">
            <a:avLst/>
          </a:prstGeom>
          <a:noFill/>
          <a:ln w="9525">
            <a:noFill/>
            <a:miter lim="800000"/>
            <a:headEnd/>
            <a:tailEnd/>
          </a:ln>
        </p:spPr>
      </p:pic>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OCSHOWPAGENUMS" val="True"/>
  <p:tag name="TOC_NUMBERDIVIDERENTRIES" val="True"/>
  <p:tag name="SHOWCOVERBULL" val="True"/>
  <p:tag name="SHOWFOOTERBULL" val="True"/>
  <p:tag name="SHOWPRESENTATIONTOSTAMP" val="True"/>
  <p:tag name="SPLIT_ISLASTINSERIES" val="True"/>
  <p:tag name="TOC_USEHEADINGS" val="True"/>
  <p:tag name="TOC_USEDIVIDERS" val="True"/>
  <p:tag name="DISCNAME" val="English"/>
  <p:tag name="DISCTEXT" val="Merrill Lynch prohibits (a) employees from, directly or indirectly, offering a favorable research rating or specific price target, or offering to change such rating or price target, as consideration or inducement for the receipt of business or for compensation, and (b) Research Analysts from being compensated for involvement in investment banking transactions except to the extent that such participation is intended to benefit investor clients."/>
  <p:tag name="DISC_TOC" val="True"/>
  <p:tag name="DRAFT20H" val="TRUE"/>
  <p:tag name="REBRANDED" val="True"/>
  <p:tag name="LEGALDAYONE" val="True"/>
  <p:tag name="BAC_REBRANDED" val="True"/>
  <p:tag name="PITCHBOOKCOLORSCHEME" val="3.5"/>
  <p:tag name="SAVEPATTERN" val="1"/>
  <p:tag name="BLACKLOGOS" val="True"/>
  <p:tag name="OPENEVENTBACKUP" val="41444.7349421296"/>
  <p:tag name="JAZZCOMPLIANT" val="True"/>
  <p:tag name="LASTCOLORAPPLIED" val="14542827"/>
  <p:tag name="COBRANDLOGODIVIDERPOSITION" val="0"/>
  <p:tag name="COBRANDEDDIALOGSETTING" val="0"/>
  <p:tag name="COVERGRAPHICSIZE" val="0"/>
  <p:tag name="INITIALPAPERSIZE" val="Letter"/>
  <p:tag name="PITCHBOOK_LANGUAGE_ID" val=" 1033"/>
  <p:tag name="PITCHTYPEBACANDMERRILL" val="12"/>
  <p:tag name="SHOWCOVERCONFIDENTIALSTAMP" val="False"/>
  <p:tag name="SHOWFOOTERCONFIDENTIALSTAMP" val="False"/>
  <p:tag name="SHOWCOVERDRAFTSTAMP" val="False"/>
  <p:tag name="SHOWFOOTERDRAFTSTAMP" val="False"/>
  <p:tag name="SHOWCOVERCLIENTLOGO" val="True"/>
  <p:tag name="SHOWHEADERCLIENTLOGO" val="True"/>
  <p:tag name="COLORHEADERCLIENTLOGO" val="True"/>
  <p:tag name="TOCUPDATEALL" val="True"/>
  <p:tag name="PBTEMPLATEVERSION" val="20190924"/>
  <p:tag name="ISMLPITCHBOOK" val="True"/>
  <p:tag name="PRINTOPTIONSDEFAULTIDVALUE" val="None"/>
  <p:tag name="LAYOUTINDICATORPREFERENCE" val="Show"/>
  <p:tag name="NUMBERDIVIDERPAGES" val="False"/>
  <p:tag name="NUMBERNORTHPAGES" val="False"/>
  <p:tag name="DONOTSHOWPAGENUMBER" val="False"/>
  <p:tag name="OPENEVENT" val="44072.5875"/>
  <p:tag name="DETHEME_RUN" val="True"/>
  <p:tag name="PITCHBOOKSAVETIME" val=" 44072.5894791667"/>
  <p:tag name="SAVEDUSING2007" val="TRUE"/>
  <p:tag name="BAC" val="B!bac@C"/>
  <p:tag name="CLASSIFICATION" val="Unclassified"/>
</p:tagLst>
</file>

<file path=ppt/tags/tag10.xml><?xml version="1.0" encoding="utf-8"?>
<p:tagLst xmlns:a="http://schemas.openxmlformats.org/drawingml/2006/main" xmlns:r="http://schemas.openxmlformats.org/officeDocument/2006/relationships" xmlns:p="http://schemas.openxmlformats.org/presentationml/2006/main">
  <p:tag name="PRINTWIDTH" val="702"/>
  <p:tag name="SLIDEELEMTYPE" val="4"/>
  <p:tag name="PRINTHEIGHT" val="414"/>
  <p:tag name="BULLETSTYLE" val="2"/>
</p:tagLst>
</file>

<file path=ppt/tags/tag11.xml><?xml version="1.0" encoding="utf-8"?>
<p:tagLst xmlns:a="http://schemas.openxmlformats.org/drawingml/2006/main" xmlns:r="http://schemas.openxmlformats.org/officeDocument/2006/relationships" xmlns:p="http://schemas.openxmlformats.org/presentationml/2006/main">
  <p:tag name="PRINTHEIGHT" val="414"/>
  <p:tag name="PRINTWIDTH" val="702"/>
  <p:tag name="SLIDEELEMTYPE" val="4"/>
  <p:tag name="BULLETSTYLE" val="2"/>
</p:tagLst>
</file>

<file path=ppt/tags/tag12.xml><?xml version="1.0" encoding="utf-8"?>
<p:tagLst xmlns:a="http://schemas.openxmlformats.org/drawingml/2006/main" xmlns:r="http://schemas.openxmlformats.org/officeDocument/2006/relationships" xmlns:p="http://schemas.openxmlformats.org/presentationml/2006/main">
  <p:tag name="SLIDETYPE" val="3"/>
  <p:tag name="WSPAGENUMBER" val="1"/>
  <p:tag name="INCLUDEINTOC" val="0"/>
  <p:tag name="GUID" val="C2A5722D-9ACA-11D4-AB8E-0010A4E5E143"/>
  <p:tag name="NAME" val="Blank Slide"/>
  <p:tag name="GREYBORDERS" val="True"/>
  <p:tag name="TAGORIENTATION" val="Letter"/>
  <p:tag name="JAZZCOMPLIANT" val="True"/>
  <p:tag name="SPACEBETWEENOBJECTS" val="p9"/>
  <p:tag name="FONTRATIO" val="p1"/>
  <p:tag name="SLIDELEFTMARGIN" val="p36"/>
  <p:tag name="SLIDERIGHTMARGIN" val="p756"/>
  <p:tag name="SLIDETOPMARGIN" val="p36"/>
  <p:tag name="SLIDEBOTTOMMARGIN" val="p576"/>
  <p:tag name="LEFTCOLLEFTMARGIN" val="p36"/>
  <p:tag name="LEFTCOLRIGHTMARGIN" val="p738"/>
  <p:tag name="RIGHTCOLLEFTMARGIN" val="p0"/>
  <p:tag name="RIGHTCOLRIGHTMARGIN" val="p0"/>
  <p:tag name="ARRANGETOGRID" val="False"/>
  <p:tag name="LEFTCOLTOPMARGIN" val="p126"/>
  <p:tag name="RIGHTCOLTOPMARGIN" val="p126"/>
  <p:tag name="LEFTCOLBOTTOMMARGIN" val="p535"/>
  <p:tag name="RIGHTCOLBOTTOMMARGIN" val="p535"/>
  <p:tag name="SLIDEPAGENUMBER" val="9"/>
</p:tagLst>
</file>

<file path=ppt/tags/tag13.xml><?xml version="1.0" encoding="utf-8"?>
<p:tagLst xmlns:a="http://schemas.openxmlformats.org/drawingml/2006/main" xmlns:r="http://schemas.openxmlformats.org/officeDocument/2006/relationships" xmlns:p="http://schemas.openxmlformats.org/presentationml/2006/main">
  <p:tag name="SLIDEELEMTYPE" val="73"/>
  <p:tag name="PRINTWIDTH" val="792"/>
  <p:tag name="PRINTHEIGHT" val="3.6"/>
  <p:tag name="DEFAULTLEFT" val="p0"/>
  <p:tag name="DEFAULTTOP" val="p612!999"/>
  <p:tag name="DEFAULTWIDTH" val="p792"/>
  <p:tag name="DEFAULTHEIGHT" val="p4"/>
  <p:tag name="ISLOCKED" val="True"/>
  <p:tag name="JAZZCOMPLIANT" val="True"/>
</p:tagLst>
</file>

<file path=ppt/tags/tag14.xml><?xml version="1.0" encoding="utf-8"?>
<p:tagLst xmlns:a="http://schemas.openxmlformats.org/drawingml/2006/main" xmlns:r="http://schemas.openxmlformats.org/officeDocument/2006/relationships" xmlns:p="http://schemas.openxmlformats.org/presentationml/2006/main">
  <p:tag name="PRESERVEASPECTRATIO" val="False"/>
  <p:tag name="DEFAULTHEIGHT" val="19.25"/>
  <p:tag name="DEFAULTWIDTH" val="20"/>
  <p:tag name="DEFAULTTOP" val="578.5"/>
  <p:tag name="DEFAULTONLEFT" val="744.625"/>
  <p:tag name="DEFAULTOFFLEFT" val="-40"/>
  <p:tag name="DEFAULTLEFT" val="744.625"/>
  <p:tag name="SLIDEELEMTYPE" val="14"/>
  <p:tag name="BULLETSTYLE" val="BulletStyle"/>
  <p:tag name="JAZZCOMPLIANT" val="True"/>
</p:tagLst>
</file>

<file path=ppt/tags/tag15.xml><?xml version="1.0" encoding="utf-8"?>
<p:tagLst xmlns:a="http://schemas.openxmlformats.org/drawingml/2006/main" xmlns:r="http://schemas.openxmlformats.org/officeDocument/2006/relationships" xmlns:p="http://schemas.openxmlformats.org/presentationml/2006/main">
  <p:tag name="DEFAULTTOP" val="97"/>
  <p:tag name="PRESERVEASPECTRATIO" val="False"/>
  <p:tag name="DEFAULTHEIGHT" val="23.5"/>
  <p:tag name="DEFAULTWIDTH" val="504"/>
  <p:tag name="DEFAULTONLEFT" val="234"/>
  <p:tag name="DEFAULTOFFLEFT" val="-524"/>
  <p:tag name="DEFAULTLEFT" val="234"/>
  <p:tag name="SLIDEELEMTYPE" val="2"/>
  <p:tag name="BULLETSTYLE" val="BulletStyle"/>
  <p:tag name="ONEMERRILL" val="2"/>
  <p:tag name="JAZZCOMPLIANT" val="True"/>
</p:tagLst>
</file>

<file path=ppt/tags/tag16.xml><?xml version="1.0" encoding="utf-8"?>
<p:tagLst xmlns:a="http://schemas.openxmlformats.org/drawingml/2006/main" xmlns:r="http://schemas.openxmlformats.org/officeDocument/2006/relationships" xmlns:p="http://schemas.openxmlformats.org/presentationml/2006/main">
  <p:tag name="DEFAULTTOP" val="75"/>
  <p:tag name="PRESERVEASPECTRATIO" val="False"/>
  <p:tag name="DEFAULTHEIGHT" val="23.5"/>
  <p:tag name="DEFAULTWIDTH" val="504"/>
  <p:tag name="DEFAULTONLEFT" val="234.125"/>
  <p:tag name="DEFAULTOFFLEFT" val="-524"/>
  <p:tag name="DEFAULTLEFT" val="234.125"/>
  <p:tag name="SLIDEELEMTYPE" val="1"/>
  <p:tag name="BULLETSTYLE" val="BulletStyle"/>
  <p:tag name="ONEMERRILL" val="2"/>
  <p:tag name="JAZZCOMPLIANT" val="True"/>
</p:tagLst>
</file>

<file path=ppt/tags/tag2.xml><?xml version="1.0" encoding="utf-8"?>
<p:tagLst xmlns:a="http://schemas.openxmlformats.org/drawingml/2006/main" xmlns:r="http://schemas.openxmlformats.org/officeDocument/2006/relationships" xmlns:p="http://schemas.openxmlformats.org/presentationml/2006/main">
  <p:tag name="PRINTWIDTH" val="702"/>
  <p:tag name="SLIDEELEMTYPE" val="4"/>
  <p:tag name="PRINTHEIGHT" val="414"/>
  <p:tag name="BULLETSTYLE" val="1"/>
  <p:tag name="MASTERSLIDESHAPE" val="True"/>
</p:tagLst>
</file>

<file path=ppt/tags/tag3.xml><?xml version="1.0" encoding="utf-8"?>
<p:tagLst xmlns:a="http://schemas.openxmlformats.org/drawingml/2006/main" xmlns:r="http://schemas.openxmlformats.org/officeDocument/2006/relationships" xmlns:p="http://schemas.openxmlformats.org/presentationml/2006/main">
  <p:tag name="PITCHBOOKPALETTE" val="3.5"/>
  <p:tag name="SLIDEELEMTYPE" val="43"/>
  <p:tag name="MASTERSLIDESHAPE" val="True"/>
</p:tagLst>
</file>

<file path=ppt/tags/tag4.xml><?xml version="1.0" encoding="utf-8"?>
<p:tagLst xmlns:a="http://schemas.openxmlformats.org/drawingml/2006/main" xmlns:r="http://schemas.openxmlformats.org/officeDocument/2006/relationships" xmlns:p="http://schemas.openxmlformats.org/presentationml/2006/main">
  <p:tag name="PITCHBOOKPALETTE" val="3.5"/>
  <p:tag name="SLIDEELEMTYPE" val="42"/>
  <p:tag name="MASTERSLIDESHAPE" val="True"/>
</p:tagLst>
</file>

<file path=ppt/tags/tag5.xml><?xml version="1.0" encoding="utf-8"?>
<p:tagLst xmlns:a="http://schemas.openxmlformats.org/drawingml/2006/main" xmlns:r="http://schemas.openxmlformats.org/officeDocument/2006/relationships" xmlns:p="http://schemas.openxmlformats.org/presentationml/2006/main">
  <p:tag name="PITCHBOOKPALETTE" val="3.5"/>
  <p:tag name="JAZZCOMPLIANT" val="True"/>
  <p:tag name="SLIDEELEMTYPE" val="127"/>
  <p:tag name="MASTERSLIDESHAPE" val="True"/>
</p:tagLst>
</file>

<file path=ppt/tags/tag6.xml><?xml version="1.0" encoding="utf-8"?>
<p:tagLst xmlns:a="http://schemas.openxmlformats.org/drawingml/2006/main" xmlns:r="http://schemas.openxmlformats.org/officeDocument/2006/relationships" xmlns:p="http://schemas.openxmlformats.org/presentationml/2006/main">
  <p:tag name="DEFAULTHEIGHT" val="p4"/>
  <p:tag name="DEFAULTWIDTH" val="p792"/>
  <p:tag name="SLIDEELEMTYPE" val="73"/>
  <p:tag name="MASTERSLIDESHAPE" val="True"/>
</p:tagLst>
</file>

<file path=ppt/tags/tag7.xml><?xml version="1.0" encoding="utf-8"?>
<p:tagLst xmlns:a="http://schemas.openxmlformats.org/drawingml/2006/main" xmlns:r="http://schemas.openxmlformats.org/officeDocument/2006/relationships" xmlns:p="http://schemas.openxmlformats.org/presentationml/2006/main">
  <p:tag name="PITCHBOOKPALETTE" val="3.5"/>
  <p:tag name="JAZZCOMPLIANT" val="True"/>
  <p:tag name="SLIDEELEMTYPE" val="130"/>
  <p:tag name="MASTERSLIDESHAPE" val="True"/>
</p:tagLst>
</file>

<file path=ppt/tags/tag8.xml><?xml version="1.0" encoding="utf-8"?>
<p:tagLst xmlns:a="http://schemas.openxmlformats.org/drawingml/2006/main" xmlns:r="http://schemas.openxmlformats.org/officeDocument/2006/relationships" xmlns:p="http://schemas.openxmlformats.org/presentationml/2006/main">
  <p:tag name="DEFAULTLEFT" val="p0!1250"/>
  <p:tag name="DEFAULTTOP" val="p395!2800"/>
  <p:tag name="ISLOCKED" val="True"/>
  <p:tag name="JAZZ" val="Cover Graphic Text Narrow"/>
  <p:tag name="SLIDEELEMTYPE" val="95"/>
  <p:tag name="DEFAULTWIDTHA4" val="792.8504"/>
  <p:tag name="DEFAULTWIDTHLETTER" val="792.8504"/>
  <p:tag name="DEFAULTHEIGHTA4" val="85.27331"/>
  <p:tag name="DEFAULTHEIGHTLETTER" val="85.27331"/>
  <p:tag name="DEFAULTLEFTA4" val="24.84"/>
  <p:tag name="DEFAULTLEFTLETTER" val="0"/>
  <p:tag name="JAZZCOMPLIANT" val="True"/>
  <p:tag name="DEFAULTWIDTH" val="p793!9007"/>
  <p:tag name="DEFAULTHEIGHT" val="p87!4211"/>
  <p:tag name="DEFAULTTOPLETTER" val="424.7998"/>
  <p:tag name="DEFAULTTOPA4" val="411.1211"/>
  <p:tag name="MASTERSLIDESHAPE" val="True"/>
</p:tagLst>
</file>

<file path=ppt/tags/tag9.xml><?xml version="1.0" encoding="utf-8"?>
<p:tagLst xmlns:a="http://schemas.openxmlformats.org/drawingml/2006/main" xmlns:r="http://schemas.openxmlformats.org/officeDocument/2006/relationships" xmlns:p="http://schemas.openxmlformats.org/presentationml/2006/main">
  <p:tag name="DEFAULTHEIGHT" val="p4"/>
  <p:tag name="DEFAULTWIDTH" val="p792"/>
  <p:tag name="SLIDEELEMTYPE" val="73"/>
</p:tagLst>
</file>

<file path=ppt/theme/theme1.xml><?xml version="1.0" encoding="utf-8"?>
<a:theme xmlns:a="http://schemas.openxmlformats.org/drawingml/2006/main" name="Pitchbook">
  <a:themeElements>
    <a:clrScheme name="Pitchbook">
      <a:dk1>
        <a:srgbClr val="000000"/>
      </a:dk1>
      <a:lt1>
        <a:srgbClr val="FFFFFF"/>
      </a:lt1>
      <a:dk2>
        <a:srgbClr val="000000"/>
      </a:dk2>
      <a:lt2>
        <a:srgbClr val="FFFFFF"/>
      </a:lt2>
      <a:accent1>
        <a:srgbClr val="012169"/>
      </a:accent1>
      <a:accent2>
        <a:srgbClr val="E31837"/>
      </a:accent2>
      <a:accent3>
        <a:srgbClr val="0073CF"/>
      </a:accent3>
      <a:accent4>
        <a:srgbClr val="009CDE"/>
      </a:accent4>
      <a:accent5>
        <a:srgbClr val="780032"/>
      </a:accent5>
      <a:accent6>
        <a:srgbClr val="D3EFFC"/>
      </a:accent6>
      <a:hlink>
        <a:srgbClr val="0052C2"/>
      </a:hlink>
      <a:folHlink>
        <a:srgbClr val="857363"/>
      </a:folHlink>
    </a:clrScheme>
    <a:fontScheme name="Pitchbook Jazz">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12169"/>
        </a:solidFill>
        <a:ln w="9525" cap="flat" cmpd="sng" algn="ctr">
          <a:noFill/>
          <a:prstDash val="solid"/>
          <a:round/>
          <a:headEnd type="none" w="med" len="med"/>
          <a:tailEnd type="none" w="med" len="med"/>
        </a:ln>
        <a:effectLst/>
      </a:spPr>
      <a:bodyPr vert="horz" wrap="square" lIns="91440" tIns="45720" rIns="91440" bIns="45720" numCol="1" rtlCol="0"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1" i="0" u="none" strike="noStrike" cap="none" normalizeH="0" baseline="0" dirty="0" smtClean="0">
            <a:ln>
              <a:noFill/>
            </a:ln>
            <a:solidFill>
              <a:srgbClr val="FFFFFF"/>
            </a:solidFill>
            <a:effectLst/>
            <a:latin typeface="Calibri" pitchFamily="34" charset="0"/>
            <a:cs typeface="Calibri"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smtClean="0">
            <a:ln>
              <a:noFill/>
            </a:ln>
            <a:solidFill>
              <a:schemeClr val="tx1"/>
            </a:solidFill>
            <a:effectLst/>
            <a:latin typeface="Book Antiqua" pitchFamily="18" charset="0"/>
          </a:defRPr>
        </a:defPPr>
      </a:lstStyle>
    </a:lnDef>
    <a:txDef>
      <a:spPr>
        <a:noFill/>
      </a:spPr>
      <a:bodyPr wrap="square" rtlCol="0">
        <a:spAutoFit/>
      </a:bodyPr>
      <a:lstStyle>
        <a:defPPr>
          <a:spcBef>
            <a:spcPts val="1560"/>
          </a:spcBef>
          <a:defRPr dirty="0" smtClean="0"/>
        </a:defPPr>
      </a:lstStyle>
    </a:txDef>
  </a:objectDefaults>
  <a:extraClrSchemeLst>
    <a:extraClrScheme>
      <a:clrScheme name="Default Design 1">
        <a:dk1>
          <a:srgbClr val="000000"/>
        </a:dk1>
        <a:lt1>
          <a:srgbClr val="FFFFFF"/>
        </a:lt1>
        <a:dk2>
          <a:srgbClr val="000000"/>
        </a:dk2>
        <a:lt2>
          <a:srgbClr val="001C5C"/>
        </a:lt2>
        <a:accent1>
          <a:srgbClr val="EDAD1D"/>
        </a:accent1>
        <a:accent2>
          <a:srgbClr val="3E862E"/>
        </a:accent2>
        <a:accent3>
          <a:srgbClr val="FFFFFF"/>
        </a:accent3>
        <a:accent4>
          <a:srgbClr val="000000"/>
        </a:accent4>
        <a:accent5>
          <a:srgbClr val="F4D3AB"/>
        </a:accent5>
        <a:accent6>
          <a:srgbClr val="377929"/>
        </a:accent6>
        <a:hlink>
          <a:srgbClr val="4F83B3"/>
        </a:hlink>
        <a:folHlink>
          <a:srgbClr val="461A3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LPitchbook Template.potx" id="{E1E88676-396C-4BE4-B5A0-CB5330052856}" vid="{2F6218B1-846F-4A4F-A243-9ADA71909993}"/>
    </a:ext>
  </a:extLst>
</a:theme>
</file>

<file path=ppt/theme/theme2.xml><?xml version="1.0" encoding="utf-8"?>
<a:theme xmlns:a="http://schemas.openxmlformats.org/drawingml/2006/main" name="Pitchbook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LPitchbook Template.potx" id="{E1E88676-396C-4BE4-B5A0-CB5330052856}" vid="{51E0A795-A174-4476-B9EC-0C36E1A32E0B}"/>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2ab4b20a-bdab-4714-9c29-59f69a5a5320" xsi:nil="true"/>
  </documentManagement>
</p:properties>
</file>

<file path=customXml/item3.xml><?xml version="1.0" encoding="utf-8"?>
<titus xmlns="http://schemas.titus.com/TitusProperties/">
  <TitusGUID xmlns="">c9b24c3b-7423-4d84-afb3-fbc60294522e</TitusGUID>
  <TitusMetadata xmlns="">eyJucyI6Imh0dHA6XC9cL3d3dy50aXR1cy5jb21cL25zXC9CYW5rIG9mIEFtZXJpY2EiLCJwcm9wcyI6W3sibiI6IkNsYXNzaWZpY2F0aW9uIiwidmFscyI6W3sidmFsdWUiOiJVbmNsYXNzaWZpZWQifV19LHsibiI6IkF1ZGllbmNlIiwidmFscyI6W119LHsibiI6IkNvbmZpZGVudGlhbFR5cGUiLCJ2YWxzIjpbXX1dfQ==</TitusMetadata>
</titus>
</file>

<file path=customXml/item4.xml><?xml version="1.0" encoding="utf-8"?>
<ct:contentTypeSchema xmlns:ct="http://schemas.microsoft.com/office/2006/metadata/contentType" xmlns:ma="http://schemas.microsoft.com/office/2006/metadata/properties/metaAttributes" ct:_="" ma:_="" ma:contentTypeName="Document" ma:contentTypeID="0x0101003A2D0CACC1236F48ABD91C9A549287D4" ma:contentTypeVersion="11" ma:contentTypeDescription="Create a new document." ma:contentTypeScope="" ma:versionID="931fa88786bd8eb39c3dca345a3a1cdf">
  <xsd:schema xmlns:xsd="http://www.w3.org/2001/XMLSchema" xmlns:xs="http://www.w3.org/2001/XMLSchema" xmlns:p="http://schemas.microsoft.com/office/2006/metadata/properties" xmlns:ns3="2ab4b20a-bdab-4714-9c29-59f69a5a5320" targetNamespace="http://schemas.microsoft.com/office/2006/metadata/properties" ma:root="true" ma:fieldsID="7cee277ce537b4398990c82c3d1dc779" ns3:_="">
    <xsd:import namespace="2ab4b20a-bdab-4714-9c29-59f69a5a5320"/>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SystemTags" minOccurs="0"/>
                <xsd:element ref="ns3:MediaServiceGenerationTime" minOccurs="0"/>
                <xsd:element ref="ns3:MediaServiceEventHashCode" minOccurs="0"/>
                <xsd:element ref="ns3:MediaLengthInSeconds" minOccurs="0"/>
                <xsd:element ref="ns3:MediaServiceOCR" minOccurs="0"/>
                <xsd:element ref="ns3:MediaServiceLocatio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b4b20a-bdab-4714-9c29-59f69a5a5320"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SystemTags" ma:index="12" nillable="true" ma:displayName="MediaServiceSystemTags" ma:hidden="true" ma:internalName="MediaServiceSystemTags" ma:readOnly="true">
      <xsd:simpleType>
        <xsd:restriction base="dms:Note"/>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dexed="true" ma:internalName="MediaServiceLocation" ma:readOnly="true">
      <xsd:simpleType>
        <xsd:restriction base="dms:Text"/>
      </xsd:simpleType>
    </xsd:element>
    <xsd:element name="_activity" ma:index="18"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78626A-4072-4521-97F4-80C84AC76925}">
  <ds:schemaRefs>
    <ds:schemaRef ds:uri="http://schemas.microsoft.com/sharepoint/v3/contenttype/forms"/>
  </ds:schemaRefs>
</ds:datastoreItem>
</file>

<file path=customXml/itemProps2.xml><?xml version="1.0" encoding="utf-8"?>
<ds:datastoreItem xmlns:ds="http://schemas.openxmlformats.org/officeDocument/2006/customXml" ds:itemID="{6731A41D-A61E-43EE-A815-1F8326445EDD}">
  <ds:schemaRefs>
    <ds:schemaRef ds:uri="http://schemas.microsoft.com/office/infopath/2007/PartnerControls"/>
    <ds:schemaRef ds:uri="http://schemas.openxmlformats.org/package/2006/metadata/core-properties"/>
    <ds:schemaRef ds:uri="http://purl.org/dc/terms/"/>
    <ds:schemaRef ds:uri="http://purl.org/dc/elements/1.1/"/>
    <ds:schemaRef ds:uri="http://schemas.microsoft.com/office/2006/metadata/properties"/>
    <ds:schemaRef ds:uri="http://schemas.microsoft.com/office/2006/documentManagement/types"/>
    <ds:schemaRef ds:uri="2ab4b20a-bdab-4714-9c29-59f69a5a5320"/>
    <ds:schemaRef ds:uri="http://www.w3.org/XML/1998/namespace"/>
    <ds:schemaRef ds:uri="http://purl.org/dc/dcmitype/"/>
  </ds:schemaRefs>
</ds:datastoreItem>
</file>

<file path=customXml/itemProps3.xml><?xml version="1.0" encoding="utf-8"?>
<ds:datastoreItem xmlns:ds="http://schemas.openxmlformats.org/officeDocument/2006/customXml" ds:itemID="{6CFA827E-CD58-4B37-9AA3-AA1E0FD9F97E}">
  <ds:schemaRefs>
    <ds:schemaRef ds:uri="http://schemas.titus.com/TitusProperties/"/>
    <ds:schemaRef ds:uri=""/>
  </ds:schemaRefs>
</ds:datastoreItem>
</file>

<file path=customXml/itemProps4.xml><?xml version="1.0" encoding="utf-8"?>
<ds:datastoreItem xmlns:ds="http://schemas.openxmlformats.org/officeDocument/2006/customXml" ds:itemID="{56B2AA22-61B1-4CE5-B0CE-8B3BE498FD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b4b20a-bdab-4714-9c29-59f69a5a5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MLPitchbook Template</Template>
  <TotalTime>935</TotalTime>
  <Words>181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vt:i4>
      </vt:variant>
    </vt:vector>
  </HeadingPairs>
  <TitlesOfParts>
    <vt:vector size="9" baseType="lpstr">
      <vt:lpstr>Arial</vt:lpstr>
      <vt:lpstr>Book Antiqua</vt:lpstr>
      <vt:lpstr>Calibri</vt:lpstr>
      <vt:lpstr>Calibri Light</vt:lpstr>
      <vt:lpstr>Times New Roman</vt:lpstr>
      <vt:lpstr>Wingdings</vt:lpstr>
      <vt:lpstr>Pitchbook</vt:lpstr>
      <vt:lpstr>Pitchbook 2</vt:lpstr>
      <vt:lpstr>Jay Harris
---
Managing Director</vt:lpstr>
    </vt:vector>
  </TitlesOfParts>
  <Company>Bank of America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SCC Follow Up</dc:title>
  <dc:creator>Green, Andrew E</dc:creator>
  <cp:lastModifiedBy>Patrick Alyward</cp:lastModifiedBy>
  <cp:revision>115</cp:revision>
  <dcterms:created xsi:type="dcterms:W3CDTF">2020-01-22T03:19:25Z</dcterms:created>
  <dcterms:modified xsi:type="dcterms:W3CDTF">2025-09-29T14:16:46Z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 US</vt:lpwstr>
  </property>
  <property fmtid="{D5CDD505-2E9C-101B-9397-08002B2CF9AE}" pid="3" name="Version - Created In">
    <vt:lpwstr/>
  </property>
  <property fmtid="{D5CDD505-2E9C-101B-9397-08002B2CF9AE}" pid="4" name="Version - Last Edited In">
    <vt:lpwstr/>
  </property>
  <property fmtid="{D5CDD505-2E9C-101B-9397-08002B2CF9AE}" pid="5" name="SlideCount">
    <vt:lpwstr>2</vt:lpwstr>
  </property>
  <property fmtid="{D5CDD505-2E9C-101B-9397-08002B2CF9AE}" pid="6" name="PresentationDate">
    <vt:lpwstr>Date</vt:lpwstr>
  </property>
  <property fmtid="{D5CDD505-2E9C-101B-9397-08002B2CF9AE}" pid="7" name="PresentationTitle">
    <vt:lpwstr>Title</vt:lpwstr>
  </property>
  <property fmtid="{D5CDD505-2E9C-101B-9397-08002B2CF9AE}" pid="8" name="CompanyName">
    <vt:lpwstr>Company Name</vt:lpwstr>
  </property>
  <property fmtid="{D5CDD505-2E9C-101B-9397-08002B2CF9AE}" pid="9" name="Version - Newest Ever Used">
    <vt:lpwstr>6.0.2</vt:lpwstr>
  </property>
  <property fmtid="{D5CDD505-2E9C-101B-9397-08002B2CF9AE}" pid="10" name="Version - Oldest Ever Used">
    <vt:lpwstr/>
  </property>
  <property fmtid="{D5CDD505-2E9C-101B-9397-08002B2CF9AE}" pid="11" name="Edited without Pitchbook 2007">
    <vt:lpwstr>4</vt:lpwstr>
  </property>
  <property fmtid="{D5CDD505-2E9C-101B-9397-08002B2CF9AE}" pid="12" name="TitusGUID">
    <vt:lpwstr>c9b24c3b-7423-4d84-afb3-fbc60294522e</vt:lpwstr>
  </property>
  <property fmtid="{D5CDD505-2E9C-101B-9397-08002B2CF9AE}" pid="13" name="Classification">
    <vt:lpwstr>Unclassified</vt:lpwstr>
  </property>
  <property fmtid="{D5CDD505-2E9C-101B-9397-08002B2CF9AE}" pid="14" name="_AdHocReviewCycleID">
    <vt:i4>-382881189</vt:i4>
  </property>
  <property fmtid="{D5CDD505-2E9C-101B-9397-08002B2CF9AE}" pid="15" name="_NewReviewCycle">
    <vt:lpwstr/>
  </property>
  <property fmtid="{D5CDD505-2E9C-101B-9397-08002B2CF9AE}" pid="16" name="_EmailSubject">
    <vt:lpwstr>Important reminder: Complete your annual GCIB third-party market data use attestation by Feb. 14</vt:lpwstr>
  </property>
  <property fmtid="{D5CDD505-2E9C-101B-9397-08002B2CF9AE}" pid="17" name="_AuthorEmail">
    <vt:lpwstr>steve.moiles@bofa.com</vt:lpwstr>
  </property>
  <property fmtid="{D5CDD505-2E9C-101B-9397-08002B2CF9AE}" pid="18" name="_AuthorEmailDisplayName">
    <vt:lpwstr>Moiles, Steve M - GBAM</vt:lpwstr>
  </property>
  <property fmtid="{D5CDD505-2E9C-101B-9397-08002B2CF9AE}" pid="19" name="_PreviousAdHocReviewCycleID">
    <vt:i4>1002395560</vt:i4>
  </property>
  <property fmtid="{D5CDD505-2E9C-101B-9397-08002B2CF9AE}" pid="20" name="BAC">
    <vt:lpwstr>B!bac@C</vt:lpwstr>
  </property>
  <property fmtid="{D5CDD505-2E9C-101B-9397-08002B2CF9AE}" pid="21" name="ContentTypeId">
    <vt:lpwstr>0x0101003A2D0CACC1236F48ABD91C9A549287D4</vt:lpwstr>
  </property>
</Properties>
</file>