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autoCompressPictures="0">
  <p:sldMasterIdLst>
    <p:sldMasterId id="2147484016" r:id="rId4"/>
  </p:sldMasterIdLst>
  <p:notesMasterIdLst>
    <p:notesMasterId r:id="rId6"/>
  </p:notesMasterIdLst>
  <p:handoutMasterIdLst>
    <p:handoutMasterId r:id="rId7"/>
  </p:handoutMasterIdLst>
  <p:sldIdLst>
    <p:sldId id="815" r:id="rId5"/>
  </p:sldIdLst>
  <p:sldSz cx="9144000" cy="6858000" type="screen4x3"/>
  <p:notesSz cx="6934200" cy="9220200"/>
  <p:embeddedFontLst>
    <p:embeddedFont>
      <p:font typeface="BLK Fort" panose="020B0604020202020204" charset="0"/>
      <p:regular r:id="rId8"/>
      <p:bold r:id="rId9"/>
      <p:italic r:id="rId10"/>
      <p:boldItalic r:id="rId11"/>
    </p:embeddedFont>
    <p:embeddedFont>
      <p:font typeface="BLK Fort Cond Light" panose="020B0604020202020204" charset="0"/>
      <p:regular r:id="rId12"/>
    </p:embeddedFont>
    <p:embeddedFont>
      <p:font typeface="BLK Fort Extrabold" panose="020B0604020202020204" charset="0"/>
      <p:bold r:id="rId13"/>
      <p:italic r:id="rId14"/>
      <p:boldItalic r:id="rId15"/>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15:guide id="1" orient="horz" pos="2905" userDrawn="1">
          <p15:clr>
            <a:srgbClr val="A4A3A4"/>
          </p15:clr>
        </p15:guide>
        <p15:guide id="2" pos="2185"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C2FFA5D-87B4-456A-9821-1D502468CF0F}">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3C2FFA5D-87B4-456A-9821-1D502468CF0F}" styleName="Themed Style 1 - Accent 1">
    <a:wholeTbl>
      <a:tcTxStyle>
        <a:fontRef idx="minor">
          <a:scrgbClr r="0" g="0" b="0"/>
        </a:fontRef>
        <a:schemeClr val="tx1"/>
      </a:tcTxStyle>
      <a:tcStyle>
        <a:tcBdr>
          <a:left>
            <a:ln>
              <a:noFill/>
            </a:ln>
          </a:left>
          <a:right>
            <a:ln>
              <a:noFill/>
            </a:ln>
          </a:right>
          <a:top>
            <a:ln>
              <a:noFill/>
            </a:ln>
          </a:top>
          <a:bottom>
            <a:ln w="9525" cmpd="sng">
              <a:solidFill>
                <a:srgbClr val="7C7B7F"/>
              </a:solidFill>
            </a:ln>
          </a:bottom>
          <a:insideH>
            <a:ln w="9525" cmpd="sng">
              <a:solidFill>
                <a:srgbClr val="7C7B7F"/>
              </a:solidFill>
            </a:ln>
          </a:insideH>
          <a:insideV>
            <a:ln w="9525" cmpd="sng">
              <a:solidFill>
                <a:srgbClr val="7C7B7F"/>
              </a:solidFill>
            </a:ln>
          </a:insideV>
        </a:tcBdr>
        <a:fill>
          <a:noFill/>
        </a:fill>
      </a:tcStyle>
    </a:wholeTbl>
    <a:firstRow>
      <a:tcTxStyle b="on">
        <a:fontRef idx="minor">
          <a:scrgbClr r="0" g="0" b="0"/>
        </a:fontRef>
        <a:schemeClr val="lt1"/>
      </a:tcTxStyle>
      <a:tcStyle>
        <a:tcBdr/>
        <a:fill>
          <a:solidFill>
            <a:schemeClr val="dk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53" autoAdjust="0"/>
    <p:restoredTop sz="94286" autoAdjust="0"/>
  </p:normalViewPr>
  <p:slideViewPr>
    <p:cSldViewPr snapToGrid="0" showGuides="1">
      <p:cViewPr varScale="1">
        <p:scale>
          <a:sx n="63" d="100"/>
          <a:sy n="63" d="100"/>
        </p:scale>
        <p:origin x="1324" y="56"/>
      </p:cViewPr>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00" d="100"/>
        <a:sy n="100" d="100"/>
      </p:scale>
      <p:origin x="0" y="0"/>
    </p:cViewPr>
  </p:sorterViewPr>
  <p:notesViewPr>
    <p:cSldViewPr snapToGrid="0" showGuides="1">
      <p:cViewPr>
        <p:scale>
          <a:sx n="80" d="100"/>
          <a:sy n="80" d="100"/>
        </p:scale>
        <p:origin x="2238" y="-1548"/>
      </p:cViewPr>
      <p:guideLst>
        <p:guide orient="horz" pos="2905"/>
        <p:guide pos="2185"/>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1.fntdata"/><Relationship Id="rId13" Type="http://schemas.openxmlformats.org/officeDocument/2006/relationships/font" Target="fonts/font6.fntdata"/><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font" Target="fonts/font5.fntdata"/><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font" Target="fonts/font4.fntdata"/><Relationship Id="rId5" Type="http://schemas.openxmlformats.org/officeDocument/2006/relationships/slide" Target="slides/slide1.xml"/><Relationship Id="rId15" Type="http://schemas.openxmlformats.org/officeDocument/2006/relationships/font" Target="fonts/font8.fntdata"/><Relationship Id="rId10" Type="http://schemas.openxmlformats.org/officeDocument/2006/relationships/font" Target="fonts/font3.fntdata"/><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font" Target="fonts/font2.fntdata"/><Relationship Id="rId14" Type="http://schemas.openxmlformats.org/officeDocument/2006/relationships/font" Target="fonts/font7.fntdata"/></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6" y="9"/>
            <a:ext cx="3004821" cy="460791"/>
          </a:xfrm>
          <a:prstGeom prst="rect">
            <a:avLst/>
          </a:prstGeom>
        </p:spPr>
        <p:txBody>
          <a:bodyPr vert="horz" lIns="88092" tIns="44045" rIns="88092" bIns="44045" rtlCol="0"/>
          <a:lstStyle>
            <a:lvl1pPr algn="l">
              <a:defRPr sz="1200"/>
            </a:lvl1pPr>
          </a:lstStyle>
          <a:p>
            <a:endParaRPr dirty="0">
              <a:latin typeface="BLK Fort" panose="020B0503030202060203" pitchFamily="34" charset="0"/>
            </a:endParaRPr>
          </a:p>
        </p:txBody>
      </p:sp>
      <p:sp>
        <p:nvSpPr>
          <p:cNvPr id="4" name="Footer Placeholder 3"/>
          <p:cNvSpPr>
            <a:spLocks noGrp="1"/>
          </p:cNvSpPr>
          <p:nvPr>
            <p:ph type="ftr" sz="quarter" idx="2"/>
          </p:nvPr>
        </p:nvSpPr>
        <p:spPr>
          <a:xfrm>
            <a:off x="6" y="8757944"/>
            <a:ext cx="3004821" cy="460790"/>
          </a:xfrm>
          <a:prstGeom prst="rect">
            <a:avLst/>
          </a:prstGeom>
        </p:spPr>
        <p:txBody>
          <a:bodyPr vert="horz" lIns="88092" tIns="44045" rIns="88092" bIns="44045" rtlCol="0" anchor="b"/>
          <a:lstStyle>
            <a:lvl1pPr algn="l">
              <a:defRPr sz="1200"/>
            </a:lvl1pPr>
          </a:lstStyle>
          <a:p>
            <a:endParaRPr dirty="0">
              <a:latin typeface="BLK Fort" panose="020B0503030202060203" pitchFamily="34" charset="0"/>
            </a:endParaRPr>
          </a:p>
        </p:txBody>
      </p:sp>
    </p:spTree>
    <p:extLst>
      <p:ext uri="{BB962C8B-B14F-4D97-AF65-F5344CB8AC3E}">
        <p14:creationId xmlns:p14="http://schemas.microsoft.com/office/powerpoint/2010/main" val="5850780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6" y="9"/>
            <a:ext cx="3004821" cy="460791"/>
          </a:xfrm>
          <a:prstGeom prst="rect">
            <a:avLst/>
          </a:prstGeom>
        </p:spPr>
        <p:txBody>
          <a:bodyPr vert="horz" lIns="88092" tIns="44045" rIns="88092" bIns="44045" rtlCol="0"/>
          <a:lstStyle>
            <a:lvl1pPr algn="l">
              <a:defRPr sz="1200">
                <a:latin typeface="BLK Fort" panose="020B0503030202060203" pitchFamily="34" charset="0"/>
              </a:defRPr>
            </a:lvl1pPr>
          </a:lstStyle>
          <a:p>
            <a:endParaRPr lang="en-US" dirty="0"/>
          </a:p>
        </p:txBody>
      </p:sp>
      <p:sp>
        <p:nvSpPr>
          <p:cNvPr id="3" name="Date Placeholder 2"/>
          <p:cNvSpPr>
            <a:spLocks noGrp="1"/>
          </p:cNvSpPr>
          <p:nvPr>
            <p:ph type="dt" idx="1"/>
          </p:nvPr>
        </p:nvSpPr>
        <p:spPr>
          <a:xfrm>
            <a:off x="3927770" y="9"/>
            <a:ext cx="3004821" cy="460791"/>
          </a:xfrm>
          <a:prstGeom prst="rect">
            <a:avLst/>
          </a:prstGeom>
        </p:spPr>
        <p:txBody>
          <a:bodyPr vert="horz" lIns="88092" tIns="44045" rIns="88092" bIns="44045" rtlCol="0"/>
          <a:lstStyle>
            <a:lvl1pPr algn="r">
              <a:defRPr sz="1200">
                <a:latin typeface="BLK Fort" panose="020B0503030202060203" pitchFamily="34" charset="0"/>
              </a:defRPr>
            </a:lvl1pPr>
          </a:lstStyle>
          <a:p>
            <a:fld id="{CA7B17E1-9691-4CF0-8878-002E44B3FE99}" type="datetimeFigureOut">
              <a:rPr lang="en-US" smtClean="0"/>
              <a:pPr/>
              <a:t>8/19/2024</a:t>
            </a:fld>
            <a:endParaRPr lang="en-US" dirty="0"/>
          </a:p>
        </p:txBody>
      </p:sp>
      <p:sp>
        <p:nvSpPr>
          <p:cNvPr id="4" name="Slide Image Placeholder 3"/>
          <p:cNvSpPr>
            <a:spLocks noGrp="1" noRot="1" noChangeAspect="1"/>
          </p:cNvSpPr>
          <p:nvPr>
            <p:ph type="sldImg" idx="2"/>
          </p:nvPr>
        </p:nvSpPr>
        <p:spPr>
          <a:xfrm>
            <a:off x="1163638" y="692150"/>
            <a:ext cx="4606925" cy="3455988"/>
          </a:xfrm>
          <a:prstGeom prst="rect">
            <a:avLst/>
          </a:prstGeom>
          <a:noFill/>
          <a:ln w="12700">
            <a:solidFill>
              <a:prstClr val="black"/>
            </a:solidFill>
          </a:ln>
        </p:spPr>
        <p:txBody>
          <a:bodyPr vert="horz" lIns="88092" tIns="44045" rIns="88092" bIns="44045" rtlCol="0" anchor="ctr"/>
          <a:lstStyle/>
          <a:p>
            <a:endParaRPr dirty="0"/>
          </a:p>
        </p:txBody>
      </p:sp>
      <p:sp>
        <p:nvSpPr>
          <p:cNvPr id="5" name="Notes Placeholder 4"/>
          <p:cNvSpPr>
            <a:spLocks noGrp="1"/>
          </p:cNvSpPr>
          <p:nvPr>
            <p:ph type="body" sz="quarter" idx="3"/>
          </p:nvPr>
        </p:nvSpPr>
        <p:spPr>
          <a:xfrm>
            <a:off x="693424" y="4379715"/>
            <a:ext cx="5547359" cy="4148576"/>
          </a:xfrm>
          <a:prstGeom prst="rect">
            <a:avLst/>
          </a:prstGeom>
        </p:spPr>
        <p:txBody>
          <a:bodyPr vert="horz" lIns="88092" tIns="44045" rIns="88092" bIns="44045" rtlCol="0"/>
          <a:lstStyle/>
          <a:p>
            <a:pPr lvl="0"/>
            <a:r>
              <a:rPr dirty="0"/>
              <a:t>Click to edit Master text styles</a:t>
            </a:r>
          </a:p>
          <a:p>
            <a:pPr lvl="1"/>
            <a:r>
              <a:rPr dirty="0"/>
              <a:t>Second level</a:t>
            </a:r>
          </a:p>
          <a:p>
            <a:pPr lvl="2"/>
            <a:r>
              <a:rPr dirty="0"/>
              <a:t>Third level</a:t>
            </a:r>
          </a:p>
          <a:p>
            <a:pPr lvl="3"/>
            <a:r>
              <a:rPr dirty="0"/>
              <a:t>Fourth level</a:t>
            </a:r>
          </a:p>
          <a:p>
            <a:pPr lvl="4"/>
            <a:r>
              <a:rPr dirty="0"/>
              <a:t>Fifth level</a:t>
            </a:r>
          </a:p>
        </p:txBody>
      </p:sp>
      <p:sp>
        <p:nvSpPr>
          <p:cNvPr id="6" name="Footer Placeholder 5"/>
          <p:cNvSpPr>
            <a:spLocks noGrp="1"/>
          </p:cNvSpPr>
          <p:nvPr>
            <p:ph type="ftr" sz="quarter" idx="4"/>
          </p:nvPr>
        </p:nvSpPr>
        <p:spPr>
          <a:xfrm>
            <a:off x="6" y="8757944"/>
            <a:ext cx="3004821" cy="460790"/>
          </a:xfrm>
          <a:prstGeom prst="rect">
            <a:avLst/>
          </a:prstGeom>
        </p:spPr>
        <p:txBody>
          <a:bodyPr vert="horz" lIns="88092" tIns="44045" rIns="88092" bIns="44045" rtlCol="0" anchor="b"/>
          <a:lstStyle>
            <a:lvl1pPr algn="l">
              <a:defRPr sz="1200">
                <a:latin typeface="BLK Fort" panose="020B0503030202060203" pitchFamily="34" charset="0"/>
              </a:defRPr>
            </a:lvl1pPr>
          </a:lstStyle>
          <a:p>
            <a:endParaRPr lang="en-US" dirty="0"/>
          </a:p>
        </p:txBody>
      </p:sp>
      <p:sp>
        <p:nvSpPr>
          <p:cNvPr id="7" name="Slide Number Placeholder 6"/>
          <p:cNvSpPr>
            <a:spLocks noGrp="1"/>
          </p:cNvSpPr>
          <p:nvPr>
            <p:ph type="sldNum" sz="quarter" idx="5"/>
          </p:nvPr>
        </p:nvSpPr>
        <p:spPr>
          <a:xfrm>
            <a:off x="3927770" y="8757944"/>
            <a:ext cx="3004821" cy="460790"/>
          </a:xfrm>
          <a:prstGeom prst="rect">
            <a:avLst/>
          </a:prstGeom>
        </p:spPr>
        <p:txBody>
          <a:bodyPr vert="horz" lIns="88092" tIns="44045" rIns="88092" bIns="44045" rtlCol="0" anchor="b"/>
          <a:lstStyle>
            <a:lvl1pPr algn="r">
              <a:defRPr sz="1200">
                <a:latin typeface="BLK Fort" panose="020B0503030202060203" pitchFamily="34" charset="0"/>
              </a:defRPr>
            </a:lvl1pPr>
          </a:lstStyle>
          <a:p>
            <a:fld id="{DC7191D3-4E4B-42E3-96E0-819975A3A0A6}" type="slidenum">
              <a:rPr lang="en-US" smtClean="0"/>
              <a:pPr/>
              <a:t>‹#›</a:t>
            </a:fld>
            <a:endParaRPr lang="en-US" dirty="0"/>
          </a:p>
        </p:txBody>
      </p:sp>
    </p:spTree>
    <p:extLst>
      <p:ext uri="{BB962C8B-B14F-4D97-AF65-F5344CB8AC3E}">
        <p14:creationId xmlns:p14="http://schemas.microsoft.com/office/powerpoint/2010/main" val="28649565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BLK Fort" panose="020B0503030202060203" pitchFamily="34" charset="0"/>
        <a:ea typeface="+mn-ea"/>
        <a:cs typeface="+mn-cs"/>
      </a:defRPr>
    </a:lvl1pPr>
    <a:lvl2pPr marL="171450" indent="-171450" algn="l" defTabSz="914400" rtl="0" eaLnBrk="1" latinLnBrk="0" hangingPunct="1">
      <a:buFont typeface="Arial" panose="020B0604020202020204" pitchFamily="34" charset="0"/>
      <a:buChar char="•"/>
      <a:defRPr sz="1200" kern="1200">
        <a:solidFill>
          <a:schemeClr val="tx1"/>
        </a:solidFill>
        <a:latin typeface="BLK Fort" panose="020B0503030202060203" pitchFamily="34" charset="0"/>
        <a:ea typeface="+mn-ea"/>
        <a:cs typeface="+mn-cs"/>
      </a:defRPr>
    </a:lvl2pPr>
    <a:lvl3pPr marL="274320" indent="-137160" algn="l" defTabSz="914400" rtl="0" eaLnBrk="1" latinLnBrk="0" hangingPunct="1">
      <a:buFont typeface="Arial" panose="020B0604020202020204" pitchFamily="34" charset="0"/>
      <a:buChar char="•"/>
      <a:defRPr sz="1200" kern="1200">
        <a:solidFill>
          <a:schemeClr val="tx1"/>
        </a:solidFill>
        <a:latin typeface="BLK Fort" panose="020B0503030202060203" pitchFamily="34" charset="0"/>
        <a:ea typeface="+mn-ea"/>
        <a:cs typeface="+mn-cs"/>
      </a:defRPr>
    </a:lvl3pPr>
    <a:lvl4pPr marL="411480" indent="-137160" algn="l" defTabSz="914400" rtl="0" eaLnBrk="1" latinLnBrk="0" hangingPunct="1">
      <a:buFont typeface="Arial" panose="020B0604020202020204" pitchFamily="34" charset="0"/>
      <a:buChar char="•"/>
      <a:defRPr sz="1200" kern="1200">
        <a:solidFill>
          <a:schemeClr val="tx1"/>
        </a:solidFill>
        <a:latin typeface="BLK Fort" panose="020B0503030202060203" pitchFamily="34" charset="0"/>
        <a:ea typeface="+mn-ea"/>
        <a:cs typeface="+mn-cs"/>
      </a:defRPr>
    </a:lvl4pPr>
    <a:lvl5pPr marL="582930" indent="-171450" algn="l" defTabSz="914400" rtl="0" eaLnBrk="1" latinLnBrk="0" hangingPunct="1">
      <a:buFont typeface="Arial" panose="020B0604020202020204" pitchFamily="34" charset="0"/>
      <a:buChar char="•"/>
      <a:defRPr sz="1200" kern="1200">
        <a:solidFill>
          <a:schemeClr val="tx1"/>
        </a:solidFill>
        <a:latin typeface="BLK Fort" panose="020B0503030202060203"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BlackRock Title Slide">
    <p:spTree>
      <p:nvGrpSpPr>
        <p:cNvPr id="1" name=""/>
        <p:cNvGrpSpPr/>
        <p:nvPr/>
      </p:nvGrpSpPr>
      <p:grpSpPr>
        <a:xfrm>
          <a:off x="0" y="0"/>
          <a:ext cx="0" cy="0"/>
          <a:chOff x="0" y="0"/>
          <a:chExt cx="0" cy="0"/>
        </a:xfrm>
      </p:grpSpPr>
      <p:sp>
        <p:nvSpPr>
          <p:cNvPr id="13" name="Title 1"/>
          <p:cNvSpPr>
            <a:spLocks noGrp="1"/>
          </p:cNvSpPr>
          <p:nvPr>
            <p:ph type="ctrTitle" hasCustomPrompt="1"/>
          </p:nvPr>
        </p:nvSpPr>
        <p:spPr>
          <a:xfrm>
            <a:off x="309369" y="3127270"/>
            <a:ext cx="7909560" cy="1600200"/>
          </a:xfrm>
        </p:spPr>
        <p:txBody>
          <a:bodyPr lIns="0" tIns="0" rIns="0" bIns="0" anchor="t" anchorCtr="0">
            <a:noAutofit/>
          </a:bodyPr>
          <a:lstStyle>
            <a:lvl1pPr>
              <a:lnSpc>
                <a:spcPct val="85000"/>
              </a:lnSpc>
              <a:defRPr sz="4500" b="1" baseline="0">
                <a:solidFill>
                  <a:schemeClr val="tx1"/>
                </a:solidFill>
                <a:latin typeface="+mj-lt"/>
                <a:ea typeface="Tahoma" pitchFamily="34" charset="0"/>
                <a:cs typeface="Tahoma" pitchFamily="34" charset="0"/>
              </a:defRPr>
            </a:lvl1pPr>
          </a:lstStyle>
          <a:p>
            <a:r>
              <a:rPr dirty="0"/>
              <a:t>Presentation </a:t>
            </a:r>
            <a:r>
              <a:rPr lang="en-US" dirty="0"/>
              <a:t>title here </a:t>
            </a:r>
            <a:r>
              <a:rPr dirty="0"/>
              <a:t>(45pt BLK Fort Extrabold)</a:t>
            </a:r>
          </a:p>
        </p:txBody>
      </p:sp>
      <p:sp>
        <p:nvSpPr>
          <p:cNvPr id="15" name="Text Placeholder 4"/>
          <p:cNvSpPr>
            <a:spLocks noGrp="1"/>
          </p:cNvSpPr>
          <p:nvPr>
            <p:ph type="body" sz="quarter" idx="11" hasCustomPrompt="1"/>
          </p:nvPr>
        </p:nvSpPr>
        <p:spPr>
          <a:xfrm>
            <a:off x="2715904" y="468923"/>
            <a:ext cx="6126480" cy="338008"/>
          </a:xfrm>
          <a:prstGeom prst="rect">
            <a:avLst/>
          </a:prstGeom>
        </p:spPr>
        <p:txBody>
          <a:bodyPr lIns="0" tIns="0" rIns="0" bIns="0" anchor="b" anchorCtr="0">
            <a:noAutofit/>
          </a:bodyPr>
          <a:lstStyle>
            <a:lvl1pPr algn="r">
              <a:spcBef>
                <a:spcPts val="300"/>
              </a:spcBef>
              <a:defRPr sz="1400" b="1">
                <a:solidFill>
                  <a:schemeClr val="tx1"/>
                </a:solidFill>
                <a:latin typeface="BLK Fort" panose="020B0503030202060203" pitchFamily="34" charset="0"/>
              </a:defRPr>
            </a:lvl1pPr>
          </a:lstStyle>
          <a:p>
            <a:pPr lvl="0"/>
            <a:r>
              <a:rPr dirty="0"/>
              <a:t>Presenter name (14pt BLK Fort Bold)</a:t>
            </a:r>
          </a:p>
        </p:txBody>
      </p:sp>
      <p:sp>
        <p:nvSpPr>
          <p:cNvPr id="12" name="Text Placeholder 4">
            <a:extLst>
              <a:ext uri="{FF2B5EF4-FFF2-40B4-BE49-F238E27FC236}">
                <a16:creationId xmlns:a16="http://schemas.microsoft.com/office/drawing/2014/main" id="{E932F4A9-3F9C-47DB-876F-2B86D788C6F3}"/>
              </a:ext>
            </a:extLst>
          </p:cNvPr>
          <p:cNvSpPr>
            <a:spLocks noGrp="1"/>
          </p:cNvSpPr>
          <p:nvPr>
            <p:ph type="body" sz="quarter" idx="14" hasCustomPrompt="1"/>
          </p:nvPr>
        </p:nvSpPr>
        <p:spPr>
          <a:xfrm>
            <a:off x="2715904" y="864752"/>
            <a:ext cx="6126480" cy="338008"/>
          </a:xfrm>
        </p:spPr>
        <p:txBody>
          <a:bodyPr/>
          <a:lstStyle>
            <a:lvl1pPr marL="0" indent="0" algn="r">
              <a:spcBef>
                <a:spcPts val="0"/>
              </a:spcBef>
              <a:spcAft>
                <a:spcPts val="0"/>
              </a:spcAft>
              <a:buFontTx/>
              <a:buNone/>
              <a:defRPr sz="1400" b="0">
                <a:solidFill>
                  <a:schemeClr val="tx1"/>
                </a:solidFill>
              </a:defRPr>
            </a:lvl1pPr>
            <a:lvl2pPr marL="0" indent="0" algn="r">
              <a:spcBef>
                <a:spcPts val="0"/>
              </a:spcBef>
              <a:spcAft>
                <a:spcPts val="0"/>
              </a:spcAft>
              <a:buFontTx/>
              <a:buNone/>
              <a:defRPr sz="1400" b="0"/>
            </a:lvl2pPr>
            <a:lvl3pPr marL="0" indent="0" algn="r">
              <a:spcBef>
                <a:spcPts val="0"/>
              </a:spcBef>
              <a:spcAft>
                <a:spcPts val="0"/>
              </a:spcAft>
              <a:buFontTx/>
              <a:buNone/>
              <a:defRPr sz="1400" b="0"/>
            </a:lvl3pPr>
            <a:lvl4pPr marL="0" indent="0" algn="r">
              <a:spcBef>
                <a:spcPts val="0"/>
              </a:spcBef>
              <a:spcAft>
                <a:spcPts val="0"/>
              </a:spcAft>
              <a:buFontTx/>
              <a:buNone/>
              <a:defRPr sz="1400" b="0"/>
            </a:lvl4pPr>
            <a:lvl5pPr marL="0" indent="0" algn="r">
              <a:spcBef>
                <a:spcPts val="0"/>
              </a:spcBef>
              <a:spcAft>
                <a:spcPts val="0"/>
              </a:spcAft>
              <a:buFontTx/>
              <a:buNone/>
              <a:defRPr sz="1400" b="0"/>
            </a:lvl5pPr>
            <a:lvl6pPr marL="0" indent="0" algn="r">
              <a:spcBef>
                <a:spcPts val="0"/>
              </a:spcBef>
              <a:spcAft>
                <a:spcPts val="0"/>
              </a:spcAft>
              <a:buFontTx/>
              <a:buNone/>
              <a:defRPr sz="1400" b="0"/>
            </a:lvl6pPr>
            <a:lvl7pPr marL="0" indent="0" algn="r">
              <a:spcBef>
                <a:spcPts val="0"/>
              </a:spcBef>
              <a:spcAft>
                <a:spcPts val="0"/>
              </a:spcAft>
              <a:buFontTx/>
              <a:buNone/>
              <a:defRPr sz="1400" b="0"/>
            </a:lvl7pPr>
            <a:lvl8pPr marL="0" indent="0" algn="r">
              <a:spcBef>
                <a:spcPts val="0"/>
              </a:spcBef>
              <a:spcAft>
                <a:spcPts val="0"/>
              </a:spcAft>
              <a:buFontTx/>
              <a:buNone/>
              <a:defRPr sz="1400" b="0"/>
            </a:lvl8pPr>
            <a:lvl9pPr marL="0" indent="0" algn="r">
              <a:spcBef>
                <a:spcPts val="0"/>
              </a:spcBef>
              <a:spcAft>
                <a:spcPts val="0"/>
              </a:spcAft>
              <a:buFontTx/>
              <a:buNone/>
              <a:defRPr sz="1400" b="0"/>
            </a:lvl9pPr>
          </a:lstStyle>
          <a:p>
            <a:pPr lvl="0"/>
            <a:r>
              <a:rPr dirty="0"/>
              <a:t>Presenter title (14pt BLK Fort)</a:t>
            </a:r>
          </a:p>
        </p:txBody>
      </p:sp>
      <p:sp>
        <p:nvSpPr>
          <p:cNvPr id="10" name="Footer Placeholder 3"/>
          <p:cNvSpPr>
            <a:spLocks noGrp="1"/>
          </p:cNvSpPr>
          <p:nvPr>
            <p:ph type="ftr" sz="quarter" idx="10"/>
          </p:nvPr>
        </p:nvSpPr>
        <p:spPr>
          <a:xfrm>
            <a:off x="306324" y="6302142"/>
            <a:ext cx="8531352" cy="411480"/>
          </a:xfrm>
          <a:prstGeom prst="rect">
            <a:avLst/>
          </a:prstGeom>
        </p:spPr>
        <p:txBody>
          <a:bodyPr lIns="0" rIns="0" anchor="t" anchorCtr="0"/>
          <a:lstStyle>
            <a:lvl1pPr algn="r">
              <a:defRPr>
                <a:solidFill>
                  <a:schemeClr val="tx1"/>
                </a:solidFill>
              </a:defRPr>
            </a:lvl1pPr>
          </a:lstStyle>
          <a:p>
            <a:r>
              <a:rPr lang="en-US"/>
              <a:t>Limited Distribution</a:t>
            </a:r>
            <a:endParaRPr/>
          </a:p>
        </p:txBody>
      </p:sp>
      <p:sp>
        <p:nvSpPr>
          <p:cNvPr id="9" name="Text Placeholder 3"/>
          <p:cNvSpPr>
            <a:spLocks noGrp="1"/>
          </p:cNvSpPr>
          <p:nvPr>
            <p:ph type="body" sz="quarter" idx="12" hasCustomPrompt="1"/>
          </p:nvPr>
        </p:nvSpPr>
        <p:spPr>
          <a:xfrm>
            <a:off x="2715904" y="1266624"/>
            <a:ext cx="6125812" cy="338008"/>
          </a:xfrm>
        </p:spPr>
        <p:txBody>
          <a:bodyPr>
            <a:noAutofit/>
          </a:bodyPr>
          <a:lstStyle>
            <a:lvl1pPr algn="r">
              <a:defRPr sz="1200" b="0">
                <a:solidFill>
                  <a:schemeClr val="tx1"/>
                </a:solidFill>
                <a:latin typeface="BLK Fort" panose="020B0503030202060203" pitchFamily="34" charset="0"/>
              </a:defRPr>
            </a:lvl1pPr>
          </a:lstStyle>
          <a:p>
            <a:pPr lvl="0"/>
            <a:r>
              <a:rPr dirty="0"/>
              <a:t>Date or other detail (12pt BLK Fort)</a:t>
            </a:r>
          </a:p>
        </p:txBody>
      </p:sp>
      <p:pic>
        <p:nvPicPr>
          <p:cNvPr id="11" name="Picture 10">
            <a:extLst>
              <a:ext uri="{FF2B5EF4-FFF2-40B4-BE49-F238E27FC236}">
                <a16:creationId xmlns:a16="http://schemas.microsoft.com/office/drawing/2014/main" id="{5D3A3926-9482-4FE9-A710-46F1DB754E40}"/>
              </a:ext>
            </a:extLst>
          </p:cNvPr>
          <p:cNvPicPr>
            <a:picLocks noChangeAspect="1"/>
          </p:cNvPicPr>
          <p:nvPr userDrawn="1"/>
        </p:nvPicPr>
        <p:blipFill>
          <a:blip r:embed="rId2"/>
          <a:stretch>
            <a:fillRect/>
          </a:stretch>
        </p:blipFill>
        <p:spPr>
          <a:xfrm>
            <a:off x="327125" y="2374140"/>
            <a:ext cx="2261621" cy="323089"/>
          </a:xfrm>
          <a:prstGeom prst="rect">
            <a:avLst/>
          </a:prstGeom>
        </p:spPr>
      </p:pic>
    </p:spTree>
    <p:extLst>
      <p:ext uri="{BB962C8B-B14F-4D97-AF65-F5344CB8AC3E}">
        <p14:creationId xmlns:p14="http://schemas.microsoft.com/office/powerpoint/2010/main" val="4234703522"/>
      </p:ext>
    </p:extLst>
  </p:cSld>
  <p:clrMapOvr>
    <a:masterClrMapping/>
  </p:clrMapOvr>
  <p:extLst>
    <p:ext uri="{DCECCB84-F9BA-43D5-87BE-67443E8EF086}">
      <p15:sldGuideLst xmlns:p15="http://schemas.microsoft.com/office/powerpoint/2012/main">
        <p15:guide id="1" orient="horz" pos="2256" userDrawn="1">
          <p15:clr>
            <a:srgbClr val="C35EA4"/>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Chart and Chart / Table">
    <p:spTree>
      <p:nvGrpSpPr>
        <p:cNvPr id="1" name=""/>
        <p:cNvGrpSpPr/>
        <p:nvPr/>
      </p:nvGrpSpPr>
      <p:grpSpPr>
        <a:xfrm>
          <a:off x="0" y="0"/>
          <a:ext cx="0" cy="0"/>
          <a:chOff x="0" y="0"/>
          <a:chExt cx="0" cy="0"/>
        </a:xfrm>
      </p:grpSpPr>
      <p:sp>
        <p:nvSpPr>
          <p:cNvPr id="2" name="Slide Number Placeholder 1"/>
          <p:cNvSpPr>
            <a:spLocks noGrp="1"/>
          </p:cNvSpPr>
          <p:nvPr>
            <p:ph type="sldNum" sz="quarter" idx="34"/>
          </p:nvPr>
        </p:nvSpPr>
        <p:spPr/>
        <p:txBody>
          <a:bodyPr/>
          <a:lstStyle/>
          <a:p>
            <a:fld id="{C0531ADF-2191-45C5-9D71-08764BF86A6F}" type="slidenum">
              <a:rPr/>
              <a:pPr/>
              <a:t>‹#›</a:t>
            </a:fld>
            <a:endParaRPr/>
          </a:p>
        </p:txBody>
      </p:sp>
      <p:sp>
        <p:nvSpPr>
          <p:cNvPr id="5" name="Footer Placeholder 4"/>
          <p:cNvSpPr>
            <a:spLocks noGrp="1"/>
          </p:cNvSpPr>
          <p:nvPr>
            <p:ph type="ftr" sz="quarter" idx="35"/>
          </p:nvPr>
        </p:nvSpPr>
        <p:spPr/>
        <p:txBody>
          <a:bodyPr/>
          <a:lstStyle/>
          <a:p>
            <a:r>
              <a:rPr lang="en-US"/>
              <a:t>Limited Distribution</a:t>
            </a:r>
            <a:endParaRPr/>
          </a:p>
        </p:txBody>
      </p:sp>
      <p:sp>
        <p:nvSpPr>
          <p:cNvPr id="11" name="source 3"/>
          <p:cNvSpPr>
            <a:spLocks noGrp="1"/>
          </p:cNvSpPr>
          <p:nvPr>
            <p:ph type="body" sz="quarter" idx="17" hasCustomPrompt="1"/>
          </p:nvPr>
        </p:nvSpPr>
        <p:spPr>
          <a:xfrm>
            <a:off x="4760976" y="6203013"/>
            <a:ext cx="4078224" cy="113877"/>
          </a:xfrm>
        </p:spPr>
        <p:txBody>
          <a:bodyPr lIns="13716" rIns="13716" anchor="b" anchorCtr="0">
            <a:spAutoFit/>
          </a:bodyPr>
          <a:lstStyle>
            <a:lvl1pPr>
              <a:lnSpc>
                <a:spcPct val="90000"/>
              </a:lnSpc>
              <a:spcBef>
                <a:spcPts val="0"/>
              </a:spcBef>
              <a:defRPr sz="800" b="0">
                <a:latin typeface="BLK Fort Cond Light" panose="020B0306030202060103" pitchFamily="34" charset="0"/>
              </a:defRPr>
            </a:lvl1pPr>
          </a:lstStyle>
          <a:p>
            <a:pPr lvl="0"/>
            <a:r>
              <a:t>Insert source or footnote text here</a:t>
            </a:r>
          </a:p>
        </p:txBody>
      </p:sp>
      <p:sp>
        <p:nvSpPr>
          <p:cNvPr id="15" name="Content Placeholder 3"/>
          <p:cNvSpPr>
            <a:spLocks noGrp="1"/>
          </p:cNvSpPr>
          <p:nvPr>
            <p:ph sz="quarter" idx="16" hasCustomPrompt="1"/>
          </p:nvPr>
        </p:nvSpPr>
        <p:spPr>
          <a:xfrm>
            <a:off x="4760976" y="1547178"/>
            <a:ext cx="4078224" cy="4472621"/>
          </a:xfrm>
        </p:spPr>
        <p:txBody>
          <a:bodyPr lIns="13716" rIns="13716"/>
          <a:lstStyle>
            <a:lvl1pPr>
              <a:defRPr sz="1400"/>
            </a:lvl1pPr>
            <a:lvl2pPr>
              <a:defRPr/>
            </a:lvl2pPr>
            <a:lvl3pPr marL="274320">
              <a:defRPr/>
            </a:lvl3pPr>
            <a:lvl4pPr marL="411480">
              <a:defRPr/>
            </a:lvl4pPr>
            <a:lvl5pPr marL="548640">
              <a:defRPr/>
            </a:lvl5pPr>
          </a:lstStyle>
          <a:p>
            <a:pPr lvl="0"/>
            <a:r>
              <a:rPr dirty="0"/>
              <a:t>Click on the icon to insert content</a:t>
            </a:r>
          </a:p>
          <a:p>
            <a:pPr lvl="1"/>
            <a:r>
              <a:rPr dirty="0"/>
              <a:t>Second level</a:t>
            </a:r>
          </a:p>
          <a:p>
            <a:pPr lvl="2"/>
            <a:r>
              <a:rPr dirty="0"/>
              <a:t>Third level</a:t>
            </a:r>
          </a:p>
          <a:p>
            <a:pPr lvl="3"/>
            <a:r>
              <a:rPr dirty="0"/>
              <a:t>Fourth level</a:t>
            </a:r>
          </a:p>
          <a:p>
            <a:pPr lvl="4"/>
            <a:r>
              <a:rPr dirty="0"/>
              <a:t>Fifth level</a:t>
            </a:r>
          </a:p>
        </p:txBody>
      </p:sp>
      <p:sp>
        <p:nvSpPr>
          <p:cNvPr id="14" name="Text Placeholder 3"/>
          <p:cNvSpPr>
            <a:spLocks noGrp="1"/>
          </p:cNvSpPr>
          <p:nvPr>
            <p:ph type="body" sz="quarter" idx="33" hasCustomPrompt="1"/>
          </p:nvPr>
        </p:nvSpPr>
        <p:spPr>
          <a:xfrm>
            <a:off x="4760976" y="1155809"/>
            <a:ext cx="4078224" cy="307777"/>
          </a:xfrm>
          <a:solidFill>
            <a:schemeClr val="bg1"/>
          </a:solidFill>
          <a:effectLst>
            <a:outerShdw dist="38100" dir="5400000" algn="t" rotWithShape="0">
              <a:schemeClr val="tx1"/>
            </a:outerShdw>
          </a:effectLst>
        </p:spPr>
        <p:txBody>
          <a:bodyPr lIns="13716" tIns="45720" rIns="13716" bIns="45720" anchor="b" anchorCtr="0">
            <a:spAutoFit/>
          </a:bodyPr>
          <a:lstStyle>
            <a:lvl1pPr>
              <a:defRPr sz="1400" b="0" baseline="0">
                <a:latin typeface="+mj-lt"/>
              </a:defRPr>
            </a:lvl1pPr>
          </a:lstStyle>
          <a:p>
            <a:pPr lvl="0"/>
            <a:r>
              <a:rPr lang="en-US" dirty="0"/>
              <a:t>Chart/table title (14pt BLK Fort Extrabold)</a:t>
            </a:r>
          </a:p>
        </p:txBody>
      </p:sp>
      <p:sp>
        <p:nvSpPr>
          <p:cNvPr id="12" name="source 2"/>
          <p:cNvSpPr>
            <a:spLocks noGrp="1"/>
          </p:cNvSpPr>
          <p:nvPr>
            <p:ph type="body" sz="quarter" idx="12" hasCustomPrompt="1"/>
          </p:nvPr>
        </p:nvSpPr>
        <p:spPr>
          <a:xfrm>
            <a:off x="304800" y="6203013"/>
            <a:ext cx="4078224" cy="113877"/>
          </a:xfrm>
        </p:spPr>
        <p:txBody>
          <a:bodyPr lIns="13716" rIns="13716" anchor="b" anchorCtr="0">
            <a:spAutoFit/>
          </a:bodyPr>
          <a:lstStyle>
            <a:lvl1pPr>
              <a:lnSpc>
                <a:spcPct val="90000"/>
              </a:lnSpc>
              <a:spcBef>
                <a:spcPts val="0"/>
              </a:spcBef>
              <a:defRPr sz="800" b="0">
                <a:latin typeface="BLK Fort Cond Light" panose="020B0306030202060103" pitchFamily="34" charset="0"/>
              </a:defRPr>
            </a:lvl1pPr>
          </a:lstStyle>
          <a:p>
            <a:pPr lvl="0"/>
            <a:r>
              <a:t>Insert source or footnote text here</a:t>
            </a:r>
          </a:p>
        </p:txBody>
      </p:sp>
      <p:sp>
        <p:nvSpPr>
          <p:cNvPr id="13" name="Content Placeholder 2"/>
          <p:cNvSpPr>
            <a:spLocks noGrp="1"/>
          </p:cNvSpPr>
          <p:nvPr>
            <p:ph sz="quarter" idx="15" hasCustomPrompt="1"/>
          </p:nvPr>
        </p:nvSpPr>
        <p:spPr>
          <a:xfrm>
            <a:off x="304800" y="1547177"/>
            <a:ext cx="4082300" cy="4463241"/>
          </a:xfrm>
        </p:spPr>
        <p:txBody>
          <a:bodyPr vert="horz" lIns="13716" tIns="0" rIns="13716" bIns="0" rtlCol="0">
            <a:noAutofit/>
          </a:bodyPr>
          <a:lstStyle>
            <a:lvl1pPr>
              <a:defRPr sz="1400"/>
            </a:lvl1pPr>
            <a:lvl2pPr>
              <a:defRPr/>
            </a:lvl2pPr>
            <a:lvl3pPr marL="274320">
              <a:defRPr/>
            </a:lvl3pPr>
            <a:lvl4pPr marL="411480">
              <a:defRPr/>
            </a:lvl4pPr>
            <a:lvl5pPr marL="548640">
              <a:defRPr/>
            </a:lvl5pPr>
          </a:lstStyle>
          <a:p>
            <a:pPr lvl="0"/>
            <a:r>
              <a:rPr dirty="0"/>
              <a:t>Click on the icon to insert content</a:t>
            </a:r>
          </a:p>
          <a:p>
            <a:pPr lvl="1"/>
            <a:r>
              <a:rPr dirty="0"/>
              <a:t>Second level</a:t>
            </a:r>
          </a:p>
          <a:p>
            <a:pPr lvl="2"/>
            <a:r>
              <a:rPr dirty="0"/>
              <a:t>Third level</a:t>
            </a:r>
          </a:p>
          <a:p>
            <a:pPr lvl="3"/>
            <a:r>
              <a:rPr dirty="0"/>
              <a:t>Fourth level</a:t>
            </a:r>
          </a:p>
          <a:p>
            <a:pPr lvl="4"/>
            <a:r>
              <a:rPr dirty="0"/>
              <a:t>Fifth level</a:t>
            </a:r>
          </a:p>
        </p:txBody>
      </p:sp>
      <p:sp>
        <p:nvSpPr>
          <p:cNvPr id="9" name="Text Placeholder 2"/>
          <p:cNvSpPr>
            <a:spLocks noGrp="1"/>
          </p:cNvSpPr>
          <p:nvPr>
            <p:ph type="body" sz="quarter" idx="36" hasCustomPrompt="1"/>
          </p:nvPr>
        </p:nvSpPr>
        <p:spPr>
          <a:xfrm>
            <a:off x="304800" y="1155809"/>
            <a:ext cx="4078224" cy="307777"/>
          </a:xfrm>
          <a:solidFill>
            <a:schemeClr val="bg1"/>
          </a:solidFill>
          <a:effectLst>
            <a:outerShdw dist="38100" dir="5400000" algn="t" rotWithShape="0">
              <a:schemeClr val="tx1"/>
            </a:outerShdw>
          </a:effectLst>
        </p:spPr>
        <p:txBody>
          <a:bodyPr lIns="13716" tIns="45720" rIns="13716" bIns="45720" anchor="b" anchorCtr="0">
            <a:spAutoFit/>
          </a:bodyPr>
          <a:lstStyle>
            <a:lvl1pPr>
              <a:defRPr sz="1400" b="0" baseline="0">
                <a:latin typeface="+mj-lt"/>
              </a:defRPr>
            </a:lvl1pPr>
          </a:lstStyle>
          <a:p>
            <a:pPr lvl="0"/>
            <a:r>
              <a:rPr lang="en-US" dirty="0"/>
              <a:t>Chart/table title (14pt BLK Fort Extrabold)</a:t>
            </a:r>
          </a:p>
        </p:txBody>
      </p:sp>
      <p:sp>
        <p:nvSpPr>
          <p:cNvPr id="3" name="Title 2">
            <a:extLst>
              <a:ext uri="{FF2B5EF4-FFF2-40B4-BE49-F238E27FC236}">
                <a16:creationId xmlns:a16="http://schemas.microsoft.com/office/drawing/2014/main" id="{B8049F9A-F6AC-4599-B569-E938DA9E4AA1}"/>
              </a:ext>
            </a:extLst>
          </p:cNvPr>
          <p:cNvSpPr>
            <a:spLocks noGrp="1"/>
          </p:cNvSpPr>
          <p:nvPr>
            <p:ph type="title"/>
          </p:nvPr>
        </p:nvSpPr>
        <p:spPr/>
        <p:txBody>
          <a:bodyPr/>
          <a:lstStyle/>
          <a:p>
            <a:r>
              <a:rPr lang="en-US"/>
              <a:t>Click to edit Master title style</a:t>
            </a:r>
            <a:endParaRPr dirty="0"/>
          </a:p>
        </p:txBody>
      </p:sp>
    </p:spTree>
    <p:extLst>
      <p:ext uri="{BB962C8B-B14F-4D97-AF65-F5344CB8AC3E}">
        <p14:creationId xmlns:p14="http://schemas.microsoft.com/office/powerpoint/2010/main" val="3924105813"/>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4056" userDrawn="1">
          <p15:clr>
            <a:srgbClr val="000000"/>
          </p15:clr>
        </p15:guide>
        <p15:guide id="2" orient="horz" pos="360" userDrawn="1">
          <p15:clr>
            <a:srgbClr val="C35EA4"/>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Four Content">
    <p:spTree>
      <p:nvGrpSpPr>
        <p:cNvPr id="1" name=""/>
        <p:cNvGrpSpPr/>
        <p:nvPr/>
      </p:nvGrpSpPr>
      <p:grpSpPr>
        <a:xfrm>
          <a:off x="0" y="0"/>
          <a:ext cx="0" cy="0"/>
          <a:chOff x="0" y="0"/>
          <a:chExt cx="0" cy="0"/>
        </a:xfrm>
      </p:grpSpPr>
      <p:sp>
        <p:nvSpPr>
          <p:cNvPr id="2" name="Slide Number Placeholder 1"/>
          <p:cNvSpPr>
            <a:spLocks noGrp="1"/>
          </p:cNvSpPr>
          <p:nvPr>
            <p:ph type="sldNum" sz="quarter" idx="41"/>
          </p:nvPr>
        </p:nvSpPr>
        <p:spPr/>
        <p:txBody>
          <a:bodyPr/>
          <a:lstStyle/>
          <a:p>
            <a:fld id="{C0531ADF-2191-45C5-9D71-08764BF86A6F}" type="slidenum">
              <a:rPr/>
              <a:pPr/>
              <a:t>‹#›</a:t>
            </a:fld>
            <a:endParaRPr/>
          </a:p>
        </p:txBody>
      </p:sp>
      <p:sp>
        <p:nvSpPr>
          <p:cNvPr id="3" name="Footer Placeholder 2"/>
          <p:cNvSpPr>
            <a:spLocks noGrp="1"/>
          </p:cNvSpPr>
          <p:nvPr>
            <p:ph type="ftr" sz="quarter" idx="42"/>
          </p:nvPr>
        </p:nvSpPr>
        <p:spPr/>
        <p:txBody>
          <a:bodyPr/>
          <a:lstStyle/>
          <a:p>
            <a:r>
              <a:rPr lang="en-US"/>
              <a:t>Limited Distribution</a:t>
            </a:r>
            <a:endParaRPr/>
          </a:p>
        </p:txBody>
      </p:sp>
      <p:sp>
        <p:nvSpPr>
          <p:cNvPr id="23" name="source 4"/>
          <p:cNvSpPr>
            <a:spLocks noGrp="1"/>
          </p:cNvSpPr>
          <p:nvPr>
            <p:ph type="body" sz="quarter" idx="17" hasCustomPrompt="1"/>
          </p:nvPr>
        </p:nvSpPr>
        <p:spPr>
          <a:xfrm>
            <a:off x="4760976" y="6203013"/>
            <a:ext cx="4078224" cy="113877"/>
          </a:xfrm>
        </p:spPr>
        <p:txBody>
          <a:bodyPr lIns="13716" rIns="13716" anchor="b" anchorCtr="0">
            <a:spAutoFit/>
          </a:bodyPr>
          <a:lstStyle>
            <a:lvl1pPr>
              <a:lnSpc>
                <a:spcPct val="90000"/>
              </a:lnSpc>
              <a:spcBef>
                <a:spcPts val="0"/>
              </a:spcBef>
              <a:defRPr sz="800" b="0">
                <a:latin typeface="BLK Fort Cond Light" panose="020B0306030202060103" pitchFamily="34" charset="0"/>
              </a:defRPr>
            </a:lvl1pPr>
          </a:lstStyle>
          <a:p>
            <a:pPr lvl="0"/>
            <a:r>
              <a:t>Insert source or footnote text here</a:t>
            </a:r>
          </a:p>
        </p:txBody>
      </p:sp>
      <p:sp>
        <p:nvSpPr>
          <p:cNvPr id="42" name="Content Placeholder 4"/>
          <p:cNvSpPr>
            <a:spLocks noGrp="1"/>
          </p:cNvSpPr>
          <p:nvPr>
            <p:ph sz="quarter" idx="40" hasCustomPrompt="1"/>
          </p:nvPr>
        </p:nvSpPr>
        <p:spPr>
          <a:xfrm>
            <a:off x="4760976" y="4238671"/>
            <a:ext cx="4078224" cy="1796365"/>
          </a:xfrm>
        </p:spPr>
        <p:txBody>
          <a:bodyPr lIns="13716" rIns="13716"/>
          <a:lstStyle>
            <a:lvl1pPr>
              <a:defRPr sz="1200" b="1" baseline="0"/>
            </a:lvl1pPr>
          </a:lstStyle>
          <a:p>
            <a:pPr lvl="0"/>
            <a:r>
              <a:t>Click on the icon to insert content</a:t>
            </a:r>
          </a:p>
          <a:p>
            <a:pPr lvl="1"/>
            <a:r>
              <a:t>Second level</a:t>
            </a:r>
          </a:p>
        </p:txBody>
      </p:sp>
      <p:sp>
        <p:nvSpPr>
          <p:cNvPr id="41" name="Text Placeholder 4"/>
          <p:cNvSpPr>
            <a:spLocks noGrp="1"/>
          </p:cNvSpPr>
          <p:nvPr>
            <p:ph type="body" sz="quarter" idx="39" hasCustomPrompt="1"/>
          </p:nvPr>
        </p:nvSpPr>
        <p:spPr>
          <a:xfrm>
            <a:off x="4760976" y="3837134"/>
            <a:ext cx="4078224" cy="307777"/>
          </a:xfrm>
          <a:solidFill>
            <a:schemeClr val="bg1"/>
          </a:solidFill>
          <a:effectLst>
            <a:outerShdw dist="38100" dir="5400000" algn="t" rotWithShape="0">
              <a:schemeClr val="tx1"/>
            </a:outerShdw>
          </a:effectLst>
        </p:spPr>
        <p:txBody>
          <a:bodyPr vert="horz" lIns="13716" tIns="45720" rIns="13716" bIns="45720" rtlCol="0" anchor="b" anchorCtr="0">
            <a:spAutoFit/>
          </a:bodyPr>
          <a:lstStyle>
            <a:lvl1pPr>
              <a:defRPr sz="1400" b="0">
                <a:latin typeface="+mj-lt"/>
              </a:defRPr>
            </a:lvl1pPr>
          </a:lstStyle>
          <a:p>
            <a:pPr lvl="0"/>
            <a:r>
              <a:rPr lang="en-US" dirty="0"/>
              <a:t>Chart/table title (14pt BLK Fort Extrabold)</a:t>
            </a:r>
          </a:p>
        </p:txBody>
      </p:sp>
      <p:sp>
        <p:nvSpPr>
          <p:cNvPr id="21" name="source 3"/>
          <p:cNvSpPr>
            <a:spLocks noGrp="1"/>
          </p:cNvSpPr>
          <p:nvPr>
            <p:ph type="body" sz="quarter" idx="12" hasCustomPrompt="1"/>
          </p:nvPr>
        </p:nvSpPr>
        <p:spPr>
          <a:xfrm>
            <a:off x="304800" y="6203013"/>
            <a:ext cx="4078224" cy="113877"/>
          </a:xfrm>
        </p:spPr>
        <p:txBody>
          <a:bodyPr lIns="13716" rIns="13716" anchor="b" anchorCtr="0">
            <a:spAutoFit/>
          </a:bodyPr>
          <a:lstStyle>
            <a:lvl1pPr>
              <a:lnSpc>
                <a:spcPct val="90000"/>
              </a:lnSpc>
              <a:spcBef>
                <a:spcPts val="0"/>
              </a:spcBef>
              <a:defRPr sz="800" b="0">
                <a:latin typeface="BLK Fort Cond Light" panose="020B0306030202060103" pitchFamily="34" charset="0"/>
              </a:defRPr>
            </a:lvl1pPr>
          </a:lstStyle>
          <a:p>
            <a:pPr lvl="0"/>
            <a:r>
              <a:t>Insert source or footnote text here</a:t>
            </a:r>
          </a:p>
        </p:txBody>
      </p:sp>
      <p:sp>
        <p:nvSpPr>
          <p:cNvPr id="39" name="Content Placeholder 3"/>
          <p:cNvSpPr>
            <a:spLocks noGrp="1"/>
          </p:cNvSpPr>
          <p:nvPr>
            <p:ph sz="quarter" idx="37" hasCustomPrompt="1"/>
          </p:nvPr>
        </p:nvSpPr>
        <p:spPr>
          <a:xfrm>
            <a:off x="304800" y="4238671"/>
            <a:ext cx="4078224" cy="1796365"/>
          </a:xfrm>
        </p:spPr>
        <p:txBody>
          <a:bodyPr lIns="13716" rIns="13716"/>
          <a:lstStyle>
            <a:lvl1pPr>
              <a:defRPr sz="1200" b="1" baseline="0"/>
            </a:lvl1pPr>
          </a:lstStyle>
          <a:p>
            <a:pPr lvl="0"/>
            <a:r>
              <a:rPr dirty="0"/>
              <a:t>Click on the icon to insert content</a:t>
            </a:r>
          </a:p>
          <a:p>
            <a:pPr lvl="1"/>
            <a:r>
              <a:rPr dirty="0"/>
              <a:t>Second level</a:t>
            </a:r>
          </a:p>
        </p:txBody>
      </p:sp>
      <p:sp>
        <p:nvSpPr>
          <p:cNvPr id="32" name="Text Placeholder 3"/>
          <p:cNvSpPr>
            <a:spLocks noGrp="1"/>
          </p:cNvSpPr>
          <p:nvPr>
            <p:ph type="body" sz="quarter" idx="36" hasCustomPrompt="1"/>
          </p:nvPr>
        </p:nvSpPr>
        <p:spPr>
          <a:xfrm>
            <a:off x="304800" y="3837134"/>
            <a:ext cx="4078224" cy="307777"/>
          </a:xfrm>
          <a:solidFill>
            <a:schemeClr val="bg1"/>
          </a:solidFill>
          <a:effectLst>
            <a:outerShdw dist="38100" dir="5400000" algn="t" rotWithShape="0">
              <a:schemeClr val="tx1"/>
            </a:outerShdw>
          </a:effectLst>
        </p:spPr>
        <p:txBody>
          <a:bodyPr vert="horz" lIns="13716" tIns="45720" rIns="13716" bIns="45720" rtlCol="0" anchor="b" anchorCtr="0">
            <a:spAutoFit/>
          </a:bodyPr>
          <a:lstStyle>
            <a:lvl1pPr>
              <a:defRPr sz="1400" b="0">
                <a:latin typeface="+mj-lt"/>
              </a:defRPr>
            </a:lvl1pPr>
          </a:lstStyle>
          <a:p>
            <a:pPr lvl="0"/>
            <a:r>
              <a:rPr lang="en-US" dirty="0"/>
              <a:t>Chart/table title (14pt BLK Fort Extrabold)</a:t>
            </a:r>
          </a:p>
        </p:txBody>
      </p:sp>
      <p:sp>
        <p:nvSpPr>
          <p:cNvPr id="18" name="source 2"/>
          <p:cNvSpPr>
            <a:spLocks noGrp="1"/>
          </p:cNvSpPr>
          <p:nvPr>
            <p:ph type="body" sz="quarter" idx="32" hasCustomPrompt="1"/>
          </p:nvPr>
        </p:nvSpPr>
        <p:spPr>
          <a:xfrm>
            <a:off x="4760976" y="3511605"/>
            <a:ext cx="4078224" cy="113877"/>
          </a:xfrm>
        </p:spPr>
        <p:txBody>
          <a:bodyPr lIns="13716" rIns="13716" anchor="b" anchorCtr="0">
            <a:spAutoFit/>
          </a:bodyPr>
          <a:lstStyle>
            <a:lvl1pPr>
              <a:lnSpc>
                <a:spcPct val="90000"/>
              </a:lnSpc>
              <a:spcBef>
                <a:spcPts val="0"/>
              </a:spcBef>
              <a:defRPr sz="800" b="0">
                <a:latin typeface="BLK Fort Cond Light" panose="020B0306030202060103" pitchFamily="34" charset="0"/>
              </a:defRPr>
            </a:lvl1pPr>
          </a:lstStyle>
          <a:p>
            <a:pPr lvl="0"/>
            <a:r>
              <a:t>Insert source or footnote text here</a:t>
            </a:r>
          </a:p>
        </p:txBody>
      </p:sp>
      <p:sp>
        <p:nvSpPr>
          <p:cNvPr id="20" name="Content Placeholder 2"/>
          <p:cNvSpPr>
            <a:spLocks noGrp="1"/>
          </p:cNvSpPr>
          <p:nvPr>
            <p:ph sz="quarter" idx="34" hasCustomPrompt="1"/>
          </p:nvPr>
        </p:nvSpPr>
        <p:spPr>
          <a:xfrm>
            <a:off x="4760976" y="1553205"/>
            <a:ext cx="4078224" cy="1796400"/>
          </a:xfrm>
        </p:spPr>
        <p:txBody>
          <a:bodyPr lIns="13716" rIns="13716"/>
          <a:lstStyle>
            <a:lvl1pPr>
              <a:defRPr sz="1200" b="1" baseline="0"/>
            </a:lvl1pPr>
          </a:lstStyle>
          <a:p>
            <a:pPr lvl="0"/>
            <a:r>
              <a:rPr dirty="0"/>
              <a:t>Click on the icon to insert content</a:t>
            </a:r>
          </a:p>
          <a:p>
            <a:pPr lvl="1"/>
            <a:r>
              <a:rPr dirty="0"/>
              <a:t>Second level</a:t>
            </a:r>
          </a:p>
        </p:txBody>
      </p:sp>
      <p:sp>
        <p:nvSpPr>
          <p:cNvPr id="19" name="Text Placeholder 2"/>
          <p:cNvSpPr>
            <a:spLocks noGrp="1"/>
          </p:cNvSpPr>
          <p:nvPr>
            <p:ph type="body" sz="quarter" idx="33" hasCustomPrompt="1"/>
          </p:nvPr>
        </p:nvSpPr>
        <p:spPr>
          <a:xfrm>
            <a:off x="4760976" y="1150486"/>
            <a:ext cx="4078224" cy="307777"/>
          </a:xfrm>
          <a:solidFill>
            <a:schemeClr val="bg1"/>
          </a:solidFill>
          <a:effectLst>
            <a:outerShdw dist="38100" dir="5400000" algn="t" rotWithShape="0">
              <a:schemeClr val="tx1"/>
            </a:outerShdw>
          </a:effectLst>
        </p:spPr>
        <p:txBody>
          <a:bodyPr vert="horz" lIns="13716" tIns="45720" rIns="13716" bIns="45720" rtlCol="0" anchor="b" anchorCtr="0">
            <a:spAutoFit/>
          </a:bodyPr>
          <a:lstStyle>
            <a:lvl1pPr>
              <a:defRPr sz="1400" b="0">
                <a:latin typeface="+mj-lt"/>
              </a:defRPr>
            </a:lvl1pPr>
          </a:lstStyle>
          <a:p>
            <a:pPr lvl="0"/>
            <a:r>
              <a:rPr lang="en-US" dirty="0"/>
              <a:t>Chart/table title (14pt BLK Fort Extrabold)</a:t>
            </a:r>
          </a:p>
        </p:txBody>
      </p:sp>
      <p:sp>
        <p:nvSpPr>
          <p:cNvPr id="15" name="source 1"/>
          <p:cNvSpPr>
            <a:spLocks noGrp="1"/>
          </p:cNvSpPr>
          <p:nvPr>
            <p:ph type="body" sz="quarter" idx="16" hasCustomPrompt="1"/>
          </p:nvPr>
        </p:nvSpPr>
        <p:spPr>
          <a:xfrm>
            <a:off x="304800" y="3511605"/>
            <a:ext cx="4078224" cy="113877"/>
          </a:xfrm>
        </p:spPr>
        <p:txBody>
          <a:bodyPr lIns="13716" rIns="13716" anchor="b" anchorCtr="0">
            <a:spAutoFit/>
          </a:bodyPr>
          <a:lstStyle>
            <a:lvl1pPr>
              <a:lnSpc>
                <a:spcPct val="90000"/>
              </a:lnSpc>
              <a:spcBef>
                <a:spcPts val="0"/>
              </a:spcBef>
              <a:defRPr sz="800" b="0">
                <a:latin typeface="BLK Fort Cond Light" panose="020B0306030202060103" pitchFamily="34" charset="0"/>
              </a:defRPr>
            </a:lvl1pPr>
          </a:lstStyle>
          <a:p>
            <a:pPr lvl="0"/>
            <a:r>
              <a:t>Insert source or footnote text here</a:t>
            </a:r>
          </a:p>
        </p:txBody>
      </p:sp>
      <p:sp>
        <p:nvSpPr>
          <p:cNvPr id="5" name="Content Placeholder 1"/>
          <p:cNvSpPr>
            <a:spLocks noGrp="1"/>
          </p:cNvSpPr>
          <p:nvPr>
            <p:ph sz="quarter" idx="24" hasCustomPrompt="1"/>
          </p:nvPr>
        </p:nvSpPr>
        <p:spPr>
          <a:xfrm>
            <a:off x="304800" y="1553205"/>
            <a:ext cx="4078224" cy="1796400"/>
          </a:xfrm>
        </p:spPr>
        <p:txBody>
          <a:bodyPr lIns="13716" rIns="13716"/>
          <a:lstStyle>
            <a:lvl1pPr>
              <a:defRPr sz="1200" b="1" baseline="0"/>
            </a:lvl1pPr>
          </a:lstStyle>
          <a:p>
            <a:pPr lvl="0"/>
            <a:r>
              <a:rPr dirty="0"/>
              <a:t>Click on the icon to insert content</a:t>
            </a:r>
          </a:p>
          <a:p>
            <a:pPr lvl="1"/>
            <a:r>
              <a:rPr dirty="0"/>
              <a:t>Second level</a:t>
            </a:r>
          </a:p>
        </p:txBody>
      </p:sp>
      <p:sp>
        <p:nvSpPr>
          <p:cNvPr id="22" name="Text Placeholder 1"/>
          <p:cNvSpPr>
            <a:spLocks noGrp="1"/>
          </p:cNvSpPr>
          <p:nvPr>
            <p:ph type="body" sz="quarter" idx="23" hasCustomPrompt="1"/>
          </p:nvPr>
        </p:nvSpPr>
        <p:spPr>
          <a:xfrm>
            <a:off x="304800" y="1150486"/>
            <a:ext cx="4078224" cy="307777"/>
          </a:xfrm>
          <a:solidFill>
            <a:schemeClr val="bg1"/>
          </a:solidFill>
          <a:effectLst>
            <a:outerShdw dist="38100" dir="5400000" algn="t" rotWithShape="0">
              <a:schemeClr val="tx1"/>
            </a:outerShdw>
          </a:effectLst>
        </p:spPr>
        <p:txBody>
          <a:bodyPr lIns="13716" tIns="45720" rIns="13716" bIns="45720" anchor="b" anchorCtr="0">
            <a:spAutoFit/>
          </a:bodyPr>
          <a:lstStyle>
            <a:lvl1pPr>
              <a:defRPr sz="1400" b="0" baseline="0">
                <a:latin typeface="+mj-lt"/>
              </a:defRPr>
            </a:lvl1pPr>
          </a:lstStyle>
          <a:p>
            <a:pPr lvl="0"/>
            <a:r>
              <a:rPr lang="en-US" dirty="0"/>
              <a:t>Chart/table title (14pt BLK Fort Extrabold)</a:t>
            </a:r>
          </a:p>
        </p:txBody>
      </p:sp>
      <p:sp>
        <p:nvSpPr>
          <p:cNvPr id="4" name="Title 3">
            <a:extLst>
              <a:ext uri="{FF2B5EF4-FFF2-40B4-BE49-F238E27FC236}">
                <a16:creationId xmlns:a16="http://schemas.microsoft.com/office/drawing/2014/main" id="{566E1980-401B-46C4-B105-8546F5DA2F86}"/>
              </a:ext>
            </a:extLst>
          </p:cNvPr>
          <p:cNvSpPr>
            <a:spLocks noGrp="1"/>
          </p:cNvSpPr>
          <p:nvPr>
            <p:ph type="title"/>
          </p:nvPr>
        </p:nvSpPr>
        <p:spPr/>
        <p:txBody>
          <a:bodyPr/>
          <a:lstStyle/>
          <a:p>
            <a:r>
              <a:rPr lang="en-US"/>
              <a:t>Click to edit Master title style</a:t>
            </a:r>
            <a:endParaRPr/>
          </a:p>
        </p:txBody>
      </p:sp>
    </p:spTree>
    <p:extLst>
      <p:ext uri="{BB962C8B-B14F-4D97-AF65-F5344CB8AC3E}">
        <p14:creationId xmlns:p14="http://schemas.microsoft.com/office/powerpoint/2010/main" val="2317157975"/>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4056" userDrawn="1">
          <p15:clr>
            <a:srgbClr val="000000"/>
          </p15:clr>
        </p15:guide>
        <p15:guide id="2" orient="horz" pos="360" userDrawn="1">
          <p15:clr>
            <a:srgbClr val="C35EA4"/>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04800" y="1974292"/>
            <a:ext cx="8531352" cy="1691640"/>
          </a:xfrm>
          <a:ln>
            <a:noFill/>
          </a:ln>
        </p:spPr>
        <p:txBody>
          <a:bodyPr lIns="0" tIns="0" rIns="0" bIns="0" anchor="b" anchorCtr="0"/>
          <a:lstStyle>
            <a:lvl1pPr algn="l" defTabSz="914400" rtl="0" eaLnBrk="1" latinLnBrk="0" hangingPunct="1">
              <a:spcBef>
                <a:spcPct val="0"/>
              </a:spcBef>
              <a:buNone/>
              <a:defRPr sz="4500" b="0" kern="1200" baseline="0">
                <a:solidFill>
                  <a:schemeClr val="bg1"/>
                </a:solidFill>
                <a:latin typeface="+mj-lt"/>
                <a:ea typeface="Tahoma" pitchFamily="34" charset="0"/>
                <a:cs typeface="Tahoma" pitchFamily="34" charset="0"/>
              </a:defRPr>
            </a:lvl1pPr>
          </a:lstStyle>
          <a:p>
            <a:r>
              <a:rPr dirty="0"/>
              <a:t>Divider title</a:t>
            </a:r>
            <a:br>
              <a:rPr lang="en-US" dirty="0"/>
            </a:br>
            <a:r>
              <a:rPr dirty="0"/>
              <a:t>(45pt BLK Fort Extrabold)</a:t>
            </a:r>
          </a:p>
        </p:txBody>
      </p:sp>
      <p:sp>
        <p:nvSpPr>
          <p:cNvPr id="3" name="Text Placeholder 2"/>
          <p:cNvSpPr>
            <a:spLocks noGrp="1"/>
          </p:cNvSpPr>
          <p:nvPr>
            <p:ph type="body" idx="1" hasCustomPrompt="1"/>
          </p:nvPr>
        </p:nvSpPr>
        <p:spPr>
          <a:xfrm>
            <a:off x="304800" y="3805561"/>
            <a:ext cx="8531352" cy="444500"/>
          </a:xfrm>
          <a:prstGeom prst="rect">
            <a:avLst/>
          </a:prstGeom>
        </p:spPr>
        <p:txBody>
          <a:bodyPr lIns="0" tIns="0" rIns="0" bIns="0" anchor="t" anchorCtr="0"/>
          <a:lstStyle>
            <a:lvl1pPr marL="0" indent="0">
              <a:buNone/>
              <a:defRPr kumimoji="0" sz="1800" b="1" i="0" u="none" strike="noStrike" kern="1200" cap="none" spc="0" normalizeH="0" baseline="0">
                <a:ln>
                  <a:noFill/>
                </a:ln>
                <a:solidFill>
                  <a:schemeClr val="bg1"/>
                </a:solidFill>
                <a:effectLst/>
                <a:uLnTx/>
                <a:uFillTx/>
                <a:latin typeface="BLK Fort" panose="020B0503030202060203" pitchFamily="34" charset="0"/>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400"/>
              </a:spcAft>
              <a:buSzTx/>
              <a:buFont typeface="Arial" pitchFamily="34" charset="0"/>
              <a:buNone/>
              <a:tabLst/>
            </a:pPr>
            <a:r>
              <a:rPr dirty="0"/>
              <a:t>Subtitle here</a:t>
            </a:r>
            <a:r>
              <a:rPr lang="en-US" dirty="0"/>
              <a:t>,</a:t>
            </a:r>
            <a:r>
              <a:rPr dirty="0"/>
              <a:t> if required (18pt BLK Fort Bold)</a:t>
            </a:r>
          </a:p>
        </p:txBody>
      </p:sp>
    </p:spTree>
    <p:extLst>
      <p:ext uri="{BB962C8B-B14F-4D97-AF65-F5344CB8AC3E}">
        <p14:creationId xmlns:p14="http://schemas.microsoft.com/office/powerpoint/2010/main" val="623169851"/>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1800">
          <p15:clr>
            <a:srgbClr val="C35EA4"/>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C0531ADF-2191-45C5-9D71-08764BF86A6F}" type="slidenum">
              <a:rPr/>
              <a:pPr/>
              <a:t>‹#›</a:t>
            </a:fld>
            <a:endParaRPr/>
          </a:p>
        </p:txBody>
      </p:sp>
      <p:sp>
        <p:nvSpPr>
          <p:cNvPr id="3" name="Footer Placeholder 2"/>
          <p:cNvSpPr>
            <a:spLocks noGrp="1"/>
          </p:cNvSpPr>
          <p:nvPr>
            <p:ph type="ftr" sz="quarter" idx="12"/>
          </p:nvPr>
        </p:nvSpPr>
        <p:spPr/>
        <p:txBody>
          <a:bodyPr/>
          <a:lstStyle/>
          <a:p>
            <a:r>
              <a:rPr lang="en-US"/>
              <a:t>Limited Distribution</a:t>
            </a:r>
            <a:endParaRPr/>
          </a:p>
        </p:txBody>
      </p:sp>
    </p:spTree>
    <p:extLst>
      <p:ext uri="{BB962C8B-B14F-4D97-AF65-F5344CB8AC3E}">
        <p14:creationId xmlns:p14="http://schemas.microsoft.com/office/powerpoint/2010/main" val="1089335041"/>
      </p:ext>
    </p:extLst>
  </p:cSld>
  <p:clrMapOvr>
    <a:masterClrMapping/>
  </p:clrMapOvr>
  <p:extLst>
    <p:ext uri="{DCECCB84-F9BA-43D5-87BE-67443E8EF086}">
      <p15:sldGuideLst xmlns:p15="http://schemas.microsoft.com/office/powerpoint/2012/main">
        <p15:guide id="1" orient="horz" pos="4056" userDrawn="1">
          <p15:clr>
            <a:srgbClr val="00000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able of Contents">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t>Click to edit Master title style</a:t>
            </a:r>
            <a:endParaRPr/>
          </a:p>
        </p:txBody>
      </p:sp>
      <p:sp>
        <p:nvSpPr>
          <p:cNvPr id="2" name="Slide Number Placeholder 1"/>
          <p:cNvSpPr>
            <a:spLocks noGrp="1"/>
          </p:cNvSpPr>
          <p:nvPr>
            <p:ph type="sldNum" sz="quarter" idx="12"/>
          </p:nvPr>
        </p:nvSpPr>
        <p:spPr/>
        <p:txBody>
          <a:bodyPr/>
          <a:lstStyle/>
          <a:p>
            <a:fld id="{C0531ADF-2191-45C5-9D71-08764BF86A6F}" type="slidenum">
              <a:rPr/>
              <a:pPr/>
              <a:t>‹#›</a:t>
            </a:fld>
            <a:endParaRPr/>
          </a:p>
        </p:txBody>
      </p:sp>
      <p:sp>
        <p:nvSpPr>
          <p:cNvPr id="4" name="Footer Placeholder 3"/>
          <p:cNvSpPr>
            <a:spLocks noGrp="1"/>
          </p:cNvSpPr>
          <p:nvPr>
            <p:ph type="ftr" sz="quarter" idx="13"/>
          </p:nvPr>
        </p:nvSpPr>
        <p:spPr/>
        <p:txBody>
          <a:bodyPr/>
          <a:lstStyle/>
          <a:p>
            <a:r>
              <a:rPr lang="en-US"/>
              <a:t>Limited Distribution</a:t>
            </a:r>
            <a:endParaRPr/>
          </a:p>
        </p:txBody>
      </p:sp>
      <p:sp>
        <p:nvSpPr>
          <p:cNvPr id="15" name="Content Placeholder 14"/>
          <p:cNvSpPr>
            <a:spLocks noGrp="1"/>
          </p:cNvSpPr>
          <p:nvPr>
            <p:ph sz="quarter" idx="11" hasCustomPrompt="1"/>
          </p:nvPr>
        </p:nvSpPr>
        <p:spPr>
          <a:xfrm>
            <a:off x="304800" y="1090284"/>
            <a:ext cx="8534400" cy="4937760"/>
          </a:xfrm>
        </p:spPr>
        <p:txBody>
          <a:bodyPr/>
          <a:lstStyle>
            <a:lvl1pPr marL="274320" indent="-274320">
              <a:buClr>
                <a:schemeClr val="tx1"/>
              </a:buClr>
              <a:buFont typeface="+mj-lt"/>
              <a:buAutoNum type="arabicPeriod"/>
              <a:defRPr baseline="0"/>
            </a:lvl1pPr>
            <a:lvl3pPr marL="274320">
              <a:defRPr/>
            </a:lvl3pPr>
            <a:lvl4pPr marL="411480">
              <a:defRPr/>
            </a:lvl4pPr>
            <a:lvl5pPr marL="548640">
              <a:defRPr/>
            </a:lvl5pPr>
          </a:lstStyle>
          <a:p>
            <a:pPr lvl="0"/>
            <a:r>
              <a:rPr dirty="0"/>
              <a:t>Click to add text (14pt BLK Fort Bold) – each line has automatic numbering on this Table of Contents layout</a:t>
            </a:r>
          </a:p>
          <a:p>
            <a:pPr lvl="1"/>
            <a:r>
              <a:rPr dirty="0"/>
              <a:t>Second level</a:t>
            </a:r>
          </a:p>
          <a:p>
            <a:pPr lvl="2"/>
            <a:r>
              <a:rPr dirty="0"/>
              <a:t>Third level</a:t>
            </a:r>
          </a:p>
          <a:p>
            <a:pPr lvl="3"/>
            <a:r>
              <a:rPr dirty="0"/>
              <a:t>Fourth level</a:t>
            </a:r>
          </a:p>
          <a:p>
            <a:pPr lvl="4"/>
            <a:r>
              <a:rPr dirty="0"/>
              <a:t>Fifth level</a:t>
            </a:r>
          </a:p>
        </p:txBody>
      </p:sp>
    </p:spTree>
    <p:extLst>
      <p:ext uri="{BB962C8B-B14F-4D97-AF65-F5344CB8AC3E}">
        <p14:creationId xmlns:p14="http://schemas.microsoft.com/office/powerpoint/2010/main" val="2659128956"/>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4056" userDrawn="1">
          <p15:clr>
            <a:srgbClr val="000000"/>
          </p15:clr>
        </p15:guide>
        <p15:guide id="2" orient="horz" pos="360" userDrawn="1">
          <p15:clr>
            <a:srgbClr val="C35EA4"/>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mpliance ">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C0531ADF-2191-45C5-9D71-08764BF86A6F}" type="slidenum">
              <a:rPr/>
              <a:pPr/>
              <a:t>‹#›</a:t>
            </a:fld>
            <a:endParaRPr/>
          </a:p>
        </p:txBody>
      </p:sp>
      <p:sp>
        <p:nvSpPr>
          <p:cNvPr id="4" name="Footer Placeholder 3"/>
          <p:cNvSpPr>
            <a:spLocks noGrp="1"/>
          </p:cNvSpPr>
          <p:nvPr>
            <p:ph type="ftr" sz="quarter" idx="13"/>
          </p:nvPr>
        </p:nvSpPr>
        <p:spPr/>
        <p:txBody>
          <a:bodyPr/>
          <a:lstStyle/>
          <a:p>
            <a:r>
              <a:rPr lang="en-US"/>
              <a:t>Limited Distribution</a:t>
            </a:r>
            <a:endParaRPr/>
          </a:p>
        </p:txBody>
      </p:sp>
      <p:sp>
        <p:nvSpPr>
          <p:cNvPr id="15" name="Content Placeholder 14"/>
          <p:cNvSpPr>
            <a:spLocks noGrp="1"/>
          </p:cNvSpPr>
          <p:nvPr>
            <p:ph sz="quarter" idx="11" hasCustomPrompt="1"/>
          </p:nvPr>
        </p:nvSpPr>
        <p:spPr>
          <a:xfrm>
            <a:off x="304800" y="1082674"/>
            <a:ext cx="8534400" cy="4937760"/>
          </a:xfrm>
        </p:spPr>
        <p:txBody>
          <a:bodyPr>
            <a:noAutofit/>
          </a:bodyPr>
          <a:lstStyle>
            <a:lvl1pPr>
              <a:defRPr sz="800" b="0" baseline="0"/>
            </a:lvl1pPr>
            <a:lvl2pPr>
              <a:defRPr sz="800"/>
            </a:lvl2pPr>
            <a:lvl3pPr marL="274320">
              <a:defRPr sz="800"/>
            </a:lvl3pPr>
            <a:lvl4pPr marL="411480">
              <a:defRPr sz="800"/>
            </a:lvl4pPr>
            <a:lvl5pPr marL="548640">
              <a:defRPr sz="800"/>
            </a:lvl5pPr>
            <a:lvl6pPr marL="685800">
              <a:defRPr sz="800">
                <a:latin typeface="BLK Fort" panose="020B0503030202060203" pitchFamily="34" charset="0"/>
              </a:defRPr>
            </a:lvl6pPr>
            <a:lvl7pPr marL="822960">
              <a:defRPr sz="800">
                <a:latin typeface="BLK Fort" panose="020B0503030202060203" pitchFamily="34" charset="0"/>
              </a:defRPr>
            </a:lvl7pPr>
            <a:lvl8pPr marL="960120">
              <a:defRPr sz="800">
                <a:latin typeface="BLK Fort" panose="020B0503030202060203" pitchFamily="34" charset="0"/>
              </a:defRPr>
            </a:lvl8pPr>
            <a:lvl9pPr marL="1097280">
              <a:defRPr sz="800">
                <a:latin typeface="BLK Fort" panose="020B0503030202060203" pitchFamily="34" charset="0"/>
              </a:defRPr>
            </a:lvl9pPr>
          </a:lstStyle>
          <a:p>
            <a:pPr lvl="0"/>
            <a:r>
              <a:rPr dirty="0"/>
              <a:t>Click to add text – (8pt</a:t>
            </a:r>
            <a:r>
              <a:rPr lang="en-US" dirty="0"/>
              <a:t> BLK Fort</a:t>
            </a:r>
            <a:r>
              <a:rPr dirty="0"/>
              <a:t>). To apply bullets go to the increase / decrease list level button on the home tab.</a:t>
            </a:r>
          </a:p>
          <a:p>
            <a:pPr lvl="1"/>
            <a:r>
              <a:rPr dirty="0"/>
              <a:t>Second level</a:t>
            </a:r>
          </a:p>
          <a:p>
            <a:pPr lvl="2"/>
            <a:r>
              <a:rPr dirty="0"/>
              <a:t>Third level</a:t>
            </a:r>
          </a:p>
          <a:p>
            <a:pPr lvl="3"/>
            <a:r>
              <a:rPr dirty="0"/>
              <a:t>Fourth level</a:t>
            </a:r>
          </a:p>
          <a:p>
            <a:pPr lvl="4"/>
            <a:r>
              <a:rPr dirty="0"/>
              <a:t>Fifth level</a:t>
            </a:r>
          </a:p>
          <a:p>
            <a:pPr lvl="5"/>
            <a:r>
              <a:rPr dirty="0"/>
              <a:t>Six</a:t>
            </a:r>
            <a:r>
              <a:rPr lang="en-US" dirty="0"/>
              <a:t>th level</a:t>
            </a:r>
            <a:endParaRPr dirty="0"/>
          </a:p>
          <a:p>
            <a:pPr lvl="6"/>
            <a:r>
              <a:rPr dirty="0"/>
              <a:t>Seven</a:t>
            </a:r>
            <a:r>
              <a:rPr lang="en-US" dirty="0"/>
              <a:t>th level</a:t>
            </a:r>
            <a:endParaRPr dirty="0"/>
          </a:p>
          <a:p>
            <a:pPr lvl="7"/>
            <a:r>
              <a:rPr dirty="0"/>
              <a:t>Eight</a:t>
            </a:r>
            <a:r>
              <a:rPr lang="en-US" dirty="0"/>
              <a:t>h level</a:t>
            </a:r>
            <a:endParaRPr dirty="0"/>
          </a:p>
          <a:p>
            <a:pPr lvl="8"/>
            <a:r>
              <a:rPr lang="en-US" dirty="0"/>
              <a:t>N</a:t>
            </a:r>
            <a:r>
              <a:rPr dirty="0"/>
              <a:t>in</a:t>
            </a:r>
            <a:r>
              <a:rPr lang="en-US" dirty="0"/>
              <a:t>th level</a:t>
            </a:r>
            <a:endParaRPr dirty="0"/>
          </a:p>
        </p:txBody>
      </p:sp>
      <p:sp>
        <p:nvSpPr>
          <p:cNvPr id="5" name="Title 4"/>
          <p:cNvSpPr>
            <a:spLocks noGrp="1"/>
          </p:cNvSpPr>
          <p:nvPr>
            <p:ph type="title"/>
          </p:nvPr>
        </p:nvSpPr>
        <p:spPr/>
        <p:txBody>
          <a:bodyPr/>
          <a:lstStyle/>
          <a:p>
            <a:r>
              <a:rPr lang="en-US"/>
              <a:t>Click to edit Master title style</a:t>
            </a:r>
            <a:endParaRPr/>
          </a:p>
        </p:txBody>
      </p:sp>
    </p:spTree>
    <p:extLst>
      <p:ext uri="{BB962C8B-B14F-4D97-AF65-F5344CB8AC3E}">
        <p14:creationId xmlns:p14="http://schemas.microsoft.com/office/powerpoint/2010/main" val="2659128956"/>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4056" userDrawn="1">
          <p15:clr>
            <a:srgbClr val="000000"/>
          </p15:clr>
        </p15:guide>
        <p15:guide id="2" orient="horz" pos="360" userDrawn="1">
          <p15:clr>
            <a:srgbClr val="C35EA4"/>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BlackRock Title Slide - Short Title">
    <p:spTree>
      <p:nvGrpSpPr>
        <p:cNvPr id="1" name=""/>
        <p:cNvGrpSpPr/>
        <p:nvPr/>
      </p:nvGrpSpPr>
      <p:grpSpPr>
        <a:xfrm>
          <a:off x="0" y="0"/>
          <a:ext cx="0" cy="0"/>
          <a:chOff x="0" y="0"/>
          <a:chExt cx="0" cy="0"/>
        </a:xfrm>
      </p:grpSpPr>
      <p:sp>
        <p:nvSpPr>
          <p:cNvPr id="13" name="Title 1"/>
          <p:cNvSpPr>
            <a:spLocks noGrp="1"/>
          </p:cNvSpPr>
          <p:nvPr>
            <p:ph type="ctrTitle" hasCustomPrompt="1"/>
          </p:nvPr>
        </p:nvSpPr>
        <p:spPr>
          <a:xfrm>
            <a:off x="309369" y="3127270"/>
            <a:ext cx="7909560" cy="1600200"/>
          </a:xfrm>
        </p:spPr>
        <p:txBody>
          <a:bodyPr lIns="0" tIns="0" rIns="0" bIns="0" anchor="t" anchorCtr="0">
            <a:noAutofit/>
          </a:bodyPr>
          <a:lstStyle>
            <a:lvl1pPr>
              <a:lnSpc>
                <a:spcPct val="85000"/>
              </a:lnSpc>
              <a:defRPr sz="6000" b="1" baseline="0">
                <a:solidFill>
                  <a:schemeClr val="tx1"/>
                </a:solidFill>
                <a:latin typeface="+mj-lt"/>
                <a:ea typeface="Tahoma" pitchFamily="34" charset="0"/>
                <a:cs typeface="Tahoma" pitchFamily="34" charset="0"/>
              </a:defRPr>
            </a:lvl1pPr>
          </a:lstStyle>
          <a:p>
            <a:r>
              <a:rPr dirty="0"/>
              <a:t>Short </a:t>
            </a:r>
            <a:r>
              <a:rPr lang="en-US" dirty="0"/>
              <a:t>t</a:t>
            </a:r>
            <a:r>
              <a:rPr dirty="0"/>
              <a:t>itle</a:t>
            </a:r>
            <a:r>
              <a:rPr lang="en-US" dirty="0"/>
              <a:t> </a:t>
            </a:r>
            <a:r>
              <a:rPr dirty="0"/>
              <a:t>(60pt BLK Fort Extrabold)</a:t>
            </a:r>
          </a:p>
        </p:txBody>
      </p:sp>
      <p:sp>
        <p:nvSpPr>
          <p:cNvPr id="15" name="Text Placeholder 4"/>
          <p:cNvSpPr>
            <a:spLocks noGrp="1"/>
          </p:cNvSpPr>
          <p:nvPr>
            <p:ph type="body" sz="quarter" idx="11" hasCustomPrompt="1"/>
          </p:nvPr>
        </p:nvSpPr>
        <p:spPr>
          <a:xfrm>
            <a:off x="2715904" y="468923"/>
            <a:ext cx="6126480" cy="338008"/>
          </a:xfrm>
          <a:prstGeom prst="rect">
            <a:avLst/>
          </a:prstGeom>
        </p:spPr>
        <p:txBody>
          <a:bodyPr lIns="0" tIns="0" rIns="0" bIns="0" anchor="b" anchorCtr="0">
            <a:noAutofit/>
          </a:bodyPr>
          <a:lstStyle>
            <a:lvl1pPr algn="r">
              <a:spcBef>
                <a:spcPts val="300"/>
              </a:spcBef>
              <a:defRPr sz="1400" b="1">
                <a:solidFill>
                  <a:schemeClr val="tx1"/>
                </a:solidFill>
                <a:latin typeface="BLK Fort" panose="020B0503030202060203" pitchFamily="34" charset="0"/>
              </a:defRPr>
            </a:lvl1pPr>
          </a:lstStyle>
          <a:p>
            <a:pPr lvl="0"/>
            <a:r>
              <a:rPr dirty="0"/>
              <a:t>Presenter Name (14pt BLK Fort)</a:t>
            </a:r>
          </a:p>
        </p:txBody>
      </p:sp>
      <p:sp>
        <p:nvSpPr>
          <p:cNvPr id="7" name="Text Placeholder 4">
            <a:extLst>
              <a:ext uri="{FF2B5EF4-FFF2-40B4-BE49-F238E27FC236}">
                <a16:creationId xmlns:a16="http://schemas.microsoft.com/office/drawing/2014/main" id="{28A67A03-785E-4075-9ABD-B804BAFCC017}"/>
              </a:ext>
            </a:extLst>
          </p:cNvPr>
          <p:cNvSpPr>
            <a:spLocks noGrp="1"/>
          </p:cNvSpPr>
          <p:nvPr>
            <p:ph type="body" sz="quarter" idx="14" hasCustomPrompt="1"/>
          </p:nvPr>
        </p:nvSpPr>
        <p:spPr>
          <a:xfrm>
            <a:off x="2715904" y="864752"/>
            <a:ext cx="6126480" cy="338008"/>
          </a:xfrm>
        </p:spPr>
        <p:txBody>
          <a:bodyPr/>
          <a:lstStyle>
            <a:lvl1pPr marL="0" indent="0" algn="r">
              <a:spcBef>
                <a:spcPts val="0"/>
              </a:spcBef>
              <a:spcAft>
                <a:spcPts val="0"/>
              </a:spcAft>
              <a:buFontTx/>
              <a:buNone/>
              <a:defRPr sz="1400" b="0">
                <a:solidFill>
                  <a:schemeClr val="tx1"/>
                </a:solidFill>
              </a:defRPr>
            </a:lvl1pPr>
            <a:lvl2pPr marL="0" indent="0" algn="r">
              <a:spcBef>
                <a:spcPts val="0"/>
              </a:spcBef>
              <a:spcAft>
                <a:spcPts val="0"/>
              </a:spcAft>
              <a:buFontTx/>
              <a:buNone/>
              <a:defRPr sz="1400" b="0"/>
            </a:lvl2pPr>
            <a:lvl3pPr marL="0" indent="0" algn="r">
              <a:spcBef>
                <a:spcPts val="0"/>
              </a:spcBef>
              <a:spcAft>
                <a:spcPts val="0"/>
              </a:spcAft>
              <a:buFontTx/>
              <a:buNone/>
              <a:defRPr sz="1400" b="0"/>
            </a:lvl3pPr>
            <a:lvl4pPr marL="0" indent="0" algn="r">
              <a:spcBef>
                <a:spcPts val="0"/>
              </a:spcBef>
              <a:spcAft>
                <a:spcPts val="0"/>
              </a:spcAft>
              <a:buFontTx/>
              <a:buNone/>
              <a:defRPr sz="1400" b="0"/>
            </a:lvl4pPr>
            <a:lvl5pPr marL="0" indent="0" algn="r">
              <a:spcBef>
                <a:spcPts val="0"/>
              </a:spcBef>
              <a:spcAft>
                <a:spcPts val="0"/>
              </a:spcAft>
              <a:buFontTx/>
              <a:buNone/>
              <a:defRPr sz="1400" b="0"/>
            </a:lvl5pPr>
            <a:lvl6pPr marL="0" indent="0" algn="r">
              <a:spcBef>
                <a:spcPts val="0"/>
              </a:spcBef>
              <a:spcAft>
                <a:spcPts val="0"/>
              </a:spcAft>
              <a:buFontTx/>
              <a:buNone/>
              <a:defRPr sz="1400" b="0"/>
            </a:lvl6pPr>
            <a:lvl7pPr marL="0" indent="0" algn="r">
              <a:spcBef>
                <a:spcPts val="0"/>
              </a:spcBef>
              <a:spcAft>
                <a:spcPts val="0"/>
              </a:spcAft>
              <a:buFontTx/>
              <a:buNone/>
              <a:defRPr sz="1400" b="0"/>
            </a:lvl7pPr>
            <a:lvl8pPr marL="0" indent="0" algn="r">
              <a:spcBef>
                <a:spcPts val="0"/>
              </a:spcBef>
              <a:spcAft>
                <a:spcPts val="0"/>
              </a:spcAft>
              <a:buFontTx/>
              <a:buNone/>
              <a:defRPr sz="1400" b="0"/>
            </a:lvl8pPr>
            <a:lvl9pPr marL="0" indent="0" algn="r">
              <a:spcBef>
                <a:spcPts val="0"/>
              </a:spcBef>
              <a:spcAft>
                <a:spcPts val="0"/>
              </a:spcAft>
              <a:buFontTx/>
              <a:buNone/>
              <a:defRPr sz="1400" b="0"/>
            </a:lvl9pPr>
          </a:lstStyle>
          <a:p>
            <a:pPr lvl="0"/>
            <a:r>
              <a:rPr dirty="0"/>
              <a:t>Presenter title (14pt BLK Fort)</a:t>
            </a:r>
          </a:p>
        </p:txBody>
      </p:sp>
      <p:sp>
        <p:nvSpPr>
          <p:cNvPr id="10" name="Footer Placeholder 3"/>
          <p:cNvSpPr>
            <a:spLocks noGrp="1"/>
          </p:cNvSpPr>
          <p:nvPr>
            <p:ph type="ftr" sz="quarter" idx="10"/>
          </p:nvPr>
        </p:nvSpPr>
        <p:spPr>
          <a:xfrm>
            <a:off x="306324" y="6302142"/>
            <a:ext cx="8531352" cy="411480"/>
          </a:xfrm>
          <a:prstGeom prst="rect">
            <a:avLst/>
          </a:prstGeom>
        </p:spPr>
        <p:txBody>
          <a:bodyPr lIns="0" rIns="0" anchor="t" anchorCtr="0"/>
          <a:lstStyle>
            <a:lvl1pPr algn="r">
              <a:defRPr>
                <a:solidFill>
                  <a:schemeClr val="tx1"/>
                </a:solidFill>
              </a:defRPr>
            </a:lvl1pPr>
          </a:lstStyle>
          <a:p>
            <a:r>
              <a:rPr lang="en-US"/>
              <a:t>Limited Distribution</a:t>
            </a:r>
            <a:endParaRPr/>
          </a:p>
        </p:txBody>
      </p:sp>
      <p:sp>
        <p:nvSpPr>
          <p:cNvPr id="9" name="Text Placeholder 3"/>
          <p:cNvSpPr>
            <a:spLocks noGrp="1"/>
          </p:cNvSpPr>
          <p:nvPr>
            <p:ph type="body" sz="quarter" idx="12" hasCustomPrompt="1"/>
          </p:nvPr>
        </p:nvSpPr>
        <p:spPr>
          <a:xfrm>
            <a:off x="2715904" y="1266624"/>
            <a:ext cx="6125812" cy="338008"/>
          </a:xfrm>
        </p:spPr>
        <p:txBody>
          <a:bodyPr>
            <a:noAutofit/>
          </a:bodyPr>
          <a:lstStyle>
            <a:lvl1pPr algn="r">
              <a:defRPr sz="1200" b="0">
                <a:solidFill>
                  <a:schemeClr val="tx1"/>
                </a:solidFill>
                <a:latin typeface="BLK Fort" panose="020B0503030202060203" pitchFamily="34" charset="0"/>
              </a:defRPr>
            </a:lvl1pPr>
          </a:lstStyle>
          <a:p>
            <a:pPr lvl="0"/>
            <a:r>
              <a:rPr dirty="0"/>
              <a:t>Date or other detail (12pt BLK Fort)</a:t>
            </a:r>
          </a:p>
        </p:txBody>
      </p:sp>
      <p:pic>
        <p:nvPicPr>
          <p:cNvPr id="8" name="Picture 7">
            <a:extLst>
              <a:ext uri="{FF2B5EF4-FFF2-40B4-BE49-F238E27FC236}">
                <a16:creationId xmlns:a16="http://schemas.microsoft.com/office/drawing/2014/main" id="{B8F34C3D-53E0-483D-BC76-9CAA1F60F8F4}"/>
              </a:ext>
            </a:extLst>
          </p:cNvPr>
          <p:cNvPicPr>
            <a:picLocks noChangeAspect="1"/>
          </p:cNvPicPr>
          <p:nvPr userDrawn="1"/>
        </p:nvPicPr>
        <p:blipFill>
          <a:blip r:embed="rId2"/>
          <a:stretch>
            <a:fillRect/>
          </a:stretch>
        </p:blipFill>
        <p:spPr>
          <a:xfrm>
            <a:off x="327125" y="2374140"/>
            <a:ext cx="2261621" cy="323089"/>
          </a:xfrm>
          <a:prstGeom prst="rect">
            <a:avLst/>
          </a:prstGeom>
        </p:spPr>
      </p:pic>
    </p:spTree>
    <p:extLst>
      <p:ext uri="{BB962C8B-B14F-4D97-AF65-F5344CB8AC3E}">
        <p14:creationId xmlns:p14="http://schemas.microsoft.com/office/powerpoint/2010/main" val="3633838060"/>
      </p:ext>
    </p:extLst>
  </p:cSld>
  <p:clrMapOvr>
    <a:masterClrMapping/>
  </p:clrMapOvr>
  <p:extLst>
    <p:ext uri="{DCECCB84-F9BA-43D5-87BE-67443E8EF086}">
      <p15:sldGuideLst xmlns:p15="http://schemas.microsoft.com/office/powerpoint/2012/main">
        <p15:guide id="1" orient="horz" pos="2352" userDrawn="1">
          <p15:clr>
            <a:srgbClr val="C35EA4"/>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old Message - With Photo">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C0531ADF-2191-45C5-9D71-08764BF86A6F}" type="slidenum">
              <a:rPr/>
              <a:pPr/>
              <a:t>‹#›</a:t>
            </a:fld>
            <a:endParaRPr/>
          </a:p>
        </p:txBody>
      </p:sp>
      <p:sp>
        <p:nvSpPr>
          <p:cNvPr id="3" name="Footer Placeholder 2"/>
          <p:cNvSpPr>
            <a:spLocks noGrp="1"/>
          </p:cNvSpPr>
          <p:nvPr>
            <p:ph type="ftr" sz="quarter" idx="12"/>
          </p:nvPr>
        </p:nvSpPr>
        <p:spPr/>
        <p:txBody>
          <a:bodyPr/>
          <a:lstStyle/>
          <a:p>
            <a:r>
              <a:rPr lang="en-US"/>
              <a:t>Limited Distribution</a:t>
            </a:r>
            <a:endParaRPr/>
          </a:p>
        </p:txBody>
      </p:sp>
      <p:sp>
        <p:nvSpPr>
          <p:cNvPr id="4" name="Picture Placeholder 5">
            <a:extLst>
              <a:ext uri="{FF2B5EF4-FFF2-40B4-BE49-F238E27FC236}">
                <a16:creationId xmlns:a16="http://schemas.microsoft.com/office/drawing/2014/main" id="{0FC27E27-CA07-4055-BA07-AFB5084EC852}"/>
              </a:ext>
            </a:extLst>
          </p:cNvPr>
          <p:cNvSpPr>
            <a:spLocks noGrp="1"/>
          </p:cNvSpPr>
          <p:nvPr>
            <p:ph type="pic" sz="quarter" idx="14"/>
          </p:nvPr>
        </p:nvSpPr>
        <p:spPr>
          <a:xfrm>
            <a:off x="0" y="0"/>
            <a:ext cx="4572000" cy="6446520"/>
          </a:xfrm>
        </p:spPr>
        <p:txBody>
          <a:bodyPr bIns="0" anchor="ctr" anchorCtr="0"/>
          <a:lstStyle>
            <a:lvl1pPr algn="ctr">
              <a:defRPr/>
            </a:lvl1pPr>
          </a:lstStyle>
          <a:p>
            <a:r>
              <a:rPr lang="en-US"/>
              <a:t>Click icon to add picture</a:t>
            </a:r>
            <a:endParaRPr dirty="0"/>
          </a:p>
        </p:txBody>
      </p:sp>
      <p:sp>
        <p:nvSpPr>
          <p:cNvPr id="5" name="Content Placeholder 8">
            <a:extLst>
              <a:ext uri="{FF2B5EF4-FFF2-40B4-BE49-F238E27FC236}">
                <a16:creationId xmlns:a16="http://schemas.microsoft.com/office/drawing/2014/main" id="{734CB5CA-04D1-4C21-944E-E8E38C8762D7}"/>
              </a:ext>
            </a:extLst>
          </p:cNvPr>
          <p:cNvSpPr>
            <a:spLocks noGrp="1"/>
          </p:cNvSpPr>
          <p:nvPr>
            <p:ph sz="quarter" idx="13"/>
          </p:nvPr>
        </p:nvSpPr>
        <p:spPr>
          <a:xfrm>
            <a:off x="4909796" y="571500"/>
            <a:ext cx="3931920" cy="5715000"/>
          </a:xfrm>
        </p:spPr>
        <p:txBody>
          <a:bodyPr anchor="ctr"/>
          <a:lstStyle>
            <a:lvl1pPr>
              <a:lnSpc>
                <a:spcPct val="100000"/>
              </a:lnSpc>
              <a:defRPr sz="2800" b="0"/>
            </a:lvl1pPr>
            <a:lvl2pPr marL="0" indent="0">
              <a:lnSpc>
                <a:spcPct val="100000"/>
              </a:lnSpc>
              <a:spcAft>
                <a:spcPts val="0"/>
              </a:spcAft>
              <a:buNone/>
              <a:defRPr sz="2000"/>
            </a:lvl2pPr>
            <a:lvl3pPr marL="0" indent="0">
              <a:lnSpc>
                <a:spcPct val="100000"/>
              </a:lnSpc>
              <a:spcAft>
                <a:spcPts val="0"/>
              </a:spcAft>
              <a:buNone/>
              <a:defRPr sz="2000"/>
            </a:lvl3pPr>
            <a:lvl4pPr marL="0" indent="0">
              <a:lnSpc>
                <a:spcPct val="100000"/>
              </a:lnSpc>
              <a:spcAft>
                <a:spcPts val="0"/>
              </a:spcAft>
              <a:buNone/>
              <a:defRPr sz="2000"/>
            </a:lvl4pPr>
            <a:lvl5pPr marL="0" indent="0">
              <a:lnSpc>
                <a:spcPct val="100000"/>
              </a:lnSpc>
              <a:spcAft>
                <a:spcPts val="0"/>
              </a:spcAft>
              <a:buNone/>
              <a:defRPr sz="2000"/>
            </a:lvl5pPr>
            <a:lvl6pPr marL="0" indent="0">
              <a:lnSpc>
                <a:spcPct val="100000"/>
              </a:lnSpc>
              <a:spcAft>
                <a:spcPts val="0"/>
              </a:spcAft>
              <a:buNone/>
              <a:defRPr sz="2000"/>
            </a:lvl6pPr>
            <a:lvl7pPr marL="0" indent="0">
              <a:lnSpc>
                <a:spcPct val="100000"/>
              </a:lnSpc>
              <a:spcAft>
                <a:spcPts val="0"/>
              </a:spcAft>
              <a:buNone/>
              <a:defRPr sz="2000"/>
            </a:lvl7pPr>
            <a:lvl8pPr marL="0" indent="0">
              <a:lnSpc>
                <a:spcPct val="100000"/>
              </a:lnSpc>
              <a:spcAft>
                <a:spcPts val="0"/>
              </a:spcAft>
              <a:buNone/>
              <a:defRPr sz="2000"/>
            </a:lvl8pPr>
            <a:lvl9pPr marL="0" indent="0">
              <a:lnSpc>
                <a:spcPct val="100000"/>
              </a:lnSpc>
              <a:spcAft>
                <a:spcPts val="0"/>
              </a:spcAft>
              <a:buNone/>
              <a:defRPr sz="2000"/>
            </a:lvl9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2004987680"/>
      </p:ext>
    </p:extLst>
  </p:cSld>
  <p:clrMapOvr>
    <a:masterClrMapping/>
  </p:clrMapOvr>
  <p:extLst>
    <p:ext uri="{DCECCB84-F9BA-43D5-87BE-67443E8EF086}">
      <p15:sldGuideLst xmlns:p15="http://schemas.microsoft.com/office/powerpoint/2012/main">
        <p15:guide id="1" orient="horz" pos="4056" userDrawn="1">
          <p15:clr>
            <a:srgbClr val="00000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t>Click to edit Master title style</a:t>
            </a:r>
            <a:endParaRPr dirty="0"/>
          </a:p>
        </p:txBody>
      </p:sp>
      <p:sp>
        <p:nvSpPr>
          <p:cNvPr id="2" name="Slide Number Placeholder 1"/>
          <p:cNvSpPr>
            <a:spLocks noGrp="1"/>
          </p:cNvSpPr>
          <p:nvPr>
            <p:ph type="sldNum" sz="quarter" idx="13"/>
          </p:nvPr>
        </p:nvSpPr>
        <p:spPr/>
        <p:txBody>
          <a:bodyPr/>
          <a:lstStyle/>
          <a:p>
            <a:fld id="{C0531ADF-2191-45C5-9D71-08764BF86A6F}" type="slidenum">
              <a:rPr/>
              <a:pPr/>
              <a:t>‹#›</a:t>
            </a:fld>
            <a:endParaRPr/>
          </a:p>
        </p:txBody>
      </p:sp>
      <p:sp>
        <p:nvSpPr>
          <p:cNvPr id="6" name="Text Placeholder 5"/>
          <p:cNvSpPr>
            <a:spLocks noGrp="1"/>
          </p:cNvSpPr>
          <p:nvPr>
            <p:ph type="body" sz="quarter" idx="15" hasCustomPrompt="1"/>
          </p:nvPr>
        </p:nvSpPr>
        <p:spPr>
          <a:xfrm>
            <a:off x="304800" y="1090295"/>
            <a:ext cx="8534400" cy="4937125"/>
          </a:xfrm>
        </p:spPr>
        <p:txBody>
          <a:bodyPr/>
          <a:lstStyle>
            <a:lvl1pPr>
              <a:defRPr/>
            </a:lvl1pPr>
            <a:lvl3pPr marL="274320">
              <a:defRPr/>
            </a:lvl3pPr>
            <a:lvl4pPr marL="411480">
              <a:defRPr/>
            </a:lvl4pPr>
            <a:lvl5pPr marL="548640">
              <a:defRPr/>
            </a:lvl5pPr>
          </a:lstStyle>
          <a:p>
            <a:pPr lvl="0"/>
            <a:r>
              <a:rPr dirty="0"/>
              <a:t>Click to add text – (14pt BLK Fort Bold). To apply bullets go to the increase / decrease list level button on the home tab.</a:t>
            </a:r>
          </a:p>
          <a:p>
            <a:pPr lvl="1"/>
            <a:r>
              <a:rPr dirty="0"/>
              <a:t>Second level</a:t>
            </a:r>
          </a:p>
          <a:p>
            <a:pPr lvl="2"/>
            <a:r>
              <a:rPr dirty="0"/>
              <a:t>Third level</a:t>
            </a:r>
          </a:p>
          <a:p>
            <a:pPr lvl="3"/>
            <a:r>
              <a:rPr dirty="0"/>
              <a:t>Fourth level</a:t>
            </a:r>
          </a:p>
          <a:p>
            <a:pPr lvl="4"/>
            <a:r>
              <a:rPr dirty="0"/>
              <a:t>Fifth level</a:t>
            </a:r>
          </a:p>
        </p:txBody>
      </p:sp>
      <p:sp>
        <p:nvSpPr>
          <p:cNvPr id="4" name="Footer Placeholder 3"/>
          <p:cNvSpPr>
            <a:spLocks noGrp="1"/>
          </p:cNvSpPr>
          <p:nvPr>
            <p:ph type="ftr" sz="quarter" idx="14"/>
          </p:nvPr>
        </p:nvSpPr>
        <p:spPr/>
        <p:txBody>
          <a:bodyPr/>
          <a:lstStyle/>
          <a:p>
            <a:r>
              <a:rPr lang="en-US"/>
              <a:t>Limited Distribution</a:t>
            </a:r>
            <a:endParaRPr/>
          </a:p>
        </p:txBody>
      </p:sp>
    </p:spTree>
    <p:extLst>
      <p:ext uri="{BB962C8B-B14F-4D97-AF65-F5344CB8AC3E}">
        <p14:creationId xmlns:p14="http://schemas.microsoft.com/office/powerpoint/2010/main" val="3403822048"/>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4056" userDrawn="1">
          <p15:clr>
            <a:srgbClr val="000000"/>
          </p15:clr>
        </p15:guide>
        <p15:guide id="2" orient="horz" pos="360" userDrawn="1">
          <p15:clr>
            <a:srgbClr val="C35EA4"/>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t>Click to edit Master title style</a:t>
            </a:r>
            <a:endParaRPr dirty="0"/>
          </a:p>
        </p:txBody>
      </p:sp>
      <p:sp>
        <p:nvSpPr>
          <p:cNvPr id="2" name="Slide Number Placeholder 1"/>
          <p:cNvSpPr>
            <a:spLocks noGrp="1"/>
          </p:cNvSpPr>
          <p:nvPr>
            <p:ph type="sldNum" sz="quarter" idx="13"/>
          </p:nvPr>
        </p:nvSpPr>
        <p:spPr/>
        <p:txBody>
          <a:bodyPr/>
          <a:lstStyle/>
          <a:p>
            <a:fld id="{C0531ADF-2191-45C5-9D71-08764BF86A6F}" type="slidenum">
              <a:rPr/>
              <a:pPr/>
              <a:t>‹#›</a:t>
            </a:fld>
            <a:endParaRPr/>
          </a:p>
        </p:txBody>
      </p:sp>
      <p:sp>
        <p:nvSpPr>
          <p:cNvPr id="6" name="Footer Placeholder 5"/>
          <p:cNvSpPr>
            <a:spLocks noGrp="1"/>
          </p:cNvSpPr>
          <p:nvPr>
            <p:ph type="ftr" sz="quarter" idx="14"/>
          </p:nvPr>
        </p:nvSpPr>
        <p:spPr/>
        <p:txBody>
          <a:bodyPr/>
          <a:lstStyle/>
          <a:p>
            <a:r>
              <a:rPr lang="en-US"/>
              <a:t>Limited Distribution</a:t>
            </a:r>
            <a:endParaRPr/>
          </a:p>
        </p:txBody>
      </p:sp>
    </p:spTree>
    <p:extLst>
      <p:ext uri="{BB962C8B-B14F-4D97-AF65-F5344CB8AC3E}">
        <p14:creationId xmlns:p14="http://schemas.microsoft.com/office/powerpoint/2010/main" val="149525476"/>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4056" userDrawn="1">
          <p15:clr>
            <a:srgbClr val="000000"/>
          </p15:clr>
        </p15:guide>
        <p15:guide id="2" orient="horz" pos="360" userDrawn="1">
          <p15:clr>
            <a:srgbClr val="C35EA4"/>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a:p>
        </p:txBody>
      </p:sp>
      <p:sp>
        <p:nvSpPr>
          <p:cNvPr id="2" name="Slide Number Placeholder 1"/>
          <p:cNvSpPr>
            <a:spLocks noGrp="1"/>
          </p:cNvSpPr>
          <p:nvPr>
            <p:ph type="sldNum" sz="quarter" idx="18"/>
          </p:nvPr>
        </p:nvSpPr>
        <p:spPr/>
        <p:txBody>
          <a:bodyPr/>
          <a:lstStyle/>
          <a:p>
            <a:fld id="{C0531ADF-2191-45C5-9D71-08764BF86A6F}" type="slidenum">
              <a:rPr/>
              <a:pPr/>
              <a:t>‹#›</a:t>
            </a:fld>
            <a:endParaRPr/>
          </a:p>
        </p:txBody>
      </p:sp>
      <p:sp>
        <p:nvSpPr>
          <p:cNvPr id="4" name="Footer Placeholder 3"/>
          <p:cNvSpPr>
            <a:spLocks noGrp="1"/>
          </p:cNvSpPr>
          <p:nvPr>
            <p:ph type="ftr" sz="quarter" idx="19"/>
          </p:nvPr>
        </p:nvSpPr>
        <p:spPr/>
        <p:txBody>
          <a:bodyPr/>
          <a:lstStyle/>
          <a:p>
            <a:r>
              <a:rPr lang="en-US"/>
              <a:t>Limited Distribution</a:t>
            </a:r>
            <a:endParaRPr/>
          </a:p>
        </p:txBody>
      </p:sp>
      <p:sp>
        <p:nvSpPr>
          <p:cNvPr id="15" name="Content Placeholder 2"/>
          <p:cNvSpPr>
            <a:spLocks noGrp="1"/>
          </p:cNvSpPr>
          <p:nvPr>
            <p:ph sz="quarter" idx="16" hasCustomPrompt="1"/>
          </p:nvPr>
        </p:nvSpPr>
        <p:spPr>
          <a:xfrm>
            <a:off x="4774624" y="1085851"/>
            <a:ext cx="4069080" cy="4933949"/>
          </a:xfrm>
        </p:spPr>
        <p:txBody>
          <a:bodyPr/>
          <a:lstStyle>
            <a:lvl1pPr>
              <a:defRPr/>
            </a:lvl1pPr>
            <a:lvl3pPr marL="274320">
              <a:defRPr/>
            </a:lvl3pPr>
            <a:lvl4pPr marL="411480">
              <a:defRPr/>
            </a:lvl4pPr>
            <a:lvl5pPr marL="548640">
              <a:defRPr/>
            </a:lvl5pPr>
          </a:lstStyle>
          <a:p>
            <a:pPr lvl="0"/>
            <a:r>
              <a:rPr dirty="0"/>
              <a:t>Click to add text – (14pt BLK Fort Bold). To apply bullets go to the increase / decrease list level button on the home tab.</a:t>
            </a:r>
          </a:p>
          <a:p>
            <a:pPr lvl="1"/>
            <a:r>
              <a:rPr dirty="0"/>
              <a:t>Second level</a:t>
            </a:r>
          </a:p>
          <a:p>
            <a:pPr lvl="2"/>
            <a:r>
              <a:rPr dirty="0"/>
              <a:t>Third level</a:t>
            </a:r>
          </a:p>
          <a:p>
            <a:pPr lvl="3"/>
            <a:r>
              <a:rPr dirty="0"/>
              <a:t>Fourth level</a:t>
            </a:r>
          </a:p>
          <a:p>
            <a:pPr lvl="4"/>
            <a:r>
              <a:rPr dirty="0"/>
              <a:t>Fifth level</a:t>
            </a:r>
          </a:p>
        </p:txBody>
      </p:sp>
      <p:sp>
        <p:nvSpPr>
          <p:cNvPr id="13" name="Content Placeholder 1"/>
          <p:cNvSpPr>
            <a:spLocks noGrp="1"/>
          </p:cNvSpPr>
          <p:nvPr>
            <p:ph sz="quarter" idx="15" hasCustomPrompt="1"/>
          </p:nvPr>
        </p:nvSpPr>
        <p:spPr>
          <a:xfrm>
            <a:off x="304800" y="1085851"/>
            <a:ext cx="4069080" cy="4933949"/>
          </a:xfrm>
        </p:spPr>
        <p:txBody>
          <a:bodyPr/>
          <a:lstStyle>
            <a:lvl1pPr>
              <a:defRPr/>
            </a:lvl1pPr>
            <a:lvl3pPr marL="274320">
              <a:defRPr/>
            </a:lvl3pPr>
            <a:lvl4pPr marL="411480">
              <a:defRPr/>
            </a:lvl4pPr>
            <a:lvl5pPr marL="548640">
              <a:defRPr/>
            </a:lvl5pPr>
          </a:lstStyle>
          <a:p>
            <a:pPr lvl="0"/>
            <a:r>
              <a:rPr dirty="0"/>
              <a:t>Click to add text – (14pt BLK Fort Bold). To apply bullets go to the increase / decrease list level button on the home tab.</a:t>
            </a:r>
          </a:p>
          <a:p>
            <a:pPr lvl="1"/>
            <a:r>
              <a:rPr dirty="0"/>
              <a:t>Second level</a:t>
            </a:r>
          </a:p>
          <a:p>
            <a:pPr lvl="2"/>
            <a:r>
              <a:rPr dirty="0"/>
              <a:t>Third level</a:t>
            </a:r>
          </a:p>
          <a:p>
            <a:pPr lvl="3"/>
            <a:r>
              <a:rPr dirty="0"/>
              <a:t>Fourth level</a:t>
            </a:r>
          </a:p>
          <a:p>
            <a:pPr lvl="4"/>
            <a:r>
              <a:rPr dirty="0"/>
              <a:t>Fifth level</a:t>
            </a:r>
          </a:p>
        </p:txBody>
      </p:sp>
    </p:spTree>
    <p:extLst>
      <p:ext uri="{BB962C8B-B14F-4D97-AF65-F5344CB8AC3E}">
        <p14:creationId xmlns:p14="http://schemas.microsoft.com/office/powerpoint/2010/main" val="1036659995"/>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4056" userDrawn="1">
          <p15:clr>
            <a:srgbClr val="000000"/>
          </p15:clr>
        </p15:guide>
        <p15:guide id="2" orient="horz" pos="360" userDrawn="1">
          <p15:clr>
            <a:srgbClr val="C35EA4"/>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hart / Table Layout">
    <p:spTree>
      <p:nvGrpSpPr>
        <p:cNvPr id="1" name=""/>
        <p:cNvGrpSpPr/>
        <p:nvPr/>
      </p:nvGrpSpPr>
      <p:grpSpPr>
        <a:xfrm>
          <a:off x="0" y="0"/>
          <a:ext cx="0" cy="0"/>
          <a:chOff x="0" y="0"/>
          <a:chExt cx="0" cy="0"/>
        </a:xfrm>
      </p:grpSpPr>
      <p:sp>
        <p:nvSpPr>
          <p:cNvPr id="4" name="Content Placeholder 3"/>
          <p:cNvSpPr>
            <a:spLocks noGrp="1"/>
          </p:cNvSpPr>
          <p:nvPr>
            <p:ph sz="quarter" idx="13" hasCustomPrompt="1"/>
          </p:nvPr>
        </p:nvSpPr>
        <p:spPr>
          <a:xfrm>
            <a:off x="754380" y="1895475"/>
            <a:ext cx="7635240" cy="4023360"/>
          </a:xfrm>
        </p:spPr>
        <p:txBody>
          <a:bodyPr/>
          <a:lstStyle>
            <a:lvl1pPr>
              <a:defRPr/>
            </a:lvl1pPr>
          </a:lstStyle>
          <a:p>
            <a:pPr lvl="0"/>
            <a:r>
              <a:rPr dirty="0"/>
              <a:t>Click on the icon to insert content</a:t>
            </a:r>
          </a:p>
        </p:txBody>
      </p:sp>
      <p:sp>
        <p:nvSpPr>
          <p:cNvPr id="2" name="Slide Number Placeholder 1"/>
          <p:cNvSpPr>
            <a:spLocks noGrp="1"/>
          </p:cNvSpPr>
          <p:nvPr>
            <p:ph type="sldNum" sz="quarter" idx="15"/>
          </p:nvPr>
        </p:nvSpPr>
        <p:spPr/>
        <p:txBody>
          <a:bodyPr/>
          <a:lstStyle/>
          <a:p>
            <a:fld id="{C0531ADF-2191-45C5-9D71-08764BF86A6F}" type="slidenum">
              <a:rPr/>
              <a:pPr/>
              <a:t>‹#›</a:t>
            </a:fld>
            <a:endParaRPr/>
          </a:p>
        </p:txBody>
      </p:sp>
      <p:sp>
        <p:nvSpPr>
          <p:cNvPr id="5" name="Footer Placeholder 4"/>
          <p:cNvSpPr>
            <a:spLocks noGrp="1"/>
          </p:cNvSpPr>
          <p:nvPr>
            <p:ph type="ftr" sz="quarter" idx="16"/>
          </p:nvPr>
        </p:nvSpPr>
        <p:spPr/>
        <p:txBody>
          <a:bodyPr/>
          <a:lstStyle/>
          <a:p>
            <a:r>
              <a:rPr lang="en-US"/>
              <a:t>Limited Distribution</a:t>
            </a:r>
            <a:endParaRPr/>
          </a:p>
        </p:txBody>
      </p:sp>
      <p:sp>
        <p:nvSpPr>
          <p:cNvPr id="3" name="Title 2">
            <a:extLst>
              <a:ext uri="{FF2B5EF4-FFF2-40B4-BE49-F238E27FC236}">
                <a16:creationId xmlns:a16="http://schemas.microsoft.com/office/drawing/2014/main" id="{FF6EB3B5-5CFF-49B1-9838-8D723AD7F83A}"/>
              </a:ext>
            </a:extLst>
          </p:cNvPr>
          <p:cNvSpPr>
            <a:spLocks noGrp="1"/>
          </p:cNvSpPr>
          <p:nvPr>
            <p:ph type="title"/>
          </p:nvPr>
        </p:nvSpPr>
        <p:spPr/>
        <p:txBody>
          <a:bodyPr/>
          <a:lstStyle/>
          <a:p>
            <a:r>
              <a:rPr lang="en-US"/>
              <a:t>Click to edit Master title style</a:t>
            </a:r>
            <a:endParaRPr dirty="0"/>
          </a:p>
        </p:txBody>
      </p:sp>
      <p:sp>
        <p:nvSpPr>
          <p:cNvPr id="7" name="Text Placeholder 3">
            <a:extLst>
              <a:ext uri="{FF2B5EF4-FFF2-40B4-BE49-F238E27FC236}">
                <a16:creationId xmlns:a16="http://schemas.microsoft.com/office/drawing/2014/main" id="{836F176C-CA8C-47A6-8073-5710F65C498B}"/>
              </a:ext>
            </a:extLst>
          </p:cNvPr>
          <p:cNvSpPr>
            <a:spLocks noGrp="1"/>
          </p:cNvSpPr>
          <p:nvPr>
            <p:ph type="body" sz="quarter" idx="33" hasCustomPrompt="1"/>
          </p:nvPr>
        </p:nvSpPr>
        <p:spPr>
          <a:xfrm>
            <a:off x="306324" y="1155809"/>
            <a:ext cx="8531352" cy="307777"/>
          </a:xfrm>
          <a:solidFill>
            <a:schemeClr val="bg1"/>
          </a:solidFill>
          <a:effectLst>
            <a:outerShdw dist="38100" dir="5400000" algn="t" rotWithShape="0">
              <a:schemeClr val="tx1"/>
            </a:outerShdw>
          </a:effectLst>
        </p:spPr>
        <p:txBody>
          <a:bodyPr lIns="13716" tIns="45720" rIns="13716" bIns="45720" anchor="b" anchorCtr="0">
            <a:spAutoFit/>
          </a:bodyPr>
          <a:lstStyle>
            <a:lvl1pPr>
              <a:defRPr sz="1400" b="0" baseline="0">
                <a:latin typeface="+mj-lt"/>
              </a:defRPr>
            </a:lvl1pPr>
          </a:lstStyle>
          <a:p>
            <a:pPr lvl="0"/>
            <a:r>
              <a:rPr lang="en-US" dirty="0"/>
              <a:t>C</a:t>
            </a:r>
            <a:r>
              <a:rPr dirty="0"/>
              <a:t>hart/table title (1</a:t>
            </a:r>
            <a:r>
              <a:rPr lang="en-US" dirty="0"/>
              <a:t>4</a:t>
            </a:r>
            <a:r>
              <a:rPr dirty="0"/>
              <a:t>pt BLK Fort </a:t>
            </a:r>
            <a:r>
              <a:rPr lang="en-US" dirty="0"/>
              <a:t>Extrab</a:t>
            </a:r>
            <a:r>
              <a:rPr dirty="0"/>
              <a:t>old)</a:t>
            </a:r>
          </a:p>
        </p:txBody>
      </p:sp>
    </p:spTree>
    <p:extLst>
      <p:ext uri="{BB962C8B-B14F-4D97-AF65-F5344CB8AC3E}">
        <p14:creationId xmlns:p14="http://schemas.microsoft.com/office/powerpoint/2010/main" val="844223049"/>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4056" userDrawn="1">
          <p15:clr>
            <a:srgbClr val="000000"/>
          </p15:clr>
        </p15:guide>
        <p15:guide id="2" orient="horz" pos="360" userDrawn="1">
          <p15:clr>
            <a:srgbClr val="C35EA4"/>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hart / Table Layout With Subtitle">
    <p:spTree>
      <p:nvGrpSpPr>
        <p:cNvPr id="1" name=""/>
        <p:cNvGrpSpPr/>
        <p:nvPr/>
      </p:nvGrpSpPr>
      <p:grpSpPr>
        <a:xfrm>
          <a:off x="0" y="0"/>
          <a:ext cx="0" cy="0"/>
          <a:chOff x="0" y="0"/>
          <a:chExt cx="0" cy="0"/>
        </a:xfrm>
      </p:grpSpPr>
      <p:sp>
        <p:nvSpPr>
          <p:cNvPr id="4" name="Content Placeholder 3"/>
          <p:cNvSpPr>
            <a:spLocks noGrp="1"/>
          </p:cNvSpPr>
          <p:nvPr>
            <p:ph sz="quarter" idx="13" hasCustomPrompt="1"/>
          </p:nvPr>
        </p:nvSpPr>
        <p:spPr>
          <a:xfrm>
            <a:off x="754380" y="1895475"/>
            <a:ext cx="7635240" cy="4023360"/>
          </a:xfrm>
        </p:spPr>
        <p:txBody>
          <a:bodyPr/>
          <a:lstStyle>
            <a:lvl1pPr>
              <a:defRPr/>
            </a:lvl1pPr>
          </a:lstStyle>
          <a:p>
            <a:pPr lvl="0"/>
            <a:r>
              <a:t>Click on the icon to insert content</a:t>
            </a:r>
          </a:p>
        </p:txBody>
      </p:sp>
      <p:sp>
        <p:nvSpPr>
          <p:cNvPr id="2" name="Slide Number Placeholder 1"/>
          <p:cNvSpPr>
            <a:spLocks noGrp="1"/>
          </p:cNvSpPr>
          <p:nvPr>
            <p:ph type="sldNum" sz="quarter" idx="15"/>
          </p:nvPr>
        </p:nvSpPr>
        <p:spPr/>
        <p:txBody>
          <a:bodyPr/>
          <a:lstStyle/>
          <a:p>
            <a:fld id="{C0531ADF-2191-45C5-9D71-08764BF86A6F}" type="slidenum">
              <a:rPr/>
              <a:pPr/>
              <a:t>‹#›</a:t>
            </a:fld>
            <a:endParaRPr/>
          </a:p>
        </p:txBody>
      </p:sp>
      <p:sp>
        <p:nvSpPr>
          <p:cNvPr id="5" name="Footer Placeholder 4"/>
          <p:cNvSpPr>
            <a:spLocks noGrp="1"/>
          </p:cNvSpPr>
          <p:nvPr>
            <p:ph type="ftr" sz="quarter" idx="16"/>
          </p:nvPr>
        </p:nvSpPr>
        <p:spPr/>
        <p:txBody>
          <a:bodyPr/>
          <a:lstStyle/>
          <a:p>
            <a:r>
              <a:rPr lang="en-US"/>
              <a:t>Limited Distribution</a:t>
            </a:r>
            <a:endParaRPr/>
          </a:p>
        </p:txBody>
      </p:sp>
      <p:sp>
        <p:nvSpPr>
          <p:cNvPr id="9" name="source 2">
            <a:extLst>
              <a:ext uri="{FF2B5EF4-FFF2-40B4-BE49-F238E27FC236}">
                <a16:creationId xmlns:a16="http://schemas.microsoft.com/office/drawing/2014/main" id="{ABDBE43A-1C2A-42AB-A6CE-5E80026A9BB2}"/>
              </a:ext>
            </a:extLst>
          </p:cNvPr>
          <p:cNvSpPr>
            <a:spLocks noGrp="1"/>
          </p:cNvSpPr>
          <p:nvPr>
            <p:ph type="body" sz="quarter" idx="12" hasCustomPrompt="1"/>
          </p:nvPr>
        </p:nvSpPr>
        <p:spPr>
          <a:xfrm>
            <a:off x="304800" y="6203013"/>
            <a:ext cx="8531352" cy="113877"/>
          </a:xfrm>
        </p:spPr>
        <p:txBody>
          <a:bodyPr anchor="b" anchorCtr="0">
            <a:spAutoFit/>
          </a:bodyPr>
          <a:lstStyle>
            <a:lvl1pPr>
              <a:lnSpc>
                <a:spcPct val="90000"/>
              </a:lnSpc>
              <a:spcBef>
                <a:spcPts val="0"/>
              </a:spcBef>
              <a:defRPr sz="800" b="0">
                <a:latin typeface="BLK Fort Cond Light" panose="020B0306030202060103" pitchFamily="34" charset="0"/>
              </a:defRPr>
            </a:lvl1pPr>
          </a:lstStyle>
          <a:p>
            <a:pPr lvl="0"/>
            <a:r>
              <a:t>Insert source or footnote text here</a:t>
            </a:r>
          </a:p>
        </p:txBody>
      </p:sp>
      <p:sp>
        <p:nvSpPr>
          <p:cNvPr id="3" name="Title 2">
            <a:extLst>
              <a:ext uri="{FF2B5EF4-FFF2-40B4-BE49-F238E27FC236}">
                <a16:creationId xmlns:a16="http://schemas.microsoft.com/office/drawing/2014/main" id="{1D3BCCA4-06A8-4678-9EA4-D012DB1B13C7}"/>
              </a:ext>
            </a:extLst>
          </p:cNvPr>
          <p:cNvSpPr>
            <a:spLocks noGrp="1"/>
          </p:cNvSpPr>
          <p:nvPr>
            <p:ph type="title"/>
          </p:nvPr>
        </p:nvSpPr>
        <p:spPr/>
        <p:txBody>
          <a:bodyPr/>
          <a:lstStyle/>
          <a:p>
            <a:r>
              <a:rPr lang="en-US"/>
              <a:t>Click to edit Master title style</a:t>
            </a:r>
            <a:endParaRPr/>
          </a:p>
        </p:txBody>
      </p:sp>
      <p:sp>
        <p:nvSpPr>
          <p:cNvPr id="10" name="Content Placeholder 3">
            <a:extLst>
              <a:ext uri="{FF2B5EF4-FFF2-40B4-BE49-F238E27FC236}">
                <a16:creationId xmlns:a16="http://schemas.microsoft.com/office/drawing/2014/main" id="{91430B20-EE6D-4F16-A9C6-C1E49348D15F}"/>
              </a:ext>
            </a:extLst>
          </p:cNvPr>
          <p:cNvSpPr>
            <a:spLocks noGrp="1"/>
          </p:cNvSpPr>
          <p:nvPr>
            <p:ph sz="quarter" idx="18" hasCustomPrompt="1"/>
          </p:nvPr>
        </p:nvSpPr>
        <p:spPr>
          <a:xfrm>
            <a:off x="306324" y="1547179"/>
            <a:ext cx="8531352" cy="320040"/>
          </a:xfrm>
        </p:spPr>
        <p:txBody>
          <a:bodyPr lIns="13716" rIns="13716"/>
          <a:lstStyle>
            <a:lvl1pPr>
              <a:defRPr sz="1200" b="0"/>
            </a:lvl1pPr>
            <a:lvl2pPr>
              <a:defRPr/>
            </a:lvl2pPr>
            <a:lvl3pPr marL="274320">
              <a:defRPr/>
            </a:lvl3pPr>
            <a:lvl4pPr marL="411480">
              <a:defRPr/>
            </a:lvl4pPr>
            <a:lvl5pPr marL="548640">
              <a:defRPr/>
            </a:lvl5pPr>
          </a:lstStyle>
          <a:p>
            <a:pPr lvl="0"/>
            <a:r>
              <a:rPr dirty="0"/>
              <a:t>C</a:t>
            </a:r>
            <a:r>
              <a:rPr lang="en-US" dirty="0"/>
              <a:t>hart subtitle (12pt BLK Fort)</a:t>
            </a:r>
            <a:endParaRPr dirty="0"/>
          </a:p>
        </p:txBody>
      </p:sp>
      <p:sp>
        <p:nvSpPr>
          <p:cNvPr id="12" name="Text Placeholder 3">
            <a:extLst>
              <a:ext uri="{FF2B5EF4-FFF2-40B4-BE49-F238E27FC236}">
                <a16:creationId xmlns:a16="http://schemas.microsoft.com/office/drawing/2014/main" id="{226C3F6C-BDEA-49F0-BBD9-FDA4F5B4201F}"/>
              </a:ext>
            </a:extLst>
          </p:cNvPr>
          <p:cNvSpPr>
            <a:spLocks noGrp="1"/>
          </p:cNvSpPr>
          <p:nvPr>
            <p:ph type="body" sz="quarter" idx="33" hasCustomPrompt="1"/>
          </p:nvPr>
        </p:nvSpPr>
        <p:spPr>
          <a:xfrm>
            <a:off x="306324" y="1155809"/>
            <a:ext cx="8531352" cy="307777"/>
          </a:xfrm>
          <a:solidFill>
            <a:schemeClr val="bg1"/>
          </a:solidFill>
          <a:effectLst>
            <a:outerShdw dist="38100" dir="5400000" algn="t" rotWithShape="0">
              <a:schemeClr val="tx1"/>
            </a:outerShdw>
          </a:effectLst>
        </p:spPr>
        <p:txBody>
          <a:bodyPr lIns="13716" tIns="45720" rIns="13716" bIns="45720" anchor="b" anchorCtr="0">
            <a:spAutoFit/>
          </a:bodyPr>
          <a:lstStyle>
            <a:lvl1pPr>
              <a:defRPr sz="1400" b="0" baseline="0">
                <a:latin typeface="+mj-lt"/>
              </a:defRPr>
            </a:lvl1pPr>
          </a:lstStyle>
          <a:p>
            <a:pPr lvl="0"/>
            <a:r>
              <a:rPr lang="en-US" dirty="0"/>
              <a:t>C</a:t>
            </a:r>
            <a:r>
              <a:rPr dirty="0"/>
              <a:t>hart/table title (1</a:t>
            </a:r>
            <a:r>
              <a:rPr lang="en-US" dirty="0"/>
              <a:t>4</a:t>
            </a:r>
            <a:r>
              <a:rPr dirty="0"/>
              <a:t>pt BLK Fort </a:t>
            </a:r>
            <a:r>
              <a:rPr lang="en-US" dirty="0"/>
              <a:t>Extrab</a:t>
            </a:r>
            <a:r>
              <a:rPr dirty="0"/>
              <a:t>old)</a:t>
            </a:r>
          </a:p>
        </p:txBody>
      </p:sp>
    </p:spTree>
    <p:extLst>
      <p:ext uri="{BB962C8B-B14F-4D97-AF65-F5344CB8AC3E}">
        <p14:creationId xmlns:p14="http://schemas.microsoft.com/office/powerpoint/2010/main" val="3593129221"/>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4056" userDrawn="1">
          <p15:clr>
            <a:srgbClr val="000000"/>
          </p15:clr>
        </p15:guide>
        <p15:guide id="2" orient="horz" pos="360" userDrawn="1">
          <p15:clr>
            <a:srgbClr val="C35EA4"/>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xt and Chart / Table">
    <p:spTree>
      <p:nvGrpSpPr>
        <p:cNvPr id="1" name=""/>
        <p:cNvGrpSpPr/>
        <p:nvPr/>
      </p:nvGrpSpPr>
      <p:grpSpPr>
        <a:xfrm>
          <a:off x="0" y="0"/>
          <a:ext cx="0" cy="0"/>
          <a:chOff x="0" y="0"/>
          <a:chExt cx="0" cy="0"/>
        </a:xfrm>
      </p:grpSpPr>
      <p:sp>
        <p:nvSpPr>
          <p:cNvPr id="2" name="Slide Number Placeholder 1"/>
          <p:cNvSpPr>
            <a:spLocks noGrp="1"/>
          </p:cNvSpPr>
          <p:nvPr>
            <p:ph type="sldNum" sz="quarter" idx="34"/>
          </p:nvPr>
        </p:nvSpPr>
        <p:spPr/>
        <p:txBody>
          <a:bodyPr/>
          <a:lstStyle/>
          <a:p>
            <a:fld id="{C0531ADF-2191-45C5-9D71-08764BF86A6F}" type="slidenum">
              <a:rPr/>
              <a:pPr/>
              <a:t>‹#›</a:t>
            </a:fld>
            <a:endParaRPr/>
          </a:p>
        </p:txBody>
      </p:sp>
      <p:sp>
        <p:nvSpPr>
          <p:cNvPr id="5" name="Footer Placeholder 4"/>
          <p:cNvSpPr>
            <a:spLocks noGrp="1"/>
          </p:cNvSpPr>
          <p:nvPr>
            <p:ph type="ftr" sz="quarter" idx="35"/>
          </p:nvPr>
        </p:nvSpPr>
        <p:spPr/>
        <p:txBody>
          <a:bodyPr/>
          <a:lstStyle/>
          <a:p>
            <a:r>
              <a:rPr lang="en-US"/>
              <a:t>Limited Distribution</a:t>
            </a:r>
            <a:endParaRPr/>
          </a:p>
        </p:txBody>
      </p:sp>
      <p:sp>
        <p:nvSpPr>
          <p:cNvPr id="10" name="source 2"/>
          <p:cNvSpPr>
            <a:spLocks noGrp="1"/>
          </p:cNvSpPr>
          <p:nvPr>
            <p:ph type="body" sz="quarter" idx="17" hasCustomPrompt="1"/>
          </p:nvPr>
        </p:nvSpPr>
        <p:spPr>
          <a:xfrm>
            <a:off x="4760976" y="6203013"/>
            <a:ext cx="4078224" cy="113877"/>
          </a:xfrm>
        </p:spPr>
        <p:txBody>
          <a:bodyPr lIns="13716" rIns="13716" anchor="b" anchorCtr="0">
            <a:spAutoFit/>
          </a:bodyPr>
          <a:lstStyle>
            <a:lvl1pPr>
              <a:lnSpc>
                <a:spcPct val="90000"/>
              </a:lnSpc>
              <a:spcBef>
                <a:spcPts val="0"/>
              </a:spcBef>
              <a:defRPr sz="800" b="0">
                <a:latin typeface="BLK Fort Cond Light" panose="020B0306030202060103" pitchFamily="34" charset="0"/>
              </a:defRPr>
            </a:lvl1pPr>
          </a:lstStyle>
          <a:p>
            <a:pPr lvl="0"/>
            <a:r>
              <a:t>Insert source or footnote text here</a:t>
            </a:r>
          </a:p>
        </p:txBody>
      </p:sp>
      <p:sp>
        <p:nvSpPr>
          <p:cNvPr id="13" name="Content Placeholder 1"/>
          <p:cNvSpPr>
            <a:spLocks noGrp="1"/>
          </p:cNvSpPr>
          <p:nvPr>
            <p:ph sz="quarter" idx="15" hasCustomPrompt="1"/>
          </p:nvPr>
        </p:nvSpPr>
        <p:spPr>
          <a:xfrm>
            <a:off x="304800" y="1186587"/>
            <a:ext cx="4082300" cy="4846320"/>
          </a:xfrm>
        </p:spPr>
        <p:txBody>
          <a:bodyPr/>
          <a:lstStyle>
            <a:lvl1pPr>
              <a:defRPr/>
            </a:lvl1pPr>
            <a:lvl3pPr marL="274320">
              <a:defRPr/>
            </a:lvl3pPr>
            <a:lvl4pPr marL="411480">
              <a:defRPr/>
            </a:lvl4pPr>
            <a:lvl5pPr marL="548640">
              <a:defRPr/>
            </a:lvl5pPr>
          </a:lstStyle>
          <a:p>
            <a:pPr lvl="0"/>
            <a:r>
              <a:rPr dirty="0"/>
              <a:t>Click to add text – (14pt BLK Fort Bold). To apply bullets go to the increase/decrease list level button on the home tab</a:t>
            </a:r>
            <a:r>
              <a:rPr lang="en-US" dirty="0"/>
              <a:t>.</a:t>
            </a:r>
            <a:endParaRPr dirty="0"/>
          </a:p>
          <a:p>
            <a:pPr lvl="1"/>
            <a:r>
              <a:rPr dirty="0"/>
              <a:t>Second level</a:t>
            </a:r>
          </a:p>
          <a:p>
            <a:pPr lvl="2"/>
            <a:r>
              <a:rPr dirty="0"/>
              <a:t>Third level</a:t>
            </a:r>
          </a:p>
          <a:p>
            <a:pPr lvl="3"/>
            <a:r>
              <a:rPr dirty="0"/>
              <a:t>Fourth level</a:t>
            </a:r>
          </a:p>
          <a:p>
            <a:pPr lvl="4"/>
            <a:r>
              <a:rPr dirty="0"/>
              <a:t>Fifth level</a:t>
            </a:r>
          </a:p>
        </p:txBody>
      </p:sp>
      <p:sp>
        <p:nvSpPr>
          <p:cNvPr id="6" name="Title 5">
            <a:extLst>
              <a:ext uri="{FF2B5EF4-FFF2-40B4-BE49-F238E27FC236}">
                <a16:creationId xmlns:a16="http://schemas.microsoft.com/office/drawing/2014/main" id="{97E85AA2-2A42-4DC6-89C0-4CCC66F3C8A4}"/>
              </a:ext>
            </a:extLst>
          </p:cNvPr>
          <p:cNvSpPr>
            <a:spLocks noGrp="1"/>
          </p:cNvSpPr>
          <p:nvPr>
            <p:ph type="title"/>
          </p:nvPr>
        </p:nvSpPr>
        <p:spPr/>
        <p:txBody>
          <a:bodyPr/>
          <a:lstStyle/>
          <a:p>
            <a:r>
              <a:rPr lang="en-US"/>
              <a:t>Click to edit Master title style</a:t>
            </a:r>
            <a:endParaRPr dirty="0"/>
          </a:p>
        </p:txBody>
      </p:sp>
      <p:sp>
        <p:nvSpPr>
          <p:cNvPr id="9" name="Content Placeholder 3">
            <a:extLst>
              <a:ext uri="{FF2B5EF4-FFF2-40B4-BE49-F238E27FC236}">
                <a16:creationId xmlns:a16="http://schemas.microsoft.com/office/drawing/2014/main" id="{C9E33BD5-74EE-4973-970D-33CB935B89F4}"/>
              </a:ext>
            </a:extLst>
          </p:cNvPr>
          <p:cNvSpPr>
            <a:spLocks noGrp="1"/>
          </p:cNvSpPr>
          <p:nvPr>
            <p:ph sz="quarter" idx="16" hasCustomPrompt="1"/>
          </p:nvPr>
        </p:nvSpPr>
        <p:spPr>
          <a:xfrm>
            <a:off x="4760976" y="1547178"/>
            <a:ext cx="4078224" cy="4472621"/>
          </a:xfrm>
        </p:spPr>
        <p:txBody>
          <a:bodyPr lIns="13716" rIns="13716"/>
          <a:lstStyle>
            <a:lvl1pPr>
              <a:defRPr sz="1400"/>
            </a:lvl1pPr>
            <a:lvl2pPr>
              <a:defRPr/>
            </a:lvl2pPr>
            <a:lvl3pPr marL="274320">
              <a:defRPr/>
            </a:lvl3pPr>
            <a:lvl4pPr marL="411480">
              <a:defRPr/>
            </a:lvl4pPr>
            <a:lvl5pPr marL="548640">
              <a:defRPr/>
            </a:lvl5pPr>
          </a:lstStyle>
          <a:p>
            <a:pPr lvl="0"/>
            <a:r>
              <a:rPr dirty="0"/>
              <a:t>Click on the icon to insert content</a:t>
            </a:r>
          </a:p>
          <a:p>
            <a:pPr lvl="1"/>
            <a:r>
              <a:rPr dirty="0"/>
              <a:t>Second level</a:t>
            </a:r>
          </a:p>
          <a:p>
            <a:pPr lvl="2"/>
            <a:r>
              <a:rPr dirty="0"/>
              <a:t>Third level</a:t>
            </a:r>
          </a:p>
          <a:p>
            <a:pPr lvl="3"/>
            <a:r>
              <a:rPr dirty="0"/>
              <a:t>Fourth level</a:t>
            </a:r>
          </a:p>
          <a:p>
            <a:pPr lvl="4"/>
            <a:r>
              <a:rPr dirty="0"/>
              <a:t>Fifth level</a:t>
            </a:r>
          </a:p>
        </p:txBody>
      </p:sp>
      <p:sp>
        <p:nvSpPr>
          <p:cNvPr id="11" name="Text Placeholder 3">
            <a:extLst>
              <a:ext uri="{FF2B5EF4-FFF2-40B4-BE49-F238E27FC236}">
                <a16:creationId xmlns:a16="http://schemas.microsoft.com/office/drawing/2014/main" id="{E8F11CA1-F71A-4CB0-9C96-7A78F2B840E7}"/>
              </a:ext>
            </a:extLst>
          </p:cNvPr>
          <p:cNvSpPr>
            <a:spLocks noGrp="1"/>
          </p:cNvSpPr>
          <p:nvPr>
            <p:ph type="body" sz="quarter" idx="33" hasCustomPrompt="1"/>
          </p:nvPr>
        </p:nvSpPr>
        <p:spPr>
          <a:xfrm>
            <a:off x="4760976" y="1155809"/>
            <a:ext cx="4078224" cy="307777"/>
          </a:xfrm>
          <a:solidFill>
            <a:schemeClr val="bg1"/>
          </a:solidFill>
          <a:effectLst>
            <a:outerShdw dist="38100" dir="5400000" algn="t" rotWithShape="0">
              <a:schemeClr val="tx1"/>
            </a:outerShdw>
          </a:effectLst>
        </p:spPr>
        <p:txBody>
          <a:bodyPr lIns="13716" tIns="45720" rIns="13716" bIns="45720" anchor="b" anchorCtr="0">
            <a:spAutoFit/>
          </a:bodyPr>
          <a:lstStyle>
            <a:lvl1pPr>
              <a:defRPr sz="1400" b="0" baseline="0">
                <a:latin typeface="+mj-lt"/>
              </a:defRPr>
            </a:lvl1pPr>
          </a:lstStyle>
          <a:p>
            <a:pPr lvl="0"/>
            <a:r>
              <a:rPr lang="en-US" dirty="0"/>
              <a:t>C</a:t>
            </a:r>
            <a:r>
              <a:rPr dirty="0"/>
              <a:t>hart/table title (1</a:t>
            </a:r>
            <a:r>
              <a:rPr lang="en-US" dirty="0"/>
              <a:t>4</a:t>
            </a:r>
            <a:r>
              <a:rPr dirty="0"/>
              <a:t>pt BLK Fort </a:t>
            </a:r>
            <a:r>
              <a:rPr lang="en-US" dirty="0"/>
              <a:t>Extrab</a:t>
            </a:r>
            <a:r>
              <a:rPr dirty="0"/>
              <a:t>old)</a:t>
            </a:r>
          </a:p>
        </p:txBody>
      </p:sp>
    </p:spTree>
    <p:extLst>
      <p:ext uri="{BB962C8B-B14F-4D97-AF65-F5344CB8AC3E}">
        <p14:creationId xmlns:p14="http://schemas.microsoft.com/office/powerpoint/2010/main" val="3998222373"/>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4056" userDrawn="1">
          <p15:clr>
            <a:srgbClr val="000000"/>
          </p15:clr>
        </p15:guide>
        <p15:guide id="2" orient="horz" pos="360" userDrawn="1">
          <p15:clr>
            <a:srgbClr val="C35EA4"/>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43EED05-C24A-43E7-ADC6-A258E4297E27}"/>
              </a:ext>
            </a:extLst>
          </p:cNvPr>
          <p:cNvSpPr/>
          <p:nvPr/>
        </p:nvSpPr>
        <p:spPr>
          <a:xfrm>
            <a:off x="0" y="6446520"/>
            <a:ext cx="9144000" cy="411480"/>
          </a:xfrm>
          <a:prstGeom prst="rect">
            <a:avLst/>
          </a:prstGeom>
          <a:solidFill>
            <a:schemeClr val="tx1"/>
          </a:solidFill>
          <a:ln w="9525" cap="flat" cmpd="sng" algn="ctr">
            <a:noFill/>
            <a:prstDash val="solid"/>
          </a:ln>
          <a:effectLst/>
        </p:spPr>
        <p:txBody>
          <a:bodyPr rot="0" spcFirstLastPara="0" vertOverflow="overflow" horzOverflow="overflow" vert="horz" wrap="square" lIns="72000" tIns="36000" rIns="72000" bIns="36000" numCol="1" spcCol="0" rtlCol="0" fromWordArt="0" anchor="ctr" anchorCtr="1" forceAA="0" compatLnSpc="1">
            <a:prstTxWarp prst="textNoShape">
              <a:avLst/>
            </a:prstTxWarp>
            <a:noAutofit/>
          </a:bodyPr>
          <a:lstStyle/>
          <a:p>
            <a:pPr algn="ctr">
              <a:buClr>
                <a:schemeClr val="tx2"/>
              </a:buClr>
              <a:buSzPct val="110000"/>
            </a:pPr>
            <a:endParaRPr sz="1000" b="1" kern="0" dirty="0">
              <a:solidFill>
                <a:schemeClr val="tx2"/>
              </a:solidFill>
              <a:latin typeface="BLK Fort" panose="020B0503030202060203" pitchFamily="34" charset="0"/>
            </a:endParaRPr>
          </a:p>
        </p:txBody>
      </p:sp>
      <p:sp>
        <p:nvSpPr>
          <p:cNvPr id="14" name="Slide Number Placeholder 2"/>
          <p:cNvSpPr>
            <a:spLocks noGrp="1"/>
          </p:cNvSpPr>
          <p:nvPr>
            <p:ph type="sldNum" sz="quarter" idx="4"/>
          </p:nvPr>
        </p:nvSpPr>
        <p:spPr>
          <a:xfrm>
            <a:off x="8445570" y="6446520"/>
            <a:ext cx="411480" cy="411480"/>
          </a:xfrm>
          <a:prstGeom prst="rect">
            <a:avLst/>
          </a:prstGeom>
        </p:spPr>
        <p:txBody>
          <a:bodyPr vert="horz" lIns="0" tIns="0" rIns="0" bIns="0" rtlCol="0" anchor="ctr"/>
          <a:lstStyle>
            <a:lvl1pPr algn="r">
              <a:defRPr sz="800">
                <a:solidFill>
                  <a:schemeClr val="bg1"/>
                </a:solidFill>
                <a:latin typeface="BLK Fort" panose="020B0503030202060203" pitchFamily="34" charset="0"/>
              </a:defRPr>
            </a:lvl1pPr>
          </a:lstStyle>
          <a:p>
            <a:fld id="{C0531ADF-2191-45C5-9D71-08764BF86A6F}" type="slidenum">
              <a:rPr lang="en-GB" smtClean="0"/>
              <a:pPr/>
              <a:t>‹#›</a:t>
            </a:fld>
            <a:endParaRPr lang="en-GB" dirty="0"/>
          </a:p>
        </p:txBody>
      </p:sp>
      <p:sp>
        <p:nvSpPr>
          <p:cNvPr id="8" name="Footer Placeholder 3"/>
          <p:cNvSpPr>
            <a:spLocks noGrp="1"/>
          </p:cNvSpPr>
          <p:nvPr>
            <p:ph type="ftr" sz="quarter" idx="10"/>
          </p:nvPr>
        </p:nvSpPr>
        <p:spPr>
          <a:xfrm>
            <a:off x="1600200" y="6446520"/>
            <a:ext cx="5943600" cy="411480"/>
          </a:xfrm>
          <a:prstGeom prst="rect">
            <a:avLst/>
          </a:prstGeom>
        </p:spPr>
        <p:txBody>
          <a:bodyPr anchor="ctr"/>
          <a:lstStyle>
            <a:lvl1pPr algn="ctr">
              <a:defRPr sz="800" cap="all" baseline="0">
                <a:solidFill>
                  <a:schemeClr val="bg1"/>
                </a:solidFill>
                <a:latin typeface="BLK Fort" panose="020B0503030202060203" pitchFamily="34" charset="0"/>
              </a:defRPr>
            </a:lvl1pPr>
          </a:lstStyle>
          <a:p>
            <a:r>
              <a:rPr lang="en-US"/>
              <a:t>Limited Distribution</a:t>
            </a:r>
            <a:endParaRPr lang="en-GB" dirty="0"/>
          </a:p>
        </p:txBody>
      </p:sp>
      <p:sp>
        <p:nvSpPr>
          <p:cNvPr id="5" name="Text Placeholder 4"/>
          <p:cNvSpPr>
            <a:spLocks noGrp="1"/>
          </p:cNvSpPr>
          <p:nvPr>
            <p:ph type="body" idx="1"/>
          </p:nvPr>
        </p:nvSpPr>
        <p:spPr>
          <a:xfrm>
            <a:off x="304800" y="1087210"/>
            <a:ext cx="8534400" cy="4937760"/>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2" name="Title Placeholder 1"/>
          <p:cNvSpPr>
            <a:spLocks noGrp="1"/>
          </p:cNvSpPr>
          <p:nvPr>
            <p:ph type="title"/>
          </p:nvPr>
        </p:nvSpPr>
        <p:spPr>
          <a:xfrm>
            <a:off x="304800" y="301752"/>
            <a:ext cx="8534400" cy="594360"/>
          </a:xfrm>
          <a:prstGeom prst="rect">
            <a:avLst/>
          </a:prstGeom>
        </p:spPr>
        <p:txBody>
          <a:bodyPr vert="horz" lIns="0" tIns="0" rIns="0" bIns="0" rtlCol="0" anchor="t" anchorCtr="0">
            <a:noAutofit/>
          </a:bodyPr>
          <a:lstStyle/>
          <a:p>
            <a:r>
              <a:rPr lang="en-US"/>
              <a:t>Click to edit Master title style</a:t>
            </a:r>
            <a:endParaRPr dirty="0"/>
          </a:p>
        </p:txBody>
      </p:sp>
      <p:pic>
        <p:nvPicPr>
          <p:cNvPr id="16" name="Picture 15">
            <a:extLst>
              <a:ext uri="{FF2B5EF4-FFF2-40B4-BE49-F238E27FC236}">
                <a16:creationId xmlns:a16="http://schemas.microsoft.com/office/drawing/2014/main" id="{4F165AC9-D0E4-4934-9F14-77769E62A020}"/>
              </a:ext>
            </a:extLst>
          </p:cNvPr>
          <p:cNvPicPr>
            <a:picLocks noChangeAspect="1"/>
          </p:cNvPicPr>
          <p:nvPr userDrawn="1"/>
        </p:nvPicPr>
        <p:blipFill>
          <a:blip r:embed="rId17"/>
          <a:stretch>
            <a:fillRect/>
          </a:stretch>
        </p:blipFill>
        <p:spPr>
          <a:xfrm>
            <a:off x="0" y="6443471"/>
            <a:ext cx="1609347" cy="414529"/>
          </a:xfrm>
          <a:prstGeom prst="rect">
            <a:avLst/>
          </a:prstGeom>
        </p:spPr>
      </p:pic>
    </p:spTree>
    <p:extLst>
      <p:ext uri="{BB962C8B-B14F-4D97-AF65-F5344CB8AC3E}">
        <p14:creationId xmlns:p14="http://schemas.microsoft.com/office/powerpoint/2010/main" val="4119439785"/>
      </p:ext>
    </p:extLst>
  </p:cSld>
  <p:clrMap bg1="lt1" tx1="dk1" bg2="lt2" tx2="dk2" accent1="accent1" accent2="accent2" accent3="accent3" accent4="accent4" accent5="accent5" accent6="accent6" hlink="hlink" folHlink="folHlink"/>
  <p:sldLayoutIdLst>
    <p:sldLayoutId id="2147484063" r:id="rId1"/>
    <p:sldLayoutId id="2147484068" r:id="rId2"/>
    <p:sldLayoutId id="2147484084" r:id="rId3"/>
    <p:sldLayoutId id="2147484020" r:id="rId4"/>
    <p:sldLayoutId id="2147484021" r:id="rId5"/>
    <p:sldLayoutId id="2147484024" r:id="rId6"/>
    <p:sldLayoutId id="2147484061" r:id="rId7"/>
    <p:sldLayoutId id="2147484065" r:id="rId8"/>
    <p:sldLayoutId id="2147484062" r:id="rId9"/>
    <p:sldLayoutId id="2147484064" r:id="rId10"/>
    <p:sldLayoutId id="2147484025" r:id="rId11"/>
    <p:sldLayoutId id="2147484091" r:id="rId12"/>
    <p:sldLayoutId id="2147484026" r:id="rId13"/>
    <p:sldLayoutId id="2147484027" r:id="rId14"/>
    <p:sldLayoutId id="2147484028" r:id="rId15"/>
  </p:sldLayoutIdLst>
  <p:hf hdr="0" dt="0"/>
  <p:txStyles>
    <p:titleStyle>
      <a:lvl1pPr algn="l" defTabSz="914400" rtl="0" eaLnBrk="1" latinLnBrk="0" hangingPunct="1">
        <a:spcBef>
          <a:spcPct val="0"/>
        </a:spcBef>
        <a:buNone/>
        <a:defRPr sz="2200" b="0" kern="1200">
          <a:solidFill>
            <a:schemeClr val="tx2"/>
          </a:solidFill>
          <a:latin typeface="+mj-lt"/>
          <a:ea typeface="+mj-ea"/>
          <a:cs typeface="+mj-cs"/>
        </a:defRPr>
      </a:lvl1pPr>
    </p:titleStyle>
    <p:bodyStyle>
      <a:lvl1pPr marL="0" marR="0" indent="0" algn="l" defTabSz="914400" rtl="0" eaLnBrk="1" fontAlgn="auto" latinLnBrk="0" hangingPunct="1">
        <a:lnSpc>
          <a:spcPct val="100000"/>
        </a:lnSpc>
        <a:spcBef>
          <a:spcPts val="700"/>
        </a:spcBef>
        <a:spcAft>
          <a:spcPts val="0"/>
        </a:spcAft>
        <a:buSzTx/>
        <a:buFont typeface="Arial" pitchFamily="34" charset="0"/>
        <a:buNone/>
        <a:tabLst/>
        <a:defRPr kumimoji="0" sz="1400" b="1" i="0" u="none" strike="noStrike" kern="1200" cap="none" spc="0" normalizeH="0" baseline="0">
          <a:ln>
            <a:noFill/>
          </a:ln>
          <a:solidFill>
            <a:schemeClr val="tx2"/>
          </a:solidFill>
          <a:effectLst/>
          <a:uLnTx/>
          <a:uFillTx/>
          <a:latin typeface="BLK Fort" panose="020B0503030202060203" pitchFamily="34" charset="0"/>
          <a:ea typeface="+mn-ea"/>
          <a:cs typeface="+mn-cs"/>
        </a:defRPr>
      </a:lvl1pPr>
      <a:lvl2pPr marL="137160" marR="0" indent="-137160" algn="l" defTabSz="914400" rtl="0" eaLnBrk="1" fontAlgn="auto" latinLnBrk="0" hangingPunct="1">
        <a:lnSpc>
          <a:spcPct val="100000"/>
        </a:lnSpc>
        <a:spcBef>
          <a:spcPts val="700"/>
        </a:spcBef>
        <a:spcAft>
          <a:spcPts val="0"/>
        </a:spcAft>
        <a:buClr>
          <a:schemeClr val="tx1"/>
        </a:buClr>
        <a:buSzPct val="100000"/>
        <a:buFont typeface="Arial" panose="020B0604020202020204" pitchFamily="34" charset="0"/>
        <a:buChar char="•"/>
        <a:tabLst/>
        <a:defRPr kumimoji="0" sz="1200" b="0" i="0" u="none" strike="noStrike" kern="1200" cap="none" spc="0" normalizeH="0" baseline="0">
          <a:ln>
            <a:noFill/>
          </a:ln>
          <a:solidFill>
            <a:schemeClr val="tx2"/>
          </a:solidFill>
          <a:effectLst/>
          <a:uLnTx/>
          <a:uFillTx/>
          <a:latin typeface="BLK Fort" panose="020B0503030202060203" pitchFamily="34" charset="0"/>
          <a:ea typeface="+mn-ea"/>
          <a:cs typeface="+mn-cs"/>
        </a:defRPr>
      </a:lvl2pPr>
      <a:lvl3pPr marL="301752" marR="0" indent="-137160" algn="l" defTabSz="914400" rtl="0" eaLnBrk="1" fontAlgn="auto" latinLnBrk="0" hangingPunct="1">
        <a:lnSpc>
          <a:spcPct val="100000"/>
        </a:lnSpc>
        <a:spcBef>
          <a:spcPts val="700"/>
        </a:spcBef>
        <a:spcAft>
          <a:spcPts val="0"/>
        </a:spcAft>
        <a:buClr>
          <a:schemeClr val="tx1"/>
        </a:buClr>
        <a:buSzTx/>
        <a:buFont typeface="Arial" panose="020B0604020202020204" pitchFamily="34" charset="0"/>
        <a:buChar char="–"/>
        <a:tabLst/>
        <a:defRPr kumimoji="0" sz="1200" b="0" i="0" u="none" strike="noStrike" kern="1200" cap="none" spc="0" normalizeH="0" baseline="0">
          <a:ln>
            <a:noFill/>
          </a:ln>
          <a:solidFill>
            <a:schemeClr val="tx2"/>
          </a:solidFill>
          <a:effectLst/>
          <a:uLnTx/>
          <a:uFillTx/>
          <a:latin typeface="BLK Fort" panose="020B0503030202060203" pitchFamily="34" charset="0"/>
          <a:ea typeface="+mn-ea"/>
          <a:cs typeface="+mn-cs"/>
        </a:defRPr>
      </a:lvl3pPr>
      <a:lvl4pPr marL="502920" marR="0" indent="-137160" algn="l" defTabSz="914400" rtl="0" eaLnBrk="1" fontAlgn="auto" latinLnBrk="0" hangingPunct="1">
        <a:lnSpc>
          <a:spcPct val="100000"/>
        </a:lnSpc>
        <a:spcBef>
          <a:spcPts val="700"/>
        </a:spcBef>
        <a:spcAft>
          <a:spcPts val="0"/>
        </a:spcAft>
        <a:buClr>
          <a:schemeClr val="tx1"/>
        </a:buClr>
        <a:buSzPct val="100000"/>
        <a:buFont typeface="Arial" panose="020B0604020202020204" pitchFamily="34" charset="0"/>
        <a:buChar char="•"/>
        <a:tabLst/>
        <a:defRPr kumimoji="0" sz="1200" b="0" i="0" u="none" strike="noStrike" kern="1200" cap="none" spc="0" normalizeH="0" baseline="0">
          <a:ln>
            <a:noFill/>
          </a:ln>
          <a:solidFill>
            <a:schemeClr val="tx2"/>
          </a:solidFill>
          <a:effectLst/>
          <a:uLnTx/>
          <a:uFillTx/>
          <a:latin typeface="BLK Fort" panose="020B0503030202060203" pitchFamily="34" charset="0"/>
          <a:ea typeface="+mn-ea"/>
          <a:cs typeface="+mn-cs"/>
        </a:defRPr>
      </a:lvl4pPr>
      <a:lvl5pPr marL="694944" marR="0" indent="-137160" algn="l" defTabSz="914400" rtl="0" eaLnBrk="1" fontAlgn="auto" latinLnBrk="0" hangingPunct="1">
        <a:lnSpc>
          <a:spcPct val="100000"/>
        </a:lnSpc>
        <a:spcBef>
          <a:spcPts val="700"/>
        </a:spcBef>
        <a:spcAft>
          <a:spcPts val="0"/>
        </a:spcAft>
        <a:buClr>
          <a:schemeClr val="tx1"/>
        </a:buClr>
        <a:buSzTx/>
        <a:buFont typeface="Arial" panose="020B0604020202020204" pitchFamily="34" charset="0"/>
        <a:buChar char="–"/>
        <a:tabLst/>
        <a:defRPr kumimoji="0" sz="1200" b="0" i="0" u="none" strike="noStrike" kern="1200" cap="none" spc="0" normalizeH="0" baseline="0">
          <a:ln>
            <a:noFill/>
          </a:ln>
          <a:solidFill>
            <a:schemeClr val="tx2"/>
          </a:solidFill>
          <a:effectLst/>
          <a:uLnTx/>
          <a:uFillTx/>
          <a:latin typeface="BLK Fort" panose="020B0503030202060203" pitchFamily="34" charset="0"/>
          <a:ea typeface="+mn-ea"/>
          <a:cs typeface="+mn-cs"/>
        </a:defRPr>
      </a:lvl5pPr>
      <a:lvl6pPr marL="886968" indent="-137160" algn="l" defTabSz="914400" rtl="0" eaLnBrk="1" latinLnBrk="0" hangingPunct="1">
        <a:spcBef>
          <a:spcPts val="700"/>
        </a:spcBef>
        <a:buClr>
          <a:schemeClr val="tx1"/>
        </a:buClr>
        <a:buFont typeface="Arial" pitchFamily="34" charset="0"/>
        <a:buChar char="•"/>
        <a:defRPr sz="1200" kern="1200">
          <a:solidFill>
            <a:schemeClr val="tx1"/>
          </a:solidFill>
          <a:latin typeface="BLK Fort" panose="020B0503030202060203" pitchFamily="34" charset="0"/>
          <a:ea typeface="+mn-ea"/>
          <a:cs typeface="+mn-cs"/>
        </a:defRPr>
      </a:lvl6pPr>
      <a:lvl7pPr marL="1078992" indent="-137160" algn="l" defTabSz="914400" rtl="0" eaLnBrk="1" latinLnBrk="0" hangingPunct="1">
        <a:spcBef>
          <a:spcPts val="700"/>
        </a:spcBef>
        <a:buClr>
          <a:schemeClr val="tx1"/>
        </a:buClr>
        <a:buFont typeface="Arial" panose="020B0604020202020204" pitchFamily="34" charset="0"/>
        <a:buChar char="–"/>
        <a:defRPr sz="1200" kern="1200">
          <a:solidFill>
            <a:schemeClr val="tx1"/>
          </a:solidFill>
          <a:latin typeface="BLK Fort" panose="020B0503030202060203" pitchFamily="34" charset="0"/>
          <a:ea typeface="+mn-ea"/>
          <a:cs typeface="+mn-cs"/>
        </a:defRPr>
      </a:lvl7pPr>
      <a:lvl8pPr marL="1271016" indent="-137160" algn="l" defTabSz="914400" rtl="0" eaLnBrk="1" latinLnBrk="0" hangingPunct="1">
        <a:spcBef>
          <a:spcPts val="700"/>
        </a:spcBef>
        <a:buClr>
          <a:schemeClr val="tx1"/>
        </a:buClr>
        <a:buFont typeface="Arial" pitchFamily="34" charset="0"/>
        <a:buChar char="•"/>
        <a:defRPr sz="1200" kern="1200">
          <a:solidFill>
            <a:schemeClr val="tx1"/>
          </a:solidFill>
          <a:latin typeface="BLK Fort" panose="020B0503030202060203" pitchFamily="34" charset="0"/>
          <a:ea typeface="+mn-ea"/>
          <a:cs typeface="+mn-cs"/>
        </a:defRPr>
      </a:lvl8pPr>
      <a:lvl9pPr marL="1463040" indent="-137160" algn="l" defTabSz="914400" rtl="0" eaLnBrk="1" latinLnBrk="0" hangingPunct="1">
        <a:spcBef>
          <a:spcPts val="700"/>
        </a:spcBef>
        <a:buClr>
          <a:schemeClr val="tx1"/>
        </a:buClr>
        <a:buFont typeface="Arial" panose="020B0604020202020204" pitchFamily="34" charset="0"/>
        <a:buChar char="–"/>
        <a:defRPr sz="1200" kern="1200">
          <a:solidFill>
            <a:schemeClr val="tx1"/>
          </a:solidFill>
          <a:latin typeface="BLK Fort" panose="020B0503030202060203" pitchFamily="34" charset="0"/>
          <a:ea typeface="+mn-ea"/>
          <a:cs typeface="+mn-cs"/>
        </a:defRPr>
      </a:lvl9pPr>
    </p:bodyStyle>
    <p:otherStyle>
      <a:defPPr>
        <a:defRPr/>
      </a:defPPr>
      <a:lvl1pPr marL="0" algn="l" defTabSz="914400" rtl="0" eaLnBrk="1" latinLnBrk="0" hangingPunct="1">
        <a:defRPr sz="1100" kern="1200">
          <a:solidFill>
            <a:schemeClr val="tx1"/>
          </a:solidFill>
          <a:latin typeface="+mn-lt"/>
          <a:ea typeface="+mn-ea"/>
          <a:cs typeface="+mn-cs"/>
        </a:defRPr>
      </a:lvl1pPr>
      <a:lvl2pPr marL="457200" algn="l" defTabSz="914400" rtl="0" eaLnBrk="1" latinLnBrk="0" hangingPunct="1">
        <a:defRPr sz="1100" kern="1200">
          <a:solidFill>
            <a:schemeClr val="tx1"/>
          </a:solidFill>
          <a:latin typeface="+mn-lt"/>
          <a:ea typeface="+mn-ea"/>
          <a:cs typeface="+mn-cs"/>
        </a:defRPr>
      </a:lvl2pPr>
      <a:lvl3pPr marL="914400" algn="l" defTabSz="914400" rtl="0" eaLnBrk="1" latinLnBrk="0" hangingPunct="1">
        <a:defRPr sz="1100" kern="1200">
          <a:solidFill>
            <a:schemeClr val="tx1"/>
          </a:solidFill>
          <a:latin typeface="+mn-lt"/>
          <a:ea typeface="+mn-ea"/>
          <a:cs typeface="+mn-cs"/>
        </a:defRPr>
      </a:lvl3pPr>
      <a:lvl4pPr marL="1371600" algn="l" defTabSz="914400" rtl="0" eaLnBrk="1" latinLnBrk="0" hangingPunct="1">
        <a:defRPr sz="1100" kern="1200">
          <a:solidFill>
            <a:schemeClr val="tx1"/>
          </a:solidFill>
          <a:latin typeface="+mn-lt"/>
          <a:ea typeface="+mn-ea"/>
          <a:cs typeface="+mn-cs"/>
        </a:defRPr>
      </a:lvl4pPr>
      <a:lvl5pPr marL="1828800" algn="l" defTabSz="914400" rtl="0" eaLnBrk="1" latinLnBrk="0" hangingPunct="1">
        <a:defRPr sz="1100" kern="1200">
          <a:solidFill>
            <a:schemeClr val="tx1"/>
          </a:solidFill>
          <a:latin typeface="+mn-lt"/>
          <a:ea typeface="+mn-ea"/>
          <a:cs typeface="+mn-cs"/>
        </a:defRPr>
      </a:lvl5pPr>
      <a:lvl6pPr marL="2286000" algn="l" defTabSz="914400" rtl="0" eaLnBrk="1" latinLnBrk="0" hangingPunct="1">
        <a:defRPr sz="1100" kern="1200">
          <a:solidFill>
            <a:schemeClr val="tx1"/>
          </a:solidFill>
          <a:latin typeface="+mn-lt"/>
          <a:ea typeface="+mn-ea"/>
          <a:cs typeface="+mn-cs"/>
        </a:defRPr>
      </a:lvl6pPr>
      <a:lvl7pPr marL="2743200" algn="l" defTabSz="914400" rtl="0" eaLnBrk="1" latinLnBrk="0" hangingPunct="1">
        <a:defRPr sz="1100" kern="1200">
          <a:solidFill>
            <a:schemeClr val="tx1"/>
          </a:solidFill>
          <a:latin typeface="+mn-lt"/>
          <a:ea typeface="+mn-ea"/>
          <a:cs typeface="+mn-cs"/>
        </a:defRPr>
      </a:lvl7pPr>
      <a:lvl8pPr marL="3200400" algn="l" defTabSz="914400" rtl="0" eaLnBrk="1" latinLnBrk="0" hangingPunct="1">
        <a:defRPr sz="1100" kern="1200">
          <a:solidFill>
            <a:schemeClr val="tx1"/>
          </a:solidFill>
          <a:latin typeface="+mn-lt"/>
          <a:ea typeface="+mn-ea"/>
          <a:cs typeface="+mn-cs"/>
        </a:defRPr>
      </a:lvl8pPr>
      <a:lvl9pPr marL="3657600" algn="l" defTabSz="914400" rtl="0" eaLnBrk="1" latinLnBrk="0" hangingPunct="1">
        <a:defRPr sz="11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92" userDrawn="1">
          <p15:clr>
            <a:srgbClr val="5ACBF0"/>
          </p15:clr>
        </p15:guide>
        <p15:guide id="3" orient="horz" pos="3960" userDrawn="1">
          <p15:clr>
            <a:srgbClr val="C35EA4"/>
          </p15:clr>
        </p15:guide>
        <p15:guide id="4" pos="192" userDrawn="1">
          <p15:clr>
            <a:srgbClr val="5ACBF0"/>
          </p15:clr>
        </p15:guide>
        <p15:guide id="5" pos="5568" userDrawn="1">
          <p15:clr>
            <a:srgbClr val="5ACBF0"/>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05B1A6AE-A7D2-4A7A-A2B6-3B99A19E3DCD}"/>
              </a:ext>
            </a:extLst>
          </p:cNvPr>
          <p:cNvSpPr>
            <a:spLocks noGrp="1"/>
          </p:cNvSpPr>
          <p:nvPr>
            <p:ph type="title"/>
          </p:nvPr>
        </p:nvSpPr>
        <p:spPr/>
        <p:txBody>
          <a:bodyPr/>
          <a:lstStyle/>
          <a:p>
            <a:r>
              <a:rPr lang="en-US" dirty="0"/>
              <a:t>Biography</a:t>
            </a:r>
          </a:p>
        </p:txBody>
      </p:sp>
      <p:sp>
        <p:nvSpPr>
          <p:cNvPr id="3" name="Slide Number Placeholder 2">
            <a:extLst>
              <a:ext uri="{FF2B5EF4-FFF2-40B4-BE49-F238E27FC236}">
                <a16:creationId xmlns:a16="http://schemas.microsoft.com/office/drawing/2014/main" id="{B623E2BD-37EA-4731-ACA8-0A1CBE838657}"/>
              </a:ext>
            </a:extLst>
          </p:cNvPr>
          <p:cNvSpPr>
            <a:spLocks noGrp="1"/>
          </p:cNvSpPr>
          <p:nvPr>
            <p:ph type="sldNum" sz="quarter" idx="13"/>
          </p:nvPr>
        </p:nvSpPr>
        <p:spPr/>
        <p:txBody>
          <a:bodyPr/>
          <a:lstStyle/>
          <a:p>
            <a:fld id="{C0531ADF-2191-45C5-9D71-08764BF86A6F}" type="slidenum">
              <a:rPr lang="en-US" smtClean="0"/>
              <a:pPr/>
              <a:t>1</a:t>
            </a:fld>
            <a:endParaRPr lang="en-US"/>
          </a:p>
        </p:txBody>
      </p:sp>
      <p:pic>
        <p:nvPicPr>
          <p:cNvPr id="2" name="Picture 1">
            <a:extLst>
              <a:ext uri="{FF2B5EF4-FFF2-40B4-BE49-F238E27FC236}">
                <a16:creationId xmlns:a16="http://schemas.microsoft.com/office/drawing/2014/main" id="{5B8A779E-7252-D434-3447-DE27C2A105AD}"/>
              </a:ext>
            </a:extLst>
          </p:cNvPr>
          <p:cNvPicPr>
            <a:picLocks noChangeAspect="1"/>
          </p:cNvPicPr>
          <p:nvPr/>
        </p:nvPicPr>
        <p:blipFill>
          <a:blip r:embed="rId2"/>
          <a:stretch>
            <a:fillRect/>
          </a:stretch>
        </p:blipFill>
        <p:spPr>
          <a:xfrm>
            <a:off x="304800" y="1121174"/>
            <a:ext cx="1295400" cy="1333500"/>
          </a:xfrm>
          <a:prstGeom prst="ellipse">
            <a:avLst/>
          </a:prstGeom>
        </p:spPr>
      </p:pic>
      <p:sp>
        <p:nvSpPr>
          <p:cNvPr id="5" name="Footer Placeholder 4">
            <a:extLst>
              <a:ext uri="{FF2B5EF4-FFF2-40B4-BE49-F238E27FC236}">
                <a16:creationId xmlns:a16="http://schemas.microsoft.com/office/drawing/2014/main" id="{AA5D1CC2-831F-4BB4-83F8-F13B0DC5A487}"/>
              </a:ext>
            </a:extLst>
          </p:cNvPr>
          <p:cNvSpPr>
            <a:spLocks noGrp="1"/>
          </p:cNvSpPr>
          <p:nvPr>
            <p:ph type="ftr" sz="quarter" idx="14"/>
          </p:nvPr>
        </p:nvSpPr>
        <p:spPr/>
        <p:txBody>
          <a:bodyPr/>
          <a:lstStyle/>
          <a:p>
            <a:r>
              <a:rPr lang="en-US"/>
              <a:t>Limited Distribution</a:t>
            </a:r>
          </a:p>
        </p:txBody>
      </p:sp>
      <p:sp>
        <p:nvSpPr>
          <p:cNvPr id="7" name="TextBox 6">
            <a:extLst>
              <a:ext uri="{FF2B5EF4-FFF2-40B4-BE49-F238E27FC236}">
                <a16:creationId xmlns:a16="http://schemas.microsoft.com/office/drawing/2014/main" id="{EEE75E3A-EFB7-2039-89C1-0A5DE24C0A84}"/>
              </a:ext>
            </a:extLst>
          </p:cNvPr>
          <p:cNvSpPr txBox="1"/>
          <p:nvPr/>
        </p:nvSpPr>
        <p:spPr>
          <a:xfrm>
            <a:off x="1668325" y="1121174"/>
            <a:ext cx="6777245" cy="2462213"/>
          </a:xfrm>
          <a:prstGeom prst="rect">
            <a:avLst/>
          </a:prstGeom>
          <a:noFill/>
        </p:spPr>
        <p:txBody>
          <a:bodyPr wrap="square">
            <a:spAutoFit/>
          </a:bodyPr>
          <a:lstStyle/>
          <a:p>
            <a:r>
              <a:rPr lang="en-US" sz="1100" b="1" i="0" dirty="0">
                <a:solidFill>
                  <a:srgbClr val="000000"/>
                </a:solidFill>
                <a:effectLst/>
                <a:highlight>
                  <a:srgbClr val="FFFFFF"/>
                </a:highlight>
              </a:rPr>
              <a:t>Richard Mejzak, CFA, Managing Director</a:t>
            </a:r>
            <a:r>
              <a:rPr lang="en-US" sz="1100" b="0" i="0" dirty="0">
                <a:solidFill>
                  <a:srgbClr val="000000"/>
                </a:solidFill>
                <a:effectLst/>
                <a:highlight>
                  <a:srgbClr val="FFFFFF"/>
                </a:highlight>
              </a:rPr>
              <a:t>, is Global Head of Investments, including Portfolio Management and Credit Research for the Cash Business and is the Head of BlackRock's Philadelphia office. He is responsible for short-term investment solutions, through pooled vehicles and separately managed accounts, across a variety of mandates and currencies. </a:t>
            </a:r>
          </a:p>
          <a:p>
            <a:endParaRPr lang="en-US" sz="1100" dirty="0">
              <a:solidFill>
                <a:srgbClr val="000000"/>
              </a:solidFill>
              <a:highlight>
                <a:srgbClr val="FFFFFF"/>
              </a:highlight>
            </a:endParaRPr>
          </a:p>
          <a:p>
            <a:r>
              <a:rPr lang="en-US" sz="1100" b="0" i="0" dirty="0">
                <a:solidFill>
                  <a:srgbClr val="000000"/>
                </a:solidFill>
                <a:effectLst/>
                <a:highlight>
                  <a:srgbClr val="FFFFFF"/>
                </a:highlight>
              </a:rPr>
              <a:t>As one of the world's largest providers of liquidity solutions, the global BlackRock Cash Management Group manages assets across multiple currencies for corporations, banks, foundations, insurance companies, hedge funds as well as asset and wealth managers. Mr. Mejzak's service with the firm dates back to 1990, including his years with Merrill Lynch Investment Managers (MLIM), which merged with BlackRock in 2006. </a:t>
            </a:r>
          </a:p>
          <a:p>
            <a:endParaRPr lang="en-US" sz="1100" dirty="0">
              <a:solidFill>
                <a:srgbClr val="000000"/>
              </a:solidFill>
              <a:highlight>
                <a:srgbClr val="FFFFFF"/>
              </a:highlight>
            </a:endParaRPr>
          </a:p>
          <a:p>
            <a:r>
              <a:rPr lang="en-US" sz="1100" b="0" i="0" dirty="0">
                <a:solidFill>
                  <a:srgbClr val="000000"/>
                </a:solidFill>
                <a:effectLst/>
                <a:highlight>
                  <a:srgbClr val="FFFFFF"/>
                </a:highlight>
              </a:rPr>
              <a:t>Mr. Mejzak is a member of the CFA Institute and the CFA Society of Philadelphia. He earned a BS degree in accounting from Villanova University and serves on the Villanova School of Business Finance Department Advisory Council.</a:t>
            </a:r>
            <a:endParaRPr lang="en-US" sz="1100" dirty="0"/>
          </a:p>
        </p:txBody>
      </p:sp>
    </p:spTree>
    <p:extLst>
      <p:ext uri="{BB962C8B-B14F-4D97-AF65-F5344CB8AC3E}">
        <p14:creationId xmlns:p14="http://schemas.microsoft.com/office/powerpoint/2010/main" val="4224837255"/>
      </p:ext>
    </p:extLst>
  </p:cSld>
  <p:clrMapOvr>
    <a:masterClrMapping/>
  </p:clrMapOvr>
</p:sld>
</file>

<file path=ppt/theme/theme1.xml><?xml version="1.0" encoding="utf-8"?>
<a:theme xmlns:a="http://schemas.openxmlformats.org/drawingml/2006/main" name="BLK 4x3 2019">
  <a:themeElements>
    <a:clrScheme name="Custom 1">
      <a:dk1>
        <a:srgbClr val="000000"/>
      </a:dk1>
      <a:lt1>
        <a:srgbClr val="FFFFFF"/>
      </a:lt1>
      <a:dk2>
        <a:srgbClr val="000000"/>
      </a:dk2>
      <a:lt2>
        <a:srgbClr val="D6D5DD"/>
      </a:lt2>
      <a:accent1>
        <a:srgbClr val="FF4713"/>
      </a:accent1>
      <a:accent2>
        <a:srgbClr val="FFCE00"/>
      </a:accent2>
      <a:accent3>
        <a:srgbClr val="008B5C"/>
      </a:accent3>
      <a:accent4>
        <a:srgbClr val="FC9BB3"/>
      </a:accent4>
      <a:accent5>
        <a:srgbClr val="9062BC"/>
      </a:accent5>
      <a:accent6>
        <a:srgbClr val="C00B28"/>
      </a:accent6>
      <a:hlink>
        <a:srgbClr val="000000"/>
      </a:hlink>
      <a:folHlink>
        <a:srgbClr val="505050"/>
      </a:folHlink>
    </a:clrScheme>
    <a:fontScheme name="BLK Fort (Updated 2019)">
      <a:majorFont>
        <a:latin typeface="BLK Fort Extrabold"/>
        <a:ea typeface=""/>
        <a:cs typeface=""/>
      </a:majorFont>
      <a:minorFont>
        <a:latin typeface="BLK Fort"/>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D6D5DD"/>
        </a:solidFill>
        <a:ln w="9525" cap="flat" cmpd="sng" algn="ctr">
          <a:noFill/>
          <a:prstDash val="solid"/>
        </a:ln>
        <a:effectLst/>
      </a:spPr>
      <a:bodyPr rot="0" spcFirstLastPara="0" vertOverflow="overflow" horzOverflow="overflow" vert="horz" wrap="square" lIns="91440" tIns="91440" rIns="91440" bIns="91440" numCol="1" spcCol="0" rtlCol="0" fromWordArt="0" anchor="ctr" anchorCtr="0" forceAA="0" compatLnSpc="1">
        <a:prstTxWarp prst="textNoShape">
          <a:avLst/>
        </a:prstTxWarp>
        <a:noAutofit/>
      </a:bodyPr>
      <a:lstStyle>
        <a:defPPr algn="ctr">
          <a:buClr>
            <a:schemeClr val="tx2"/>
          </a:buClr>
          <a:buSzPct val="110000"/>
          <a:defRPr sz="1400" b="1" kern="0" dirty="0" err="1" smtClean="0"/>
        </a:defPPr>
      </a:lstStyle>
    </a:spDef>
    <a:lnDef>
      <a:spPr>
        <a:ln w="127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noAutofit/>
      </a:bodyPr>
      <a:lstStyle>
        <a:defPPr marL="164592" indent="-164592" algn="l">
          <a:buClr>
            <a:schemeClr val="tx1"/>
          </a:buClr>
          <a:buSzPct val="110000"/>
          <a:buFont typeface="Arial" panose="020B0604020202020204" pitchFamily="34" charset="0"/>
          <a:buChar char="•"/>
          <a:defRPr sz="1200" dirty="0" err="1" smtClean="0"/>
        </a:defPPr>
      </a:lstStyle>
    </a:txDef>
  </a:objectDefaults>
  <a:extraClrSchemeLst/>
  <a:custClrLst>
    <a:custClr name="blank">
      <a:srgbClr val="FFFFFF"/>
    </a:custClr>
    <a:custClr name="blank">
      <a:srgbClr val="FFFFFF"/>
    </a:custClr>
    <a:custClr name="blank">
      <a:srgbClr val="FFFFFF"/>
    </a:custClr>
    <a:custClr name="Dark Gray">
      <a:srgbClr val="7C7B7F"/>
    </a:custClr>
    <a:custClr name="172 Shade">
      <a:srgbClr val="CD4119"/>
    </a:custClr>
    <a:custClr name="116 Shade">
      <a:srgbClr val="FCA900"/>
    </a:custClr>
    <a:custClr name="7724 Shade">
      <a:srgbClr val="00573C"/>
    </a:custClr>
    <a:custClr name="183 Shade">
      <a:srgbClr val="C80058"/>
    </a:custClr>
    <a:custClr name="2074 Shade">
      <a:srgbClr val="6E3FA3"/>
    </a:custClr>
    <a:custClr name="199 Shade">
      <a:srgbClr val="990013"/>
    </a:custClr>
    <a:custClr name="blank">
      <a:srgbClr val="FFFFFF"/>
    </a:custClr>
    <a:custClr name="blank">
      <a:srgbClr val="FFFFFF"/>
    </a:custClr>
    <a:custClr name="blank">
      <a:srgbClr val="FFFFFF"/>
    </a:custClr>
    <a:custClr name="Light Gray">
      <a:srgbClr val="D6D5DD"/>
    </a:custClr>
    <a:custClr name="172 Tint">
      <a:srgbClr val="FFB194"/>
    </a:custClr>
    <a:custClr name="116 Tint">
      <a:srgbClr val="FFE67F"/>
    </a:custClr>
    <a:custClr name="7724 Tint">
      <a:srgbClr val="9BD7BE"/>
    </a:custClr>
    <a:custClr name="183 Tint">
      <a:srgbClr val="F8D2D6"/>
    </a:custClr>
    <a:custClr name="2074 Tint">
      <a:srgbClr val="C7B2DE"/>
    </a:custClr>
    <a:custClr name="199 Tint">
      <a:srgbClr val="F3B8C9"/>
    </a:custClr>
  </a:custClrLst>
  <a:extLst>
    <a:ext uri="{05A4C25C-085E-4340-85A3-A5531E510DB2}">
      <thm15:themeFamily xmlns:thm15="http://schemas.microsoft.com/office/thememl/2012/main" name="BLK-Minimal Color.potx" id="{6A22AC00-4DCA-49E0-B5FA-FF9CA7CA73CE}" vid="{42D08B9E-F27A-4C59-B5CA-BC93162E5B04}"/>
    </a:ext>
  </a:extLst>
</a:theme>
</file>

<file path=ppt/theme/theme2.xml><?xml version="1.0" encoding="utf-8"?>
<a:theme xmlns:a="http://schemas.openxmlformats.org/drawingml/2006/main" name="Office Theme">
  <a:themeElements>
    <a:clrScheme name="BLK 2019">
      <a:dk1>
        <a:srgbClr val="000000"/>
      </a:dk1>
      <a:lt1>
        <a:srgbClr val="FFFFFF"/>
      </a:lt1>
      <a:dk2>
        <a:srgbClr val="000000"/>
      </a:dk2>
      <a:lt2>
        <a:srgbClr val="D6D5DD"/>
      </a:lt2>
      <a:accent1>
        <a:srgbClr val="FF4713"/>
      </a:accent1>
      <a:accent2>
        <a:srgbClr val="FFCE00"/>
      </a:accent2>
      <a:accent3>
        <a:srgbClr val="008B5C"/>
      </a:accent3>
      <a:accent4>
        <a:srgbClr val="FC9BB3"/>
      </a:accent4>
      <a:accent5>
        <a:srgbClr val="9062BC"/>
      </a:accent5>
      <a:accent6>
        <a:srgbClr val="C00B28"/>
      </a:accent6>
      <a:hlink>
        <a:srgbClr val="FF4713"/>
      </a:hlink>
      <a:folHlink>
        <a:srgbClr val="D50032"/>
      </a:folHlink>
    </a:clrScheme>
    <a:fontScheme name="BLK Fort">
      <a:majorFont>
        <a:latin typeface="BLK Fort Extrabold"/>
        <a:ea typeface=""/>
        <a:cs typeface=""/>
      </a:majorFont>
      <a:minorFont>
        <a:latin typeface="BLK For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D9D9D9"/>
        </a:solidFill>
        <a:ln w="9525" cap="flat" cmpd="sng" algn="ctr">
          <a:noFill/>
          <a:prstDash val="solid"/>
        </a:ln>
        <a:effectLst/>
      </a:spPr>
      <a:bodyPr rot="0" spcFirstLastPara="0" vertOverflow="overflow" horzOverflow="overflow" vert="horz" wrap="square" lIns="72000" tIns="36000" rIns="72000" bIns="36000" numCol="1" spcCol="0" rtlCol="0" fromWordArt="0" anchor="ctr" anchorCtr="1" forceAA="0" compatLnSpc="1">
        <a:prstTxWarp prst="textNoShape">
          <a:avLst/>
        </a:prstTxWarp>
        <a:noAutofit/>
      </a:bodyPr>
      <a:lstStyle>
        <a:defPPr algn="ctr">
          <a:buClr>
            <a:schemeClr val="tx2"/>
          </a:buClr>
          <a:buSzPct val="110000"/>
          <a:defRPr sz="1000" b="1" kern="0" dirty="0" err="1" smtClean="0"/>
        </a:defPPr>
      </a:lstStyle>
    </a:spDef>
    <a:lnDef>
      <a:spPr>
        <a:ln>
          <a:solidFill>
            <a:srgbClr val="D9D9D9"/>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marL="164592" indent="-164592" algn="l">
          <a:buClr>
            <a:schemeClr val="tx1"/>
          </a:buClr>
          <a:buSzPct val="110000"/>
          <a:buFont typeface="Arial" panose="020B0604020202020204" pitchFamily="34" charset="0"/>
          <a:buChar char="•"/>
          <a:defRPr sz="1200" dirty="0" err="1" smtClean="0"/>
        </a:defPPr>
      </a:lstStyle>
    </a:txDef>
  </a:objectDefaults>
  <a:extraClrSchemeLst/>
  <a:custClrLst>
    <a:custClr name="blank">
      <a:srgbClr val="FFFFFF"/>
    </a:custClr>
    <a:custClr name="blank">
      <a:srgbClr val="FFFFFF"/>
    </a:custClr>
    <a:custClr name="blank">
      <a:srgbClr val="FFFFFF"/>
    </a:custClr>
    <a:custClr name="Dark Gray">
      <a:srgbClr val="7C7B7F"/>
    </a:custClr>
    <a:custClr name="172 Shade">
      <a:srgbClr val="CD4119"/>
    </a:custClr>
    <a:custClr name="116 Shade">
      <a:srgbClr val="FCA900"/>
    </a:custClr>
    <a:custClr name="7724 Shade">
      <a:srgbClr val="00573C"/>
    </a:custClr>
    <a:custClr name="183 Shade">
      <a:srgbClr val="C80058"/>
    </a:custClr>
    <a:custClr name="2074 Shade">
      <a:srgbClr val="6E3FA3"/>
    </a:custClr>
    <a:custClr name="199 Shade">
      <a:srgbClr val="990013"/>
    </a:custClr>
    <a:custClr name="blank">
      <a:srgbClr val="FFFFFF"/>
    </a:custClr>
    <a:custClr name="blank">
      <a:srgbClr val="FFFFFF"/>
    </a:custClr>
    <a:custClr name="blank">
      <a:srgbClr val="FFFFFF"/>
    </a:custClr>
    <a:custClr name="Light Gray">
      <a:srgbClr val="D6D5DD"/>
    </a:custClr>
    <a:custClr name="172 Tint">
      <a:srgbClr val="FFB194"/>
    </a:custClr>
    <a:custClr name="116 Tint">
      <a:srgbClr val="FFE67F"/>
    </a:custClr>
    <a:custClr name="7724 Tint">
      <a:srgbClr val="9BD7BE"/>
    </a:custClr>
    <a:custClr name="183 Tint">
      <a:srgbClr val="F8D2D6"/>
    </a:custClr>
    <a:custClr name="2074 Tint">
      <a:srgbClr val="C7B2DE"/>
    </a:custClr>
    <a:custClr name="199 Tint">
      <a:srgbClr val="F3B8C9"/>
    </a:custClr>
  </a:custClrLst>
</a:theme>
</file>

<file path=ppt/theme/theme3.xml><?xml version="1.0" encoding="utf-8"?>
<a:theme xmlns:a="http://schemas.openxmlformats.org/drawingml/2006/main" name="Office Theme">
  <a:themeElements>
    <a:clrScheme name="BLK 2019">
      <a:dk1>
        <a:srgbClr val="000000"/>
      </a:dk1>
      <a:lt1>
        <a:srgbClr val="FFFFFF"/>
      </a:lt1>
      <a:dk2>
        <a:srgbClr val="000000"/>
      </a:dk2>
      <a:lt2>
        <a:srgbClr val="D6D5DD"/>
      </a:lt2>
      <a:accent1>
        <a:srgbClr val="FF4713"/>
      </a:accent1>
      <a:accent2>
        <a:srgbClr val="FFCE00"/>
      </a:accent2>
      <a:accent3>
        <a:srgbClr val="008B5C"/>
      </a:accent3>
      <a:accent4>
        <a:srgbClr val="FC9BB3"/>
      </a:accent4>
      <a:accent5>
        <a:srgbClr val="9062BC"/>
      </a:accent5>
      <a:accent6>
        <a:srgbClr val="C00B28"/>
      </a:accent6>
      <a:hlink>
        <a:srgbClr val="FF4713"/>
      </a:hlink>
      <a:folHlink>
        <a:srgbClr val="D50032"/>
      </a:folHlink>
    </a:clrScheme>
    <a:fontScheme name="BLK Fort">
      <a:majorFont>
        <a:latin typeface="BLK Fort Extrabold"/>
        <a:ea typeface=""/>
        <a:cs typeface=""/>
      </a:majorFont>
      <a:minorFont>
        <a:latin typeface="BLK For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D9D9D9"/>
        </a:solidFill>
        <a:ln w="9525" cap="flat" cmpd="sng" algn="ctr">
          <a:noFill/>
          <a:prstDash val="solid"/>
        </a:ln>
        <a:effectLst/>
      </a:spPr>
      <a:bodyPr rot="0" spcFirstLastPara="0" vertOverflow="overflow" horzOverflow="overflow" vert="horz" wrap="square" lIns="72000" tIns="36000" rIns="72000" bIns="36000" numCol="1" spcCol="0" rtlCol="0" fromWordArt="0" anchor="ctr" anchorCtr="1" forceAA="0" compatLnSpc="1">
        <a:prstTxWarp prst="textNoShape">
          <a:avLst/>
        </a:prstTxWarp>
        <a:noAutofit/>
      </a:bodyPr>
      <a:lstStyle>
        <a:defPPr algn="ctr">
          <a:buClr>
            <a:schemeClr val="tx2"/>
          </a:buClr>
          <a:buSzPct val="110000"/>
          <a:defRPr sz="1000" b="1" kern="0" dirty="0" err="1" smtClean="0"/>
        </a:defPPr>
      </a:lstStyle>
    </a:spDef>
    <a:lnDef>
      <a:spPr>
        <a:ln>
          <a:solidFill>
            <a:srgbClr val="D9D9D9"/>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marL="164592" indent="-164592" algn="l">
          <a:buClr>
            <a:schemeClr val="tx1"/>
          </a:buClr>
          <a:buSzPct val="110000"/>
          <a:buFont typeface="Arial" panose="020B0604020202020204" pitchFamily="34" charset="0"/>
          <a:buChar char="•"/>
          <a:defRPr sz="1200" dirty="0" err="1" smtClean="0"/>
        </a:defPPr>
      </a:lstStyle>
    </a:txDef>
  </a:objectDefaults>
  <a:extraClrSchemeLst/>
  <a:custClrLst>
    <a:custClr name="blank">
      <a:srgbClr val="FFFFFF"/>
    </a:custClr>
    <a:custClr name="blank">
      <a:srgbClr val="FFFFFF"/>
    </a:custClr>
    <a:custClr name="blank">
      <a:srgbClr val="FFFFFF"/>
    </a:custClr>
    <a:custClr name="Dark Gray">
      <a:srgbClr val="7C7B7F"/>
    </a:custClr>
    <a:custClr name="172 Shade">
      <a:srgbClr val="CD4119"/>
    </a:custClr>
    <a:custClr name="116 Shade">
      <a:srgbClr val="FCA900"/>
    </a:custClr>
    <a:custClr name="7724 Shade">
      <a:srgbClr val="00573C"/>
    </a:custClr>
    <a:custClr name="183 Shade">
      <a:srgbClr val="C80058"/>
    </a:custClr>
    <a:custClr name="2074 Shade">
      <a:srgbClr val="6E3FA3"/>
    </a:custClr>
    <a:custClr name="199 Shade">
      <a:srgbClr val="990013"/>
    </a:custClr>
    <a:custClr name="blank">
      <a:srgbClr val="FFFFFF"/>
    </a:custClr>
    <a:custClr name="blank">
      <a:srgbClr val="FFFFFF"/>
    </a:custClr>
    <a:custClr name="blank">
      <a:srgbClr val="FFFFFF"/>
    </a:custClr>
    <a:custClr name="Light Gray">
      <a:srgbClr val="D6D5DD"/>
    </a:custClr>
    <a:custClr name="172 Tint">
      <a:srgbClr val="FFB194"/>
    </a:custClr>
    <a:custClr name="116 Tint">
      <a:srgbClr val="FFE67F"/>
    </a:custClr>
    <a:custClr name="7724 Tint">
      <a:srgbClr val="9BD7BE"/>
    </a:custClr>
    <a:custClr name="183 Tint">
      <a:srgbClr val="F8D2D6"/>
    </a:custClr>
    <a:custClr name="2074 Tint">
      <a:srgbClr val="C7B2DE"/>
    </a:custClr>
    <a:custClr name="199 Tint">
      <a:srgbClr val="F3B8C9"/>
    </a:custClr>
  </a:custClr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BLK Documents" ma:contentTypeID="0x010100B79FE3E590E0634884EF6868889F987100FA755E1F3EDE1F41A8ED0CA335A35ECC" ma:contentTypeVersion="" ma:contentTypeDescription="Create a new document." ma:contentTypeScope="" ma:versionID="707937285f1f060fbc10a4722fdba5e6">
  <xsd:schema xmlns:xsd="http://www.w3.org/2001/XMLSchema" xmlns:xs="http://www.w3.org/2001/XMLSchema" xmlns:p="http://schemas.microsoft.com/office/2006/metadata/properties" targetNamespace="http://schemas.microsoft.com/office/2006/metadata/properties" ma:root="true" ma:fieldsID="b2384c6cc0088fcedbaf6edaf557defa">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69F36C9-9041-420A-B7CD-BF63BB8245A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33FC2582-7683-4702-944F-CBFFF79CEA50}">
  <ds:schemaRefs>
    <ds:schemaRef ds:uri="http://schemas.microsoft.com/sharepoint/v3/contenttype/forms"/>
  </ds:schemaRefs>
</ds:datastoreItem>
</file>

<file path=customXml/itemProps3.xml><?xml version="1.0" encoding="utf-8"?>
<ds:datastoreItem xmlns:ds="http://schemas.openxmlformats.org/officeDocument/2006/customXml" ds:itemID="{8870EC6B-5670-43E5-AAA5-861D4F028F2C}">
  <ds:schemaRefs>
    <ds:schemaRef ds:uri="http://purl.org/dc/elements/1.1/"/>
    <ds:schemaRef ds:uri="http://schemas.openxmlformats.org/package/2006/metadata/core-properties"/>
    <ds:schemaRef ds:uri="http://schemas.microsoft.com/office/infopath/2007/PartnerControls"/>
    <ds:schemaRef ds:uri="http://schemas.microsoft.com/office/2006/documentManagement/types"/>
    <ds:schemaRef ds:uri="http://purl.org/dc/terms/"/>
    <ds:schemaRef ds:uri="http://www.w3.org/XML/1998/namespace"/>
    <ds:schemaRef ds:uri="http://schemas.microsoft.com/office/2006/metadata/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BLK-Minimal Color</Template>
  <TotalTime>3</TotalTime>
  <Words>173</Words>
  <Application>Microsoft Office PowerPoint</Application>
  <PresentationFormat>On-screen Show (4:3)</PresentationFormat>
  <Paragraphs>8</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BLK Fort Extrabold</vt:lpstr>
      <vt:lpstr>BLK Fort</vt:lpstr>
      <vt:lpstr>BLK Fort Cond Light</vt:lpstr>
      <vt:lpstr>BLK 4x3 2019</vt:lpstr>
      <vt:lpstr>Biography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Karam, Jane</dc:creator>
  <cp:lastModifiedBy>Patrick Alyward</cp:lastModifiedBy>
  <cp:revision>2</cp:revision>
  <cp:lastPrinted>2019-03-06T15:29:19Z</cp:lastPrinted>
  <dcterms:created xsi:type="dcterms:W3CDTF">2024-08-19T11:52:42Z</dcterms:created>
  <dcterms:modified xsi:type="dcterms:W3CDTF">2024-08-19T12:30:38Z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0x010100B79FE3E590E0634884EF6868889F987100FA755E1F3EDE1F41A8ED0CA335A35ECC</vt:lpwstr>
  </property>
</Properties>
</file>