
<file path=[Content_Types].xml><?xml version="1.0" encoding="utf-8"?>
<Types xmlns="http://schemas.openxmlformats.org/package/2006/content-types">
  <Default Extension="fntdata" ContentType="application/x-fontdata"/>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703" r:id="rId1"/>
  </p:sldMasterIdLst>
  <p:notesMasterIdLst>
    <p:notesMasterId r:id="rId3"/>
  </p:notesMasterIdLst>
  <p:sldIdLst>
    <p:sldId id="997" r:id="rId2"/>
  </p:sldIdLst>
  <p:sldSz cx="10058400" cy="7772400"/>
  <p:notesSz cx="6858000" cy="9144000"/>
  <p:embeddedFontLst>
    <p:embeddedFont>
      <p:font typeface="Arial Nova" panose="020B0504020202020204" pitchFamily="34" charset="0"/>
      <p:regular r:id="rId4"/>
      <p:bold r:id="rId5"/>
      <p:italic r:id="rId6"/>
      <p:boldItalic r:id="rId7"/>
    </p:embeddedFont>
  </p:embeddedFontLst>
  <p:custDataLst>
    <p:tags r:id="rId8"/>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6" autoAdjust="0"/>
    <p:restoredTop sz="94660"/>
  </p:normalViewPr>
  <p:slideViewPr>
    <p:cSldViewPr snapToGrid="0">
      <p:cViewPr varScale="1">
        <p:scale>
          <a:sx n="56" d="100"/>
          <a:sy n="56" d="100"/>
        </p:scale>
        <p:origin x="136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3" Type="http://schemas.openxmlformats.org/officeDocument/2006/relationships/notesMaster" Target="notesMasters/notesMaster1.xml"/><Relationship Id="rId7" Type="http://schemas.openxmlformats.org/officeDocument/2006/relationships/font" Target="fonts/font4.fntdata"/><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3.fntdata"/><Relationship Id="rId11" Type="http://schemas.openxmlformats.org/officeDocument/2006/relationships/theme" Target="theme/theme1.xml"/><Relationship Id="rId5" Type="http://schemas.openxmlformats.org/officeDocument/2006/relationships/font" Target="fonts/font2.fntdata"/><Relationship Id="rId10" Type="http://schemas.openxmlformats.org/officeDocument/2006/relationships/viewProps" Target="viewProps.xml"/><Relationship Id="rId4" Type="http://schemas.openxmlformats.org/officeDocument/2006/relationships/font" Target="fonts/font1.fntdata"/><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900E2D2-B8CC-445E-AB17-507EB7421876}" type="datetimeFigureOut">
              <a:rPr lang="en-US" smtClean="0"/>
              <a:t>9/3/2024</a:t>
            </a:fld>
            <a:endParaRPr lang="en-US"/>
          </a:p>
        </p:txBody>
      </p:sp>
      <p:sp>
        <p:nvSpPr>
          <p:cNvPr id="4" name="Slide Image Placeholder 3"/>
          <p:cNvSpPr>
            <a:spLocks noGrp="1" noRot="1" noChangeAspect="1"/>
          </p:cNvSpPr>
          <p:nvPr>
            <p:ph type="sldImg" idx="2"/>
          </p:nvPr>
        </p:nvSpPr>
        <p:spPr>
          <a:xfrm>
            <a:off x="1431925" y="1143000"/>
            <a:ext cx="399415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2FBB18-9CC3-48F9-A61A-0B2A44FE18F8}" type="slidenum">
              <a:rPr lang="en-US" smtClean="0"/>
              <a:t>‹#›</a:t>
            </a:fld>
            <a:endParaRPr lang="en-US"/>
          </a:p>
        </p:txBody>
      </p:sp>
    </p:spTree>
    <p:extLst>
      <p:ext uri="{BB962C8B-B14F-4D97-AF65-F5344CB8AC3E}">
        <p14:creationId xmlns:p14="http://schemas.microsoft.com/office/powerpoint/2010/main" val="29343745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EFEF81E-CAB1-4B3A-A23B-658A61F08732}" type="slidenum">
              <a:rPr lang="en-US" smtClean="0"/>
              <a:t>1</a:t>
            </a:fld>
            <a:endParaRPr lang="en-US" dirty="0"/>
          </a:p>
        </p:txBody>
      </p:sp>
    </p:spTree>
    <p:extLst>
      <p:ext uri="{BB962C8B-B14F-4D97-AF65-F5344CB8AC3E}">
        <p14:creationId xmlns:p14="http://schemas.microsoft.com/office/powerpoint/2010/main" val="19496102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iography">
    <p:spTree>
      <p:nvGrpSpPr>
        <p:cNvPr id="1" name=""/>
        <p:cNvGrpSpPr/>
        <p:nvPr/>
      </p:nvGrpSpPr>
      <p:grpSpPr>
        <a:xfrm>
          <a:off x="0" y="0"/>
          <a:ext cx="0" cy="0"/>
          <a:chOff x="0" y="0"/>
          <a:chExt cx="0" cy="0"/>
        </a:xfrm>
      </p:grpSpPr>
      <p:sp>
        <p:nvSpPr>
          <p:cNvPr id="9" name="Picture Placeholder 4"/>
          <p:cNvSpPr>
            <a:spLocks noGrp="1" noChangeAspect="1"/>
          </p:cNvSpPr>
          <p:nvPr>
            <p:ph type="pic" sz="quarter" idx="32"/>
          </p:nvPr>
        </p:nvSpPr>
        <p:spPr>
          <a:xfrm>
            <a:off x="7340599" y="1739899"/>
            <a:ext cx="2191025" cy="2191025"/>
          </a:xfrm>
        </p:spPr>
        <p:txBody>
          <a:bodyPr/>
          <a:lstStyle>
            <a:lvl1pPr marL="0" indent="0">
              <a:buNone/>
              <a:defRPr/>
            </a:lvl1pPr>
          </a:lstStyle>
          <a:p>
            <a:endParaRPr lang="en-US" dirty="0"/>
          </a:p>
        </p:txBody>
      </p:sp>
      <p:sp>
        <p:nvSpPr>
          <p:cNvPr id="31" name="Text Placeholder 30"/>
          <p:cNvSpPr>
            <a:spLocks noGrp="1"/>
          </p:cNvSpPr>
          <p:nvPr>
            <p:ph type="body" sz="quarter" idx="59" hasCustomPrompt="1"/>
          </p:nvPr>
        </p:nvSpPr>
        <p:spPr>
          <a:xfrm>
            <a:off x="7340599" y="4153914"/>
            <a:ext cx="2191026" cy="2846961"/>
          </a:xfrm>
        </p:spPr>
        <p:txBody>
          <a:bodyPr>
            <a:noAutofit/>
          </a:bodyPr>
          <a:lstStyle>
            <a:lvl1pPr marL="0" indent="0" algn="l">
              <a:lnSpc>
                <a:spcPct val="100000"/>
              </a:lnSpc>
              <a:spcBef>
                <a:spcPts val="0"/>
              </a:spcBef>
              <a:spcAft>
                <a:spcPts val="400"/>
              </a:spcAft>
              <a:buNone/>
              <a:defRPr sz="1100"/>
            </a:lvl1pPr>
            <a:lvl2pPr algn="l">
              <a:lnSpc>
                <a:spcPct val="100000"/>
              </a:lnSpc>
              <a:spcAft>
                <a:spcPts val="400"/>
              </a:spcAft>
              <a:defRPr sz="1100"/>
            </a:lvl2pPr>
            <a:lvl3pPr algn="l">
              <a:lnSpc>
                <a:spcPct val="100000"/>
              </a:lnSpc>
              <a:spcAft>
                <a:spcPts val="400"/>
              </a:spcAft>
              <a:defRPr sz="1100"/>
            </a:lvl3pPr>
            <a:lvl4pPr algn="l">
              <a:lnSpc>
                <a:spcPct val="100000"/>
              </a:lnSpc>
              <a:spcAft>
                <a:spcPts val="400"/>
              </a:spcAft>
              <a:defRPr sz="1100"/>
            </a:lvl4pPr>
            <a:lvl5pPr algn="l">
              <a:lnSpc>
                <a:spcPct val="100000"/>
              </a:lnSpc>
              <a:spcAft>
                <a:spcPts val="400"/>
              </a:spcAft>
              <a:defRPr sz="1100"/>
            </a:lvl5pPr>
          </a:lstStyle>
          <a:p>
            <a:pPr lvl="0"/>
            <a:r>
              <a:rPr lang="en-US" dirty="0"/>
              <a:t>Title</a:t>
            </a:r>
          </a:p>
          <a:p>
            <a:pPr lvl="0"/>
            <a:r>
              <a:rPr lang="en-US" dirty="0"/>
              <a:t>Title 2 (Optional)</a:t>
            </a:r>
          </a:p>
          <a:p>
            <a:pPr lvl="0"/>
            <a:r>
              <a:rPr lang="en-US" dirty="0"/>
              <a:t>Group</a:t>
            </a:r>
          </a:p>
          <a:p>
            <a:pPr lvl="0"/>
            <a:r>
              <a:rPr lang="en-US" dirty="0"/>
              <a:t>Location</a:t>
            </a:r>
          </a:p>
          <a:p>
            <a:pPr lvl="0"/>
            <a:r>
              <a:rPr lang="en-US" dirty="0"/>
              <a:t>Email</a:t>
            </a:r>
          </a:p>
          <a:p>
            <a:pPr lvl="0"/>
            <a:r>
              <a:rPr lang="en-US" dirty="0"/>
              <a:t>Phone</a:t>
            </a:r>
          </a:p>
        </p:txBody>
      </p:sp>
      <p:sp>
        <p:nvSpPr>
          <p:cNvPr id="37" name="Text Placeholder 36"/>
          <p:cNvSpPr>
            <a:spLocks noGrp="1"/>
          </p:cNvSpPr>
          <p:nvPr>
            <p:ph type="body" sz="quarter" idx="62" hasCustomPrompt="1"/>
          </p:nvPr>
        </p:nvSpPr>
        <p:spPr>
          <a:xfrm>
            <a:off x="526776" y="1739899"/>
            <a:ext cx="6229624" cy="5260976"/>
          </a:xfrm>
        </p:spPr>
        <p:txBody>
          <a:bodyPr anchor="t">
            <a:noAutofit/>
          </a:bodyPr>
          <a:lstStyle>
            <a:lvl1pPr marL="0" indent="0" algn="l">
              <a:lnSpc>
                <a:spcPct val="100000"/>
              </a:lnSpc>
              <a:spcAft>
                <a:spcPts val="400"/>
              </a:spcAft>
              <a:buNone/>
              <a:defRPr/>
            </a:lvl1pPr>
            <a:lvl2pPr algn="l">
              <a:lnSpc>
                <a:spcPct val="100000"/>
              </a:lnSpc>
              <a:spcAft>
                <a:spcPts val="0"/>
              </a:spcAft>
              <a:defRPr/>
            </a:lvl2pPr>
            <a:lvl3pPr algn="l">
              <a:lnSpc>
                <a:spcPct val="100000"/>
              </a:lnSpc>
              <a:spcAft>
                <a:spcPts val="0"/>
              </a:spcAft>
              <a:defRPr/>
            </a:lvl3pPr>
            <a:lvl4pPr algn="l">
              <a:lnSpc>
                <a:spcPct val="100000"/>
              </a:lnSpc>
              <a:spcAft>
                <a:spcPts val="0"/>
              </a:spcAft>
              <a:defRPr/>
            </a:lvl4pPr>
            <a:lvl5pPr algn="l">
              <a:lnSpc>
                <a:spcPct val="100000"/>
              </a:lnSpc>
              <a:spcAft>
                <a:spcPts val="0"/>
              </a:spcAft>
              <a:defRPr/>
            </a:lvl5pPr>
          </a:lstStyle>
          <a:p>
            <a:pPr lvl="0"/>
            <a:r>
              <a:rPr lang="en-US" dirty="0"/>
              <a:t>Click to add text</a:t>
            </a:r>
          </a:p>
        </p:txBody>
      </p:sp>
      <p:sp>
        <p:nvSpPr>
          <p:cNvPr id="3" name="Title 2">
            <a:extLst>
              <a:ext uri="{FF2B5EF4-FFF2-40B4-BE49-F238E27FC236}">
                <a16:creationId xmlns:a16="http://schemas.microsoft.com/office/drawing/2014/main" id="{B36D7290-CFC9-4B8B-A03B-C680BE96D936}"/>
              </a:ext>
            </a:extLst>
          </p:cNvPr>
          <p:cNvSpPr>
            <a:spLocks noGrp="1"/>
          </p:cNvSpPr>
          <p:nvPr>
            <p:ph type="title" hasCustomPrompt="1"/>
          </p:nvPr>
        </p:nvSpPr>
        <p:spPr/>
        <p:txBody>
          <a:bodyPr/>
          <a:lstStyle>
            <a:lvl1pPr>
              <a:defRPr/>
            </a:lvl1pPr>
          </a:lstStyle>
          <a:p>
            <a:r>
              <a:rPr lang="en-US" dirty="0"/>
              <a:t>Name</a:t>
            </a:r>
          </a:p>
        </p:txBody>
      </p:sp>
      <p:sp>
        <p:nvSpPr>
          <p:cNvPr id="27" name="Text Placeholder 4">
            <a:extLst>
              <a:ext uri="{FF2B5EF4-FFF2-40B4-BE49-F238E27FC236}">
                <a16:creationId xmlns:a16="http://schemas.microsoft.com/office/drawing/2014/main" id="{6DE8DDF5-82D3-47E8-9ED0-9F05AEE72B0C}"/>
              </a:ext>
            </a:extLst>
          </p:cNvPr>
          <p:cNvSpPr>
            <a:spLocks noGrp="1"/>
          </p:cNvSpPr>
          <p:nvPr>
            <p:ph type="body" sz="quarter" idx="11" hasCustomPrompt="1"/>
          </p:nvPr>
        </p:nvSpPr>
        <p:spPr>
          <a:xfrm>
            <a:off x="527050" y="437321"/>
            <a:ext cx="9004576" cy="185959"/>
          </a:xfrm>
        </p:spPr>
        <p:txBody>
          <a:bodyPr/>
          <a:lstStyle>
            <a:lvl1pPr>
              <a:defRPr spc="200" baseline="0">
                <a:solidFill>
                  <a:schemeClr val="accent2"/>
                </a:solidFill>
              </a:defRPr>
            </a:lvl1pPr>
          </a:lstStyle>
          <a:p>
            <a:pPr lvl="0"/>
            <a:r>
              <a:rPr lang="en-US" dirty="0"/>
              <a:t>BIOGRAPHIES</a:t>
            </a:r>
          </a:p>
        </p:txBody>
      </p:sp>
      <p:cxnSp>
        <p:nvCxnSpPr>
          <p:cNvPr id="4" name="Straight Connector 3">
            <a:extLst>
              <a:ext uri="{FF2B5EF4-FFF2-40B4-BE49-F238E27FC236}">
                <a16:creationId xmlns:a16="http://schemas.microsoft.com/office/drawing/2014/main" id="{CEF99D4F-73A5-4423-BF03-A87D512691AB}"/>
              </a:ext>
            </a:extLst>
          </p:cNvPr>
          <p:cNvCxnSpPr>
            <a:cxnSpLocks/>
          </p:cNvCxnSpPr>
          <p:nvPr userDrawn="1"/>
        </p:nvCxnSpPr>
        <p:spPr>
          <a:xfrm>
            <a:off x="7023100" y="1739899"/>
            <a:ext cx="0" cy="5260976"/>
          </a:xfrm>
          <a:prstGeom prst="line">
            <a:avLst/>
          </a:prstGeom>
          <a:ln>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28" name="Text Placeholder 5">
            <a:extLst>
              <a:ext uri="{FF2B5EF4-FFF2-40B4-BE49-F238E27FC236}">
                <a16:creationId xmlns:a16="http://schemas.microsoft.com/office/drawing/2014/main" id="{7F41A9A2-F852-41A0-9E78-1F9BC3E6A270}"/>
              </a:ext>
            </a:extLst>
          </p:cNvPr>
          <p:cNvSpPr>
            <a:spLocks noGrp="1"/>
          </p:cNvSpPr>
          <p:nvPr>
            <p:ph type="body" sz="quarter" idx="12" hasCustomPrompt="1"/>
          </p:nvPr>
        </p:nvSpPr>
        <p:spPr>
          <a:xfrm>
            <a:off x="527050" y="1154086"/>
            <a:ext cx="6229350" cy="234315"/>
          </a:xfrm>
        </p:spPr>
        <p:txBody>
          <a:bodyPr>
            <a:normAutofit/>
          </a:bodyPr>
          <a:lstStyle>
            <a:lvl1pPr>
              <a:lnSpc>
                <a:spcPct val="100000"/>
              </a:lnSpc>
              <a:defRPr sz="1600">
                <a:solidFill>
                  <a:schemeClr val="bg2">
                    <a:lumMod val="50000"/>
                  </a:schemeClr>
                </a:solidFill>
                <a:latin typeface="Arial Nova" panose="020B0504020202020204" pitchFamily="34" charset="0"/>
              </a:defRPr>
            </a:lvl1pPr>
            <a:lvl5pPr marL="914400" indent="-137160">
              <a:buClr>
                <a:schemeClr val="accent1"/>
              </a:buClr>
              <a:defRPr>
                <a:solidFill>
                  <a:schemeClr val="bg2">
                    <a:lumMod val="50000"/>
                  </a:schemeClr>
                </a:solidFill>
              </a:defRPr>
            </a:lvl5pPr>
          </a:lstStyle>
          <a:p>
            <a:pPr lvl="0"/>
            <a:r>
              <a:rPr lang="en-US" dirty="0"/>
              <a:t>Title, Group  |  City</a:t>
            </a:r>
          </a:p>
        </p:txBody>
      </p:sp>
    </p:spTree>
    <p:extLst>
      <p:ext uri="{BB962C8B-B14F-4D97-AF65-F5344CB8AC3E}">
        <p14:creationId xmlns:p14="http://schemas.microsoft.com/office/powerpoint/2010/main" val="355372495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2F9914B-765B-40DE-8896-BCFAD52D3847}"/>
              </a:ext>
            </a:extLst>
          </p:cNvPr>
          <p:cNvSpPr>
            <a:spLocks noGrp="1" noRot="1" noMove="1" noResize="1" noEditPoints="1" noAdjustHandles="1" noChangeArrowheads="1" noChangeShapeType="1"/>
          </p:cNvSpPr>
          <p:nvPr>
            <p:ph type="title"/>
          </p:nvPr>
        </p:nvSpPr>
        <p:spPr>
          <a:xfrm>
            <a:off x="526774" y="771525"/>
            <a:ext cx="9004852" cy="234315"/>
          </a:xfrm>
          <a:prstGeom prst="rect">
            <a:avLst/>
          </a:prstGeom>
        </p:spPr>
        <p:txBody>
          <a:bodyPr vert="horz" lIns="0" tIns="0" rIns="0" bIns="0" rtlCol="0" anchor="ctr">
            <a:noAutofit/>
          </a:bodyPr>
          <a:lstStyle/>
          <a:p>
            <a:r>
              <a:rPr lang="en-US" dirty="0"/>
              <a:t>Click to edit Master title style</a:t>
            </a:r>
          </a:p>
        </p:txBody>
      </p:sp>
      <p:sp>
        <p:nvSpPr>
          <p:cNvPr id="3" name="Text Placeholder 2">
            <a:extLst>
              <a:ext uri="{FF2B5EF4-FFF2-40B4-BE49-F238E27FC236}">
                <a16:creationId xmlns:a16="http://schemas.microsoft.com/office/drawing/2014/main" id="{4B3885D6-A7FD-4259-A0E4-1B5245D360C0}"/>
              </a:ext>
            </a:extLst>
          </p:cNvPr>
          <p:cNvSpPr>
            <a:spLocks noGrp="1"/>
          </p:cNvSpPr>
          <p:nvPr>
            <p:ph type="body" idx="1"/>
          </p:nvPr>
        </p:nvSpPr>
        <p:spPr>
          <a:xfrm>
            <a:off x="526774" y="2068513"/>
            <a:ext cx="9004852" cy="4932362"/>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4"/>
            <a:endParaRPr lang="en-US" dirty="0"/>
          </a:p>
        </p:txBody>
      </p:sp>
      <p:sp>
        <p:nvSpPr>
          <p:cNvPr id="8" name="TextBox 7">
            <a:extLst>
              <a:ext uri="{FF2B5EF4-FFF2-40B4-BE49-F238E27FC236}">
                <a16:creationId xmlns:a16="http://schemas.microsoft.com/office/drawing/2014/main" id="{AFA164C5-E06B-4028-BF30-4FCF0E2C07DF}"/>
              </a:ext>
            </a:extLst>
          </p:cNvPr>
          <p:cNvSpPr txBox="1"/>
          <p:nvPr userDrawn="1"/>
        </p:nvSpPr>
        <p:spPr>
          <a:xfrm>
            <a:off x="0" y="0"/>
            <a:ext cx="365760" cy="1005840"/>
          </a:xfrm>
          <a:prstGeom prst="rect">
            <a:avLst/>
          </a:prstGeom>
          <a:solidFill>
            <a:schemeClr val="tx2">
              <a:lumMod val="20000"/>
              <a:lumOff val="80000"/>
            </a:schemeClr>
          </a:solidFill>
        </p:spPr>
        <p:txBody>
          <a:bodyPr wrap="square" lIns="0" tIns="9144" rIns="0" bIns="0" rtlCol="0" anchor="ctr">
            <a:noAutofit/>
          </a:bodyPr>
          <a:lstStyle/>
          <a:p>
            <a:pPr marL="0" lvl="0" indent="0" algn="ctr" defTabSz="509412" rtl="0" eaLnBrk="1" latinLnBrk="0" hangingPunct="1">
              <a:lnSpc>
                <a:spcPct val="110000"/>
              </a:lnSpc>
              <a:spcBef>
                <a:spcPts val="0"/>
              </a:spcBef>
              <a:buFontTx/>
              <a:buNone/>
            </a:pPr>
            <a:endParaRPr lang="en-US" sz="1000" b="1" i="0" kern="1200" cap="all" spc="50" baseline="0" dirty="0">
              <a:solidFill>
                <a:schemeClr val="accent2"/>
              </a:solidFill>
              <a:latin typeface="Arial Nova" panose="020B0504020202020204" pitchFamily="34" charset="0"/>
              <a:ea typeface="+mn-ea"/>
              <a:cs typeface="Arial" panose="020B0604020202020204" pitchFamily="34" charset="0"/>
            </a:endParaRPr>
          </a:p>
        </p:txBody>
      </p:sp>
      <p:pic>
        <p:nvPicPr>
          <p:cNvPr id="9" name="Picture 2">
            <a:extLst>
              <a:ext uri="{FF2B5EF4-FFF2-40B4-BE49-F238E27FC236}">
                <a16:creationId xmlns:a16="http://schemas.microsoft.com/office/drawing/2014/main" id="{74F268B8-BE04-45F8-A5A7-C99851E32A57}"/>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p:blipFill>
        <p:spPr bwMode="auto">
          <a:xfrm>
            <a:off x="8849788" y="7164595"/>
            <a:ext cx="793344" cy="306041"/>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D69683EB-69B8-46F4-B685-6D3D9A431669}"/>
              </a:ext>
            </a:extLst>
          </p:cNvPr>
          <p:cNvSpPr txBox="1"/>
          <p:nvPr userDrawn="1"/>
        </p:nvSpPr>
        <p:spPr>
          <a:xfrm>
            <a:off x="7511368" y="7232977"/>
            <a:ext cx="1237014" cy="169277"/>
          </a:xfrm>
          <a:prstGeom prst="rect">
            <a:avLst/>
          </a:prstGeom>
          <a:noFill/>
          <a:ln w="38100" cmpd="sng">
            <a:noFill/>
          </a:ln>
        </p:spPr>
        <p:txBody>
          <a:bodyPr wrap="square" lIns="0" tIns="0" rIns="0" bIns="0" rtlCol="0" anchor="b" anchorCtr="0">
            <a:spAutoFit/>
          </a:bodyPr>
          <a:lstStyle/>
          <a:p>
            <a:pPr algn="ctr" defTabSz="509412"/>
            <a:r>
              <a:rPr lang="en-US" sz="1100" cap="all" spc="60" dirty="0">
                <a:solidFill>
                  <a:schemeClr val="tx2">
                    <a:lumMod val="60000"/>
                    <a:lumOff val="40000"/>
                  </a:schemeClr>
                </a:solidFill>
                <a:cs typeface="Arial" panose="020B0604020202020204" pitchFamily="34" charset="0"/>
              </a:rPr>
              <a:t>CONFIDENTIAL    </a:t>
            </a:r>
          </a:p>
        </p:txBody>
      </p:sp>
      <p:cxnSp>
        <p:nvCxnSpPr>
          <p:cNvPr id="11" name="Straight Connector 10">
            <a:extLst>
              <a:ext uri="{FF2B5EF4-FFF2-40B4-BE49-F238E27FC236}">
                <a16:creationId xmlns:a16="http://schemas.microsoft.com/office/drawing/2014/main" id="{25EB71D4-B1F3-445B-9F1C-BEAEF97635AA}"/>
              </a:ext>
            </a:extLst>
          </p:cNvPr>
          <p:cNvCxnSpPr/>
          <p:nvPr userDrawn="1"/>
        </p:nvCxnSpPr>
        <p:spPr>
          <a:xfrm>
            <a:off x="8773440" y="7239892"/>
            <a:ext cx="0" cy="155448"/>
          </a:xfrm>
          <a:prstGeom prst="line">
            <a:avLst/>
          </a:prstGeom>
          <a:noFill/>
          <a:ln w="12700" cap="flat" cmpd="sng" algn="ctr">
            <a:solidFill>
              <a:schemeClr val="tx2"/>
            </a:solidFill>
            <a:prstDash val="solid"/>
          </a:ln>
          <a:effectLst/>
        </p:spPr>
      </p:cxnSp>
    </p:spTree>
    <p:extLst>
      <p:ext uri="{BB962C8B-B14F-4D97-AF65-F5344CB8AC3E}">
        <p14:creationId xmlns:p14="http://schemas.microsoft.com/office/powerpoint/2010/main" val="4238333736"/>
      </p:ext>
    </p:extLst>
  </p:cSld>
  <p:clrMap bg1="lt1" tx1="dk1" bg2="lt2" tx2="dk2" accent1="accent1" accent2="accent2" accent3="accent3" accent4="accent4" accent5="accent5" accent6="accent6" hlink="hlink" folHlink="folHlink"/>
  <p:sldLayoutIdLst>
    <p:sldLayoutId id="2147483704" r:id="rId1"/>
  </p:sldLayoutIdLst>
  <p:hf sldNum="0" hdr="0" ftr="0"/>
  <p:txStyles>
    <p:titleStyle>
      <a:lvl1pPr algn="l" defTabSz="914400" rtl="0" eaLnBrk="1" latinLnBrk="0" hangingPunct="1">
        <a:lnSpc>
          <a:spcPct val="90000"/>
        </a:lnSpc>
        <a:spcBef>
          <a:spcPct val="0"/>
        </a:spcBef>
        <a:buNone/>
        <a:defRPr sz="2800" b="1" kern="1200">
          <a:solidFill>
            <a:schemeClr val="accent1"/>
          </a:solidFill>
          <a:latin typeface="Arial Nova" panose="020B0504020202020204" pitchFamily="34" charset="0"/>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1100" kern="1200">
          <a:solidFill>
            <a:schemeClr val="tx2"/>
          </a:solidFill>
          <a:latin typeface="Arial Nova" panose="020B0504020202020204" pitchFamily="34" charset="0"/>
          <a:ea typeface="+mn-ea"/>
          <a:cs typeface="+mn-cs"/>
        </a:defRPr>
      </a:lvl1pPr>
      <a:lvl2pPr marL="182880" indent="-137160" algn="l" defTabSz="914400" rtl="0" eaLnBrk="1" latinLnBrk="0" hangingPunct="1">
        <a:lnSpc>
          <a:spcPct val="90000"/>
        </a:lnSpc>
        <a:spcBef>
          <a:spcPts val="500"/>
        </a:spcBef>
        <a:buClr>
          <a:schemeClr val="accent2"/>
        </a:buClr>
        <a:buFont typeface="Wingdings" panose="05000000000000000000" pitchFamily="2" charset="2"/>
        <a:buChar char="§"/>
        <a:defRPr sz="1100" kern="1200">
          <a:solidFill>
            <a:schemeClr val="tx2"/>
          </a:solidFill>
          <a:latin typeface="Arial Nova" panose="020B0504020202020204" pitchFamily="34" charset="0"/>
          <a:ea typeface="+mn-ea"/>
          <a:cs typeface="+mn-cs"/>
        </a:defRPr>
      </a:lvl2pPr>
      <a:lvl3pPr marL="457200" indent="-137160" algn="l" defTabSz="914400" rtl="0" eaLnBrk="1" latinLnBrk="0" hangingPunct="1">
        <a:lnSpc>
          <a:spcPct val="90000"/>
        </a:lnSpc>
        <a:spcBef>
          <a:spcPts val="500"/>
        </a:spcBef>
        <a:buClr>
          <a:schemeClr val="accent2"/>
        </a:buClr>
        <a:buFont typeface="Arial" panose="020B0604020202020204" pitchFamily="34" charset="0"/>
        <a:buChar char="•"/>
        <a:defRPr sz="1100" kern="1200">
          <a:solidFill>
            <a:schemeClr val="tx2"/>
          </a:solidFill>
          <a:latin typeface="Arial Nova" panose="020B0504020202020204" pitchFamily="34" charset="0"/>
          <a:ea typeface="+mn-ea"/>
          <a:cs typeface="+mn-cs"/>
        </a:defRPr>
      </a:lvl3pPr>
      <a:lvl4pPr marL="640080" indent="-137160" algn="l" defTabSz="914400" rtl="0" eaLnBrk="1" latinLnBrk="0" hangingPunct="1">
        <a:lnSpc>
          <a:spcPct val="90000"/>
        </a:lnSpc>
        <a:spcBef>
          <a:spcPts val="500"/>
        </a:spcBef>
        <a:buClr>
          <a:schemeClr val="accent2"/>
        </a:buClr>
        <a:buSzPct val="75000"/>
        <a:buFont typeface="Courier New" panose="02070309020205020404" pitchFamily="49" charset="0"/>
        <a:buChar char="o"/>
        <a:defRPr sz="1100" kern="1200">
          <a:solidFill>
            <a:schemeClr val="tx2"/>
          </a:solidFill>
          <a:latin typeface="Arial Nova" panose="020B0504020202020204" pitchFamily="34" charset="0"/>
          <a:ea typeface="+mn-ea"/>
          <a:cs typeface="+mn-cs"/>
        </a:defRPr>
      </a:lvl4pPr>
      <a:lvl5pPr marL="914400" indent="-137160" algn="l" defTabSz="914400" rtl="0" eaLnBrk="1" latinLnBrk="0" hangingPunct="1">
        <a:lnSpc>
          <a:spcPct val="90000"/>
        </a:lnSpc>
        <a:spcBef>
          <a:spcPts val="500"/>
        </a:spcBef>
        <a:buClr>
          <a:schemeClr val="accent2"/>
        </a:buClr>
        <a:buFont typeface="Arial" panose="020B0604020202020204" pitchFamily="34" charset="0"/>
        <a:buChar char="•"/>
        <a:defRPr sz="1100" kern="1200" baseline="0">
          <a:solidFill>
            <a:schemeClr val="tx2"/>
          </a:solidFill>
          <a:latin typeface="Arial Nova" panose="020B05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E90CECFA-1352-4942-8AA9-56F98C3CDB89}"/>
              </a:ext>
            </a:extLst>
          </p:cNvPr>
          <p:cNvSpPr>
            <a:spLocks noGrp="1"/>
          </p:cNvSpPr>
          <p:nvPr>
            <p:ph type="body" sz="quarter" idx="62"/>
          </p:nvPr>
        </p:nvSpPr>
        <p:spPr>
          <a:xfrm>
            <a:off x="526776" y="1739899"/>
            <a:ext cx="6229624" cy="5260976"/>
          </a:xfrm>
        </p:spPr>
        <p:txBody>
          <a:bodyPr/>
          <a:lstStyle/>
          <a:p>
            <a:pPr>
              <a:lnSpc>
                <a:spcPct val="110000"/>
              </a:lnSpc>
              <a:spcBef>
                <a:spcPts val="0"/>
              </a:spcBef>
              <a:spcAft>
                <a:spcPts val="600"/>
              </a:spcAft>
            </a:pPr>
            <a:r>
              <a:rPr lang="en-US" sz="1000" b="1" dirty="0"/>
              <a:t>Robert Moore </a:t>
            </a:r>
            <a:r>
              <a:rPr lang="en-US" sz="1000" dirty="0"/>
              <a:t>is a Managing Director in the Transaction Opinions and Valuation Advisory groups. He has extensive experience in providing valuation advisory and transaction-related services to professional advisors, corporate boards and other fiduciaries, private equity firms and business owners.</a:t>
            </a:r>
          </a:p>
          <a:p>
            <a:pPr>
              <a:lnSpc>
                <a:spcPct val="110000"/>
              </a:lnSpc>
              <a:spcBef>
                <a:spcPts val="0"/>
              </a:spcBef>
              <a:spcAft>
                <a:spcPts val="600"/>
              </a:spcAft>
            </a:pPr>
            <a:r>
              <a:rPr lang="en-US" sz="1000" dirty="0"/>
              <a:t>Mr. Moore has over 20 years of financial advisory services experience and focuses on providing fairness opinion, solvency opinion and business valuation services. He has served as financial advisor or issued transaction opinions on a wide range of transactions, including mergers &amp; acquisitions, financing transactions, going-privates and recapitalizations. Additionally, he serves on Stout’s Transaction Opinion Committee and Business Valuation Steering Committee.</a:t>
            </a:r>
          </a:p>
          <a:p>
            <a:pPr>
              <a:lnSpc>
                <a:spcPct val="110000"/>
              </a:lnSpc>
              <a:spcBef>
                <a:spcPts val="0"/>
              </a:spcBef>
              <a:spcAft>
                <a:spcPts val="600"/>
              </a:spcAft>
            </a:pPr>
            <a:r>
              <a:rPr lang="en-US" sz="1000" dirty="0"/>
              <a:t>Prior to joining Stout, Mr. Moore was a Senior Managing Director at Howard Frazier Barker Elliott, Inc. where he served in a similar capacity.</a:t>
            </a:r>
          </a:p>
          <a:p>
            <a:pPr>
              <a:spcBef>
                <a:spcPts val="600"/>
              </a:spcBef>
              <a:spcAft>
                <a:spcPts val="600"/>
              </a:spcAft>
            </a:pPr>
            <a:r>
              <a:rPr lang="en-US" sz="1400" dirty="0">
                <a:solidFill>
                  <a:schemeClr val="accent2"/>
                </a:solidFill>
              </a:rPr>
              <a:t>Professional Memberships</a:t>
            </a:r>
          </a:p>
          <a:p>
            <a:pPr>
              <a:spcBef>
                <a:spcPts val="0"/>
              </a:spcBef>
              <a:spcAft>
                <a:spcPts val="600"/>
              </a:spcAft>
            </a:pPr>
            <a:r>
              <a:rPr lang="en-US" sz="1000" dirty="0"/>
              <a:t>American Society of Appraisers, Association for Corporate Growth</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US" sz="1400" b="0" i="0" u="none" strike="noStrike" kern="1200" cap="none" spc="0" normalizeH="0" baseline="0" noProof="0" dirty="0">
                <a:ln>
                  <a:noFill/>
                </a:ln>
                <a:solidFill>
                  <a:schemeClr val="accent2"/>
                </a:solidFill>
                <a:effectLst/>
                <a:uLnTx/>
                <a:uFillTx/>
                <a:latin typeface="Arial Nova"/>
                <a:ea typeface="+mn-ea"/>
                <a:cs typeface="+mn-cs"/>
              </a:rPr>
              <a:t>Practice Areas</a:t>
            </a:r>
          </a:p>
          <a:p>
            <a:pPr marL="0" marR="0" lvl="0" indent="0" algn="l" defTabSz="914400" rtl="0" eaLnBrk="1" fontAlgn="auto" latinLnBrk="0" hangingPunct="1">
              <a:lnSpc>
                <a:spcPct val="110000"/>
              </a:lnSpc>
              <a:spcBef>
                <a:spcPts val="0"/>
              </a:spcBef>
              <a:spcAft>
                <a:spcPts val="600"/>
              </a:spcAft>
              <a:buClrTx/>
              <a:buSzTx/>
              <a:buFont typeface="Arial" panose="020B0604020202020204" pitchFamily="34" charset="0"/>
              <a:buNone/>
              <a:tabLst/>
              <a:defRPr/>
            </a:pPr>
            <a:r>
              <a:rPr kumimoji="0" lang="en-US" sz="1000" i="0" u="none" strike="noStrike" kern="1200" cap="none" spc="0" normalizeH="0" baseline="0" noProof="0" dirty="0">
                <a:ln>
                  <a:noFill/>
                </a:ln>
                <a:effectLst/>
                <a:uLnTx/>
                <a:uFillTx/>
                <a:latin typeface="Arial Nova" panose="020B0504020202020204" pitchFamily="34" charset="0"/>
                <a:ea typeface="+mn-ea"/>
                <a:cs typeface="+mn-cs"/>
              </a:rPr>
              <a:t>Transaction Opinions  |  Shareholder &amp; Succession Planning  |  M&amp;A Support Services</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US" sz="1400" b="0" i="0" u="none" strike="noStrike" kern="1200" cap="none" spc="0" normalizeH="0" baseline="0" noProof="0" dirty="0">
                <a:ln>
                  <a:noFill/>
                </a:ln>
                <a:solidFill>
                  <a:schemeClr val="accent2"/>
                </a:solidFill>
                <a:effectLst/>
                <a:uLnTx/>
                <a:uFillTx/>
                <a:latin typeface="Arial Nova"/>
                <a:ea typeface="+mn-ea"/>
                <a:cs typeface="+mn-cs"/>
              </a:rPr>
              <a:t>Industry Focus</a:t>
            </a:r>
          </a:p>
          <a:p>
            <a:pPr marL="0" marR="0" lvl="0" indent="0" algn="l" defTabSz="914400" rtl="0" eaLnBrk="1" fontAlgn="auto" latinLnBrk="0" hangingPunct="1">
              <a:lnSpc>
                <a:spcPct val="110000"/>
              </a:lnSpc>
              <a:spcBef>
                <a:spcPts val="0"/>
              </a:spcBef>
              <a:spcAft>
                <a:spcPts val="600"/>
              </a:spcAft>
              <a:buClrTx/>
              <a:buSzTx/>
              <a:buFont typeface="Arial" panose="020B0604020202020204" pitchFamily="34" charset="0"/>
              <a:buNone/>
              <a:tabLst/>
              <a:defRPr/>
            </a:pPr>
            <a:r>
              <a:rPr kumimoji="0" lang="en-US" sz="1000" i="0" u="none" strike="noStrike" kern="1200" cap="none" spc="0" normalizeH="0" baseline="0" noProof="0" dirty="0">
                <a:ln>
                  <a:noFill/>
                </a:ln>
                <a:effectLst/>
                <a:uLnTx/>
                <a:uFillTx/>
                <a:latin typeface="Arial Nova" panose="020B0504020202020204" pitchFamily="34" charset="0"/>
                <a:ea typeface="+mn-ea"/>
                <a:cs typeface="+mn-cs"/>
              </a:rPr>
              <a:t>Energy &amp; Power  |  Real Estate, Lodging and Leisure  |  Consumer  |  Industrials  |  Healthcare</a:t>
            </a:r>
          </a:p>
          <a:p>
            <a:pPr marL="0" marR="0" lvl="0" indent="0" algn="l" defTabSz="914400" rtl="0" eaLnBrk="1" fontAlgn="auto" latinLnBrk="0" hangingPunct="1">
              <a:lnSpc>
                <a:spcPct val="110000"/>
              </a:lnSpc>
              <a:spcBef>
                <a:spcPts val="0"/>
              </a:spcBef>
              <a:spcAft>
                <a:spcPts val="600"/>
              </a:spcAft>
              <a:buClrTx/>
              <a:buSzTx/>
              <a:buFont typeface="Arial" panose="020B0604020202020204" pitchFamily="34" charset="0"/>
              <a:buNone/>
              <a:tabLst/>
              <a:defRPr/>
            </a:pPr>
            <a:endParaRPr kumimoji="0" lang="en-US" sz="1000" b="0" i="0" u="none" strike="noStrike" kern="1200" cap="none" spc="0" normalizeH="0" baseline="0" noProof="0" dirty="0">
              <a:ln>
                <a:noFill/>
              </a:ln>
              <a:solidFill>
                <a:srgbClr val="E7E6E6">
                  <a:lumMod val="50000"/>
                </a:srgbClr>
              </a:solidFill>
              <a:effectLst/>
              <a:uLnTx/>
              <a:uFillTx/>
              <a:latin typeface="Arial Nova" panose="020B0504020202020204" pitchFamily="34" charset="0"/>
              <a:ea typeface="+mn-ea"/>
              <a:cs typeface="+mn-cs"/>
            </a:endParaRPr>
          </a:p>
        </p:txBody>
      </p:sp>
      <p:sp>
        <p:nvSpPr>
          <p:cNvPr id="6" name="Text Placeholder 5">
            <a:extLst>
              <a:ext uri="{FF2B5EF4-FFF2-40B4-BE49-F238E27FC236}">
                <a16:creationId xmlns:a16="http://schemas.microsoft.com/office/drawing/2014/main" id="{C4DA04B4-9CF1-4C9B-93FA-33149ACA63A2}"/>
              </a:ext>
            </a:extLst>
          </p:cNvPr>
          <p:cNvSpPr>
            <a:spLocks noGrp="1"/>
          </p:cNvSpPr>
          <p:nvPr>
            <p:ph type="body" sz="quarter" idx="4294967295"/>
          </p:nvPr>
        </p:nvSpPr>
        <p:spPr>
          <a:xfrm>
            <a:off x="7340599" y="4151376"/>
            <a:ext cx="2191025" cy="2794635"/>
          </a:xfrm>
        </p:spPr>
        <p:txBody>
          <a:bodyPr>
            <a:normAutofit/>
          </a:bodyPr>
          <a:lstStyle/>
          <a:p>
            <a:r>
              <a:rPr lang="en-US" b="1" dirty="0">
                <a:solidFill>
                  <a:schemeClr val="bg2">
                    <a:lumMod val="50000"/>
                  </a:schemeClr>
                </a:solidFill>
              </a:rPr>
              <a:t>Education</a:t>
            </a:r>
          </a:p>
          <a:p>
            <a:pPr marL="0" marR="0" lvl="0" indent="0" algn="l" defTabSz="465534" rtl="0" eaLnBrk="1" fontAlgn="auto" latinLnBrk="0" hangingPunct="1">
              <a:lnSpc>
                <a:spcPct val="100000"/>
              </a:lnSpc>
              <a:spcBef>
                <a:spcPts val="0"/>
              </a:spcBef>
              <a:spcAft>
                <a:spcPts val="200"/>
              </a:spcAft>
              <a:buClrTx/>
              <a:buSzTx/>
              <a:buFont typeface="Arial" charset="0"/>
              <a:buNone/>
              <a:tabLst/>
              <a:defRPr/>
            </a:pPr>
            <a:r>
              <a:rPr kumimoji="0" lang="en-US" b="0" i="0" u="none" strike="noStrike" kern="1200" cap="none" spc="0" normalizeH="0" baseline="0" noProof="0" dirty="0">
                <a:ln>
                  <a:noFill/>
                </a:ln>
                <a:solidFill>
                  <a:srgbClr val="E7E6E6">
                    <a:lumMod val="50000"/>
                  </a:srgbClr>
                </a:solidFill>
                <a:effectLst/>
                <a:uLnTx/>
                <a:uFillTx/>
                <a:latin typeface="Arial Nova" panose="020B0504020202020204" pitchFamily="34" charset="0"/>
                <a:ea typeface="+mn-ea"/>
                <a:cs typeface="+mn-cs"/>
              </a:rPr>
              <a:t>M.B.A., Finance, University of Texas at Austin</a:t>
            </a:r>
          </a:p>
          <a:p>
            <a:pPr marL="0" marR="0" lvl="0" indent="0" algn="l" defTabSz="465534" rtl="0" eaLnBrk="1" fontAlgn="auto" latinLnBrk="0" hangingPunct="1">
              <a:lnSpc>
                <a:spcPct val="100000"/>
              </a:lnSpc>
              <a:spcBef>
                <a:spcPts val="0"/>
              </a:spcBef>
              <a:spcAft>
                <a:spcPts val="200"/>
              </a:spcAft>
              <a:buClrTx/>
              <a:buSzTx/>
              <a:buFont typeface="Arial" charset="0"/>
              <a:buNone/>
              <a:tabLst/>
              <a:defRPr/>
            </a:pPr>
            <a:r>
              <a:rPr kumimoji="0" lang="en-US" b="0" i="0" u="none" strike="noStrike" kern="1200" cap="none" spc="0" normalizeH="0" baseline="0" noProof="0" dirty="0">
                <a:ln>
                  <a:noFill/>
                </a:ln>
                <a:solidFill>
                  <a:srgbClr val="E7E6E6">
                    <a:lumMod val="50000"/>
                  </a:srgbClr>
                </a:solidFill>
                <a:effectLst/>
                <a:uLnTx/>
                <a:uFillTx/>
                <a:latin typeface="Arial Nova" panose="020B0504020202020204" pitchFamily="34" charset="0"/>
                <a:ea typeface="+mn-ea"/>
                <a:cs typeface="+mn-cs"/>
              </a:rPr>
              <a:t>B.B.A., Finance, </a:t>
            </a:r>
          </a:p>
          <a:p>
            <a:pPr marL="0" marR="0" lvl="0" indent="0" algn="l" defTabSz="465534" rtl="0" eaLnBrk="1" fontAlgn="auto" latinLnBrk="0" hangingPunct="1">
              <a:lnSpc>
                <a:spcPct val="100000"/>
              </a:lnSpc>
              <a:spcBef>
                <a:spcPts val="0"/>
              </a:spcBef>
              <a:spcAft>
                <a:spcPts val="200"/>
              </a:spcAft>
              <a:buClrTx/>
              <a:buSzTx/>
              <a:buFont typeface="Arial" charset="0"/>
              <a:buNone/>
              <a:tabLst/>
              <a:defRPr/>
            </a:pPr>
            <a:r>
              <a:rPr kumimoji="0" lang="en-US" b="0" i="0" u="none" strike="noStrike" kern="1200" cap="none" spc="0" normalizeH="0" baseline="0" noProof="0" dirty="0">
                <a:ln>
                  <a:noFill/>
                </a:ln>
                <a:solidFill>
                  <a:srgbClr val="E7E6E6">
                    <a:lumMod val="50000"/>
                  </a:srgbClr>
                </a:solidFill>
                <a:effectLst/>
                <a:uLnTx/>
                <a:uFillTx/>
                <a:latin typeface="Arial Nova" panose="020B0504020202020204" pitchFamily="34" charset="0"/>
                <a:ea typeface="+mn-ea"/>
                <a:cs typeface="+mn-cs"/>
              </a:rPr>
              <a:t>Southern Methodist University at Dallas</a:t>
            </a:r>
          </a:p>
          <a:p>
            <a:pPr marL="0" marR="0" lvl="0" indent="0" algn="l" defTabSz="465534" rtl="0" eaLnBrk="1" fontAlgn="auto" latinLnBrk="0" hangingPunct="1">
              <a:lnSpc>
                <a:spcPct val="100000"/>
              </a:lnSpc>
              <a:spcBef>
                <a:spcPts val="0"/>
              </a:spcBef>
              <a:spcAft>
                <a:spcPts val="200"/>
              </a:spcAft>
              <a:buClrTx/>
              <a:buSzTx/>
              <a:buFont typeface="Arial" charset="0"/>
              <a:buNone/>
              <a:tabLst/>
              <a:defRPr/>
            </a:pPr>
            <a:endParaRPr lang="en-US" b="0" dirty="0">
              <a:solidFill>
                <a:srgbClr val="E7E6E6">
                  <a:lumMod val="50000"/>
                </a:srgbClr>
              </a:solidFill>
            </a:endParaRPr>
          </a:p>
          <a:p>
            <a:pPr marL="0" marR="0" lvl="0" indent="0" algn="l" defTabSz="465534" rtl="0" eaLnBrk="1" fontAlgn="auto" latinLnBrk="0" hangingPunct="1">
              <a:lnSpc>
                <a:spcPct val="100000"/>
              </a:lnSpc>
              <a:spcBef>
                <a:spcPts val="0"/>
              </a:spcBef>
              <a:spcAft>
                <a:spcPts val="200"/>
              </a:spcAft>
              <a:buClrTx/>
              <a:buSzTx/>
              <a:buFont typeface="Arial" charset="0"/>
              <a:buNone/>
              <a:tabLst/>
              <a:defRPr/>
            </a:pPr>
            <a:r>
              <a:rPr kumimoji="0" lang="en-US" b="1" u="none" strike="noStrike" kern="1200" cap="none" spc="0" normalizeH="0" baseline="0" noProof="0" dirty="0">
                <a:ln>
                  <a:noFill/>
                </a:ln>
                <a:solidFill>
                  <a:srgbClr val="E7E6E6">
                    <a:lumMod val="50000"/>
                  </a:srgbClr>
                </a:solidFill>
                <a:effectLst/>
                <a:uLnTx/>
                <a:uFillTx/>
                <a:latin typeface="Arial Nova" panose="020B0504020202020204" pitchFamily="34" charset="0"/>
                <a:ea typeface="+mn-ea"/>
                <a:cs typeface="+mn-cs"/>
              </a:rPr>
              <a:t>Designations</a:t>
            </a:r>
          </a:p>
          <a:p>
            <a:pPr marL="0" marR="0" lvl="0" indent="0" algn="l" defTabSz="465534" rtl="0" eaLnBrk="1" fontAlgn="auto" latinLnBrk="0" hangingPunct="1">
              <a:lnSpc>
                <a:spcPct val="100000"/>
              </a:lnSpc>
              <a:spcBef>
                <a:spcPts val="0"/>
              </a:spcBef>
              <a:spcAft>
                <a:spcPts val="200"/>
              </a:spcAft>
              <a:buClrTx/>
              <a:buSzTx/>
              <a:buFont typeface="Arial" charset="0"/>
              <a:buNone/>
              <a:tabLst/>
              <a:defRPr/>
            </a:pPr>
            <a:r>
              <a:rPr kumimoji="0" lang="en-US" b="0" u="none" strike="noStrike" kern="1200" cap="none" spc="0" normalizeH="0" baseline="0" noProof="0" dirty="0">
                <a:ln>
                  <a:noFill/>
                </a:ln>
                <a:solidFill>
                  <a:srgbClr val="E7E6E6">
                    <a:lumMod val="50000"/>
                  </a:srgbClr>
                </a:solidFill>
                <a:effectLst/>
                <a:uLnTx/>
                <a:uFillTx/>
                <a:latin typeface="Arial Nova" panose="020B0504020202020204" pitchFamily="34" charset="0"/>
                <a:ea typeface="+mn-ea"/>
                <a:cs typeface="+mn-cs"/>
              </a:rPr>
              <a:t>FINRA Series 7 and 63</a:t>
            </a:r>
            <a:endParaRPr kumimoji="0" lang="en-US" b="0" i="1" u="none" strike="noStrike" kern="1200" cap="none" spc="0" normalizeH="0" baseline="0" noProof="0" dirty="0">
              <a:ln>
                <a:noFill/>
              </a:ln>
              <a:solidFill>
                <a:srgbClr val="E7E6E6">
                  <a:lumMod val="50000"/>
                </a:srgbClr>
              </a:solidFill>
              <a:effectLst/>
              <a:uLnTx/>
              <a:uFillTx/>
              <a:latin typeface="Arial Nova" panose="020B0504020202020204" pitchFamily="34" charset="0"/>
              <a:ea typeface="+mn-ea"/>
              <a:cs typeface="+mn-cs"/>
            </a:endParaRPr>
          </a:p>
          <a:p>
            <a:r>
              <a:rPr lang="en-US" b="1" dirty="0">
                <a:solidFill>
                  <a:schemeClr val="bg2">
                    <a:lumMod val="50000"/>
                  </a:schemeClr>
                </a:solidFill>
              </a:rPr>
              <a:t>Contact</a:t>
            </a:r>
          </a:p>
          <a:p>
            <a:pPr marL="0" marR="0" lvl="0" indent="0" algn="l" defTabSz="465534" rtl="0" eaLnBrk="1" fontAlgn="auto" latinLnBrk="0" hangingPunct="1">
              <a:lnSpc>
                <a:spcPct val="100000"/>
              </a:lnSpc>
              <a:spcBef>
                <a:spcPts val="0"/>
              </a:spcBef>
              <a:spcAft>
                <a:spcPts val="200"/>
              </a:spcAft>
              <a:buClrTx/>
              <a:buSzTx/>
              <a:buFont typeface="Arial" charset="0"/>
              <a:buNone/>
              <a:tabLst/>
              <a:defRPr/>
            </a:pPr>
            <a:r>
              <a:rPr kumimoji="0" lang="en-US" b="0" i="0" u="none" strike="noStrike" kern="1200" cap="none" spc="0" normalizeH="0" baseline="0" noProof="0" dirty="0">
                <a:ln>
                  <a:noFill/>
                </a:ln>
                <a:solidFill>
                  <a:srgbClr val="E7E6E6">
                    <a:lumMod val="50000"/>
                  </a:srgbClr>
                </a:solidFill>
                <a:effectLst/>
                <a:uLnTx/>
                <a:uFillTx/>
                <a:latin typeface="Arial Nova" panose="020B0504020202020204" pitchFamily="34" charset="0"/>
                <a:ea typeface="+mn-ea"/>
                <a:cs typeface="+mn-cs"/>
              </a:rPr>
              <a:t>Office +1 713.221.5131</a:t>
            </a:r>
          </a:p>
          <a:p>
            <a:pPr defTabSz="465534">
              <a:lnSpc>
                <a:spcPct val="100000"/>
              </a:lnSpc>
              <a:spcBef>
                <a:spcPts val="0"/>
              </a:spcBef>
              <a:spcAft>
                <a:spcPts val="200"/>
              </a:spcAft>
              <a:defRPr/>
            </a:pPr>
            <a:r>
              <a:rPr lang="en-US" dirty="0">
                <a:hlinkClick r:id="rId3"/>
              </a:rPr>
              <a:t>rmoore@stout.com</a:t>
            </a:r>
            <a:endParaRPr lang="en-US" b="0" u="sng" dirty="0">
              <a:solidFill>
                <a:schemeClr val="accent1"/>
              </a:solidFill>
            </a:endParaRPr>
          </a:p>
          <a:p>
            <a:pPr lvl="0" defTabSz="465534">
              <a:lnSpc>
                <a:spcPct val="100000"/>
              </a:lnSpc>
              <a:spcBef>
                <a:spcPts val="0"/>
              </a:spcBef>
              <a:spcAft>
                <a:spcPts val="200"/>
              </a:spcAft>
              <a:defRPr/>
            </a:pPr>
            <a:r>
              <a:rPr kumimoji="0" lang="en-US" i="0" strike="noStrike" kern="1200" cap="none" spc="0" normalizeH="0" baseline="0" noProof="0" dirty="0">
                <a:ln>
                  <a:noFill/>
                </a:ln>
                <a:effectLst/>
                <a:uLnTx/>
                <a:uFillTx/>
                <a:latin typeface="Arial Nova" panose="020B0504020202020204" pitchFamily="34" charset="0"/>
                <a:ea typeface="+mn-ea"/>
                <a:cs typeface="+mn-cs"/>
              </a:rPr>
              <a:t>Houston</a:t>
            </a:r>
            <a:endParaRPr lang="en-US" sz="1100" dirty="0"/>
          </a:p>
        </p:txBody>
      </p:sp>
      <p:sp>
        <p:nvSpPr>
          <p:cNvPr id="17" name="Title 16">
            <a:extLst>
              <a:ext uri="{FF2B5EF4-FFF2-40B4-BE49-F238E27FC236}">
                <a16:creationId xmlns:a16="http://schemas.microsoft.com/office/drawing/2014/main" id="{FB355F81-BE13-41D8-97E0-6603DF39C89F}"/>
              </a:ext>
            </a:extLst>
          </p:cNvPr>
          <p:cNvSpPr>
            <a:spLocks noGrp="1"/>
          </p:cNvSpPr>
          <p:nvPr>
            <p:ph type="title"/>
          </p:nvPr>
        </p:nvSpPr>
        <p:spPr/>
        <p:txBody>
          <a:bodyPr/>
          <a:lstStyle/>
          <a:p>
            <a:r>
              <a:rPr lang="en-US" dirty="0"/>
              <a:t>Robert L. Moore Jr.</a:t>
            </a:r>
          </a:p>
        </p:txBody>
      </p:sp>
      <p:sp>
        <p:nvSpPr>
          <p:cNvPr id="9" name="Text Placeholder 8">
            <a:extLst>
              <a:ext uri="{FF2B5EF4-FFF2-40B4-BE49-F238E27FC236}">
                <a16:creationId xmlns:a16="http://schemas.microsoft.com/office/drawing/2014/main" id="{0ECF2500-81AA-4FF4-A88F-12E0FA8B3DD0}"/>
              </a:ext>
            </a:extLst>
          </p:cNvPr>
          <p:cNvSpPr>
            <a:spLocks noGrp="1"/>
          </p:cNvSpPr>
          <p:nvPr>
            <p:ph type="body" sz="quarter" idx="12"/>
          </p:nvPr>
        </p:nvSpPr>
        <p:spPr/>
        <p:txBody>
          <a:bodyPr>
            <a:normAutofit lnSpcReduction="10000"/>
          </a:bodyPr>
          <a:lstStyle/>
          <a:p>
            <a:r>
              <a:rPr lang="en-US" dirty="0"/>
              <a:t>Managing Director, Transaction Opinions &amp; Valuation Advisory</a:t>
            </a:r>
          </a:p>
        </p:txBody>
      </p:sp>
      <p:sp>
        <p:nvSpPr>
          <p:cNvPr id="28" name="Text Placeholder 3">
            <a:extLst>
              <a:ext uri="{FF2B5EF4-FFF2-40B4-BE49-F238E27FC236}">
                <a16:creationId xmlns:a16="http://schemas.microsoft.com/office/drawing/2014/main" id="{4BF9698C-5B8B-4827-9604-D413CF577869}"/>
              </a:ext>
            </a:extLst>
          </p:cNvPr>
          <p:cNvSpPr txBox="1">
            <a:spLocks/>
          </p:cNvSpPr>
          <p:nvPr/>
        </p:nvSpPr>
        <p:spPr>
          <a:xfrm>
            <a:off x="527050" y="437321"/>
            <a:ext cx="7723188" cy="155575"/>
          </a:xfrm>
          <a:prstGeom prst="rect">
            <a:avLst/>
          </a:prstGeom>
        </p:spPr>
        <p:txBody>
          <a:bodyPr vert="horz" lIns="0" tIns="0" rIns="0" bIns="0" rtlCol="0">
            <a:normAutofit/>
          </a:bodyPr>
          <a:lstStyle>
            <a:lvl1pPr marL="0" indent="0" algn="l" defTabSz="914400" rtl="0" eaLnBrk="1" latinLnBrk="0" hangingPunct="1">
              <a:lnSpc>
                <a:spcPct val="90000"/>
              </a:lnSpc>
              <a:spcBef>
                <a:spcPts val="1000"/>
              </a:spcBef>
              <a:buFont typeface="Arial" panose="020B0604020202020204" pitchFamily="34" charset="0"/>
              <a:buNone/>
              <a:defRPr sz="1100" kern="1200" spc="200" baseline="0">
                <a:solidFill>
                  <a:schemeClr val="accent1"/>
                </a:solidFill>
                <a:latin typeface="Arial Nova" panose="020B0504020202020204" pitchFamily="34" charset="0"/>
                <a:ea typeface="+mn-ea"/>
                <a:cs typeface="+mn-cs"/>
              </a:defRPr>
            </a:lvl1pPr>
            <a:lvl2pPr marL="182880" indent="-137160" algn="l" defTabSz="914400" rtl="0" eaLnBrk="1" latinLnBrk="0" hangingPunct="1">
              <a:lnSpc>
                <a:spcPct val="90000"/>
              </a:lnSpc>
              <a:spcBef>
                <a:spcPts val="500"/>
              </a:spcBef>
              <a:buClr>
                <a:schemeClr val="accent1"/>
              </a:buClr>
              <a:buFont typeface="Wingdings" panose="05000000000000000000" pitchFamily="2" charset="2"/>
              <a:buChar char="§"/>
              <a:defRPr sz="1100" kern="1200">
                <a:solidFill>
                  <a:schemeClr val="bg2">
                    <a:lumMod val="50000"/>
                  </a:schemeClr>
                </a:solidFill>
                <a:latin typeface="Arial Nova" panose="020B0504020202020204" pitchFamily="34" charset="0"/>
                <a:ea typeface="+mn-ea"/>
                <a:cs typeface="+mn-cs"/>
              </a:defRPr>
            </a:lvl2pPr>
            <a:lvl3pPr marL="457200" indent="-137160" algn="l" defTabSz="914400" rtl="0" eaLnBrk="1" latinLnBrk="0" hangingPunct="1">
              <a:lnSpc>
                <a:spcPct val="90000"/>
              </a:lnSpc>
              <a:spcBef>
                <a:spcPts val="500"/>
              </a:spcBef>
              <a:buClr>
                <a:schemeClr val="accent1"/>
              </a:buClr>
              <a:buFont typeface="Arial" panose="020B0604020202020204" pitchFamily="34" charset="0"/>
              <a:buChar char="•"/>
              <a:defRPr sz="1100" kern="1200">
                <a:solidFill>
                  <a:schemeClr val="bg2">
                    <a:lumMod val="50000"/>
                  </a:schemeClr>
                </a:solidFill>
                <a:latin typeface="Arial Nova" panose="020B0504020202020204" pitchFamily="34" charset="0"/>
                <a:ea typeface="+mn-ea"/>
                <a:cs typeface="+mn-cs"/>
              </a:defRPr>
            </a:lvl3pPr>
            <a:lvl4pPr marL="640080" indent="-137160" algn="l" defTabSz="914400" rtl="0" eaLnBrk="1" latinLnBrk="0" hangingPunct="1">
              <a:lnSpc>
                <a:spcPct val="90000"/>
              </a:lnSpc>
              <a:spcBef>
                <a:spcPts val="500"/>
              </a:spcBef>
              <a:buClr>
                <a:schemeClr val="accent1"/>
              </a:buClr>
              <a:buSzPct val="75000"/>
              <a:buFont typeface="Courier New" panose="02070309020205020404" pitchFamily="49" charset="0"/>
              <a:buChar char="o"/>
              <a:defRPr sz="1100" kern="1200">
                <a:solidFill>
                  <a:schemeClr val="bg2">
                    <a:lumMod val="50000"/>
                  </a:schemeClr>
                </a:solidFill>
                <a:latin typeface="Arial Nova" panose="020B0504020202020204" pitchFamily="34" charset="0"/>
                <a:ea typeface="+mn-ea"/>
                <a:cs typeface="+mn-cs"/>
              </a:defRPr>
            </a:lvl4pPr>
            <a:lvl5pPr marL="914400" indent="-137160" algn="l" defTabSz="914400" rtl="0" eaLnBrk="1" latinLnBrk="0" hangingPunct="1">
              <a:lnSpc>
                <a:spcPct val="90000"/>
              </a:lnSpc>
              <a:spcBef>
                <a:spcPts val="500"/>
              </a:spcBef>
              <a:buClr>
                <a:schemeClr val="accent1"/>
              </a:buClr>
              <a:buFont typeface="Arial" panose="020B0604020202020204" pitchFamily="34" charset="0"/>
              <a:buChar char="•"/>
              <a:defRPr sz="1100" kern="1200" baseline="0">
                <a:solidFill>
                  <a:schemeClr val="bg2">
                    <a:lumMod val="50000"/>
                  </a:schemeClr>
                </a:solidFill>
                <a:latin typeface="Arial Nova" panose="020B05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solidFill>
                <a:schemeClr val="accent2"/>
              </a:solidFill>
            </a:endParaRPr>
          </a:p>
        </p:txBody>
      </p:sp>
      <p:pic>
        <p:nvPicPr>
          <p:cNvPr id="10" name="Picture Placeholder 21">
            <a:extLst>
              <a:ext uri="{FF2B5EF4-FFF2-40B4-BE49-F238E27FC236}">
                <a16:creationId xmlns:a16="http://schemas.microsoft.com/office/drawing/2014/main" id="{5DE2ED00-D997-4001-8ED9-3EA95474231F}"/>
              </a:ext>
            </a:extLst>
          </p:cNvPr>
          <p:cNvPicPr>
            <a:picLocks noGrp="1"/>
          </p:cNvPicPr>
          <p:nvPr>
            <p:ph type="pic" sz="quarter" idx="32"/>
          </p:nvPr>
        </p:nvPicPr>
        <p:blipFill>
          <a:blip r:embed="rId4" cstate="print">
            <a:extLst>
              <a:ext uri="{28A0092B-C50C-407E-A947-70E740481C1C}">
                <a14:useLocalDpi xmlns:a14="http://schemas.microsoft.com/office/drawing/2010/main" val="0"/>
              </a:ext>
            </a:extLst>
          </a:blip>
          <a:srcRect/>
          <a:stretch>
            <a:fillRect/>
          </a:stretch>
        </p:blipFill>
        <p:spPr bwMode="auto">
          <a:xfrm>
            <a:off x="7340600" y="1739900"/>
            <a:ext cx="2190750" cy="2190750"/>
          </a:xfrm>
          <a:prstGeom prst="rect">
            <a:avLst/>
          </a:prstGeom>
          <a:noFill/>
          <a:ln>
            <a:noFill/>
          </a:ln>
        </p:spPr>
      </p:pic>
    </p:spTree>
    <p:extLst>
      <p:ext uri="{BB962C8B-B14F-4D97-AF65-F5344CB8AC3E}">
        <p14:creationId xmlns:p14="http://schemas.microsoft.com/office/powerpoint/2010/main" val="380650632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SEISMICINSTANCE" val=""/>
</p:tagLst>
</file>

<file path=ppt/theme/theme1.xml><?xml version="1.0" encoding="utf-8"?>
<a:theme xmlns:a="http://schemas.openxmlformats.org/drawingml/2006/main" name="Content slides_78c9431553244a7a907672c82a8ec707">
  <a:themeElements>
    <a:clrScheme name="Custom 1">
      <a:dk1>
        <a:sysClr val="windowText" lastClr="000000"/>
      </a:dk1>
      <a:lt1>
        <a:sysClr val="window" lastClr="FFFFFF"/>
      </a:lt1>
      <a:dk2>
        <a:srgbClr val="757070"/>
      </a:dk2>
      <a:lt2>
        <a:srgbClr val="E7E6E6"/>
      </a:lt2>
      <a:accent1>
        <a:srgbClr val="093B5D"/>
      </a:accent1>
      <a:accent2>
        <a:srgbClr val="1D9AD6"/>
      </a:accent2>
      <a:accent3>
        <a:srgbClr val="8DC63F"/>
      </a:accent3>
      <a:accent4>
        <a:srgbClr val="F47D46"/>
      </a:accent4>
      <a:accent5>
        <a:srgbClr val="FFC430"/>
      </a:accent5>
      <a:accent6>
        <a:srgbClr val="A7A9AC"/>
      </a:accent6>
      <a:hlink>
        <a:srgbClr val="1D9AD6"/>
      </a:hlink>
      <a:folHlink>
        <a:srgbClr val="A7A9AC"/>
      </a:folHlink>
    </a:clrScheme>
    <a:fontScheme name="Arial Nova">
      <a:majorFont>
        <a:latin typeface="Arial Nova"/>
        <a:ea typeface=""/>
        <a:cs typeface=""/>
      </a:majorFont>
      <a:minorFont>
        <a:latin typeface="Arial Nov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2255</TotalTime>
  <Words>245</Words>
  <Application>Microsoft Office PowerPoint</Application>
  <PresentationFormat>Custom</PresentationFormat>
  <Paragraphs>23</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Courier New</vt:lpstr>
      <vt:lpstr>Arial</vt:lpstr>
      <vt:lpstr>Calibri</vt:lpstr>
      <vt:lpstr>Arial Nova</vt:lpstr>
      <vt:lpstr>Wingdings</vt:lpstr>
      <vt:lpstr>Content slides_78c9431553244a7a907672c82a8ec707</vt:lpstr>
      <vt:lpstr>Robert L. Moore Jr.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Cover Slide</dc:title>
  <dc:creator>Ryan DiLeonardi</dc:creator>
  <cp:lastModifiedBy>Patrick Alyward</cp:lastModifiedBy>
  <cp:revision>48</cp:revision>
  <dcterms:created xsi:type="dcterms:W3CDTF">2020-03-04T20:29:30Z</dcterms:created>
  <dcterms:modified xsi:type="dcterms:W3CDTF">2024-09-03T17:41:01Z</dcterms:modified>
</cp:coreProperties>
</file>