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1" r:id="rId5"/>
    <p:sldId id="265" r:id="rId6"/>
    <p:sldId id="268" r:id="rId7"/>
    <p:sldId id="271" r:id="rId8"/>
    <p:sldId id="272" r:id="rId9"/>
    <p:sldId id="275" r:id="rId10"/>
    <p:sldId id="276" r:id="rId11"/>
    <p:sldId id="281" r:id="rId12"/>
    <p:sldId id="284" r:id="rId13"/>
    <p:sldId id="258" r:id="rId14"/>
    <p:sldId id="269" r:id="rId15"/>
    <p:sldId id="270" r:id="rId16"/>
    <p:sldId id="273" r:id="rId17"/>
    <p:sldId id="328" r:id="rId18"/>
    <p:sldId id="306" r:id="rId19"/>
    <p:sldId id="304" r:id="rId20"/>
    <p:sldId id="303" r:id="rId21"/>
    <p:sldId id="290" r:id="rId22"/>
    <p:sldId id="307" r:id="rId23"/>
    <p:sldId id="291" r:id="rId24"/>
    <p:sldId id="283" r:id="rId25"/>
    <p:sldId id="308" r:id="rId26"/>
    <p:sldId id="321" r:id="rId27"/>
    <p:sldId id="327" r:id="rId28"/>
    <p:sldId id="292" r:id="rId29"/>
    <p:sldId id="296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7" autoAdjust="0"/>
    <p:restoredTop sz="94660"/>
  </p:normalViewPr>
  <p:slideViewPr>
    <p:cSldViewPr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8D2C8-99A1-45D0-8E68-E222F5923812}" type="datetimeFigureOut">
              <a:rPr lang="tr-TR" smtClean="0"/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4748-121B-414F-B114-0953984B13A2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748-121B-414F-B114-0953984B13A2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nedenle cerrah tarafından kontrol edilebilen çeşitli faktörler CBE   oranını azaltmakta önemlidir.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748-121B-414F-B114-0953984B13A2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748-121B-414F-B114-0953984B13A2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Emilmeyen </a:t>
            </a:r>
            <a:r>
              <a:rPr lang="tr-TR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sütürlerde</a:t>
            </a: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artmış </a:t>
            </a:r>
            <a:r>
              <a:rPr lang="tr-TR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sütür</a:t>
            </a: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sinüs ve uzamış yara ağrısı riski sentetik emilen </a:t>
            </a:r>
            <a:r>
              <a:rPr lang="tr-TR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sütürlere</a:t>
            </a: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göre daha fazladır.</a:t>
            </a: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4748-121B-414F-B114-0953984B13A2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  <a:endParaRPr lang="tr-TR" dirty="0" smtClean="0"/>
          </a:p>
          <a:p>
            <a:pPr lvl="1"/>
            <a:r>
              <a:rPr lang="tr-TR" dirty="0" smtClean="0"/>
              <a:t>İkinci düzey</a:t>
            </a:r>
            <a:endParaRPr lang="tr-TR" dirty="0" smtClean="0"/>
          </a:p>
          <a:p>
            <a:pPr lvl="2"/>
            <a:r>
              <a:rPr lang="tr-TR" dirty="0" smtClean="0"/>
              <a:t>Üçüncü düzey</a:t>
            </a:r>
            <a:endParaRPr lang="tr-TR" dirty="0" smtClean="0"/>
          </a:p>
          <a:p>
            <a:pPr lvl="3"/>
            <a:r>
              <a:rPr lang="tr-TR" dirty="0" smtClean="0"/>
              <a:t>Dördüncü düzey</a:t>
            </a:r>
            <a:endParaRPr lang="tr-TR" dirty="0" smtClean="0"/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pic>
        <p:nvPicPr>
          <p:cNvPr id="5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pic>
        <p:nvPicPr>
          <p:cNvPr id="5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609600"/>
            <a:ext cx="5046133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pic>
        <p:nvPicPr>
          <p:cNvPr id="4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1117600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39733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5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7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pic>
        <p:nvPicPr>
          <p:cNvPr id="3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si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 Resim" descr="BACKGROUND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image" Target="../media/image1.jpe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9"/>
          <p:cNvGrpSpPr/>
          <p:nvPr/>
        </p:nvGrpSpPr>
        <p:grpSpPr bwMode="auto">
          <a:xfrm>
            <a:off x="146756" y="976313"/>
            <a:ext cx="8834967" cy="5256212"/>
            <a:chOff x="104" y="615"/>
            <a:chExt cx="6261" cy="3311"/>
          </a:xfrm>
        </p:grpSpPr>
        <p:grpSp>
          <p:nvGrpSpPr>
            <p:cNvPr id="13" name="Group 31"/>
            <p:cNvGrpSpPr/>
            <p:nvPr/>
          </p:nvGrpSpPr>
          <p:grpSpPr bwMode="auto">
            <a:xfrm>
              <a:off x="2603" y="617"/>
              <a:ext cx="3762" cy="3080"/>
              <a:chOff x="2603" y="617"/>
              <a:chExt cx="3762" cy="3080"/>
            </a:xfrm>
          </p:grpSpPr>
          <p:grpSp>
            <p:nvGrpSpPr>
              <p:cNvPr id="14" name="Group 7"/>
              <p:cNvGrpSpPr/>
              <p:nvPr/>
            </p:nvGrpSpPr>
            <p:grpSpPr bwMode="auto">
              <a:xfrm>
                <a:off x="5812" y="2575"/>
                <a:ext cx="553" cy="1122"/>
                <a:chOff x="5812" y="2575"/>
                <a:chExt cx="553" cy="1122"/>
              </a:xfrm>
            </p:grpSpPr>
            <p:grpSp>
              <p:nvGrpSpPr>
                <p:cNvPr id="15" name="Group 5"/>
                <p:cNvGrpSpPr/>
                <p:nvPr/>
              </p:nvGrpSpPr>
              <p:grpSpPr bwMode="auto">
                <a:xfrm>
                  <a:off x="5812" y="3367"/>
                  <a:ext cx="553" cy="330"/>
                  <a:chOff x="5812" y="3367"/>
                  <a:chExt cx="553" cy="330"/>
                </a:xfrm>
              </p:grpSpPr>
              <p:sp>
                <p:nvSpPr>
                  <p:cNvPr id="3" name="Freeform 2"/>
                  <p:cNvSpPr/>
                  <p:nvPr/>
                </p:nvSpPr>
                <p:spPr bwMode="auto">
                  <a:xfrm>
                    <a:off x="6276" y="3367"/>
                    <a:ext cx="89" cy="200"/>
                  </a:xfrm>
                  <a:custGeom>
                    <a:avLst/>
                    <a:gdLst/>
                    <a:ahLst/>
                    <a:cxnLst>
                      <a:cxn ang="0">
                        <a:pos x="29" y="3"/>
                      </a:cxn>
                      <a:cxn ang="0">
                        <a:pos x="37" y="0"/>
                      </a:cxn>
                      <a:cxn ang="0">
                        <a:pos x="53" y="22"/>
                      </a:cxn>
                      <a:cxn ang="0">
                        <a:pos x="51" y="86"/>
                      </a:cxn>
                      <a:cxn ang="0">
                        <a:pos x="62" y="86"/>
                      </a:cxn>
                      <a:cxn ang="0">
                        <a:pos x="64" y="94"/>
                      </a:cxn>
                      <a:cxn ang="0">
                        <a:pos x="68" y="108"/>
                      </a:cxn>
                      <a:cxn ang="0">
                        <a:pos x="70" y="116"/>
                      </a:cxn>
                      <a:cxn ang="0">
                        <a:pos x="79" y="113"/>
                      </a:cxn>
                      <a:cxn ang="0">
                        <a:pos x="86" y="100"/>
                      </a:cxn>
                      <a:cxn ang="0">
                        <a:pos x="88" y="108"/>
                      </a:cxn>
                      <a:cxn ang="0">
                        <a:pos x="84" y="119"/>
                      </a:cxn>
                      <a:cxn ang="0">
                        <a:pos x="79" y="127"/>
                      </a:cxn>
                      <a:cxn ang="0">
                        <a:pos x="77" y="144"/>
                      </a:cxn>
                      <a:cxn ang="0">
                        <a:pos x="66" y="152"/>
                      </a:cxn>
                      <a:cxn ang="0">
                        <a:pos x="59" y="155"/>
                      </a:cxn>
                      <a:cxn ang="0">
                        <a:pos x="51" y="163"/>
                      </a:cxn>
                      <a:cxn ang="0">
                        <a:pos x="48" y="171"/>
                      </a:cxn>
                      <a:cxn ang="0">
                        <a:pos x="51" y="180"/>
                      </a:cxn>
                      <a:cxn ang="0">
                        <a:pos x="53" y="188"/>
                      </a:cxn>
                      <a:cxn ang="0">
                        <a:pos x="42" y="193"/>
                      </a:cxn>
                      <a:cxn ang="0">
                        <a:pos x="35" y="196"/>
                      </a:cxn>
                      <a:cxn ang="0">
                        <a:pos x="29" y="199"/>
                      </a:cxn>
                      <a:cxn ang="0">
                        <a:pos x="24" y="196"/>
                      </a:cxn>
                      <a:cxn ang="0">
                        <a:pos x="13" y="193"/>
                      </a:cxn>
                      <a:cxn ang="0">
                        <a:pos x="9" y="188"/>
                      </a:cxn>
                      <a:cxn ang="0">
                        <a:pos x="13" y="182"/>
                      </a:cxn>
                      <a:cxn ang="0">
                        <a:pos x="22" y="180"/>
                      </a:cxn>
                      <a:cxn ang="0">
                        <a:pos x="29" y="166"/>
                      </a:cxn>
                      <a:cxn ang="0">
                        <a:pos x="29" y="160"/>
                      </a:cxn>
                      <a:cxn ang="0">
                        <a:pos x="22" y="155"/>
                      </a:cxn>
                      <a:cxn ang="0">
                        <a:pos x="13" y="146"/>
                      </a:cxn>
                      <a:cxn ang="0">
                        <a:pos x="7" y="146"/>
                      </a:cxn>
                      <a:cxn ang="0">
                        <a:pos x="2" y="144"/>
                      </a:cxn>
                      <a:cxn ang="0">
                        <a:pos x="0" y="135"/>
                      </a:cxn>
                      <a:cxn ang="0">
                        <a:pos x="2" y="130"/>
                      </a:cxn>
                      <a:cxn ang="0">
                        <a:pos x="7" y="130"/>
                      </a:cxn>
                      <a:cxn ang="0">
                        <a:pos x="13" y="127"/>
                      </a:cxn>
                      <a:cxn ang="0">
                        <a:pos x="22" y="119"/>
                      </a:cxn>
                      <a:cxn ang="0">
                        <a:pos x="26" y="116"/>
                      </a:cxn>
                      <a:cxn ang="0">
                        <a:pos x="31" y="86"/>
                      </a:cxn>
                      <a:cxn ang="0">
                        <a:pos x="26" y="77"/>
                      </a:cxn>
                      <a:cxn ang="0">
                        <a:pos x="20" y="72"/>
                      </a:cxn>
                      <a:cxn ang="0">
                        <a:pos x="18" y="55"/>
                      </a:cxn>
                      <a:cxn ang="0">
                        <a:pos x="20" y="39"/>
                      </a:cxn>
                      <a:cxn ang="0">
                        <a:pos x="22" y="28"/>
                      </a:cxn>
                      <a:cxn ang="0">
                        <a:pos x="29" y="3"/>
                      </a:cxn>
                    </a:cxnLst>
                    <a:rect l="0" t="0" r="r" b="b"/>
                    <a:pathLst>
                      <a:path w="89" h="200">
                        <a:moveTo>
                          <a:pt x="29" y="3"/>
                        </a:moveTo>
                        <a:lnTo>
                          <a:pt x="37" y="0"/>
                        </a:lnTo>
                        <a:lnTo>
                          <a:pt x="53" y="22"/>
                        </a:lnTo>
                        <a:lnTo>
                          <a:pt x="51" y="86"/>
                        </a:lnTo>
                        <a:lnTo>
                          <a:pt x="62" y="86"/>
                        </a:lnTo>
                        <a:lnTo>
                          <a:pt x="64" y="94"/>
                        </a:lnTo>
                        <a:lnTo>
                          <a:pt x="68" y="108"/>
                        </a:lnTo>
                        <a:lnTo>
                          <a:pt x="70" y="116"/>
                        </a:lnTo>
                        <a:lnTo>
                          <a:pt x="79" y="113"/>
                        </a:lnTo>
                        <a:lnTo>
                          <a:pt x="86" y="100"/>
                        </a:lnTo>
                        <a:lnTo>
                          <a:pt x="88" y="108"/>
                        </a:lnTo>
                        <a:lnTo>
                          <a:pt x="84" y="119"/>
                        </a:lnTo>
                        <a:lnTo>
                          <a:pt x="79" y="127"/>
                        </a:lnTo>
                        <a:lnTo>
                          <a:pt x="77" y="144"/>
                        </a:lnTo>
                        <a:lnTo>
                          <a:pt x="66" y="152"/>
                        </a:lnTo>
                        <a:lnTo>
                          <a:pt x="59" y="155"/>
                        </a:lnTo>
                        <a:lnTo>
                          <a:pt x="51" y="163"/>
                        </a:lnTo>
                        <a:lnTo>
                          <a:pt x="48" y="171"/>
                        </a:lnTo>
                        <a:lnTo>
                          <a:pt x="51" y="180"/>
                        </a:lnTo>
                        <a:lnTo>
                          <a:pt x="53" y="188"/>
                        </a:lnTo>
                        <a:lnTo>
                          <a:pt x="42" y="193"/>
                        </a:lnTo>
                        <a:lnTo>
                          <a:pt x="35" y="196"/>
                        </a:lnTo>
                        <a:lnTo>
                          <a:pt x="29" y="199"/>
                        </a:lnTo>
                        <a:lnTo>
                          <a:pt x="24" y="196"/>
                        </a:lnTo>
                        <a:lnTo>
                          <a:pt x="13" y="193"/>
                        </a:lnTo>
                        <a:lnTo>
                          <a:pt x="9" y="188"/>
                        </a:lnTo>
                        <a:lnTo>
                          <a:pt x="13" y="182"/>
                        </a:lnTo>
                        <a:lnTo>
                          <a:pt x="22" y="180"/>
                        </a:lnTo>
                        <a:lnTo>
                          <a:pt x="29" y="166"/>
                        </a:lnTo>
                        <a:lnTo>
                          <a:pt x="29" y="160"/>
                        </a:lnTo>
                        <a:lnTo>
                          <a:pt x="22" y="155"/>
                        </a:lnTo>
                        <a:lnTo>
                          <a:pt x="13" y="146"/>
                        </a:lnTo>
                        <a:lnTo>
                          <a:pt x="7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7" y="130"/>
                        </a:lnTo>
                        <a:lnTo>
                          <a:pt x="13" y="127"/>
                        </a:lnTo>
                        <a:lnTo>
                          <a:pt x="22" y="119"/>
                        </a:lnTo>
                        <a:lnTo>
                          <a:pt x="26" y="116"/>
                        </a:lnTo>
                        <a:lnTo>
                          <a:pt x="31" y="86"/>
                        </a:lnTo>
                        <a:lnTo>
                          <a:pt x="26" y="77"/>
                        </a:lnTo>
                        <a:lnTo>
                          <a:pt x="20" y="72"/>
                        </a:lnTo>
                        <a:lnTo>
                          <a:pt x="18" y="55"/>
                        </a:lnTo>
                        <a:lnTo>
                          <a:pt x="20" y="39"/>
                        </a:lnTo>
                        <a:lnTo>
                          <a:pt x="22" y="28"/>
                        </a:lnTo>
                        <a:lnTo>
                          <a:pt x="29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 bwMode="auto">
                  <a:xfrm>
                    <a:off x="6107" y="3527"/>
                    <a:ext cx="164" cy="170"/>
                  </a:xfrm>
                  <a:custGeom>
                    <a:avLst/>
                    <a:gdLst/>
                    <a:ahLst/>
                    <a:cxnLst>
                      <a:cxn ang="0">
                        <a:pos x="115" y="0"/>
                      </a:cxn>
                      <a:cxn ang="0">
                        <a:pos x="134" y="0"/>
                      </a:cxn>
                      <a:cxn ang="0">
                        <a:pos x="163" y="44"/>
                      </a:cxn>
                      <a:cxn ang="0">
                        <a:pos x="132" y="83"/>
                      </a:cxn>
                      <a:cxn ang="0">
                        <a:pos x="132" y="100"/>
                      </a:cxn>
                      <a:cxn ang="0">
                        <a:pos x="126" y="105"/>
                      </a:cxn>
                      <a:cxn ang="0">
                        <a:pos x="108" y="105"/>
                      </a:cxn>
                      <a:cxn ang="0">
                        <a:pos x="86" y="127"/>
                      </a:cxn>
                      <a:cxn ang="0">
                        <a:pos x="66" y="150"/>
                      </a:cxn>
                      <a:cxn ang="0">
                        <a:pos x="53" y="169"/>
                      </a:cxn>
                      <a:cxn ang="0">
                        <a:pos x="53" y="152"/>
                      </a:cxn>
                      <a:cxn ang="0">
                        <a:pos x="29" y="155"/>
                      </a:cxn>
                      <a:cxn ang="0">
                        <a:pos x="18" y="155"/>
                      </a:cxn>
                      <a:cxn ang="0">
                        <a:pos x="0" y="155"/>
                      </a:cxn>
                      <a:cxn ang="0">
                        <a:pos x="24" y="127"/>
                      </a:cxn>
                      <a:cxn ang="0">
                        <a:pos x="33" y="114"/>
                      </a:cxn>
                      <a:cxn ang="0">
                        <a:pos x="42" y="114"/>
                      </a:cxn>
                      <a:cxn ang="0">
                        <a:pos x="59" y="91"/>
                      </a:cxn>
                      <a:cxn ang="0">
                        <a:pos x="66" y="91"/>
                      </a:cxn>
                      <a:cxn ang="0">
                        <a:pos x="66" y="89"/>
                      </a:cxn>
                      <a:cxn ang="0">
                        <a:pos x="75" y="80"/>
                      </a:cxn>
                      <a:cxn ang="0">
                        <a:pos x="86" y="80"/>
                      </a:cxn>
                      <a:cxn ang="0">
                        <a:pos x="82" y="55"/>
                      </a:cxn>
                      <a:cxn ang="0">
                        <a:pos x="84" y="55"/>
                      </a:cxn>
                      <a:cxn ang="0">
                        <a:pos x="95" y="42"/>
                      </a:cxn>
                      <a:cxn ang="0">
                        <a:pos x="99" y="53"/>
                      </a:cxn>
                      <a:cxn ang="0">
                        <a:pos x="117" y="33"/>
                      </a:cxn>
                      <a:cxn ang="0">
                        <a:pos x="115" y="0"/>
                      </a:cxn>
                    </a:cxnLst>
                    <a:rect l="0" t="0" r="r" b="b"/>
                    <a:pathLst>
                      <a:path w="164" h="170">
                        <a:moveTo>
                          <a:pt x="115" y="0"/>
                        </a:moveTo>
                        <a:lnTo>
                          <a:pt x="134" y="0"/>
                        </a:lnTo>
                        <a:lnTo>
                          <a:pt x="163" y="44"/>
                        </a:lnTo>
                        <a:lnTo>
                          <a:pt x="132" y="83"/>
                        </a:lnTo>
                        <a:lnTo>
                          <a:pt x="132" y="100"/>
                        </a:lnTo>
                        <a:lnTo>
                          <a:pt x="126" y="105"/>
                        </a:lnTo>
                        <a:lnTo>
                          <a:pt x="108" y="105"/>
                        </a:lnTo>
                        <a:lnTo>
                          <a:pt x="86" y="127"/>
                        </a:lnTo>
                        <a:lnTo>
                          <a:pt x="66" y="150"/>
                        </a:lnTo>
                        <a:lnTo>
                          <a:pt x="53" y="169"/>
                        </a:lnTo>
                        <a:lnTo>
                          <a:pt x="53" y="152"/>
                        </a:lnTo>
                        <a:lnTo>
                          <a:pt x="29" y="155"/>
                        </a:lnTo>
                        <a:lnTo>
                          <a:pt x="18" y="155"/>
                        </a:lnTo>
                        <a:lnTo>
                          <a:pt x="0" y="155"/>
                        </a:lnTo>
                        <a:lnTo>
                          <a:pt x="24" y="127"/>
                        </a:lnTo>
                        <a:lnTo>
                          <a:pt x="33" y="114"/>
                        </a:lnTo>
                        <a:lnTo>
                          <a:pt x="42" y="114"/>
                        </a:lnTo>
                        <a:lnTo>
                          <a:pt x="59" y="91"/>
                        </a:lnTo>
                        <a:lnTo>
                          <a:pt x="66" y="91"/>
                        </a:lnTo>
                        <a:lnTo>
                          <a:pt x="66" y="89"/>
                        </a:lnTo>
                        <a:lnTo>
                          <a:pt x="75" y="80"/>
                        </a:lnTo>
                        <a:lnTo>
                          <a:pt x="86" y="80"/>
                        </a:lnTo>
                        <a:lnTo>
                          <a:pt x="82" y="55"/>
                        </a:lnTo>
                        <a:lnTo>
                          <a:pt x="84" y="55"/>
                        </a:lnTo>
                        <a:lnTo>
                          <a:pt x="95" y="42"/>
                        </a:lnTo>
                        <a:lnTo>
                          <a:pt x="99" y="53"/>
                        </a:lnTo>
                        <a:lnTo>
                          <a:pt x="117" y="33"/>
                        </a:lnTo>
                        <a:lnTo>
                          <a:pt x="11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8" name="Freeform 4"/>
                  <p:cNvSpPr/>
                  <p:nvPr/>
                </p:nvSpPr>
                <p:spPr bwMode="auto">
                  <a:xfrm>
                    <a:off x="5812" y="3537"/>
                    <a:ext cx="6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0"/>
                      </a:cxn>
                      <a:cxn ang="0">
                        <a:pos x="29" y="11"/>
                      </a:cxn>
                      <a:cxn ang="0">
                        <a:pos x="62" y="11"/>
                      </a:cxn>
                      <a:cxn ang="0">
                        <a:pos x="58" y="25"/>
                      </a:cxn>
                      <a:cxn ang="0">
                        <a:pos x="62" y="42"/>
                      </a:cxn>
                      <a:cxn ang="0">
                        <a:pos x="51" y="42"/>
                      </a:cxn>
                      <a:cxn ang="0">
                        <a:pos x="49" y="45"/>
                      </a:cxn>
                      <a:cxn ang="0">
                        <a:pos x="42" y="47"/>
                      </a:cxn>
                      <a:cxn ang="0">
                        <a:pos x="49" y="89"/>
                      </a:cxn>
                      <a:cxn ang="0">
                        <a:pos x="29" y="86"/>
                      </a:cxn>
                      <a:cxn ang="0">
                        <a:pos x="11" y="72"/>
                      </a:cxn>
                      <a:cxn ang="0">
                        <a:pos x="11" y="45"/>
                      </a:cxn>
                      <a:cxn ang="0">
                        <a:pos x="11" y="3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3" h="90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29" y="11"/>
                        </a:lnTo>
                        <a:lnTo>
                          <a:pt x="62" y="11"/>
                        </a:lnTo>
                        <a:lnTo>
                          <a:pt x="58" y="25"/>
                        </a:lnTo>
                        <a:lnTo>
                          <a:pt x="62" y="42"/>
                        </a:lnTo>
                        <a:lnTo>
                          <a:pt x="51" y="42"/>
                        </a:lnTo>
                        <a:lnTo>
                          <a:pt x="49" y="45"/>
                        </a:lnTo>
                        <a:lnTo>
                          <a:pt x="42" y="47"/>
                        </a:lnTo>
                        <a:lnTo>
                          <a:pt x="49" y="89"/>
                        </a:lnTo>
                        <a:lnTo>
                          <a:pt x="29" y="86"/>
                        </a:lnTo>
                        <a:lnTo>
                          <a:pt x="11" y="72"/>
                        </a:lnTo>
                        <a:lnTo>
                          <a:pt x="11" y="45"/>
                        </a:lnTo>
                        <a:lnTo>
                          <a:pt x="11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" name="Freeform 6"/>
                <p:cNvSpPr/>
                <p:nvPr/>
              </p:nvSpPr>
              <p:spPr bwMode="auto">
                <a:xfrm>
                  <a:off x="5924" y="2575"/>
                  <a:ext cx="100" cy="101"/>
                </a:xfrm>
                <a:custGeom>
                  <a:avLst/>
                  <a:gdLst/>
                  <a:ahLst/>
                  <a:cxnLst>
                    <a:cxn ang="0">
                      <a:pos x="18" y="37"/>
                    </a:cxn>
                    <a:cxn ang="0">
                      <a:pos x="0" y="80"/>
                    </a:cxn>
                    <a:cxn ang="0">
                      <a:pos x="7" y="97"/>
                    </a:cxn>
                    <a:cxn ang="0">
                      <a:pos x="35" y="100"/>
                    </a:cxn>
                    <a:cxn ang="0">
                      <a:pos x="59" y="100"/>
                    </a:cxn>
                    <a:cxn ang="0">
                      <a:pos x="68" y="83"/>
                    </a:cxn>
                    <a:cxn ang="0">
                      <a:pos x="73" y="66"/>
                    </a:cxn>
                    <a:cxn ang="0">
                      <a:pos x="99" y="66"/>
                    </a:cxn>
                    <a:cxn ang="0">
                      <a:pos x="95" y="40"/>
                    </a:cxn>
                    <a:cxn ang="0">
                      <a:pos x="95" y="14"/>
                    </a:cxn>
                    <a:cxn ang="0">
                      <a:pos x="68" y="0"/>
                    </a:cxn>
                    <a:cxn ang="0">
                      <a:pos x="66" y="29"/>
                    </a:cxn>
                    <a:cxn ang="0">
                      <a:pos x="81" y="46"/>
                    </a:cxn>
                    <a:cxn ang="0">
                      <a:pos x="57" y="46"/>
                    </a:cxn>
                    <a:cxn ang="0">
                      <a:pos x="48" y="57"/>
                    </a:cxn>
                    <a:cxn ang="0">
                      <a:pos x="18" y="37"/>
                    </a:cxn>
                  </a:cxnLst>
                  <a:rect l="0" t="0" r="r" b="b"/>
                  <a:pathLst>
                    <a:path w="100" h="101">
                      <a:moveTo>
                        <a:pt x="18" y="37"/>
                      </a:moveTo>
                      <a:lnTo>
                        <a:pt x="0" y="80"/>
                      </a:lnTo>
                      <a:lnTo>
                        <a:pt x="7" y="97"/>
                      </a:lnTo>
                      <a:lnTo>
                        <a:pt x="35" y="100"/>
                      </a:lnTo>
                      <a:lnTo>
                        <a:pt x="59" y="100"/>
                      </a:lnTo>
                      <a:lnTo>
                        <a:pt x="68" y="83"/>
                      </a:lnTo>
                      <a:lnTo>
                        <a:pt x="73" y="66"/>
                      </a:lnTo>
                      <a:lnTo>
                        <a:pt x="99" y="66"/>
                      </a:lnTo>
                      <a:lnTo>
                        <a:pt x="95" y="40"/>
                      </a:lnTo>
                      <a:lnTo>
                        <a:pt x="95" y="14"/>
                      </a:lnTo>
                      <a:lnTo>
                        <a:pt x="68" y="0"/>
                      </a:lnTo>
                      <a:lnTo>
                        <a:pt x="66" y="29"/>
                      </a:lnTo>
                      <a:lnTo>
                        <a:pt x="81" y="46"/>
                      </a:lnTo>
                      <a:lnTo>
                        <a:pt x="57" y="46"/>
                      </a:lnTo>
                      <a:lnTo>
                        <a:pt x="48" y="57"/>
                      </a:lnTo>
                      <a:lnTo>
                        <a:pt x="18" y="37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 bwMode="auto">
              <a:xfrm>
                <a:off x="4830" y="1104"/>
                <a:ext cx="1166" cy="2393"/>
                <a:chOff x="4830" y="1104"/>
                <a:chExt cx="1166" cy="2393"/>
              </a:xfrm>
            </p:grpSpPr>
            <p:grpSp>
              <p:nvGrpSpPr>
                <p:cNvPr id="17" name="Group 11"/>
                <p:cNvGrpSpPr/>
                <p:nvPr/>
              </p:nvGrpSpPr>
              <p:grpSpPr bwMode="auto">
                <a:xfrm>
                  <a:off x="5018" y="1348"/>
                  <a:ext cx="260" cy="719"/>
                  <a:chOff x="5018" y="1348"/>
                  <a:chExt cx="260" cy="719"/>
                </a:xfrm>
              </p:grpSpPr>
              <p:sp>
                <p:nvSpPr>
                  <p:cNvPr id="1032" name="Freeform 8"/>
                  <p:cNvSpPr/>
                  <p:nvPr/>
                </p:nvSpPr>
                <p:spPr bwMode="auto">
                  <a:xfrm>
                    <a:off x="5018" y="1993"/>
                    <a:ext cx="62" cy="7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1" y="70"/>
                      </a:cxn>
                      <a:cxn ang="0">
                        <a:pos x="24" y="67"/>
                      </a:cxn>
                      <a:cxn ang="0">
                        <a:pos x="44" y="73"/>
                      </a:cxn>
                      <a:cxn ang="0">
                        <a:pos x="59" y="73"/>
                      </a:cxn>
                      <a:cxn ang="0">
                        <a:pos x="61" y="48"/>
                      </a:cxn>
                      <a:cxn ang="0">
                        <a:pos x="57" y="31"/>
                      </a:cxn>
                      <a:cxn ang="0">
                        <a:pos x="46" y="11"/>
                      </a:cxn>
                      <a:cxn ang="0">
                        <a:pos x="35" y="11"/>
                      </a:cxn>
                      <a:cxn ang="0">
                        <a:pos x="31" y="0"/>
                      </a:cxn>
                      <a:cxn ang="0">
                        <a:pos x="15" y="0"/>
                      </a:cxn>
                      <a:cxn ang="0">
                        <a:pos x="15" y="22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62" h="74">
                        <a:moveTo>
                          <a:pt x="0" y="56"/>
                        </a:moveTo>
                        <a:lnTo>
                          <a:pt x="11" y="70"/>
                        </a:lnTo>
                        <a:lnTo>
                          <a:pt x="24" y="67"/>
                        </a:lnTo>
                        <a:lnTo>
                          <a:pt x="44" y="73"/>
                        </a:lnTo>
                        <a:lnTo>
                          <a:pt x="59" y="73"/>
                        </a:lnTo>
                        <a:lnTo>
                          <a:pt x="61" y="48"/>
                        </a:lnTo>
                        <a:lnTo>
                          <a:pt x="57" y="31"/>
                        </a:lnTo>
                        <a:lnTo>
                          <a:pt x="46" y="11"/>
                        </a:lnTo>
                        <a:lnTo>
                          <a:pt x="35" y="11"/>
                        </a:lnTo>
                        <a:lnTo>
                          <a:pt x="31" y="0"/>
                        </a:lnTo>
                        <a:lnTo>
                          <a:pt x="15" y="0"/>
                        </a:lnTo>
                        <a:lnTo>
                          <a:pt x="15" y="22"/>
                        </a:lnTo>
                        <a:lnTo>
                          <a:pt x="0" y="5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33" name="Freeform 9"/>
                  <p:cNvSpPr/>
                  <p:nvPr/>
                </p:nvSpPr>
                <p:spPr bwMode="auto">
                  <a:xfrm>
                    <a:off x="5183" y="1865"/>
                    <a:ext cx="61" cy="94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40" y="3"/>
                      </a:cxn>
                      <a:cxn ang="0">
                        <a:pos x="49" y="28"/>
                      </a:cxn>
                      <a:cxn ang="0">
                        <a:pos x="60" y="42"/>
                      </a:cxn>
                      <a:cxn ang="0">
                        <a:pos x="51" y="54"/>
                      </a:cxn>
                      <a:cxn ang="0">
                        <a:pos x="60" y="68"/>
                      </a:cxn>
                      <a:cxn ang="0">
                        <a:pos x="56" y="85"/>
                      </a:cxn>
                      <a:cxn ang="0">
                        <a:pos x="47" y="93"/>
                      </a:cxn>
                      <a:cxn ang="0">
                        <a:pos x="29" y="90"/>
                      </a:cxn>
                      <a:cxn ang="0">
                        <a:pos x="18" y="90"/>
                      </a:cxn>
                      <a:cxn ang="0">
                        <a:pos x="11" y="79"/>
                      </a:cxn>
                      <a:cxn ang="0">
                        <a:pos x="4" y="65"/>
                      </a:cxn>
                      <a:cxn ang="0">
                        <a:pos x="4" y="51"/>
                      </a:cxn>
                      <a:cxn ang="0">
                        <a:pos x="0" y="3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61" h="94">
                        <a:moveTo>
                          <a:pt x="13" y="0"/>
                        </a:moveTo>
                        <a:lnTo>
                          <a:pt x="40" y="3"/>
                        </a:lnTo>
                        <a:lnTo>
                          <a:pt x="49" y="28"/>
                        </a:lnTo>
                        <a:lnTo>
                          <a:pt x="60" y="42"/>
                        </a:lnTo>
                        <a:lnTo>
                          <a:pt x="51" y="54"/>
                        </a:lnTo>
                        <a:lnTo>
                          <a:pt x="60" y="68"/>
                        </a:lnTo>
                        <a:lnTo>
                          <a:pt x="56" y="85"/>
                        </a:lnTo>
                        <a:lnTo>
                          <a:pt x="47" y="93"/>
                        </a:lnTo>
                        <a:lnTo>
                          <a:pt x="29" y="90"/>
                        </a:lnTo>
                        <a:lnTo>
                          <a:pt x="18" y="90"/>
                        </a:lnTo>
                        <a:lnTo>
                          <a:pt x="11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34" name="Freeform 10"/>
                  <p:cNvSpPr/>
                  <p:nvPr/>
                </p:nvSpPr>
                <p:spPr bwMode="auto">
                  <a:xfrm>
                    <a:off x="5172" y="1348"/>
                    <a:ext cx="106" cy="87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28" y="14"/>
                      </a:cxn>
                      <a:cxn ang="0">
                        <a:pos x="42" y="11"/>
                      </a:cxn>
                      <a:cxn ang="0">
                        <a:pos x="61" y="14"/>
                      </a:cxn>
                      <a:cxn ang="0">
                        <a:pos x="79" y="14"/>
                      </a:cxn>
                      <a:cxn ang="0">
                        <a:pos x="88" y="22"/>
                      </a:cxn>
                      <a:cxn ang="0">
                        <a:pos x="98" y="42"/>
                      </a:cxn>
                      <a:cxn ang="0">
                        <a:pos x="105" y="50"/>
                      </a:cxn>
                      <a:cxn ang="0">
                        <a:pos x="81" y="55"/>
                      </a:cxn>
                      <a:cxn ang="0">
                        <a:pos x="74" y="61"/>
                      </a:cxn>
                      <a:cxn ang="0">
                        <a:pos x="81" y="72"/>
                      </a:cxn>
                      <a:cxn ang="0">
                        <a:pos x="81" y="83"/>
                      </a:cxn>
                      <a:cxn ang="0">
                        <a:pos x="57" y="72"/>
                      </a:cxn>
                      <a:cxn ang="0">
                        <a:pos x="37" y="64"/>
                      </a:cxn>
                      <a:cxn ang="0">
                        <a:pos x="28" y="67"/>
                      </a:cxn>
                      <a:cxn ang="0">
                        <a:pos x="28" y="83"/>
                      </a:cxn>
                      <a:cxn ang="0">
                        <a:pos x="15" y="86"/>
                      </a:cxn>
                      <a:cxn ang="0">
                        <a:pos x="9" y="72"/>
                      </a:cxn>
                      <a:cxn ang="0">
                        <a:pos x="7" y="55"/>
                      </a:cxn>
                      <a:cxn ang="0">
                        <a:pos x="0" y="53"/>
                      </a:cxn>
                      <a:cxn ang="0">
                        <a:pos x="7" y="36"/>
                      </a:cxn>
                      <a:cxn ang="0">
                        <a:pos x="18" y="31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06" h="87">
                        <a:moveTo>
                          <a:pt x="15" y="0"/>
                        </a:moveTo>
                        <a:lnTo>
                          <a:pt x="28" y="14"/>
                        </a:lnTo>
                        <a:lnTo>
                          <a:pt x="42" y="11"/>
                        </a:lnTo>
                        <a:lnTo>
                          <a:pt x="61" y="14"/>
                        </a:lnTo>
                        <a:lnTo>
                          <a:pt x="79" y="14"/>
                        </a:lnTo>
                        <a:lnTo>
                          <a:pt x="88" y="22"/>
                        </a:lnTo>
                        <a:lnTo>
                          <a:pt x="98" y="42"/>
                        </a:lnTo>
                        <a:lnTo>
                          <a:pt x="105" y="50"/>
                        </a:lnTo>
                        <a:lnTo>
                          <a:pt x="81" y="55"/>
                        </a:lnTo>
                        <a:lnTo>
                          <a:pt x="74" y="61"/>
                        </a:lnTo>
                        <a:lnTo>
                          <a:pt x="81" y="72"/>
                        </a:lnTo>
                        <a:lnTo>
                          <a:pt x="81" y="83"/>
                        </a:lnTo>
                        <a:lnTo>
                          <a:pt x="57" y="72"/>
                        </a:lnTo>
                        <a:lnTo>
                          <a:pt x="37" y="64"/>
                        </a:lnTo>
                        <a:lnTo>
                          <a:pt x="28" y="67"/>
                        </a:lnTo>
                        <a:lnTo>
                          <a:pt x="28" y="83"/>
                        </a:lnTo>
                        <a:lnTo>
                          <a:pt x="15" y="86"/>
                        </a:lnTo>
                        <a:lnTo>
                          <a:pt x="9" y="72"/>
                        </a:lnTo>
                        <a:lnTo>
                          <a:pt x="7" y="55"/>
                        </a:lnTo>
                        <a:lnTo>
                          <a:pt x="0" y="53"/>
                        </a:lnTo>
                        <a:lnTo>
                          <a:pt x="7" y="36"/>
                        </a:lnTo>
                        <a:lnTo>
                          <a:pt x="18" y="31"/>
                        </a:lnTo>
                        <a:lnTo>
                          <a:pt x="1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36" name="Freeform 12"/>
                <p:cNvSpPr/>
                <p:nvPr/>
              </p:nvSpPr>
              <p:spPr bwMode="auto">
                <a:xfrm>
                  <a:off x="5261" y="2803"/>
                  <a:ext cx="735" cy="694"/>
                </a:xfrm>
                <a:custGeom>
                  <a:avLst/>
                  <a:gdLst/>
                  <a:ahLst/>
                  <a:cxnLst>
                    <a:cxn ang="0">
                      <a:pos x="568" y="56"/>
                    </a:cxn>
                    <a:cxn ang="0">
                      <a:pos x="596" y="78"/>
                    </a:cxn>
                    <a:cxn ang="0">
                      <a:pos x="627" y="181"/>
                    </a:cxn>
                    <a:cxn ang="0">
                      <a:pos x="695" y="287"/>
                    </a:cxn>
                    <a:cxn ang="0">
                      <a:pos x="734" y="395"/>
                    </a:cxn>
                    <a:cxn ang="0">
                      <a:pos x="706" y="495"/>
                    </a:cxn>
                    <a:cxn ang="0">
                      <a:pos x="677" y="559"/>
                    </a:cxn>
                    <a:cxn ang="0">
                      <a:pos x="660" y="621"/>
                    </a:cxn>
                    <a:cxn ang="0">
                      <a:pos x="642" y="657"/>
                    </a:cxn>
                    <a:cxn ang="0">
                      <a:pos x="607" y="682"/>
                    </a:cxn>
                    <a:cxn ang="0">
                      <a:pos x="551" y="674"/>
                    </a:cxn>
                    <a:cxn ang="0">
                      <a:pos x="494" y="657"/>
                    </a:cxn>
                    <a:cxn ang="0">
                      <a:pos x="463" y="618"/>
                    </a:cxn>
                    <a:cxn ang="0">
                      <a:pos x="454" y="568"/>
                    </a:cxn>
                    <a:cxn ang="0">
                      <a:pos x="435" y="545"/>
                    </a:cxn>
                    <a:cxn ang="0">
                      <a:pos x="404" y="548"/>
                    </a:cxn>
                    <a:cxn ang="0">
                      <a:pos x="376" y="509"/>
                    </a:cxn>
                    <a:cxn ang="0">
                      <a:pos x="352" y="504"/>
                    </a:cxn>
                    <a:cxn ang="0">
                      <a:pos x="312" y="509"/>
                    </a:cxn>
                    <a:cxn ang="0">
                      <a:pos x="280" y="515"/>
                    </a:cxn>
                    <a:cxn ang="0">
                      <a:pos x="251" y="537"/>
                    </a:cxn>
                    <a:cxn ang="0">
                      <a:pos x="210" y="554"/>
                    </a:cxn>
                    <a:cxn ang="0">
                      <a:pos x="168" y="579"/>
                    </a:cxn>
                    <a:cxn ang="0">
                      <a:pos x="146" y="590"/>
                    </a:cxn>
                    <a:cxn ang="0">
                      <a:pos x="85" y="584"/>
                    </a:cxn>
                    <a:cxn ang="0">
                      <a:pos x="72" y="571"/>
                    </a:cxn>
                    <a:cxn ang="0">
                      <a:pos x="72" y="495"/>
                    </a:cxn>
                    <a:cxn ang="0">
                      <a:pos x="52" y="451"/>
                    </a:cxn>
                    <a:cxn ang="0">
                      <a:pos x="33" y="415"/>
                    </a:cxn>
                    <a:cxn ang="0">
                      <a:pos x="7" y="287"/>
                    </a:cxn>
                    <a:cxn ang="0">
                      <a:pos x="9" y="245"/>
                    </a:cxn>
                    <a:cxn ang="0">
                      <a:pos x="61" y="223"/>
                    </a:cxn>
                    <a:cxn ang="0">
                      <a:pos x="100" y="217"/>
                    </a:cxn>
                    <a:cxn ang="0">
                      <a:pos x="122" y="206"/>
                    </a:cxn>
                    <a:cxn ang="0">
                      <a:pos x="135" y="170"/>
                    </a:cxn>
                    <a:cxn ang="0">
                      <a:pos x="131" y="150"/>
                    </a:cxn>
                    <a:cxn ang="0">
                      <a:pos x="184" y="100"/>
                    </a:cxn>
                    <a:cxn ang="0">
                      <a:pos x="225" y="64"/>
                    </a:cxn>
                    <a:cxn ang="0">
                      <a:pos x="262" y="89"/>
                    </a:cxn>
                    <a:cxn ang="0">
                      <a:pos x="291" y="61"/>
                    </a:cxn>
                    <a:cxn ang="0">
                      <a:pos x="319" y="28"/>
                    </a:cxn>
                    <a:cxn ang="0">
                      <a:pos x="350" y="8"/>
                    </a:cxn>
                    <a:cxn ang="0">
                      <a:pos x="398" y="14"/>
                    </a:cxn>
                    <a:cxn ang="0">
                      <a:pos x="415" y="39"/>
                    </a:cxn>
                    <a:cxn ang="0">
                      <a:pos x="415" y="70"/>
                    </a:cxn>
                    <a:cxn ang="0">
                      <a:pos x="457" y="125"/>
                    </a:cxn>
                    <a:cxn ang="0">
                      <a:pos x="492" y="142"/>
                    </a:cxn>
                    <a:cxn ang="0">
                      <a:pos x="520" y="89"/>
                    </a:cxn>
                    <a:cxn ang="0">
                      <a:pos x="529" y="0"/>
                    </a:cxn>
                  </a:cxnLst>
                  <a:rect l="0" t="0" r="r" b="b"/>
                  <a:pathLst>
                    <a:path w="735" h="694">
                      <a:moveTo>
                        <a:pt x="529" y="0"/>
                      </a:moveTo>
                      <a:lnTo>
                        <a:pt x="568" y="0"/>
                      </a:lnTo>
                      <a:lnTo>
                        <a:pt x="568" y="56"/>
                      </a:lnTo>
                      <a:lnTo>
                        <a:pt x="583" y="70"/>
                      </a:lnTo>
                      <a:lnTo>
                        <a:pt x="588" y="78"/>
                      </a:lnTo>
                      <a:lnTo>
                        <a:pt x="596" y="78"/>
                      </a:lnTo>
                      <a:lnTo>
                        <a:pt x="601" y="89"/>
                      </a:lnTo>
                      <a:lnTo>
                        <a:pt x="605" y="145"/>
                      </a:lnTo>
                      <a:lnTo>
                        <a:pt x="627" y="181"/>
                      </a:lnTo>
                      <a:lnTo>
                        <a:pt x="660" y="234"/>
                      </a:lnTo>
                      <a:lnTo>
                        <a:pt x="660" y="242"/>
                      </a:lnTo>
                      <a:lnTo>
                        <a:pt x="695" y="287"/>
                      </a:lnTo>
                      <a:lnTo>
                        <a:pt x="695" y="295"/>
                      </a:lnTo>
                      <a:lnTo>
                        <a:pt x="730" y="331"/>
                      </a:lnTo>
                      <a:lnTo>
                        <a:pt x="734" y="395"/>
                      </a:lnTo>
                      <a:lnTo>
                        <a:pt x="730" y="454"/>
                      </a:lnTo>
                      <a:lnTo>
                        <a:pt x="719" y="481"/>
                      </a:lnTo>
                      <a:lnTo>
                        <a:pt x="706" y="495"/>
                      </a:lnTo>
                      <a:lnTo>
                        <a:pt x="701" y="523"/>
                      </a:lnTo>
                      <a:lnTo>
                        <a:pt x="688" y="548"/>
                      </a:lnTo>
                      <a:lnTo>
                        <a:pt x="677" y="559"/>
                      </a:lnTo>
                      <a:lnTo>
                        <a:pt x="679" y="568"/>
                      </a:lnTo>
                      <a:lnTo>
                        <a:pt x="666" y="584"/>
                      </a:lnTo>
                      <a:lnTo>
                        <a:pt x="660" y="621"/>
                      </a:lnTo>
                      <a:lnTo>
                        <a:pt x="658" y="640"/>
                      </a:lnTo>
                      <a:lnTo>
                        <a:pt x="644" y="648"/>
                      </a:lnTo>
                      <a:lnTo>
                        <a:pt x="642" y="657"/>
                      </a:lnTo>
                      <a:lnTo>
                        <a:pt x="634" y="674"/>
                      </a:lnTo>
                      <a:lnTo>
                        <a:pt x="618" y="676"/>
                      </a:lnTo>
                      <a:lnTo>
                        <a:pt x="607" y="682"/>
                      </a:lnTo>
                      <a:lnTo>
                        <a:pt x="592" y="693"/>
                      </a:lnTo>
                      <a:lnTo>
                        <a:pt x="572" y="671"/>
                      </a:lnTo>
                      <a:lnTo>
                        <a:pt x="551" y="674"/>
                      </a:lnTo>
                      <a:lnTo>
                        <a:pt x="544" y="674"/>
                      </a:lnTo>
                      <a:lnTo>
                        <a:pt x="513" y="679"/>
                      </a:lnTo>
                      <a:lnTo>
                        <a:pt x="494" y="657"/>
                      </a:lnTo>
                      <a:lnTo>
                        <a:pt x="481" y="635"/>
                      </a:lnTo>
                      <a:lnTo>
                        <a:pt x="472" y="637"/>
                      </a:lnTo>
                      <a:lnTo>
                        <a:pt x="463" y="618"/>
                      </a:lnTo>
                      <a:lnTo>
                        <a:pt x="459" y="601"/>
                      </a:lnTo>
                      <a:lnTo>
                        <a:pt x="454" y="596"/>
                      </a:lnTo>
                      <a:lnTo>
                        <a:pt x="454" y="568"/>
                      </a:lnTo>
                      <a:lnTo>
                        <a:pt x="457" y="551"/>
                      </a:lnTo>
                      <a:lnTo>
                        <a:pt x="452" y="540"/>
                      </a:lnTo>
                      <a:lnTo>
                        <a:pt x="435" y="545"/>
                      </a:lnTo>
                      <a:lnTo>
                        <a:pt x="426" y="548"/>
                      </a:lnTo>
                      <a:lnTo>
                        <a:pt x="411" y="548"/>
                      </a:lnTo>
                      <a:lnTo>
                        <a:pt x="404" y="548"/>
                      </a:lnTo>
                      <a:lnTo>
                        <a:pt x="398" y="548"/>
                      </a:lnTo>
                      <a:lnTo>
                        <a:pt x="387" y="532"/>
                      </a:lnTo>
                      <a:lnTo>
                        <a:pt x="376" y="509"/>
                      </a:lnTo>
                      <a:lnTo>
                        <a:pt x="374" y="512"/>
                      </a:lnTo>
                      <a:lnTo>
                        <a:pt x="354" y="512"/>
                      </a:lnTo>
                      <a:lnTo>
                        <a:pt x="352" y="504"/>
                      </a:lnTo>
                      <a:lnTo>
                        <a:pt x="341" y="512"/>
                      </a:lnTo>
                      <a:lnTo>
                        <a:pt x="330" y="509"/>
                      </a:lnTo>
                      <a:lnTo>
                        <a:pt x="312" y="509"/>
                      </a:lnTo>
                      <a:lnTo>
                        <a:pt x="301" y="504"/>
                      </a:lnTo>
                      <a:lnTo>
                        <a:pt x="297" y="512"/>
                      </a:lnTo>
                      <a:lnTo>
                        <a:pt x="280" y="515"/>
                      </a:lnTo>
                      <a:lnTo>
                        <a:pt x="275" y="509"/>
                      </a:lnTo>
                      <a:lnTo>
                        <a:pt x="264" y="523"/>
                      </a:lnTo>
                      <a:lnTo>
                        <a:pt x="251" y="537"/>
                      </a:lnTo>
                      <a:lnTo>
                        <a:pt x="242" y="537"/>
                      </a:lnTo>
                      <a:lnTo>
                        <a:pt x="229" y="554"/>
                      </a:lnTo>
                      <a:lnTo>
                        <a:pt x="210" y="554"/>
                      </a:lnTo>
                      <a:lnTo>
                        <a:pt x="194" y="559"/>
                      </a:lnTo>
                      <a:lnTo>
                        <a:pt x="177" y="568"/>
                      </a:lnTo>
                      <a:lnTo>
                        <a:pt x="168" y="579"/>
                      </a:lnTo>
                      <a:lnTo>
                        <a:pt x="162" y="576"/>
                      </a:lnTo>
                      <a:lnTo>
                        <a:pt x="155" y="587"/>
                      </a:lnTo>
                      <a:lnTo>
                        <a:pt x="146" y="590"/>
                      </a:lnTo>
                      <a:lnTo>
                        <a:pt x="135" y="604"/>
                      </a:lnTo>
                      <a:lnTo>
                        <a:pt x="100" y="604"/>
                      </a:lnTo>
                      <a:lnTo>
                        <a:pt x="85" y="584"/>
                      </a:lnTo>
                      <a:lnTo>
                        <a:pt x="83" y="576"/>
                      </a:lnTo>
                      <a:lnTo>
                        <a:pt x="79" y="584"/>
                      </a:lnTo>
                      <a:lnTo>
                        <a:pt x="72" y="571"/>
                      </a:lnTo>
                      <a:lnTo>
                        <a:pt x="74" y="534"/>
                      </a:lnTo>
                      <a:lnTo>
                        <a:pt x="79" y="512"/>
                      </a:lnTo>
                      <a:lnTo>
                        <a:pt x="72" y="495"/>
                      </a:lnTo>
                      <a:lnTo>
                        <a:pt x="66" y="479"/>
                      </a:lnTo>
                      <a:lnTo>
                        <a:pt x="63" y="459"/>
                      </a:lnTo>
                      <a:lnTo>
                        <a:pt x="52" y="451"/>
                      </a:lnTo>
                      <a:lnTo>
                        <a:pt x="50" y="448"/>
                      </a:lnTo>
                      <a:lnTo>
                        <a:pt x="48" y="440"/>
                      </a:lnTo>
                      <a:lnTo>
                        <a:pt x="33" y="415"/>
                      </a:lnTo>
                      <a:lnTo>
                        <a:pt x="13" y="353"/>
                      </a:lnTo>
                      <a:lnTo>
                        <a:pt x="7" y="312"/>
                      </a:lnTo>
                      <a:lnTo>
                        <a:pt x="7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9" y="245"/>
                      </a:lnTo>
                      <a:lnTo>
                        <a:pt x="33" y="214"/>
                      </a:lnTo>
                      <a:lnTo>
                        <a:pt x="57" y="217"/>
                      </a:lnTo>
                      <a:lnTo>
                        <a:pt x="61" y="223"/>
                      </a:lnTo>
                      <a:lnTo>
                        <a:pt x="92" y="223"/>
                      </a:lnTo>
                      <a:lnTo>
                        <a:pt x="94" y="214"/>
                      </a:lnTo>
                      <a:lnTo>
                        <a:pt x="100" y="217"/>
                      </a:lnTo>
                      <a:lnTo>
                        <a:pt x="109" y="209"/>
                      </a:lnTo>
                      <a:lnTo>
                        <a:pt x="116" y="212"/>
                      </a:lnTo>
                      <a:lnTo>
                        <a:pt x="122" y="206"/>
                      </a:lnTo>
                      <a:lnTo>
                        <a:pt x="120" y="198"/>
                      </a:lnTo>
                      <a:lnTo>
                        <a:pt x="127" y="178"/>
                      </a:lnTo>
                      <a:lnTo>
                        <a:pt x="135" y="170"/>
                      </a:lnTo>
                      <a:lnTo>
                        <a:pt x="131" y="164"/>
                      </a:lnTo>
                      <a:lnTo>
                        <a:pt x="135" y="159"/>
                      </a:lnTo>
                      <a:lnTo>
                        <a:pt x="131" y="150"/>
                      </a:lnTo>
                      <a:lnTo>
                        <a:pt x="144" y="136"/>
                      </a:lnTo>
                      <a:lnTo>
                        <a:pt x="164" y="134"/>
                      </a:lnTo>
                      <a:lnTo>
                        <a:pt x="184" y="100"/>
                      </a:lnTo>
                      <a:lnTo>
                        <a:pt x="208" y="72"/>
                      </a:lnTo>
                      <a:lnTo>
                        <a:pt x="218" y="70"/>
                      </a:lnTo>
                      <a:lnTo>
                        <a:pt x="225" y="64"/>
                      </a:lnTo>
                      <a:lnTo>
                        <a:pt x="236" y="64"/>
                      </a:lnTo>
                      <a:lnTo>
                        <a:pt x="256" y="86"/>
                      </a:lnTo>
                      <a:lnTo>
                        <a:pt x="262" y="89"/>
                      </a:lnTo>
                      <a:lnTo>
                        <a:pt x="269" y="78"/>
                      </a:lnTo>
                      <a:lnTo>
                        <a:pt x="282" y="64"/>
                      </a:lnTo>
                      <a:lnTo>
                        <a:pt x="291" y="61"/>
                      </a:lnTo>
                      <a:lnTo>
                        <a:pt x="299" y="39"/>
                      </a:lnTo>
                      <a:lnTo>
                        <a:pt x="308" y="36"/>
                      </a:lnTo>
                      <a:lnTo>
                        <a:pt x="319" y="28"/>
                      </a:lnTo>
                      <a:lnTo>
                        <a:pt x="330" y="19"/>
                      </a:lnTo>
                      <a:lnTo>
                        <a:pt x="341" y="19"/>
                      </a:lnTo>
                      <a:lnTo>
                        <a:pt x="350" y="8"/>
                      </a:lnTo>
                      <a:lnTo>
                        <a:pt x="363" y="8"/>
                      </a:lnTo>
                      <a:lnTo>
                        <a:pt x="378" y="8"/>
                      </a:lnTo>
                      <a:lnTo>
                        <a:pt x="398" y="14"/>
                      </a:lnTo>
                      <a:lnTo>
                        <a:pt x="411" y="25"/>
                      </a:lnTo>
                      <a:lnTo>
                        <a:pt x="413" y="33"/>
                      </a:lnTo>
                      <a:lnTo>
                        <a:pt x="415" y="39"/>
                      </a:lnTo>
                      <a:lnTo>
                        <a:pt x="417" y="53"/>
                      </a:lnTo>
                      <a:lnTo>
                        <a:pt x="415" y="58"/>
                      </a:lnTo>
                      <a:lnTo>
                        <a:pt x="415" y="70"/>
                      </a:lnTo>
                      <a:lnTo>
                        <a:pt x="413" y="78"/>
                      </a:lnTo>
                      <a:lnTo>
                        <a:pt x="446" y="109"/>
                      </a:lnTo>
                      <a:lnTo>
                        <a:pt x="457" y="125"/>
                      </a:lnTo>
                      <a:lnTo>
                        <a:pt x="470" y="131"/>
                      </a:lnTo>
                      <a:lnTo>
                        <a:pt x="483" y="139"/>
                      </a:lnTo>
                      <a:lnTo>
                        <a:pt x="492" y="142"/>
                      </a:lnTo>
                      <a:lnTo>
                        <a:pt x="505" y="134"/>
                      </a:lnTo>
                      <a:lnTo>
                        <a:pt x="516" y="109"/>
                      </a:lnTo>
                      <a:lnTo>
                        <a:pt x="520" y="89"/>
                      </a:lnTo>
                      <a:lnTo>
                        <a:pt x="524" y="53"/>
                      </a:lnTo>
                      <a:lnTo>
                        <a:pt x="529" y="36"/>
                      </a:lnTo>
                      <a:lnTo>
                        <a:pt x="52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" name="Freeform 13"/>
                <p:cNvSpPr/>
                <p:nvPr/>
              </p:nvSpPr>
              <p:spPr bwMode="auto">
                <a:xfrm>
                  <a:off x="5088" y="2653"/>
                  <a:ext cx="409" cy="95"/>
                </a:xfrm>
                <a:custGeom>
                  <a:avLst/>
                  <a:gdLst/>
                  <a:ahLst/>
                  <a:cxnLst>
                    <a:cxn ang="0">
                      <a:pos x="31" y="14"/>
                    </a:cxn>
                    <a:cxn ang="0">
                      <a:pos x="81" y="14"/>
                    </a:cxn>
                    <a:cxn ang="0">
                      <a:pos x="112" y="17"/>
                    </a:cxn>
                    <a:cxn ang="0">
                      <a:pos x="138" y="44"/>
                    </a:cxn>
                    <a:cxn ang="0">
                      <a:pos x="162" y="50"/>
                    </a:cxn>
                    <a:cxn ang="0">
                      <a:pos x="200" y="61"/>
                    </a:cxn>
                    <a:cxn ang="0">
                      <a:pos x="222" y="66"/>
                    </a:cxn>
                    <a:cxn ang="0">
                      <a:pos x="230" y="44"/>
                    </a:cxn>
                    <a:cxn ang="0">
                      <a:pos x="279" y="50"/>
                    </a:cxn>
                    <a:cxn ang="0">
                      <a:pos x="314" y="58"/>
                    </a:cxn>
                    <a:cxn ang="0">
                      <a:pos x="338" y="61"/>
                    </a:cxn>
                    <a:cxn ang="0">
                      <a:pos x="355" y="50"/>
                    </a:cxn>
                    <a:cxn ang="0">
                      <a:pos x="384" y="44"/>
                    </a:cxn>
                    <a:cxn ang="0">
                      <a:pos x="408" y="39"/>
                    </a:cxn>
                    <a:cxn ang="0">
                      <a:pos x="401" y="66"/>
                    </a:cxn>
                    <a:cxn ang="0">
                      <a:pos x="384" y="75"/>
                    </a:cxn>
                    <a:cxn ang="0">
                      <a:pos x="371" y="77"/>
                    </a:cxn>
                    <a:cxn ang="0">
                      <a:pos x="353" y="86"/>
                    </a:cxn>
                    <a:cxn ang="0">
                      <a:pos x="336" y="86"/>
                    </a:cxn>
                    <a:cxn ang="0">
                      <a:pos x="320" y="88"/>
                    </a:cxn>
                    <a:cxn ang="0">
                      <a:pos x="296" y="94"/>
                    </a:cxn>
                    <a:cxn ang="0">
                      <a:pos x="281" y="75"/>
                    </a:cxn>
                    <a:cxn ang="0">
                      <a:pos x="263" y="94"/>
                    </a:cxn>
                    <a:cxn ang="0">
                      <a:pos x="239" y="75"/>
                    </a:cxn>
                    <a:cxn ang="0">
                      <a:pos x="226" y="77"/>
                    </a:cxn>
                    <a:cxn ang="0">
                      <a:pos x="206" y="86"/>
                    </a:cxn>
                    <a:cxn ang="0">
                      <a:pos x="186" y="80"/>
                    </a:cxn>
                    <a:cxn ang="0">
                      <a:pos x="165" y="77"/>
                    </a:cxn>
                    <a:cxn ang="0">
                      <a:pos x="143" y="86"/>
                    </a:cxn>
                    <a:cxn ang="0">
                      <a:pos x="114" y="72"/>
                    </a:cxn>
                    <a:cxn ang="0">
                      <a:pos x="75" y="64"/>
                    </a:cxn>
                    <a:cxn ang="0">
                      <a:pos x="46" y="55"/>
                    </a:cxn>
                    <a:cxn ang="0">
                      <a:pos x="18" y="41"/>
                    </a:cxn>
                    <a:cxn ang="0">
                      <a:pos x="2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9" h="95">
                      <a:moveTo>
                        <a:pt x="0" y="0"/>
                      </a:moveTo>
                      <a:lnTo>
                        <a:pt x="31" y="14"/>
                      </a:lnTo>
                      <a:lnTo>
                        <a:pt x="57" y="14"/>
                      </a:lnTo>
                      <a:lnTo>
                        <a:pt x="81" y="14"/>
                      </a:lnTo>
                      <a:lnTo>
                        <a:pt x="99" y="14"/>
                      </a:lnTo>
                      <a:lnTo>
                        <a:pt x="112" y="17"/>
                      </a:lnTo>
                      <a:lnTo>
                        <a:pt x="129" y="25"/>
                      </a:lnTo>
                      <a:lnTo>
                        <a:pt x="138" y="44"/>
                      </a:lnTo>
                      <a:lnTo>
                        <a:pt x="147" y="53"/>
                      </a:lnTo>
                      <a:lnTo>
                        <a:pt x="162" y="50"/>
                      </a:lnTo>
                      <a:lnTo>
                        <a:pt x="180" y="50"/>
                      </a:lnTo>
                      <a:lnTo>
                        <a:pt x="200" y="61"/>
                      </a:lnTo>
                      <a:lnTo>
                        <a:pt x="213" y="66"/>
                      </a:lnTo>
                      <a:lnTo>
                        <a:pt x="222" y="66"/>
                      </a:lnTo>
                      <a:lnTo>
                        <a:pt x="224" y="53"/>
                      </a:lnTo>
                      <a:lnTo>
                        <a:pt x="230" y="44"/>
                      </a:lnTo>
                      <a:lnTo>
                        <a:pt x="257" y="50"/>
                      </a:lnTo>
                      <a:lnTo>
                        <a:pt x="279" y="50"/>
                      </a:lnTo>
                      <a:lnTo>
                        <a:pt x="298" y="50"/>
                      </a:lnTo>
                      <a:lnTo>
                        <a:pt x="314" y="58"/>
                      </a:lnTo>
                      <a:lnTo>
                        <a:pt x="322" y="64"/>
                      </a:lnTo>
                      <a:lnTo>
                        <a:pt x="338" y="61"/>
                      </a:lnTo>
                      <a:lnTo>
                        <a:pt x="349" y="55"/>
                      </a:lnTo>
                      <a:lnTo>
                        <a:pt x="355" y="50"/>
                      </a:lnTo>
                      <a:lnTo>
                        <a:pt x="373" y="50"/>
                      </a:lnTo>
                      <a:lnTo>
                        <a:pt x="384" y="44"/>
                      </a:lnTo>
                      <a:lnTo>
                        <a:pt x="399" y="39"/>
                      </a:lnTo>
                      <a:lnTo>
                        <a:pt x="408" y="39"/>
                      </a:lnTo>
                      <a:lnTo>
                        <a:pt x="406" y="58"/>
                      </a:lnTo>
                      <a:lnTo>
                        <a:pt x="401" y="66"/>
                      </a:lnTo>
                      <a:lnTo>
                        <a:pt x="393" y="75"/>
                      </a:lnTo>
                      <a:lnTo>
                        <a:pt x="384" y="75"/>
                      </a:lnTo>
                      <a:lnTo>
                        <a:pt x="382" y="75"/>
                      </a:lnTo>
                      <a:lnTo>
                        <a:pt x="371" y="77"/>
                      </a:lnTo>
                      <a:lnTo>
                        <a:pt x="362" y="88"/>
                      </a:lnTo>
                      <a:lnTo>
                        <a:pt x="353" y="86"/>
                      </a:lnTo>
                      <a:lnTo>
                        <a:pt x="344" y="80"/>
                      </a:lnTo>
                      <a:lnTo>
                        <a:pt x="336" y="86"/>
                      </a:lnTo>
                      <a:lnTo>
                        <a:pt x="327" y="88"/>
                      </a:lnTo>
                      <a:lnTo>
                        <a:pt x="320" y="88"/>
                      </a:lnTo>
                      <a:lnTo>
                        <a:pt x="314" y="94"/>
                      </a:lnTo>
                      <a:lnTo>
                        <a:pt x="296" y="94"/>
                      </a:lnTo>
                      <a:lnTo>
                        <a:pt x="290" y="86"/>
                      </a:lnTo>
                      <a:lnTo>
                        <a:pt x="281" y="75"/>
                      </a:lnTo>
                      <a:lnTo>
                        <a:pt x="270" y="86"/>
                      </a:lnTo>
                      <a:lnTo>
                        <a:pt x="263" y="94"/>
                      </a:lnTo>
                      <a:lnTo>
                        <a:pt x="254" y="94"/>
                      </a:lnTo>
                      <a:lnTo>
                        <a:pt x="239" y="75"/>
                      </a:lnTo>
                      <a:lnTo>
                        <a:pt x="235" y="77"/>
                      </a:lnTo>
                      <a:lnTo>
                        <a:pt x="226" y="77"/>
                      </a:lnTo>
                      <a:lnTo>
                        <a:pt x="219" y="88"/>
                      </a:lnTo>
                      <a:lnTo>
                        <a:pt x="206" y="86"/>
                      </a:lnTo>
                      <a:lnTo>
                        <a:pt x="193" y="86"/>
                      </a:lnTo>
                      <a:lnTo>
                        <a:pt x="186" y="80"/>
                      </a:lnTo>
                      <a:lnTo>
                        <a:pt x="178" y="75"/>
                      </a:lnTo>
                      <a:lnTo>
                        <a:pt x="165" y="77"/>
                      </a:lnTo>
                      <a:lnTo>
                        <a:pt x="151" y="88"/>
                      </a:lnTo>
                      <a:lnTo>
                        <a:pt x="143" y="86"/>
                      </a:lnTo>
                      <a:lnTo>
                        <a:pt x="129" y="80"/>
                      </a:lnTo>
                      <a:lnTo>
                        <a:pt x="114" y="72"/>
                      </a:lnTo>
                      <a:lnTo>
                        <a:pt x="101" y="72"/>
                      </a:lnTo>
                      <a:lnTo>
                        <a:pt x="75" y="64"/>
                      </a:lnTo>
                      <a:lnTo>
                        <a:pt x="57" y="58"/>
                      </a:lnTo>
                      <a:lnTo>
                        <a:pt x="46" y="55"/>
                      </a:lnTo>
                      <a:lnTo>
                        <a:pt x="29" y="53"/>
                      </a:lnTo>
                      <a:lnTo>
                        <a:pt x="18" y="41"/>
                      </a:lnTo>
                      <a:lnTo>
                        <a:pt x="7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Freeform 14"/>
                <p:cNvSpPr/>
                <p:nvPr/>
              </p:nvSpPr>
              <p:spPr bwMode="auto">
                <a:xfrm>
                  <a:off x="5311" y="2468"/>
                  <a:ext cx="186" cy="182"/>
                </a:xfrm>
                <a:custGeom>
                  <a:avLst/>
                  <a:gdLst/>
                  <a:ahLst/>
                  <a:cxnLst>
                    <a:cxn ang="0">
                      <a:pos x="90" y="3"/>
                    </a:cxn>
                    <a:cxn ang="0">
                      <a:pos x="154" y="0"/>
                    </a:cxn>
                    <a:cxn ang="0">
                      <a:pos x="165" y="22"/>
                    </a:cxn>
                    <a:cxn ang="0">
                      <a:pos x="148" y="36"/>
                    </a:cxn>
                    <a:cxn ang="0">
                      <a:pos x="143" y="47"/>
                    </a:cxn>
                    <a:cxn ang="0">
                      <a:pos x="130" y="61"/>
                    </a:cxn>
                    <a:cxn ang="0">
                      <a:pos x="115" y="64"/>
                    </a:cxn>
                    <a:cxn ang="0">
                      <a:pos x="99" y="56"/>
                    </a:cxn>
                    <a:cxn ang="0">
                      <a:pos x="81" y="36"/>
                    </a:cxn>
                    <a:cxn ang="0">
                      <a:pos x="59" y="36"/>
                    </a:cxn>
                    <a:cxn ang="0">
                      <a:pos x="57" y="64"/>
                    </a:cxn>
                    <a:cxn ang="0">
                      <a:pos x="59" y="81"/>
                    </a:cxn>
                    <a:cxn ang="0">
                      <a:pos x="81" y="70"/>
                    </a:cxn>
                    <a:cxn ang="0">
                      <a:pos x="97" y="75"/>
                    </a:cxn>
                    <a:cxn ang="0">
                      <a:pos x="93" y="92"/>
                    </a:cxn>
                    <a:cxn ang="0">
                      <a:pos x="90" y="103"/>
                    </a:cxn>
                    <a:cxn ang="0">
                      <a:pos x="93" y="120"/>
                    </a:cxn>
                    <a:cxn ang="0">
                      <a:pos x="104" y="128"/>
                    </a:cxn>
                    <a:cxn ang="0">
                      <a:pos x="99" y="148"/>
                    </a:cxn>
                    <a:cxn ang="0">
                      <a:pos x="93" y="170"/>
                    </a:cxn>
                    <a:cxn ang="0">
                      <a:pos x="77" y="175"/>
                    </a:cxn>
                    <a:cxn ang="0">
                      <a:pos x="70" y="164"/>
                    </a:cxn>
                    <a:cxn ang="0">
                      <a:pos x="62" y="139"/>
                    </a:cxn>
                    <a:cxn ang="0">
                      <a:pos x="62" y="114"/>
                    </a:cxn>
                    <a:cxn ang="0">
                      <a:pos x="40" y="114"/>
                    </a:cxn>
                    <a:cxn ang="0">
                      <a:pos x="26" y="117"/>
                    </a:cxn>
                    <a:cxn ang="0">
                      <a:pos x="44" y="128"/>
                    </a:cxn>
                    <a:cxn ang="0">
                      <a:pos x="53" y="145"/>
                    </a:cxn>
                    <a:cxn ang="0">
                      <a:pos x="46" y="167"/>
                    </a:cxn>
                    <a:cxn ang="0">
                      <a:pos x="33" y="181"/>
                    </a:cxn>
                    <a:cxn ang="0">
                      <a:pos x="33" y="164"/>
                    </a:cxn>
                    <a:cxn ang="0">
                      <a:pos x="24" y="145"/>
                    </a:cxn>
                    <a:cxn ang="0">
                      <a:pos x="11" y="128"/>
                    </a:cxn>
                    <a:cxn ang="0">
                      <a:pos x="2" y="109"/>
                    </a:cxn>
                    <a:cxn ang="0">
                      <a:pos x="18" y="86"/>
                    </a:cxn>
                    <a:cxn ang="0">
                      <a:pos x="26" y="58"/>
                    </a:cxn>
                    <a:cxn ang="0">
                      <a:pos x="29" y="39"/>
                    </a:cxn>
                    <a:cxn ang="0">
                      <a:pos x="26" y="22"/>
                    </a:cxn>
                  </a:cxnLst>
                  <a:rect l="0" t="0" r="r" b="b"/>
                  <a:pathLst>
                    <a:path w="186" h="182">
                      <a:moveTo>
                        <a:pt x="46" y="0"/>
                      </a:moveTo>
                      <a:lnTo>
                        <a:pt x="90" y="3"/>
                      </a:lnTo>
                      <a:lnTo>
                        <a:pt x="132" y="3"/>
                      </a:lnTo>
                      <a:lnTo>
                        <a:pt x="154" y="0"/>
                      </a:lnTo>
                      <a:lnTo>
                        <a:pt x="185" y="17"/>
                      </a:lnTo>
                      <a:lnTo>
                        <a:pt x="165" y="22"/>
                      </a:lnTo>
                      <a:lnTo>
                        <a:pt x="154" y="31"/>
                      </a:lnTo>
                      <a:lnTo>
                        <a:pt x="148" y="36"/>
                      </a:lnTo>
                      <a:lnTo>
                        <a:pt x="143" y="42"/>
                      </a:lnTo>
                      <a:lnTo>
                        <a:pt x="143" y="47"/>
                      </a:lnTo>
                      <a:lnTo>
                        <a:pt x="143" y="56"/>
                      </a:lnTo>
                      <a:lnTo>
                        <a:pt x="130" y="61"/>
                      </a:lnTo>
                      <a:lnTo>
                        <a:pt x="119" y="61"/>
                      </a:lnTo>
                      <a:lnTo>
                        <a:pt x="115" y="64"/>
                      </a:lnTo>
                      <a:lnTo>
                        <a:pt x="104" y="64"/>
                      </a:lnTo>
                      <a:lnTo>
                        <a:pt x="99" y="56"/>
                      </a:lnTo>
                      <a:lnTo>
                        <a:pt x="90" y="45"/>
                      </a:lnTo>
                      <a:lnTo>
                        <a:pt x="81" y="36"/>
                      </a:lnTo>
                      <a:lnTo>
                        <a:pt x="64" y="36"/>
                      </a:lnTo>
                      <a:lnTo>
                        <a:pt x="59" y="36"/>
                      </a:lnTo>
                      <a:lnTo>
                        <a:pt x="55" y="50"/>
                      </a:lnTo>
                      <a:lnTo>
                        <a:pt x="57" y="64"/>
                      </a:lnTo>
                      <a:lnTo>
                        <a:pt x="57" y="72"/>
                      </a:lnTo>
                      <a:lnTo>
                        <a:pt x="59" y="81"/>
                      </a:lnTo>
                      <a:lnTo>
                        <a:pt x="68" y="78"/>
                      </a:lnTo>
                      <a:lnTo>
                        <a:pt x="81" y="70"/>
                      </a:lnTo>
                      <a:lnTo>
                        <a:pt x="90" y="70"/>
                      </a:lnTo>
                      <a:lnTo>
                        <a:pt x="97" y="75"/>
                      </a:lnTo>
                      <a:lnTo>
                        <a:pt x="97" y="81"/>
                      </a:lnTo>
                      <a:lnTo>
                        <a:pt x="93" y="92"/>
                      </a:lnTo>
                      <a:lnTo>
                        <a:pt x="90" y="97"/>
                      </a:lnTo>
                      <a:lnTo>
                        <a:pt x="90" y="103"/>
                      </a:lnTo>
                      <a:lnTo>
                        <a:pt x="88" y="111"/>
                      </a:lnTo>
                      <a:lnTo>
                        <a:pt x="93" y="120"/>
                      </a:lnTo>
                      <a:lnTo>
                        <a:pt x="101" y="131"/>
                      </a:lnTo>
                      <a:lnTo>
                        <a:pt x="104" y="128"/>
                      </a:lnTo>
                      <a:lnTo>
                        <a:pt x="104" y="139"/>
                      </a:lnTo>
                      <a:lnTo>
                        <a:pt x="99" y="148"/>
                      </a:lnTo>
                      <a:lnTo>
                        <a:pt x="95" y="156"/>
                      </a:lnTo>
                      <a:lnTo>
                        <a:pt x="93" y="170"/>
                      </a:lnTo>
                      <a:lnTo>
                        <a:pt x="84" y="175"/>
                      </a:lnTo>
                      <a:lnTo>
                        <a:pt x="77" y="175"/>
                      </a:lnTo>
                      <a:lnTo>
                        <a:pt x="70" y="175"/>
                      </a:lnTo>
                      <a:lnTo>
                        <a:pt x="70" y="164"/>
                      </a:lnTo>
                      <a:lnTo>
                        <a:pt x="68" y="145"/>
                      </a:lnTo>
                      <a:lnTo>
                        <a:pt x="62" y="139"/>
                      </a:lnTo>
                      <a:lnTo>
                        <a:pt x="59" y="131"/>
                      </a:lnTo>
                      <a:lnTo>
                        <a:pt x="62" y="114"/>
                      </a:lnTo>
                      <a:lnTo>
                        <a:pt x="55" y="109"/>
                      </a:lnTo>
                      <a:lnTo>
                        <a:pt x="40" y="114"/>
                      </a:lnTo>
                      <a:lnTo>
                        <a:pt x="33" y="109"/>
                      </a:lnTo>
                      <a:lnTo>
                        <a:pt x="26" y="117"/>
                      </a:lnTo>
                      <a:lnTo>
                        <a:pt x="33" y="123"/>
                      </a:lnTo>
                      <a:lnTo>
                        <a:pt x="44" y="128"/>
                      </a:lnTo>
                      <a:lnTo>
                        <a:pt x="46" y="134"/>
                      </a:lnTo>
                      <a:lnTo>
                        <a:pt x="53" y="145"/>
                      </a:lnTo>
                      <a:lnTo>
                        <a:pt x="53" y="153"/>
                      </a:lnTo>
                      <a:lnTo>
                        <a:pt x="46" y="167"/>
                      </a:lnTo>
                      <a:lnTo>
                        <a:pt x="37" y="178"/>
                      </a:lnTo>
                      <a:lnTo>
                        <a:pt x="33" y="181"/>
                      </a:lnTo>
                      <a:lnTo>
                        <a:pt x="33" y="173"/>
                      </a:lnTo>
                      <a:lnTo>
                        <a:pt x="33" y="164"/>
                      </a:lnTo>
                      <a:lnTo>
                        <a:pt x="35" y="153"/>
                      </a:lnTo>
                      <a:lnTo>
                        <a:pt x="24" y="145"/>
                      </a:lnTo>
                      <a:lnTo>
                        <a:pt x="13" y="136"/>
                      </a:lnTo>
                      <a:lnTo>
                        <a:pt x="11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1" y="100"/>
                      </a:lnTo>
                      <a:lnTo>
                        <a:pt x="18" y="86"/>
                      </a:lnTo>
                      <a:lnTo>
                        <a:pt x="24" y="72"/>
                      </a:lnTo>
                      <a:lnTo>
                        <a:pt x="26" y="58"/>
                      </a:lnTo>
                      <a:lnTo>
                        <a:pt x="24" y="45"/>
                      </a:lnTo>
                      <a:lnTo>
                        <a:pt x="29" y="39"/>
                      </a:lnTo>
                      <a:lnTo>
                        <a:pt x="33" y="33"/>
                      </a:lnTo>
                      <a:lnTo>
                        <a:pt x="26" y="22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Freeform 15"/>
                <p:cNvSpPr/>
                <p:nvPr/>
              </p:nvSpPr>
              <p:spPr bwMode="auto">
                <a:xfrm>
                  <a:off x="5118" y="2387"/>
                  <a:ext cx="204" cy="24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41" y="44"/>
                    </a:cxn>
                    <a:cxn ang="0">
                      <a:pos x="63" y="28"/>
                    </a:cxn>
                    <a:cxn ang="0">
                      <a:pos x="74" y="14"/>
                    </a:cxn>
                    <a:cxn ang="0">
                      <a:pos x="107" y="0"/>
                    </a:cxn>
                    <a:cxn ang="0">
                      <a:pos x="124" y="30"/>
                    </a:cxn>
                    <a:cxn ang="0">
                      <a:pos x="142" y="17"/>
                    </a:cxn>
                    <a:cxn ang="0">
                      <a:pos x="148" y="8"/>
                    </a:cxn>
                    <a:cxn ang="0">
                      <a:pos x="164" y="0"/>
                    </a:cxn>
                    <a:cxn ang="0">
                      <a:pos x="172" y="0"/>
                    </a:cxn>
                    <a:cxn ang="0">
                      <a:pos x="175" y="11"/>
                    </a:cxn>
                    <a:cxn ang="0">
                      <a:pos x="175" y="19"/>
                    </a:cxn>
                    <a:cxn ang="0">
                      <a:pos x="166" y="33"/>
                    </a:cxn>
                    <a:cxn ang="0">
                      <a:pos x="166" y="41"/>
                    </a:cxn>
                    <a:cxn ang="0">
                      <a:pos x="190" y="77"/>
                    </a:cxn>
                    <a:cxn ang="0">
                      <a:pos x="194" y="99"/>
                    </a:cxn>
                    <a:cxn ang="0">
                      <a:pos x="201" y="99"/>
                    </a:cxn>
                    <a:cxn ang="0">
                      <a:pos x="203" y="110"/>
                    </a:cxn>
                    <a:cxn ang="0">
                      <a:pos x="194" y="121"/>
                    </a:cxn>
                    <a:cxn ang="0">
                      <a:pos x="188" y="116"/>
                    </a:cxn>
                    <a:cxn ang="0">
                      <a:pos x="172" y="124"/>
                    </a:cxn>
                    <a:cxn ang="0">
                      <a:pos x="175" y="146"/>
                    </a:cxn>
                    <a:cxn ang="0">
                      <a:pos x="157" y="160"/>
                    </a:cxn>
                    <a:cxn ang="0">
                      <a:pos x="157" y="196"/>
                    </a:cxn>
                    <a:cxn ang="0">
                      <a:pos x="157" y="220"/>
                    </a:cxn>
                    <a:cxn ang="0">
                      <a:pos x="148" y="231"/>
                    </a:cxn>
                    <a:cxn ang="0">
                      <a:pos x="142" y="248"/>
                    </a:cxn>
                    <a:cxn ang="0">
                      <a:pos x="133" y="245"/>
                    </a:cxn>
                    <a:cxn ang="0">
                      <a:pos x="120" y="237"/>
                    </a:cxn>
                    <a:cxn ang="0">
                      <a:pos x="109" y="229"/>
                    </a:cxn>
                    <a:cxn ang="0">
                      <a:pos x="100" y="215"/>
                    </a:cxn>
                    <a:cxn ang="0">
                      <a:pos x="70" y="218"/>
                    </a:cxn>
                    <a:cxn ang="0">
                      <a:pos x="44" y="209"/>
                    </a:cxn>
                    <a:cxn ang="0">
                      <a:pos x="26" y="187"/>
                    </a:cxn>
                    <a:cxn ang="0">
                      <a:pos x="15" y="171"/>
                    </a:cxn>
                    <a:cxn ang="0">
                      <a:pos x="7" y="157"/>
                    </a:cxn>
                    <a:cxn ang="0">
                      <a:pos x="7" y="13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204" h="249">
                      <a:moveTo>
                        <a:pt x="0" y="83"/>
                      </a:moveTo>
                      <a:lnTo>
                        <a:pt x="41" y="44"/>
                      </a:lnTo>
                      <a:lnTo>
                        <a:pt x="63" y="28"/>
                      </a:lnTo>
                      <a:lnTo>
                        <a:pt x="74" y="14"/>
                      </a:lnTo>
                      <a:lnTo>
                        <a:pt x="107" y="0"/>
                      </a:lnTo>
                      <a:lnTo>
                        <a:pt x="124" y="30"/>
                      </a:lnTo>
                      <a:lnTo>
                        <a:pt x="142" y="17"/>
                      </a:lnTo>
                      <a:lnTo>
                        <a:pt x="148" y="8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75" y="11"/>
                      </a:lnTo>
                      <a:lnTo>
                        <a:pt x="175" y="19"/>
                      </a:lnTo>
                      <a:lnTo>
                        <a:pt x="166" y="33"/>
                      </a:lnTo>
                      <a:lnTo>
                        <a:pt x="166" y="41"/>
                      </a:lnTo>
                      <a:lnTo>
                        <a:pt x="190" y="77"/>
                      </a:lnTo>
                      <a:lnTo>
                        <a:pt x="194" y="99"/>
                      </a:lnTo>
                      <a:lnTo>
                        <a:pt x="201" y="99"/>
                      </a:lnTo>
                      <a:lnTo>
                        <a:pt x="203" y="110"/>
                      </a:lnTo>
                      <a:lnTo>
                        <a:pt x="194" y="121"/>
                      </a:lnTo>
                      <a:lnTo>
                        <a:pt x="188" y="116"/>
                      </a:lnTo>
                      <a:lnTo>
                        <a:pt x="172" y="124"/>
                      </a:lnTo>
                      <a:lnTo>
                        <a:pt x="175" y="146"/>
                      </a:lnTo>
                      <a:lnTo>
                        <a:pt x="157" y="160"/>
                      </a:lnTo>
                      <a:lnTo>
                        <a:pt x="157" y="196"/>
                      </a:lnTo>
                      <a:lnTo>
                        <a:pt x="157" y="220"/>
                      </a:lnTo>
                      <a:lnTo>
                        <a:pt x="148" y="231"/>
                      </a:lnTo>
                      <a:lnTo>
                        <a:pt x="142" y="248"/>
                      </a:lnTo>
                      <a:lnTo>
                        <a:pt x="133" y="245"/>
                      </a:lnTo>
                      <a:lnTo>
                        <a:pt x="120" y="237"/>
                      </a:lnTo>
                      <a:lnTo>
                        <a:pt x="109" y="229"/>
                      </a:lnTo>
                      <a:lnTo>
                        <a:pt x="100" y="215"/>
                      </a:lnTo>
                      <a:lnTo>
                        <a:pt x="70" y="218"/>
                      </a:lnTo>
                      <a:lnTo>
                        <a:pt x="44" y="209"/>
                      </a:lnTo>
                      <a:lnTo>
                        <a:pt x="26" y="187"/>
                      </a:lnTo>
                      <a:lnTo>
                        <a:pt x="15" y="171"/>
                      </a:lnTo>
                      <a:lnTo>
                        <a:pt x="7" y="157"/>
                      </a:lnTo>
                      <a:lnTo>
                        <a:pt x="7" y="130"/>
                      </a:lnTo>
                      <a:lnTo>
                        <a:pt x="0" y="83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" name="Freeform 16"/>
                <p:cNvSpPr/>
                <p:nvPr/>
              </p:nvSpPr>
              <p:spPr bwMode="auto">
                <a:xfrm>
                  <a:off x="5551" y="2529"/>
                  <a:ext cx="391" cy="235"/>
                </a:xfrm>
                <a:custGeom>
                  <a:avLst/>
                  <a:gdLst/>
                  <a:ahLst/>
                  <a:cxnLst>
                    <a:cxn ang="0">
                      <a:pos x="35" y="3"/>
                    </a:cxn>
                    <a:cxn ang="0">
                      <a:pos x="77" y="39"/>
                    </a:cxn>
                    <a:cxn ang="0">
                      <a:pos x="83" y="56"/>
                    </a:cxn>
                    <a:cxn ang="0">
                      <a:pos x="107" y="47"/>
                    </a:cxn>
                    <a:cxn ang="0">
                      <a:pos x="121" y="53"/>
                    </a:cxn>
                    <a:cxn ang="0">
                      <a:pos x="136" y="39"/>
                    </a:cxn>
                    <a:cxn ang="0">
                      <a:pos x="158" y="31"/>
                    </a:cxn>
                    <a:cxn ang="0">
                      <a:pos x="208" y="47"/>
                    </a:cxn>
                    <a:cxn ang="0">
                      <a:pos x="239" y="67"/>
                    </a:cxn>
                    <a:cxn ang="0">
                      <a:pos x="263" y="81"/>
                    </a:cxn>
                    <a:cxn ang="0">
                      <a:pos x="305" y="111"/>
                    </a:cxn>
                    <a:cxn ang="0">
                      <a:pos x="309" y="128"/>
                    </a:cxn>
                    <a:cxn ang="0">
                      <a:pos x="329" y="142"/>
                    </a:cxn>
                    <a:cxn ang="0">
                      <a:pos x="344" y="148"/>
                    </a:cxn>
                    <a:cxn ang="0">
                      <a:pos x="362" y="176"/>
                    </a:cxn>
                    <a:cxn ang="0">
                      <a:pos x="375" y="192"/>
                    </a:cxn>
                    <a:cxn ang="0">
                      <a:pos x="377" y="234"/>
                    </a:cxn>
                    <a:cxn ang="0">
                      <a:pos x="359" y="234"/>
                    </a:cxn>
                    <a:cxn ang="0">
                      <a:pos x="348" y="226"/>
                    </a:cxn>
                    <a:cxn ang="0">
                      <a:pos x="309" y="184"/>
                    </a:cxn>
                    <a:cxn ang="0">
                      <a:pos x="269" y="184"/>
                    </a:cxn>
                    <a:cxn ang="0">
                      <a:pos x="256" y="198"/>
                    </a:cxn>
                    <a:cxn ang="0">
                      <a:pos x="245" y="206"/>
                    </a:cxn>
                    <a:cxn ang="0">
                      <a:pos x="221" y="217"/>
                    </a:cxn>
                    <a:cxn ang="0">
                      <a:pos x="199" y="212"/>
                    </a:cxn>
                    <a:cxn ang="0">
                      <a:pos x="180" y="212"/>
                    </a:cxn>
                    <a:cxn ang="0">
                      <a:pos x="156" y="159"/>
                    </a:cxn>
                    <a:cxn ang="0">
                      <a:pos x="127" y="111"/>
                    </a:cxn>
                    <a:cxn ang="0">
                      <a:pos x="92" y="95"/>
                    </a:cxn>
                    <a:cxn ang="0">
                      <a:pos x="59" y="92"/>
                    </a:cxn>
                    <a:cxn ang="0">
                      <a:pos x="26" y="75"/>
                    </a:cxn>
                    <a:cxn ang="0">
                      <a:pos x="28" y="25"/>
                    </a:cxn>
                  </a:cxnLst>
                  <a:rect l="0" t="0" r="r" b="b"/>
                  <a:pathLst>
                    <a:path w="391" h="235">
                      <a:moveTo>
                        <a:pt x="0" y="0"/>
                      </a:moveTo>
                      <a:lnTo>
                        <a:pt x="35" y="3"/>
                      </a:lnTo>
                      <a:lnTo>
                        <a:pt x="64" y="6"/>
                      </a:lnTo>
                      <a:lnTo>
                        <a:pt x="77" y="39"/>
                      </a:lnTo>
                      <a:lnTo>
                        <a:pt x="79" y="50"/>
                      </a:lnTo>
                      <a:lnTo>
                        <a:pt x="83" y="56"/>
                      </a:lnTo>
                      <a:lnTo>
                        <a:pt x="92" y="47"/>
                      </a:lnTo>
                      <a:lnTo>
                        <a:pt x="107" y="47"/>
                      </a:lnTo>
                      <a:lnTo>
                        <a:pt x="116" y="56"/>
                      </a:lnTo>
                      <a:lnTo>
                        <a:pt x="121" y="53"/>
                      </a:lnTo>
                      <a:lnTo>
                        <a:pt x="134" y="39"/>
                      </a:lnTo>
                      <a:lnTo>
                        <a:pt x="136" y="39"/>
                      </a:lnTo>
                      <a:lnTo>
                        <a:pt x="147" y="31"/>
                      </a:lnTo>
                      <a:lnTo>
                        <a:pt x="158" y="31"/>
                      </a:lnTo>
                      <a:lnTo>
                        <a:pt x="193" y="47"/>
                      </a:lnTo>
                      <a:lnTo>
                        <a:pt x="208" y="47"/>
                      </a:lnTo>
                      <a:lnTo>
                        <a:pt x="223" y="61"/>
                      </a:lnTo>
                      <a:lnTo>
                        <a:pt x="239" y="67"/>
                      </a:lnTo>
                      <a:lnTo>
                        <a:pt x="252" y="78"/>
                      </a:lnTo>
                      <a:lnTo>
                        <a:pt x="263" y="81"/>
                      </a:lnTo>
                      <a:lnTo>
                        <a:pt x="291" y="92"/>
                      </a:lnTo>
                      <a:lnTo>
                        <a:pt x="305" y="111"/>
                      </a:lnTo>
                      <a:lnTo>
                        <a:pt x="311" y="123"/>
                      </a:lnTo>
                      <a:lnTo>
                        <a:pt x="309" y="128"/>
                      </a:lnTo>
                      <a:lnTo>
                        <a:pt x="320" y="139"/>
                      </a:lnTo>
                      <a:lnTo>
                        <a:pt x="329" y="142"/>
                      </a:lnTo>
                      <a:lnTo>
                        <a:pt x="333" y="145"/>
                      </a:lnTo>
                      <a:lnTo>
                        <a:pt x="344" y="148"/>
                      </a:lnTo>
                      <a:lnTo>
                        <a:pt x="362" y="164"/>
                      </a:lnTo>
                      <a:lnTo>
                        <a:pt x="362" y="176"/>
                      </a:lnTo>
                      <a:lnTo>
                        <a:pt x="372" y="187"/>
                      </a:lnTo>
                      <a:lnTo>
                        <a:pt x="375" y="192"/>
                      </a:lnTo>
                      <a:lnTo>
                        <a:pt x="390" y="215"/>
                      </a:lnTo>
                      <a:lnTo>
                        <a:pt x="377" y="234"/>
                      </a:lnTo>
                      <a:lnTo>
                        <a:pt x="372" y="234"/>
                      </a:lnTo>
                      <a:lnTo>
                        <a:pt x="359" y="234"/>
                      </a:lnTo>
                      <a:lnTo>
                        <a:pt x="355" y="226"/>
                      </a:lnTo>
                      <a:lnTo>
                        <a:pt x="348" y="226"/>
                      </a:lnTo>
                      <a:lnTo>
                        <a:pt x="342" y="228"/>
                      </a:lnTo>
                      <a:lnTo>
                        <a:pt x="309" y="184"/>
                      </a:lnTo>
                      <a:lnTo>
                        <a:pt x="289" y="187"/>
                      </a:lnTo>
                      <a:lnTo>
                        <a:pt x="269" y="184"/>
                      </a:lnTo>
                      <a:lnTo>
                        <a:pt x="263" y="189"/>
                      </a:lnTo>
                      <a:lnTo>
                        <a:pt x="256" y="198"/>
                      </a:lnTo>
                      <a:lnTo>
                        <a:pt x="254" y="192"/>
                      </a:lnTo>
                      <a:lnTo>
                        <a:pt x="245" y="206"/>
                      </a:lnTo>
                      <a:lnTo>
                        <a:pt x="232" y="226"/>
                      </a:lnTo>
                      <a:lnTo>
                        <a:pt x="221" y="217"/>
                      </a:lnTo>
                      <a:lnTo>
                        <a:pt x="208" y="212"/>
                      </a:lnTo>
                      <a:lnTo>
                        <a:pt x="199" y="212"/>
                      </a:lnTo>
                      <a:lnTo>
                        <a:pt x="186" y="206"/>
                      </a:lnTo>
                      <a:lnTo>
                        <a:pt x="180" y="212"/>
                      </a:lnTo>
                      <a:lnTo>
                        <a:pt x="171" y="184"/>
                      </a:lnTo>
                      <a:lnTo>
                        <a:pt x="156" y="159"/>
                      </a:lnTo>
                      <a:lnTo>
                        <a:pt x="140" y="128"/>
                      </a:lnTo>
                      <a:lnTo>
                        <a:pt x="127" y="111"/>
                      </a:lnTo>
                      <a:lnTo>
                        <a:pt x="116" y="95"/>
                      </a:lnTo>
                      <a:lnTo>
                        <a:pt x="92" y="95"/>
                      </a:lnTo>
                      <a:lnTo>
                        <a:pt x="70" y="103"/>
                      </a:lnTo>
                      <a:lnTo>
                        <a:pt x="59" y="92"/>
                      </a:lnTo>
                      <a:lnTo>
                        <a:pt x="37" y="84"/>
                      </a:lnTo>
                      <a:lnTo>
                        <a:pt x="26" y="75"/>
                      </a:lnTo>
                      <a:lnTo>
                        <a:pt x="26" y="42"/>
                      </a:lnTo>
                      <a:lnTo>
                        <a:pt x="28" y="25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Freeform 17"/>
                <p:cNvSpPr/>
                <p:nvPr/>
              </p:nvSpPr>
              <p:spPr bwMode="auto">
                <a:xfrm>
                  <a:off x="4830" y="2362"/>
                  <a:ext cx="235" cy="3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0"/>
                    </a:cxn>
                    <a:cxn ang="0">
                      <a:pos x="52" y="14"/>
                    </a:cxn>
                    <a:cxn ang="0">
                      <a:pos x="56" y="28"/>
                    </a:cxn>
                    <a:cxn ang="0">
                      <a:pos x="56" y="33"/>
                    </a:cxn>
                    <a:cxn ang="0">
                      <a:pos x="63" y="36"/>
                    </a:cxn>
                    <a:cxn ang="0">
                      <a:pos x="63" y="42"/>
                    </a:cxn>
                    <a:cxn ang="0">
                      <a:pos x="72" y="45"/>
                    </a:cxn>
                    <a:cxn ang="0">
                      <a:pos x="72" y="56"/>
                    </a:cxn>
                    <a:cxn ang="0">
                      <a:pos x="100" y="89"/>
                    </a:cxn>
                    <a:cxn ang="0">
                      <a:pos x="104" y="89"/>
                    </a:cxn>
                    <a:cxn ang="0">
                      <a:pos x="108" y="97"/>
                    </a:cxn>
                    <a:cxn ang="0">
                      <a:pos x="113" y="106"/>
                    </a:cxn>
                    <a:cxn ang="0">
                      <a:pos x="117" y="106"/>
                    </a:cxn>
                    <a:cxn ang="0">
                      <a:pos x="137" y="117"/>
                    </a:cxn>
                    <a:cxn ang="0">
                      <a:pos x="173" y="122"/>
                    </a:cxn>
                    <a:cxn ang="0">
                      <a:pos x="176" y="161"/>
                    </a:cxn>
                    <a:cxn ang="0">
                      <a:pos x="184" y="167"/>
                    </a:cxn>
                    <a:cxn ang="0">
                      <a:pos x="182" y="181"/>
                    </a:cxn>
                    <a:cxn ang="0">
                      <a:pos x="204" y="200"/>
                    </a:cxn>
                    <a:cxn ang="0">
                      <a:pos x="223" y="209"/>
                    </a:cxn>
                    <a:cxn ang="0">
                      <a:pos x="223" y="273"/>
                    </a:cxn>
                    <a:cxn ang="0">
                      <a:pos x="234" y="298"/>
                    </a:cxn>
                    <a:cxn ang="0">
                      <a:pos x="228" y="306"/>
                    </a:cxn>
                    <a:cxn ang="0">
                      <a:pos x="215" y="309"/>
                    </a:cxn>
                    <a:cxn ang="0">
                      <a:pos x="212" y="287"/>
                    </a:cxn>
                    <a:cxn ang="0">
                      <a:pos x="191" y="309"/>
                    </a:cxn>
                    <a:cxn ang="0">
                      <a:pos x="176" y="276"/>
                    </a:cxn>
                    <a:cxn ang="0">
                      <a:pos x="167" y="253"/>
                    </a:cxn>
                    <a:cxn ang="0">
                      <a:pos x="141" y="223"/>
                    </a:cxn>
                    <a:cxn ang="0">
                      <a:pos x="134" y="223"/>
                    </a:cxn>
                    <a:cxn ang="0">
                      <a:pos x="111" y="206"/>
                    </a:cxn>
                    <a:cxn ang="0">
                      <a:pos x="106" y="189"/>
                    </a:cxn>
                    <a:cxn ang="0">
                      <a:pos x="106" y="178"/>
                    </a:cxn>
                    <a:cxn ang="0">
                      <a:pos x="87" y="134"/>
                    </a:cxn>
                    <a:cxn ang="0">
                      <a:pos x="78" y="106"/>
                    </a:cxn>
                    <a:cxn ang="0">
                      <a:pos x="54" y="81"/>
                    </a:cxn>
                    <a:cxn ang="0">
                      <a:pos x="22" y="4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35" h="310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52" y="14"/>
                      </a:lnTo>
                      <a:lnTo>
                        <a:pt x="56" y="28"/>
                      </a:lnTo>
                      <a:lnTo>
                        <a:pt x="56" y="33"/>
                      </a:lnTo>
                      <a:lnTo>
                        <a:pt x="63" y="36"/>
                      </a:lnTo>
                      <a:lnTo>
                        <a:pt x="63" y="42"/>
                      </a:lnTo>
                      <a:lnTo>
                        <a:pt x="72" y="45"/>
                      </a:lnTo>
                      <a:lnTo>
                        <a:pt x="72" y="56"/>
                      </a:lnTo>
                      <a:lnTo>
                        <a:pt x="100" y="89"/>
                      </a:lnTo>
                      <a:lnTo>
                        <a:pt x="104" y="89"/>
                      </a:lnTo>
                      <a:lnTo>
                        <a:pt x="108" y="97"/>
                      </a:lnTo>
                      <a:lnTo>
                        <a:pt x="113" y="106"/>
                      </a:lnTo>
                      <a:lnTo>
                        <a:pt x="117" y="106"/>
                      </a:lnTo>
                      <a:lnTo>
                        <a:pt x="137" y="117"/>
                      </a:lnTo>
                      <a:lnTo>
                        <a:pt x="173" y="122"/>
                      </a:lnTo>
                      <a:lnTo>
                        <a:pt x="176" y="161"/>
                      </a:lnTo>
                      <a:lnTo>
                        <a:pt x="184" y="167"/>
                      </a:lnTo>
                      <a:lnTo>
                        <a:pt x="182" y="181"/>
                      </a:lnTo>
                      <a:lnTo>
                        <a:pt x="204" y="200"/>
                      </a:lnTo>
                      <a:lnTo>
                        <a:pt x="223" y="209"/>
                      </a:lnTo>
                      <a:lnTo>
                        <a:pt x="223" y="273"/>
                      </a:lnTo>
                      <a:lnTo>
                        <a:pt x="234" y="298"/>
                      </a:lnTo>
                      <a:lnTo>
                        <a:pt x="228" y="306"/>
                      </a:lnTo>
                      <a:lnTo>
                        <a:pt x="215" y="309"/>
                      </a:lnTo>
                      <a:lnTo>
                        <a:pt x="212" y="287"/>
                      </a:lnTo>
                      <a:lnTo>
                        <a:pt x="191" y="309"/>
                      </a:lnTo>
                      <a:lnTo>
                        <a:pt x="176" y="276"/>
                      </a:lnTo>
                      <a:lnTo>
                        <a:pt x="167" y="253"/>
                      </a:lnTo>
                      <a:lnTo>
                        <a:pt x="141" y="223"/>
                      </a:lnTo>
                      <a:lnTo>
                        <a:pt x="134" y="223"/>
                      </a:lnTo>
                      <a:lnTo>
                        <a:pt x="111" y="206"/>
                      </a:lnTo>
                      <a:lnTo>
                        <a:pt x="106" y="189"/>
                      </a:lnTo>
                      <a:lnTo>
                        <a:pt x="106" y="178"/>
                      </a:lnTo>
                      <a:lnTo>
                        <a:pt x="87" y="134"/>
                      </a:lnTo>
                      <a:lnTo>
                        <a:pt x="78" y="106"/>
                      </a:lnTo>
                      <a:lnTo>
                        <a:pt x="54" y="81"/>
                      </a:lnTo>
                      <a:lnTo>
                        <a:pt x="22" y="42"/>
                      </a:lnTo>
                      <a:lnTo>
                        <a:pt x="0" y="8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" name="Freeform 18"/>
                <p:cNvSpPr/>
                <p:nvPr/>
              </p:nvSpPr>
              <p:spPr bwMode="auto">
                <a:xfrm>
                  <a:off x="5247" y="2029"/>
                  <a:ext cx="231" cy="341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5" y="0"/>
                    </a:cxn>
                    <a:cxn ang="0">
                      <a:pos x="58" y="36"/>
                    </a:cxn>
                    <a:cxn ang="0">
                      <a:pos x="53" y="70"/>
                    </a:cxn>
                    <a:cxn ang="0">
                      <a:pos x="66" y="81"/>
                    </a:cxn>
                    <a:cxn ang="0">
                      <a:pos x="73" y="103"/>
                    </a:cxn>
                    <a:cxn ang="0">
                      <a:pos x="88" y="114"/>
                    </a:cxn>
                    <a:cxn ang="0">
                      <a:pos x="106" y="117"/>
                    </a:cxn>
                    <a:cxn ang="0">
                      <a:pos x="133" y="134"/>
                    </a:cxn>
                    <a:cxn ang="0">
                      <a:pos x="150" y="153"/>
                    </a:cxn>
                    <a:cxn ang="0">
                      <a:pos x="155" y="153"/>
                    </a:cxn>
                    <a:cxn ang="0">
                      <a:pos x="177" y="170"/>
                    </a:cxn>
                    <a:cxn ang="0">
                      <a:pos x="177" y="212"/>
                    </a:cxn>
                    <a:cxn ang="0">
                      <a:pos x="184" y="231"/>
                    </a:cxn>
                    <a:cxn ang="0">
                      <a:pos x="190" y="242"/>
                    </a:cxn>
                    <a:cxn ang="0">
                      <a:pos x="199" y="254"/>
                    </a:cxn>
                    <a:cxn ang="0">
                      <a:pos x="208" y="268"/>
                    </a:cxn>
                    <a:cxn ang="0">
                      <a:pos x="212" y="284"/>
                    </a:cxn>
                    <a:cxn ang="0">
                      <a:pos x="230" y="298"/>
                    </a:cxn>
                    <a:cxn ang="0">
                      <a:pos x="228" y="315"/>
                    </a:cxn>
                    <a:cxn ang="0">
                      <a:pos x="210" y="318"/>
                    </a:cxn>
                    <a:cxn ang="0">
                      <a:pos x="203" y="304"/>
                    </a:cxn>
                    <a:cxn ang="0">
                      <a:pos x="190" y="304"/>
                    </a:cxn>
                    <a:cxn ang="0">
                      <a:pos x="190" y="340"/>
                    </a:cxn>
                    <a:cxn ang="0">
                      <a:pos x="179" y="340"/>
                    </a:cxn>
                    <a:cxn ang="0">
                      <a:pos x="166" y="323"/>
                    </a:cxn>
                    <a:cxn ang="0">
                      <a:pos x="157" y="315"/>
                    </a:cxn>
                    <a:cxn ang="0">
                      <a:pos x="157" y="295"/>
                    </a:cxn>
                    <a:cxn ang="0">
                      <a:pos x="137" y="295"/>
                    </a:cxn>
                    <a:cxn ang="0">
                      <a:pos x="130" y="315"/>
                    </a:cxn>
                    <a:cxn ang="0">
                      <a:pos x="124" y="295"/>
                    </a:cxn>
                    <a:cxn ang="0">
                      <a:pos x="122" y="276"/>
                    </a:cxn>
                    <a:cxn ang="0">
                      <a:pos x="146" y="268"/>
                    </a:cxn>
                    <a:cxn ang="0">
                      <a:pos x="159" y="273"/>
                    </a:cxn>
                    <a:cxn ang="0">
                      <a:pos x="161" y="240"/>
                    </a:cxn>
                    <a:cxn ang="0">
                      <a:pos x="148" y="229"/>
                    </a:cxn>
                    <a:cxn ang="0">
                      <a:pos x="139" y="201"/>
                    </a:cxn>
                    <a:cxn ang="0">
                      <a:pos x="133" y="167"/>
                    </a:cxn>
                    <a:cxn ang="0">
                      <a:pos x="108" y="156"/>
                    </a:cxn>
                    <a:cxn ang="0">
                      <a:pos x="97" y="142"/>
                    </a:cxn>
                    <a:cxn ang="0">
                      <a:pos x="77" y="134"/>
                    </a:cxn>
                    <a:cxn ang="0">
                      <a:pos x="88" y="164"/>
                    </a:cxn>
                    <a:cxn ang="0">
                      <a:pos x="66" y="178"/>
                    </a:cxn>
                    <a:cxn ang="0">
                      <a:pos x="53" y="145"/>
                    </a:cxn>
                    <a:cxn ang="0">
                      <a:pos x="42" y="137"/>
                    </a:cxn>
                    <a:cxn ang="0">
                      <a:pos x="42" y="117"/>
                    </a:cxn>
                    <a:cxn ang="0">
                      <a:pos x="27" y="95"/>
                    </a:cxn>
                    <a:cxn ang="0">
                      <a:pos x="9" y="81"/>
                    </a:cxn>
                    <a:cxn ang="0">
                      <a:pos x="0" y="67"/>
                    </a:cxn>
                    <a:cxn ang="0">
                      <a:pos x="4" y="56"/>
                    </a:cxn>
                    <a:cxn ang="0">
                      <a:pos x="18" y="61"/>
                    </a:cxn>
                    <a:cxn ang="0">
                      <a:pos x="22" y="47"/>
                    </a:cxn>
                    <a:cxn ang="0">
                      <a:pos x="18" y="28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31" h="341">
                      <a:moveTo>
                        <a:pt x="15" y="0"/>
                      </a:moveTo>
                      <a:lnTo>
                        <a:pt x="35" y="0"/>
                      </a:lnTo>
                      <a:lnTo>
                        <a:pt x="58" y="36"/>
                      </a:lnTo>
                      <a:lnTo>
                        <a:pt x="53" y="70"/>
                      </a:lnTo>
                      <a:lnTo>
                        <a:pt x="66" y="81"/>
                      </a:lnTo>
                      <a:lnTo>
                        <a:pt x="73" y="103"/>
                      </a:lnTo>
                      <a:lnTo>
                        <a:pt x="88" y="114"/>
                      </a:lnTo>
                      <a:lnTo>
                        <a:pt x="106" y="117"/>
                      </a:lnTo>
                      <a:lnTo>
                        <a:pt x="133" y="134"/>
                      </a:lnTo>
                      <a:lnTo>
                        <a:pt x="150" y="153"/>
                      </a:lnTo>
                      <a:lnTo>
                        <a:pt x="155" y="153"/>
                      </a:lnTo>
                      <a:lnTo>
                        <a:pt x="177" y="170"/>
                      </a:lnTo>
                      <a:lnTo>
                        <a:pt x="177" y="212"/>
                      </a:lnTo>
                      <a:lnTo>
                        <a:pt x="184" y="231"/>
                      </a:lnTo>
                      <a:lnTo>
                        <a:pt x="190" y="242"/>
                      </a:lnTo>
                      <a:lnTo>
                        <a:pt x="199" y="254"/>
                      </a:lnTo>
                      <a:lnTo>
                        <a:pt x="208" y="268"/>
                      </a:lnTo>
                      <a:lnTo>
                        <a:pt x="212" y="284"/>
                      </a:lnTo>
                      <a:lnTo>
                        <a:pt x="230" y="298"/>
                      </a:lnTo>
                      <a:lnTo>
                        <a:pt x="228" y="315"/>
                      </a:lnTo>
                      <a:lnTo>
                        <a:pt x="210" y="318"/>
                      </a:lnTo>
                      <a:lnTo>
                        <a:pt x="203" y="304"/>
                      </a:lnTo>
                      <a:lnTo>
                        <a:pt x="190" y="304"/>
                      </a:lnTo>
                      <a:lnTo>
                        <a:pt x="190" y="340"/>
                      </a:lnTo>
                      <a:lnTo>
                        <a:pt x="179" y="340"/>
                      </a:lnTo>
                      <a:lnTo>
                        <a:pt x="166" y="323"/>
                      </a:lnTo>
                      <a:lnTo>
                        <a:pt x="157" y="315"/>
                      </a:lnTo>
                      <a:lnTo>
                        <a:pt x="157" y="295"/>
                      </a:lnTo>
                      <a:lnTo>
                        <a:pt x="137" y="295"/>
                      </a:lnTo>
                      <a:lnTo>
                        <a:pt x="130" y="315"/>
                      </a:lnTo>
                      <a:lnTo>
                        <a:pt x="124" y="295"/>
                      </a:lnTo>
                      <a:lnTo>
                        <a:pt x="122" y="276"/>
                      </a:lnTo>
                      <a:lnTo>
                        <a:pt x="146" y="268"/>
                      </a:lnTo>
                      <a:lnTo>
                        <a:pt x="159" y="273"/>
                      </a:lnTo>
                      <a:lnTo>
                        <a:pt x="161" y="240"/>
                      </a:lnTo>
                      <a:lnTo>
                        <a:pt x="148" y="229"/>
                      </a:lnTo>
                      <a:lnTo>
                        <a:pt x="139" y="201"/>
                      </a:lnTo>
                      <a:lnTo>
                        <a:pt x="133" y="167"/>
                      </a:lnTo>
                      <a:lnTo>
                        <a:pt x="108" y="156"/>
                      </a:lnTo>
                      <a:lnTo>
                        <a:pt x="97" y="142"/>
                      </a:lnTo>
                      <a:lnTo>
                        <a:pt x="77" y="134"/>
                      </a:lnTo>
                      <a:lnTo>
                        <a:pt x="88" y="164"/>
                      </a:lnTo>
                      <a:lnTo>
                        <a:pt x="66" y="178"/>
                      </a:lnTo>
                      <a:lnTo>
                        <a:pt x="53" y="145"/>
                      </a:lnTo>
                      <a:lnTo>
                        <a:pt x="42" y="137"/>
                      </a:lnTo>
                      <a:lnTo>
                        <a:pt x="42" y="117"/>
                      </a:lnTo>
                      <a:lnTo>
                        <a:pt x="27" y="95"/>
                      </a:lnTo>
                      <a:lnTo>
                        <a:pt x="9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8" y="61"/>
                      </a:lnTo>
                      <a:lnTo>
                        <a:pt x="22" y="47"/>
                      </a:lnTo>
                      <a:lnTo>
                        <a:pt x="18" y="28"/>
                      </a:lnTo>
                      <a:lnTo>
                        <a:pt x="1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43" name="Freeform 19"/>
                <p:cNvSpPr/>
                <p:nvPr/>
              </p:nvSpPr>
              <p:spPr bwMode="auto">
                <a:xfrm>
                  <a:off x="5196" y="1452"/>
                  <a:ext cx="169" cy="289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68" y="20"/>
                    </a:cxn>
                    <a:cxn ang="0">
                      <a:pos x="87" y="36"/>
                    </a:cxn>
                    <a:cxn ang="0">
                      <a:pos x="100" y="62"/>
                    </a:cxn>
                    <a:cxn ang="0">
                      <a:pos x="111" y="62"/>
                    </a:cxn>
                    <a:cxn ang="0">
                      <a:pos x="109" y="78"/>
                    </a:cxn>
                    <a:cxn ang="0">
                      <a:pos x="122" y="89"/>
                    </a:cxn>
                    <a:cxn ang="0">
                      <a:pos x="131" y="106"/>
                    </a:cxn>
                    <a:cxn ang="0">
                      <a:pos x="153" y="140"/>
                    </a:cxn>
                    <a:cxn ang="0">
                      <a:pos x="168" y="179"/>
                    </a:cxn>
                    <a:cxn ang="0">
                      <a:pos x="140" y="176"/>
                    </a:cxn>
                    <a:cxn ang="0">
                      <a:pos x="118" y="171"/>
                    </a:cxn>
                    <a:cxn ang="0">
                      <a:pos x="133" y="199"/>
                    </a:cxn>
                    <a:cxn ang="0">
                      <a:pos x="133" y="215"/>
                    </a:cxn>
                    <a:cxn ang="0">
                      <a:pos x="133" y="232"/>
                    </a:cxn>
                    <a:cxn ang="0">
                      <a:pos x="124" y="224"/>
                    </a:cxn>
                    <a:cxn ang="0">
                      <a:pos x="113" y="210"/>
                    </a:cxn>
                    <a:cxn ang="0">
                      <a:pos x="94" y="193"/>
                    </a:cxn>
                    <a:cxn ang="0">
                      <a:pos x="83" y="185"/>
                    </a:cxn>
                    <a:cxn ang="0">
                      <a:pos x="65" y="193"/>
                    </a:cxn>
                    <a:cxn ang="0">
                      <a:pos x="55" y="199"/>
                    </a:cxn>
                    <a:cxn ang="0">
                      <a:pos x="61" y="213"/>
                    </a:cxn>
                    <a:cxn ang="0">
                      <a:pos x="79" y="224"/>
                    </a:cxn>
                    <a:cxn ang="0">
                      <a:pos x="96" y="235"/>
                    </a:cxn>
                    <a:cxn ang="0">
                      <a:pos x="103" y="254"/>
                    </a:cxn>
                    <a:cxn ang="0">
                      <a:pos x="100" y="280"/>
                    </a:cxn>
                    <a:cxn ang="0">
                      <a:pos x="100" y="288"/>
                    </a:cxn>
                    <a:cxn ang="0">
                      <a:pos x="94" y="288"/>
                    </a:cxn>
                    <a:cxn ang="0">
                      <a:pos x="83" y="280"/>
                    </a:cxn>
                    <a:cxn ang="0">
                      <a:pos x="79" y="277"/>
                    </a:cxn>
                    <a:cxn ang="0">
                      <a:pos x="72" y="271"/>
                    </a:cxn>
                    <a:cxn ang="0">
                      <a:pos x="65" y="285"/>
                    </a:cxn>
                    <a:cxn ang="0">
                      <a:pos x="55" y="288"/>
                    </a:cxn>
                    <a:cxn ang="0">
                      <a:pos x="46" y="277"/>
                    </a:cxn>
                    <a:cxn ang="0">
                      <a:pos x="46" y="252"/>
                    </a:cxn>
                    <a:cxn ang="0">
                      <a:pos x="44" y="238"/>
                    </a:cxn>
                    <a:cxn ang="0">
                      <a:pos x="33" y="229"/>
                    </a:cxn>
                    <a:cxn ang="0">
                      <a:pos x="22" y="243"/>
                    </a:cxn>
                    <a:cxn ang="0">
                      <a:pos x="4" y="243"/>
                    </a:cxn>
                    <a:cxn ang="0">
                      <a:pos x="0" y="232"/>
                    </a:cxn>
                    <a:cxn ang="0">
                      <a:pos x="4" y="204"/>
                    </a:cxn>
                    <a:cxn ang="0">
                      <a:pos x="17" y="187"/>
                    </a:cxn>
                    <a:cxn ang="0">
                      <a:pos x="15" y="143"/>
                    </a:cxn>
                    <a:cxn ang="0">
                      <a:pos x="15" y="131"/>
                    </a:cxn>
                    <a:cxn ang="0">
                      <a:pos x="28" y="129"/>
                    </a:cxn>
                    <a:cxn ang="0">
                      <a:pos x="39" y="140"/>
                    </a:cxn>
                    <a:cxn ang="0">
                      <a:pos x="59" y="145"/>
                    </a:cxn>
                    <a:cxn ang="0">
                      <a:pos x="59" y="126"/>
                    </a:cxn>
                    <a:cxn ang="0">
                      <a:pos x="50" y="115"/>
                    </a:cxn>
                    <a:cxn ang="0">
                      <a:pos x="46" y="106"/>
                    </a:cxn>
                    <a:cxn ang="0">
                      <a:pos x="52" y="106"/>
                    </a:cxn>
                    <a:cxn ang="0">
                      <a:pos x="57" y="106"/>
                    </a:cxn>
                    <a:cxn ang="0">
                      <a:pos x="61" y="106"/>
                    </a:cxn>
                    <a:cxn ang="0">
                      <a:pos x="65" y="106"/>
                    </a:cxn>
                    <a:cxn ang="0">
                      <a:pos x="72" y="98"/>
                    </a:cxn>
                    <a:cxn ang="0">
                      <a:pos x="70" y="89"/>
                    </a:cxn>
                    <a:cxn ang="0">
                      <a:pos x="63" y="70"/>
                    </a:cxn>
                    <a:cxn ang="0">
                      <a:pos x="50" y="50"/>
                    </a:cxn>
                    <a:cxn ang="0">
                      <a:pos x="33" y="39"/>
                    </a:cxn>
                    <a:cxn ang="0">
                      <a:pos x="26" y="2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169" h="289">
                      <a:moveTo>
                        <a:pt x="35" y="0"/>
                      </a:moveTo>
                      <a:lnTo>
                        <a:pt x="68" y="20"/>
                      </a:lnTo>
                      <a:lnTo>
                        <a:pt x="87" y="36"/>
                      </a:lnTo>
                      <a:lnTo>
                        <a:pt x="100" y="62"/>
                      </a:lnTo>
                      <a:lnTo>
                        <a:pt x="111" y="62"/>
                      </a:lnTo>
                      <a:lnTo>
                        <a:pt x="109" y="78"/>
                      </a:lnTo>
                      <a:lnTo>
                        <a:pt x="122" y="89"/>
                      </a:lnTo>
                      <a:lnTo>
                        <a:pt x="131" y="106"/>
                      </a:lnTo>
                      <a:lnTo>
                        <a:pt x="153" y="140"/>
                      </a:lnTo>
                      <a:lnTo>
                        <a:pt x="168" y="179"/>
                      </a:lnTo>
                      <a:lnTo>
                        <a:pt x="140" y="176"/>
                      </a:lnTo>
                      <a:lnTo>
                        <a:pt x="118" y="171"/>
                      </a:lnTo>
                      <a:lnTo>
                        <a:pt x="133" y="199"/>
                      </a:lnTo>
                      <a:lnTo>
                        <a:pt x="133" y="215"/>
                      </a:lnTo>
                      <a:lnTo>
                        <a:pt x="133" y="232"/>
                      </a:lnTo>
                      <a:lnTo>
                        <a:pt x="124" y="224"/>
                      </a:lnTo>
                      <a:lnTo>
                        <a:pt x="113" y="210"/>
                      </a:lnTo>
                      <a:lnTo>
                        <a:pt x="94" y="193"/>
                      </a:lnTo>
                      <a:lnTo>
                        <a:pt x="83" y="185"/>
                      </a:lnTo>
                      <a:lnTo>
                        <a:pt x="65" y="193"/>
                      </a:lnTo>
                      <a:lnTo>
                        <a:pt x="55" y="199"/>
                      </a:lnTo>
                      <a:lnTo>
                        <a:pt x="61" y="213"/>
                      </a:lnTo>
                      <a:lnTo>
                        <a:pt x="79" y="224"/>
                      </a:lnTo>
                      <a:lnTo>
                        <a:pt x="96" y="235"/>
                      </a:lnTo>
                      <a:lnTo>
                        <a:pt x="103" y="254"/>
                      </a:lnTo>
                      <a:lnTo>
                        <a:pt x="100" y="280"/>
                      </a:lnTo>
                      <a:lnTo>
                        <a:pt x="100" y="288"/>
                      </a:lnTo>
                      <a:lnTo>
                        <a:pt x="94" y="288"/>
                      </a:lnTo>
                      <a:lnTo>
                        <a:pt x="83" y="280"/>
                      </a:lnTo>
                      <a:lnTo>
                        <a:pt x="79" y="277"/>
                      </a:lnTo>
                      <a:lnTo>
                        <a:pt x="72" y="271"/>
                      </a:lnTo>
                      <a:lnTo>
                        <a:pt x="65" y="285"/>
                      </a:lnTo>
                      <a:lnTo>
                        <a:pt x="55" y="288"/>
                      </a:lnTo>
                      <a:lnTo>
                        <a:pt x="46" y="277"/>
                      </a:lnTo>
                      <a:lnTo>
                        <a:pt x="46" y="252"/>
                      </a:lnTo>
                      <a:lnTo>
                        <a:pt x="44" y="238"/>
                      </a:lnTo>
                      <a:lnTo>
                        <a:pt x="33" y="229"/>
                      </a:lnTo>
                      <a:lnTo>
                        <a:pt x="22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7" y="187"/>
                      </a:lnTo>
                      <a:lnTo>
                        <a:pt x="15" y="143"/>
                      </a:lnTo>
                      <a:lnTo>
                        <a:pt x="15" y="131"/>
                      </a:lnTo>
                      <a:lnTo>
                        <a:pt x="28" y="129"/>
                      </a:lnTo>
                      <a:lnTo>
                        <a:pt x="39" y="140"/>
                      </a:lnTo>
                      <a:lnTo>
                        <a:pt x="59" y="145"/>
                      </a:lnTo>
                      <a:lnTo>
                        <a:pt x="59" y="126"/>
                      </a:lnTo>
                      <a:lnTo>
                        <a:pt x="50" y="115"/>
                      </a:lnTo>
                      <a:lnTo>
                        <a:pt x="46" y="106"/>
                      </a:lnTo>
                      <a:lnTo>
                        <a:pt x="52" y="106"/>
                      </a:lnTo>
                      <a:lnTo>
                        <a:pt x="57" y="106"/>
                      </a:lnTo>
                      <a:lnTo>
                        <a:pt x="61" y="106"/>
                      </a:lnTo>
                      <a:lnTo>
                        <a:pt x="65" y="106"/>
                      </a:lnTo>
                      <a:lnTo>
                        <a:pt x="72" y="98"/>
                      </a:lnTo>
                      <a:lnTo>
                        <a:pt x="70" y="89"/>
                      </a:lnTo>
                      <a:lnTo>
                        <a:pt x="63" y="70"/>
                      </a:lnTo>
                      <a:lnTo>
                        <a:pt x="50" y="50"/>
                      </a:lnTo>
                      <a:lnTo>
                        <a:pt x="33" y="39"/>
                      </a:lnTo>
                      <a:lnTo>
                        <a:pt x="26" y="28"/>
                      </a:lnTo>
                      <a:lnTo>
                        <a:pt x="3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Freeform 20"/>
                <p:cNvSpPr/>
                <p:nvPr/>
              </p:nvSpPr>
              <p:spPr bwMode="auto">
                <a:xfrm>
                  <a:off x="5004" y="1104"/>
                  <a:ext cx="186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24" y="17"/>
                    </a:cxn>
                    <a:cxn ang="0">
                      <a:pos x="48" y="42"/>
                    </a:cxn>
                    <a:cxn ang="0">
                      <a:pos x="59" y="69"/>
                    </a:cxn>
                    <a:cxn ang="0">
                      <a:pos x="77" y="72"/>
                    </a:cxn>
                    <a:cxn ang="0">
                      <a:pos x="90" y="78"/>
                    </a:cxn>
                    <a:cxn ang="0">
                      <a:pos x="101" y="89"/>
                    </a:cxn>
                    <a:cxn ang="0">
                      <a:pos x="115" y="89"/>
                    </a:cxn>
                    <a:cxn ang="0">
                      <a:pos x="130" y="106"/>
                    </a:cxn>
                    <a:cxn ang="0">
                      <a:pos x="143" y="119"/>
                    </a:cxn>
                    <a:cxn ang="0">
                      <a:pos x="159" y="128"/>
                    </a:cxn>
                    <a:cxn ang="0">
                      <a:pos x="156" y="136"/>
                    </a:cxn>
                    <a:cxn ang="0">
                      <a:pos x="148" y="142"/>
                    </a:cxn>
                    <a:cxn ang="0">
                      <a:pos x="139" y="142"/>
                    </a:cxn>
                    <a:cxn ang="0">
                      <a:pos x="134" y="150"/>
                    </a:cxn>
                    <a:cxn ang="0">
                      <a:pos x="152" y="167"/>
                    </a:cxn>
                    <a:cxn ang="0">
                      <a:pos x="165" y="183"/>
                    </a:cxn>
                    <a:cxn ang="0">
                      <a:pos x="185" y="200"/>
                    </a:cxn>
                    <a:cxn ang="0">
                      <a:pos x="172" y="219"/>
                    </a:cxn>
                    <a:cxn ang="0">
                      <a:pos x="161" y="225"/>
                    </a:cxn>
                    <a:cxn ang="0">
                      <a:pos x="163" y="236"/>
                    </a:cxn>
                    <a:cxn ang="0">
                      <a:pos x="143" y="236"/>
                    </a:cxn>
                    <a:cxn ang="0">
                      <a:pos x="137" y="228"/>
                    </a:cxn>
                    <a:cxn ang="0">
                      <a:pos x="121" y="205"/>
                    </a:cxn>
                    <a:cxn ang="0">
                      <a:pos x="110" y="186"/>
                    </a:cxn>
                    <a:cxn ang="0">
                      <a:pos x="93" y="153"/>
                    </a:cxn>
                    <a:cxn ang="0">
                      <a:pos x="73" y="128"/>
                    </a:cxn>
                    <a:cxn ang="0">
                      <a:pos x="51" y="92"/>
                    </a:cxn>
                    <a:cxn ang="0">
                      <a:pos x="37" y="81"/>
                    </a:cxn>
                    <a:cxn ang="0">
                      <a:pos x="26" y="72"/>
                    </a:cxn>
                    <a:cxn ang="0">
                      <a:pos x="22" y="53"/>
                    </a:cxn>
                    <a:cxn ang="0">
                      <a:pos x="2" y="36"/>
                    </a:cxn>
                    <a:cxn ang="0">
                      <a:pos x="2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237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24" y="17"/>
                      </a:lnTo>
                      <a:lnTo>
                        <a:pt x="48" y="42"/>
                      </a:lnTo>
                      <a:lnTo>
                        <a:pt x="59" y="69"/>
                      </a:lnTo>
                      <a:lnTo>
                        <a:pt x="77" y="72"/>
                      </a:lnTo>
                      <a:lnTo>
                        <a:pt x="90" y="78"/>
                      </a:lnTo>
                      <a:lnTo>
                        <a:pt x="101" y="89"/>
                      </a:lnTo>
                      <a:lnTo>
                        <a:pt x="115" y="89"/>
                      </a:lnTo>
                      <a:lnTo>
                        <a:pt x="130" y="106"/>
                      </a:lnTo>
                      <a:lnTo>
                        <a:pt x="143" y="119"/>
                      </a:lnTo>
                      <a:lnTo>
                        <a:pt x="159" y="128"/>
                      </a:lnTo>
                      <a:lnTo>
                        <a:pt x="156" y="136"/>
                      </a:lnTo>
                      <a:lnTo>
                        <a:pt x="148" y="142"/>
                      </a:lnTo>
                      <a:lnTo>
                        <a:pt x="139" y="142"/>
                      </a:lnTo>
                      <a:lnTo>
                        <a:pt x="134" y="150"/>
                      </a:lnTo>
                      <a:lnTo>
                        <a:pt x="152" y="167"/>
                      </a:lnTo>
                      <a:lnTo>
                        <a:pt x="165" y="183"/>
                      </a:lnTo>
                      <a:lnTo>
                        <a:pt x="185" y="200"/>
                      </a:lnTo>
                      <a:lnTo>
                        <a:pt x="172" y="219"/>
                      </a:lnTo>
                      <a:lnTo>
                        <a:pt x="161" y="225"/>
                      </a:lnTo>
                      <a:lnTo>
                        <a:pt x="163" y="236"/>
                      </a:lnTo>
                      <a:lnTo>
                        <a:pt x="143" y="236"/>
                      </a:lnTo>
                      <a:lnTo>
                        <a:pt x="137" y="228"/>
                      </a:lnTo>
                      <a:lnTo>
                        <a:pt x="121" y="205"/>
                      </a:lnTo>
                      <a:lnTo>
                        <a:pt x="110" y="186"/>
                      </a:lnTo>
                      <a:lnTo>
                        <a:pt x="93" y="153"/>
                      </a:lnTo>
                      <a:lnTo>
                        <a:pt x="73" y="128"/>
                      </a:lnTo>
                      <a:lnTo>
                        <a:pt x="51" y="92"/>
                      </a:lnTo>
                      <a:lnTo>
                        <a:pt x="37" y="81"/>
                      </a:lnTo>
                      <a:lnTo>
                        <a:pt x="26" y="72"/>
                      </a:lnTo>
                      <a:lnTo>
                        <a:pt x="22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8" name="Group 30"/>
              <p:cNvGrpSpPr/>
              <p:nvPr/>
            </p:nvGrpSpPr>
            <p:grpSpPr bwMode="auto">
              <a:xfrm>
                <a:off x="2603" y="617"/>
                <a:ext cx="2686" cy="2766"/>
                <a:chOff x="2603" y="617"/>
                <a:chExt cx="2686" cy="2766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2603" y="1584"/>
                  <a:ext cx="1336" cy="1799"/>
                </a:xfrm>
                <a:custGeom>
                  <a:avLst/>
                  <a:gdLst/>
                  <a:ahLst/>
                  <a:cxnLst>
                    <a:cxn ang="0">
                      <a:pos x="1020" y="290"/>
                    </a:cxn>
                    <a:cxn ang="0">
                      <a:pos x="1145" y="589"/>
                    </a:cxn>
                    <a:cxn ang="0">
                      <a:pos x="1195" y="664"/>
                    </a:cxn>
                    <a:cxn ang="0">
                      <a:pos x="1304" y="645"/>
                    </a:cxn>
                    <a:cxn ang="0">
                      <a:pos x="1333" y="718"/>
                    </a:cxn>
                    <a:cxn ang="0">
                      <a:pos x="1202" y="919"/>
                    </a:cxn>
                    <a:cxn ang="0">
                      <a:pos x="1094" y="1150"/>
                    </a:cxn>
                    <a:cxn ang="0">
                      <a:pos x="1110" y="1234"/>
                    </a:cxn>
                    <a:cxn ang="0">
                      <a:pos x="1110" y="1318"/>
                    </a:cxn>
                    <a:cxn ang="0">
                      <a:pos x="1061" y="1349"/>
                    </a:cxn>
                    <a:cxn ang="0">
                      <a:pos x="991" y="1463"/>
                    </a:cxn>
                    <a:cxn ang="0">
                      <a:pos x="965" y="1561"/>
                    </a:cxn>
                    <a:cxn ang="0">
                      <a:pos x="899" y="1695"/>
                    </a:cxn>
                    <a:cxn ang="0">
                      <a:pos x="862" y="1725"/>
                    </a:cxn>
                    <a:cxn ang="0">
                      <a:pos x="781" y="1792"/>
                    </a:cxn>
                    <a:cxn ang="0">
                      <a:pos x="683" y="1770"/>
                    </a:cxn>
                    <a:cxn ang="0">
                      <a:pos x="672" y="1706"/>
                    </a:cxn>
                    <a:cxn ang="0">
                      <a:pos x="628" y="1617"/>
                    </a:cxn>
                    <a:cxn ang="0">
                      <a:pos x="619" y="1541"/>
                    </a:cxn>
                    <a:cxn ang="0">
                      <a:pos x="606" y="1491"/>
                    </a:cxn>
                    <a:cxn ang="0">
                      <a:pos x="565" y="1435"/>
                    </a:cxn>
                    <a:cxn ang="0">
                      <a:pos x="538" y="1362"/>
                    </a:cxn>
                    <a:cxn ang="0">
                      <a:pos x="576" y="1240"/>
                    </a:cxn>
                    <a:cxn ang="0">
                      <a:pos x="558" y="1067"/>
                    </a:cxn>
                    <a:cxn ang="0">
                      <a:pos x="499" y="980"/>
                    </a:cxn>
                    <a:cxn ang="0">
                      <a:pos x="490" y="843"/>
                    </a:cxn>
                    <a:cxn ang="0">
                      <a:pos x="405" y="793"/>
                    </a:cxn>
                    <a:cxn ang="0">
                      <a:pos x="293" y="807"/>
                    </a:cxn>
                    <a:cxn ang="0">
                      <a:pos x="63" y="698"/>
                    </a:cxn>
                    <a:cxn ang="0">
                      <a:pos x="11" y="522"/>
                    </a:cxn>
                    <a:cxn ang="0">
                      <a:pos x="53" y="396"/>
                    </a:cxn>
                    <a:cxn ang="0">
                      <a:pos x="129" y="260"/>
                    </a:cxn>
                    <a:cxn ang="0">
                      <a:pos x="243" y="156"/>
                    </a:cxn>
                    <a:cxn ang="0">
                      <a:pos x="328" y="47"/>
                    </a:cxn>
                    <a:cxn ang="0">
                      <a:pos x="407" y="75"/>
                    </a:cxn>
                    <a:cxn ang="0">
                      <a:pos x="492" y="28"/>
                    </a:cxn>
                    <a:cxn ang="0">
                      <a:pos x="552" y="6"/>
                    </a:cxn>
                    <a:cxn ang="0">
                      <a:pos x="597" y="61"/>
                    </a:cxn>
                    <a:cxn ang="0">
                      <a:pos x="689" y="151"/>
                    </a:cxn>
                    <a:cxn ang="0">
                      <a:pos x="753" y="109"/>
                    </a:cxn>
                    <a:cxn ang="0">
                      <a:pos x="849" y="140"/>
                    </a:cxn>
                    <a:cxn ang="0">
                      <a:pos x="954" y="137"/>
                    </a:cxn>
                  </a:cxnLst>
                  <a:rect l="0" t="0" r="r" b="b"/>
                  <a:pathLst>
                    <a:path w="1336" h="1799">
                      <a:moveTo>
                        <a:pt x="998" y="215"/>
                      </a:moveTo>
                      <a:lnTo>
                        <a:pt x="1020" y="290"/>
                      </a:lnTo>
                      <a:lnTo>
                        <a:pt x="1061" y="405"/>
                      </a:lnTo>
                      <a:lnTo>
                        <a:pt x="1145" y="589"/>
                      </a:lnTo>
                      <a:lnTo>
                        <a:pt x="1175" y="611"/>
                      </a:lnTo>
                      <a:lnTo>
                        <a:pt x="1195" y="664"/>
                      </a:lnTo>
                      <a:lnTo>
                        <a:pt x="1261" y="662"/>
                      </a:lnTo>
                      <a:lnTo>
                        <a:pt x="1304" y="645"/>
                      </a:lnTo>
                      <a:lnTo>
                        <a:pt x="1335" y="645"/>
                      </a:lnTo>
                      <a:lnTo>
                        <a:pt x="1333" y="718"/>
                      </a:lnTo>
                      <a:lnTo>
                        <a:pt x="1322" y="757"/>
                      </a:lnTo>
                      <a:lnTo>
                        <a:pt x="1202" y="919"/>
                      </a:lnTo>
                      <a:lnTo>
                        <a:pt x="1092" y="1086"/>
                      </a:lnTo>
                      <a:lnTo>
                        <a:pt x="1094" y="1150"/>
                      </a:lnTo>
                      <a:lnTo>
                        <a:pt x="1125" y="1198"/>
                      </a:lnTo>
                      <a:lnTo>
                        <a:pt x="1110" y="1234"/>
                      </a:lnTo>
                      <a:lnTo>
                        <a:pt x="1118" y="1281"/>
                      </a:lnTo>
                      <a:lnTo>
                        <a:pt x="1110" y="1318"/>
                      </a:lnTo>
                      <a:lnTo>
                        <a:pt x="1083" y="1349"/>
                      </a:lnTo>
                      <a:lnTo>
                        <a:pt x="1061" y="1349"/>
                      </a:lnTo>
                      <a:lnTo>
                        <a:pt x="1024" y="1402"/>
                      </a:lnTo>
                      <a:lnTo>
                        <a:pt x="991" y="1463"/>
                      </a:lnTo>
                      <a:lnTo>
                        <a:pt x="998" y="1530"/>
                      </a:lnTo>
                      <a:lnTo>
                        <a:pt x="965" y="1561"/>
                      </a:lnTo>
                      <a:lnTo>
                        <a:pt x="935" y="1630"/>
                      </a:lnTo>
                      <a:lnTo>
                        <a:pt x="899" y="1695"/>
                      </a:lnTo>
                      <a:lnTo>
                        <a:pt x="880" y="1720"/>
                      </a:lnTo>
                      <a:lnTo>
                        <a:pt x="862" y="1725"/>
                      </a:lnTo>
                      <a:lnTo>
                        <a:pt x="832" y="1767"/>
                      </a:lnTo>
                      <a:lnTo>
                        <a:pt x="781" y="1792"/>
                      </a:lnTo>
                      <a:lnTo>
                        <a:pt x="718" y="1798"/>
                      </a:lnTo>
                      <a:lnTo>
                        <a:pt x="683" y="1770"/>
                      </a:lnTo>
                      <a:lnTo>
                        <a:pt x="678" y="1742"/>
                      </a:lnTo>
                      <a:lnTo>
                        <a:pt x="672" y="1706"/>
                      </a:lnTo>
                      <a:lnTo>
                        <a:pt x="648" y="1686"/>
                      </a:lnTo>
                      <a:lnTo>
                        <a:pt x="628" y="1617"/>
                      </a:lnTo>
                      <a:lnTo>
                        <a:pt x="622" y="1583"/>
                      </a:lnTo>
                      <a:lnTo>
                        <a:pt x="619" y="1541"/>
                      </a:lnTo>
                      <a:lnTo>
                        <a:pt x="608" y="1510"/>
                      </a:lnTo>
                      <a:lnTo>
                        <a:pt x="606" y="1491"/>
                      </a:lnTo>
                      <a:lnTo>
                        <a:pt x="587" y="1460"/>
                      </a:lnTo>
                      <a:lnTo>
                        <a:pt x="565" y="1435"/>
                      </a:lnTo>
                      <a:lnTo>
                        <a:pt x="549" y="1393"/>
                      </a:lnTo>
                      <a:lnTo>
                        <a:pt x="538" y="1362"/>
                      </a:lnTo>
                      <a:lnTo>
                        <a:pt x="543" y="1312"/>
                      </a:lnTo>
                      <a:lnTo>
                        <a:pt x="576" y="1240"/>
                      </a:lnTo>
                      <a:lnTo>
                        <a:pt x="582" y="1159"/>
                      </a:lnTo>
                      <a:lnTo>
                        <a:pt x="558" y="1067"/>
                      </a:lnTo>
                      <a:lnTo>
                        <a:pt x="523" y="1030"/>
                      </a:lnTo>
                      <a:lnTo>
                        <a:pt x="499" y="980"/>
                      </a:lnTo>
                      <a:lnTo>
                        <a:pt x="508" y="902"/>
                      </a:lnTo>
                      <a:lnTo>
                        <a:pt x="490" y="843"/>
                      </a:lnTo>
                      <a:lnTo>
                        <a:pt x="449" y="838"/>
                      </a:lnTo>
                      <a:lnTo>
                        <a:pt x="405" y="793"/>
                      </a:lnTo>
                      <a:lnTo>
                        <a:pt x="350" y="768"/>
                      </a:lnTo>
                      <a:lnTo>
                        <a:pt x="293" y="807"/>
                      </a:lnTo>
                      <a:lnTo>
                        <a:pt x="144" y="796"/>
                      </a:lnTo>
                      <a:lnTo>
                        <a:pt x="63" y="698"/>
                      </a:lnTo>
                      <a:lnTo>
                        <a:pt x="0" y="567"/>
                      </a:lnTo>
                      <a:lnTo>
                        <a:pt x="11" y="522"/>
                      </a:lnTo>
                      <a:lnTo>
                        <a:pt x="39" y="489"/>
                      </a:lnTo>
                      <a:lnTo>
                        <a:pt x="53" y="396"/>
                      </a:lnTo>
                      <a:lnTo>
                        <a:pt x="72" y="329"/>
                      </a:lnTo>
                      <a:lnTo>
                        <a:pt x="129" y="260"/>
                      </a:lnTo>
                      <a:lnTo>
                        <a:pt x="188" y="229"/>
                      </a:lnTo>
                      <a:lnTo>
                        <a:pt x="243" y="156"/>
                      </a:lnTo>
                      <a:lnTo>
                        <a:pt x="256" y="126"/>
                      </a:lnTo>
                      <a:lnTo>
                        <a:pt x="328" y="47"/>
                      </a:lnTo>
                      <a:lnTo>
                        <a:pt x="374" y="78"/>
                      </a:lnTo>
                      <a:lnTo>
                        <a:pt x="407" y="75"/>
                      </a:lnTo>
                      <a:lnTo>
                        <a:pt x="446" y="34"/>
                      </a:lnTo>
                      <a:lnTo>
                        <a:pt x="492" y="28"/>
                      </a:lnTo>
                      <a:lnTo>
                        <a:pt x="523" y="39"/>
                      </a:lnTo>
                      <a:lnTo>
                        <a:pt x="552" y="6"/>
                      </a:lnTo>
                      <a:lnTo>
                        <a:pt x="589" y="0"/>
                      </a:lnTo>
                      <a:lnTo>
                        <a:pt x="597" y="61"/>
                      </a:lnTo>
                      <a:lnTo>
                        <a:pt x="622" y="106"/>
                      </a:lnTo>
                      <a:lnTo>
                        <a:pt x="689" y="151"/>
                      </a:lnTo>
                      <a:lnTo>
                        <a:pt x="746" y="159"/>
                      </a:lnTo>
                      <a:lnTo>
                        <a:pt x="753" y="109"/>
                      </a:lnTo>
                      <a:lnTo>
                        <a:pt x="797" y="109"/>
                      </a:lnTo>
                      <a:lnTo>
                        <a:pt x="849" y="140"/>
                      </a:lnTo>
                      <a:lnTo>
                        <a:pt x="906" y="156"/>
                      </a:lnTo>
                      <a:lnTo>
                        <a:pt x="954" y="137"/>
                      </a:lnTo>
                      <a:lnTo>
                        <a:pt x="998" y="215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9" name="Group 27"/>
                <p:cNvGrpSpPr/>
                <p:nvPr/>
              </p:nvGrpSpPr>
              <p:grpSpPr bwMode="auto">
                <a:xfrm>
                  <a:off x="2694" y="617"/>
                  <a:ext cx="592" cy="620"/>
                  <a:chOff x="2694" y="617"/>
                  <a:chExt cx="592" cy="620"/>
                </a:xfrm>
              </p:grpSpPr>
              <p:grpSp>
                <p:nvGrpSpPr>
                  <p:cNvPr id="20" name="Group 25"/>
                  <p:cNvGrpSpPr/>
                  <p:nvPr/>
                </p:nvGrpSpPr>
                <p:grpSpPr bwMode="auto">
                  <a:xfrm>
                    <a:off x="2928" y="1004"/>
                    <a:ext cx="186" cy="233"/>
                    <a:chOff x="2928" y="1004"/>
                    <a:chExt cx="186" cy="233"/>
                  </a:xfrm>
                </p:grpSpPr>
                <p:sp>
                  <p:nvSpPr>
                    <p:cNvPr id="1047" name="Freeform 23"/>
                    <p:cNvSpPr/>
                    <p:nvPr/>
                  </p:nvSpPr>
                  <p:spPr bwMode="auto">
                    <a:xfrm>
                      <a:off x="2928" y="1089"/>
                      <a:ext cx="88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40"/>
                        </a:cxn>
                        <a:cxn ang="0">
                          <a:pos x="27" y="26"/>
                        </a:cxn>
                        <a:cxn ang="0">
                          <a:pos x="42" y="26"/>
                        </a:cxn>
                        <a:cxn ang="0">
                          <a:pos x="65" y="0"/>
                        </a:cxn>
                        <a:cxn ang="0">
                          <a:pos x="71" y="17"/>
                        </a:cxn>
                        <a:cxn ang="0">
                          <a:pos x="83" y="17"/>
                        </a:cxn>
                        <a:cxn ang="0">
                          <a:pos x="87" y="26"/>
                        </a:cxn>
                        <a:cxn ang="0">
                          <a:pos x="80" y="40"/>
                        </a:cxn>
                        <a:cxn ang="0">
                          <a:pos x="71" y="46"/>
                        </a:cxn>
                        <a:cxn ang="0">
                          <a:pos x="71" y="57"/>
                        </a:cxn>
                        <a:cxn ang="0">
                          <a:pos x="69" y="63"/>
                        </a:cxn>
                        <a:cxn ang="0">
                          <a:pos x="67" y="71"/>
                        </a:cxn>
                        <a:cxn ang="0">
                          <a:pos x="71" y="83"/>
                        </a:cxn>
                        <a:cxn ang="0">
                          <a:pos x="65" y="94"/>
                        </a:cxn>
                        <a:cxn ang="0">
                          <a:pos x="58" y="100"/>
                        </a:cxn>
                        <a:cxn ang="0">
                          <a:pos x="51" y="100"/>
                        </a:cxn>
                        <a:cxn ang="0">
                          <a:pos x="49" y="103"/>
                        </a:cxn>
                        <a:cxn ang="0">
                          <a:pos x="47" y="111"/>
                        </a:cxn>
                        <a:cxn ang="0">
                          <a:pos x="36" y="114"/>
                        </a:cxn>
                        <a:cxn ang="0">
                          <a:pos x="33" y="111"/>
                        </a:cxn>
                        <a:cxn ang="0">
                          <a:pos x="25" y="120"/>
                        </a:cxn>
                        <a:cxn ang="0">
                          <a:pos x="22" y="122"/>
                        </a:cxn>
                        <a:cxn ang="0">
                          <a:pos x="11" y="131"/>
                        </a:cxn>
                        <a:cxn ang="0">
                          <a:pos x="7" y="131"/>
                        </a:cxn>
                        <a:cxn ang="0">
                          <a:pos x="4" y="125"/>
                        </a:cxn>
                        <a:cxn ang="0">
                          <a:pos x="2" y="111"/>
                        </a:cxn>
                        <a:cxn ang="0">
                          <a:pos x="0" y="108"/>
                        </a:cxn>
                        <a:cxn ang="0">
                          <a:pos x="0" y="97"/>
                        </a:cxn>
                        <a:cxn ang="0">
                          <a:pos x="7" y="91"/>
                        </a:cxn>
                        <a:cxn ang="0">
                          <a:pos x="13" y="85"/>
                        </a:cxn>
                        <a:cxn ang="0">
                          <a:pos x="18" y="74"/>
                        </a:cxn>
                        <a:cxn ang="0">
                          <a:pos x="25" y="74"/>
                        </a:cxn>
                        <a:cxn ang="0">
                          <a:pos x="29" y="77"/>
                        </a:cxn>
                        <a:cxn ang="0">
                          <a:pos x="36" y="74"/>
                        </a:cxn>
                        <a:cxn ang="0">
                          <a:pos x="29" y="71"/>
                        </a:cxn>
                        <a:cxn ang="0">
                          <a:pos x="20" y="40"/>
                        </a:cxn>
                      </a:cxnLst>
                      <a:rect l="0" t="0" r="r" b="b"/>
                      <a:pathLst>
                        <a:path w="88" h="132">
                          <a:moveTo>
                            <a:pt x="20" y="40"/>
                          </a:moveTo>
                          <a:lnTo>
                            <a:pt x="27" y="26"/>
                          </a:lnTo>
                          <a:lnTo>
                            <a:pt x="42" y="26"/>
                          </a:lnTo>
                          <a:lnTo>
                            <a:pt x="65" y="0"/>
                          </a:lnTo>
                          <a:lnTo>
                            <a:pt x="71" y="17"/>
                          </a:lnTo>
                          <a:lnTo>
                            <a:pt x="83" y="17"/>
                          </a:lnTo>
                          <a:lnTo>
                            <a:pt x="87" y="26"/>
                          </a:lnTo>
                          <a:lnTo>
                            <a:pt x="80" y="40"/>
                          </a:lnTo>
                          <a:lnTo>
                            <a:pt x="71" y="46"/>
                          </a:lnTo>
                          <a:lnTo>
                            <a:pt x="71" y="57"/>
                          </a:lnTo>
                          <a:lnTo>
                            <a:pt x="69" y="63"/>
                          </a:lnTo>
                          <a:lnTo>
                            <a:pt x="67" y="71"/>
                          </a:lnTo>
                          <a:lnTo>
                            <a:pt x="71" y="83"/>
                          </a:lnTo>
                          <a:lnTo>
                            <a:pt x="65" y="94"/>
                          </a:lnTo>
                          <a:lnTo>
                            <a:pt x="58" y="100"/>
                          </a:lnTo>
                          <a:lnTo>
                            <a:pt x="51" y="100"/>
                          </a:lnTo>
                          <a:lnTo>
                            <a:pt x="49" y="103"/>
                          </a:lnTo>
                          <a:lnTo>
                            <a:pt x="47" y="111"/>
                          </a:lnTo>
                          <a:lnTo>
                            <a:pt x="36" y="114"/>
                          </a:lnTo>
                          <a:lnTo>
                            <a:pt x="33" y="111"/>
                          </a:lnTo>
                          <a:lnTo>
                            <a:pt x="25" y="120"/>
                          </a:lnTo>
                          <a:lnTo>
                            <a:pt x="22" y="122"/>
                          </a:lnTo>
                          <a:lnTo>
                            <a:pt x="11" y="131"/>
                          </a:lnTo>
                          <a:lnTo>
                            <a:pt x="7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7" y="91"/>
                          </a:lnTo>
                          <a:lnTo>
                            <a:pt x="13" y="85"/>
                          </a:lnTo>
                          <a:lnTo>
                            <a:pt x="18" y="74"/>
                          </a:lnTo>
                          <a:lnTo>
                            <a:pt x="25" y="74"/>
                          </a:lnTo>
                          <a:lnTo>
                            <a:pt x="29" y="77"/>
                          </a:lnTo>
                          <a:lnTo>
                            <a:pt x="36" y="74"/>
                          </a:lnTo>
                          <a:lnTo>
                            <a:pt x="29" y="71"/>
                          </a:lnTo>
                          <a:lnTo>
                            <a:pt x="20" y="4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011A58"/>
                        </a:gs>
                        <a:gs pos="50000">
                          <a:srgbClr val="011A58">
                            <a:gamma/>
                            <a:shade val="69804"/>
                            <a:invGamma/>
                          </a:srgbClr>
                        </a:gs>
                        <a:gs pos="100000">
                          <a:srgbClr val="011A58"/>
                        </a:gs>
                      </a:gsLst>
                      <a:lin ang="5400000" scaled="1"/>
                    </a:gra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tr-TR" sz="240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048" name="Freeform 24"/>
                    <p:cNvSpPr/>
                    <p:nvPr/>
                  </p:nvSpPr>
                  <p:spPr bwMode="auto">
                    <a:xfrm>
                      <a:off x="3008" y="1004"/>
                      <a:ext cx="106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25"/>
                        </a:cxn>
                        <a:cxn ang="0">
                          <a:pos x="65" y="22"/>
                        </a:cxn>
                        <a:cxn ang="0">
                          <a:pos x="74" y="14"/>
                        </a:cxn>
                        <a:cxn ang="0">
                          <a:pos x="85" y="6"/>
                        </a:cxn>
                        <a:cxn ang="0">
                          <a:pos x="105" y="3"/>
                        </a:cxn>
                        <a:cxn ang="0">
                          <a:pos x="98" y="22"/>
                        </a:cxn>
                        <a:cxn ang="0">
                          <a:pos x="89" y="28"/>
                        </a:cxn>
                        <a:cxn ang="0">
                          <a:pos x="76" y="45"/>
                        </a:cxn>
                        <a:cxn ang="0">
                          <a:pos x="92" y="45"/>
                        </a:cxn>
                        <a:cxn ang="0">
                          <a:pos x="105" y="45"/>
                        </a:cxn>
                        <a:cxn ang="0">
                          <a:pos x="96" y="64"/>
                        </a:cxn>
                        <a:cxn ang="0">
                          <a:pos x="80" y="73"/>
                        </a:cxn>
                        <a:cxn ang="0">
                          <a:pos x="78" y="87"/>
                        </a:cxn>
                        <a:cxn ang="0">
                          <a:pos x="92" y="106"/>
                        </a:cxn>
                        <a:cxn ang="0">
                          <a:pos x="98" y="126"/>
                        </a:cxn>
                        <a:cxn ang="0">
                          <a:pos x="105" y="151"/>
                        </a:cxn>
                        <a:cxn ang="0">
                          <a:pos x="101" y="182"/>
                        </a:cxn>
                        <a:cxn ang="0">
                          <a:pos x="89" y="196"/>
                        </a:cxn>
                        <a:cxn ang="0">
                          <a:pos x="98" y="218"/>
                        </a:cxn>
                        <a:cxn ang="0">
                          <a:pos x="74" y="218"/>
                        </a:cxn>
                        <a:cxn ang="0">
                          <a:pos x="60" y="215"/>
                        </a:cxn>
                        <a:cxn ang="0">
                          <a:pos x="40" y="224"/>
                        </a:cxn>
                        <a:cxn ang="0">
                          <a:pos x="29" y="226"/>
                        </a:cxn>
                        <a:cxn ang="0">
                          <a:pos x="16" y="229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11" y="193"/>
                        </a:cxn>
                        <a:cxn ang="0">
                          <a:pos x="27" y="190"/>
                        </a:cxn>
                        <a:cxn ang="0">
                          <a:pos x="18" y="182"/>
                        </a:cxn>
                        <a:cxn ang="0">
                          <a:pos x="18" y="168"/>
                        </a:cxn>
                        <a:cxn ang="0">
                          <a:pos x="31" y="159"/>
                        </a:cxn>
                        <a:cxn ang="0">
                          <a:pos x="42" y="157"/>
                        </a:cxn>
                        <a:cxn ang="0">
                          <a:pos x="49" y="131"/>
                        </a:cxn>
                        <a:cxn ang="0">
                          <a:pos x="56" y="106"/>
                        </a:cxn>
                        <a:cxn ang="0">
                          <a:pos x="45" y="89"/>
                        </a:cxn>
                        <a:cxn ang="0">
                          <a:pos x="22" y="84"/>
                        </a:cxn>
                        <a:cxn ang="0">
                          <a:pos x="34" y="34"/>
                        </a:cxn>
                      </a:cxnLst>
                      <a:rect l="0" t="0" r="r" b="b"/>
                      <a:pathLst>
                        <a:path w="106" h="233">
                          <a:moveTo>
                            <a:pt x="34" y="34"/>
                          </a:moveTo>
                          <a:lnTo>
                            <a:pt x="40" y="25"/>
                          </a:lnTo>
                          <a:lnTo>
                            <a:pt x="60" y="28"/>
                          </a:lnTo>
                          <a:lnTo>
                            <a:pt x="65" y="22"/>
                          </a:lnTo>
                          <a:lnTo>
                            <a:pt x="69" y="14"/>
                          </a:lnTo>
                          <a:lnTo>
                            <a:pt x="74" y="14"/>
                          </a:lnTo>
                          <a:lnTo>
                            <a:pt x="78" y="11"/>
                          </a:lnTo>
                          <a:lnTo>
                            <a:pt x="85" y="6"/>
                          </a:lnTo>
                          <a:lnTo>
                            <a:pt x="94" y="0"/>
                          </a:lnTo>
                          <a:lnTo>
                            <a:pt x="105" y="3"/>
                          </a:lnTo>
                          <a:lnTo>
                            <a:pt x="103" y="14"/>
                          </a:lnTo>
                          <a:lnTo>
                            <a:pt x="98" y="22"/>
                          </a:lnTo>
                          <a:lnTo>
                            <a:pt x="94" y="25"/>
                          </a:lnTo>
                          <a:lnTo>
                            <a:pt x="89" y="28"/>
                          </a:lnTo>
                          <a:lnTo>
                            <a:pt x="76" y="34"/>
                          </a:lnTo>
                          <a:lnTo>
                            <a:pt x="76" y="45"/>
                          </a:lnTo>
                          <a:lnTo>
                            <a:pt x="78" y="50"/>
                          </a:lnTo>
                          <a:lnTo>
                            <a:pt x="92" y="45"/>
                          </a:lnTo>
                          <a:lnTo>
                            <a:pt x="103" y="39"/>
                          </a:lnTo>
                          <a:lnTo>
                            <a:pt x="105" y="45"/>
                          </a:lnTo>
                          <a:lnTo>
                            <a:pt x="105" y="61"/>
                          </a:lnTo>
                          <a:lnTo>
                            <a:pt x="96" y="64"/>
                          </a:lnTo>
                          <a:lnTo>
                            <a:pt x="87" y="64"/>
                          </a:lnTo>
                          <a:lnTo>
                            <a:pt x="80" y="73"/>
                          </a:lnTo>
                          <a:lnTo>
                            <a:pt x="78" y="78"/>
                          </a:lnTo>
                          <a:lnTo>
                            <a:pt x="78" y="87"/>
                          </a:lnTo>
                          <a:lnTo>
                            <a:pt x="85" y="98"/>
                          </a:lnTo>
                          <a:lnTo>
                            <a:pt x="92" y="106"/>
                          </a:lnTo>
                          <a:lnTo>
                            <a:pt x="96" y="115"/>
                          </a:lnTo>
                          <a:lnTo>
                            <a:pt x="98" y="126"/>
                          </a:lnTo>
                          <a:lnTo>
                            <a:pt x="101" y="137"/>
                          </a:lnTo>
                          <a:lnTo>
                            <a:pt x="105" y="151"/>
                          </a:lnTo>
                          <a:lnTo>
                            <a:pt x="105" y="171"/>
                          </a:lnTo>
                          <a:lnTo>
                            <a:pt x="101" y="182"/>
                          </a:lnTo>
                          <a:lnTo>
                            <a:pt x="92" y="190"/>
                          </a:lnTo>
                          <a:lnTo>
                            <a:pt x="89" y="196"/>
                          </a:lnTo>
                          <a:lnTo>
                            <a:pt x="94" y="207"/>
                          </a:lnTo>
                          <a:lnTo>
                            <a:pt x="98" y="218"/>
                          </a:lnTo>
                          <a:lnTo>
                            <a:pt x="85" y="218"/>
                          </a:lnTo>
                          <a:lnTo>
                            <a:pt x="74" y="218"/>
                          </a:lnTo>
                          <a:lnTo>
                            <a:pt x="69" y="215"/>
                          </a:lnTo>
                          <a:lnTo>
                            <a:pt x="60" y="215"/>
                          </a:lnTo>
                          <a:lnTo>
                            <a:pt x="49" y="218"/>
                          </a:lnTo>
                          <a:lnTo>
                            <a:pt x="40" y="224"/>
                          </a:lnTo>
                          <a:lnTo>
                            <a:pt x="34" y="224"/>
                          </a:lnTo>
                          <a:lnTo>
                            <a:pt x="29" y="226"/>
                          </a:lnTo>
                          <a:lnTo>
                            <a:pt x="18" y="232"/>
                          </a:lnTo>
                          <a:lnTo>
                            <a:pt x="16" y="229"/>
                          </a:lnTo>
                          <a:lnTo>
                            <a:pt x="11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1" y="193"/>
                          </a:lnTo>
                          <a:lnTo>
                            <a:pt x="18" y="190"/>
                          </a:lnTo>
                          <a:lnTo>
                            <a:pt x="27" y="190"/>
                          </a:lnTo>
                          <a:lnTo>
                            <a:pt x="27" y="187"/>
                          </a:lnTo>
                          <a:lnTo>
                            <a:pt x="18" y="182"/>
                          </a:lnTo>
                          <a:lnTo>
                            <a:pt x="18" y="173"/>
                          </a:lnTo>
                          <a:lnTo>
                            <a:pt x="18" y="168"/>
                          </a:lnTo>
                          <a:lnTo>
                            <a:pt x="27" y="162"/>
                          </a:lnTo>
                          <a:lnTo>
                            <a:pt x="31" y="159"/>
                          </a:lnTo>
                          <a:lnTo>
                            <a:pt x="36" y="157"/>
                          </a:lnTo>
                          <a:lnTo>
                            <a:pt x="42" y="157"/>
                          </a:lnTo>
                          <a:lnTo>
                            <a:pt x="47" y="154"/>
                          </a:lnTo>
                          <a:lnTo>
                            <a:pt x="49" y="131"/>
                          </a:lnTo>
                          <a:lnTo>
                            <a:pt x="56" y="115"/>
                          </a:lnTo>
                          <a:lnTo>
                            <a:pt x="56" y="106"/>
                          </a:lnTo>
                          <a:lnTo>
                            <a:pt x="40" y="103"/>
                          </a:lnTo>
                          <a:lnTo>
                            <a:pt x="45" y="89"/>
                          </a:lnTo>
                          <a:lnTo>
                            <a:pt x="34" y="81"/>
                          </a:lnTo>
                          <a:lnTo>
                            <a:pt x="22" y="84"/>
                          </a:lnTo>
                          <a:lnTo>
                            <a:pt x="36" y="64"/>
                          </a:lnTo>
                          <a:lnTo>
                            <a:pt x="34" y="34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011A58"/>
                        </a:gs>
                        <a:gs pos="50000">
                          <a:srgbClr val="011A58">
                            <a:gamma/>
                            <a:shade val="69804"/>
                            <a:invGamma/>
                          </a:srgbClr>
                        </a:gs>
                        <a:gs pos="100000">
                          <a:srgbClr val="011A58"/>
                        </a:gs>
                      </a:gsLst>
                      <a:lin ang="5400000" scaled="1"/>
                    </a:gra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tr-TR" sz="240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050" name="Freeform 26"/>
                  <p:cNvSpPr/>
                  <p:nvPr/>
                </p:nvSpPr>
                <p:spPr bwMode="auto">
                  <a:xfrm>
                    <a:off x="2694" y="617"/>
                    <a:ext cx="592" cy="390"/>
                  </a:xfrm>
                  <a:custGeom>
                    <a:avLst/>
                    <a:gdLst/>
                    <a:ahLst/>
                    <a:cxnLst>
                      <a:cxn ang="0">
                        <a:pos x="37" y="381"/>
                      </a:cxn>
                      <a:cxn ang="0">
                        <a:pos x="59" y="353"/>
                      </a:cxn>
                      <a:cxn ang="0">
                        <a:pos x="72" y="344"/>
                      </a:cxn>
                      <a:cxn ang="0">
                        <a:pos x="92" y="336"/>
                      </a:cxn>
                      <a:cxn ang="0">
                        <a:pos x="107" y="336"/>
                      </a:cxn>
                      <a:cxn ang="0">
                        <a:pos x="120" y="325"/>
                      </a:cxn>
                      <a:cxn ang="0">
                        <a:pos x="136" y="308"/>
                      </a:cxn>
                      <a:cxn ang="0">
                        <a:pos x="151" y="299"/>
                      </a:cxn>
                      <a:cxn ang="0">
                        <a:pos x="166" y="291"/>
                      </a:cxn>
                      <a:cxn ang="0">
                        <a:pos x="184" y="280"/>
                      </a:cxn>
                      <a:cxn ang="0">
                        <a:pos x="206" y="274"/>
                      </a:cxn>
                      <a:cxn ang="0">
                        <a:pos x="241" y="280"/>
                      </a:cxn>
                      <a:cxn ang="0">
                        <a:pos x="269" y="269"/>
                      </a:cxn>
                      <a:cxn ang="0">
                        <a:pos x="285" y="241"/>
                      </a:cxn>
                      <a:cxn ang="0">
                        <a:pos x="304" y="218"/>
                      </a:cxn>
                      <a:cxn ang="0">
                        <a:pos x="317" y="199"/>
                      </a:cxn>
                      <a:cxn ang="0">
                        <a:pos x="328" y="182"/>
                      </a:cxn>
                      <a:cxn ang="0">
                        <a:pos x="355" y="165"/>
                      </a:cxn>
                      <a:cxn ang="0">
                        <a:pos x="350" y="188"/>
                      </a:cxn>
                      <a:cxn ang="0">
                        <a:pos x="370" y="199"/>
                      </a:cxn>
                      <a:cxn ang="0">
                        <a:pos x="387" y="190"/>
                      </a:cxn>
                      <a:cxn ang="0">
                        <a:pos x="394" y="174"/>
                      </a:cxn>
                      <a:cxn ang="0">
                        <a:pos x="401" y="157"/>
                      </a:cxn>
                      <a:cxn ang="0">
                        <a:pos x="412" y="140"/>
                      </a:cxn>
                      <a:cxn ang="0">
                        <a:pos x="444" y="140"/>
                      </a:cxn>
                      <a:cxn ang="0">
                        <a:pos x="477" y="112"/>
                      </a:cxn>
                      <a:cxn ang="0">
                        <a:pos x="510" y="92"/>
                      </a:cxn>
                      <a:cxn ang="0">
                        <a:pos x="545" y="45"/>
                      </a:cxn>
                      <a:cxn ang="0">
                        <a:pos x="576" y="22"/>
                      </a:cxn>
                      <a:cxn ang="0">
                        <a:pos x="565" y="0"/>
                      </a:cxn>
                      <a:cxn ang="0">
                        <a:pos x="512" y="14"/>
                      </a:cxn>
                      <a:cxn ang="0">
                        <a:pos x="477" y="28"/>
                      </a:cxn>
                      <a:cxn ang="0">
                        <a:pos x="440" y="36"/>
                      </a:cxn>
                      <a:cxn ang="0">
                        <a:pos x="394" y="59"/>
                      </a:cxn>
                      <a:cxn ang="0">
                        <a:pos x="355" y="73"/>
                      </a:cxn>
                      <a:cxn ang="0">
                        <a:pos x="313" y="92"/>
                      </a:cxn>
                      <a:cxn ang="0">
                        <a:pos x="285" y="120"/>
                      </a:cxn>
                      <a:cxn ang="0">
                        <a:pos x="260" y="140"/>
                      </a:cxn>
                      <a:cxn ang="0">
                        <a:pos x="212" y="174"/>
                      </a:cxn>
                      <a:cxn ang="0">
                        <a:pos x="164" y="215"/>
                      </a:cxn>
                      <a:cxn ang="0">
                        <a:pos x="123" y="246"/>
                      </a:cxn>
                      <a:cxn ang="0">
                        <a:pos x="90" y="288"/>
                      </a:cxn>
                      <a:cxn ang="0">
                        <a:pos x="55" y="316"/>
                      </a:cxn>
                      <a:cxn ang="0">
                        <a:pos x="0" y="389"/>
                      </a:cxn>
                    </a:cxnLst>
                    <a:rect l="0" t="0" r="r" b="b"/>
                    <a:pathLst>
                      <a:path w="592" h="390">
                        <a:moveTo>
                          <a:pt x="0" y="389"/>
                        </a:moveTo>
                        <a:lnTo>
                          <a:pt x="37" y="381"/>
                        </a:lnTo>
                        <a:lnTo>
                          <a:pt x="50" y="364"/>
                        </a:lnTo>
                        <a:lnTo>
                          <a:pt x="59" y="353"/>
                        </a:lnTo>
                        <a:lnTo>
                          <a:pt x="63" y="344"/>
                        </a:lnTo>
                        <a:lnTo>
                          <a:pt x="72" y="344"/>
                        </a:lnTo>
                        <a:lnTo>
                          <a:pt x="81" y="336"/>
                        </a:lnTo>
                        <a:lnTo>
                          <a:pt x="92" y="336"/>
                        </a:lnTo>
                        <a:lnTo>
                          <a:pt x="99" y="336"/>
                        </a:lnTo>
                        <a:lnTo>
                          <a:pt x="107" y="336"/>
                        </a:lnTo>
                        <a:lnTo>
                          <a:pt x="112" y="336"/>
                        </a:lnTo>
                        <a:lnTo>
                          <a:pt x="120" y="325"/>
                        </a:lnTo>
                        <a:lnTo>
                          <a:pt x="125" y="316"/>
                        </a:lnTo>
                        <a:lnTo>
                          <a:pt x="136" y="308"/>
                        </a:lnTo>
                        <a:lnTo>
                          <a:pt x="144" y="305"/>
                        </a:lnTo>
                        <a:lnTo>
                          <a:pt x="151" y="299"/>
                        </a:lnTo>
                        <a:lnTo>
                          <a:pt x="160" y="297"/>
                        </a:lnTo>
                        <a:lnTo>
                          <a:pt x="166" y="291"/>
                        </a:lnTo>
                        <a:lnTo>
                          <a:pt x="175" y="285"/>
                        </a:lnTo>
                        <a:lnTo>
                          <a:pt x="184" y="280"/>
                        </a:lnTo>
                        <a:lnTo>
                          <a:pt x="195" y="271"/>
                        </a:lnTo>
                        <a:lnTo>
                          <a:pt x="206" y="274"/>
                        </a:lnTo>
                        <a:lnTo>
                          <a:pt x="223" y="280"/>
                        </a:lnTo>
                        <a:lnTo>
                          <a:pt x="241" y="280"/>
                        </a:lnTo>
                        <a:lnTo>
                          <a:pt x="260" y="271"/>
                        </a:lnTo>
                        <a:lnTo>
                          <a:pt x="269" y="269"/>
                        </a:lnTo>
                        <a:lnTo>
                          <a:pt x="276" y="252"/>
                        </a:lnTo>
                        <a:lnTo>
                          <a:pt x="285" y="241"/>
                        </a:lnTo>
                        <a:lnTo>
                          <a:pt x="300" y="227"/>
                        </a:lnTo>
                        <a:lnTo>
                          <a:pt x="304" y="218"/>
                        </a:lnTo>
                        <a:lnTo>
                          <a:pt x="304" y="207"/>
                        </a:lnTo>
                        <a:lnTo>
                          <a:pt x="317" y="199"/>
                        </a:lnTo>
                        <a:lnTo>
                          <a:pt x="324" y="190"/>
                        </a:lnTo>
                        <a:lnTo>
                          <a:pt x="328" y="182"/>
                        </a:lnTo>
                        <a:lnTo>
                          <a:pt x="333" y="182"/>
                        </a:lnTo>
                        <a:lnTo>
                          <a:pt x="355" y="165"/>
                        </a:lnTo>
                        <a:lnTo>
                          <a:pt x="355" y="182"/>
                        </a:lnTo>
                        <a:lnTo>
                          <a:pt x="350" y="188"/>
                        </a:lnTo>
                        <a:lnTo>
                          <a:pt x="355" y="196"/>
                        </a:lnTo>
                        <a:lnTo>
                          <a:pt x="370" y="199"/>
                        </a:lnTo>
                        <a:lnTo>
                          <a:pt x="379" y="199"/>
                        </a:lnTo>
                        <a:lnTo>
                          <a:pt x="387" y="190"/>
                        </a:lnTo>
                        <a:lnTo>
                          <a:pt x="394" y="182"/>
                        </a:lnTo>
                        <a:lnTo>
                          <a:pt x="394" y="174"/>
                        </a:lnTo>
                        <a:lnTo>
                          <a:pt x="401" y="165"/>
                        </a:lnTo>
                        <a:lnTo>
                          <a:pt x="401" y="157"/>
                        </a:lnTo>
                        <a:lnTo>
                          <a:pt x="407" y="146"/>
                        </a:lnTo>
                        <a:lnTo>
                          <a:pt x="412" y="140"/>
                        </a:lnTo>
                        <a:lnTo>
                          <a:pt x="422" y="140"/>
                        </a:lnTo>
                        <a:lnTo>
                          <a:pt x="444" y="140"/>
                        </a:lnTo>
                        <a:lnTo>
                          <a:pt x="462" y="129"/>
                        </a:lnTo>
                        <a:lnTo>
                          <a:pt x="477" y="112"/>
                        </a:lnTo>
                        <a:lnTo>
                          <a:pt x="495" y="106"/>
                        </a:lnTo>
                        <a:lnTo>
                          <a:pt x="510" y="92"/>
                        </a:lnTo>
                        <a:lnTo>
                          <a:pt x="521" y="70"/>
                        </a:lnTo>
                        <a:lnTo>
                          <a:pt x="545" y="45"/>
                        </a:lnTo>
                        <a:lnTo>
                          <a:pt x="560" y="34"/>
                        </a:lnTo>
                        <a:lnTo>
                          <a:pt x="576" y="22"/>
                        </a:lnTo>
                        <a:lnTo>
                          <a:pt x="591" y="8"/>
                        </a:lnTo>
                        <a:lnTo>
                          <a:pt x="565" y="0"/>
                        </a:lnTo>
                        <a:lnTo>
                          <a:pt x="538" y="0"/>
                        </a:lnTo>
                        <a:lnTo>
                          <a:pt x="512" y="14"/>
                        </a:lnTo>
                        <a:lnTo>
                          <a:pt x="499" y="22"/>
                        </a:lnTo>
                        <a:lnTo>
                          <a:pt x="477" y="28"/>
                        </a:lnTo>
                        <a:lnTo>
                          <a:pt x="453" y="31"/>
                        </a:lnTo>
                        <a:lnTo>
                          <a:pt x="440" y="36"/>
                        </a:lnTo>
                        <a:lnTo>
                          <a:pt x="412" y="50"/>
                        </a:lnTo>
                        <a:lnTo>
                          <a:pt x="394" y="59"/>
                        </a:lnTo>
                        <a:lnTo>
                          <a:pt x="376" y="67"/>
                        </a:lnTo>
                        <a:lnTo>
                          <a:pt x="355" y="73"/>
                        </a:lnTo>
                        <a:lnTo>
                          <a:pt x="333" y="81"/>
                        </a:lnTo>
                        <a:lnTo>
                          <a:pt x="313" y="92"/>
                        </a:lnTo>
                        <a:lnTo>
                          <a:pt x="298" y="106"/>
                        </a:lnTo>
                        <a:lnTo>
                          <a:pt x="285" y="120"/>
                        </a:lnTo>
                        <a:lnTo>
                          <a:pt x="271" y="132"/>
                        </a:lnTo>
                        <a:lnTo>
                          <a:pt x="260" y="140"/>
                        </a:lnTo>
                        <a:lnTo>
                          <a:pt x="236" y="157"/>
                        </a:lnTo>
                        <a:lnTo>
                          <a:pt x="212" y="174"/>
                        </a:lnTo>
                        <a:lnTo>
                          <a:pt x="184" y="190"/>
                        </a:lnTo>
                        <a:lnTo>
                          <a:pt x="164" y="215"/>
                        </a:lnTo>
                        <a:lnTo>
                          <a:pt x="142" y="235"/>
                        </a:lnTo>
                        <a:lnTo>
                          <a:pt x="123" y="246"/>
                        </a:lnTo>
                        <a:lnTo>
                          <a:pt x="103" y="271"/>
                        </a:lnTo>
                        <a:lnTo>
                          <a:pt x="90" y="288"/>
                        </a:lnTo>
                        <a:lnTo>
                          <a:pt x="72" y="305"/>
                        </a:lnTo>
                        <a:lnTo>
                          <a:pt x="55" y="316"/>
                        </a:lnTo>
                        <a:lnTo>
                          <a:pt x="37" y="327"/>
                        </a:lnTo>
                        <a:lnTo>
                          <a:pt x="0" y="38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11A58"/>
                      </a:gs>
                      <a:gs pos="50000">
                        <a:srgbClr val="011A58">
                          <a:gamma/>
                          <a:shade val="69804"/>
                          <a:invGamma/>
                        </a:srgbClr>
                      </a:gs>
                      <a:gs pos="100000">
                        <a:srgbClr val="011A58"/>
                      </a:gs>
                    </a:gsLst>
                    <a:lin ang="5400000" scaled="1"/>
                  </a:gra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40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52" name="Freeform 28"/>
                <p:cNvSpPr/>
                <p:nvPr/>
              </p:nvSpPr>
              <p:spPr bwMode="auto">
                <a:xfrm>
                  <a:off x="3740" y="2815"/>
                  <a:ext cx="177" cy="378"/>
                </a:xfrm>
                <a:custGeom>
                  <a:avLst/>
                  <a:gdLst/>
                  <a:ahLst/>
                  <a:cxnLst>
                    <a:cxn ang="0">
                      <a:pos x="33" y="117"/>
                    </a:cxn>
                    <a:cxn ang="0">
                      <a:pos x="29" y="193"/>
                    </a:cxn>
                    <a:cxn ang="0">
                      <a:pos x="13" y="240"/>
                    </a:cxn>
                    <a:cxn ang="0">
                      <a:pos x="0" y="285"/>
                    </a:cxn>
                    <a:cxn ang="0">
                      <a:pos x="0" y="318"/>
                    </a:cxn>
                    <a:cxn ang="0">
                      <a:pos x="4" y="346"/>
                    </a:cxn>
                    <a:cxn ang="0">
                      <a:pos x="20" y="371"/>
                    </a:cxn>
                    <a:cxn ang="0">
                      <a:pos x="33" y="374"/>
                    </a:cxn>
                    <a:cxn ang="0">
                      <a:pos x="44" y="374"/>
                    </a:cxn>
                    <a:cxn ang="0">
                      <a:pos x="57" y="377"/>
                    </a:cxn>
                    <a:cxn ang="0">
                      <a:pos x="64" y="357"/>
                    </a:cxn>
                    <a:cxn ang="0">
                      <a:pos x="70" y="307"/>
                    </a:cxn>
                    <a:cxn ang="0">
                      <a:pos x="90" y="274"/>
                    </a:cxn>
                    <a:cxn ang="0">
                      <a:pos x="95" y="223"/>
                    </a:cxn>
                    <a:cxn ang="0">
                      <a:pos x="103" y="204"/>
                    </a:cxn>
                    <a:cxn ang="0">
                      <a:pos x="112" y="190"/>
                    </a:cxn>
                    <a:cxn ang="0">
                      <a:pos x="119" y="154"/>
                    </a:cxn>
                    <a:cxn ang="0">
                      <a:pos x="132" y="131"/>
                    </a:cxn>
                    <a:cxn ang="0">
                      <a:pos x="141" y="114"/>
                    </a:cxn>
                    <a:cxn ang="0">
                      <a:pos x="150" y="101"/>
                    </a:cxn>
                    <a:cxn ang="0">
                      <a:pos x="150" y="92"/>
                    </a:cxn>
                    <a:cxn ang="0">
                      <a:pos x="169" y="73"/>
                    </a:cxn>
                    <a:cxn ang="0">
                      <a:pos x="172" y="42"/>
                    </a:cxn>
                    <a:cxn ang="0">
                      <a:pos x="176" y="22"/>
                    </a:cxn>
                    <a:cxn ang="0">
                      <a:pos x="158" y="14"/>
                    </a:cxn>
                    <a:cxn ang="0">
                      <a:pos x="147" y="0"/>
                    </a:cxn>
                    <a:cxn ang="0">
                      <a:pos x="132" y="14"/>
                    </a:cxn>
                    <a:cxn ang="0">
                      <a:pos x="119" y="47"/>
                    </a:cxn>
                    <a:cxn ang="0">
                      <a:pos x="103" y="70"/>
                    </a:cxn>
                    <a:cxn ang="0">
                      <a:pos x="90" y="89"/>
                    </a:cxn>
                    <a:cxn ang="0">
                      <a:pos x="84" y="89"/>
                    </a:cxn>
                    <a:cxn ang="0">
                      <a:pos x="70" y="101"/>
                    </a:cxn>
                    <a:cxn ang="0">
                      <a:pos x="64" y="112"/>
                    </a:cxn>
                    <a:cxn ang="0">
                      <a:pos x="33" y="117"/>
                    </a:cxn>
                  </a:cxnLst>
                  <a:rect l="0" t="0" r="r" b="b"/>
                  <a:pathLst>
                    <a:path w="177" h="378">
                      <a:moveTo>
                        <a:pt x="33" y="117"/>
                      </a:moveTo>
                      <a:lnTo>
                        <a:pt x="29" y="193"/>
                      </a:lnTo>
                      <a:lnTo>
                        <a:pt x="13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20" y="371"/>
                      </a:lnTo>
                      <a:lnTo>
                        <a:pt x="33" y="374"/>
                      </a:lnTo>
                      <a:lnTo>
                        <a:pt x="44" y="374"/>
                      </a:lnTo>
                      <a:lnTo>
                        <a:pt x="57" y="377"/>
                      </a:lnTo>
                      <a:lnTo>
                        <a:pt x="64" y="357"/>
                      </a:lnTo>
                      <a:lnTo>
                        <a:pt x="70" y="307"/>
                      </a:lnTo>
                      <a:lnTo>
                        <a:pt x="90" y="274"/>
                      </a:lnTo>
                      <a:lnTo>
                        <a:pt x="95" y="223"/>
                      </a:lnTo>
                      <a:lnTo>
                        <a:pt x="103" y="204"/>
                      </a:lnTo>
                      <a:lnTo>
                        <a:pt x="112" y="190"/>
                      </a:lnTo>
                      <a:lnTo>
                        <a:pt x="119" y="154"/>
                      </a:lnTo>
                      <a:lnTo>
                        <a:pt x="132" y="131"/>
                      </a:lnTo>
                      <a:lnTo>
                        <a:pt x="141" y="114"/>
                      </a:lnTo>
                      <a:lnTo>
                        <a:pt x="150" y="101"/>
                      </a:lnTo>
                      <a:lnTo>
                        <a:pt x="150" y="92"/>
                      </a:lnTo>
                      <a:lnTo>
                        <a:pt x="169" y="73"/>
                      </a:lnTo>
                      <a:lnTo>
                        <a:pt x="172" y="42"/>
                      </a:lnTo>
                      <a:lnTo>
                        <a:pt x="176" y="22"/>
                      </a:lnTo>
                      <a:lnTo>
                        <a:pt x="158" y="14"/>
                      </a:lnTo>
                      <a:lnTo>
                        <a:pt x="147" y="0"/>
                      </a:lnTo>
                      <a:lnTo>
                        <a:pt x="132" y="14"/>
                      </a:lnTo>
                      <a:lnTo>
                        <a:pt x="119" y="47"/>
                      </a:lnTo>
                      <a:lnTo>
                        <a:pt x="103" y="70"/>
                      </a:lnTo>
                      <a:lnTo>
                        <a:pt x="90" y="89"/>
                      </a:lnTo>
                      <a:lnTo>
                        <a:pt x="84" y="89"/>
                      </a:lnTo>
                      <a:lnTo>
                        <a:pt x="70" y="101"/>
                      </a:lnTo>
                      <a:lnTo>
                        <a:pt x="64" y="112"/>
                      </a:lnTo>
                      <a:lnTo>
                        <a:pt x="33" y="117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3" name="Freeform 29"/>
                <p:cNvSpPr/>
                <p:nvPr/>
              </p:nvSpPr>
              <p:spPr bwMode="auto">
                <a:xfrm>
                  <a:off x="2897" y="655"/>
                  <a:ext cx="2392" cy="1789"/>
                </a:xfrm>
                <a:custGeom>
                  <a:avLst/>
                  <a:gdLst/>
                  <a:ahLst/>
                  <a:cxnLst>
                    <a:cxn ang="0">
                      <a:pos x="140" y="750"/>
                    </a:cxn>
                    <a:cxn ang="0">
                      <a:pos x="160" y="619"/>
                    </a:cxn>
                    <a:cxn ang="0">
                      <a:pos x="241" y="544"/>
                    </a:cxn>
                    <a:cxn ang="0">
                      <a:pos x="333" y="508"/>
                    </a:cxn>
                    <a:cxn ang="0">
                      <a:pos x="359" y="432"/>
                    </a:cxn>
                    <a:cxn ang="0">
                      <a:pos x="477" y="365"/>
                    </a:cxn>
                    <a:cxn ang="0">
                      <a:pos x="553" y="271"/>
                    </a:cxn>
                    <a:cxn ang="0">
                      <a:pos x="518" y="223"/>
                    </a:cxn>
                    <a:cxn ang="0">
                      <a:pos x="525" y="179"/>
                    </a:cxn>
                    <a:cxn ang="0">
                      <a:pos x="448" y="243"/>
                    </a:cxn>
                    <a:cxn ang="0">
                      <a:pos x="424" y="371"/>
                    </a:cxn>
                    <a:cxn ang="0">
                      <a:pos x="372" y="410"/>
                    </a:cxn>
                    <a:cxn ang="0">
                      <a:pos x="346" y="343"/>
                    </a:cxn>
                    <a:cxn ang="0">
                      <a:pos x="273" y="374"/>
                    </a:cxn>
                    <a:cxn ang="0">
                      <a:pos x="254" y="324"/>
                    </a:cxn>
                    <a:cxn ang="0">
                      <a:pos x="256" y="273"/>
                    </a:cxn>
                    <a:cxn ang="0">
                      <a:pos x="333" y="240"/>
                    </a:cxn>
                    <a:cxn ang="0">
                      <a:pos x="383" y="153"/>
                    </a:cxn>
                    <a:cxn ang="0">
                      <a:pos x="464" y="53"/>
                    </a:cxn>
                    <a:cxn ang="0">
                      <a:pos x="575" y="25"/>
                    </a:cxn>
                    <a:cxn ang="0">
                      <a:pos x="722" y="103"/>
                    </a:cxn>
                    <a:cxn ang="0">
                      <a:pos x="669" y="223"/>
                    </a:cxn>
                    <a:cxn ang="0">
                      <a:pos x="722" y="285"/>
                    </a:cxn>
                    <a:cxn ang="0">
                      <a:pos x="768" y="215"/>
                    </a:cxn>
                    <a:cxn ang="0">
                      <a:pos x="967" y="187"/>
                    </a:cxn>
                    <a:cxn ang="0">
                      <a:pos x="1208" y="33"/>
                    </a:cxn>
                    <a:cxn ang="0">
                      <a:pos x="1582" y="103"/>
                    </a:cxn>
                    <a:cxn ang="0">
                      <a:pos x="2255" y="226"/>
                    </a:cxn>
                    <a:cxn ang="0">
                      <a:pos x="2314" y="298"/>
                    </a:cxn>
                    <a:cxn ang="0">
                      <a:pos x="2336" y="541"/>
                    </a:cxn>
                    <a:cxn ang="0">
                      <a:pos x="2139" y="346"/>
                    </a:cxn>
                    <a:cxn ang="0">
                      <a:pos x="1984" y="435"/>
                    </a:cxn>
                    <a:cxn ang="0">
                      <a:pos x="2198" y="775"/>
                    </a:cxn>
                    <a:cxn ang="0">
                      <a:pos x="2111" y="920"/>
                    </a:cxn>
                    <a:cxn ang="0">
                      <a:pos x="2253" y="1252"/>
                    </a:cxn>
                    <a:cxn ang="0">
                      <a:pos x="2109" y="1425"/>
                    </a:cxn>
                    <a:cxn ang="0">
                      <a:pos x="2072" y="1559"/>
                    </a:cxn>
                    <a:cxn ang="0">
                      <a:pos x="2063" y="1690"/>
                    </a:cxn>
                    <a:cxn ang="0">
                      <a:pos x="2013" y="1685"/>
                    </a:cxn>
                    <a:cxn ang="0">
                      <a:pos x="1866" y="1411"/>
                    </a:cxn>
                    <a:cxn ang="0">
                      <a:pos x="1656" y="1403"/>
                    </a:cxn>
                    <a:cxn ang="0">
                      <a:pos x="1529" y="1562"/>
                    </a:cxn>
                    <a:cxn ang="0">
                      <a:pos x="1269" y="1213"/>
                    </a:cxn>
                    <a:cxn ang="0">
                      <a:pos x="925" y="1091"/>
                    </a:cxn>
                    <a:cxn ang="0">
                      <a:pos x="1186" y="1308"/>
                    </a:cxn>
                    <a:cxn ang="0">
                      <a:pos x="882" y="1503"/>
                    </a:cxn>
                    <a:cxn ang="0">
                      <a:pos x="803" y="1319"/>
                    </a:cxn>
                    <a:cxn ang="0">
                      <a:pos x="676" y="1105"/>
                    </a:cxn>
                    <a:cxn ang="0">
                      <a:pos x="604" y="946"/>
                    </a:cxn>
                    <a:cxn ang="0">
                      <a:pos x="569" y="873"/>
                    </a:cxn>
                    <a:cxn ang="0">
                      <a:pos x="523" y="831"/>
                    </a:cxn>
                    <a:cxn ang="0">
                      <a:pos x="505" y="909"/>
                    </a:cxn>
                    <a:cxn ang="0">
                      <a:pos x="442" y="787"/>
                    </a:cxn>
                    <a:cxn ang="0">
                      <a:pos x="370" y="742"/>
                    </a:cxn>
                    <a:cxn ang="0">
                      <a:pos x="446" y="848"/>
                    </a:cxn>
                    <a:cxn ang="0">
                      <a:pos x="413" y="873"/>
                    </a:cxn>
                    <a:cxn ang="0">
                      <a:pos x="352" y="803"/>
                    </a:cxn>
                    <a:cxn ang="0">
                      <a:pos x="282" y="753"/>
                    </a:cxn>
                    <a:cxn ang="0">
                      <a:pos x="190" y="817"/>
                    </a:cxn>
                    <a:cxn ang="0">
                      <a:pos x="171" y="890"/>
                    </a:cxn>
                    <a:cxn ang="0">
                      <a:pos x="107" y="943"/>
                    </a:cxn>
                    <a:cxn ang="0">
                      <a:pos x="13" y="909"/>
                    </a:cxn>
                  </a:cxnLst>
                  <a:rect l="0" t="0" r="r" b="b"/>
                  <a:pathLst>
                    <a:path w="2392" h="1789">
                      <a:moveTo>
                        <a:pt x="0" y="803"/>
                      </a:moveTo>
                      <a:lnTo>
                        <a:pt x="22" y="778"/>
                      </a:lnTo>
                      <a:lnTo>
                        <a:pt x="35" y="759"/>
                      </a:lnTo>
                      <a:lnTo>
                        <a:pt x="63" y="759"/>
                      </a:lnTo>
                      <a:lnTo>
                        <a:pt x="94" y="764"/>
                      </a:lnTo>
                      <a:lnTo>
                        <a:pt x="116" y="753"/>
                      </a:lnTo>
                      <a:lnTo>
                        <a:pt x="140" y="750"/>
                      </a:lnTo>
                      <a:lnTo>
                        <a:pt x="142" y="717"/>
                      </a:lnTo>
                      <a:lnTo>
                        <a:pt x="155" y="695"/>
                      </a:lnTo>
                      <a:lnTo>
                        <a:pt x="123" y="669"/>
                      </a:lnTo>
                      <a:lnTo>
                        <a:pt x="118" y="650"/>
                      </a:lnTo>
                      <a:lnTo>
                        <a:pt x="120" y="622"/>
                      </a:lnTo>
                      <a:lnTo>
                        <a:pt x="144" y="622"/>
                      </a:lnTo>
                      <a:lnTo>
                        <a:pt x="160" y="619"/>
                      </a:lnTo>
                      <a:lnTo>
                        <a:pt x="162" y="622"/>
                      </a:lnTo>
                      <a:lnTo>
                        <a:pt x="179" y="605"/>
                      </a:lnTo>
                      <a:lnTo>
                        <a:pt x="197" y="597"/>
                      </a:lnTo>
                      <a:lnTo>
                        <a:pt x="203" y="597"/>
                      </a:lnTo>
                      <a:lnTo>
                        <a:pt x="214" y="580"/>
                      </a:lnTo>
                      <a:lnTo>
                        <a:pt x="228" y="575"/>
                      </a:lnTo>
                      <a:lnTo>
                        <a:pt x="241" y="544"/>
                      </a:lnTo>
                      <a:lnTo>
                        <a:pt x="249" y="552"/>
                      </a:lnTo>
                      <a:lnTo>
                        <a:pt x="267" y="533"/>
                      </a:lnTo>
                      <a:lnTo>
                        <a:pt x="269" y="533"/>
                      </a:lnTo>
                      <a:lnTo>
                        <a:pt x="291" y="510"/>
                      </a:lnTo>
                      <a:lnTo>
                        <a:pt x="304" y="508"/>
                      </a:lnTo>
                      <a:lnTo>
                        <a:pt x="322" y="508"/>
                      </a:lnTo>
                      <a:lnTo>
                        <a:pt x="333" y="508"/>
                      </a:lnTo>
                      <a:lnTo>
                        <a:pt x="324" y="480"/>
                      </a:lnTo>
                      <a:lnTo>
                        <a:pt x="319" y="457"/>
                      </a:lnTo>
                      <a:lnTo>
                        <a:pt x="315" y="410"/>
                      </a:lnTo>
                      <a:lnTo>
                        <a:pt x="341" y="407"/>
                      </a:lnTo>
                      <a:lnTo>
                        <a:pt x="354" y="399"/>
                      </a:lnTo>
                      <a:lnTo>
                        <a:pt x="348" y="418"/>
                      </a:lnTo>
                      <a:lnTo>
                        <a:pt x="359" y="432"/>
                      </a:lnTo>
                      <a:lnTo>
                        <a:pt x="370" y="449"/>
                      </a:lnTo>
                      <a:lnTo>
                        <a:pt x="376" y="460"/>
                      </a:lnTo>
                      <a:lnTo>
                        <a:pt x="407" y="457"/>
                      </a:lnTo>
                      <a:lnTo>
                        <a:pt x="433" y="416"/>
                      </a:lnTo>
                      <a:lnTo>
                        <a:pt x="453" y="396"/>
                      </a:lnTo>
                      <a:lnTo>
                        <a:pt x="464" y="382"/>
                      </a:lnTo>
                      <a:lnTo>
                        <a:pt x="477" y="365"/>
                      </a:lnTo>
                      <a:lnTo>
                        <a:pt x="490" y="343"/>
                      </a:lnTo>
                      <a:lnTo>
                        <a:pt x="501" y="351"/>
                      </a:lnTo>
                      <a:lnTo>
                        <a:pt x="501" y="338"/>
                      </a:lnTo>
                      <a:lnTo>
                        <a:pt x="508" y="329"/>
                      </a:lnTo>
                      <a:lnTo>
                        <a:pt x="527" y="335"/>
                      </a:lnTo>
                      <a:lnTo>
                        <a:pt x="560" y="371"/>
                      </a:lnTo>
                      <a:lnTo>
                        <a:pt x="553" y="271"/>
                      </a:lnTo>
                      <a:lnTo>
                        <a:pt x="525" y="315"/>
                      </a:lnTo>
                      <a:lnTo>
                        <a:pt x="503" y="312"/>
                      </a:lnTo>
                      <a:lnTo>
                        <a:pt x="497" y="285"/>
                      </a:lnTo>
                      <a:lnTo>
                        <a:pt x="497" y="271"/>
                      </a:lnTo>
                      <a:lnTo>
                        <a:pt x="490" y="262"/>
                      </a:lnTo>
                      <a:lnTo>
                        <a:pt x="508" y="240"/>
                      </a:lnTo>
                      <a:lnTo>
                        <a:pt x="518" y="223"/>
                      </a:lnTo>
                      <a:lnTo>
                        <a:pt x="529" y="218"/>
                      </a:lnTo>
                      <a:lnTo>
                        <a:pt x="538" y="215"/>
                      </a:lnTo>
                      <a:lnTo>
                        <a:pt x="545" y="201"/>
                      </a:lnTo>
                      <a:lnTo>
                        <a:pt x="553" y="198"/>
                      </a:lnTo>
                      <a:lnTo>
                        <a:pt x="564" y="198"/>
                      </a:lnTo>
                      <a:lnTo>
                        <a:pt x="545" y="173"/>
                      </a:lnTo>
                      <a:lnTo>
                        <a:pt x="525" y="179"/>
                      </a:lnTo>
                      <a:lnTo>
                        <a:pt x="512" y="179"/>
                      </a:lnTo>
                      <a:lnTo>
                        <a:pt x="501" y="170"/>
                      </a:lnTo>
                      <a:lnTo>
                        <a:pt x="501" y="187"/>
                      </a:lnTo>
                      <a:lnTo>
                        <a:pt x="490" y="204"/>
                      </a:lnTo>
                      <a:lnTo>
                        <a:pt x="475" y="232"/>
                      </a:lnTo>
                      <a:lnTo>
                        <a:pt x="459" y="243"/>
                      </a:lnTo>
                      <a:lnTo>
                        <a:pt x="448" y="243"/>
                      </a:lnTo>
                      <a:lnTo>
                        <a:pt x="444" y="262"/>
                      </a:lnTo>
                      <a:lnTo>
                        <a:pt x="444" y="271"/>
                      </a:lnTo>
                      <a:lnTo>
                        <a:pt x="435" y="279"/>
                      </a:lnTo>
                      <a:lnTo>
                        <a:pt x="446" y="312"/>
                      </a:lnTo>
                      <a:lnTo>
                        <a:pt x="453" y="329"/>
                      </a:lnTo>
                      <a:lnTo>
                        <a:pt x="440" y="354"/>
                      </a:lnTo>
                      <a:lnTo>
                        <a:pt x="424" y="371"/>
                      </a:lnTo>
                      <a:lnTo>
                        <a:pt x="420" y="396"/>
                      </a:lnTo>
                      <a:lnTo>
                        <a:pt x="411" y="416"/>
                      </a:lnTo>
                      <a:lnTo>
                        <a:pt x="403" y="416"/>
                      </a:lnTo>
                      <a:lnTo>
                        <a:pt x="389" y="418"/>
                      </a:lnTo>
                      <a:lnTo>
                        <a:pt x="376" y="427"/>
                      </a:lnTo>
                      <a:lnTo>
                        <a:pt x="372" y="424"/>
                      </a:lnTo>
                      <a:lnTo>
                        <a:pt x="372" y="410"/>
                      </a:lnTo>
                      <a:lnTo>
                        <a:pt x="370" y="388"/>
                      </a:lnTo>
                      <a:lnTo>
                        <a:pt x="359" y="388"/>
                      </a:lnTo>
                      <a:lnTo>
                        <a:pt x="352" y="374"/>
                      </a:lnTo>
                      <a:lnTo>
                        <a:pt x="354" y="354"/>
                      </a:lnTo>
                      <a:lnTo>
                        <a:pt x="357" y="343"/>
                      </a:lnTo>
                      <a:lnTo>
                        <a:pt x="354" y="338"/>
                      </a:lnTo>
                      <a:lnTo>
                        <a:pt x="346" y="343"/>
                      </a:lnTo>
                      <a:lnTo>
                        <a:pt x="341" y="343"/>
                      </a:lnTo>
                      <a:lnTo>
                        <a:pt x="335" y="340"/>
                      </a:lnTo>
                      <a:lnTo>
                        <a:pt x="330" y="338"/>
                      </a:lnTo>
                      <a:lnTo>
                        <a:pt x="319" y="349"/>
                      </a:lnTo>
                      <a:lnTo>
                        <a:pt x="308" y="363"/>
                      </a:lnTo>
                      <a:lnTo>
                        <a:pt x="298" y="377"/>
                      </a:lnTo>
                      <a:lnTo>
                        <a:pt x="273" y="374"/>
                      </a:lnTo>
                      <a:lnTo>
                        <a:pt x="258" y="371"/>
                      </a:lnTo>
                      <a:lnTo>
                        <a:pt x="247" y="357"/>
                      </a:lnTo>
                      <a:lnTo>
                        <a:pt x="247" y="349"/>
                      </a:lnTo>
                      <a:lnTo>
                        <a:pt x="254" y="338"/>
                      </a:lnTo>
                      <a:lnTo>
                        <a:pt x="263" y="329"/>
                      </a:lnTo>
                      <a:lnTo>
                        <a:pt x="269" y="318"/>
                      </a:lnTo>
                      <a:lnTo>
                        <a:pt x="254" y="324"/>
                      </a:lnTo>
                      <a:lnTo>
                        <a:pt x="247" y="310"/>
                      </a:lnTo>
                      <a:lnTo>
                        <a:pt x="247" y="301"/>
                      </a:lnTo>
                      <a:lnTo>
                        <a:pt x="269" y="298"/>
                      </a:lnTo>
                      <a:lnTo>
                        <a:pt x="289" y="296"/>
                      </a:lnTo>
                      <a:lnTo>
                        <a:pt x="276" y="287"/>
                      </a:lnTo>
                      <a:lnTo>
                        <a:pt x="256" y="290"/>
                      </a:lnTo>
                      <a:lnTo>
                        <a:pt x="256" y="273"/>
                      </a:lnTo>
                      <a:lnTo>
                        <a:pt x="265" y="262"/>
                      </a:lnTo>
                      <a:lnTo>
                        <a:pt x="284" y="251"/>
                      </a:lnTo>
                      <a:lnTo>
                        <a:pt x="291" y="240"/>
                      </a:lnTo>
                      <a:lnTo>
                        <a:pt x="298" y="234"/>
                      </a:lnTo>
                      <a:lnTo>
                        <a:pt x="313" y="232"/>
                      </a:lnTo>
                      <a:lnTo>
                        <a:pt x="326" y="234"/>
                      </a:lnTo>
                      <a:lnTo>
                        <a:pt x="333" y="240"/>
                      </a:lnTo>
                      <a:lnTo>
                        <a:pt x="343" y="232"/>
                      </a:lnTo>
                      <a:lnTo>
                        <a:pt x="333" y="229"/>
                      </a:lnTo>
                      <a:lnTo>
                        <a:pt x="333" y="206"/>
                      </a:lnTo>
                      <a:lnTo>
                        <a:pt x="361" y="181"/>
                      </a:lnTo>
                      <a:lnTo>
                        <a:pt x="376" y="165"/>
                      </a:lnTo>
                      <a:lnTo>
                        <a:pt x="385" y="162"/>
                      </a:lnTo>
                      <a:lnTo>
                        <a:pt x="383" y="153"/>
                      </a:lnTo>
                      <a:lnTo>
                        <a:pt x="396" y="137"/>
                      </a:lnTo>
                      <a:lnTo>
                        <a:pt x="411" y="112"/>
                      </a:lnTo>
                      <a:lnTo>
                        <a:pt x="429" y="100"/>
                      </a:lnTo>
                      <a:lnTo>
                        <a:pt x="416" y="89"/>
                      </a:lnTo>
                      <a:lnTo>
                        <a:pt x="451" y="64"/>
                      </a:lnTo>
                      <a:lnTo>
                        <a:pt x="466" y="67"/>
                      </a:lnTo>
                      <a:lnTo>
                        <a:pt x="464" y="53"/>
                      </a:lnTo>
                      <a:lnTo>
                        <a:pt x="494" y="50"/>
                      </a:lnTo>
                      <a:lnTo>
                        <a:pt x="551" y="6"/>
                      </a:lnTo>
                      <a:lnTo>
                        <a:pt x="560" y="0"/>
                      </a:lnTo>
                      <a:lnTo>
                        <a:pt x="549" y="33"/>
                      </a:lnTo>
                      <a:lnTo>
                        <a:pt x="562" y="17"/>
                      </a:lnTo>
                      <a:lnTo>
                        <a:pt x="578" y="11"/>
                      </a:lnTo>
                      <a:lnTo>
                        <a:pt x="575" y="25"/>
                      </a:lnTo>
                      <a:lnTo>
                        <a:pt x="619" y="8"/>
                      </a:lnTo>
                      <a:lnTo>
                        <a:pt x="639" y="22"/>
                      </a:lnTo>
                      <a:lnTo>
                        <a:pt x="610" y="36"/>
                      </a:lnTo>
                      <a:lnTo>
                        <a:pt x="621" y="53"/>
                      </a:lnTo>
                      <a:lnTo>
                        <a:pt x="663" y="50"/>
                      </a:lnTo>
                      <a:lnTo>
                        <a:pt x="726" y="75"/>
                      </a:lnTo>
                      <a:lnTo>
                        <a:pt x="722" y="103"/>
                      </a:lnTo>
                      <a:lnTo>
                        <a:pt x="696" y="128"/>
                      </a:lnTo>
                      <a:lnTo>
                        <a:pt x="656" y="142"/>
                      </a:lnTo>
                      <a:lnTo>
                        <a:pt x="650" y="170"/>
                      </a:lnTo>
                      <a:lnTo>
                        <a:pt x="652" y="198"/>
                      </a:lnTo>
                      <a:lnTo>
                        <a:pt x="663" y="204"/>
                      </a:lnTo>
                      <a:lnTo>
                        <a:pt x="665" y="218"/>
                      </a:lnTo>
                      <a:lnTo>
                        <a:pt x="669" y="223"/>
                      </a:lnTo>
                      <a:lnTo>
                        <a:pt x="678" y="229"/>
                      </a:lnTo>
                      <a:lnTo>
                        <a:pt x="680" y="245"/>
                      </a:lnTo>
                      <a:lnTo>
                        <a:pt x="693" y="265"/>
                      </a:lnTo>
                      <a:lnTo>
                        <a:pt x="693" y="273"/>
                      </a:lnTo>
                      <a:lnTo>
                        <a:pt x="707" y="273"/>
                      </a:lnTo>
                      <a:lnTo>
                        <a:pt x="711" y="279"/>
                      </a:lnTo>
                      <a:lnTo>
                        <a:pt x="722" y="285"/>
                      </a:lnTo>
                      <a:lnTo>
                        <a:pt x="728" y="276"/>
                      </a:lnTo>
                      <a:lnTo>
                        <a:pt x="735" y="262"/>
                      </a:lnTo>
                      <a:lnTo>
                        <a:pt x="739" y="254"/>
                      </a:lnTo>
                      <a:lnTo>
                        <a:pt x="750" y="259"/>
                      </a:lnTo>
                      <a:lnTo>
                        <a:pt x="763" y="240"/>
                      </a:lnTo>
                      <a:lnTo>
                        <a:pt x="763" y="226"/>
                      </a:lnTo>
                      <a:lnTo>
                        <a:pt x="768" y="215"/>
                      </a:lnTo>
                      <a:lnTo>
                        <a:pt x="770" y="206"/>
                      </a:lnTo>
                      <a:lnTo>
                        <a:pt x="796" y="198"/>
                      </a:lnTo>
                      <a:lnTo>
                        <a:pt x="818" y="190"/>
                      </a:lnTo>
                      <a:lnTo>
                        <a:pt x="847" y="179"/>
                      </a:lnTo>
                      <a:lnTo>
                        <a:pt x="879" y="187"/>
                      </a:lnTo>
                      <a:lnTo>
                        <a:pt x="912" y="187"/>
                      </a:lnTo>
                      <a:lnTo>
                        <a:pt x="967" y="187"/>
                      </a:lnTo>
                      <a:lnTo>
                        <a:pt x="976" y="120"/>
                      </a:lnTo>
                      <a:lnTo>
                        <a:pt x="1006" y="123"/>
                      </a:lnTo>
                      <a:lnTo>
                        <a:pt x="1028" y="173"/>
                      </a:lnTo>
                      <a:lnTo>
                        <a:pt x="1033" y="131"/>
                      </a:lnTo>
                      <a:lnTo>
                        <a:pt x="1133" y="8"/>
                      </a:lnTo>
                      <a:lnTo>
                        <a:pt x="1173" y="8"/>
                      </a:lnTo>
                      <a:lnTo>
                        <a:pt x="1208" y="33"/>
                      </a:lnTo>
                      <a:lnTo>
                        <a:pt x="1253" y="31"/>
                      </a:lnTo>
                      <a:lnTo>
                        <a:pt x="1315" y="75"/>
                      </a:lnTo>
                      <a:lnTo>
                        <a:pt x="1385" y="100"/>
                      </a:lnTo>
                      <a:lnTo>
                        <a:pt x="1435" y="95"/>
                      </a:lnTo>
                      <a:lnTo>
                        <a:pt x="1501" y="123"/>
                      </a:lnTo>
                      <a:lnTo>
                        <a:pt x="1555" y="123"/>
                      </a:lnTo>
                      <a:lnTo>
                        <a:pt x="1582" y="103"/>
                      </a:lnTo>
                      <a:lnTo>
                        <a:pt x="1643" y="103"/>
                      </a:lnTo>
                      <a:lnTo>
                        <a:pt x="1676" y="126"/>
                      </a:lnTo>
                      <a:lnTo>
                        <a:pt x="1759" y="126"/>
                      </a:lnTo>
                      <a:lnTo>
                        <a:pt x="1829" y="162"/>
                      </a:lnTo>
                      <a:lnTo>
                        <a:pt x="1953" y="156"/>
                      </a:lnTo>
                      <a:lnTo>
                        <a:pt x="2157" y="173"/>
                      </a:lnTo>
                      <a:lnTo>
                        <a:pt x="2255" y="226"/>
                      </a:lnTo>
                      <a:lnTo>
                        <a:pt x="2338" y="259"/>
                      </a:lnTo>
                      <a:lnTo>
                        <a:pt x="2391" y="287"/>
                      </a:lnTo>
                      <a:lnTo>
                        <a:pt x="2376" y="296"/>
                      </a:lnTo>
                      <a:lnTo>
                        <a:pt x="2338" y="273"/>
                      </a:lnTo>
                      <a:lnTo>
                        <a:pt x="2253" y="265"/>
                      </a:lnTo>
                      <a:lnTo>
                        <a:pt x="2277" y="287"/>
                      </a:lnTo>
                      <a:lnTo>
                        <a:pt x="2314" y="298"/>
                      </a:lnTo>
                      <a:lnTo>
                        <a:pt x="2303" y="335"/>
                      </a:lnTo>
                      <a:lnTo>
                        <a:pt x="2264" y="357"/>
                      </a:lnTo>
                      <a:lnTo>
                        <a:pt x="2251" y="393"/>
                      </a:lnTo>
                      <a:lnTo>
                        <a:pt x="2303" y="427"/>
                      </a:lnTo>
                      <a:lnTo>
                        <a:pt x="2341" y="471"/>
                      </a:lnTo>
                      <a:lnTo>
                        <a:pt x="2360" y="536"/>
                      </a:lnTo>
                      <a:lnTo>
                        <a:pt x="2336" y="541"/>
                      </a:lnTo>
                      <a:lnTo>
                        <a:pt x="2284" y="522"/>
                      </a:lnTo>
                      <a:lnTo>
                        <a:pt x="2229" y="474"/>
                      </a:lnTo>
                      <a:lnTo>
                        <a:pt x="2207" y="449"/>
                      </a:lnTo>
                      <a:lnTo>
                        <a:pt x="2194" y="416"/>
                      </a:lnTo>
                      <a:lnTo>
                        <a:pt x="2181" y="365"/>
                      </a:lnTo>
                      <a:lnTo>
                        <a:pt x="2159" y="349"/>
                      </a:lnTo>
                      <a:lnTo>
                        <a:pt x="2139" y="346"/>
                      </a:lnTo>
                      <a:lnTo>
                        <a:pt x="2122" y="351"/>
                      </a:lnTo>
                      <a:lnTo>
                        <a:pt x="2142" y="391"/>
                      </a:lnTo>
                      <a:lnTo>
                        <a:pt x="2089" y="396"/>
                      </a:lnTo>
                      <a:lnTo>
                        <a:pt x="2065" y="377"/>
                      </a:lnTo>
                      <a:lnTo>
                        <a:pt x="2019" y="388"/>
                      </a:lnTo>
                      <a:lnTo>
                        <a:pt x="1984" y="418"/>
                      </a:lnTo>
                      <a:lnTo>
                        <a:pt x="1984" y="435"/>
                      </a:lnTo>
                      <a:lnTo>
                        <a:pt x="1997" y="463"/>
                      </a:lnTo>
                      <a:lnTo>
                        <a:pt x="2052" y="471"/>
                      </a:lnTo>
                      <a:lnTo>
                        <a:pt x="2096" y="505"/>
                      </a:lnTo>
                      <a:lnTo>
                        <a:pt x="2170" y="597"/>
                      </a:lnTo>
                      <a:lnTo>
                        <a:pt x="2201" y="658"/>
                      </a:lnTo>
                      <a:lnTo>
                        <a:pt x="2205" y="722"/>
                      </a:lnTo>
                      <a:lnTo>
                        <a:pt x="2198" y="775"/>
                      </a:lnTo>
                      <a:lnTo>
                        <a:pt x="2181" y="775"/>
                      </a:lnTo>
                      <a:lnTo>
                        <a:pt x="2161" y="756"/>
                      </a:lnTo>
                      <a:lnTo>
                        <a:pt x="2133" y="781"/>
                      </a:lnTo>
                      <a:lnTo>
                        <a:pt x="2104" y="803"/>
                      </a:lnTo>
                      <a:lnTo>
                        <a:pt x="2100" y="840"/>
                      </a:lnTo>
                      <a:lnTo>
                        <a:pt x="2131" y="884"/>
                      </a:lnTo>
                      <a:lnTo>
                        <a:pt x="2111" y="920"/>
                      </a:lnTo>
                      <a:lnTo>
                        <a:pt x="2104" y="982"/>
                      </a:lnTo>
                      <a:lnTo>
                        <a:pt x="2142" y="1021"/>
                      </a:lnTo>
                      <a:lnTo>
                        <a:pt x="2183" y="1032"/>
                      </a:lnTo>
                      <a:lnTo>
                        <a:pt x="2227" y="1074"/>
                      </a:lnTo>
                      <a:lnTo>
                        <a:pt x="2264" y="1130"/>
                      </a:lnTo>
                      <a:lnTo>
                        <a:pt x="2266" y="1213"/>
                      </a:lnTo>
                      <a:lnTo>
                        <a:pt x="2253" y="1252"/>
                      </a:lnTo>
                      <a:lnTo>
                        <a:pt x="2214" y="1286"/>
                      </a:lnTo>
                      <a:lnTo>
                        <a:pt x="2166" y="1303"/>
                      </a:lnTo>
                      <a:lnTo>
                        <a:pt x="2135" y="1328"/>
                      </a:lnTo>
                      <a:lnTo>
                        <a:pt x="2118" y="1314"/>
                      </a:lnTo>
                      <a:lnTo>
                        <a:pt x="2102" y="1328"/>
                      </a:lnTo>
                      <a:lnTo>
                        <a:pt x="2098" y="1389"/>
                      </a:lnTo>
                      <a:lnTo>
                        <a:pt x="2109" y="1425"/>
                      </a:lnTo>
                      <a:lnTo>
                        <a:pt x="2157" y="1467"/>
                      </a:lnTo>
                      <a:lnTo>
                        <a:pt x="2177" y="1509"/>
                      </a:lnTo>
                      <a:lnTo>
                        <a:pt x="2192" y="1531"/>
                      </a:lnTo>
                      <a:lnTo>
                        <a:pt x="2188" y="1576"/>
                      </a:lnTo>
                      <a:lnTo>
                        <a:pt x="2157" y="1612"/>
                      </a:lnTo>
                      <a:lnTo>
                        <a:pt x="2124" y="1612"/>
                      </a:lnTo>
                      <a:lnTo>
                        <a:pt x="2072" y="1559"/>
                      </a:lnTo>
                      <a:lnTo>
                        <a:pt x="2034" y="1540"/>
                      </a:lnTo>
                      <a:lnTo>
                        <a:pt x="2019" y="1529"/>
                      </a:lnTo>
                      <a:lnTo>
                        <a:pt x="2004" y="1556"/>
                      </a:lnTo>
                      <a:lnTo>
                        <a:pt x="2008" y="1596"/>
                      </a:lnTo>
                      <a:lnTo>
                        <a:pt x="2021" y="1626"/>
                      </a:lnTo>
                      <a:lnTo>
                        <a:pt x="2030" y="1674"/>
                      </a:lnTo>
                      <a:lnTo>
                        <a:pt x="2063" y="1690"/>
                      </a:lnTo>
                      <a:lnTo>
                        <a:pt x="2052" y="1715"/>
                      </a:lnTo>
                      <a:lnTo>
                        <a:pt x="2054" y="1752"/>
                      </a:lnTo>
                      <a:lnTo>
                        <a:pt x="2065" y="1788"/>
                      </a:lnTo>
                      <a:lnTo>
                        <a:pt x="2043" y="1785"/>
                      </a:lnTo>
                      <a:lnTo>
                        <a:pt x="2019" y="1743"/>
                      </a:lnTo>
                      <a:lnTo>
                        <a:pt x="2021" y="1699"/>
                      </a:lnTo>
                      <a:lnTo>
                        <a:pt x="2013" y="1685"/>
                      </a:lnTo>
                      <a:lnTo>
                        <a:pt x="2004" y="1635"/>
                      </a:lnTo>
                      <a:lnTo>
                        <a:pt x="1993" y="1621"/>
                      </a:lnTo>
                      <a:lnTo>
                        <a:pt x="1988" y="1551"/>
                      </a:lnTo>
                      <a:lnTo>
                        <a:pt x="1973" y="1509"/>
                      </a:lnTo>
                      <a:lnTo>
                        <a:pt x="1947" y="1470"/>
                      </a:lnTo>
                      <a:lnTo>
                        <a:pt x="1899" y="1448"/>
                      </a:lnTo>
                      <a:lnTo>
                        <a:pt x="1866" y="1411"/>
                      </a:lnTo>
                      <a:lnTo>
                        <a:pt x="1853" y="1384"/>
                      </a:lnTo>
                      <a:lnTo>
                        <a:pt x="1829" y="1353"/>
                      </a:lnTo>
                      <a:lnTo>
                        <a:pt x="1792" y="1283"/>
                      </a:lnTo>
                      <a:lnTo>
                        <a:pt x="1759" y="1289"/>
                      </a:lnTo>
                      <a:lnTo>
                        <a:pt x="1715" y="1322"/>
                      </a:lnTo>
                      <a:lnTo>
                        <a:pt x="1695" y="1350"/>
                      </a:lnTo>
                      <a:lnTo>
                        <a:pt x="1656" y="1403"/>
                      </a:lnTo>
                      <a:lnTo>
                        <a:pt x="1628" y="1459"/>
                      </a:lnTo>
                      <a:lnTo>
                        <a:pt x="1617" y="1478"/>
                      </a:lnTo>
                      <a:lnTo>
                        <a:pt x="1628" y="1543"/>
                      </a:lnTo>
                      <a:lnTo>
                        <a:pt x="1625" y="1607"/>
                      </a:lnTo>
                      <a:lnTo>
                        <a:pt x="1590" y="1651"/>
                      </a:lnTo>
                      <a:lnTo>
                        <a:pt x="1571" y="1654"/>
                      </a:lnTo>
                      <a:lnTo>
                        <a:pt x="1529" y="1562"/>
                      </a:lnTo>
                      <a:lnTo>
                        <a:pt x="1496" y="1498"/>
                      </a:lnTo>
                      <a:lnTo>
                        <a:pt x="1431" y="1375"/>
                      </a:lnTo>
                      <a:lnTo>
                        <a:pt x="1428" y="1328"/>
                      </a:lnTo>
                      <a:lnTo>
                        <a:pt x="1413" y="1305"/>
                      </a:lnTo>
                      <a:lnTo>
                        <a:pt x="1402" y="1336"/>
                      </a:lnTo>
                      <a:lnTo>
                        <a:pt x="1345" y="1266"/>
                      </a:lnTo>
                      <a:lnTo>
                        <a:pt x="1269" y="1213"/>
                      </a:lnTo>
                      <a:lnTo>
                        <a:pt x="1221" y="1225"/>
                      </a:lnTo>
                      <a:lnTo>
                        <a:pt x="1151" y="1219"/>
                      </a:lnTo>
                      <a:lnTo>
                        <a:pt x="1118" y="1180"/>
                      </a:lnTo>
                      <a:lnTo>
                        <a:pt x="1081" y="1185"/>
                      </a:lnTo>
                      <a:lnTo>
                        <a:pt x="1028" y="1169"/>
                      </a:lnTo>
                      <a:lnTo>
                        <a:pt x="919" y="1038"/>
                      </a:lnTo>
                      <a:lnTo>
                        <a:pt x="925" y="1091"/>
                      </a:lnTo>
                      <a:lnTo>
                        <a:pt x="958" y="1166"/>
                      </a:lnTo>
                      <a:lnTo>
                        <a:pt x="995" y="1219"/>
                      </a:lnTo>
                      <a:lnTo>
                        <a:pt x="1035" y="1247"/>
                      </a:lnTo>
                      <a:lnTo>
                        <a:pt x="1078" y="1225"/>
                      </a:lnTo>
                      <a:lnTo>
                        <a:pt x="1113" y="1225"/>
                      </a:lnTo>
                      <a:lnTo>
                        <a:pt x="1159" y="1272"/>
                      </a:lnTo>
                      <a:lnTo>
                        <a:pt x="1186" y="1308"/>
                      </a:lnTo>
                      <a:lnTo>
                        <a:pt x="1181" y="1331"/>
                      </a:lnTo>
                      <a:lnTo>
                        <a:pt x="1103" y="1434"/>
                      </a:lnTo>
                      <a:lnTo>
                        <a:pt x="1050" y="1473"/>
                      </a:lnTo>
                      <a:lnTo>
                        <a:pt x="941" y="1523"/>
                      </a:lnTo>
                      <a:lnTo>
                        <a:pt x="908" y="1540"/>
                      </a:lnTo>
                      <a:lnTo>
                        <a:pt x="888" y="1523"/>
                      </a:lnTo>
                      <a:lnTo>
                        <a:pt x="882" y="1503"/>
                      </a:lnTo>
                      <a:lnTo>
                        <a:pt x="879" y="1473"/>
                      </a:lnTo>
                      <a:lnTo>
                        <a:pt x="871" y="1442"/>
                      </a:lnTo>
                      <a:lnTo>
                        <a:pt x="855" y="1417"/>
                      </a:lnTo>
                      <a:lnTo>
                        <a:pt x="842" y="1395"/>
                      </a:lnTo>
                      <a:lnTo>
                        <a:pt x="823" y="1364"/>
                      </a:lnTo>
                      <a:lnTo>
                        <a:pt x="812" y="1344"/>
                      </a:lnTo>
                      <a:lnTo>
                        <a:pt x="803" y="1319"/>
                      </a:lnTo>
                      <a:lnTo>
                        <a:pt x="788" y="1297"/>
                      </a:lnTo>
                      <a:lnTo>
                        <a:pt x="763" y="1241"/>
                      </a:lnTo>
                      <a:lnTo>
                        <a:pt x="750" y="1219"/>
                      </a:lnTo>
                      <a:lnTo>
                        <a:pt x="733" y="1188"/>
                      </a:lnTo>
                      <a:lnTo>
                        <a:pt x="704" y="1146"/>
                      </a:lnTo>
                      <a:lnTo>
                        <a:pt x="689" y="1121"/>
                      </a:lnTo>
                      <a:lnTo>
                        <a:pt x="676" y="1105"/>
                      </a:lnTo>
                      <a:lnTo>
                        <a:pt x="661" y="1068"/>
                      </a:lnTo>
                      <a:lnTo>
                        <a:pt x="707" y="1035"/>
                      </a:lnTo>
                      <a:lnTo>
                        <a:pt x="726" y="962"/>
                      </a:lnTo>
                      <a:lnTo>
                        <a:pt x="683" y="943"/>
                      </a:lnTo>
                      <a:lnTo>
                        <a:pt x="623" y="954"/>
                      </a:lnTo>
                      <a:lnTo>
                        <a:pt x="610" y="946"/>
                      </a:lnTo>
                      <a:lnTo>
                        <a:pt x="604" y="946"/>
                      </a:lnTo>
                      <a:lnTo>
                        <a:pt x="595" y="946"/>
                      </a:lnTo>
                      <a:lnTo>
                        <a:pt x="588" y="946"/>
                      </a:lnTo>
                      <a:lnTo>
                        <a:pt x="586" y="932"/>
                      </a:lnTo>
                      <a:lnTo>
                        <a:pt x="582" y="920"/>
                      </a:lnTo>
                      <a:lnTo>
                        <a:pt x="582" y="898"/>
                      </a:lnTo>
                      <a:lnTo>
                        <a:pt x="571" y="887"/>
                      </a:lnTo>
                      <a:lnTo>
                        <a:pt x="569" y="873"/>
                      </a:lnTo>
                      <a:lnTo>
                        <a:pt x="562" y="870"/>
                      </a:lnTo>
                      <a:lnTo>
                        <a:pt x="556" y="859"/>
                      </a:lnTo>
                      <a:lnTo>
                        <a:pt x="553" y="848"/>
                      </a:lnTo>
                      <a:lnTo>
                        <a:pt x="549" y="837"/>
                      </a:lnTo>
                      <a:lnTo>
                        <a:pt x="545" y="831"/>
                      </a:lnTo>
                      <a:lnTo>
                        <a:pt x="532" y="831"/>
                      </a:lnTo>
                      <a:lnTo>
                        <a:pt x="523" y="831"/>
                      </a:lnTo>
                      <a:lnTo>
                        <a:pt x="518" y="831"/>
                      </a:lnTo>
                      <a:lnTo>
                        <a:pt x="516" y="845"/>
                      </a:lnTo>
                      <a:lnTo>
                        <a:pt x="516" y="859"/>
                      </a:lnTo>
                      <a:lnTo>
                        <a:pt x="516" y="876"/>
                      </a:lnTo>
                      <a:lnTo>
                        <a:pt x="516" y="893"/>
                      </a:lnTo>
                      <a:lnTo>
                        <a:pt x="516" y="904"/>
                      </a:lnTo>
                      <a:lnTo>
                        <a:pt x="505" y="909"/>
                      </a:lnTo>
                      <a:lnTo>
                        <a:pt x="497" y="920"/>
                      </a:lnTo>
                      <a:lnTo>
                        <a:pt x="483" y="904"/>
                      </a:lnTo>
                      <a:lnTo>
                        <a:pt x="475" y="881"/>
                      </a:lnTo>
                      <a:lnTo>
                        <a:pt x="477" y="856"/>
                      </a:lnTo>
                      <a:lnTo>
                        <a:pt x="464" y="823"/>
                      </a:lnTo>
                      <a:lnTo>
                        <a:pt x="457" y="801"/>
                      </a:lnTo>
                      <a:lnTo>
                        <a:pt x="442" y="787"/>
                      </a:lnTo>
                      <a:lnTo>
                        <a:pt x="424" y="773"/>
                      </a:lnTo>
                      <a:lnTo>
                        <a:pt x="416" y="753"/>
                      </a:lnTo>
                      <a:lnTo>
                        <a:pt x="409" y="739"/>
                      </a:lnTo>
                      <a:lnTo>
                        <a:pt x="394" y="736"/>
                      </a:lnTo>
                      <a:lnTo>
                        <a:pt x="389" y="728"/>
                      </a:lnTo>
                      <a:lnTo>
                        <a:pt x="378" y="728"/>
                      </a:lnTo>
                      <a:lnTo>
                        <a:pt x="370" y="742"/>
                      </a:lnTo>
                      <a:lnTo>
                        <a:pt x="361" y="753"/>
                      </a:lnTo>
                      <a:lnTo>
                        <a:pt x="381" y="767"/>
                      </a:lnTo>
                      <a:lnTo>
                        <a:pt x="392" y="787"/>
                      </a:lnTo>
                      <a:lnTo>
                        <a:pt x="411" y="812"/>
                      </a:lnTo>
                      <a:lnTo>
                        <a:pt x="420" y="823"/>
                      </a:lnTo>
                      <a:lnTo>
                        <a:pt x="435" y="831"/>
                      </a:lnTo>
                      <a:lnTo>
                        <a:pt x="446" y="848"/>
                      </a:lnTo>
                      <a:lnTo>
                        <a:pt x="433" y="868"/>
                      </a:lnTo>
                      <a:lnTo>
                        <a:pt x="431" y="859"/>
                      </a:lnTo>
                      <a:lnTo>
                        <a:pt x="431" y="848"/>
                      </a:lnTo>
                      <a:lnTo>
                        <a:pt x="424" y="873"/>
                      </a:lnTo>
                      <a:lnTo>
                        <a:pt x="422" y="895"/>
                      </a:lnTo>
                      <a:lnTo>
                        <a:pt x="409" y="901"/>
                      </a:lnTo>
                      <a:lnTo>
                        <a:pt x="413" y="873"/>
                      </a:lnTo>
                      <a:lnTo>
                        <a:pt x="411" y="859"/>
                      </a:lnTo>
                      <a:lnTo>
                        <a:pt x="396" y="851"/>
                      </a:lnTo>
                      <a:lnTo>
                        <a:pt x="389" y="845"/>
                      </a:lnTo>
                      <a:lnTo>
                        <a:pt x="383" y="834"/>
                      </a:lnTo>
                      <a:lnTo>
                        <a:pt x="370" y="828"/>
                      </a:lnTo>
                      <a:lnTo>
                        <a:pt x="361" y="820"/>
                      </a:lnTo>
                      <a:lnTo>
                        <a:pt x="352" y="803"/>
                      </a:lnTo>
                      <a:lnTo>
                        <a:pt x="341" y="795"/>
                      </a:lnTo>
                      <a:lnTo>
                        <a:pt x="335" y="778"/>
                      </a:lnTo>
                      <a:lnTo>
                        <a:pt x="333" y="764"/>
                      </a:lnTo>
                      <a:lnTo>
                        <a:pt x="324" y="759"/>
                      </a:lnTo>
                      <a:lnTo>
                        <a:pt x="315" y="750"/>
                      </a:lnTo>
                      <a:lnTo>
                        <a:pt x="298" y="750"/>
                      </a:lnTo>
                      <a:lnTo>
                        <a:pt x="282" y="753"/>
                      </a:lnTo>
                      <a:lnTo>
                        <a:pt x="265" y="750"/>
                      </a:lnTo>
                      <a:lnTo>
                        <a:pt x="234" y="753"/>
                      </a:lnTo>
                      <a:lnTo>
                        <a:pt x="212" y="756"/>
                      </a:lnTo>
                      <a:lnTo>
                        <a:pt x="206" y="762"/>
                      </a:lnTo>
                      <a:lnTo>
                        <a:pt x="203" y="778"/>
                      </a:lnTo>
                      <a:lnTo>
                        <a:pt x="203" y="798"/>
                      </a:lnTo>
                      <a:lnTo>
                        <a:pt x="190" y="817"/>
                      </a:lnTo>
                      <a:lnTo>
                        <a:pt x="182" y="826"/>
                      </a:lnTo>
                      <a:lnTo>
                        <a:pt x="177" y="831"/>
                      </a:lnTo>
                      <a:lnTo>
                        <a:pt x="171" y="845"/>
                      </a:lnTo>
                      <a:lnTo>
                        <a:pt x="166" y="856"/>
                      </a:lnTo>
                      <a:lnTo>
                        <a:pt x="173" y="865"/>
                      </a:lnTo>
                      <a:lnTo>
                        <a:pt x="173" y="881"/>
                      </a:lnTo>
                      <a:lnTo>
                        <a:pt x="171" y="890"/>
                      </a:lnTo>
                      <a:lnTo>
                        <a:pt x="166" y="901"/>
                      </a:lnTo>
                      <a:lnTo>
                        <a:pt x="155" y="920"/>
                      </a:lnTo>
                      <a:lnTo>
                        <a:pt x="149" y="912"/>
                      </a:lnTo>
                      <a:lnTo>
                        <a:pt x="142" y="918"/>
                      </a:lnTo>
                      <a:lnTo>
                        <a:pt x="133" y="926"/>
                      </a:lnTo>
                      <a:lnTo>
                        <a:pt x="120" y="929"/>
                      </a:lnTo>
                      <a:lnTo>
                        <a:pt x="107" y="943"/>
                      </a:lnTo>
                      <a:lnTo>
                        <a:pt x="94" y="946"/>
                      </a:lnTo>
                      <a:lnTo>
                        <a:pt x="81" y="946"/>
                      </a:lnTo>
                      <a:lnTo>
                        <a:pt x="68" y="946"/>
                      </a:lnTo>
                      <a:lnTo>
                        <a:pt x="39" y="954"/>
                      </a:lnTo>
                      <a:lnTo>
                        <a:pt x="26" y="954"/>
                      </a:lnTo>
                      <a:lnTo>
                        <a:pt x="20" y="934"/>
                      </a:lnTo>
                      <a:lnTo>
                        <a:pt x="13" y="909"/>
                      </a:lnTo>
                      <a:lnTo>
                        <a:pt x="9" y="887"/>
                      </a:lnTo>
                      <a:lnTo>
                        <a:pt x="7" y="865"/>
                      </a:lnTo>
                      <a:lnTo>
                        <a:pt x="7" y="837"/>
                      </a:lnTo>
                      <a:lnTo>
                        <a:pt x="0" y="803"/>
                      </a:lnTo>
                    </a:path>
                  </a:pathLst>
                </a:custGeom>
                <a:gradFill rotWithShape="0">
                  <a:gsLst>
                    <a:gs pos="0">
                      <a:srgbClr val="011A58"/>
                    </a:gs>
                    <a:gs pos="50000">
                      <a:srgbClr val="011A58">
                        <a:gamma/>
                        <a:shade val="69804"/>
                        <a:invGamma/>
                      </a:srgbClr>
                    </a:gs>
                    <a:gs pos="100000">
                      <a:srgbClr val="011A58"/>
                    </a:gs>
                  </a:gsLst>
                  <a:lin ang="54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1" name="Group 38"/>
            <p:cNvGrpSpPr/>
            <p:nvPr/>
          </p:nvGrpSpPr>
          <p:grpSpPr bwMode="auto">
            <a:xfrm>
              <a:off x="104" y="615"/>
              <a:ext cx="2098" cy="3311"/>
              <a:chOff x="104" y="615"/>
              <a:chExt cx="2098" cy="3311"/>
            </a:xfrm>
          </p:grpSpPr>
          <p:sp>
            <p:nvSpPr>
              <p:cNvPr id="1056" name="Freeform 32"/>
              <p:cNvSpPr/>
              <p:nvPr/>
            </p:nvSpPr>
            <p:spPr bwMode="auto">
              <a:xfrm>
                <a:off x="104" y="761"/>
                <a:ext cx="1419" cy="1550"/>
              </a:xfrm>
              <a:custGeom>
                <a:avLst/>
                <a:gdLst/>
                <a:ahLst/>
                <a:cxnLst>
                  <a:cxn ang="0">
                    <a:pos x="114" y="290"/>
                  </a:cxn>
                  <a:cxn ang="0">
                    <a:pos x="92" y="203"/>
                  </a:cxn>
                  <a:cxn ang="0">
                    <a:pos x="203" y="131"/>
                  </a:cxn>
                  <a:cxn ang="0">
                    <a:pos x="253" y="75"/>
                  </a:cxn>
                  <a:cxn ang="0">
                    <a:pos x="341" y="64"/>
                  </a:cxn>
                  <a:cxn ang="0">
                    <a:pos x="612" y="67"/>
                  </a:cxn>
                  <a:cxn ang="0">
                    <a:pos x="749" y="95"/>
                  </a:cxn>
                  <a:cxn ang="0">
                    <a:pos x="697" y="92"/>
                  </a:cxn>
                  <a:cxn ang="0">
                    <a:pos x="662" y="3"/>
                  </a:cxn>
                  <a:cxn ang="0">
                    <a:pos x="730" y="0"/>
                  </a:cxn>
                  <a:cxn ang="0">
                    <a:pos x="782" y="39"/>
                  </a:cxn>
                  <a:cxn ang="0">
                    <a:pos x="863" y="103"/>
                  </a:cxn>
                  <a:cxn ang="0">
                    <a:pos x="848" y="33"/>
                  </a:cxn>
                  <a:cxn ang="0">
                    <a:pos x="994" y="100"/>
                  </a:cxn>
                  <a:cxn ang="0">
                    <a:pos x="996" y="128"/>
                  </a:cxn>
                  <a:cxn ang="0">
                    <a:pos x="953" y="198"/>
                  </a:cxn>
                  <a:cxn ang="0">
                    <a:pos x="915" y="312"/>
                  </a:cxn>
                  <a:cxn ang="0">
                    <a:pos x="1051" y="376"/>
                  </a:cxn>
                  <a:cxn ang="0">
                    <a:pos x="1055" y="476"/>
                  </a:cxn>
                  <a:cxn ang="0">
                    <a:pos x="1075" y="398"/>
                  </a:cxn>
                  <a:cxn ang="0">
                    <a:pos x="1075" y="254"/>
                  </a:cxn>
                  <a:cxn ang="0">
                    <a:pos x="1173" y="293"/>
                  </a:cxn>
                  <a:cxn ang="0">
                    <a:pos x="1234" y="251"/>
                  </a:cxn>
                  <a:cxn ang="0">
                    <a:pos x="1344" y="357"/>
                  </a:cxn>
                  <a:cxn ang="0">
                    <a:pos x="1418" y="449"/>
                  </a:cxn>
                  <a:cxn ang="0">
                    <a:pos x="1359" y="485"/>
                  </a:cxn>
                  <a:cxn ang="0">
                    <a:pos x="1256" y="515"/>
                  </a:cxn>
                  <a:cxn ang="0">
                    <a:pos x="1328" y="535"/>
                  </a:cxn>
                  <a:cxn ang="0">
                    <a:pos x="1359" y="618"/>
                  </a:cxn>
                  <a:cxn ang="0">
                    <a:pos x="1331" y="624"/>
                  </a:cxn>
                  <a:cxn ang="0">
                    <a:pos x="1289" y="657"/>
                  </a:cxn>
                  <a:cxn ang="0">
                    <a:pos x="1224" y="730"/>
                  </a:cxn>
                  <a:cxn ang="0">
                    <a:pos x="1217" y="839"/>
                  </a:cxn>
                  <a:cxn ang="0">
                    <a:pos x="1147" y="1003"/>
                  </a:cxn>
                  <a:cxn ang="0">
                    <a:pos x="1167" y="1142"/>
                  </a:cxn>
                  <a:cxn ang="0">
                    <a:pos x="1127" y="1048"/>
                  </a:cxn>
                  <a:cxn ang="0">
                    <a:pos x="1060" y="1006"/>
                  </a:cxn>
                  <a:cxn ang="0">
                    <a:pos x="1001" y="1034"/>
                  </a:cxn>
                  <a:cxn ang="0">
                    <a:pos x="905" y="1048"/>
                  </a:cxn>
                  <a:cxn ang="0">
                    <a:pos x="854" y="1151"/>
                  </a:cxn>
                  <a:cxn ang="0">
                    <a:pos x="966" y="1290"/>
                  </a:cxn>
                  <a:cxn ang="0">
                    <a:pos x="983" y="1212"/>
                  </a:cxn>
                  <a:cxn ang="0">
                    <a:pos x="1047" y="1268"/>
                  </a:cxn>
                  <a:cxn ang="0">
                    <a:pos x="1082" y="1346"/>
                  </a:cxn>
                  <a:cxn ang="0">
                    <a:pos x="1110" y="1415"/>
                  </a:cxn>
                  <a:cxn ang="0">
                    <a:pos x="1175" y="1521"/>
                  </a:cxn>
                  <a:cxn ang="0">
                    <a:pos x="1274" y="1518"/>
                  </a:cxn>
                  <a:cxn ang="0">
                    <a:pos x="1215" y="1532"/>
                  </a:cxn>
                  <a:cxn ang="0">
                    <a:pos x="1099" y="1516"/>
                  </a:cxn>
                  <a:cxn ang="0">
                    <a:pos x="1018" y="1421"/>
                  </a:cxn>
                  <a:cxn ang="0">
                    <a:pos x="959" y="1385"/>
                  </a:cxn>
                  <a:cxn ang="0">
                    <a:pos x="865" y="1340"/>
                  </a:cxn>
                  <a:cxn ang="0">
                    <a:pos x="699" y="1190"/>
                  </a:cxn>
                  <a:cxn ang="0">
                    <a:pos x="564" y="970"/>
                  </a:cxn>
                  <a:cxn ang="0">
                    <a:pos x="610" y="1167"/>
                  </a:cxn>
                  <a:cxn ang="0">
                    <a:pos x="522" y="1031"/>
                  </a:cxn>
                  <a:cxn ang="0">
                    <a:pos x="441" y="763"/>
                  </a:cxn>
                  <a:cxn ang="0">
                    <a:pos x="450" y="568"/>
                  </a:cxn>
                  <a:cxn ang="0">
                    <a:pos x="422" y="418"/>
                  </a:cxn>
                  <a:cxn ang="0">
                    <a:pos x="398" y="329"/>
                  </a:cxn>
                  <a:cxn ang="0">
                    <a:pos x="343" y="276"/>
                  </a:cxn>
                  <a:cxn ang="0">
                    <a:pos x="227" y="290"/>
                  </a:cxn>
                  <a:cxn ang="0">
                    <a:pos x="140" y="345"/>
                  </a:cxn>
                </a:cxnLst>
                <a:rect l="0" t="0" r="r" b="b"/>
                <a:pathLst>
                  <a:path w="1419" h="1550">
                    <a:moveTo>
                      <a:pt x="0" y="398"/>
                    </a:moveTo>
                    <a:lnTo>
                      <a:pt x="68" y="345"/>
                    </a:lnTo>
                    <a:lnTo>
                      <a:pt x="107" y="323"/>
                    </a:lnTo>
                    <a:lnTo>
                      <a:pt x="114" y="290"/>
                    </a:lnTo>
                    <a:lnTo>
                      <a:pt x="83" y="270"/>
                    </a:lnTo>
                    <a:lnTo>
                      <a:pt x="81" y="231"/>
                    </a:lnTo>
                    <a:lnTo>
                      <a:pt x="94" y="220"/>
                    </a:lnTo>
                    <a:lnTo>
                      <a:pt x="92" y="203"/>
                    </a:lnTo>
                    <a:lnTo>
                      <a:pt x="144" y="198"/>
                    </a:lnTo>
                    <a:lnTo>
                      <a:pt x="157" y="167"/>
                    </a:lnTo>
                    <a:lnTo>
                      <a:pt x="159" y="139"/>
                    </a:lnTo>
                    <a:lnTo>
                      <a:pt x="203" y="131"/>
                    </a:lnTo>
                    <a:lnTo>
                      <a:pt x="208" y="103"/>
                    </a:lnTo>
                    <a:lnTo>
                      <a:pt x="166" y="95"/>
                    </a:lnTo>
                    <a:lnTo>
                      <a:pt x="186" y="75"/>
                    </a:lnTo>
                    <a:lnTo>
                      <a:pt x="253" y="75"/>
                    </a:lnTo>
                    <a:lnTo>
                      <a:pt x="273" y="53"/>
                    </a:lnTo>
                    <a:lnTo>
                      <a:pt x="302" y="50"/>
                    </a:lnTo>
                    <a:lnTo>
                      <a:pt x="319" y="33"/>
                    </a:lnTo>
                    <a:lnTo>
                      <a:pt x="341" y="64"/>
                    </a:lnTo>
                    <a:lnTo>
                      <a:pt x="426" y="59"/>
                    </a:lnTo>
                    <a:lnTo>
                      <a:pt x="465" y="92"/>
                    </a:lnTo>
                    <a:lnTo>
                      <a:pt x="592" y="84"/>
                    </a:lnTo>
                    <a:lnTo>
                      <a:pt x="612" y="67"/>
                    </a:lnTo>
                    <a:lnTo>
                      <a:pt x="660" y="95"/>
                    </a:lnTo>
                    <a:lnTo>
                      <a:pt x="710" y="120"/>
                    </a:lnTo>
                    <a:lnTo>
                      <a:pt x="734" y="109"/>
                    </a:lnTo>
                    <a:lnTo>
                      <a:pt x="749" y="95"/>
                    </a:lnTo>
                    <a:lnTo>
                      <a:pt x="791" y="103"/>
                    </a:lnTo>
                    <a:lnTo>
                      <a:pt x="763" y="84"/>
                    </a:lnTo>
                    <a:lnTo>
                      <a:pt x="736" y="86"/>
                    </a:lnTo>
                    <a:lnTo>
                      <a:pt x="697" y="92"/>
                    </a:lnTo>
                    <a:lnTo>
                      <a:pt x="677" y="64"/>
                    </a:lnTo>
                    <a:lnTo>
                      <a:pt x="655" y="50"/>
                    </a:lnTo>
                    <a:lnTo>
                      <a:pt x="655" y="28"/>
                    </a:lnTo>
                    <a:lnTo>
                      <a:pt x="662" y="3"/>
                    </a:lnTo>
                    <a:lnTo>
                      <a:pt x="680" y="0"/>
                    </a:lnTo>
                    <a:lnTo>
                      <a:pt x="704" y="22"/>
                    </a:lnTo>
                    <a:lnTo>
                      <a:pt x="710" y="11"/>
                    </a:lnTo>
                    <a:lnTo>
                      <a:pt x="730" y="0"/>
                    </a:lnTo>
                    <a:lnTo>
                      <a:pt x="754" y="17"/>
                    </a:lnTo>
                    <a:lnTo>
                      <a:pt x="767" y="3"/>
                    </a:lnTo>
                    <a:lnTo>
                      <a:pt x="780" y="25"/>
                    </a:lnTo>
                    <a:lnTo>
                      <a:pt x="782" y="39"/>
                    </a:lnTo>
                    <a:lnTo>
                      <a:pt x="817" y="59"/>
                    </a:lnTo>
                    <a:lnTo>
                      <a:pt x="804" y="75"/>
                    </a:lnTo>
                    <a:lnTo>
                      <a:pt x="804" y="98"/>
                    </a:lnTo>
                    <a:lnTo>
                      <a:pt x="863" y="103"/>
                    </a:lnTo>
                    <a:lnTo>
                      <a:pt x="878" y="75"/>
                    </a:lnTo>
                    <a:lnTo>
                      <a:pt x="867" y="61"/>
                    </a:lnTo>
                    <a:lnTo>
                      <a:pt x="841" y="64"/>
                    </a:lnTo>
                    <a:lnTo>
                      <a:pt x="848" y="33"/>
                    </a:lnTo>
                    <a:lnTo>
                      <a:pt x="900" y="50"/>
                    </a:lnTo>
                    <a:lnTo>
                      <a:pt x="911" y="72"/>
                    </a:lnTo>
                    <a:lnTo>
                      <a:pt x="955" y="72"/>
                    </a:lnTo>
                    <a:lnTo>
                      <a:pt x="994" y="100"/>
                    </a:lnTo>
                    <a:lnTo>
                      <a:pt x="1016" y="95"/>
                    </a:lnTo>
                    <a:lnTo>
                      <a:pt x="1040" y="120"/>
                    </a:lnTo>
                    <a:lnTo>
                      <a:pt x="1016" y="153"/>
                    </a:lnTo>
                    <a:lnTo>
                      <a:pt x="996" y="128"/>
                    </a:lnTo>
                    <a:lnTo>
                      <a:pt x="983" y="137"/>
                    </a:lnTo>
                    <a:lnTo>
                      <a:pt x="966" y="156"/>
                    </a:lnTo>
                    <a:lnTo>
                      <a:pt x="937" y="173"/>
                    </a:lnTo>
                    <a:lnTo>
                      <a:pt x="953" y="198"/>
                    </a:lnTo>
                    <a:lnTo>
                      <a:pt x="926" y="201"/>
                    </a:lnTo>
                    <a:lnTo>
                      <a:pt x="905" y="234"/>
                    </a:lnTo>
                    <a:lnTo>
                      <a:pt x="883" y="276"/>
                    </a:lnTo>
                    <a:lnTo>
                      <a:pt x="915" y="312"/>
                    </a:lnTo>
                    <a:lnTo>
                      <a:pt x="942" y="354"/>
                    </a:lnTo>
                    <a:lnTo>
                      <a:pt x="988" y="359"/>
                    </a:lnTo>
                    <a:lnTo>
                      <a:pt x="1031" y="354"/>
                    </a:lnTo>
                    <a:lnTo>
                      <a:pt x="1051" y="376"/>
                    </a:lnTo>
                    <a:lnTo>
                      <a:pt x="1042" y="387"/>
                    </a:lnTo>
                    <a:lnTo>
                      <a:pt x="1029" y="410"/>
                    </a:lnTo>
                    <a:lnTo>
                      <a:pt x="1049" y="449"/>
                    </a:lnTo>
                    <a:lnTo>
                      <a:pt x="1055" y="476"/>
                    </a:lnTo>
                    <a:lnTo>
                      <a:pt x="1079" y="490"/>
                    </a:lnTo>
                    <a:lnTo>
                      <a:pt x="1112" y="465"/>
                    </a:lnTo>
                    <a:lnTo>
                      <a:pt x="1103" y="429"/>
                    </a:lnTo>
                    <a:lnTo>
                      <a:pt x="1075" y="398"/>
                    </a:lnTo>
                    <a:lnTo>
                      <a:pt x="1108" y="362"/>
                    </a:lnTo>
                    <a:lnTo>
                      <a:pt x="1079" y="301"/>
                    </a:lnTo>
                    <a:lnTo>
                      <a:pt x="1053" y="276"/>
                    </a:lnTo>
                    <a:lnTo>
                      <a:pt x="1075" y="254"/>
                    </a:lnTo>
                    <a:lnTo>
                      <a:pt x="1071" y="220"/>
                    </a:lnTo>
                    <a:lnTo>
                      <a:pt x="1086" y="201"/>
                    </a:lnTo>
                    <a:lnTo>
                      <a:pt x="1112" y="220"/>
                    </a:lnTo>
                    <a:lnTo>
                      <a:pt x="1173" y="293"/>
                    </a:lnTo>
                    <a:lnTo>
                      <a:pt x="1210" y="304"/>
                    </a:lnTo>
                    <a:lnTo>
                      <a:pt x="1221" y="284"/>
                    </a:lnTo>
                    <a:lnTo>
                      <a:pt x="1213" y="245"/>
                    </a:lnTo>
                    <a:lnTo>
                      <a:pt x="1234" y="251"/>
                    </a:lnTo>
                    <a:lnTo>
                      <a:pt x="1272" y="295"/>
                    </a:lnTo>
                    <a:lnTo>
                      <a:pt x="1278" y="320"/>
                    </a:lnTo>
                    <a:lnTo>
                      <a:pt x="1300" y="337"/>
                    </a:lnTo>
                    <a:lnTo>
                      <a:pt x="1344" y="357"/>
                    </a:lnTo>
                    <a:lnTo>
                      <a:pt x="1366" y="393"/>
                    </a:lnTo>
                    <a:lnTo>
                      <a:pt x="1398" y="418"/>
                    </a:lnTo>
                    <a:lnTo>
                      <a:pt x="1416" y="426"/>
                    </a:lnTo>
                    <a:lnTo>
                      <a:pt x="1418" y="449"/>
                    </a:lnTo>
                    <a:lnTo>
                      <a:pt x="1392" y="462"/>
                    </a:lnTo>
                    <a:lnTo>
                      <a:pt x="1376" y="446"/>
                    </a:lnTo>
                    <a:lnTo>
                      <a:pt x="1363" y="449"/>
                    </a:lnTo>
                    <a:lnTo>
                      <a:pt x="1359" y="485"/>
                    </a:lnTo>
                    <a:lnTo>
                      <a:pt x="1337" y="493"/>
                    </a:lnTo>
                    <a:lnTo>
                      <a:pt x="1313" y="474"/>
                    </a:lnTo>
                    <a:lnTo>
                      <a:pt x="1263" y="474"/>
                    </a:lnTo>
                    <a:lnTo>
                      <a:pt x="1256" y="515"/>
                    </a:lnTo>
                    <a:lnTo>
                      <a:pt x="1269" y="540"/>
                    </a:lnTo>
                    <a:lnTo>
                      <a:pt x="1289" y="527"/>
                    </a:lnTo>
                    <a:lnTo>
                      <a:pt x="1309" y="521"/>
                    </a:lnTo>
                    <a:lnTo>
                      <a:pt x="1328" y="535"/>
                    </a:lnTo>
                    <a:lnTo>
                      <a:pt x="1302" y="566"/>
                    </a:lnTo>
                    <a:lnTo>
                      <a:pt x="1328" y="593"/>
                    </a:lnTo>
                    <a:lnTo>
                      <a:pt x="1363" y="602"/>
                    </a:lnTo>
                    <a:lnTo>
                      <a:pt x="1359" y="618"/>
                    </a:lnTo>
                    <a:lnTo>
                      <a:pt x="1346" y="621"/>
                    </a:lnTo>
                    <a:lnTo>
                      <a:pt x="1313" y="716"/>
                    </a:lnTo>
                    <a:lnTo>
                      <a:pt x="1315" y="655"/>
                    </a:lnTo>
                    <a:lnTo>
                      <a:pt x="1331" y="624"/>
                    </a:lnTo>
                    <a:lnTo>
                      <a:pt x="1313" y="610"/>
                    </a:lnTo>
                    <a:lnTo>
                      <a:pt x="1293" y="630"/>
                    </a:lnTo>
                    <a:lnTo>
                      <a:pt x="1304" y="646"/>
                    </a:lnTo>
                    <a:lnTo>
                      <a:pt x="1289" y="657"/>
                    </a:lnTo>
                    <a:lnTo>
                      <a:pt x="1274" y="671"/>
                    </a:lnTo>
                    <a:lnTo>
                      <a:pt x="1276" y="713"/>
                    </a:lnTo>
                    <a:lnTo>
                      <a:pt x="1254" y="727"/>
                    </a:lnTo>
                    <a:lnTo>
                      <a:pt x="1224" y="730"/>
                    </a:lnTo>
                    <a:lnTo>
                      <a:pt x="1234" y="752"/>
                    </a:lnTo>
                    <a:lnTo>
                      <a:pt x="1224" y="777"/>
                    </a:lnTo>
                    <a:lnTo>
                      <a:pt x="1234" y="797"/>
                    </a:lnTo>
                    <a:lnTo>
                      <a:pt x="1217" y="839"/>
                    </a:lnTo>
                    <a:lnTo>
                      <a:pt x="1210" y="878"/>
                    </a:lnTo>
                    <a:lnTo>
                      <a:pt x="1184" y="900"/>
                    </a:lnTo>
                    <a:lnTo>
                      <a:pt x="1151" y="961"/>
                    </a:lnTo>
                    <a:lnTo>
                      <a:pt x="1147" y="1003"/>
                    </a:lnTo>
                    <a:lnTo>
                      <a:pt x="1158" y="1036"/>
                    </a:lnTo>
                    <a:lnTo>
                      <a:pt x="1173" y="1078"/>
                    </a:lnTo>
                    <a:lnTo>
                      <a:pt x="1182" y="1123"/>
                    </a:lnTo>
                    <a:lnTo>
                      <a:pt x="1167" y="1142"/>
                    </a:lnTo>
                    <a:lnTo>
                      <a:pt x="1147" y="1128"/>
                    </a:lnTo>
                    <a:lnTo>
                      <a:pt x="1151" y="1106"/>
                    </a:lnTo>
                    <a:lnTo>
                      <a:pt x="1141" y="1056"/>
                    </a:lnTo>
                    <a:lnTo>
                      <a:pt x="1127" y="1048"/>
                    </a:lnTo>
                    <a:lnTo>
                      <a:pt x="1119" y="1017"/>
                    </a:lnTo>
                    <a:lnTo>
                      <a:pt x="1101" y="1017"/>
                    </a:lnTo>
                    <a:lnTo>
                      <a:pt x="1082" y="1000"/>
                    </a:lnTo>
                    <a:lnTo>
                      <a:pt x="1060" y="1006"/>
                    </a:lnTo>
                    <a:lnTo>
                      <a:pt x="1040" y="995"/>
                    </a:lnTo>
                    <a:lnTo>
                      <a:pt x="1016" y="1009"/>
                    </a:lnTo>
                    <a:lnTo>
                      <a:pt x="972" y="997"/>
                    </a:lnTo>
                    <a:lnTo>
                      <a:pt x="1001" y="1034"/>
                    </a:lnTo>
                    <a:lnTo>
                      <a:pt x="966" y="1031"/>
                    </a:lnTo>
                    <a:lnTo>
                      <a:pt x="942" y="1003"/>
                    </a:lnTo>
                    <a:lnTo>
                      <a:pt x="898" y="1003"/>
                    </a:lnTo>
                    <a:lnTo>
                      <a:pt x="905" y="1048"/>
                    </a:lnTo>
                    <a:lnTo>
                      <a:pt x="872" y="1034"/>
                    </a:lnTo>
                    <a:lnTo>
                      <a:pt x="854" y="1078"/>
                    </a:lnTo>
                    <a:lnTo>
                      <a:pt x="867" y="1098"/>
                    </a:lnTo>
                    <a:lnTo>
                      <a:pt x="854" y="1151"/>
                    </a:lnTo>
                    <a:lnTo>
                      <a:pt x="870" y="1212"/>
                    </a:lnTo>
                    <a:lnTo>
                      <a:pt x="887" y="1254"/>
                    </a:lnTo>
                    <a:lnTo>
                      <a:pt x="907" y="1293"/>
                    </a:lnTo>
                    <a:lnTo>
                      <a:pt x="966" y="1290"/>
                    </a:lnTo>
                    <a:lnTo>
                      <a:pt x="990" y="1282"/>
                    </a:lnTo>
                    <a:lnTo>
                      <a:pt x="994" y="1254"/>
                    </a:lnTo>
                    <a:lnTo>
                      <a:pt x="981" y="1231"/>
                    </a:lnTo>
                    <a:lnTo>
                      <a:pt x="983" y="1212"/>
                    </a:lnTo>
                    <a:lnTo>
                      <a:pt x="1020" y="1217"/>
                    </a:lnTo>
                    <a:lnTo>
                      <a:pt x="1057" y="1206"/>
                    </a:lnTo>
                    <a:lnTo>
                      <a:pt x="1057" y="1231"/>
                    </a:lnTo>
                    <a:lnTo>
                      <a:pt x="1047" y="1268"/>
                    </a:lnTo>
                    <a:lnTo>
                      <a:pt x="1029" y="1295"/>
                    </a:lnTo>
                    <a:lnTo>
                      <a:pt x="1025" y="1334"/>
                    </a:lnTo>
                    <a:lnTo>
                      <a:pt x="1049" y="1351"/>
                    </a:lnTo>
                    <a:lnTo>
                      <a:pt x="1082" y="1346"/>
                    </a:lnTo>
                    <a:lnTo>
                      <a:pt x="1101" y="1360"/>
                    </a:lnTo>
                    <a:lnTo>
                      <a:pt x="1119" y="1354"/>
                    </a:lnTo>
                    <a:lnTo>
                      <a:pt x="1125" y="1379"/>
                    </a:lnTo>
                    <a:lnTo>
                      <a:pt x="1110" y="1415"/>
                    </a:lnTo>
                    <a:lnTo>
                      <a:pt x="1123" y="1438"/>
                    </a:lnTo>
                    <a:lnTo>
                      <a:pt x="1125" y="1482"/>
                    </a:lnTo>
                    <a:lnTo>
                      <a:pt x="1147" y="1513"/>
                    </a:lnTo>
                    <a:lnTo>
                      <a:pt x="1175" y="1521"/>
                    </a:lnTo>
                    <a:lnTo>
                      <a:pt x="1195" y="1513"/>
                    </a:lnTo>
                    <a:lnTo>
                      <a:pt x="1204" y="1516"/>
                    </a:lnTo>
                    <a:lnTo>
                      <a:pt x="1241" y="1516"/>
                    </a:lnTo>
                    <a:lnTo>
                      <a:pt x="1274" y="1518"/>
                    </a:lnTo>
                    <a:lnTo>
                      <a:pt x="1283" y="1499"/>
                    </a:lnTo>
                    <a:lnTo>
                      <a:pt x="1254" y="1532"/>
                    </a:lnTo>
                    <a:lnTo>
                      <a:pt x="1234" y="1529"/>
                    </a:lnTo>
                    <a:lnTo>
                      <a:pt x="1215" y="1532"/>
                    </a:lnTo>
                    <a:lnTo>
                      <a:pt x="1175" y="1549"/>
                    </a:lnTo>
                    <a:lnTo>
                      <a:pt x="1143" y="1527"/>
                    </a:lnTo>
                    <a:lnTo>
                      <a:pt x="1112" y="1513"/>
                    </a:lnTo>
                    <a:lnTo>
                      <a:pt x="1099" y="1516"/>
                    </a:lnTo>
                    <a:lnTo>
                      <a:pt x="1101" y="1496"/>
                    </a:lnTo>
                    <a:lnTo>
                      <a:pt x="1099" y="1465"/>
                    </a:lnTo>
                    <a:lnTo>
                      <a:pt x="1073" y="1438"/>
                    </a:lnTo>
                    <a:lnTo>
                      <a:pt x="1018" y="1421"/>
                    </a:lnTo>
                    <a:lnTo>
                      <a:pt x="1009" y="1410"/>
                    </a:lnTo>
                    <a:lnTo>
                      <a:pt x="994" y="1412"/>
                    </a:lnTo>
                    <a:lnTo>
                      <a:pt x="979" y="1399"/>
                    </a:lnTo>
                    <a:lnTo>
                      <a:pt x="959" y="1385"/>
                    </a:lnTo>
                    <a:lnTo>
                      <a:pt x="933" y="1346"/>
                    </a:lnTo>
                    <a:lnTo>
                      <a:pt x="902" y="1334"/>
                    </a:lnTo>
                    <a:lnTo>
                      <a:pt x="885" y="1360"/>
                    </a:lnTo>
                    <a:lnTo>
                      <a:pt x="865" y="1340"/>
                    </a:lnTo>
                    <a:lnTo>
                      <a:pt x="841" y="1340"/>
                    </a:lnTo>
                    <a:lnTo>
                      <a:pt x="793" y="1326"/>
                    </a:lnTo>
                    <a:lnTo>
                      <a:pt x="706" y="1259"/>
                    </a:lnTo>
                    <a:lnTo>
                      <a:pt x="699" y="1190"/>
                    </a:lnTo>
                    <a:lnTo>
                      <a:pt x="690" y="1162"/>
                    </a:lnTo>
                    <a:lnTo>
                      <a:pt x="675" y="1142"/>
                    </a:lnTo>
                    <a:lnTo>
                      <a:pt x="655" y="1103"/>
                    </a:lnTo>
                    <a:lnTo>
                      <a:pt x="564" y="970"/>
                    </a:lnTo>
                    <a:lnTo>
                      <a:pt x="564" y="1020"/>
                    </a:lnTo>
                    <a:lnTo>
                      <a:pt x="621" y="1109"/>
                    </a:lnTo>
                    <a:lnTo>
                      <a:pt x="645" y="1184"/>
                    </a:lnTo>
                    <a:lnTo>
                      <a:pt x="610" y="1167"/>
                    </a:lnTo>
                    <a:lnTo>
                      <a:pt x="603" y="1123"/>
                    </a:lnTo>
                    <a:lnTo>
                      <a:pt x="557" y="1095"/>
                    </a:lnTo>
                    <a:lnTo>
                      <a:pt x="583" y="1078"/>
                    </a:lnTo>
                    <a:lnTo>
                      <a:pt x="522" y="1031"/>
                    </a:lnTo>
                    <a:lnTo>
                      <a:pt x="546" y="1003"/>
                    </a:lnTo>
                    <a:lnTo>
                      <a:pt x="524" y="947"/>
                    </a:lnTo>
                    <a:lnTo>
                      <a:pt x="450" y="830"/>
                    </a:lnTo>
                    <a:lnTo>
                      <a:pt x="441" y="763"/>
                    </a:lnTo>
                    <a:lnTo>
                      <a:pt x="446" y="713"/>
                    </a:lnTo>
                    <a:lnTo>
                      <a:pt x="465" y="657"/>
                    </a:lnTo>
                    <a:lnTo>
                      <a:pt x="465" y="602"/>
                    </a:lnTo>
                    <a:lnTo>
                      <a:pt x="450" y="568"/>
                    </a:lnTo>
                    <a:lnTo>
                      <a:pt x="492" y="557"/>
                    </a:lnTo>
                    <a:lnTo>
                      <a:pt x="441" y="490"/>
                    </a:lnTo>
                    <a:lnTo>
                      <a:pt x="444" y="460"/>
                    </a:lnTo>
                    <a:lnTo>
                      <a:pt x="422" y="418"/>
                    </a:lnTo>
                    <a:lnTo>
                      <a:pt x="430" y="393"/>
                    </a:lnTo>
                    <a:lnTo>
                      <a:pt x="415" y="379"/>
                    </a:lnTo>
                    <a:lnTo>
                      <a:pt x="413" y="351"/>
                    </a:lnTo>
                    <a:lnTo>
                      <a:pt x="398" y="329"/>
                    </a:lnTo>
                    <a:lnTo>
                      <a:pt x="415" y="309"/>
                    </a:lnTo>
                    <a:lnTo>
                      <a:pt x="391" y="295"/>
                    </a:lnTo>
                    <a:lnTo>
                      <a:pt x="371" y="315"/>
                    </a:lnTo>
                    <a:lnTo>
                      <a:pt x="343" y="276"/>
                    </a:lnTo>
                    <a:lnTo>
                      <a:pt x="312" y="265"/>
                    </a:lnTo>
                    <a:lnTo>
                      <a:pt x="269" y="265"/>
                    </a:lnTo>
                    <a:lnTo>
                      <a:pt x="240" y="301"/>
                    </a:lnTo>
                    <a:lnTo>
                      <a:pt x="227" y="290"/>
                    </a:lnTo>
                    <a:lnTo>
                      <a:pt x="251" y="242"/>
                    </a:lnTo>
                    <a:lnTo>
                      <a:pt x="229" y="251"/>
                    </a:lnTo>
                    <a:lnTo>
                      <a:pt x="186" y="301"/>
                    </a:lnTo>
                    <a:lnTo>
                      <a:pt x="140" y="345"/>
                    </a:lnTo>
                    <a:lnTo>
                      <a:pt x="98" y="357"/>
                    </a:lnTo>
                    <a:lnTo>
                      <a:pt x="28" y="401"/>
                    </a:lnTo>
                    <a:lnTo>
                      <a:pt x="0" y="398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7" name="Freeform 33"/>
              <p:cNvSpPr/>
              <p:nvPr/>
            </p:nvSpPr>
            <p:spPr bwMode="auto">
              <a:xfrm>
                <a:off x="1118" y="615"/>
                <a:ext cx="483" cy="4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1" y="53"/>
                  </a:cxn>
                  <a:cxn ang="0">
                    <a:pos x="11" y="31"/>
                  </a:cxn>
                  <a:cxn ang="0">
                    <a:pos x="28" y="0"/>
                  </a:cxn>
                  <a:cxn ang="0">
                    <a:pos x="116" y="20"/>
                  </a:cxn>
                  <a:cxn ang="0">
                    <a:pos x="266" y="56"/>
                  </a:cxn>
                  <a:cxn ang="0">
                    <a:pos x="325" y="86"/>
                  </a:cxn>
                  <a:cxn ang="0">
                    <a:pos x="403" y="114"/>
                  </a:cxn>
                  <a:cxn ang="0">
                    <a:pos x="443" y="167"/>
                  </a:cxn>
                  <a:cxn ang="0">
                    <a:pos x="482" y="192"/>
                  </a:cxn>
                  <a:cxn ang="0">
                    <a:pos x="467" y="212"/>
                  </a:cxn>
                  <a:cxn ang="0">
                    <a:pos x="467" y="237"/>
                  </a:cxn>
                  <a:cxn ang="0">
                    <a:pos x="451" y="243"/>
                  </a:cxn>
                  <a:cxn ang="0">
                    <a:pos x="438" y="265"/>
                  </a:cxn>
                  <a:cxn ang="0">
                    <a:pos x="451" y="287"/>
                  </a:cxn>
                  <a:cxn ang="0">
                    <a:pos x="449" y="304"/>
                  </a:cxn>
                  <a:cxn ang="0">
                    <a:pos x="434" y="326"/>
                  </a:cxn>
                  <a:cxn ang="0">
                    <a:pos x="436" y="348"/>
                  </a:cxn>
                  <a:cxn ang="0">
                    <a:pos x="462" y="371"/>
                  </a:cxn>
                  <a:cxn ang="0">
                    <a:pos x="465" y="393"/>
                  </a:cxn>
                  <a:cxn ang="0">
                    <a:pos x="458" y="404"/>
                  </a:cxn>
                  <a:cxn ang="0">
                    <a:pos x="432" y="407"/>
                  </a:cxn>
                  <a:cxn ang="0">
                    <a:pos x="412" y="396"/>
                  </a:cxn>
                  <a:cxn ang="0">
                    <a:pos x="390" y="368"/>
                  </a:cxn>
                  <a:cxn ang="0">
                    <a:pos x="382" y="368"/>
                  </a:cxn>
                  <a:cxn ang="0">
                    <a:pos x="371" y="357"/>
                  </a:cxn>
                  <a:cxn ang="0">
                    <a:pos x="360" y="323"/>
                  </a:cxn>
                  <a:cxn ang="0">
                    <a:pos x="347" y="312"/>
                  </a:cxn>
                  <a:cxn ang="0">
                    <a:pos x="318" y="295"/>
                  </a:cxn>
                  <a:cxn ang="0">
                    <a:pos x="294" y="284"/>
                  </a:cxn>
                  <a:cxn ang="0">
                    <a:pos x="260" y="254"/>
                  </a:cxn>
                  <a:cxn ang="0">
                    <a:pos x="244" y="231"/>
                  </a:cxn>
                  <a:cxn ang="0">
                    <a:pos x="246" y="215"/>
                  </a:cxn>
                  <a:cxn ang="0">
                    <a:pos x="262" y="201"/>
                  </a:cxn>
                  <a:cxn ang="0">
                    <a:pos x="249" y="184"/>
                  </a:cxn>
                  <a:cxn ang="0">
                    <a:pos x="236" y="192"/>
                  </a:cxn>
                  <a:cxn ang="0">
                    <a:pos x="214" y="167"/>
                  </a:cxn>
                  <a:cxn ang="0">
                    <a:pos x="209" y="181"/>
                  </a:cxn>
                  <a:cxn ang="0">
                    <a:pos x="190" y="181"/>
                  </a:cxn>
                  <a:cxn ang="0">
                    <a:pos x="185" y="170"/>
                  </a:cxn>
                  <a:cxn ang="0">
                    <a:pos x="185" y="151"/>
                  </a:cxn>
                  <a:cxn ang="0">
                    <a:pos x="177" y="139"/>
                  </a:cxn>
                  <a:cxn ang="0">
                    <a:pos x="164" y="142"/>
                  </a:cxn>
                  <a:cxn ang="0">
                    <a:pos x="146" y="112"/>
                  </a:cxn>
                  <a:cxn ang="0">
                    <a:pos x="133" y="109"/>
                  </a:cxn>
                  <a:cxn ang="0">
                    <a:pos x="113" y="95"/>
                  </a:cxn>
                  <a:cxn ang="0">
                    <a:pos x="72" y="98"/>
                  </a:cxn>
                  <a:cxn ang="0">
                    <a:pos x="31" y="95"/>
                  </a:cxn>
                  <a:cxn ang="0">
                    <a:pos x="0" y="84"/>
                  </a:cxn>
                </a:cxnLst>
                <a:rect l="0" t="0" r="r" b="b"/>
                <a:pathLst>
                  <a:path w="483" h="408">
                    <a:moveTo>
                      <a:pt x="0" y="84"/>
                    </a:moveTo>
                    <a:lnTo>
                      <a:pt x="11" y="53"/>
                    </a:lnTo>
                    <a:lnTo>
                      <a:pt x="11" y="31"/>
                    </a:lnTo>
                    <a:lnTo>
                      <a:pt x="28" y="0"/>
                    </a:lnTo>
                    <a:lnTo>
                      <a:pt x="116" y="20"/>
                    </a:lnTo>
                    <a:lnTo>
                      <a:pt x="266" y="56"/>
                    </a:lnTo>
                    <a:lnTo>
                      <a:pt x="325" y="86"/>
                    </a:lnTo>
                    <a:lnTo>
                      <a:pt x="403" y="114"/>
                    </a:lnTo>
                    <a:lnTo>
                      <a:pt x="443" y="167"/>
                    </a:lnTo>
                    <a:lnTo>
                      <a:pt x="482" y="192"/>
                    </a:lnTo>
                    <a:lnTo>
                      <a:pt x="467" y="212"/>
                    </a:lnTo>
                    <a:lnTo>
                      <a:pt x="467" y="237"/>
                    </a:lnTo>
                    <a:lnTo>
                      <a:pt x="451" y="243"/>
                    </a:lnTo>
                    <a:lnTo>
                      <a:pt x="438" y="265"/>
                    </a:lnTo>
                    <a:lnTo>
                      <a:pt x="451" y="287"/>
                    </a:lnTo>
                    <a:lnTo>
                      <a:pt x="449" y="304"/>
                    </a:lnTo>
                    <a:lnTo>
                      <a:pt x="434" y="326"/>
                    </a:lnTo>
                    <a:lnTo>
                      <a:pt x="436" y="348"/>
                    </a:lnTo>
                    <a:lnTo>
                      <a:pt x="462" y="371"/>
                    </a:lnTo>
                    <a:lnTo>
                      <a:pt x="465" y="393"/>
                    </a:lnTo>
                    <a:lnTo>
                      <a:pt x="458" y="404"/>
                    </a:lnTo>
                    <a:lnTo>
                      <a:pt x="432" y="407"/>
                    </a:lnTo>
                    <a:lnTo>
                      <a:pt x="412" y="396"/>
                    </a:lnTo>
                    <a:lnTo>
                      <a:pt x="390" y="368"/>
                    </a:lnTo>
                    <a:lnTo>
                      <a:pt x="382" y="368"/>
                    </a:lnTo>
                    <a:lnTo>
                      <a:pt x="371" y="357"/>
                    </a:lnTo>
                    <a:lnTo>
                      <a:pt x="360" y="323"/>
                    </a:lnTo>
                    <a:lnTo>
                      <a:pt x="347" y="312"/>
                    </a:lnTo>
                    <a:lnTo>
                      <a:pt x="318" y="295"/>
                    </a:lnTo>
                    <a:lnTo>
                      <a:pt x="294" y="284"/>
                    </a:lnTo>
                    <a:lnTo>
                      <a:pt x="260" y="254"/>
                    </a:lnTo>
                    <a:lnTo>
                      <a:pt x="244" y="231"/>
                    </a:lnTo>
                    <a:lnTo>
                      <a:pt x="246" y="215"/>
                    </a:lnTo>
                    <a:lnTo>
                      <a:pt x="262" y="201"/>
                    </a:lnTo>
                    <a:lnTo>
                      <a:pt x="249" y="184"/>
                    </a:lnTo>
                    <a:lnTo>
                      <a:pt x="236" y="192"/>
                    </a:lnTo>
                    <a:lnTo>
                      <a:pt x="214" y="167"/>
                    </a:lnTo>
                    <a:lnTo>
                      <a:pt x="209" y="181"/>
                    </a:lnTo>
                    <a:lnTo>
                      <a:pt x="190" y="181"/>
                    </a:lnTo>
                    <a:lnTo>
                      <a:pt x="185" y="170"/>
                    </a:lnTo>
                    <a:lnTo>
                      <a:pt x="185" y="151"/>
                    </a:lnTo>
                    <a:lnTo>
                      <a:pt x="177" y="139"/>
                    </a:lnTo>
                    <a:lnTo>
                      <a:pt x="164" y="142"/>
                    </a:lnTo>
                    <a:lnTo>
                      <a:pt x="146" y="112"/>
                    </a:lnTo>
                    <a:lnTo>
                      <a:pt x="133" y="109"/>
                    </a:lnTo>
                    <a:lnTo>
                      <a:pt x="113" y="95"/>
                    </a:lnTo>
                    <a:lnTo>
                      <a:pt x="72" y="98"/>
                    </a:lnTo>
                    <a:lnTo>
                      <a:pt x="31" y="95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8" name="Freeform 34"/>
              <p:cNvSpPr/>
              <p:nvPr/>
            </p:nvSpPr>
            <p:spPr bwMode="auto">
              <a:xfrm>
                <a:off x="1022" y="758"/>
                <a:ext cx="308" cy="2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7"/>
                  </a:cxn>
                  <a:cxn ang="0">
                    <a:pos x="0" y="36"/>
                  </a:cxn>
                  <a:cxn ang="0">
                    <a:pos x="22" y="56"/>
                  </a:cxn>
                  <a:cxn ang="0">
                    <a:pos x="35" y="50"/>
                  </a:cxn>
                  <a:cxn ang="0">
                    <a:pos x="39" y="59"/>
                  </a:cxn>
                  <a:cxn ang="0">
                    <a:pos x="52" y="61"/>
                  </a:cxn>
                  <a:cxn ang="0">
                    <a:pos x="61" y="47"/>
                  </a:cxn>
                  <a:cxn ang="0">
                    <a:pos x="91" y="50"/>
                  </a:cxn>
                  <a:cxn ang="0">
                    <a:pos x="95" y="64"/>
                  </a:cxn>
                  <a:cxn ang="0">
                    <a:pos x="106" y="70"/>
                  </a:cxn>
                  <a:cxn ang="0">
                    <a:pos x="132" y="67"/>
                  </a:cxn>
                  <a:cxn ang="0">
                    <a:pos x="141" y="75"/>
                  </a:cxn>
                  <a:cxn ang="0">
                    <a:pos x="154" y="84"/>
                  </a:cxn>
                  <a:cxn ang="0">
                    <a:pos x="164" y="100"/>
                  </a:cxn>
                  <a:cxn ang="0">
                    <a:pos x="164" y="123"/>
                  </a:cxn>
                  <a:cxn ang="0">
                    <a:pos x="156" y="128"/>
                  </a:cxn>
                  <a:cxn ang="0">
                    <a:pos x="160" y="137"/>
                  </a:cxn>
                  <a:cxn ang="0">
                    <a:pos x="147" y="150"/>
                  </a:cxn>
                  <a:cxn ang="0">
                    <a:pos x="147" y="170"/>
                  </a:cxn>
                  <a:cxn ang="0">
                    <a:pos x="166" y="173"/>
                  </a:cxn>
                  <a:cxn ang="0">
                    <a:pos x="177" y="167"/>
                  </a:cxn>
                  <a:cxn ang="0">
                    <a:pos x="182" y="159"/>
                  </a:cxn>
                  <a:cxn ang="0">
                    <a:pos x="188" y="167"/>
                  </a:cxn>
                  <a:cxn ang="0">
                    <a:pos x="199" y="162"/>
                  </a:cxn>
                  <a:cxn ang="0">
                    <a:pos x="223" y="173"/>
                  </a:cxn>
                  <a:cxn ang="0">
                    <a:pos x="238" y="192"/>
                  </a:cxn>
                  <a:cxn ang="0">
                    <a:pos x="242" y="192"/>
                  </a:cxn>
                  <a:cxn ang="0">
                    <a:pos x="244" y="203"/>
                  </a:cxn>
                  <a:cxn ang="0">
                    <a:pos x="259" y="209"/>
                  </a:cxn>
                  <a:cxn ang="0">
                    <a:pos x="277" y="209"/>
                  </a:cxn>
                  <a:cxn ang="0">
                    <a:pos x="266" y="198"/>
                  </a:cxn>
                  <a:cxn ang="0">
                    <a:pos x="270" y="187"/>
                  </a:cxn>
                  <a:cxn ang="0">
                    <a:pos x="283" y="198"/>
                  </a:cxn>
                  <a:cxn ang="0">
                    <a:pos x="298" y="201"/>
                  </a:cxn>
                  <a:cxn ang="0">
                    <a:pos x="301" y="184"/>
                  </a:cxn>
                  <a:cxn ang="0">
                    <a:pos x="285" y="170"/>
                  </a:cxn>
                  <a:cxn ang="0">
                    <a:pos x="275" y="170"/>
                  </a:cxn>
                  <a:cxn ang="0">
                    <a:pos x="259" y="156"/>
                  </a:cxn>
                  <a:cxn ang="0">
                    <a:pos x="275" y="156"/>
                  </a:cxn>
                  <a:cxn ang="0">
                    <a:pos x="285" y="164"/>
                  </a:cxn>
                  <a:cxn ang="0">
                    <a:pos x="307" y="164"/>
                  </a:cxn>
                  <a:cxn ang="0">
                    <a:pos x="303" y="148"/>
                  </a:cxn>
                  <a:cxn ang="0">
                    <a:pos x="283" y="131"/>
                  </a:cxn>
                  <a:cxn ang="0">
                    <a:pos x="270" y="128"/>
                  </a:cxn>
                  <a:cxn ang="0">
                    <a:pos x="251" y="109"/>
                  </a:cxn>
                  <a:cxn ang="0">
                    <a:pos x="227" y="103"/>
                  </a:cxn>
                  <a:cxn ang="0">
                    <a:pos x="208" y="95"/>
                  </a:cxn>
                  <a:cxn ang="0">
                    <a:pos x="192" y="70"/>
                  </a:cxn>
                  <a:cxn ang="0">
                    <a:pos x="182" y="39"/>
                  </a:cxn>
                  <a:cxn ang="0">
                    <a:pos x="166" y="39"/>
                  </a:cxn>
                  <a:cxn ang="0">
                    <a:pos x="162" y="31"/>
                  </a:cxn>
                  <a:cxn ang="0">
                    <a:pos x="154" y="33"/>
                  </a:cxn>
                  <a:cxn ang="0">
                    <a:pos x="138" y="20"/>
                  </a:cxn>
                  <a:cxn ang="0">
                    <a:pos x="112" y="14"/>
                  </a:cxn>
                  <a:cxn ang="0">
                    <a:pos x="102" y="22"/>
                  </a:cxn>
                  <a:cxn ang="0">
                    <a:pos x="78" y="14"/>
                  </a:cxn>
                  <a:cxn ang="0">
                    <a:pos x="63" y="14"/>
                  </a:cxn>
                  <a:cxn ang="0">
                    <a:pos x="56" y="3"/>
                  </a:cxn>
                  <a:cxn ang="0">
                    <a:pos x="50" y="0"/>
                  </a:cxn>
                  <a:cxn ang="0">
                    <a:pos x="39" y="3"/>
                  </a:cxn>
                  <a:cxn ang="0">
                    <a:pos x="11" y="0"/>
                  </a:cxn>
                </a:cxnLst>
                <a:rect l="0" t="0" r="r" b="b"/>
                <a:pathLst>
                  <a:path w="308" h="210">
                    <a:moveTo>
                      <a:pt x="11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22" y="56"/>
                    </a:lnTo>
                    <a:lnTo>
                      <a:pt x="35" y="50"/>
                    </a:lnTo>
                    <a:lnTo>
                      <a:pt x="39" y="59"/>
                    </a:lnTo>
                    <a:lnTo>
                      <a:pt x="52" y="61"/>
                    </a:lnTo>
                    <a:lnTo>
                      <a:pt x="61" y="47"/>
                    </a:lnTo>
                    <a:lnTo>
                      <a:pt x="91" y="50"/>
                    </a:lnTo>
                    <a:lnTo>
                      <a:pt x="95" y="64"/>
                    </a:lnTo>
                    <a:lnTo>
                      <a:pt x="106" y="70"/>
                    </a:lnTo>
                    <a:lnTo>
                      <a:pt x="132" y="67"/>
                    </a:lnTo>
                    <a:lnTo>
                      <a:pt x="141" y="75"/>
                    </a:lnTo>
                    <a:lnTo>
                      <a:pt x="154" y="84"/>
                    </a:lnTo>
                    <a:lnTo>
                      <a:pt x="164" y="100"/>
                    </a:lnTo>
                    <a:lnTo>
                      <a:pt x="164" y="123"/>
                    </a:lnTo>
                    <a:lnTo>
                      <a:pt x="156" y="128"/>
                    </a:lnTo>
                    <a:lnTo>
                      <a:pt x="160" y="137"/>
                    </a:lnTo>
                    <a:lnTo>
                      <a:pt x="147" y="150"/>
                    </a:lnTo>
                    <a:lnTo>
                      <a:pt x="147" y="170"/>
                    </a:lnTo>
                    <a:lnTo>
                      <a:pt x="166" y="173"/>
                    </a:lnTo>
                    <a:lnTo>
                      <a:pt x="177" y="167"/>
                    </a:lnTo>
                    <a:lnTo>
                      <a:pt x="182" y="159"/>
                    </a:lnTo>
                    <a:lnTo>
                      <a:pt x="188" y="167"/>
                    </a:lnTo>
                    <a:lnTo>
                      <a:pt x="199" y="162"/>
                    </a:lnTo>
                    <a:lnTo>
                      <a:pt x="223" y="173"/>
                    </a:lnTo>
                    <a:lnTo>
                      <a:pt x="238" y="192"/>
                    </a:lnTo>
                    <a:lnTo>
                      <a:pt x="242" y="192"/>
                    </a:lnTo>
                    <a:lnTo>
                      <a:pt x="244" y="203"/>
                    </a:lnTo>
                    <a:lnTo>
                      <a:pt x="259" y="209"/>
                    </a:lnTo>
                    <a:lnTo>
                      <a:pt x="277" y="209"/>
                    </a:lnTo>
                    <a:lnTo>
                      <a:pt x="266" y="198"/>
                    </a:lnTo>
                    <a:lnTo>
                      <a:pt x="270" y="187"/>
                    </a:lnTo>
                    <a:lnTo>
                      <a:pt x="283" y="198"/>
                    </a:lnTo>
                    <a:lnTo>
                      <a:pt x="298" y="201"/>
                    </a:lnTo>
                    <a:lnTo>
                      <a:pt x="301" y="184"/>
                    </a:lnTo>
                    <a:lnTo>
                      <a:pt x="285" y="170"/>
                    </a:lnTo>
                    <a:lnTo>
                      <a:pt x="275" y="170"/>
                    </a:lnTo>
                    <a:lnTo>
                      <a:pt x="259" y="156"/>
                    </a:lnTo>
                    <a:lnTo>
                      <a:pt x="275" y="156"/>
                    </a:lnTo>
                    <a:lnTo>
                      <a:pt x="285" y="164"/>
                    </a:lnTo>
                    <a:lnTo>
                      <a:pt x="307" y="164"/>
                    </a:lnTo>
                    <a:lnTo>
                      <a:pt x="303" y="148"/>
                    </a:lnTo>
                    <a:lnTo>
                      <a:pt x="283" y="131"/>
                    </a:lnTo>
                    <a:lnTo>
                      <a:pt x="270" y="128"/>
                    </a:lnTo>
                    <a:lnTo>
                      <a:pt x="251" y="109"/>
                    </a:lnTo>
                    <a:lnTo>
                      <a:pt x="227" y="103"/>
                    </a:lnTo>
                    <a:lnTo>
                      <a:pt x="208" y="95"/>
                    </a:lnTo>
                    <a:lnTo>
                      <a:pt x="192" y="70"/>
                    </a:lnTo>
                    <a:lnTo>
                      <a:pt x="182" y="39"/>
                    </a:lnTo>
                    <a:lnTo>
                      <a:pt x="166" y="39"/>
                    </a:lnTo>
                    <a:lnTo>
                      <a:pt x="162" y="31"/>
                    </a:lnTo>
                    <a:lnTo>
                      <a:pt x="154" y="33"/>
                    </a:lnTo>
                    <a:lnTo>
                      <a:pt x="138" y="20"/>
                    </a:lnTo>
                    <a:lnTo>
                      <a:pt x="112" y="14"/>
                    </a:lnTo>
                    <a:lnTo>
                      <a:pt x="102" y="22"/>
                    </a:lnTo>
                    <a:lnTo>
                      <a:pt x="78" y="14"/>
                    </a:lnTo>
                    <a:lnTo>
                      <a:pt x="63" y="14"/>
                    </a:lnTo>
                    <a:lnTo>
                      <a:pt x="56" y="3"/>
                    </a:lnTo>
                    <a:lnTo>
                      <a:pt x="50" y="0"/>
                    </a:lnTo>
                    <a:lnTo>
                      <a:pt x="39" y="3"/>
                    </a:lnTo>
                    <a:lnTo>
                      <a:pt x="11" y="0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9" name="Freeform 35"/>
              <p:cNvSpPr/>
              <p:nvPr/>
            </p:nvSpPr>
            <p:spPr bwMode="auto">
              <a:xfrm>
                <a:off x="1197" y="1925"/>
                <a:ext cx="219" cy="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9" y="20"/>
                  </a:cxn>
                  <a:cxn ang="0">
                    <a:pos x="28" y="20"/>
                  </a:cxn>
                  <a:cxn ang="0">
                    <a:pos x="43" y="6"/>
                  </a:cxn>
                  <a:cxn ang="0">
                    <a:pos x="60" y="6"/>
                  </a:cxn>
                  <a:cxn ang="0">
                    <a:pos x="65" y="3"/>
                  </a:cxn>
                  <a:cxn ang="0">
                    <a:pos x="71" y="0"/>
                  </a:cxn>
                  <a:cxn ang="0">
                    <a:pos x="93" y="17"/>
                  </a:cxn>
                  <a:cxn ang="0">
                    <a:pos x="99" y="29"/>
                  </a:cxn>
                  <a:cxn ang="0">
                    <a:pos x="104" y="23"/>
                  </a:cxn>
                  <a:cxn ang="0">
                    <a:pos x="121" y="34"/>
                  </a:cxn>
                  <a:cxn ang="0">
                    <a:pos x="132" y="34"/>
                  </a:cxn>
                  <a:cxn ang="0">
                    <a:pos x="140" y="43"/>
                  </a:cxn>
                  <a:cxn ang="0">
                    <a:pos x="155" y="49"/>
                  </a:cxn>
                  <a:cxn ang="0">
                    <a:pos x="155" y="63"/>
                  </a:cxn>
                  <a:cxn ang="0">
                    <a:pos x="183" y="63"/>
                  </a:cxn>
                  <a:cxn ang="0">
                    <a:pos x="190" y="77"/>
                  </a:cxn>
                  <a:cxn ang="0">
                    <a:pos x="207" y="77"/>
                  </a:cxn>
                  <a:cxn ang="0">
                    <a:pos x="218" y="94"/>
                  </a:cxn>
                  <a:cxn ang="0">
                    <a:pos x="212" y="97"/>
                  </a:cxn>
                  <a:cxn ang="0">
                    <a:pos x="207" y="91"/>
                  </a:cxn>
                  <a:cxn ang="0">
                    <a:pos x="205" y="88"/>
                  </a:cxn>
                  <a:cxn ang="0">
                    <a:pos x="190" y="91"/>
                  </a:cxn>
                  <a:cxn ang="0">
                    <a:pos x="186" y="94"/>
                  </a:cxn>
                  <a:cxn ang="0">
                    <a:pos x="173" y="97"/>
                  </a:cxn>
                  <a:cxn ang="0">
                    <a:pos x="153" y="97"/>
                  </a:cxn>
                  <a:cxn ang="0">
                    <a:pos x="140" y="97"/>
                  </a:cxn>
                  <a:cxn ang="0">
                    <a:pos x="140" y="88"/>
                  </a:cxn>
                  <a:cxn ang="0">
                    <a:pos x="121" y="66"/>
                  </a:cxn>
                  <a:cxn ang="0">
                    <a:pos x="121" y="51"/>
                  </a:cxn>
                  <a:cxn ang="0">
                    <a:pos x="99" y="51"/>
                  </a:cxn>
                  <a:cxn ang="0">
                    <a:pos x="91" y="43"/>
                  </a:cxn>
                  <a:cxn ang="0">
                    <a:pos x="84" y="51"/>
                  </a:cxn>
                  <a:cxn ang="0">
                    <a:pos x="78" y="40"/>
                  </a:cxn>
                  <a:cxn ang="0">
                    <a:pos x="71" y="40"/>
                  </a:cxn>
                  <a:cxn ang="0">
                    <a:pos x="71" y="26"/>
                  </a:cxn>
                  <a:cxn ang="0">
                    <a:pos x="65" y="20"/>
                  </a:cxn>
                  <a:cxn ang="0">
                    <a:pos x="45" y="23"/>
                  </a:cxn>
                  <a:cxn ang="0">
                    <a:pos x="32" y="40"/>
                  </a:cxn>
                  <a:cxn ang="0">
                    <a:pos x="17" y="43"/>
                  </a:cxn>
                  <a:cxn ang="0">
                    <a:pos x="0" y="49"/>
                  </a:cxn>
                </a:cxnLst>
                <a:rect l="0" t="0" r="r" b="b"/>
                <a:pathLst>
                  <a:path w="219" h="98">
                    <a:moveTo>
                      <a:pt x="0" y="49"/>
                    </a:moveTo>
                    <a:lnTo>
                      <a:pt x="19" y="20"/>
                    </a:lnTo>
                    <a:lnTo>
                      <a:pt x="28" y="20"/>
                    </a:lnTo>
                    <a:lnTo>
                      <a:pt x="43" y="6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1" y="0"/>
                    </a:lnTo>
                    <a:lnTo>
                      <a:pt x="93" y="17"/>
                    </a:lnTo>
                    <a:lnTo>
                      <a:pt x="99" y="29"/>
                    </a:lnTo>
                    <a:lnTo>
                      <a:pt x="104" y="23"/>
                    </a:lnTo>
                    <a:lnTo>
                      <a:pt x="121" y="34"/>
                    </a:lnTo>
                    <a:lnTo>
                      <a:pt x="132" y="34"/>
                    </a:lnTo>
                    <a:lnTo>
                      <a:pt x="140" y="43"/>
                    </a:lnTo>
                    <a:lnTo>
                      <a:pt x="155" y="49"/>
                    </a:lnTo>
                    <a:lnTo>
                      <a:pt x="155" y="63"/>
                    </a:lnTo>
                    <a:lnTo>
                      <a:pt x="183" y="63"/>
                    </a:lnTo>
                    <a:lnTo>
                      <a:pt x="190" y="77"/>
                    </a:lnTo>
                    <a:lnTo>
                      <a:pt x="207" y="77"/>
                    </a:lnTo>
                    <a:lnTo>
                      <a:pt x="218" y="94"/>
                    </a:lnTo>
                    <a:lnTo>
                      <a:pt x="212" y="97"/>
                    </a:lnTo>
                    <a:lnTo>
                      <a:pt x="207" y="91"/>
                    </a:lnTo>
                    <a:lnTo>
                      <a:pt x="205" y="88"/>
                    </a:lnTo>
                    <a:lnTo>
                      <a:pt x="190" y="91"/>
                    </a:lnTo>
                    <a:lnTo>
                      <a:pt x="186" y="94"/>
                    </a:lnTo>
                    <a:lnTo>
                      <a:pt x="173" y="97"/>
                    </a:lnTo>
                    <a:lnTo>
                      <a:pt x="153" y="97"/>
                    </a:lnTo>
                    <a:lnTo>
                      <a:pt x="140" y="97"/>
                    </a:lnTo>
                    <a:lnTo>
                      <a:pt x="140" y="88"/>
                    </a:lnTo>
                    <a:lnTo>
                      <a:pt x="121" y="66"/>
                    </a:lnTo>
                    <a:lnTo>
                      <a:pt x="121" y="51"/>
                    </a:lnTo>
                    <a:lnTo>
                      <a:pt x="99" y="51"/>
                    </a:lnTo>
                    <a:lnTo>
                      <a:pt x="91" y="43"/>
                    </a:lnTo>
                    <a:lnTo>
                      <a:pt x="84" y="51"/>
                    </a:lnTo>
                    <a:lnTo>
                      <a:pt x="78" y="40"/>
                    </a:lnTo>
                    <a:lnTo>
                      <a:pt x="71" y="40"/>
                    </a:lnTo>
                    <a:lnTo>
                      <a:pt x="71" y="26"/>
                    </a:lnTo>
                    <a:lnTo>
                      <a:pt x="65" y="20"/>
                    </a:lnTo>
                    <a:lnTo>
                      <a:pt x="45" y="23"/>
                    </a:lnTo>
                    <a:lnTo>
                      <a:pt x="32" y="40"/>
                    </a:lnTo>
                    <a:lnTo>
                      <a:pt x="17" y="43"/>
                    </a:lnTo>
                    <a:lnTo>
                      <a:pt x="0" y="49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1388" y="1995"/>
                <a:ext cx="145" cy="8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4" y="65"/>
                  </a:cxn>
                  <a:cxn ang="0">
                    <a:pos x="45" y="62"/>
                  </a:cxn>
                  <a:cxn ang="0">
                    <a:pos x="59" y="79"/>
                  </a:cxn>
                  <a:cxn ang="0">
                    <a:pos x="77" y="82"/>
                  </a:cxn>
                  <a:cxn ang="0">
                    <a:pos x="86" y="62"/>
                  </a:cxn>
                  <a:cxn ang="0">
                    <a:pos x="81" y="57"/>
                  </a:cxn>
                  <a:cxn ang="0">
                    <a:pos x="90" y="48"/>
                  </a:cxn>
                  <a:cxn ang="0">
                    <a:pos x="108" y="62"/>
                  </a:cxn>
                  <a:cxn ang="0">
                    <a:pos x="122" y="62"/>
                  </a:cxn>
                  <a:cxn ang="0">
                    <a:pos x="122" y="54"/>
                  </a:cxn>
                  <a:cxn ang="0">
                    <a:pos x="131" y="54"/>
                  </a:cxn>
                  <a:cxn ang="0">
                    <a:pos x="144" y="40"/>
                  </a:cxn>
                  <a:cxn ang="0">
                    <a:pos x="135" y="37"/>
                  </a:cxn>
                  <a:cxn ang="0">
                    <a:pos x="135" y="23"/>
                  </a:cxn>
                  <a:cxn ang="0">
                    <a:pos x="135" y="11"/>
                  </a:cxn>
                  <a:cxn ang="0">
                    <a:pos x="115" y="8"/>
                  </a:cxn>
                  <a:cxn ang="0">
                    <a:pos x="99" y="11"/>
                  </a:cxn>
                  <a:cxn ang="0">
                    <a:pos x="86" y="11"/>
                  </a:cxn>
                  <a:cxn ang="0">
                    <a:pos x="65" y="8"/>
                  </a:cxn>
                  <a:cxn ang="0">
                    <a:pos x="50" y="0"/>
                  </a:cxn>
                  <a:cxn ang="0">
                    <a:pos x="45" y="8"/>
                  </a:cxn>
                  <a:cxn ang="0">
                    <a:pos x="43" y="25"/>
                  </a:cxn>
                  <a:cxn ang="0">
                    <a:pos x="27" y="25"/>
                  </a:cxn>
                  <a:cxn ang="0">
                    <a:pos x="23" y="40"/>
                  </a:cxn>
                  <a:cxn ang="0">
                    <a:pos x="14" y="45"/>
                  </a:cxn>
                  <a:cxn ang="0">
                    <a:pos x="0" y="62"/>
                  </a:cxn>
                </a:cxnLst>
                <a:rect l="0" t="0" r="r" b="b"/>
                <a:pathLst>
                  <a:path w="145" h="83">
                    <a:moveTo>
                      <a:pt x="0" y="62"/>
                    </a:moveTo>
                    <a:lnTo>
                      <a:pt x="14" y="65"/>
                    </a:lnTo>
                    <a:lnTo>
                      <a:pt x="45" y="62"/>
                    </a:lnTo>
                    <a:lnTo>
                      <a:pt x="59" y="79"/>
                    </a:lnTo>
                    <a:lnTo>
                      <a:pt x="77" y="82"/>
                    </a:lnTo>
                    <a:lnTo>
                      <a:pt x="86" y="62"/>
                    </a:lnTo>
                    <a:lnTo>
                      <a:pt x="81" y="57"/>
                    </a:lnTo>
                    <a:lnTo>
                      <a:pt x="90" y="48"/>
                    </a:lnTo>
                    <a:lnTo>
                      <a:pt x="108" y="62"/>
                    </a:lnTo>
                    <a:lnTo>
                      <a:pt x="122" y="62"/>
                    </a:lnTo>
                    <a:lnTo>
                      <a:pt x="122" y="54"/>
                    </a:lnTo>
                    <a:lnTo>
                      <a:pt x="131" y="54"/>
                    </a:lnTo>
                    <a:lnTo>
                      <a:pt x="144" y="40"/>
                    </a:lnTo>
                    <a:lnTo>
                      <a:pt x="135" y="37"/>
                    </a:lnTo>
                    <a:lnTo>
                      <a:pt x="135" y="23"/>
                    </a:lnTo>
                    <a:lnTo>
                      <a:pt x="135" y="11"/>
                    </a:lnTo>
                    <a:lnTo>
                      <a:pt x="115" y="8"/>
                    </a:lnTo>
                    <a:lnTo>
                      <a:pt x="99" y="11"/>
                    </a:lnTo>
                    <a:lnTo>
                      <a:pt x="86" y="11"/>
                    </a:lnTo>
                    <a:lnTo>
                      <a:pt x="65" y="8"/>
                    </a:lnTo>
                    <a:lnTo>
                      <a:pt x="50" y="0"/>
                    </a:lnTo>
                    <a:lnTo>
                      <a:pt x="45" y="8"/>
                    </a:lnTo>
                    <a:lnTo>
                      <a:pt x="43" y="25"/>
                    </a:lnTo>
                    <a:lnTo>
                      <a:pt x="27" y="25"/>
                    </a:lnTo>
                    <a:lnTo>
                      <a:pt x="23" y="40"/>
                    </a:lnTo>
                    <a:lnTo>
                      <a:pt x="14" y="45"/>
                    </a:lnTo>
                    <a:lnTo>
                      <a:pt x="0" y="62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1299" y="2228"/>
                <a:ext cx="903" cy="169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171" y="3"/>
                  </a:cxn>
                  <a:cxn ang="0">
                    <a:pos x="143" y="59"/>
                  </a:cxn>
                  <a:cxn ang="0">
                    <a:pos x="171" y="56"/>
                  </a:cxn>
                  <a:cxn ang="0">
                    <a:pos x="200" y="53"/>
                  </a:cxn>
                  <a:cxn ang="0">
                    <a:pos x="239" y="73"/>
                  </a:cxn>
                  <a:cxn ang="0">
                    <a:pos x="362" y="103"/>
                  </a:cxn>
                  <a:cxn ang="0">
                    <a:pos x="419" y="134"/>
                  </a:cxn>
                  <a:cxn ang="0">
                    <a:pos x="492" y="151"/>
                  </a:cxn>
                  <a:cxn ang="0">
                    <a:pos x="597" y="234"/>
                  </a:cxn>
                  <a:cxn ang="0">
                    <a:pos x="654" y="338"/>
                  </a:cxn>
                  <a:cxn ang="0">
                    <a:pos x="878" y="424"/>
                  </a:cxn>
                  <a:cxn ang="0">
                    <a:pos x="880" y="567"/>
                  </a:cxn>
                  <a:cxn ang="0">
                    <a:pos x="823" y="642"/>
                  </a:cxn>
                  <a:cxn ang="0">
                    <a:pos x="814" y="751"/>
                  </a:cxn>
                  <a:cxn ang="0">
                    <a:pos x="781" y="798"/>
                  </a:cxn>
                  <a:cxn ang="0">
                    <a:pos x="729" y="879"/>
                  </a:cxn>
                  <a:cxn ang="0">
                    <a:pos x="652" y="907"/>
                  </a:cxn>
                  <a:cxn ang="0">
                    <a:pos x="612" y="991"/>
                  </a:cxn>
                  <a:cxn ang="0">
                    <a:pos x="604" y="1061"/>
                  </a:cxn>
                  <a:cxn ang="0">
                    <a:pos x="542" y="1125"/>
                  </a:cxn>
                  <a:cxn ang="0">
                    <a:pos x="505" y="1175"/>
                  </a:cxn>
                  <a:cxn ang="0">
                    <a:pos x="481" y="1200"/>
                  </a:cxn>
                  <a:cxn ang="0">
                    <a:pos x="467" y="1267"/>
                  </a:cxn>
                  <a:cxn ang="0">
                    <a:pos x="406" y="1295"/>
                  </a:cxn>
                  <a:cxn ang="0">
                    <a:pos x="358" y="1323"/>
                  </a:cxn>
                  <a:cxn ang="0">
                    <a:pos x="356" y="1387"/>
                  </a:cxn>
                  <a:cxn ang="0">
                    <a:pos x="309" y="1437"/>
                  </a:cxn>
                  <a:cxn ang="0">
                    <a:pos x="338" y="1482"/>
                  </a:cxn>
                  <a:cxn ang="0">
                    <a:pos x="292" y="1524"/>
                  </a:cxn>
                  <a:cxn ang="0">
                    <a:pos x="268" y="1597"/>
                  </a:cxn>
                  <a:cxn ang="0">
                    <a:pos x="329" y="1697"/>
                  </a:cxn>
                  <a:cxn ang="0">
                    <a:pos x="257" y="1647"/>
                  </a:cxn>
                  <a:cxn ang="0">
                    <a:pos x="211" y="1557"/>
                  </a:cxn>
                  <a:cxn ang="0">
                    <a:pos x="206" y="1323"/>
                  </a:cxn>
                  <a:cxn ang="0">
                    <a:pos x="200" y="1223"/>
                  </a:cxn>
                  <a:cxn ang="0">
                    <a:pos x="204" y="1114"/>
                  </a:cxn>
                  <a:cxn ang="0">
                    <a:pos x="213" y="1027"/>
                  </a:cxn>
                  <a:cxn ang="0">
                    <a:pos x="208" y="888"/>
                  </a:cxn>
                  <a:cxn ang="0">
                    <a:pos x="215" y="773"/>
                  </a:cxn>
                  <a:cxn ang="0">
                    <a:pos x="162" y="695"/>
                  </a:cxn>
                  <a:cxn ang="0">
                    <a:pos x="81" y="634"/>
                  </a:cxn>
                  <a:cxn ang="0">
                    <a:pos x="53" y="539"/>
                  </a:cxn>
                  <a:cxn ang="0">
                    <a:pos x="15" y="486"/>
                  </a:cxn>
                  <a:cxn ang="0">
                    <a:pos x="18" y="396"/>
                  </a:cxn>
                  <a:cxn ang="0">
                    <a:pos x="9" y="310"/>
                  </a:cxn>
                  <a:cxn ang="0">
                    <a:pos x="66" y="140"/>
                  </a:cxn>
                </a:cxnLst>
                <a:rect l="0" t="0" r="r" b="b"/>
                <a:pathLst>
                  <a:path w="903" h="1698">
                    <a:moveTo>
                      <a:pt x="70" y="75"/>
                    </a:moveTo>
                    <a:lnTo>
                      <a:pt x="81" y="56"/>
                    </a:lnTo>
                    <a:lnTo>
                      <a:pt x="103" y="28"/>
                    </a:lnTo>
                    <a:lnTo>
                      <a:pt x="136" y="11"/>
                    </a:lnTo>
                    <a:lnTo>
                      <a:pt x="154" y="0"/>
                    </a:lnTo>
                    <a:lnTo>
                      <a:pt x="171" y="3"/>
                    </a:lnTo>
                    <a:lnTo>
                      <a:pt x="167" y="17"/>
                    </a:lnTo>
                    <a:lnTo>
                      <a:pt x="147" y="31"/>
                    </a:lnTo>
                    <a:lnTo>
                      <a:pt x="143" y="59"/>
                    </a:lnTo>
                    <a:lnTo>
                      <a:pt x="147" y="81"/>
                    </a:lnTo>
                    <a:lnTo>
                      <a:pt x="165" y="81"/>
                    </a:lnTo>
                    <a:lnTo>
                      <a:pt x="171" y="56"/>
                    </a:lnTo>
                    <a:lnTo>
                      <a:pt x="176" y="31"/>
                    </a:lnTo>
                    <a:lnTo>
                      <a:pt x="187" y="39"/>
                    </a:lnTo>
                    <a:lnTo>
                      <a:pt x="200" y="53"/>
                    </a:lnTo>
                    <a:lnTo>
                      <a:pt x="222" y="47"/>
                    </a:lnTo>
                    <a:lnTo>
                      <a:pt x="235" y="59"/>
                    </a:lnTo>
                    <a:lnTo>
                      <a:pt x="239" y="73"/>
                    </a:lnTo>
                    <a:lnTo>
                      <a:pt x="272" y="67"/>
                    </a:lnTo>
                    <a:lnTo>
                      <a:pt x="338" y="59"/>
                    </a:lnTo>
                    <a:lnTo>
                      <a:pt x="362" y="103"/>
                    </a:lnTo>
                    <a:lnTo>
                      <a:pt x="404" y="126"/>
                    </a:lnTo>
                    <a:lnTo>
                      <a:pt x="402" y="145"/>
                    </a:lnTo>
                    <a:lnTo>
                      <a:pt x="419" y="134"/>
                    </a:lnTo>
                    <a:lnTo>
                      <a:pt x="439" y="134"/>
                    </a:lnTo>
                    <a:lnTo>
                      <a:pt x="463" y="154"/>
                    </a:lnTo>
                    <a:lnTo>
                      <a:pt x="492" y="151"/>
                    </a:lnTo>
                    <a:lnTo>
                      <a:pt x="516" y="154"/>
                    </a:lnTo>
                    <a:lnTo>
                      <a:pt x="555" y="190"/>
                    </a:lnTo>
                    <a:lnTo>
                      <a:pt x="597" y="234"/>
                    </a:lnTo>
                    <a:lnTo>
                      <a:pt x="615" y="285"/>
                    </a:lnTo>
                    <a:lnTo>
                      <a:pt x="604" y="324"/>
                    </a:lnTo>
                    <a:lnTo>
                      <a:pt x="654" y="338"/>
                    </a:lnTo>
                    <a:lnTo>
                      <a:pt x="737" y="357"/>
                    </a:lnTo>
                    <a:lnTo>
                      <a:pt x="823" y="380"/>
                    </a:lnTo>
                    <a:lnTo>
                      <a:pt x="878" y="424"/>
                    </a:lnTo>
                    <a:lnTo>
                      <a:pt x="902" y="466"/>
                    </a:lnTo>
                    <a:lnTo>
                      <a:pt x="902" y="519"/>
                    </a:lnTo>
                    <a:lnTo>
                      <a:pt x="880" y="567"/>
                    </a:lnTo>
                    <a:lnTo>
                      <a:pt x="856" y="592"/>
                    </a:lnTo>
                    <a:lnTo>
                      <a:pt x="841" y="608"/>
                    </a:lnTo>
                    <a:lnTo>
                      <a:pt x="823" y="642"/>
                    </a:lnTo>
                    <a:lnTo>
                      <a:pt x="821" y="673"/>
                    </a:lnTo>
                    <a:lnTo>
                      <a:pt x="823" y="712"/>
                    </a:lnTo>
                    <a:lnTo>
                      <a:pt x="814" y="751"/>
                    </a:lnTo>
                    <a:lnTo>
                      <a:pt x="801" y="759"/>
                    </a:lnTo>
                    <a:lnTo>
                      <a:pt x="797" y="782"/>
                    </a:lnTo>
                    <a:lnTo>
                      <a:pt x="781" y="798"/>
                    </a:lnTo>
                    <a:lnTo>
                      <a:pt x="779" y="818"/>
                    </a:lnTo>
                    <a:lnTo>
                      <a:pt x="759" y="840"/>
                    </a:lnTo>
                    <a:lnTo>
                      <a:pt x="729" y="879"/>
                    </a:lnTo>
                    <a:lnTo>
                      <a:pt x="702" y="890"/>
                    </a:lnTo>
                    <a:lnTo>
                      <a:pt x="685" y="888"/>
                    </a:lnTo>
                    <a:lnTo>
                      <a:pt x="652" y="907"/>
                    </a:lnTo>
                    <a:lnTo>
                      <a:pt x="619" y="952"/>
                    </a:lnTo>
                    <a:lnTo>
                      <a:pt x="612" y="969"/>
                    </a:lnTo>
                    <a:lnTo>
                      <a:pt x="612" y="991"/>
                    </a:lnTo>
                    <a:lnTo>
                      <a:pt x="619" y="1016"/>
                    </a:lnTo>
                    <a:lnTo>
                      <a:pt x="604" y="1041"/>
                    </a:lnTo>
                    <a:lnTo>
                      <a:pt x="604" y="1061"/>
                    </a:lnTo>
                    <a:lnTo>
                      <a:pt x="577" y="1083"/>
                    </a:lnTo>
                    <a:lnTo>
                      <a:pt x="557" y="1100"/>
                    </a:lnTo>
                    <a:lnTo>
                      <a:pt x="542" y="1125"/>
                    </a:lnTo>
                    <a:lnTo>
                      <a:pt x="535" y="1150"/>
                    </a:lnTo>
                    <a:lnTo>
                      <a:pt x="514" y="1181"/>
                    </a:lnTo>
                    <a:lnTo>
                      <a:pt x="505" y="1175"/>
                    </a:lnTo>
                    <a:lnTo>
                      <a:pt x="487" y="1175"/>
                    </a:lnTo>
                    <a:lnTo>
                      <a:pt x="465" y="1186"/>
                    </a:lnTo>
                    <a:lnTo>
                      <a:pt x="481" y="1200"/>
                    </a:lnTo>
                    <a:lnTo>
                      <a:pt x="481" y="1228"/>
                    </a:lnTo>
                    <a:lnTo>
                      <a:pt x="478" y="1250"/>
                    </a:lnTo>
                    <a:lnTo>
                      <a:pt x="467" y="1267"/>
                    </a:lnTo>
                    <a:lnTo>
                      <a:pt x="439" y="1270"/>
                    </a:lnTo>
                    <a:lnTo>
                      <a:pt x="417" y="1278"/>
                    </a:lnTo>
                    <a:lnTo>
                      <a:pt x="406" y="1295"/>
                    </a:lnTo>
                    <a:lnTo>
                      <a:pt x="406" y="1323"/>
                    </a:lnTo>
                    <a:lnTo>
                      <a:pt x="380" y="1326"/>
                    </a:lnTo>
                    <a:lnTo>
                      <a:pt x="358" y="1323"/>
                    </a:lnTo>
                    <a:lnTo>
                      <a:pt x="351" y="1334"/>
                    </a:lnTo>
                    <a:lnTo>
                      <a:pt x="362" y="1345"/>
                    </a:lnTo>
                    <a:lnTo>
                      <a:pt x="356" y="1387"/>
                    </a:lnTo>
                    <a:lnTo>
                      <a:pt x="347" y="1423"/>
                    </a:lnTo>
                    <a:lnTo>
                      <a:pt x="318" y="1423"/>
                    </a:lnTo>
                    <a:lnTo>
                      <a:pt x="309" y="1437"/>
                    </a:lnTo>
                    <a:lnTo>
                      <a:pt x="312" y="1465"/>
                    </a:lnTo>
                    <a:lnTo>
                      <a:pt x="327" y="1465"/>
                    </a:lnTo>
                    <a:lnTo>
                      <a:pt x="338" y="1482"/>
                    </a:lnTo>
                    <a:lnTo>
                      <a:pt x="331" y="1510"/>
                    </a:lnTo>
                    <a:lnTo>
                      <a:pt x="316" y="1513"/>
                    </a:lnTo>
                    <a:lnTo>
                      <a:pt x="292" y="1524"/>
                    </a:lnTo>
                    <a:lnTo>
                      <a:pt x="285" y="1546"/>
                    </a:lnTo>
                    <a:lnTo>
                      <a:pt x="283" y="1580"/>
                    </a:lnTo>
                    <a:lnTo>
                      <a:pt x="268" y="1597"/>
                    </a:lnTo>
                    <a:lnTo>
                      <a:pt x="323" y="1652"/>
                    </a:lnTo>
                    <a:lnTo>
                      <a:pt x="338" y="1680"/>
                    </a:lnTo>
                    <a:lnTo>
                      <a:pt x="329" y="1697"/>
                    </a:lnTo>
                    <a:lnTo>
                      <a:pt x="305" y="1686"/>
                    </a:lnTo>
                    <a:lnTo>
                      <a:pt x="285" y="1664"/>
                    </a:lnTo>
                    <a:lnTo>
                      <a:pt x="257" y="1647"/>
                    </a:lnTo>
                    <a:lnTo>
                      <a:pt x="230" y="1619"/>
                    </a:lnTo>
                    <a:lnTo>
                      <a:pt x="213" y="1585"/>
                    </a:lnTo>
                    <a:lnTo>
                      <a:pt x="211" y="1557"/>
                    </a:lnTo>
                    <a:lnTo>
                      <a:pt x="215" y="1535"/>
                    </a:lnTo>
                    <a:lnTo>
                      <a:pt x="213" y="1354"/>
                    </a:lnTo>
                    <a:lnTo>
                      <a:pt x="206" y="1323"/>
                    </a:lnTo>
                    <a:lnTo>
                      <a:pt x="187" y="1289"/>
                    </a:lnTo>
                    <a:lnTo>
                      <a:pt x="187" y="1259"/>
                    </a:lnTo>
                    <a:lnTo>
                      <a:pt x="200" y="1223"/>
                    </a:lnTo>
                    <a:lnTo>
                      <a:pt x="211" y="1178"/>
                    </a:lnTo>
                    <a:lnTo>
                      <a:pt x="206" y="1133"/>
                    </a:lnTo>
                    <a:lnTo>
                      <a:pt x="204" y="1114"/>
                    </a:lnTo>
                    <a:lnTo>
                      <a:pt x="202" y="1089"/>
                    </a:lnTo>
                    <a:lnTo>
                      <a:pt x="208" y="1077"/>
                    </a:lnTo>
                    <a:lnTo>
                      <a:pt x="213" y="1027"/>
                    </a:lnTo>
                    <a:lnTo>
                      <a:pt x="208" y="1002"/>
                    </a:lnTo>
                    <a:lnTo>
                      <a:pt x="217" y="941"/>
                    </a:lnTo>
                    <a:lnTo>
                      <a:pt x="208" y="888"/>
                    </a:lnTo>
                    <a:lnTo>
                      <a:pt x="215" y="860"/>
                    </a:lnTo>
                    <a:lnTo>
                      <a:pt x="226" y="807"/>
                    </a:lnTo>
                    <a:lnTo>
                      <a:pt x="215" y="773"/>
                    </a:lnTo>
                    <a:lnTo>
                      <a:pt x="193" y="748"/>
                    </a:lnTo>
                    <a:lnTo>
                      <a:pt x="187" y="720"/>
                    </a:lnTo>
                    <a:lnTo>
                      <a:pt x="162" y="695"/>
                    </a:lnTo>
                    <a:lnTo>
                      <a:pt x="136" y="678"/>
                    </a:lnTo>
                    <a:lnTo>
                      <a:pt x="99" y="670"/>
                    </a:lnTo>
                    <a:lnTo>
                      <a:pt x="81" y="634"/>
                    </a:lnTo>
                    <a:lnTo>
                      <a:pt x="57" y="597"/>
                    </a:lnTo>
                    <a:lnTo>
                      <a:pt x="55" y="567"/>
                    </a:lnTo>
                    <a:lnTo>
                      <a:pt x="53" y="539"/>
                    </a:lnTo>
                    <a:lnTo>
                      <a:pt x="46" y="519"/>
                    </a:lnTo>
                    <a:lnTo>
                      <a:pt x="33" y="497"/>
                    </a:lnTo>
                    <a:lnTo>
                      <a:pt x="15" y="486"/>
                    </a:lnTo>
                    <a:lnTo>
                      <a:pt x="2" y="463"/>
                    </a:lnTo>
                    <a:lnTo>
                      <a:pt x="18" y="444"/>
                    </a:lnTo>
                    <a:lnTo>
                      <a:pt x="18" y="396"/>
                    </a:lnTo>
                    <a:lnTo>
                      <a:pt x="9" y="371"/>
                    </a:lnTo>
                    <a:lnTo>
                      <a:pt x="0" y="346"/>
                    </a:lnTo>
                    <a:lnTo>
                      <a:pt x="9" y="310"/>
                    </a:lnTo>
                    <a:lnTo>
                      <a:pt x="44" y="220"/>
                    </a:lnTo>
                    <a:lnTo>
                      <a:pt x="46" y="181"/>
                    </a:lnTo>
                    <a:lnTo>
                      <a:pt x="66" y="140"/>
                    </a:lnTo>
                    <a:lnTo>
                      <a:pt x="66" y="117"/>
                    </a:lnTo>
                    <a:lnTo>
                      <a:pt x="70" y="75"/>
                    </a:lnTo>
                  </a:path>
                </a:pathLst>
              </a:custGeom>
              <a:gradFill rotWithShape="0">
                <a:gsLst>
                  <a:gs pos="0">
                    <a:srgbClr val="011A58"/>
                  </a:gs>
                  <a:gs pos="50000">
                    <a:srgbClr val="011A58">
                      <a:gamma/>
                      <a:shade val="69804"/>
                      <a:invGamma/>
                    </a:srgbClr>
                  </a:gs>
                  <a:gs pos="100000">
                    <a:srgbClr val="011A58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2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90488" tIns="44450" rIns="90488" bIns="4445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1029" name="41 Resim" descr="BACKGROUND-0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sim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696" y="3512404"/>
            <a:ext cx="5184576" cy="144016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sz="40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4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Atıl Çakmak</a:t>
            </a:r>
            <a:endParaRPr lang="tr-TR" sz="40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marL="0" indent="0" algn="ctr">
              <a:lnSpc>
                <a:spcPct val="80000"/>
              </a:lnSpc>
              <a:buFont typeface="Monotype Sorts" pitchFamily="2" charset="2"/>
              <a:buNone/>
              <a:defRPr/>
            </a:pPr>
            <a:endParaRPr lang="tr-TR" sz="2800" i="1" dirty="0" smtClean="0">
              <a:solidFill>
                <a:schemeClr val="accent5">
                  <a:lumMod val="1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tr-TR" sz="2800" i="1" dirty="0" smtClean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Ankara Üniversitesi Tıp Fakültesi</a:t>
            </a:r>
            <a:endParaRPr lang="tr-TR" sz="2800" i="1" dirty="0" smtClean="0">
              <a:solidFill>
                <a:schemeClr val="accent5">
                  <a:lumMod val="1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tr-TR" sz="2800" i="1" dirty="0" smtClean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Genel Cerrahi Anabilim Dalı</a:t>
            </a:r>
            <a:endParaRPr lang="tr-TR" sz="2800" i="1" dirty="0" smtClean="0">
              <a:solidFill>
                <a:schemeClr val="accent5">
                  <a:lumMod val="10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9552" y="1268760"/>
            <a:ext cx="8208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KARIN KESİSİ KAPAMA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3391"/>
            <a:ext cx="1476164" cy="13839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7616" y="620688"/>
            <a:ext cx="69088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</a:rPr>
              <a:t>Yara Ayrılması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7488832" cy="446720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Genellikle ilk 10 gün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bütünlüğü sadece dikiş ve dikişi tutan dokuların kapasitesi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Ana mekanizma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Dikişin, dikişi tutan dokuları kesmesidir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800" dirty="0">
                <a:solidFill>
                  <a:schemeClr val="accent2">
                    <a:lumMod val="10000"/>
                  </a:schemeClr>
                </a:solidFill>
                <a:effectLst/>
              </a:rPr>
              <a:t>Etyoloji:</a:t>
            </a:r>
            <a:endParaRPr lang="tr-TR" sz="28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None/>
            </a:pP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	</a:t>
            </a:r>
            <a:r>
              <a:rPr lang="tr-TR" sz="24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Nekrotizan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 enfeksiyonlar; 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</a:rPr>
              <a:t>Normalden daha geç dönemde 7-10 gün</a:t>
            </a:r>
            <a:endParaRPr lang="tr-TR" sz="20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İnsidans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</a:rPr>
              <a:t> tahmin edilenden daha düşük %0.1</a:t>
            </a:r>
            <a:endParaRPr lang="tr-TR" sz="20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       Kapama 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tekniği ***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364" y="620688"/>
            <a:ext cx="6908800" cy="1143000"/>
          </a:xfrm>
        </p:spPr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İNSİZYONEL HERNİ</a:t>
            </a:r>
            <a:endParaRPr lang="tr-T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68593"/>
            <a:ext cx="8820472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Geçirilmiş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abdominal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cerrahi sonrası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insizyon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hattında gelişen klinik veya radyolojik olarak tespit edilen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hernilerdir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Kasık fıtıklarından sonra en sık 2. fıtık tipi.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Tüm fıtıkların %10’u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Çoğunluk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postoperatif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erken dönemde ortaya çıkıyor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Yara kenarlarının 1. ayda 12 mm den fazla ayrılması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	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Aponevroz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 &gt;12 mm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defektleri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onaramaz </a:t>
            </a:r>
            <a:endParaRPr lang="tr-TR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773832"/>
            <a:ext cx="6908800" cy="1143000"/>
          </a:xfrm>
        </p:spPr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KESİ SEÇİMİ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46720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Karın içi veya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retroperitoneal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patolojiler için,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Kesi Türleri;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Göbeküstü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median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 (GÜM) 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Göbekaltı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median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 (GAM) 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Göbeküstü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göbekaltı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median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 (GÜM-GAM)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Paramedian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kesiler  (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Göbeküstü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-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Göbekaltı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) 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None/>
            </a:pP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	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Pararektal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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Transrektal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Subkostal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kesiler (Sağ-Sol-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Bilateral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)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		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Lomber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Kesi</a:t>
            </a:r>
            <a:endParaRPr lang="tr-TR" sz="2000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05874"/>
            <a:ext cx="1981101" cy="19811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08800" cy="1143000"/>
          </a:xfrm>
        </p:spPr>
        <p:txBody>
          <a:bodyPr/>
          <a:lstStyle/>
          <a:p>
            <a:r>
              <a:rPr lang="tr-TR" sz="4000" dirty="0" err="1" smtClean="0">
                <a:solidFill>
                  <a:srgbClr val="FF0000"/>
                </a:solidFill>
              </a:rPr>
              <a:t>Median</a:t>
            </a:r>
            <a:r>
              <a:rPr lang="tr-TR" sz="4000" dirty="0" smtClean="0">
                <a:solidFill>
                  <a:srgbClr val="FF0000"/>
                </a:solidFill>
              </a:rPr>
              <a:t> (Orta Hat) Kesi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1544" y="1700808"/>
            <a:ext cx="8640960" cy="4824536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2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En sık kullanılan</a:t>
            </a:r>
            <a:endParaRPr lang="tr-TR" sz="28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Hızlı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Geniş </a:t>
            </a:r>
            <a:r>
              <a:rPr lang="tr-TR" sz="24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eksplorasyon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Uzatma imkanı mevcut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Majör anatomik yapı yok</a:t>
            </a:r>
            <a:endParaRPr lang="tr-TR" sz="24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2"/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Kas-sinir-</a:t>
            </a: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abdominal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duvar kanlanmasına minimal hasar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2">
              <a:buNone/>
            </a:pP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2">
              <a:buNone/>
            </a:pP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ANCAK          Komplikasyon en sık</a:t>
            </a: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2">
              <a:buNone/>
            </a:pP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		sık kullanılmasından dolayı mı?</a:t>
            </a: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2">
              <a:buNone/>
            </a:pPr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		yara iyileşme problemi mi?</a:t>
            </a:r>
            <a:endParaRPr lang="tr-TR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6" name="5 Sağ Ok"/>
          <p:cNvSpPr/>
          <p:nvPr/>
        </p:nvSpPr>
        <p:spPr bwMode="auto">
          <a:xfrm>
            <a:off x="2483768" y="5013176"/>
            <a:ext cx="504056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1870689"/>
            <a:ext cx="1887992" cy="14159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08800" cy="1143000"/>
          </a:xfrm>
        </p:spPr>
        <p:txBody>
          <a:bodyPr/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İnsizyon</a:t>
            </a:r>
            <a:r>
              <a:rPr lang="tr-TR" sz="3200" dirty="0" smtClean="0">
                <a:solidFill>
                  <a:srgbClr val="FF0000"/>
                </a:solidFill>
              </a:rPr>
              <a:t> Seçimi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1564" y="1889448"/>
            <a:ext cx="8280920" cy="4968552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Alternatif </a:t>
            </a:r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insizyonlar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: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Paramedian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(</a:t>
            </a:r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median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/</a:t>
            </a:r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lateral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)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Fark?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Daha uzun açma-kapama, tekrar giriş zor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Alt abdomen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Phannenstiel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; 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3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ayrılma oranları benzer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Transverse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insizyon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3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ayrılma oranı düşük?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850" y="934941"/>
            <a:ext cx="9102150" cy="2167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5" y="3212976"/>
            <a:ext cx="5070299" cy="324036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436096" y="371703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</a:rPr>
              <a:t>Transvers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insizyonlarda</a:t>
            </a:r>
            <a:r>
              <a:rPr lang="tr-TR" sz="2000" dirty="0" smtClean="0">
                <a:solidFill>
                  <a:srgbClr val="FF0000"/>
                </a:solidFill>
              </a:rPr>
              <a:t> ağrı kesici ihtiyacı daha az</a:t>
            </a:r>
            <a:endParaRPr lang="tr-TR" sz="2000" dirty="0" smtClean="0">
              <a:solidFill>
                <a:srgbClr val="FF0000"/>
              </a:solidFill>
            </a:endParaRPr>
          </a:p>
          <a:p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err="1" smtClean="0">
                <a:solidFill>
                  <a:srgbClr val="FF0000"/>
                </a:solidFill>
              </a:rPr>
              <a:t>Transvers</a:t>
            </a:r>
            <a:r>
              <a:rPr lang="tr-TR" sz="2000" dirty="0" smtClean="0">
                <a:solidFill>
                  <a:srgbClr val="FF0000"/>
                </a:solidFill>
              </a:rPr>
              <a:t> ve </a:t>
            </a:r>
            <a:r>
              <a:rPr lang="tr-TR" sz="2000" dirty="0" err="1" smtClean="0">
                <a:solidFill>
                  <a:srgbClr val="FF0000"/>
                </a:solidFill>
              </a:rPr>
              <a:t>paramedian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insizyonlarda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insizyonel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herni</a:t>
            </a:r>
            <a:r>
              <a:rPr lang="tr-TR" sz="2000" dirty="0" smtClean="0">
                <a:solidFill>
                  <a:srgbClr val="FF0000"/>
                </a:solidFill>
              </a:rPr>
              <a:t> daha az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7600" y="692696"/>
            <a:ext cx="6908800" cy="1143000"/>
          </a:xfrm>
        </p:spPr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Katmanlara Göre Kapama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57369"/>
            <a:ext cx="7704856" cy="4467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800" i="1" dirty="0" err="1" smtClean="0">
                <a:solidFill>
                  <a:srgbClr val="00B05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Peritoneal</a:t>
            </a:r>
            <a:r>
              <a:rPr lang="tr-TR" sz="2800" i="1" dirty="0" smtClean="0">
                <a:solidFill>
                  <a:srgbClr val="00B05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Lavaj:</a:t>
            </a:r>
            <a:endParaRPr lang="tr-TR" sz="2800" i="1" dirty="0" smtClean="0">
              <a:solidFill>
                <a:srgbClr val="00B050"/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Gros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kontaminasyon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yoksa </a:t>
            </a: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peritoneal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lavaja da gerek yoktur, lokalize enfeksiyonu da yayabilir.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r>
              <a:rPr lang="tr-TR" sz="2800" i="1" dirty="0" smtClean="0">
                <a:solidFill>
                  <a:srgbClr val="00B050"/>
                </a:solidFill>
                <a:effectLst/>
              </a:rPr>
              <a:t>Periton;</a:t>
            </a:r>
            <a:endParaRPr lang="tr-TR" sz="2800" i="1" dirty="0" smtClean="0">
              <a:solidFill>
                <a:srgbClr val="00B050"/>
              </a:solidFill>
              <a:effectLst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Peritonun cerrahi kapaması </a:t>
            </a:r>
            <a:r>
              <a:rPr lang="tr-TR" sz="2000" dirty="0" err="1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insizyon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gücü veya iyileşmeyi etkilemez. 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Periton 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48-72 saatte </a:t>
            </a:r>
            <a:r>
              <a:rPr lang="tr-TR" sz="2000" dirty="0" err="1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repitelize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olduğu için </a:t>
            </a:r>
            <a:r>
              <a:rPr lang="tr-TR" sz="2000" dirty="0" err="1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peritenoal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kapamaya gerek yok 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Adezyon riski !!</a:t>
            </a:r>
            <a:endParaRPr lang="tr-TR" sz="2000" dirty="0" smtClean="0">
              <a:solidFill>
                <a:schemeClr val="accent5">
                  <a:lumMod val="5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0" y="764704"/>
            <a:ext cx="69088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Dikiş Boyutu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132856"/>
            <a:ext cx="6908800" cy="4114800"/>
          </a:xfrm>
        </p:spPr>
        <p:txBody>
          <a:bodyPr/>
          <a:lstStyle/>
          <a:p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Mümkün olan en küçük çapta </a:t>
            </a: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Yeterli gücü sağlayacak</a:t>
            </a:r>
            <a:endParaRPr lang="tr-T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tr-T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Yarada yabancı materyal azalır</a:t>
            </a:r>
            <a:endParaRPr lang="tr-TR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0" y="821579"/>
            <a:ext cx="6908800" cy="1143000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Dikiş Materyali /  Sentetik - Doğal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060848"/>
            <a:ext cx="7342832" cy="4114800"/>
          </a:xfrm>
        </p:spPr>
        <p:txBody>
          <a:bodyPr/>
          <a:lstStyle/>
          <a:p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Daha fazla </a:t>
            </a: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uniform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Daha fazla gerilim gücü 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Yara iyileşmesi sırasında daha uzun süreli destek sağlaması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Daha az </a:t>
            </a:r>
            <a:r>
              <a:rPr lang="tr-TR" sz="20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inflamatuvar</a:t>
            </a:r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cevap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r>
              <a:rPr lang="tr-TR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Daha az hayvanlardan hastalık bulaşma teorik riski</a:t>
            </a:r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000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Daha fazla yara güvenliği</a:t>
            </a:r>
            <a:endParaRPr lang="tr-TR" sz="2000" i="1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endParaRPr lang="tr-TR" sz="20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lvl="6"/>
            <a:r>
              <a:rPr lang="tr-TR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Sentetik</a:t>
            </a:r>
            <a:endParaRPr lang="tr-TR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14" y="4941168"/>
            <a:ext cx="1761342" cy="17261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143000"/>
          </a:xfrm>
        </p:spPr>
        <p:txBody>
          <a:bodyPr/>
          <a:lstStyle/>
          <a:p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>
                <a:solidFill>
                  <a:srgbClr val="FF0000"/>
                </a:solidFill>
              </a:rPr>
              <a:t>Dikiş Materyali / Emilen </a:t>
            </a:r>
            <a:r>
              <a:rPr lang="tr-TR" sz="3200" dirty="0" smtClean="0">
                <a:solidFill>
                  <a:srgbClr val="FF0000"/>
                </a:solidFill>
              </a:rPr>
              <a:t>- Emilmeyen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460851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Yara </a:t>
            </a:r>
            <a:r>
              <a:rPr lang="tr-TR" dirty="0" smtClean="0">
                <a:solidFill>
                  <a:srgbClr val="FF0000"/>
                </a:solidFill>
              </a:rPr>
              <a:t>Kuvveti;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Erken dönemde dikişlerin varlığı önemli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Aponevroz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iyileşmesi yavaş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2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Minimum 6 hafta dikiş varlığı şart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None/>
            </a:pPr>
            <a:endParaRPr lang="tr-TR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3"/>
            <a:r>
              <a:rPr lang="tr-TR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Uzun süreli emilen;   ≥ 60 gün</a:t>
            </a:r>
            <a:endParaRPr lang="tr-TR" sz="2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lvl="3"/>
            <a:r>
              <a:rPr lang="tr-TR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Emilmeyen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None/>
            </a:pP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136904" cy="1143000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YARA – YARA İYİLEŞMESİ</a:t>
            </a:r>
            <a:endParaRPr lang="tr-TR" sz="3600" dirty="0" smtClean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103" y="2276872"/>
            <a:ext cx="8568952" cy="4791745"/>
          </a:xfrm>
        </p:spPr>
        <p:txBody>
          <a:bodyPr/>
          <a:lstStyle/>
          <a:p>
            <a:pPr eaLnBrk="1" hangingPunct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Organizmanın iç veya dış yüzeyinin, veya herhangi bir organının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travmatik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cerrahi,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spontan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idiyopatik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çeşitli hastalıklar sonucu bütünlüğünün bozulmasına  “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 doku bütünlüğünü tekrar sağlamak için organizmanın gösterdiği çabaların tümüne “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 iyileşmesi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denir.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 iyileşmesi</a:t>
            </a:r>
            <a:r>
              <a:rPr lang="tr-TR" sz="2400" b="1" dirty="0" smtClean="0">
                <a:latin typeface="Century" panose="020406040505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kompleks, çok hücreli bir süreçtir.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eaLnBrk="1" hangingPunct="1"/>
            <a:endParaRPr lang="tr-TR" b="1" dirty="0" smtClean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7600" y="548680"/>
            <a:ext cx="6908800" cy="1143000"/>
          </a:xfrm>
        </p:spPr>
        <p:txBody>
          <a:bodyPr/>
          <a:lstStyle/>
          <a:p>
            <a:r>
              <a:rPr lang="tr-TR" sz="4000" dirty="0" err="1" smtClean="0">
                <a:solidFill>
                  <a:srgbClr val="FF0000"/>
                </a:solidFill>
              </a:rPr>
              <a:t>Fasyal</a:t>
            </a:r>
            <a:r>
              <a:rPr lang="tr-TR" sz="4000" dirty="0" smtClean="0">
                <a:solidFill>
                  <a:srgbClr val="FF0000"/>
                </a:solidFill>
              </a:rPr>
              <a:t> Kapama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91680"/>
            <a:ext cx="7414840" cy="4404320"/>
          </a:xfrm>
        </p:spPr>
        <p:txBody>
          <a:bodyPr/>
          <a:lstStyle/>
          <a:p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İyileşmede en yüksek tensil güce sahip olduğundan en kritik 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tabakadır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Y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ara 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uçları gerilim veya doku </a:t>
            </a:r>
            <a:r>
              <a:rPr lang="tr-TR" sz="2400" dirty="0" err="1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iskemisi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olmadan yaklaştırılmaya çalışılır.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/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Tek tek  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kapamada tek bir düğüme bağlı 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kalındığından 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gerilimin eşit olarak dağılmamasına bağlı doku </a:t>
            </a:r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iskemisi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olabilir. 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/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Sürekli 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kapamada gerilim </a:t>
            </a:r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insizyon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hattı boyunca </a:t>
            </a:r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uniform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yayılırken doku </a:t>
            </a:r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perfüzyonu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da daha iyidir ve daha hızlı yapılır. </a:t>
            </a:r>
            <a:endParaRPr lang="tr-TR" sz="20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720" y="557808"/>
            <a:ext cx="69088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</a:rPr>
              <a:t>Dikiş Tekniği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7"/>
            <a:ext cx="8064896" cy="4754979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Dikiş uzunluğu/yara uzunluğu  &gt; 4</a:t>
            </a:r>
            <a:endParaRPr lang="tr-TR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Küçük  ama çok sayıda dikiş daha güçlü</a:t>
            </a:r>
            <a:endParaRPr lang="tr-TR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3688" y="3233286"/>
            <a:ext cx="5832648" cy="3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08800" cy="1143000"/>
          </a:xfrm>
        </p:spPr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Hesap</a:t>
            </a:r>
            <a:endParaRPr lang="tr-TR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775576" cy="3274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7788"/>
                <a:gridCol w="3887788"/>
              </a:tblGrid>
              <a:tr h="756202"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Dikiş Uzunluğu</a:t>
                      </a:r>
                      <a:endParaRPr lang="tr-TR" sz="20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tr-TR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6202"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Başlangıç düğümündeki dikiş kalıntısının uzunluğu</a:t>
                      </a:r>
                      <a:endParaRPr lang="tr-TR" sz="20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tr-TR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6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0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Bitiş düğümündeki dikiş kalıntısının uzunluğu</a:t>
                      </a:r>
                      <a:endParaRPr lang="tr-TR" sz="2000" b="0" dirty="0" smtClean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  <a:p>
                      <a:endParaRPr lang="tr-TR" sz="20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tr-TR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6202">
                <a:tc>
                  <a:txBody>
                    <a:bodyPr/>
                    <a:lstStyle/>
                    <a:p>
                      <a:r>
                        <a:rPr lang="tr-TR" sz="2000" b="0" dirty="0" err="1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Fascia</a:t>
                      </a:r>
                      <a:r>
                        <a:rPr lang="tr-TR" sz="20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açıklığının uzunluğu</a:t>
                      </a:r>
                      <a:endParaRPr lang="tr-TR" sz="20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tr-TR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83568" y="508518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solidFill>
                  <a:srgbClr val="C00000"/>
                </a:solidFill>
              </a:rPr>
              <a:t>Dikiş uzunluğu/yara uzunluğu oranı: [A- (B+C) ] / D</a:t>
            </a:r>
            <a:endParaRPr lang="tr-TR" sz="2400" i="1" dirty="0" smtClean="0">
              <a:solidFill>
                <a:srgbClr val="C00000"/>
              </a:solidFill>
            </a:endParaRPr>
          </a:p>
          <a:p>
            <a:endParaRPr lang="tr-TR" sz="240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Dikiş tekniğinin kalitesi;   ≥ 4</a:t>
            </a:r>
            <a:endParaRPr lang="tr-TR" sz="2400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8596" y="913284"/>
            <a:ext cx="6908800" cy="1143000"/>
          </a:xfrm>
        </p:spPr>
        <p:txBody>
          <a:bodyPr/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Profilaktik</a:t>
            </a:r>
            <a:r>
              <a:rPr lang="tr-TR" sz="3600" b="1" dirty="0" smtClean="0">
                <a:solidFill>
                  <a:srgbClr val="FF0000"/>
                </a:solidFill>
              </a:rPr>
              <a:t> Mesh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7126808" cy="4611216"/>
          </a:xfrm>
        </p:spPr>
        <p:txBody>
          <a:bodyPr/>
          <a:lstStyle/>
          <a:p>
            <a:r>
              <a:rPr lang="tr-TR" sz="24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P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roflaktik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mesh kullanımı ile </a:t>
            </a:r>
            <a:r>
              <a:rPr lang="tr-TR" sz="24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insizyonel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4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herni</a:t>
            </a:r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 riski azalmış görülmektedir.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1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Sistematik </a:t>
            </a:r>
            <a:r>
              <a:rPr lang="tr-TR" sz="1800" dirty="0">
                <a:solidFill>
                  <a:schemeClr val="accent2">
                    <a:lumMod val="10000"/>
                  </a:schemeClr>
                </a:solidFill>
                <a:effectLst/>
              </a:rPr>
              <a:t>bir </a:t>
            </a:r>
            <a:r>
              <a:rPr lang="tr-TR" sz="18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reviewde</a:t>
            </a:r>
            <a:r>
              <a:rPr lang="tr-TR" sz="1800" dirty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18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proflaktik</a:t>
            </a:r>
            <a:r>
              <a:rPr lang="tr-TR" sz="1800" dirty="0">
                <a:solidFill>
                  <a:schemeClr val="accent2">
                    <a:lumMod val="10000"/>
                  </a:schemeClr>
                </a:solidFill>
                <a:effectLst/>
              </a:rPr>
              <a:t> mesh kullanımının </a:t>
            </a:r>
            <a:r>
              <a:rPr lang="tr-TR" sz="18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insizyonel</a:t>
            </a:r>
            <a:r>
              <a:rPr lang="tr-TR" sz="1800" dirty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18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herni</a:t>
            </a:r>
            <a:r>
              <a:rPr lang="tr-TR" sz="1800" dirty="0">
                <a:solidFill>
                  <a:schemeClr val="accent2">
                    <a:lumMod val="10000"/>
                  </a:schemeClr>
                </a:solidFill>
                <a:effectLst/>
              </a:rPr>
              <a:t> riskini %85 azalttığı bulunmuştur. </a:t>
            </a:r>
            <a:endParaRPr lang="tr-TR" sz="1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endParaRPr lang="tr-TR" sz="1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400" dirty="0">
                <a:solidFill>
                  <a:schemeClr val="accent2">
                    <a:lumMod val="10000"/>
                  </a:schemeClr>
                </a:solidFill>
                <a:effectLst/>
              </a:rPr>
              <a:t>Sorun;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000" dirty="0" err="1">
                <a:solidFill>
                  <a:schemeClr val="accent2">
                    <a:lumMod val="10000"/>
                  </a:schemeClr>
                </a:solidFill>
                <a:effectLst/>
              </a:rPr>
              <a:t>Seroma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</a:rPr>
              <a:t>, ameliyat süresi, kronik ağrı</a:t>
            </a:r>
            <a:endParaRPr lang="tr-TR" sz="2000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Kime/ Nasıl-Nereye?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Yüksek riskli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Onlay</a:t>
            </a:r>
            <a:r>
              <a:rPr lang="tr-TR" sz="2000" dirty="0">
                <a:solidFill>
                  <a:schemeClr val="accent2">
                    <a:lumMod val="10000"/>
                  </a:schemeClr>
                </a:solidFill>
                <a:effectLst/>
              </a:rPr>
              <a:t>,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retrorectus</a:t>
            </a:r>
            <a:r>
              <a:rPr lang="tr-TR" sz="20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, </a:t>
            </a:r>
            <a:r>
              <a:rPr lang="tr-TR" sz="20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preperitoneal</a:t>
            </a:r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0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Riskli Hasta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204864"/>
            <a:ext cx="705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200" i="1" dirty="0" err="1" smtClean="0">
                <a:solidFill>
                  <a:schemeClr val="accent5">
                    <a:lumMod val="10000"/>
                  </a:schemeClr>
                </a:solidFill>
              </a:rPr>
              <a:t>Obesite</a:t>
            </a:r>
            <a:endParaRPr lang="tr-TR" sz="3200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200" i="1" dirty="0" smtClean="0">
                <a:solidFill>
                  <a:schemeClr val="accent5">
                    <a:lumMod val="10000"/>
                  </a:schemeClr>
                </a:solidFill>
              </a:rPr>
              <a:t>Sigara İçimi</a:t>
            </a:r>
            <a:endParaRPr lang="tr-TR" sz="3200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200" i="1" dirty="0" smtClean="0">
                <a:solidFill>
                  <a:schemeClr val="accent5">
                    <a:lumMod val="10000"/>
                  </a:schemeClr>
                </a:solidFill>
              </a:rPr>
              <a:t>Bağ dokusu hastalığı</a:t>
            </a:r>
            <a:endParaRPr lang="tr-TR" sz="3200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200" i="1" dirty="0" err="1" smtClean="0">
                <a:solidFill>
                  <a:schemeClr val="accent5">
                    <a:lumMod val="10000"/>
                  </a:schemeClr>
                </a:solidFill>
              </a:rPr>
              <a:t>Steroid</a:t>
            </a:r>
            <a:r>
              <a:rPr lang="tr-TR" sz="3200" i="1" dirty="0" smtClean="0">
                <a:solidFill>
                  <a:schemeClr val="accent5">
                    <a:lumMod val="10000"/>
                  </a:schemeClr>
                </a:solidFill>
              </a:rPr>
              <a:t> kullanımı</a:t>
            </a:r>
            <a:endParaRPr lang="tr-TR" sz="3200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Biyolojik Mesh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28576" y="2159622"/>
            <a:ext cx="7486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err="1" smtClean="0">
                <a:solidFill>
                  <a:srgbClr val="00B050"/>
                </a:solidFill>
              </a:rPr>
              <a:t>Laparatomide</a:t>
            </a:r>
            <a:r>
              <a:rPr lang="tr-TR" sz="2800" i="1" dirty="0" smtClean="0">
                <a:solidFill>
                  <a:srgbClr val="00B050"/>
                </a:solidFill>
              </a:rPr>
              <a:t> yeri yok</a:t>
            </a:r>
            <a:endParaRPr lang="tr-TR" sz="2800" i="1" dirty="0" smtClean="0">
              <a:solidFill>
                <a:srgbClr val="00B050"/>
              </a:solidFill>
            </a:endParaRPr>
          </a:p>
          <a:p>
            <a:r>
              <a:rPr lang="tr-TR" sz="2800" i="1" dirty="0" err="1" smtClean="0">
                <a:solidFill>
                  <a:srgbClr val="00B050"/>
                </a:solidFill>
              </a:rPr>
              <a:t>Stoma</a:t>
            </a:r>
            <a:r>
              <a:rPr lang="tr-TR" sz="2800" i="1" dirty="0" smtClean="0">
                <a:solidFill>
                  <a:srgbClr val="00B050"/>
                </a:solidFill>
              </a:rPr>
              <a:t> açılması / </a:t>
            </a:r>
            <a:r>
              <a:rPr lang="tr-TR" sz="2800" i="1" dirty="0" err="1" smtClean="0">
                <a:solidFill>
                  <a:srgbClr val="00B050"/>
                </a:solidFill>
              </a:rPr>
              <a:t>perineal</a:t>
            </a:r>
            <a:r>
              <a:rPr lang="tr-TR" sz="2800" i="1" dirty="0" smtClean="0">
                <a:solidFill>
                  <a:srgbClr val="00B050"/>
                </a:solidFill>
              </a:rPr>
              <a:t> kapama??</a:t>
            </a:r>
            <a:endParaRPr lang="tr-TR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3157" y="683924"/>
            <a:ext cx="6908800" cy="1143000"/>
          </a:xfrm>
        </p:spPr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</a:rPr>
              <a:t>Nasıl Kapatalım?</a:t>
            </a:r>
            <a:endParaRPr lang="tr-TR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99050"/>
            <a:ext cx="8136904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Kesi yerinin uygun seçimi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Kahve zamanını unut / kapama takımı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Yavaş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absorbe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edilen veya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absorbe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edilmeyen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monoflaman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dikiş materyali kullanılması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Küçük bir iğne üzerine yerleştirilmiş USP 2/0 dikiş kullanılması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Devamlı dikiş tekniği ile mümkünse kendini kilitleyen dikiş materyali kullanılması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91" y="980728"/>
            <a:ext cx="1166466" cy="10971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956" y="548680"/>
            <a:ext cx="6908800" cy="1143000"/>
          </a:xfrm>
        </p:spPr>
        <p:txBody>
          <a:bodyPr/>
          <a:lstStyle/>
          <a:p>
            <a:r>
              <a:rPr lang="tr-TR" sz="4000" i="1" dirty="0" smtClean="0">
                <a:solidFill>
                  <a:srgbClr val="FF0000"/>
                </a:solidFill>
              </a:rPr>
              <a:t>Nasıl Kapatalım?</a:t>
            </a:r>
            <a:endParaRPr lang="tr-TR" sz="4000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8852" y="1484784"/>
            <a:ext cx="8496588" cy="4539208"/>
          </a:xfrm>
        </p:spPr>
        <p:txBody>
          <a:bodyPr/>
          <a:lstStyle/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Dikişlerin: </a:t>
            </a:r>
            <a:r>
              <a:rPr lang="tr-TR" sz="24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Küçük ısırık tekniği</a:t>
            </a:r>
            <a:endParaRPr lang="tr-TR" sz="2400" i="1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Sadece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aponevrozdan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geçmesi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Yara kenarından 5-8 mm uzaktan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4-5 mm aralıklarla yerleştirilmesi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Yara ve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sütur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kalıntılarını ölçerek dikiş uzunluğu/ yara uzunluğu oranının hesaplanması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Oranın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dokümente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edilmesi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effectLst/>
              </a:rPr>
              <a:t>≥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4 oran ile yaranın kapatılmaması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64" y="5013176"/>
            <a:ext cx="1465784" cy="13786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Yara İyileşmesi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81200"/>
            <a:ext cx="8424936" cy="411480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En çok yaralamaya sebep           </a:t>
            </a:r>
            <a:r>
              <a:rPr lang="tr-TR" i="1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CERRAH</a:t>
            </a:r>
            <a:endParaRPr lang="tr-TR" i="1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iyileşmesini etkileyen faktörler;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LOKAL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SİSTEMİK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TERAPÖTİK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sp>
        <p:nvSpPr>
          <p:cNvPr id="4" name="3 Sağ Ok"/>
          <p:cNvSpPr/>
          <p:nvPr/>
        </p:nvSpPr>
        <p:spPr bwMode="auto">
          <a:xfrm>
            <a:off x="5508104" y="2204864"/>
            <a:ext cx="648072" cy="21602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Yara İyileşmesi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988840"/>
            <a:ext cx="6908800" cy="4114800"/>
          </a:xfrm>
        </p:spPr>
        <p:txBody>
          <a:bodyPr/>
          <a:lstStyle/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Sistemik Faktörler             Hasta kaynaklı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Lokal Faktörler                  Cerrah Kaynaklı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iyileşme basamaklarında bozulma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4">
              <a:buNone/>
            </a:pP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4">
              <a:buNone/>
            </a:pPr>
            <a:r>
              <a:rPr lang="tr-TR" sz="32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KOMPLİKASYON</a:t>
            </a:r>
            <a:endParaRPr lang="tr-TR" sz="3200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sp>
        <p:nvSpPr>
          <p:cNvPr id="4" name="3 Sağ Ok"/>
          <p:cNvSpPr/>
          <p:nvPr/>
        </p:nvSpPr>
        <p:spPr bwMode="auto">
          <a:xfrm>
            <a:off x="4355976" y="2204864"/>
            <a:ext cx="792088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4 Sağ Ok"/>
          <p:cNvSpPr/>
          <p:nvPr/>
        </p:nvSpPr>
        <p:spPr bwMode="auto">
          <a:xfrm>
            <a:off x="4211960" y="2708920"/>
            <a:ext cx="792088" cy="1440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0" name="9 Dirsek Bağlayıcısı"/>
          <p:cNvCxnSpPr/>
          <p:nvPr/>
        </p:nvCxnSpPr>
        <p:spPr bwMode="auto">
          <a:xfrm>
            <a:off x="3851920" y="4149080"/>
            <a:ext cx="1008112" cy="9361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Aşağı Ok"/>
          <p:cNvSpPr/>
          <p:nvPr/>
        </p:nvSpPr>
        <p:spPr bwMode="auto">
          <a:xfrm>
            <a:off x="4283968" y="4149080"/>
            <a:ext cx="432048" cy="7200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96552" y="522308"/>
            <a:ext cx="8712968" cy="1143000"/>
          </a:xfrm>
        </p:spPr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Karın </a:t>
            </a:r>
            <a:r>
              <a:rPr lang="tr-TR" sz="4000" dirty="0" err="1" smtClean="0">
                <a:solidFill>
                  <a:srgbClr val="FF0000"/>
                </a:solidFill>
              </a:rPr>
              <a:t>Kesisi</a:t>
            </a:r>
            <a:r>
              <a:rPr lang="tr-TR" sz="4000" dirty="0" smtClean="0">
                <a:solidFill>
                  <a:srgbClr val="FF0000"/>
                </a:solidFill>
              </a:rPr>
              <a:t> - Yara İyileşmesi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664742"/>
            <a:ext cx="8712968" cy="468052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Tüm dokularda yara iyileşme prensipleri benzer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Ancak tamamlanması gereken süre farklıdır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i="1" dirty="0" err="1" smtClean="0">
                <a:solidFill>
                  <a:srgbClr val="00B050"/>
                </a:solidFill>
                <a:effectLst/>
              </a:rPr>
              <a:t>Aponörotik</a:t>
            </a:r>
            <a:r>
              <a:rPr lang="tr-TR" sz="2400" i="1" dirty="0" smtClean="0">
                <a:solidFill>
                  <a:srgbClr val="00B050"/>
                </a:solidFill>
                <a:effectLst/>
              </a:rPr>
              <a:t> doku  &gt; doku ve mukoza</a:t>
            </a:r>
            <a:endParaRPr lang="tr-TR" sz="2400" i="1" dirty="0" smtClean="0">
              <a:solidFill>
                <a:srgbClr val="00B050"/>
              </a:solidFill>
              <a:effectLst/>
            </a:endParaRPr>
          </a:p>
          <a:p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99592" y="314452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</a:rPr>
              <a:t>Postoperatif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;  Yara gücünün	1.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</a:rPr>
              <a:t>Hft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    ≤ % 5                            					1. ay     %40-50 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					6.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</a:rPr>
              <a:t>Hft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 	 %60							2. ay     %70-80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		 			1 yıl      %90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</a:rPr>
              <a:t> En hızlı iyileşme ilk 2 ayda 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r>
              <a:rPr lang="tr-TR" sz="2400" i="1" dirty="0" smtClean="0">
                <a:solidFill>
                  <a:schemeClr val="accent1">
                    <a:lumMod val="50000"/>
                  </a:schemeClr>
                </a:solidFill>
              </a:rPr>
              <a:t>  Bir </a:t>
            </a:r>
            <a:r>
              <a:rPr lang="tr-TR" sz="2400" i="1" dirty="0" err="1" smtClean="0">
                <a:solidFill>
                  <a:schemeClr val="accent1">
                    <a:lumMod val="50000"/>
                  </a:schemeClr>
                </a:solidFill>
              </a:rPr>
              <a:t>insizyondan</a:t>
            </a:r>
            <a:r>
              <a:rPr lang="tr-TR" sz="2400" i="1" dirty="0" smtClean="0">
                <a:solidFill>
                  <a:schemeClr val="accent1">
                    <a:lumMod val="50000"/>
                  </a:schemeClr>
                </a:solidFill>
              </a:rPr>
              <a:t> sonra </a:t>
            </a:r>
            <a:r>
              <a:rPr lang="tr-TR" sz="2400" i="1" dirty="0" err="1" smtClean="0">
                <a:solidFill>
                  <a:schemeClr val="accent1">
                    <a:lumMod val="50000"/>
                  </a:schemeClr>
                </a:solidFill>
              </a:rPr>
              <a:t>aponöroz</a:t>
            </a:r>
            <a:r>
              <a:rPr lang="tr-TR" sz="2400" i="1" dirty="0" smtClean="0">
                <a:solidFill>
                  <a:schemeClr val="accent1">
                    <a:lumMod val="50000"/>
                  </a:schemeClr>
                </a:solidFill>
              </a:rPr>
              <a:t> orijinal gücünü asla kazanamaz</a:t>
            </a:r>
            <a:endParaRPr lang="tr-TR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0" y="620688"/>
            <a:ext cx="69088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</a:rPr>
              <a:t>Yara Komplikasyonları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7488"/>
            <a:ext cx="8208912" cy="4611216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Hastaya ait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Cerrahi faktörler;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İnsizyon</a:t>
            </a:r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tipi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Dikiş seçimi - kapama tekniği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        CERRAH faktörü ile düzeltilebilinir</a:t>
            </a:r>
            <a:endParaRPr lang="tr-TR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sp>
        <p:nvSpPr>
          <p:cNvPr id="4" name="3 Aşağı Ok"/>
          <p:cNvSpPr/>
          <p:nvPr/>
        </p:nvSpPr>
        <p:spPr bwMode="auto">
          <a:xfrm>
            <a:off x="3851920" y="4149080"/>
            <a:ext cx="504056" cy="100811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752600"/>
            <a:ext cx="8964488" cy="3456384"/>
          </a:xfrm>
        </p:spPr>
        <p:txBody>
          <a:bodyPr/>
          <a:lstStyle/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Karın </a:t>
            </a:r>
            <a:r>
              <a:rPr lang="tr-TR" sz="28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Kesisi</a:t>
            </a:r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Yara komplikasyonları;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None/>
            </a:pP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Cerrahi alan enfeksiyonu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ayrılması                             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morbidite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, ekonomik yük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İnsizyonel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Herni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buNone/>
            </a:pP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dirty="0"/>
          </a:p>
        </p:txBody>
      </p:sp>
      <p:sp>
        <p:nvSpPr>
          <p:cNvPr id="4" name="3 Sağ Ayraç"/>
          <p:cNvSpPr/>
          <p:nvPr/>
        </p:nvSpPr>
        <p:spPr bwMode="auto">
          <a:xfrm>
            <a:off x="4355976" y="2924619"/>
            <a:ext cx="792088" cy="1008112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1596" y="764704"/>
            <a:ext cx="6908800" cy="1143000"/>
          </a:xfrm>
        </p:spPr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</a:rPr>
              <a:t>Cerrahi Alan Enfeksiyonu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105472"/>
            <a:ext cx="8424936" cy="4752528"/>
          </a:xfrm>
        </p:spPr>
        <p:txBody>
          <a:bodyPr/>
          <a:lstStyle/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Tanım; Pozitif bakteriyolojik kültürler olmasa da yarada </a:t>
            </a:r>
            <a:r>
              <a:rPr lang="tr-TR" sz="28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pürülan</a:t>
            </a:r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akıntının görülmesidir. 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8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İnsidans</a:t>
            </a:r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; </a:t>
            </a:r>
            <a:r>
              <a:rPr lang="tr-TR" sz="28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Major</a:t>
            </a:r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cerrahi sonrası %15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r>
              <a:rPr lang="tr-TR" sz="28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Sıkıntı; </a:t>
            </a:r>
            <a:endParaRPr lang="tr-TR" sz="28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ayrılması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/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İnsizyonel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Fıtık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1596" y="620688"/>
            <a:ext cx="6908800" cy="1143000"/>
          </a:xfrm>
        </p:spPr>
        <p:txBody>
          <a:bodyPr/>
          <a:lstStyle/>
          <a:p>
            <a:r>
              <a:rPr lang="tr-TR" sz="3200" dirty="0" smtClean="0">
                <a:solidFill>
                  <a:srgbClr val="FF0000"/>
                </a:solidFill>
              </a:rPr>
              <a:t>Cerrahi Alan Enfeksiyonu - ÖZET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i="1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Monoflaman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dikiş materyali kullan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Dikişlerde gerginlikten sakın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dudakları sadece değsin, gömülmesin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Dikişleri;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Sadece </a:t>
            </a:r>
            <a:r>
              <a:rPr lang="tr-TR" sz="2400" dirty="0" err="1" smtClean="0">
                <a:solidFill>
                  <a:schemeClr val="accent2">
                    <a:lumMod val="10000"/>
                  </a:schemeClr>
                </a:solidFill>
                <a:effectLst/>
              </a:rPr>
              <a:t>aponevrozdan</a:t>
            </a: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 geç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Yara dudaklarından 5-8 mm uzaktan geç</a:t>
            </a:r>
            <a:endParaRPr lang="tr-TR" sz="2400" dirty="0" smtClean="0">
              <a:solidFill>
                <a:schemeClr val="accent2">
                  <a:lumMod val="10000"/>
                </a:schemeClr>
              </a:solidFill>
              <a:effectLst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accent2">
                    <a:lumMod val="10000"/>
                  </a:schemeClr>
                </a:solidFill>
                <a:effectLst/>
              </a:rPr>
              <a:t>4-5 mm aralıklarla ilerle</a:t>
            </a:r>
            <a:endParaRPr lang="tr-TR" sz="2400" dirty="0">
              <a:solidFill>
                <a:schemeClr val="accent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28800"/>
            <a:ext cx="1549253" cy="14571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za1">
  <a:themeElements>
    <a:clrScheme name="">
      <a:dk1>
        <a:srgbClr val="919191"/>
      </a:dk1>
      <a:lt1>
        <a:srgbClr val="FFFFFF"/>
      </a:lt1>
      <a:dk2>
        <a:srgbClr val="00279F"/>
      </a:dk2>
      <a:lt2>
        <a:srgbClr val="FAFD00"/>
      </a:lt2>
      <a:accent1>
        <a:srgbClr val="618FFD"/>
      </a:accent1>
      <a:accent2>
        <a:srgbClr val="CECECE"/>
      </a:accent2>
      <a:accent3>
        <a:srgbClr val="AAACCD"/>
      </a:accent3>
      <a:accent4>
        <a:srgbClr val="DADADA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Feza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ez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z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za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za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z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z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z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5881</Words>
  <Application>WPS Presentation</Application>
  <PresentationFormat>Ekran Gösterisi (4:3)</PresentationFormat>
  <Paragraphs>281</Paragraphs>
  <Slides>27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Monotype Sorts</vt:lpstr>
      <vt:lpstr>Century</vt:lpstr>
      <vt:lpstr>Microsoft YaHei</vt:lpstr>
      <vt:lpstr/>
      <vt:lpstr>Arial Unicode MS</vt:lpstr>
      <vt:lpstr>Calibri</vt:lpstr>
      <vt:lpstr>Wingdings</vt:lpstr>
      <vt:lpstr>Feza1</vt:lpstr>
      <vt:lpstr>PowerPoint 演示文稿</vt:lpstr>
      <vt:lpstr>YARA – YARA İYİLEŞMESİ</vt:lpstr>
      <vt:lpstr>Yara İyileşmesi</vt:lpstr>
      <vt:lpstr>Yara İyileşmesi</vt:lpstr>
      <vt:lpstr>Karın Kesisi - Yara İyileşmesi</vt:lpstr>
      <vt:lpstr>Yara Komplikasyonları</vt:lpstr>
      <vt:lpstr>PowerPoint 演示文稿</vt:lpstr>
      <vt:lpstr>Cerrahi Alan Enfeksiyonu</vt:lpstr>
      <vt:lpstr>Cerrahi Alan Enfeksiyonu - ÖZET</vt:lpstr>
      <vt:lpstr>Yara Ayrılması</vt:lpstr>
      <vt:lpstr>İNSİZYONEL HERNİ</vt:lpstr>
      <vt:lpstr>KESİ SEÇİMİ</vt:lpstr>
      <vt:lpstr>Median (Orta Hat) Kesi</vt:lpstr>
      <vt:lpstr>İnsizyon Seçimi</vt:lpstr>
      <vt:lpstr>PowerPoint 演示文稿</vt:lpstr>
      <vt:lpstr>Katmanlara Göre Kapama</vt:lpstr>
      <vt:lpstr>Dikiş Boyutu</vt:lpstr>
      <vt:lpstr>Dikiş Materyali /  Sentetik - Doğal</vt:lpstr>
      <vt:lpstr> Dikiş Materyali / Emilen - Emilmeyen</vt:lpstr>
      <vt:lpstr>Fasyal Kapama</vt:lpstr>
      <vt:lpstr>Dikiş Tekniği</vt:lpstr>
      <vt:lpstr>Hesap</vt:lpstr>
      <vt:lpstr>Profilaktik Mesh </vt:lpstr>
      <vt:lpstr>Riskli Hasta</vt:lpstr>
      <vt:lpstr>Biyolojik Mesh</vt:lpstr>
      <vt:lpstr>Nasıl Kapatalım?</vt:lpstr>
      <vt:lpstr>Nasıl Kapatalım?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hg</cp:lastModifiedBy>
  <cp:revision>186</cp:revision>
  <dcterms:created xsi:type="dcterms:W3CDTF">2015-10-20T15:34:00Z</dcterms:created>
  <dcterms:modified xsi:type="dcterms:W3CDTF">2018-05-25T20:12:23Z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