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6" r:id="rId3"/>
    <p:sldId id="259" r:id="rId4"/>
    <p:sldId id="258" r:id="rId5"/>
    <p:sldId id="261" r:id="rId6"/>
    <p:sldId id="275" r:id="rId7"/>
    <p:sldId id="278"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149" y="2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Story" userId="95f86f19d44503da" providerId="LiveId" clId="{99C99EC4-BF46-4BEF-9E28-7BA3183BC9CA}"/>
    <pc:docChg chg="undo custSel addSld delSld modSld sldOrd">
      <pc:chgData name="John Story" userId="95f86f19d44503da" providerId="LiveId" clId="{99C99EC4-BF46-4BEF-9E28-7BA3183BC9CA}" dt="2022-12-30T20:23:28.035" v="1556"/>
      <pc:docMkLst>
        <pc:docMk/>
      </pc:docMkLst>
      <pc:sldChg chg="modSp mod">
        <pc:chgData name="John Story" userId="95f86f19d44503da" providerId="LiveId" clId="{99C99EC4-BF46-4BEF-9E28-7BA3183BC9CA}" dt="2022-12-29T22:21:42.466" v="537" actId="13926"/>
        <pc:sldMkLst>
          <pc:docMk/>
          <pc:sldMk cId="3994124679" sldId="258"/>
        </pc:sldMkLst>
      </pc:sldChg>
      <pc:sldChg chg="modSp mod">
        <pc:chgData name="John Story" userId="95f86f19d44503da" providerId="LiveId" clId="{99C99EC4-BF46-4BEF-9E28-7BA3183BC9CA}" dt="2022-12-29T22:02:13.170" v="424" actId="20577"/>
        <pc:sldMkLst>
          <pc:docMk/>
          <pc:sldMk cId="1141897812" sldId="259"/>
        </pc:sldMkLst>
      </pc:sldChg>
      <pc:sldChg chg="addSp delSp modSp mod modClrScheme chgLayout">
        <pc:chgData name="John Story" userId="95f86f19d44503da" providerId="LiveId" clId="{99C99EC4-BF46-4BEF-9E28-7BA3183BC9CA}" dt="2022-12-29T22:25:02.017" v="688" actId="20577"/>
        <pc:sldMkLst>
          <pc:docMk/>
          <pc:sldMk cId="2831409504" sldId="260"/>
        </pc:sldMkLst>
      </pc:sldChg>
      <pc:sldChg chg="modSp mod">
        <pc:chgData name="John Story" userId="95f86f19d44503da" providerId="LiveId" clId="{99C99EC4-BF46-4BEF-9E28-7BA3183BC9CA}" dt="2022-12-29T22:16:05.997" v="462" actId="20577"/>
        <pc:sldMkLst>
          <pc:docMk/>
          <pc:sldMk cId="813320148" sldId="261"/>
        </pc:sldMkLst>
      </pc:sldChg>
      <pc:sldChg chg="new">
        <pc:chgData name="John Story" userId="95f86f19d44503da" providerId="LiveId" clId="{99C99EC4-BF46-4BEF-9E28-7BA3183BC9CA}" dt="2022-12-29T22:25:32.777" v="689" actId="680"/>
        <pc:sldMkLst>
          <pc:docMk/>
          <pc:sldMk cId="3357273557" sldId="262"/>
        </pc:sldMkLst>
      </pc:sldChg>
      <pc:sldChg chg="addSp delSp modSp new del mod modClrScheme chgLayout">
        <pc:chgData name="John Story" userId="95f86f19d44503da" providerId="LiveId" clId="{99C99EC4-BF46-4BEF-9E28-7BA3183BC9CA}" dt="2022-12-30T19:52:17.431" v="1299" actId="47"/>
        <pc:sldMkLst>
          <pc:docMk/>
          <pc:sldMk cId="1704733723" sldId="263"/>
        </pc:sldMkLst>
      </pc:sldChg>
      <pc:sldChg chg="add ord">
        <pc:chgData name="John Story" userId="95f86f19d44503da" providerId="LiveId" clId="{99C99EC4-BF46-4BEF-9E28-7BA3183BC9CA}" dt="2022-12-30T19:52:04.496" v="1297"/>
        <pc:sldMkLst>
          <pc:docMk/>
          <pc:sldMk cId="1511913893" sldId="270"/>
        </pc:sldMkLst>
      </pc:sldChg>
      <pc:sldChg chg="add ord">
        <pc:chgData name="John Story" userId="95f86f19d44503da" providerId="LiveId" clId="{99C99EC4-BF46-4BEF-9E28-7BA3183BC9CA}" dt="2022-12-30T19:52:04.496" v="1297"/>
        <pc:sldMkLst>
          <pc:docMk/>
          <pc:sldMk cId="267180501" sldId="271"/>
        </pc:sldMkLst>
      </pc:sldChg>
      <pc:sldChg chg="delSp add mod ord">
        <pc:chgData name="John Story" userId="95f86f19d44503da" providerId="LiveId" clId="{99C99EC4-BF46-4BEF-9E28-7BA3183BC9CA}" dt="2022-12-30T19:52:04.496" v="1297"/>
        <pc:sldMkLst>
          <pc:docMk/>
          <pc:sldMk cId="1220567702" sldId="272"/>
        </pc:sldMkLst>
      </pc:sldChg>
      <pc:sldChg chg="modSp add mod ord">
        <pc:chgData name="John Story" userId="95f86f19d44503da" providerId="LiveId" clId="{99C99EC4-BF46-4BEF-9E28-7BA3183BC9CA}" dt="2022-12-30T19:52:04.496" v="1297"/>
        <pc:sldMkLst>
          <pc:docMk/>
          <pc:sldMk cId="3727686368" sldId="273"/>
        </pc:sldMkLst>
      </pc:sldChg>
      <pc:sldChg chg="modSp add mod ord">
        <pc:chgData name="John Story" userId="95f86f19d44503da" providerId="LiveId" clId="{99C99EC4-BF46-4BEF-9E28-7BA3183BC9CA}" dt="2022-12-30T19:52:04.496" v="1297"/>
        <pc:sldMkLst>
          <pc:docMk/>
          <pc:sldMk cId="1500592379" sldId="274"/>
        </pc:sldMkLst>
      </pc:sldChg>
      <pc:sldChg chg="addSp delSp modSp add mod">
        <pc:chgData name="John Story" userId="95f86f19d44503da" providerId="LiveId" clId="{99C99EC4-BF46-4BEF-9E28-7BA3183BC9CA}" dt="2022-12-30T19:51:20.997" v="1295" actId="20577"/>
        <pc:sldMkLst>
          <pc:docMk/>
          <pc:sldMk cId="3092724481" sldId="275"/>
        </pc:sldMkLst>
      </pc:sldChg>
      <pc:sldChg chg="add ord">
        <pc:chgData name="John Story" userId="95f86f19d44503da" providerId="LiveId" clId="{99C99EC4-BF46-4BEF-9E28-7BA3183BC9CA}" dt="2022-12-30T19:52:04.496" v="1297"/>
        <pc:sldMkLst>
          <pc:docMk/>
          <pc:sldMk cId="147202197" sldId="276"/>
        </pc:sldMkLst>
      </pc:sldChg>
      <pc:sldChg chg="add ord">
        <pc:chgData name="John Story" userId="95f86f19d44503da" providerId="LiveId" clId="{99C99EC4-BF46-4BEF-9E28-7BA3183BC9CA}" dt="2022-12-30T19:52:04.496" v="1297"/>
        <pc:sldMkLst>
          <pc:docMk/>
          <pc:sldMk cId="1014793899" sldId="277"/>
        </pc:sldMkLst>
      </pc:sldChg>
      <pc:sldChg chg="addSp delSp modSp add mod">
        <pc:chgData name="John Story" userId="95f86f19d44503da" providerId="LiveId" clId="{99C99EC4-BF46-4BEF-9E28-7BA3183BC9CA}" dt="2022-12-30T20:07:16.770" v="1553" actId="12788"/>
        <pc:sldMkLst>
          <pc:docMk/>
          <pc:sldMk cId="758765367" sldId="278"/>
        </pc:sldMkLst>
      </pc:sldChg>
      <pc:sldChg chg="addSp delSp new mod modClrScheme chgLayout">
        <pc:chgData name="John Story" userId="95f86f19d44503da" providerId="LiveId" clId="{99C99EC4-BF46-4BEF-9E28-7BA3183BC9CA}" dt="2022-12-30T20:23:28.035" v="1556"/>
        <pc:sldMkLst>
          <pc:docMk/>
          <pc:sldMk cId="3448246383" sldId="279"/>
        </pc:sldMkLst>
      </pc:sldChg>
    </pc:docChg>
  </pc:docChgLst>
  <pc:docChgLst>
    <pc:chgData name="John Story" userId="95f86f19d44503da" providerId="LiveId" clId="{A20B50DA-996D-47BC-8582-AF19F91450FD}"/>
    <pc:docChg chg="custSel delSld modSld modMainMaster">
      <pc:chgData name="John Story" userId="95f86f19d44503da" providerId="LiveId" clId="{A20B50DA-996D-47BC-8582-AF19F91450FD}" dt="2025-08-18T22:24:20.065" v="67" actId="47"/>
      <pc:docMkLst>
        <pc:docMk/>
      </pc:docMkLst>
      <pc:sldChg chg="modSp mod">
        <pc:chgData name="John Story" userId="95f86f19d44503da" providerId="LiveId" clId="{A20B50DA-996D-47BC-8582-AF19F91450FD}" dt="2025-08-18T22:21:49.812" v="1" actId="27636"/>
        <pc:sldMkLst>
          <pc:docMk/>
          <pc:sldMk cId="3668634354" sldId="256"/>
        </pc:sldMkLst>
        <pc:spChg chg="mod">
          <ac:chgData name="John Story" userId="95f86f19d44503da" providerId="LiveId" clId="{A20B50DA-996D-47BC-8582-AF19F91450FD}" dt="2025-08-18T22:21:49.812" v="1" actId="27636"/>
          <ac:spMkLst>
            <pc:docMk/>
            <pc:sldMk cId="3668634354" sldId="256"/>
            <ac:spMk id="4" creationId="{F67D03DE-4168-53FF-758A-611AFF102218}"/>
          </ac:spMkLst>
        </pc:spChg>
      </pc:sldChg>
      <pc:sldChg chg="modSp">
        <pc:chgData name="John Story" userId="95f86f19d44503da" providerId="LiveId" clId="{A20B50DA-996D-47BC-8582-AF19F91450FD}" dt="2025-08-18T22:21:49.722" v="0"/>
        <pc:sldMkLst>
          <pc:docMk/>
          <pc:sldMk cId="799442810" sldId="257"/>
        </pc:sldMkLst>
        <pc:spChg chg="mod">
          <ac:chgData name="John Story" userId="95f86f19d44503da" providerId="LiveId" clId="{A20B50DA-996D-47BC-8582-AF19F91450FD}" dt="2025-08-18T22:21:49.722" v="0"/>
          <ac:spMkLst>
            <pc:docMk/>
            <pc:sldMk cId="799442810" sldId="257"/>
            <ac:spMk id="2" creationId="{371BB3D6-8DE4-0DA0-BED5-C9BA8BBFE967}"/>
          </ac:spMkLst>
        </pc:spChg>
        <pc:spChg chg="mod">
          <ac:chgData name="John Story" userId="95f86f19d44503da" providerId="LiveId" clId="{A20B50DA-996D-47BC-8582-AF19F91450FD}" dt="2025-08-18T22:21:49.722" v="0"/>
          <ac:spMkLst>
            <pc:docMk/>
            <pc:sldMk cId="799442810" sldId="257"/>
            <ac:spMk id="3" creationId="{1D4DE744-4F65-13B7-F23D-057086051452}"/>
          </ac:spMkLst>
        </pc:spChg>
      </pc:sldChg>
      <pc:sldChg chg="modSp">
        <pc:chgData name="John Story" userId="95f86f19d44503da" providerId="LiveId" clId="{A20B50DA-996D-47BC-8582-AF19F91450FD}" dt="2025-08-18T22:21:49.722" v="0"/>
        <pc:sldMkLst>
          <pc:docMk/>
          <pc:sldMk cId="3994124679" sldId="258"/>
        </pc:sldMkLst>
        <pc:spChg chg="mod">
          <ac:chgData name="John Story" userId="95f86f19d44503da" providerId="LiveId" clId="{A20B50DA-996D-47BC-8582-AF19F91450FD}" dt="2025-08-18T22:21:49.722" v="0"/>
          <ac:spMkLst>
            <pc:docMk/>
            <pc:sldMk cId="3994124679" sldId="258"/>
            <ac:spMk id="2" creationId="{C754D8D3-AAE1-0795-0409-6E9494F5A5BA}"/>
          </ac:spMkLst>
        </pc:spChg>
        <pc:spChg chg="mod">
          <ac:chgData name="John Story" userId="95f86f19d44503da" providerId="LiveId" clId="{A20B50DA-996D-47BC-8582-AF19F91450FD}" dt="2025-08-18T22:21:49.722" v="0"/>
          <ac:spMkLst>
            <pc:docMk/>
            <pc:sldMk cId="3994124679" sldId="258"/>
            <ac:spMk id="3" creationId="{D7175C80-9656-CF20-36F5-E1FCBE7A302C}"/>
          </ac:spMkLst>
        </pc:spChg>
      </pc:sldChg>
      <pc:sldChg chg="modSp">
        <pc:chgData name="John Story" userId="95f86f19d44503da" providerId="LiveId" clId="{A20B50DA-996D-47BC-8582-AF19F91450FD}" dt="2025-08-18T22:21:49.722" v="0"/>
        <pc:sldMkLst>
          <pc:docMk/>
          <pc:sldMk cId="1141897812" sldId="259"/>
        </pc:sldMkLst>
        <pc:spChg chg="mod">
          <ac:chgData name="John Story" userId="95f86f19d44503da" providerId="LiveId" clId="{A20B50DA-996D-47BC-8582-AF19F91450FD}" dt="2025-08-18T22:21:49.722" v="0"/>
          <ac:spMkLst>
            <pc:docMk/>
            <pc:sldMk cId="1141897812" sldId="259"/>
            <ac:spMk id="2" creationId="{C754D8D3-AAE1-0795-0409-6E9494F5A5BA}"/>
          </ac:spMkLst>
        </pc:spChg>
        <pc:spChg chg="mod">
          <ac:chgData name="John Story" userId="95f86f19d44503da" providerId="LiveId" clId="{A20B50DA-996D-47BC-8582-AF19F91450FD}" dt="2025-08-18T22:21:49.722" v="0"/>
          <ac:spMkLst>
            <pc:docMk/>
            <pc:sldMk cId="1141897812" sldId="259"/>
            <ac:spMk id="3" creationId="{D7175C80-9656-CF20-36F5-E1FCBE7A302C}"/>
          </ac:spMkLst>
        </pc:spChg>
      </pc:sldChg>
      <pc:sldChg chg="modSp">
        <pc:chgData name="John Story" userId="95f86f19d44503da" providerId="LiveId" clId="{A20B50DA-996D-47BC-8582-AF19F91450FD}" dt="2025-08-18T22:21:49.722" v="0"/>
        <pc:sldMkLst>
          <pc:docMk/>
          <pc:sldMk cId="813320148" sldId="261"/>
        </pc:sldMkLst>
        <pc:spChg chg="mod">
          <ac:chgData name="John Story" userId="95f86f19d44503da" providerId="LiveId" clId="{A20B50DA-996D-47BC-8582-AF19F91450FD}" dt="2025-08-18T22:21:49.722" v="0"/>
          <ac:spMkLst>
            <pc:docMk/>
            <pc:sldMk cId="813320148" sldId="261"/>
            <ac:spMk id="2" creationId="{C754D8D3-AAE1-0795-0409-6E9494F5A5BA}"/>
          </ac:spMkLst>
        </pc:spChg>
        <pc:spChg chg="mod">
          <ac:chgData name="John Story" userId="95f86f19d44503da" providerId="LiveId" clId="{A20B50DA-996D-47BC-8582-AF19F91450FD}" dt="2025-08-18T22:21:49.722" v="0"/>
          <ac:spMkLst>
            <pc:docMk/>
            <pc:sldMk cId="813320148" sldId="261"/>
            <ac:spMk id="3" creationId="{D7175C80-9656-CF20-36F5-E1FCBE7A302C}"/>
          </ac:spMkLst>
        </pc:spChg>
      </pc:sldChg>
      <pc:sldChg chg="modSp del">
        <pc:chgData name="John Story" userId="95f86f19d44503da" providerId="LiveId" clId="{A20B50DA-996D-47BC-8582-AF19F91450FD}" dt="2025-08-18T22:24:20.065" v="67" actId="47"/>
        <pc:sldMkLst>
          <pc:docMk/>
          <pc:sldMk cId="3357273557" sldId="262"/>
        </pc:sldMkLst>
        <pc:spChg chg="mod">
          <ac:chgData name="John Story" userId="95f86f19d44503da" providerId="LiveId" clId="{A20B50DA-996D-47BC-8582-AF19F91450FD}" dt="2025-08-18T22:21:49.722" v="0"/>
          <ac:spMkLst>
            <pc:docMk/>
            <pc:sldMk cId="3357273557" sldId="262"/>
            <ac:spMk id="2" creationId="{C45807DE-37A8-D291-E7CF-D5F9B46FE221}"/>
          </ac:spMkLst>
        </pc:spChg>
        <pc:spChg chg="mod">
          <ac:chgData name="John Story" userId="95f86f19d44503da" providerId="LiveId" clId="{A20B50DA-996D-47BC-8582-AF19F91450FD}" dt="2025-08-18T22:21:49.722" v="0"/>
          <ac:spMkLst>
            <pc:docMk/>
            <pc:sldMk cId="3357273557" sldId="262"/>
            <ac:spMk id="3" creationId="{E87612D8-91FE-54F4-ADFD-6018CA5CAEF7}"/>
          </ac:spMkLst>
        </pc:spChg>
      </pc:sldChg>
      <pc:sldChg chg="del">
        <pc:chgData name="John Story" userId="95f86f19d44503da" providerId="LiveId" clId="{A20B50DA-996D-47BC-8582-AF19F91450FD}" dt="2025-08-18T22:24:20.065" v="67" actId="47"/>
        <pc:sldMkLst>
          <pc:docMk/>
          <pc:sldMk cId="1511913893" sldId="270"/>
        </pc:sldMkLst>
      </pc:sldChg>
      <pc:sldChg chg="del">
        <pc:chgData name="John Story" userId="95f86f19d44503da" providerId="LiveId" clId="{A20B50DA-996D-47BC-8582-AF19F91450FD}" dt="2025-08-18T22:24:20.065" v="67" actId="47"/>
        <pc:sldMkLst>
          <pc:docMk/>
          <pc:sldMk cId="267180501" sldId="271"/>
        </pc:sldMkLst>
      </pc:sldChg>
      <pc:sldChg chg="del">
        <pc:chgData name="John Story" userId="95f86f19d44503da" providerId="LiveId" clId="{A20B50DA-996D-47BC-8582-AF19F91450FD}" dt="2025-08-18T22:24:20.065" v="67" actId="47"/>
        <pc:sldMkLst>
          <pc:docMk/>
          <pc:sldMk cId="1220567702" sldId="272"/>
        </pc:sldMkLst>
      </pc:sldChg>
      <pc:sldChg chg="del">
        <pc:chgData name="John Story" userId="95f86f19d44503da" providerId="LiveId" clId="{A20B50DA-996D-47BC-8582-AF19F91450FD}" dt="2025-08-18T22:24:20.065" v="67" actId="47"/>
        <pc:sldMkLst>
          <pc:docMk/>
          <pc:sldMk cId="3727686368" sldId="273"/>
        </pc:sldMkLst>
      </pc:sldChg>
      <pc:sldChg chg="del">
        <pc:chgData name="John Story" userId="95f86f19d44503da" providerId="LiveId" clId="{A20B50DA-996D-47BC-8582-AF19F91450FD}" dt="2025-08-18T22:24:20.065" v="67" actId="47"/>
        <pc:sldMkLst>
          <pc:docMk/>
          <pc:sldMk cId="1500592379" sldId="274"/>
        </pc:sldMkLst>
      </pc:sldChg>
      <pc:sldChg chg="modSp">
        <pc:chgData name="John Story" userId="95f86f19d44503da" providerId="LiveId" clId="{A20B50DA-996D-47BC-8582-AF19F91450FD}" dt="2025-08-18T22:23:35.084" v="66" actId="1035"/>
        <pc:sldMkLst>
          <pc:docMk/>
          <pc:sldMk cId="3092724481" sldId="275"/>
        </pc:sldMkLst>
        <pc:spChg chg="mod">
          <ac:chgData name="John Story" userId="95f86f19d44503da" providerId="LiveId" clId="{A20B50DA-996D-47BC-8582-AF19F91450FD}" dt="2025-08-18T22:23:35.084" v="66" actId="1035"/>
          <ac:spMkLst>
            <pc:docMk/>
            <pc:sldMk cId="3092724481" sldId="275"/>
            <ac:spMk id="128" creationId="{E0B4EA65-9118-837E-E014-BF61E1007EDA}"/>
          </ac:spMkLst>
        </pc:spChg>
        <pc:spChg chg="mod">
          <ac:chgData name="John Story" userId="95f86f19d44503da" providerId="LiveId" clId="{A20B50DA-996D-47BC-8582-AF19F91450FD}" dt="2025-08-18T22:23:35.084" v="66" actId="1035"/>
          <ac:spMkLst>
            <pc:docMk/>
            <pc:sldMk cId="3092724481" sldId="275"/>
            <ac:spMk id="29697" creationId="{A356B1CE-804A-BC1D-B97E-55CA9EEE2EAF}"/>
          </ac:spMkLst>
        </pc:spChg>
        <pc:spChg chg="mod">
          <ac:chgData name="John Story" userId="95f86f19d44503da" providerId="LiveId" clId="{A20B50DA-996D-47BC-8582-AF19F91450FD}" dt="2025-08-18T22:23:35.084" v="66" actId="1035"/>
          <ac:spMkLst>
            <pc:docMk/>
            <pc:sldMk cId="3092724481" sldId="275"/>
            <ac:spMk id="29713" creationId="{1B6D6074-49B7-4E76-807E-8E1C0A79DF2E}"/>
          </ac:spMkLst>
        </pc:spChg>
        <pc:spChg chg="mod">
          <ac:chgData name="John Story" userId="95f86f19d44503da" providerId="LiveId" clId="{A20B50DA-996D-47BC-8582-AF19F91450FD}" dt="2025-08-18T22:23:35.084" v="66" actId="1035"/>
          <ac:spMkLst>
            <pc:docMk/>
            <pc:sldMk cId="3092724481" sldId="275"/>
            <ac:spMk id="29730" creationId="{7D8F4F37-F026-0494-7D5F-319013CFE5B1}"/>
          </ac:spMkLst>
        </pc:spChg>
        <pc:spChg chg="mod">
          <ac:chgData name="John Story" userId="95f86f19d44503da" providerId="LiveId" clId="{A20B50DA-996D-47BC-8582-AF19F91450FD}" dt="2025-08-18T22:23:35.084" v="66" actId="1035"/>
          <ac:spMkLst>
            <pc:docMk/>
            <pc:sldMk cId="3092724481" sldId="275"/>
            <ac:spMk id="29756" creationId="{A8F05A5B-EA04-4693-9BE8-EF5AEC5A9BDD}"/>
          </ac:spMkLst>
        </pc:spChg>
        <pc:spChg chg="mod">
          <ac:chgData name="John Story" userId="95f86f19d44503da" providerId="LiveId" clId="{A20B50DA-996D-47BC-8582-AF19F91450FD}" dt="2025-08-18T22:23:35.084" v="66" actId="1035"/>
          <ac:spMkLst>
            <pc:docMk/>
            <pc:sldMk cId="3092724481" sldId="275"/>
            <ac:spMk id="29771" creationId="{7955EE9A-CDDA-4BB7-99ED-390524A32768}"/>
          </ac:spMkLst>
        </pc:spChg>
        <pc:spChg chg="mod">
          <ac:chgData name="John Story" userId="95f86f19d44503da" providerId="LiveId" clId="{A20B50DA-996D-47BC-8582-AF19F91450FD}" dt="2025-08-18T22:23:35.084" v="66" actId="1035"/>
          <ac:spMkLst>
            <pc:docMk/>
            <pc:sldMk cId="3092724481" sldId="275"/>
            <ac:spMk id="29785" creationId="{1D8D14CF-7B88-424E-AF12-BF7FEA22BE84}"/>
          </ac:spMkLst>
        </pc:spChg>
        <pc:spChg chg="mod">
          <ac:chgData name="John Story" userId="95f86f19d44503da" providerId="LiveId" clId="{A20B50DA-996D-47BC-8582-AF19F91450FD}" dt="2025-08-18T22:23:35.084" v="66" actId="1035"/>
          <ac:spMkLst>
            <pc:docMk/>
            <pc:sldMk cId="3092724481" sldId="275"/>
            <ac:spMk id="29789" creationId="{B72E72BA-B980-47C2-9F83-33ABDFEA49D3}"/>
          </ac:spMkLst>
        </pc:spChg>
        <pc:spChg chg="mod">
          <ac:chgData name="John Story" userId="95f86f19d44503da" providerId="LiveId" clId="{A20B50DA-996D-47BC-8582-AF19F91450FD}" dt="2025-08-18T22:23:35.084" v="66" actId="1035"/>
          <ac:spMkLst>
            <pc:docMk/>
            <pc:sldMk cId="3092724481" sldId="275"/>
            <ac:spMk id="29851" creationId="{9AB60BDE-1E71-8E9F-425B-F9C52E22205A}"/>
          </ac:spMkLst>
        </pc:spChg>
        <pc:spChg chg="mod">
          <ac:chgData name="John Story" userId="95f86f19d44503da" providerId="LiveId" clId="{A20B50DA-996D-47BC-8582-AF19F91450FD}" dt="2025-08-18T22:23:35.084" v="66" actId="1035"/>
          <ac:spMkLst>
            <pc:docMk/>
            <pc:sldMk cId="3092724481" sldId="275"/>
            <ac:spMk id="29914" creationId="{6F848F31-F191-20C2-AECD-77DC22740DCE}"/>
          </ac:spMkLst>
        </pc:spChg>
      </pc:sldChg>
      <pc:sldChg chg="del">
        <pc:chgData name="John Story" userId="95f86f19d44503da" providerId="LiveId" clId="{A20B50DA-996D-47BC-8582-AF19F91450FD}" dt="2025-08-18T22:24:20.065" v="67" actId="47"/>
        <pc:sldMkLst>
          <pc:docMk/>
          <pc:sldMk cId="147202197" sldId="276"/>
        </pc:sldMkLst>
      </pc:sldChg>
      <pc:sldChg chg="del">
        <pc:chgData name="John Story" userId="95f86f19d44503da" providerId="LiveId" clId="{A20B50DA-996D-47BC-8582-AF19F91450FD}" dt="2025-08-18T22:24:20.065" v="67" actId="47"/>
        <pc:sldMkLst>
          <pc:docMk/>
          <pc:sldMk cId="1014793899" sldId="277"/>
        </pc:sldMkLst>
      </pc:sldChg>
      <pc:sldChg chg="del">
        <pc:chgData name="John Story" userId="95f86f19d44503da" providerId="LiveId" clId="{A20B50DA-996D-47BC-8582-AF19F91450FD}" dt="2025-08-18T22:24:20.065" v="67" actId="47"/>
        <pc:sldMkLst>
          <pc:docMk/>
          <pc:sldMk cId="3448246383" sldId="279"/>
        </pc:sldMkLst>
      </pc:sldChg>
      <pc:sldMasterChg chg="modSldLayout">
        <pc:chgData name="John Story" userId="95f86f19d44503da" providerId="LiveId" clId="{A20B50DA-996D-47BC-8582-AF19F91450FD}" dt="2025-08-18T22:23:15.709" v="53" actId="1035"/>
        <pc:sldMasterMkLst>
          <pc:docMk/>
          <pc:sldMasterMk cId="1725034109" sldId="2147483660"/>
        </pc:sldMasterMkLst>
        <pc:sldLayoutChg chg="modSp mod">
          <pc:chgData name="John Story" userId="95f86f19d44503da" providerId="LiveId" clId="{A20B50DA-996D-47BC-8582-AF19F91450FD}" dt="2025-08-18T22:22:19.792" v="44" actId="1035"/>
          <pc:sldLayoutMkLst>
            <pc:docMk/>
            <pc:sldMasterMk cId="1725034109" sldId="2147483660"/>
            <pc:sldLayoutMk cId="1849988246" sldId="2147483662"/>
          </pc:sldLayoutMkLst>
          <pc:cxnChg chg="mod">
            <ac:chgData name="John Story" userId="95f86f19d44503da" providerId="LiveId" clId="{A20B50DA-996D-47BC-8582-AF19F91450FD}" dt="2025-08-18T22:22:19.792" v="44" actId="1035"/>
            <ac:cxnSpMkLst>
              <pc:docMk/>
              <pc:sldMasterMk cId="1725034109" sldId="2147483660"/>
              <pc:sldLayoutMk cId="1849988246" sldId="2147483662"/>
              <ac:cxnSpMk id="9" creationId="{8E9097E8-95FC-4DE0-A6AE-7F9613A44DA2}"/>
            </ac:cxnSpMkLst>
          </pc:cxnChg>
        </pc:sldLayoutChg>
        <pc:sldLayoutChg chg="modSp mod">
          <pc:chgData name="John Story" userId="95f86f19d44503da" providerId="LiveId" clId="{A20B50DA-996D-47BC-8582-AF19F91450FD}" dt="2025-08-18T22:23:15.709" v="53" actId="1035"/>
          <pc:sldLayoutMkLst>
            <pc:docMk/>
            <pc:sldMasterMk cId="1725034109" sldId="2147483660"/>
            <pc:sldLayoutMk cId="3073417468" sldId="2147483667"/>
          </pc:sldLayoutMkLst>
          <pc:spChg chg="mod">
            <ac:chgData name="John Story" userId="95f86f19d44503da" providerId="LiveId" clId="{A20B50DA-996D-47BC-8582-AF19F91450FD}" dt="2025-08-18T22:23:15.709" v="53" actId="1035"/>
            <ac:spMkLst>
              <pc:docMk/>
              <pc:sldMasterMk cId="1725034109" sldId="2147483660"/>
              <pc:sldLayoutMk cId="3073417468" sldId="2147483667"/>
              <ac:spMk id="4" creationId="{392BBE32-1193-6B66-63EB-6F2EDE38B8C8}"/>
            </ac:spMkLst>
          </pc:spChg>
          <pc:spChg chg="mod">
            <ac:chgData name="John Story" userId="95f86f19d44503da" providerId="LiveId" clId="{A20B50DA-996D-47BC-8582-AF19F91450FD}" dt="2025-08-18T22:23:15.709" v="53" actId="1035"/>
            <ac:spMkLst>
              <pc:docMk/>
              <pc:sldMasterMk cId="1725034109" sldId="2147483660"/>
              <pc:sldLayoutMk cId="3073417468" sldId="2147483667"/>
              <ac:spMk id="6" creationId="{2BFAD43C-58CD-0A69-7C72-5F2B97422AEC}"/>
            </ac:spMkLst>
          </pc:spChg>
          <pc:spChg chg="mod">
            <ac:chgData name="John Story" userId="95f86f19d44503da" providerId="LiveId" clId="{A20B50DA-996D-47BC-8582-AF19F91450FD}" dt="2025-08-18T22:23:15.709" v="53" actId="1035"/>
            <ac:spMkLst>
              <pc:docMk/>
              <pc:sldMasterMk cId="1725034109" sldId="2147483660"/>
              <pc:sldLayoutMk cId="3073417468" sldId="2147483667"/>
              <ac:spMk id="8" creationId="{B6199226-B258-1A8E-F31E-57F132656879}"/>
            </ac:spMkLst>
          </pc:spChg>
          <pc:spChg chg="mod">
            <ac:chgData name="John Story" userId="95f86f19d44503da" providerId="LiveId" clId="{A20B50DA-996D-47BC-8582-AF19F91450FD}" dt="2025-08-18T22:23:15.709" v="53" actId="1035"/>
            <ac:spMkLst>
              <pc:docMk/>
              <pc:sldMasterMk cId="1725034109" sldId="2147483660"/>
              <pc:sldLayoutMk cId="3073417468" sldId="2147483667"/>
              <ac:spMk id="9" creationId="{148A0AC4-3B5C-2E51-0B39-5F9094A8AC63}"/>
            </ac:spMkLst>
          </pc:spChg>
          <pc:picChg chg="mod">
            <ac:chgData name="John Story" userId="95f86f19d44503da" providerId="LiveId" clId="{A20B50DA-996D-47BC-8582-AF19F91450FD}" dt="2025-08-18T22:23:15.709" v="53" actId="1035"/>
            <ac:picMkLst>
              <pc:docMk/>
              <pc:sldMasterMk cId="1725034109" sldId="2147483660"/>
              <pc:sldLayoutMk cId="3073417468" sldId="2147483667"/>
              <ac:picMk id="7" creationId="{2115E947-AC9B-A133-CCEB-4AAFC1CCDFB8}"/>
            </ac:picMkLst>
          </pc:picChg>
        </pc:sldLayoutChg>
      </pc:sldMasterChg>
    </pc:docChg>
  </pc:docChgLst>
  <pc:docChgLst>
    <pc:chgData name="John Story" userId="95f86f19d44503da" providerId="LiveId" clId="{C087A049-740F-4735-975F-5C2129CA31F5}"/>
    <pc:docChg chg="custSel modSld">
      <pc:chgData name="John Story" userId="95f86f19d44503da" providerId="LiveId" clId="{C087A049-740F-4735-975F-5C2129CA31F5}" dt="2025-07-10T18:51:07.138" v="1410" actId="20577"/>
      <pc:docMkLst>
        <pc:docMk/>
      </pc:docMkLst>
      <pc:sldChg chg="modSp mod">
        <pc:chgData name="John Story" userId="95f86f19d44503da" providerId="LiveId" clId="{C087A049-740F-4735-975F-5C2129CA31F5}" dt="2025-07-10T18:51:07.138" v="1410" actId="20577"/>
        <pc:sldMkLst>
          <pc:docMk/>
          <pc:sldMk cId="3668634354" sldId="256"/>
        </pc:sldMkLst>
      </pc:sldChg>
      <pc:sldChg chg="modSp mod">
        <pc:chgData name="John Story" userId="95f86f19d44503da" providerId="LiveId" clId="{C087A049-740F-4735-975F-5C2129CA31F5}" dt="2025-07-10T18:18:36.638" v="1118" actId="20577"/>
        <pc:sldMkLst>
          <pc:docMk/>
          <pc:sldMk cId="3994124679" sldId="258"/>
        </pc:sldMkLst>
      </pc:sldChg>
      <pc:sldChg chg="modSp mod">
        <pc:chgData name="John Story" userId="95f86f19d44503da" providerId="LiveId" clId="{C087A049-740F-4735-975F-5C2129CA31F5}" dt="2025-07-10T18:21:06.950" v="1400" actId="20577"/>
        <pc:sldMkLst>
          <pc:docMk/>
          <pc:sldMk cId="813320148" sldId="261"/>
        </pc:sldMkLst>
      </pc:sldChg>
    </pc:docChg>
  </pc:docChgLst>
  <pc:docChgLst>
    <pc:chgData name="John Story" userId="95f86f19d44503da" providerId="LiveId" clId="{AEC64B31-886B-47F4-B52E-7B47C2EF6BE8}"/>
    <pc:docChg chg="custSel modSld">
      <pc:chgData name="John Story" userId="95f86f19d44503da" providerId="LiveId" clId="{AEC64B31-886B-47F4-B52E-7B47C2EF6BE8}" dt="2024-01-30T15:19:00.838" v="695" actId="20577"/>
      <pc:docMkLst>
        <pc:docMk/>
      </pc:docMkLst>
      <pc:sldChg chg="addSp modSp mod">
        <pc:chgData name="John Story" userId="95f86f19d44503da" providerId="LiveId" clId="{AEC64B31-886B-47F4-B52E-7B47C2EF6BE8}" dt="2024-01-30T15:19:00.838" v="695" actId="20577"/>
        <pc:sldMkLst>
          <pc:docMk/>
          <pc:sldMk cId="3668634354" sldId="256"/>
        </pc:sldMkLst>
      </pc:sldChg>
    </pc:docChg>
  </pc:docChgLst>
  <pc:docChgLst>
    <pc:chgData name="John Story" userId="95f86f19d44503da" providerId="LiveId" clId="{193F301C-0102-4C32-8505-F2ED119730C5}"/>
    <pc:docChg chg="undo custSel modSld sldOrd">
      <pc:chgData name="John Story" userId="95f86f19d44503da" providerId="LiveId" clId="{193F301C-0102-4C32-8505-F2ED119730C5}" dt="2024-01-31T17:39:11.780" v="538" actId="20577"/>
      <pc:docMkLst>
        <pc:docMk/>
      </pc:docMkLst>
      <pc:sldChg chg="modSp mod">
        <pc:chgData name="John Story" userId="95f86f19d44503da" providerId="LiveId" clId="{193F301C-0102-4C32-8505-F2ED119730C5}" dt="2024-01-31T17:30:17.195" v="198" actId="27636"/>
        <pc:sldMkLst>
          <pc:docMk/>
          <pc:sldMk cId="3668634354" sldId="256"/>
        </pc:sldMkLst>
      </pc:sldChg>
      <pc:sldChg chg="ord">
        <pc:chgData name="John Story" userId="95f86f19d44503da" providerId="LiveId" clId="{193F301C-0102-4C32-8505-F2ED119730C5}" dt="2024-01-31T17:29:53.523" v="194"/>
        <pc:sldMkLst>
          <pc:docMk/>
          <pc:sldMk cId="3994124679" sldId="258"/>
        </pc:sldMkLst>
      </pc:sldChg>
      <pc:sldChg chg="ord">
        <pc:chgData name="John Story" userId="95f86f19d44503da" providerId="LiveId" clId="{193F301C-0102-4C32-8505-F2ED119730C5}" dt="2024-01-31T17:29:56.676" v="196"/>
        <pc:sldMkLst>
          <pc:docMk/>
          <pc:sldMk cId="1141897812" sldId="259"/>
        </pc:sldMkLst>
      </pc:sldChg>
      <pc:sldChg chg="modSp mod">
        <pc:chgData name="John Story" userId="95f86f19d44503da" providerId="LiveId" clId="{193F301C-0102-4C32-8505-F2ED119730C5}" dt="2024-01-31T17:35:50.720" v="455" actId="6549"/>
        <pc:sldMkLst>
          <pc:docMk/>
          <pc:sldMk cId="2831409504" sldId="260"/>
        </pc:sldMkLst>
      </pc:sldChg>
      <pc:sldChg chg="modSp mod ord">
        <pc:chgData name="John Story" userId="95f86f19d44503da" providerId="LiveId" clId="{193F301C-0102-4C32-8505-F2ED119730C5}" dt="2024-01-31T17:39:11.780" v="538" actId="20577"/>
        <pc:sldMkLst>
          <pc:docMk/>
          <pc:sldMk cId="813320148"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CE399B-E841-41D5-B06D-F9D764CB6D12}" type="datetimeFigureOut">
              <a:rPr lang="en-US" smtClean="0"/>
              <a:t>8/18/2025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4D9D5-BA9E-4CC9-AF85-0FBEC74147E1}" type="slidenum">
              <a:rPr lang="en-US" smtClean="0"/>
              <a:t>‹#›</a:t>
            </a:fld>
            <a:endParaRPr lang="en-US"/>
          </a:p>
        </p:txBody>
      </p:sp>
    </p:spTree>
    <p:extLst>
      <p:ext uri="{BB962C8B-B14F-4D97-AF65-F5344CB8AC3E}">
        <p14:creationId xmlns:p14="http://schemas.microsoft.com/office/powerpoint/2010/main" val="3301551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97FD99C-4946-46EE-9885-2EFC58EA4600}" type="slidenum">
              <a:rPr lang="en-US" smtClean="0"/>
              <a:t>6</a:t>
            </a:fld>
            <a:endParaRPr lang="en-US"/>
          </a:p>
        </p:txBody>
      </p:sp>
    </p:spTree>
    <p:extLst>
      <p:ext uri="{BB962C8B-B14F-4D97-AF65-F5344CB8AC3E}">
        <p14:creationId xmlns:p14="http://schemas.microsoft.com/office/powerpoint/2010/main" val="404858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97FD99C-4946-46EE-9885-2EFC58EA4600}" type="slidenum">
              <a:rPr lang="en-US" smtClean="0"/>
              <a:t>7</a:t>
            </a:fld>
            <a:endParaRPr lang="en-US"/>
          </a:p>
        </p:txBody>
      </p:sp>
    </p:spTree>
    <p:extLst>
      <p:ext uri="{BB962C8B-B14F-4D97-AF65-F5344CB8AC3E}">
        <p14:creationId xmlns:p14="http://schemas.microsoft.com/office/powerpoint/2010/main" val="35666701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6D31BDB-6730-EC7C-4399-3381CEBCCC93}"/>
              </a:ext>
            </a:extLst>
          </p:cNvPr>
          <p:cNvSpPr/>
          <p:nvPr/>
        </p:nvSpPr>
        <p:spPr>
          <a:xfrm>
            <a:off x="1524000" y="3602038"/>
            <a:ext cx="9144000" cy="165576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055201-228B-B841-09FB-E7098B9FCADB}"/>
              </a:ext>
            </a:extLst>
          </p:cNvPr>
          <p:cNvSpPr>
            <a:spLocks noGrp="1"/>
          </p:cNvSpPr>
          <p:nvPr>
            <p:ph type="ctrTitle"/>
          </p:nvPr>
        </p:nvSpPr>
        <p:spPr>
          <a:xfrm>
            <a:off x="1524000" y="1122363"/>
            <a:ext cx="9144000" cy="2225674"/>
          </a:xfrm>
        </p:spPr>
        <p:txBody>
          <a:bodyPr anchor="b">
            <a:normAutofit/>
          </a:bodyPr>
          <a:lstStyle>
            <a:lvl1pPr algn="ctr">
              <a:defRPr sz="44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0FACD8-F6D1-DB80-D7FC-4A668945144D}"/>
              </a:ext>
            </a:extLst>
          </p:cNvPr>
          <p:cNvSpPr>
            <a:spLocks noGrp="1"/>
          </p:cNvSpPr>
          <p:nvPr>
            <p:ph type="subTitle" idx="1"/>
          </p:nvPr>
        </p:nvSpPr>
        <p:spPr>
          <a:xfrm>
            <a:off x="1524000" y="3763964"/>
            <a:ext cx="9144000" cy="1493835"/>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C2AEC0-04CF-14F6-C389-F0A4BE9EC25A}"/>
              </a:ext>
            </a:extLst>
          </p:cNvPr>
          <p:cNvSpPr>
            <a:spLocks noGrp="1"/>
          </p:cNvSpPr>
          <p:nvPr>
            <p:ph type="dt" sz="half" idx="10"/>
          </p:nvPr>
        </p:nvSpPr>
        <p:spPr/>
        <p:txBody>
          <a:bodyPr/>
          <a:lstStyle/>
          <a:p>
            <a:fld id="{86A2A169-3611-4170-BD93-1A79770985AC}" type="datetimeFigureOut">
              <a:rPr lang="en-US" smtClean="0"/>
              <a:t>8/18/2025</a:t>
            </a:fld>
            <a:endParaRPr lang="en-US"/>
          </a:p>
        </p:txBody>
      </p:sp>
      <p:sp>
        <p:nvSpPr>
          <p:cNvPr id="5" name="Footer Placeholder 4">
            <a:extLst>
              <a:ext uri="{FF2B5EF4-FFF2-40B4-BE49-F238E27FC236}">
                <a16:creationId xmlns:a16="http://schemas.microsoft.com/office/drawing/2014/main" id="{4154397D-BC0D-1F87-946C-B49A075C0C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E4B6DD-655F-FF56-99CA-0CE721379FBC}"/>
              </a:ext>
            </a:extLst>
          </p:cNvPr>
          <p:cNvSpPr>
            <a:spLocks noGrp="1"/>
          </p:cNvSpPr>
          <p:nvPr>
            <p:ph type="sldNum" sz="quarter" idx="12"/>
          </p:nvPr>
        </p:nvSpPr>
        <p:spPr/>
        <p:txBody>
          <a:bodyPr/>
          <a:lstStyle/>
          <a:p>
            <a:fld id="{9011F07D-FDE5-4791-93F1-DE52572E5587}" type="slidenum">
              <a:rPr lang="en-US" smtClean="0"/>
              <a:t>‹#›</a:t>
            </a:fld>
            <a:endParaRPr lang="en-US"/>
          </a:p>
        </p:txBody>
      </p:sp>
      <p:cxnSp>
        <p:nvCxnSpPr>
          <p:cNvPr id="9" name="Straight Connector 8">
            <a:extLst>
              <a:ext uri="{FF2B5EF4-FFF2-40B4-BE49-F238E27FC236}">
                <a16:creationId xmlns:a16="http://schemas.microsoft.com/office/drawing/2014/main" id="{24957725-1ACE-BEA3-CA8D-444C1A333EE0}"/>
              </a:ext>
            </a:extLst>
          </p:cNvPr>
          <p:cNvCxnSpPr/>
          <p:nvPr/>
        </p:nvCxnSpPr>
        <p:spPr>
          <a:xfrm>
            <a:off x="1516251" y="3509963"/>
            <a:ext cx="91440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descr="A logo with text on it&#10;&#10;AI-generated content may be incorrect.">
            <a:extLst>
              <a:ext uri="{FF2B5EF4-FFF2-40B4-BE49-F238E27FC236}">
                <a16:creationId xmlns:a16="http://schemas.microsoft.com/office/drawing/2014/main" id="{F92B7603-F1F1-79D4-FBA3-D10DDD0E55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5121275"/>
            <a:ext cx="2743200" cy="1371600"/>
          </a:xfrm>
          <a:prstGeom prst="rect">
            <a:avLst/>
          </a:prstGeom>
        </p:spPr>
      </p:pic>
    </p:spTree>
    <p:extLst>
      <p:ext uri="{BB962C8B-B14F-4D97-AF65-F5344CB8AC3E}">
        <p14:creationId xmlns:p14="http://schemas.microsoft.com/office/powerpoint/2010/main" val="4024511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CB3A5C-7F90-97C0-B3B8-3E374FA5410A}"/>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93FB31BF-77EF-3614-4D31-D66608BAB40F}"/>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FB9643A0-792A-B79F-614B-E99BA7C983B2}"/>
              </a:ext>
            </a:extLst>
          </p:cNvPr>
          <p:cNvSpPr>
            <a:spLocks noGrp="1"/>
          </p:cNvSpPr>
          <p:nvPr>
            <p:ph type="title"/>
          </p:nvPr>
        </p:nvSpPr>
        <p:spPr>
          <a:xfrm>
            <a:off x="839788" y="457200"/>
            <a:ext cx="3932237" cy="1600200"/>
          </a:xfrm>
        </p:spPr>
        <p:txBody>
          <a:bodyPr anchor="b"/>
          <a:lstStyle>
            <a:lvl1pPr>
              <a:defRPr sz="32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D313C8B-7126-8EFD-8903-7E85B1A1FD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972270F-DD2B-8965-B218-6F28F5D89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CB914F82-DC43-110E-0063-FD5C365E846F}"/>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DFDD3B14-94B5-A983-5BD0-C829F0B4F406}"/>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CEC9E1E8-F179-3076-5FA3-938B8A9C9584}"/>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4152648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A65C5-BCC1-DB9D-7DBA-63ACFEB36CC7}"/>
              </a:ext>
            </a:extLst>
          </p:cNvPr>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1ADBB68-B628-7564-6AD6-26AA1FE910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E62957D1-B2FC-F4C2-1163-C2448B6A9F83}"/>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E40A444C-5ECA-265D-BB13-22435A8829AA}"/>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8" name="TextBox 7">
            <a:extLst>
              <a:ext uri="{FF2B5EF4-FFF2-40B4-BE49-F238E27FC236}">
                <a16:creationId xmlns:a16="http://schemas.microsoft.com/office/drawing/2014/main" id="{85A06324-0BF7-AF39-07F2-CC0E2C77B6C6}"/>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3857690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8D67E4-141F-97AB-6499-C969BB3496FF}"/>
              </a:ext>
            </a:extLst>
          </p:cNvPr>
          <p:cNvSpPr>
            <a:spLocks noGrp="1"/>
          </p:cNvSpPr>
          <p:nvPr>
            <p:ph type="title" orient="vert"/>
          </p:nvPr>
        </p:nvSpPr>
        <p:spPr>
          <a:xfrm>
            <a:off x="8724900" y="365125"/>
            <a:ext cx="2628900" cy="5811838"/>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98641DDD-8E93-2147-D50F-8B6F188F7A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1D45EDD-D7C2-97F6-BC2F-4D26549E24ED}"/>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E450E4A8-CA5D-3A9A-F9CD-AA1124AB1A78}"/>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8" name="TextBox 7">
            <a:extLst>
              <a:ext uri="{FF2B5EF4-FFF2-40B4-BE49-F238E27FC236}">
                <a16:creationId xmlns:a16="http://schemas.microsoft.com/office/drawing/2014/main" id="{BF1CAC6A-6DDC-514E-B8CE-EC4F98DAE6F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1142124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D26A8C-E986-F29A-6C38-ABA2994974C8}"/>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F4FE00-F50E-B5EB-AC87-C8559EF37589}"/>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1D4DBDFE-2513-EDA2-24EA-6EE57A628FFC}"/>
              </a:ext>
            </a:extLst>
          </p:cNvPr>
          <p:cNvSpPr>
            <a:spLocks noGrp="1"/>
          </p:cNvSpPr>
          <p:nvPr>
            <p:ph type="ftr" sz="quarter" idx="11"/>
          </p:nvPr>
        </p:nvSpPr>
        <p:spPr/>
        <p:txBody>
          <a:bodyPr/>
          <a:lstStyle>
            <a:lvl1pPr>
              <a:defRPr>
                <a:solidFill>
                  <a:schemeClr val="bg1"/>
                </a:solidFill>
              </a:defRPr>
            </a:lvl1pPr>
          </a:lstStyle>
          <a:p>
            <a:endParaRPr lang="en-US"/>
          </a:p>
        </p:txBody>
      </p:sp>
      <p:pic>
        <p:nvPicPr>
          <p:cNvPr id="8" name="Picture 7" descr="A black square with a black background&#10;&#10;AI-generated content may be incorrect.">
            <a:extLst>
              <a:ext uri="{FF2B5EF4-FFF2-40B4-BE49-F238E27FC236}">
                <a16:creationId xmlns:a16="http://schemas.microsoft.com/office/drawing/2014/main" id="{AD5A7A16-A04A-DFE7-3870-DF5351887336}"/>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cxnSp>
        <p:nvCxnSpPr>
          <p:cNvPr id="9" name="Straight Connector 8">
            <a:extLst>
              <a:ext uri="{FF2B5EF4-FFF2-40B4-BE49-F238E27FC236}">
                <a16:creationId xmlns:a16="http://schemas.microsoft.com/office/drawing/2014/main" id="{8E9097E8-95FC-4DE0-A6AE-7F9613A44DA2}"/>
              </a:ext>
            </a:extLst>
          </p:cNvPr>
          <p:cNvCxnSpPr>
            <a:cxnSpLocks/>
          </p:cNvCxnSpPr>
          <p:nvPr/>
        </p:nvCxnSpPr>
        <p:spPr>
          <a:xfrm>
            <a:off x="838200" y="360656"/>
            <a:ext cx="105156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8484E91C-D6B4-4A0C-D505-6CED3989B703}"/>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B5777F4C-37DD-C5FC-13A0-22DFD96BE042}"/>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
        <p:nvSpPr>
          <p:cNvPr id="12" name="Content Placeholder 2">
            <a:extLst>
              <a:ext uri="{FF2B5EF4-FFF2-40B4-BE49-F238E27FC236}">
                <a16:creationId xmlns:a16="http://schemas.microsoft.com/office/drawing/2014/main" id="{19D65626-54A6-E556-6B03-CBCC61991D4B}"/>
              </a:ext>
            </a:extLst>
          </p:cNvPr>
          <p:cNvSpPr>
            <a:spLocks noGrp="1"/>
          </p:cNvSpPr>
          <p:nvPr>
            <p:ph idx="1"/>
          </p:nvPr>
        </p:nvSpPr>
        <p:spPr>
          <a:xfrm>
            <a:off x="838200" y="1825625"/>
            <a:ext cx="10515600" cy="4351338"/>
          </a:xfrm>
        </p:spPr>
        <p:txBody>
          <a:bodyPr/>
          <a:lstStyle/>
          <a:p>
            <a:pPr lvl="0"/>
            <a:r>
              <a:rPr lang="en-US"/>
              <a:t>Click to edit Master text styles</a:t>
            </a:r>
          </a:p>
        </p:txBody>
      </p:sp>
    </p:spTree>
    <p:extLst>
      <p:ext uri="{BB962C8B-B14F-4D97-AF65-F5344CB8AC3E}">
        <p14:creationId xmlns:p14="http://schemas.microsoft.com/office/powerpoint/2010/main" val="184998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D26A8C-E986-F29A-6C38-ABA2994974C8}"/>
              </a:ext>
            </a:extLst>
          </p:cNvPr>
          <p:cNvSpPr/>
          <p:nvPr/>
        </p:nvSpPr>
        <p:spPr>
          <a:xfrm>
            <a:off x="782664" y="349627"/>
            <a:ext cx="3255934" cy="58547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F4FE00-F50E-B5EB-AC87-C8559EF37589}"/>
              </a:ext>
            </a:extLst>
          </p:cNvPr>
          <p:cNvSpPr>
            <a:spLocks noGrp="1"/>
          </p:cNvSpPr>
          <p:nvPr>
            <p:ph type="title"/>
          </p:nvPr>
        </p:nvSpPr>
        <p:spPr>
          <a:xfrm>
            <a:off x="838200" y="365125"/>
            <a:ext cx="3307597" cy="5811838"/>
          </a:xfrm>
        </p:spPr>
        <p:txBody>
          <a:bodyPr>
            <a:normAutofit/>
          </a:bodyPr>
          <a:lstStyle>
            <a:lvl1pPr>
              <a:defRPr sz="36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BAACD4D-F406-4855-297F-572AF01C9852}"/>
              </a:ext>
            </a:extLst>
          </p:cNvPr>
          <p:cNvSpPr>
            <a:spLocks noGrp="1"/>
          </p:cNvSpPr>
          <p:nvPr>
            <p:ph idx="1"/>
          </p:nvPr>
        </p:nvSpPr>
        <p:spPr>
          <a:xfrm>
            <a:off x="4277532" y="365124"/>
            <a:ext cx="7076268" cy="58118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4D79130-F691-B4D7-DF20-48DDC104EEDF}"/>
              </a:ext>
            </a:extLst>
          </p:cNvPr>
          <p:cNvSpPr>
            <a:spLocks noGrp="1"/>
          </p:cNvSpPr>
          <p:nvPr>
            <p:ph type="dt" sz="half" idx="10"/>
          </p:nvPr>
        </p:nvSpPr>
        <p:spPr>
          <a:xfrm>
            <a:off x="1007390" y="6356350"/>
            <a:ext cx="2574010" cy="365125"/>
          </a:xfrm>
        </p:spPr>
        <p:txBody>
          <a:bodyPr/>
          <a:lstStyle>
            <a:lvl1pPr>
              <a:defRPr>
                <a:solidFill>
                  <a:schemeClr val="bg1"/>
                </a:solidFill>
              </a:defRPr>
            </a:lvl1pPr>
          </a:lstStyle>
          <a:p>
            <a:fld id="{86A2A169-3611-4170-BD93-1A79770985AC}" type="datetimeFigureOut">
              <a:rPr lang="en-US" smtClean="0"/>
              <a:t>8/18/2025</a:t>
            </a:fld>
            <a:endParaRPr lang="en-US"/>
          </a:p>
        </p:txBody>
      </p:sp>
      <p:sp>
        <p:nvSpPr>
          <p:cNvPr id="5" name="Footer Placeholder 4">
            <a:extLst>
              <a:ext uri="{FF2B5EF4-FFF2-40B4-BE49-F238E27FC236}">
                <a16:creationId xmlns:a16="http://schemas.microsoft.com/office/drawing/2014/main" id="{1D4DBDFE-2513-EDA2-24EA-6EE57A628FFC}"/>
              </a:ext>
            </a:extLst>
          </p:cNvPr>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a:extLst>
              <a:ext uri="{FF2B5EF4-FFF2-40B4-BE49-F238E27FC236}">
                <a16:creationId xmlns:a16="http://schemas.microsoft.com/office/drawing/2014/main" id="{E4649E68-ECAA-02F1-C194-FF6A5B2E01FA}"/>
              </a:ext>
            </a:extLst>
          </p:cNvPr>
          <p:cNvSpPr>
            <a:spLocks noGrp="1"/>
          </p:cNvSpPr>
          <p:nvPr>
            <p:ph type="sldNum" sz="quarter" idx="12"/>
          </p:nvPr>
        </p:nvSpPr>
        <p:spPr/>
        <p:txBody>
          <a:bodyPr/>
          <a:lstStyle>
            <a:lvl1pPr>
              <a:defRPr>
                <a:solidFill>
                  <a:schemeClr val="bg1"/>
                </a:solidFill>
              </a:defRPr>
            </a:lvl1pPr>
          </a:lstStyle>
          <a:p>
            <a:fld id="{9011F07D-FDE5-4791-93F1-DE52572E5587}" type="slidenum">
              <a:rPr lang="en-US" smtClean="0"/>
              <a:t>‹#›</a:t>
            </a:fld>
            <a:endParaRPr lang="en-US"/>
          </a:p>
        </p:txBody>
      </p:sp>
      <p:pic>
        <p:nvPicPr>
          <p:cNvPr id="8" name="Picture 7" descr="A black square with a black background&#10;&#10;AI-generated content may be incorrect.">
            <a:extLst>
              <a:ext uri="{FF2B5EF4-FFF2-40B4-BE49-F238E27FC236}">
                <a16:creationId xmlns:a16="http://schemas.microsoft.com/office/drawing/2014/main" id="{AD5A7A16-A04A-DFE7-3870-DF5351887336}"/>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cxnSp>
        <p:nvCxnSpPr>
          <p:cNvPr id="9" name="Straight Connector 8">
            <a:extLst>
              <a:ext uri="{FF2B5EF4-FFF2-40B4-BE49-F238E27FC236}">
                <a16:creationId xmlns:a16="http://schemas.microsoft.com/office/drawing/2014/main" id="{8E9097E8-95FC-4DE0-A6AE-7F9613A44DA2}"/>
              </a:ext>
            </a:extLst>
          </p:cNvPr>
          <p:cNvCxnSpPr>
            <a:cxnSpLocks/>
          </p:cNvCxnSpPr>
          <p:nvPr/>
        </p:nvCxnSpPr>
        <p:spPr>
          <a:xfrm>
            <a:off x="4145797" y="349626"/>
            <a:ext cx="0" cy="5854701"/>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1DD57FD-7636-7BC7-44D1-396E8660675E}"/>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11" name="TextBox 10">
            <a:extLst>
              <a:ext uri="{FF2B5EF4-FFF2-40B4-BE49-F238E27FC236}">
                <a16:creationId xmlns:a16="http://schemas.microsoft.com/office/drawing/2014/main" id="{17D9C12B-25F3-97B3-8601-DCA3497C538B}"/>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315026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6903170-D43C-E1B2-7B70-86F9F4070F80}"/>
              </a:ext>
            </a:extLst>
          </p:cNvPr>
          <p:cNvSpPr/>
          <p:nvPr/>
        </p:nvSpPr>
        <p:spPr>
          <a:xfrm>
            <a:off x="831850" y="4433888"/>
            <a:ext cx="10528300" cy="165576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7E1C14-0907-5FC3-95F1-9676E4A2E44E}"/>
              </a:ext>
            </a:extLst>
          </p:cNvPr>
          <p:cNvSpPr>
            <a:spLocks noGrp="1"/>
          </p:cNvSpPr>
          <p:nvPr>
            <p:ph type="title"/>
          </p:nvPr>
        </p:nvSpPr>
        <p:spPr>
          <a:xfrm>
            <a:off x="831850" y="1709738"/>
            <a:ext cx="10515600" cy="2540001"/>
          </a:xfrm>
        </p:spPr>
        <p:txBody>
          <a:bodyPr anchor="b">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CBB4DF-23A8-C78A-5132-1BA0835C7564}"/>
              </a:ext>
            </a:extLst>
          </p:cNvPr>
          <p:cNvSpPr>
            <a:spLocks noGrp="1"/>
          </p:cNvSpPr>
          <p:nvPr>
            <p:ph type="body" idx="1"/>
          </p:nvPr>
        </p:nvSpPr>
        <p:spPr>
          <a:xfrm>
            <a:off x="831850" y="4433889"/>
            <a:ext cx="10515600" cy="165576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B76F28D5-B206-D812-ACA7-8653895FAB97}"/>
              </a:ext>
            </a:extLst>
          </p:cNvPr>
          <p:cNvSpPr>
            <a:spLocks noGrp="1"/>
          </p:cNvSpPr>
          <p:nvPr>
            <p:ph type="ftr" sz="quarter" idx="11"/>
          </p:nvPr>
        </p:nvSpPr>
        <p:spPr/>
        <p:txBody>
          <a:bodyPr/>
          <a:lstStyle/>
          <a:p>
            <a:endParaRPr lang="en-US"/>
          </a:p>
        </p:txBody>
      </p:sp>
      <p:cxnSp>
        <p:nvCxnSpPr>
          <p:cNvPr id="8" name="Straight Connector 7">
            <a:extLst>
              <a:ext uri="{FF2B5EF4-FFF2-40B4-BE49-F238E27FC236}">
                <a16:creationId xmlns:a16="http://schemas.microsoft.com/office/drawing/2014/main" id="{ABD82059-7184-0CD4-04ED-70903EB78492}"/>
              </a:ext>
            </a:extLst>
          </p:cNvPr>
          <p:cNvCxnSpPr>
            <a:cxnSpLocks/>
          </p:cNvCxnSpPr>
          <p:nvPr/>
        </p:nvCxnSpPr>
        <p:spPr>
          <a:xfrm>
            <a:off x="824101" y="4341813"/>
            <a:ext cx="10536049"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Picture 12" descr="A black square with a black background&#10;&#10;AI-generated content may be incorrect.">
            <a:extLst>
              <a:ext uri="{FF2B5EF4-FFF2-40B4-BE49-F238E27FC236}">
                <a16:creationId xmlns:a16="http://schemas.microsoft.com/office/drawing/2014/main" id="{38B61233-A434-E638-BC8D-FF42CFF1B959}"/>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929791" y="1709737"/>
            <a:ext cx="727017" cy="878479"/>
          </a:xfrm>
          <a:prstGeom prst="rect">
            <a:avLst/>
          </a:prstGeom>
        </p:spPr>
      </p:pic>
      <p:sp>
        <p:nvSpPr>
          <p:cNvPr id="9" name="TextBox 8">
            <a:extLst>
              <a:ext uri="{FF2B5EF4-FFF2-40B4-BE49-F238E27FC236}">
                <a16:creationId xmlns:a16="http://schemas.microsoft.com/office/drawing/2014/main" id="{3C6D551F-E24A-D896-591D-9CD6261CE5C2}"/>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10" name="TextBox 9">
            <a:extLst>
              <a:ext uri="{FF2B5EF4-FFF2-40B4-BE49-F238E27FC236}">
                <a16:creationId xmlns:a16="http://schemas.microsoft.com/office/drawing/2014/main" id="{A8590D07-D669-CE2E-066F-B7A428C1A060}"/>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1273809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76299F4-16CB-5895-84C4-6E0B6B461531}"/>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DD089E96-A29F-B38E-8462-9B6B83296FA7}"/>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BDC93531-DB84-4187-3E36-6DF88E143FCC}"/>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030736A-9D37-847D-1CBC-D78634A104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7A4DD66-151F-38E0-E7CB-3401EC9BFA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D761EE90-00D1-4372-A387-F7A03CC05F99}"/>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40419D3D-01ED-9982-EC94-AC199A9AADE8}"/>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D5B01281-B9EC-8A22-F671-7612C77FD463}"/>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273647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31C40A9-E660-1BC8-54E4-382444993033}"/>
              </a:ext>
            </a:extLst>
          </p:cNvPr>
          <p:cNvSpPr/>
          <p:nvPr/>
        </p:nvSpPr>
        <p:spPr>
          <a:xfrm>
            <a:off x="838200" y="6310313"/>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lack square with a black background&#10;&#10;AI-generated content may be incorrect.">
            <a:extLst>
              <a:ext uri="{FF2B5EF4-FFF2-40B4-BE49-F238E27FC236}">
                <a16:creationId xmlns:a16="http://schemas.microsoft.com/office/drawing/2014/main" id="{ED0C5DAE-9AAA-63B4-11B1-7953F1D05CBD}"/>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F44E1A2B-4687-607F-140E-B3CA54BAD015}"/>
              </a:ext>
            </a:extLst>
          </p:cNvPr>
          <p:cNvSpPr>
            <a:spLocks noGrp="1"/>
          </p:cNvSpPr>
          <p:nvPr>
            <p:ph type="title"/>
          </p:nvPr>
        </p:nvSpPr>
        <p:spPr>
          <a:xfrm>
            <a:off x="839788" y="365125"/>
            <a:ext cx="10515600" cy="1325563"/>
          </a:xfrm>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E0B0DB-43C9-44FD-7A54-B2B183ED94C7}"/>
              </a:ext>
            </a:extLst>
          </p:cNvPr>
          <p:cNvSpPr>
            <a:spLocks noGrp="1"/>
          </p:cNvSpPr>
          <p:nvPr>
            <p:ph type="body" idx="1"/>
          </p:nvPr>
        </p:nvSpPr>
        <p:spPr>
          <a:xfrm>
            <a:off x="839788" y="1681163"/>
            <a:ext cx="5157787" cy="823912"/>
          </a:xfrm>
        </p:spPr>
        <p:txBody>
          <a:bodyPr anchor="b">
            <a:noAutofit/>
          </a:bodyPr>
          <a:lstStyle>
            <a:lvl1pPr marL="0" indent="0">
              <a:buNone/>
              <a:defRPr sz="2800" b="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092894-0224-BC99-7ED1-D4D8ACA7641E}"/>
              </a:ext>
            </a:extLst>
          </p:cNvPr>
          <p:cNvSpPr>
            <a:spLocks noGrp="1"/>
          </p:cNvSpPr>
          <p:nvPr>
            <p:ph sz="half" idx="2"/>
          </p:nvPr>
        </p:nvSpPr>
        <p:spPr>
          <a:xfrm>
            <a:off x="839788" y="2505075"/>
            <a:ext cx="5157787"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A633C68-9215-10A6-A71B-C1810ED05D21}"/>
              </a:ext>
            </a:extLst>
          </p:cNvPr>
          <p:cNvSpPr>
            <a:spLocks noGrp="1"/>
          </p:cNvSpPr>
          <p:nvPr>
            <p:ph type="body" sz="quarter" idx="3"/>
          </p:nvPr>
        </p:nvSpPr>
        <p:spPr>
          <a:xfrm>
            <a:off x="6172200" y="1681163"/>
            <a:ext cx="5183188" cy="823912"/>
          </a:xfrm>
        </p:spPr>
        <p:txBody>
          <a:bodyPr anchor="b">
            <a:noAutofit/>
          </a:bodyPr>
          <a:lstStyle>
            <a:lvl1pPr marL="0" indent="0">
              <a:buNone/>
              <a:defRPr sz="2800" b="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DA8E73-20A5-90AA-58A6-B07C9A4293F3}"/>
              </a:ext>
            </a:extLst>
          </p:cNvPr>
          <p:cNvSpPr>
            <a:spLocks noGrp="1"/>
          </p:cNvSpPr>
          <p:nvPr>
            <p:ph sz="quarter" idx="4"/>
          </p:nvPr>
        </p:nvSpPr>
        <p:spPr>
          <a:xfrm>
            <a:off x="6172200" y="2505075"/>
            <a:ext cx="5183188"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1167C83C-3022-592E-2FC1-1A2B1CC39FC5}"/>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2" name="TextBox 11">
            <a:extLst>
              <a:ext uri="{FF2B5EF4-FFF2-40B4-BE49-F238E27FC236}">
                <a16:creationId xmlns:a16="http://schemas.microsoft.com/office/drawing/2014/main" id="{A02E26F7-B01F-EF87-8975-D03B62CFDDEE}"/>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3" name="TextBox 12">
            <a:extLst>
              <a:ext uri="{FF2B5EF4-FFF2-40B4-BE49-F238E27FC236}">
                <a16:creationId xmlns:a16="http://schemas.microsoft.com/office/drawing/2014/main" id="{8CAC217D-A96F-06B5-37CA-0AC11D8DBD0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14915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BFAD43C-58CD-0A69-7C72-5F2B97422AEC}"/>
              </a:ext>
            </a:extLst>
          </p:cNvPr>
          <p:cNvSpPr/>
          <p:nvPr/>
        </p:nvSpPr>
        <p:spPr>
          <a:xfrm>
            <a:off x="838200" y="6374965"/>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ack square with a black background&#10;&#10;AI-generated content may be incorrect.">
            <a:extLst>
              <a:ext uri="{FF2B5EF4-FFF2-40B4-BE49-F238E27FC236}">
                <a16:creationId xmlns:a16="http://schemas.microsoft.com/office/drawing/2014/main" id="{2115E947-AC9B-A133-CCEB-4AAFC1CCDFB8}"/>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315272"/>
            <a:ext cx="441701" cy="533722"/>
          </a:xfrm>
          <a:prstGeom prst="rect">
            <a:avLst/>
          </a:prstGeom>
        </p:spPr>
      </p:pic>
      <p:sp>
        <p:nvSpPr>
          <p:cNvPr id="2" name="Title 1">
            <a:extLst>
              <a:ext uri="{FF2B5EF4-FFF2-40B4-BE49-F238E27FC236}">
                <a16:creationId xmlns:a16="http://schemas.microsoft.com/office/drawing/2014/main" id="{063B5CC5-B527-C1EA-1A00-B7A247791C07}"/>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92BBE32-1193-6B66-63EB-6F2EDE38B8C8}"/>
              </a:ext>
            </a:extLst>
          </p:cNvPr>
          <p:cNvSpPr>
            <a:spLocks noGrp="1"/>
          </p:cNvSpPr>
          <p:nvPr>
            <p:ph type="ftr" sz="quarter" idx="11"/>
          </p:nvPr>
        </p:nvSpPr>
        <p:spPr>
          <a:xfrm>
            <a:off x="4038600" y="6421002"/>
            <a:ext cx="4114800" cy="365125"/>
          </a:xfrm>
        </p:spPr>
        <p:txBody>
          <a:bodyPr/>
          <a:lstStyle>
            <a:lvl1pPr>
              <a:defRPr>
                <a:solidFill>
                  <a:schemeClr val="bg1"/>
                </a:solidFill>
              </a:defRPr>
            </a:lvl1pPr>
          </a:lstStyle>
          <a:p>
            <a:endParaRPr lang="en-US"/>
          </a:p>
        </p:txBody>
      </p:sp>
      <p:sp>
        <p:nvSpPr>
          <p:cNvPr id="8" name="TextBox 7">
            <a:extLst>
              <a:ext uri="{FF2B5EF4-FFF2-40B4-BE49-F238E27FC236}">
                <a16:creationId xmlns:a16="http://schemas.microsoft.com/office/drawing/2014/main" id="{B6199226-B258-1A8E-F31E-57F132656879}"/>
              </a:ext>
            </a:extLst>
          </p:cNvPr>
          <p:cNvSpPr txBox="1"/>
          <p:nvPr/>
        </p:nvSpPr>
        <p:spPr>
          <a:xfrm>
            <a:off x="963040" y="6376552"/>
            <a:ext cx="1750978" cy="369332"/>
          </a:xfrm>
          <a:prstGeom prst="rect">
            <a:avLst/>
          </a:prstGeom>
          <a:noFill/>
        </p:spPr>
        <p:txBody>
          <a:bodyPr wrap="square" rtlCol="0">
            <a:spAutoFit/>
          </a:bodyPr>
          <a:lstStyle/>
          <a:p>
            <a:r>
              <a:rPr lang="en-US" dirty="0">
                <a:solidFill>
                  <a:schemeClr val="bg1"/>
                </a:solidFill>
              </a:rPr>
              <a:t>fennellstory.com</a:t>
            </a:r>
          </a:p>
        </p:txBody>
      </p:sp>
      <p:sp>
        <p:nvSpPr>
          <p:cNvPr id="9" name="TextBox 8">
            <a:extLst>
              <a:ext uri="{FF2B5EF4-FFF2-40B4-BE49-F238E27FC236}">
                <a16:creationId xmlns:a16="http://schemas.microsoft.com/office/drawing/2014/main" id="{148A0AC4-3B5C-2E51-0B39-5F9094A8AC63}"/>
              </a:ext>
            </a:extLst>
          </p:cNvPr>
          <p:cNvSpPr txBox="1"/>
          <p:nvPr/>
        </p:nvSpPr>
        <p:spPr>
          <a:xfrm>
            <a:off x="9000516" y="6372861"/>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3073417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E60051F-FBCF-8859-E32F-0688B2010851}"/>
              </a:ext>
            </a:extLst>
          </p:cNvPr>
          <p:cNvSpPr>
            <a:spLocks noGrp="1"/>
          </p:cNvSpPr>
          <p:nvPr>
            <p:ph type="ftr" sz="quarter" idx="11"/>
          </p:nvPr>
        </p:nvSpPr>
        <p:spPr/>
        <p:txBody>
          <a:bodyPr/>
          <a:lstStyle/>
          <a:p>
            <a:endParaRPr lang="en-US"/>
          </a:p>
        </p:txBody>
      </p:sp>
      <p:sp>
        <p:nvSpPr>
          <p:cNvPr id="5" name="TextBox 4">
            <a:extLst>
              <a:ext uri="{FF2B5EF4-FFF2-40B4-BE49-F238E27FC236}">
                <a16:creationId xmlns:a16="http://schemas.microsoft.com/office/drawing/2014/main" id="{8E8BE8DA-38F1-74C1-AF82-23C9B836DCA2}"/>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6" name="TextBox 5">
            <a:extLst>
              <a:ext uri="{FF2B5EF4-FFF2-40B4-BE49-F238E27FC236}">
                <a16:creationId xmlns:a16="http://schemas.microsoft.com/office/drawing/2014/main" id="{AB073F65-342F-9FE1-B601-6C94FFA21544}"/>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1567256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80442B-0A85-06B3-AABE-255A306C2F54}"/>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77C78C52-45D2-7051-449D-9C9DC79FD322}"/>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3788F846-EAF3-0232-A935-4C55BFABC4B5}"/>
              </a:ext>
            </a:extLst>
          </p:cNvPr>
          <p:cNvSpPr>
            <a:spLocks noGrp="1"/>
          </p:cNvSpPr>
          <p:nvPr>
            <p:ph type="title"/>
          </p:nvPr>
        </p:nvSpPr>
        <p:spPr>
          <a:xfrm>
            <a:off x="839788" y="457200"/>
            <a:ext cx="3932237" cy="1600200"/>
          </a:xfrm>
        </p:spPr>
        <p:txBody>
          <a:bodyPr anchor="b"/>
          <a:lstStyle>
            <a:lvl1pPr>
              <a:defRPr sz="32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6C69BBD-D31B-6D33-3D4E-8A70FD2B6B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BAEE8FBB-F0C7-A314-D677-0229761D5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4CBD1AF4-3F92-9191-72E9-2D8207EAD7B5}"/>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70B0EE9B-69B7-B253-50B2-673C9AF067DB}"/>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4B6D5CBF-D97B-3C68-C24A-04563A6C548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1917275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0E51CC-086F-8F6C-56C7-E86D3EF284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778C4B-CB92-501A-C150-B581DED3B9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B73C0D-9A8B-DBD1-F9AD-115A70DC71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A2A169-3611-4170-BD93-1A79770985AC}" type="datetimeFigureOut">
              <a:rPr lang="en-US" smtClean="0"/>
              <a:t>8/18/2025</a:t>
            </a:fld>
            <a:endParaRPr lang="en-US"/>
          </a:p>
        </p:txBody>
      </p:sp>
      <p:sp>
        <p:nvSpPr>
          <p:cNvPr id="5" name="Footer Placeholder 4">
            <a:extLst>
              <a:ext uri="{FF2B5EF4-FFF2-40B4-BE49-F238E27FC236}">
                <a16:creationId xmlns:a16="http://schemas.microsoft.com/office/drawing/2014/main" id="{E21BD4FE-786D-6F13-4B9A-7790466D4D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5C2EF-C6CD-1231-743A-55E37C5A9E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11F07D-FDE5-4791-93F1-DE52572E5587}" type="slidenum">
              <a:rPr lang="en-US" smtClean="0"/>
              <a:t>‹#›</a:t>
            </a:fld>
            <a:endParaRPr lang="en-US"/>
          </a:p>
        </p:txBody>
      </p:sp>
    </p:spTree>
    <p:extLst>
      <p:ext uri="{BB962C8B-B14F-4D97-AF65-F5344CB8AC3E}">
        <p14:creationId xmlns:p14="http://schemas.microsoft.com/office/powerpoint/2010/main" val="17250341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BB3D6-8DE4-0DA0-BED5-C9BA8BBFE967}"/>
              </a:ext>
            </a:extLst>
          </p:cNvPr>
          <p:cNvSpPr>
            <a:spLocks noGrp="1"/>
          </p:cNvSpPr>
          <p:nvPr>
            <p:ph type="ctrTitle"/>
          </p:nvPr>
        </p:nvSpPr>
        <p:spPr/>
        <p:txBody>
          <a:bodyPr>
            <a:normAutofit/>
          </a:bodyPr>
          <a:lstStyle/>
          <a:p>
            <a:r>
              <a:rPr lang="en-US" sz="3600" b="0" i="0" u="none" strike="noStrike" baseline="0" dirty="0">
                <a:latin typeface="AdvTimes-Integra"/>
              </a:rPr>
              <a:t>The Effectiveness of Demographic and</a:t>
            </a:r>
            <a:br>
              <a:rPr lang="en-US" sz="3600" b="0" i="0" u="none" strike="noStrike" baseline="0" dirty="0">
                <a:latin typeface="AdvTimes-Integra"/>
              </a:rPr>
            </a:br>
            <a:r>
              <a:rPr lang="en-US" sz="3600" b="0" i="0" u="none" strike="noStrike" baseline="0" dirty="0">
                <a:latin typeface="AdvTimes-Integra"/>
              </a:rPr>
              <a:t>Psychographic Variables for Explaining Brand and</a:t>
            </a:r>
            <a:br>
              <a:rPr lang="en-US" sz="3600" b="0" i="0" u="none" strike="noStrike" baseline="0" dirty="0">
                <a:latin typeface="AdvTimes-Integra"/>
              </a:rPr>
            </a:br>
            <a:r>
              <a:rPr lang="en-US" sz="3600" b="0" i="0" u="none" strike="noStrike" baseline="0" dirty="0">
                <a:latin typeface="AdvTimes-Integra"/>
              </a:rPr>
              <a:t>Product Category Use</a:t>
            </a:r>
            <a:endParaRPr lang="en-US" sz="3600" dirty="0"/>
          </a:p>
        </p:txBody>
      </p:sp>
      <p:sp>
        <p:nvSpPr>
          <p:cNvPr id="3" name="Subtitle 2">
            <a:extLst>
              <a:ext uri="{FF2B5EF4-FFF2-40B4-BE49-F238E27FC236}">
                <a16:creationId xmlns:a16="http://schemas.microsoft.com/office/drawing/2014/main" id="{1D4DE744-4F65-13B7-F23D-057086051452}"/>
              </a:ext>
            </a:extLst>
          </p:cNvPr>
          <p:cNvSpPr>
            <a:spLocks noGrp="1"/>
          </p:cNvSpPr>
          <p:nvPr>
            <p:ph type="subTitle"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Fennell, G., Allenby, G., Yang, S., &amp; Edwards, Y. (2003). The Effectiveness of Demographic and Psychographic Variables for Explaining Brand and Product Category Use. Quantitative Marketing &amp; Economics, 1(2), 223–244. </a:t>
            </a:r>
            <a:endParaRPr lang="en-US" dirty="0"/>
          </a:p>
        </p:txBody>
      </p:sp>
    </p:spTree>
    <p:extLst>
      <p:ext uri="{BB962C8B-B14F-4D97-AF65-F5344CB8AC3E}">
        <p14:creationId xmlns:p14="http://schemas.microsoft.com/office/powerpoint/2010/main" val="799442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7D03DE-4168-53FF-758A-611AFF102218}"/>
              </a:ext>
            </a:extLst>
          </p:cNvPr>
          <p:cNvSpPr>
            <a:spLocks noGrp="1"/>
          </p:cNvSpPr>
          <p:nvPr>
            <p:ph type="title"/>
          </p:nvPr>
        </p:nvSpPr>
        <p:spPr>
          <a:xfrm>
            <a:off x="838200" y="365126"/>
            <a:ext cx="10515600" cy="614924"/>
          </a:xfrm>
        </p:spPr>
        <p:txBody>
          <a:bodyPr>
            <a:normAutofit/>
          </a:bodyPr>
          <a:lstStyle/>
          <a:p>
            <a:r>
              <a:rPr lang="en-US" sz="3600" dirty="0"/>
              <a:t>Abstract</a:t>
            </a:r>
            <a:r>
              <a:rPr lang="en-US" dirty="0"/>
              <a:t> </a:t>
            </a:r>
            <a:r>
              <a:rPr lang="en-US" sz="2000" dirty="0"/>
              <a:t>(from the authors)</a:t>
            </a:r>
          </a:p>
        </p:txBody>
      </p:sp>
      <p:sp>
        <p:nvSpPr>
          <p:cNvPr id="5" name="Content Placeholder 4">
            <a:extLst>
              <a:ext uri="{FF2B5EF4-FFF2-40B4-BE49-F238E27FC236}">
                <a16:creationId xmlns:a16="http://schemas.microsoft.com/office/drawing/2014/main" id="{D8513D01-F691-2358-4464-9C89D3725279}"/>
              </a:ext>
            </a:extLst>
          </p:cNvPr>
          <p:cNvSpPr>
            <a:spLocks noGrp="1"/>
          </p:cNvSpPr>
          <p:nvPr>
            <p:ph idx="1"/>
          </p:nvPr>
        </p:nvSpPr>
        <p:spPr>
          <a:xfrm>
            <a:off x="838200" y="927770"/>
            <a:ext cx="10515600" cy="1694323"/>
          </a:xfrm>
        </p:spPr>
        <p:txBody>
          <a:bodyPr/>
          <a:lstStyle/>
          <a:p>
            <a:pPr marL="0" indent="0" algn="l">
              <a:buNone/>
            </a:pPr>
            <a:r>
              <a:rPr lang="en-US" sz="1800" b="0" i="0" u="none" strike="noStrike" baseline="0" dirty="0">
                <a:latin typeface="AdvTimes-Integra"/>
              </a:rPr>
              <a:t>The predictive relationship of a large and comprehensive set of personal descriptors to aspects of product and brand use is examined. The descriptors comprise demographic and general psychographic variables frequently used in segmentation studies and studies of consumer purchase behavior. The evidence is overwhelming that the covariates are related to brand use in an identical way for all brands, indicating that they are not useful for predicting relative brand preference. The covariates are shown to be predictive of product use. Discussion of the explanatory content of the variables is offered.</a:t>
            </a:r>
            <a:endParaRPr lang="en-US" dirty="0"/>
          </a:p>
        </p:txBody>
      </p:sp>
      <p:sp>
        <p:nvSpPr>
          <p:cNvPr id="2" name="Title 3">
            <a:extLst>
              <a:ext uri="{FF2B5EF4-FFF2-40B4-BE49-F238E27FC236}">
                <a16:creationId xmlns:a16="http://schemas.microsoft.com/office/drawing/2014/main" id="{B78E8CAE-1364-1271-C767-9347A89F71EB}"/>
              </a:ext>
            </a:extLst>
          </p:cNvPr>
          <p:cNvSpPr txBox="1">
            <a:spLocks/>
          </p:cNvSpPr>
          <p:nvPr/>
        </p:nvSpPr>
        <p:spPr>
          <a:xfrm>
            <a:off x="838200" y="2546683"/>
            <a:ext cx="10515600" cy="85987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Motivation</a:t>
            </a:r>
            <a:r>
              <a:rPr lang="en-US" dirty="0"/>
              <a:t> </a:t>
            </a:r>
            <a:r>
              <a:rPr lang="en-US" sz="1800" dirty="0"/>
              <a:t>(by John Story)</a:t>
            </a:r>
          </a:p>
        </p:txBody>
      </p:sp>
      <p:sp>
        <p:nvSpPr>
          <p:cNvPr id="3" name="Content Placeholder 4">
            <a:extLst>
              <a:ext uri="{FF2B5EF4-FFF2-40B4-BE49-F238E27FC236}">
                <a16:creationId xmlns:a16="http://schemas.microsoft.com/office/drawing/2014/main" id="{13351649-DF07-4CD8-A91B-D19F80DC1039}"/>
              </a:ext>
            </a:extLst>
          </p:cNvPr>
          <p:cNvSpPr txBox="1">
            <a:spLocks/>
          </p:cNvSpPr>
          <p:nvPr/>
        </p:nvSpPr>
        <p:spPr>
          <a:xfrm>
            <a:off x="838200" y="3261452"/>
            <a:ext cx="10515600" cy="2757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dirty="0">
                <a:latin typeface="AdvTimes-Integra"/>
              </a:rPr>
              <a:t>At the core of Fennell’s work is the concept that a market is not made up of consumers, but of occasions, situations in which a consumer makes a decision. The practical implication of this is that consumer attributes do not predict choice – it derives from the interaction between personal characteristics and the environment.</a:t>
            </a:r>
          </a:p>
          <a:p>
            <a:pPr marL="0" indent="0">
              <a:buFont typeface="Arial" panose="020B0604020202020204" pitchFamily="34" charset="0"/>
              <a:buNone/>
            </a:pPr>
            <a:r>
              <a:rPr lang="en-US" sz="1800" dirty="0">
                <a:latin typeface="AdvTimes-Integra"/>
              </a:rPr>
              <a:t>This study supports Fennell’s model by contrasting the concepts of ‘product category use’ with ‘brand selection.’ Brand selection is independent from demographic and psychographic variables.</a:t>
            </a:r>
          </a:p>
          <a:p>
            <a:pPr marL="0" indent="0">
              <a:buFont typeface="Arial" panose="020B0604020202020204" pitchFamily="34" charset="0"/>
              <a:buNone/>
            </a:pPr>
            <a:r>
              <a:rPr lang="en-US" sz="1800" dirty="0">
                <a:latin typeface="AdvTimes-Integra"/>
              </a:rPr>
              <a:t>The research question is, do demographic and psychographic variables predict differences in brand purchases for consumers? </a:t>
            </a:r>
          </a:p>
          <a:p>
            <a:pPr marL="0" indent="0">
              <a:buFont typeface="Arial" panose="020B0604020202020204" pitchFamily="34" charset="0"/>
              <a:buNone/>
            </a:pPr>
            <a:r>
              <a:rPr lang="en-US" sz="1800" dirty="0">
                <a:latin typeface="AdvTimes-Integra"/>
              </a:rPr>
              <a:t>The results indicate that while demographic and psychographic variables predict product category usage they do not predict brand preference. </a:t>
            </a:r>
          </a:p>
          <a:p>
            <a:pPr marL="0" indent="0">
              <a:buFont typeface="Arial" panose="020B0604020202020204" pitchFamily="34" charset="0"/>
              <a:buNone/>
            </a:pPr>
            <a:endParaRPr lang="en-US" sz="1800" dirty="0">
              <a:latin typeface="AdvTimes-Integra"/>
            </a:endParaRPr>
          </a:p>
        </p:txBody>
      </p:sp>
    </p:spTree>
    <p:extLst>
      <p:ext uri="{BB962C8B-B14F-4D97-AF65-F5344CB8AC3E}">
        <p14:creationId xmlns:p14="http://schemas.microsoft.com/office/powerpoint/2010/main" val="3668634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D8D3-AAE1-0795-0409-6E9494F5A5BA}"/>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D7175C80-9656-CF20-36F5-E1FCBE7A302C}"/>
              </a:ext>
            </a:extLst>
          </p:cNvPr>
          <p:cNvSpPr>
            <a:spLocks noGrp="1"/>
          </p:cNvSpPr>
          <p:nvPr>
            <p:ph idx="1"/>
          </p:nvPr>
        </p:nvSpPr>
        <p:spPr/>
        <p:txBody>
          <a:bodyPr/>
          <a:lstStyle/>
          <a:p>
            <a:r>
              <a:rPr lang="en-US" dirty="0"/>
              <a:t>This study contrasts predicting product category use with brand choice and purchase</a:t>
            </a:r>
          </a:p>
          <a:p>
            <a:r>
              <a:rPr lang="en-US" dirty="0"/>
              <a:t>It demonstrates that demographic and psychographic variables predict product use (as well as several related constructs) but are not predictive of brand choice and purchase. </a:t>
            </a:r>
          </a:p>
          <a:p>
            <a:r>
              <a:rPr lang="en-US" dirty="0"/>
              <a:t>The findings in this paper support Fennell’s position that </a:t>
            </a:r>
            <a:r>
              <a:rPr lang="en-US" dirty="0">
                <a:solidFill>
                  <a:srgbClr val="C00000"/>
                </a:solidFill>
              </a:rPr>
              <a:t>a market consists not of people but of occasions</a:t>
            </a:r>
            <a:r>
              <a:rPr lang="en-US" dirty="0"/>
              <a:t>.</a:t>
            </a:r>
          </a:p>
          <a:p>
            <a:pPr algn="l"/>
            <a:r>
              <a:rPr lang="en-US" dirty="0"/>
              <a:t>“</a:t>
            </a:r>
            <a:r>
              <a:rPr lang="en-US" sz="1800" b="0" i="0" u="none" strike="noStrike" baseline="0" dirty="0">
                <a:latin typeface="AdvTimes-Integra"/>
              </a:rPr>
              <a:t>The purpose of this paper is to document the explanatory power of major classes of independent variables commonly used in studies of consumer preference, and to elucidate the difference in findings for product categories and brands.” p. 225</a:t>
            </a:r>
            <a:endParaRPr lang="en-US" dirty="0"/>
          </a:p>
        </p:txBody>
      </p:sp>
    </p:spTree>
    <p:extLst>
      <p:ext uri="{BB962C8B-B14F-4D97-AF65-F5344CB8AC3E}">
        <p14:creationId xmlns:p14="http://schemas.microsoft.com/office/powerpoint/2010/main" val="114189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D8D3-AAE1-0795-0409-6E9494F5A5BA}"/>
              </a:ext>
            </a:extLst>
          </p:cNvPr>
          <p:cNvSpPr>
            <a:spLocks noGrp="1"/>
          </p:cNvSpPr>
          <p:nvPr>
            <p:ph type="title"/>
          </p:nvPr>
        </p:nvSpPr>
        <p:spPr/>
        <p:txBody>
          <a:bodyPr/>
          <a:lstStyle/>
          <a:p>
            <a:r>
              <a:rPr lang="en-US" dirty="0"/>
              <a:t>Brand versus product category usage</a:t>
            </a:r>
          </a:p>
        </p:txBody>
      </p:sp>
      <p:sp>
        <p:nvSpPr>
          <p:cNvPr id="3" name="Content Placeholder 2">
            <a:extLst>
              <a:ext uri="{FF2B5EF4-FFF2-40B4-BE49-F238E27FC236}">
                <a16:creationId xmlns:a16="http://schemas.microsoft.com/office/drawing/2014/main" id="{D7175C80-9656-CF20-36F5-E1FCBE7A302C}"/>
              </a:ext>
            </a:extLst>
          </p:cNvPr>
          <p:cNvSpPr>
            <a:spLocks noGrp="1"/>
          </p:cNvSpPr>
          <p:nvPr>
            <p:ph idx="1"/>
          </p:nvPr>
        </p:nvSpPr>
        <p:spPr/>
        <p:txBody>
          <a:bodyPr/>
          <a:lstStyle/>
          <a:p>
            <a:pPr marL="0" indent="0" algn="l">
              <a:buNone/>
            </a:pPr>
            <a:r>
              <a:rPr lang="en-US" sz="1800" dirty="0">
                <a:latin typeface="AdvTimes-Integra"/>
              </a:rPr>
              <a:t>Product category usage can often be predicted with some level of certainty by demographic and/or psychographic variable. For instance, people typically become prospect for antiperspirant around a certain age, women are more likely to be prospects for purses, etc. </a:t>
            </a:r>
          </a:p>
          <a:p>
            <a:pPr marL="0" indent="0" algn="l">
              <a:buNone/>
            </a:pPr>
            <a:r>
              <a:rPr lang="en-US" sz="1800" dirty="0">
                <a:latin typeface="AdvTimes-Integra"/>
              </a:rPr>
              <a:t>Within product categories, predicting which brand will be selected is much more complex and can seldom be predicted with any certainty by personal characteristics. </a:t>
            </a:r>
          </a:p>
          <a:p>
            <a:pPr algn="l"/>
            <a:r>
              <a:rPr lang="en-US" sz="1800" dirty="0">
                <a:latin typeface="AdvTimes-Integra"/>
              </a:rPr>
              <a:t>“</a:t>
            </a:r>
            <a:r>
              <a:rPr lang="en-US" sz="1800" b="0" i="0" u="none" strike="noStrike" baseline="0" dirty="0">
                <a:latin typeface="AdvTimes-Integra"/>
              </a:rPr>
              <a:t>product use can be considered a surrogate for the activities of human lives, i.e., for the tasks and interests that individuals pursue and for which they may consider using some marketplace offering.” (p. 241)</a:t>
            </a:r>
          </a:p>
          <a:p>
            <a:pPr algn="l"/>
            <a:r>
              <a:rPr lang="en-US" sz="1800" b="0" i="0" u="none" strike="noStrike" baseline="0" dirty="0">
                <a:latin typeface="AdvTimes-Integra"/>
              </a:rPr>
              <a:t>“Demographic correlates of  product use do not provide a direct, substantive understanding of </a:t>
            </a:r>
            <a:r>
              <a:rPr lang="en-US" sz="1800" b="0" i="0" u="none" strike="noStrike" baseline="0" dirty="0">
                <a:highlight>
                  <a:srgbClr val="FFFF00"/>
                </a:highlight>
                <a:latin typeface="AdvTimes-Integra"/>
              </a:rPr>
              <a:t>conditions leading to product use</a:t>
            </a:r>
            <a:r>
              <a:rPr lang="en-US" sz="1800" b="0" i="0" u="none" strike="noStrike" baseline="0" dirty="0">
                <a:latin typeface="AdvTimes-Integra"/>
              </a:rPr>
              <a:t>.” (p. 241)</a:t>
            </a:r>
          </a:p>
          <a:p>
            <a:pPr algn="l"/>
            <a:r>
              <a:rPr lang="en-US" sz="1800" b="0" i="0" u="none" strike="noStrike" baseline="0" dirty="0">
                <a:latin typeface="AdvTimes-Integra"/>
              </a:rPr>
              <a:t>While they may provide predictive information as to the type of person that engages in a particular activity for which some version of the product class is useful, they do not provide information on the conditions that make for a satisfactory outcome from using a specific brand.” ( p. 241)</a:t>
            </a:r>
          </a:p>
          <a:p>
            <a:pPr algn="l"/>
            <a:r>
              <a:rPr lang="en-US" sz="1800" dirty="0">
                <a:latin typeface="AdvTimes-Integra"/>
              </a:rPr>
              <a:t>“</a:t>
            </a:r>
            <a:r>
              <a:rPr lang="en-US" sz="1800" b="0" i="0" u="none" strike="noStrike" baseline="0" dirty="0">
                <a:latin typeface="AdvTimes-Integra"/>
              </a:rPr>
              <a:t>General descriptors such as demographics are too broad-scoped to point to the specific </a:t>
            </a:r>
            <a:r>
              <a:rPr lang="en-US" sz="1800" b="0" i="0" u="none" strike="noStrike" baseline="0" dirty="0">
                <a:highlight>
                  <a:srgbClr val="FFFF00"/>
                </a:highlight>
                <a:latin typeface="AdvTimes-Integra"/>
              </a:rPr>
              <a:t>concerns and interests </a:t>
            </a:r>
            <a:r>
              <a:rPr lang="en-US" sz="1800" b="0" i="0" u="none" strike="noStrike" baseline="0" dirty="0">
                <a:latin typeface="AdvTimes-Integra"/>
              </a:rPr>
              <a:t>that lead to consumers preferring one brand over another. ” ( p. 241)</a:t>
            </a:r>
            <a:endParaRPr lang="en-US" sz="1800" dirty="0">
              <a:latin typeface="AdvTimes-Integra"/>
            </a:endParaRPr>
          </a:p>
          <a:p>
            <a:pPr algn="l"/>
            <a:endParaRPr lang="en-US" dirty="0"/>
          </a:p>
        </p:txBody>
      </p:sp>
    </p:spTree>
    <p:extLst>
      <p:ext uri="{BB962C8B-B14F-4D97-AF65-F5344CB8AC3E}">
        <p14:creationId xmlns:p14="http://schemas.microsoft.com/office/powerpoint/2010/main" val="3994124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D8D3-AAE1-0795-0409-6E9494F5A5BA}"/>
              </a:ext>
            </a:extLst>
          </p:cNvPr>
          <p:cNvSpPr>
            <a:spLocks noGrp="1"/>
          </p:cNvSpPr>
          <p:nvPr>
            <p:ph type="title"/>
          </p:nvPr>
        </p:nvSpPr>
        <p:spPr/>
        <p:txBody>
          <a:bodyPr/>
          <a:lstStyle/>
          <a:p>
            <a:r>
              <a:rPr lang="en-US" dirty="0"/>
              <a:t>Methods and findings</a:t>
            </a:r>
          </a:p>
        </p:txBody>
      </p:sp>
      <p:sp>
        <p:nvSpPr>
          <p:cNvPr id="3" name="Content Placeholder 2">
            <a:extLst>
              <a:ext uri="{FF2B5EF4-FFF2-40B4-BE49-F238E27FC236}">
                <a16:creationId xmlns:a16="http://schemas.microsoft.com/office/drawing/2014/main" id="{D7175C80-9656-CF20-36F5-E1FCBE7A302C}"/>
              </a:ext>
            </a:extLst>
          </p:cNvPr>
          <p:cNvSpPr>
            <a:spLocks noGrp="1"/>
          </p:cNvSpPr>
          <p:nvPr>
            <p:ph idx="1"/>
          </p:nvPr>
        </p:nvSpPr>
        <p:spPr/>
        <p:txBody>
          <a:bodyPr/>
          <a:lstStyle/>
          <a:p>
            <a:pPr algn="l"/>
            <a:r>
              <a:rPr lang="en-US" sz="1800" dirty="0">
                <a:latin typeface="AdvTimes-Integra"/>
              </a:rPr>
              <a:t>The study used </a:t>
            </a:r>
            <a:r>
              <a:rPr lang="en-US" sz="1800" b="0" i="0" u="none" strike="noStrike" baseline="0" dirty="0">
                <a:latin typeface="AdvTimes-Integra"/>
              </a:rPr>
              <a:t>more than 50 product categories from the Simmons Study of Media and Markets (SMM) database</a:t>
            </a:r>
          </a:p>
          <a:p>
            <a:pPr algn="l"/>
            <a:r>
              <a:rPr lang="en-US" sz="1800" dirty="0">
                <a:latin typeface="AdvTimes-Integra"/>
              </a:rPr>
              <a:t>It examined the influence of five different sets of covariates representing variables typically used in segmentation research – demographic and psychographic.</a:t>
            </a:r>
          </a:p>
          <a:p>
            <a:pPr algn="l"/>
            <a:r>
              <a:rPr lang="en-US" sz="1800" b="0" i="0" u="none" strike="noStrike" baseline="0" dirty="0">
                <a:latin typeface="AdvTimes-Integra"/>
              </a:rPr>
              <a:t>Data were included from 52 product categories of non-durable packaged goods</a:t>
            </a:r>
          </a:p>
          <a:p>
            <a:pPr algn="l"/>
            <a:r>
              <a:rPr lang="en-US" sz="1800" dirty="0">
                <a:latin typeface="AdvTimes-Integra"/>
              </a:rPr>
              <a:t>The study included data from approximately 20,000 completed interviews</a:t>
            </a:r>
          </a:p>
          <a:p>
            <a:pPr algn="l"/>
            <a:r>
              <a:rPr lang="en-US" sz="1800" b="0" i="0" u="none" strike="noStrike" baseline="0" dirty="0">
                <a:latin typeface="AdvTimes-Integra"/>
              </a:rPr>
              <a:t>The study found that while the covariates tested </a:t>
            </a:r>
            <a:r>
              <a:rPr lang="en-US" sz="1800" dirty="0">
                <a:latin typeface="AdvTimes-Integra"/>
              </a:rPr>
              <a:t>often predicted product category usage, there was no significant links between personal attributes and brand choice. </a:t>
            </a:r>
            <a:endParaRPr lang="en-US" sz="1800" b="0" i="0" u="none" strike="noStrike" baseline="0" dirty="0">
              <a:latin typeface="AdvTimes-Integra"/>
            </a:endParaRPr>
          </a:p>
        </p:txBody>
      </p:sp>
    </p:spTree>
    <p:extLst>
      <p:ext uri="{BB962C8B-B14F-4D97-AF65-F5344CB8AC3E}">
        <p14:creationId xmlns:p14="http://schemas.microsoft.com/office/powerpoint/2010/main" val="813320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0" y="-135083"/>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29702" name="Oval 6">
            <a:extLst>
              <a:ext uri="{FF2B5EF4-FFF2-40B4-BE49-F238E27FC236}">
                <a16:creationId xmlns:a16="http://schemas.microsoft.com/office/drawing/2014/main" id="{2D36965B-299C-4416-B75D-7C7AD84494A1}"/>
              </a:ext>
            </a:extLst>
          </p:cNvPr>
          <p:cNvSpPr>
            <a:spLocks noChangeArrowheads="1"/>
          </p:cNvSpPr>
          <p:nvPr/>
        </p:nvSpPr>
        <p:spPr bwMode="auto">
          <a:xfrm>
            <a:off x="9518862" y="7097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3" name="Oval 7">
            <a:extLst>
              <a:ext uri="{FF2B5EF4-FFF2-40B4-BE49-F238E27FC236}">
                <a16:creationId xmlns:a16="http://schemas.microsoft.com/office/drawing/2014/main" id="{188A79E7-A88D-4927-B043-1BFB9080447F}"/>
              </a:ext>
            </a:extLst>
          </p:cNvPr>
          <p:cNvSpPr>
            <a:spLocks noChangeArrowheads="1"/>
          </p:cNvSpPr>
          <p:nvPr/>
        </p:nvSpPr>
        <p:spPr bwMode="auto">
          <a:xfrm>
            <a:off x="3003075" y="9669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4" name="Oval 8">
            <a:extLst>
              <a:ext uri="{FF2B5EF4-FFF2-40B4-BE49-F238E27FC236}">
                <a16:creationId xmlns:a16="http://schemas.microsoft.com/office/drawing/2014/main" id="{E054CA51-DA18-411D-A0CA-9564135072AA}"/>
              </a:ext>
            </a:extLst>
          </p:cNvPr>
          <p:cNvSpPr>
            <a:spLocks noChangeArrowheads="1"/>
          </p:cNvSpPr>
          <p:nvPr/>
        </p:nvSpPr>
        <p:spPr bwMode="auto">
          <a:xfrm>
            <a:off x="2153763" y="128627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5" name="Oval 9">
            <a:extLst>
              <a:ext uri="{FF2B5EF4-FFF2-40B4-BE49-F238E27FC236}">
                <a16:creationId xmlns:a16="http://schemas.microsoft.com/office/drawing/2014/main" id="{3A45625F-7CE4-478D-82B4-61055DC61AC9}"/>
              </a:ext>
            </a:extLst>
          </p:cNvPr>
          <p:cNvSpPr>
            <a:spLocks noChangeArrowheads="1"/>
          </p:cNvSpPr>
          <p:nvPr/>
        </p:nvSpPr>
        <p:spPr bwMode="auto">
          <a:xfrm>
            <a:off x="1925163" y="137654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6" name="Oval 10">
            <a:extLst>
              <a:ext uri="{FF2B5EF4-FFF2-40B4-BE49-F238E27FC236}">
                <a16:creationId xmlns:a16="http://schemas.microsoft.com/office/drawing/2014/main" id="{B0A625A3-B55E-4CD1-8E62-4A84178B6C43}"/>
              </a:ext>
            </a:extLst>
          </p:cNvPr>
          <p:cNvSpPr>
            <a:spLocks noChangeArrowheads="1"/>
          </p:cNvSpPr>
          <p:nvPr/>
        </p:nvSpPr>
        <p:spPr bwMode="auto">
          <a:xfrm>
            <a:off x="3003075" y="146385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7" name="Oval 11">
            <a:extLst>
              <a:ext uri="{FF2B5EF4-FFF2-40B4-BE49-F238E27FC236}">
                <a16:creationId xmlns:a16="http://schemas.microsoft.com/office/drawing/2014/main" id="{2441B646-68DE-49C1-8C6D-571FF80DF1C8}"/>
              </a:ext>
            </a:extLst>
          </p:cNvPr>
          <p:cNvSpPr>
            <a:spLocks noChangeArrowheads="1"/>
          </p:cNvSpPr>
          <p:nvPr/>
        </p:nvSpPr>
        <p:spPr bwMode="auto">
          <a:xfrm>
            <a:off x="509907" y="6240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8" name="Oval 12">
            <a:extLst>
              <a:ext uri="{FF2B5EF4-FFF2-40B4-BE49-F238E27FC236}">
                <a16:creationId xmlns:a16="http://schemas.microsoft.com/office/drawing/2014/main" id="{6113BD3B-EA34-4A40-BA73-59323C3D2189}"/>
              </a:ext>
            </a:extLst>
          </p:cNvPr>
          <p:cNvSpPr>
            <a:spLocks noChangeArrowheads="1"/>
          </p:cNvSpPr>
          <p:nvPr/>
        </p:nvSpPr>
        <p:spPr bwMode="auto">
          <a:xfrm>
            <a:off x="3536475" y="1768654"/>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09" name="Oval 13">
            <a:extLst>
              <a:ext uri="{FF2B5EF4-FFF2-40B4-BE49-F238E27FC236}">
                <a16:creationId xmlns:a16="http://schemas.microsoft.com/office/drawing/2014/main" id="{DE596861-D89E-48DF-939C-59496A87F07D}"/>
              </a:ext>
            </a:extLst>
          </p:cNvPr>
          <p:cNvSpPr>
            <a:spLocks noChangeArrowheads="1"/>
          </p:cNvSpPr>
          <p:nvPr/>
        </p:nvSpPr>
        <p:spPr bwMode="auto">
          <a:xfrm>
            <a:off x="2066847" y="945327"/>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10" name="Oval 14">
            <a:extLst>
              <a:ext uri="{FF2B5EF4-FFF2-40B4-BE49-F238E27FC236}">
                <a16:creationId xmlns:a16="http://schemas.microsoft.com/office/drawing/2014/main" id="{B56859FC-A154-4398-9ABC-73917DC1174F}"/>
              </a:ext>
            </a:extLst>
          </p:cNvPr>
          <p:cNvSpPr>
            <a:spLocks noChangeArrowheads="1"/>
          </p:cNvSpPr>
          <p:nvPr/>
        </p:nvSpPr>
        <p:spPr bwMode="auto">
          <a:xfrm>
            <a:off x="357507" y="10050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1" name="Oval 15">
            <a:extLst>
              <a:ext uri="{FF2B5EF4-FFF2-40B4-BE49-F238E27FC236}">
                <a16:creationId xmlns:a16="http://schemas.microsoft.com/office/drawing/2014/main" id="{224F71FD-3E27-437E-B356-E820CB2F01A1}"/>
              </a:ext>
            </a:extLst>
          </p:cNvPr>
          <p:cNvSpPr>
            <a:spLocks noChangeArrowheads="1"/>
          </p:cNvSpPr>
          <p:nvPr/>
        </p:nvSpPr>
        <p:spPr bwMode="auto">
          <a:xfrm>
            <a:off x="4755675" y="18813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2" name="Oval 16">
            <a:extLst>
              <a:ext uri="{FF2B5EF4-FFF2-40B4-BE49-F238E27FC236}">
                <a16:creationId xmlns:a16="http://schemas.microsoft.com/office/drawing/2014/main" id="{F682981E-3794-4EAE-8287-23636A2A50E3}"/>
              </a:ext>
            </a:extLst>
          </p:cNvPr>
          <p:cNvSpPr>
            <a:spLocks noChangeArrowheads="1"/>
          </p:cNvSpPr>
          <p:nvPr/>
        </p:nvSpPr>
        <p:spPr bwMode="auto">
          <a:xfrm>
            <a:off x="814707" y="11574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3" name="Oval 17">
            <a:extLst>
              <a:ext uri="{FF2B5EF4-FFF2-40B4-BE49-F238E27FC236}">
                <a16:creationId xmlns:a16="http://schemas.microsoft.com/office/drawing/2014/main" id="{1B6D6074-49B7-4E76-807E-8E1C0A79DF2E}"/>
              </a:ext>
            </a:extLst>
          </p:cNvPr>
          <p:cNvSpPr>
            <a:spLocks noChangeArrowheads="1"/>
          </p:cNvSpPr>
          <p:nvPr/>
        </p:nvSpPr>
        <p:spPr bwMode="auto">
          <a:xfrm>
            <a:off x="3144363" y="1136777"/>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4" name="Oval 18">
            <a:extLst>
              <a:ext uri="{FF2B5EF4-FFF2-40B4-BE49-F238E27FC236}">
                <a16:creationId xmlns:a16="http://schemas.microsoft.com/office/drawing/2014/main" id="{95530244-BDBA-4A8D-B1C9-350FFF6C8CF3}"/>
              </a:ext>
            </a:extLst>
          </p:cNvPr>
          <p:cNvSpPr>
            <a:spLocks noChangeArrowheads="1"/>
          </p:cNvSpPr>
          <p:nvPr/>
        </p:nvSpPr>
        <p:spPr bwMode="auto">
          <a:xfrm>
            <a:off x="9099075" y="14241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5" name="Oval 19">
            <a:extLst>
              <a:ext uri="{FF2B5EF4-FFF2-40B4-BE49-F238E27FC236}">
                <a16:creationId xmlns:a16="http://schemas.microsoft.com/office/drawing/2014/main" id="{F6E51167-5300-441B-BBAC-53DEAB864F37}"/>
              </a:ext>
            </a:extLst>
          </p:cNvPr>
          <p:cNvSpPr>
            <a:spLocks noChangeArrowheads="1"/>
          </p:cNvSpPr>
          <p:nvPr/>
        </p:nvSpPr>
        <p:spPr bwMode="auto">
          <a:xfrm>
            <a:off x="9518862" y="10907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6" name="Oval 20">
            <a:extLst>
              <a:ext uri="{FF2B5EF4-FFF2-40B4-BE49-F238E27FC236}">
                <a16:creationId xmlns:a16="http://schemas.microsoft.com/office/drawing/2014/main" id="{71F387F1-9F7B-4513-A4E2-EE296F63AD6C}"/>
              </a:ext>
            </a:extLst>
          </p:cNvPr>
          <p:cNvSpPr>
            <a:spLocks noChangeArrowheads="1"/>
          </p:cNvSpPr>
          <p:nvPr/>
        </p:nvSpPr>
        <p:spPr bwMode="auto">
          <a:xfrm>
            <a:off x="9976062" y="8621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7" name="Oval 21">
            <a:extLst>
              <a:ext uri="{FF2B5EF4-FFF2-40B4-BE49-F238E27FC236}">
                <a16:creationId xmlns:a16="http://schemas.microsoft.com/office/drawing/2014/main" id="{EBF2E605-0992-47E8-9DCF-A02B4C539971}"/>
              </a:ext>
            </a:extLst>
          </p:cNvPr>
          <p:cNvSpPr>
            <a:spLocks noChangeArrowheads="1"/>
          </p:cNvSpPr>
          <p:nvPr/>
        </p:nvSpPr>
        <p:spPr bwMode="auto">
          <a:xfrm>
            <a:off x="3612675" y="1136777"/>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8" name="Oval 22">
            <a:extLst>
              <a:ext uri="{FF2B5EF4-FFF2-40B4-BE49-F238E27FC236}">
                <a16:creationId xmlns:a16="http://schemas.microsoft.com/office/drawing/2014/main" id="{D769908B-58F1-4F4C-A234-0A3B3970A864}"/>
              </a:ext>
            </a:extLst>
          </p:cNvPr>
          <p:cNvSpPr>
            <a:spLocks noChangeArrowheads="1"/>
          </p:cNvSpPr>
          <p:nvPr/>
        </p:nvSpPr>
        <p:spPr bwMode="auto">
          <a:xfrm>
            <a:off x="1587819" y="12447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9" name="Oval 23">
            <a:extLst>
              <a:ext uri="{FF2B5EF4-FFF2-40B4-BE49-F238E27FC236}">
                <a16:creationId xmlns:a16="http://schemas.microsoft.com/office/drawing/2014/main" id="{D29705FF-DA23-4FDD-AD6B-95B2EFEEBE3B}"/>
              </a:ext>
            </a:extLst>
          </p:cNvPr>
          <p:cNvSpPr>
            <a:spLocks noChangeArrowheads="1"/>
          </p:cNvSpPr>
          <p:nvPr/>
        </p:nvSpPr>
        <p:spPr bwMode="auto">
          <a:xfrm>
            <a:off x="4160256" y="51126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0" name="Oval 24">
            <a:extLst>
              <a:ext uri="{FF2B5EF4-FFF2-40B4-BE49-F238E27FC236}">
                <a16:creationId xmlns:a16="http://schemas.microsoft.com/office/drawing/2014/main" id="{5057163E-7328-48A0-B749-B394705D76F8}"/>
              </a:ext>
            </a:extLst>
          </p:cNvPr>
          <p:cNvSpPr>
            <a:spLocks noChangeArrowheads="1"/>
          </p:cNvSpPr>
          <p:nvPr/>
        </p:nvSpPr>
        <p:spPr bwMode="auto">
          <a:xfrm>
            <a:off x="1359219" y="18543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1" name="Oval 25">
            <a:extLst>
              <a:ext uri="{FF2B5EF4-FFF2-40B4-BE49-F238E27FC236}">
                <a16:creationId xmlns:a16="http://schemas.microsoft.com/office/drawing/2014/main" id="{18A14768-A017-4ED3-AD29-22DC302EC405}"/>
              </a:ext>
            </a:extLst>
          </p:cNvPr>
          <p:cNvSpPr>
            <a:spLocks noChangeArrowheads="1"/>
          </p:cNvSpPr>
          <p:nvPr/>
        </p:nvSpPr>
        <p:spPr bwMode="auto">
          <a:xfrm>
            <a:off x="10661862" y="13193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2" name="Oval 26">
            <a:extLst>
              <a:ext uri="{FF2B5EF4-FFF2-40B4-BE49-F238E27FC236}">
                <a16:creationId xmlns:a16="http://schemas.microsoft.com/office/drawing/2014/main" id="{2E9DDA47-E1A5-4322-B00B-4EA6BC586AE1}"/>
              </a:ext>
            </a:extLst>
          </p:cNvPr>
          <p:cNvSpPr>
            <a:spLocks noChangeArrowheads="1"/>
          </p:cNvSpPr>
          <p:nvPr/>
        </p:nvSpPr>
        <p:spPr bwMode="auto">
          <a:xfrm>
            <a:off x="8108475" y="9669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3" name="Oval 27">
            <a:extLst>
              <a:ext uri="{FF2B5EF4-FFF2-40B4-BE49-F238E27FC236}">
                <a16:creationId xmlns:a16="http://schemas.microsoft.com/office/drawing/2014/main" id="{1DC680CB-CF35-4F4E-8C73-EF20BE600F0F}"/>
              </a:ext>
            </a:extLst>
          </p:cNvPr>
          <p:cNvSpPr>
            <a:spLocks noChangeArrowheads="1"/>
          </p:cNvSpPr>
          <p:nvPr/>
        </p:nvSpPr>
        <p:spPr bwMode="auto">
          <a:xfrm>
            <a:off x="10280862" y="16114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4" name="Oval 28">
            <a:extLst>
              <a:ext uri="{FF2B5EF4-FFF2-40B4-BE49-F238E27FC236}">
                <a16:creationId xmlns:a16="http://schemas.microsoft.com/office/drawing/2014/main" id="{CA17BE8F-C067-4886-BC10-DF2452EA7C10}"/>
              </a:ext>
            </a:extLst>
          </p:cNvPr>
          <p:cNvSpPr>
            <a:spLocks noChangeArrowheads="1"/>
          </p:cNvSpPr>
          <p:nvPr/>
        </p:nvSpPr>
        <p:spPr bwMode="auto">
          <a:xfrm>
            <a:off x="6463994" y="1108115"/>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5" name="Oval 29">
            <a:extLst>
              <a:ext uri="{FF2B5EF4-FFF2-40B4-BE49-F238E27FC236}">
                <a16:creationId xmlns:a16="http://schemas.microsoft.com/office/drawing/2014/main" id="{8A34E226-B3D4-4B15-A2F2-481AB4D6A3BC}"/>
              </a:ext>
            </a:extLst>
          </p:cNvPr>
          <p:cNvSpPr>
            <a:spLocks noChangeArrowheads="1"/>
          </p:cNvSpPr>
          <p:nvPr/>
        </p:nvSpPr>
        <p:spPr bwMode="auto">
          <a:xfrm>
            <a:off x="1228916" y="1034435"/>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28" name="Oval 32">
            <a:extLst>
              <a:ext uri="{FF2B5EF4-FFF2-40B4-BE49-F238E27FC236}">
                <a16:creationId xmlns:a16="http://schemas.microsoft.com/office/drawing/2014/main" id="{B0A357DE-1285-4587-8C98-D0F48D92A096}"/>
              </a:ext>
            </a:extLst>
          </p:cNvPr>
          <p:cNvSpPr>
            <a:spLocks noChangeArrowheads="1"/>
          </p:cNvSpPr>
          <p:nvPr/>
        </p:nvSpPr>
        <p:spPr bwMode="auto">
          <a:xfrm>
            <a:off x="2762879" y="1209857"/>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29" name="Oval 33">
            <a:extLst>
              <a:ext uri="{FF2B5EF4-FFF2-40B4-BE49-F238E27FC236}">
                <a16:creationId xmlns:a16="http://schemas.microsoft.com/office/drawing/2014/main" id="{5FC9AD45-C547-4338-A1B9-702B76730974}"/>
              </a:ext>
            </a:extLst>
          </p:cNvPr>
          <p:cNvSpPr>
            <a:spLocks noChangeArrowheads="1"/>
          </p:cNvSpPr>
          <p:nvPr/>
        </p:nvSpPr>
        <p:spPr bwMode="auto">
          <a:xfrm>
            <a:off x="2458563" y="11193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1" name="Oval 35">
            <a:extLst>
              <a:ext uri="{FF2B5EF4-FFF2-40B4-BE49-F238E27FC236}">
                <a16:creationId xmlns:a16="http://schemas.microsoft.com/office/drawing/2014/main" id="{D154529C-CC88-406A-ACDA-D16314737329}"/>
              </a:ext>
            </a:extLst>
          </p:cNvPr>
          <p:cNvSpPr>
            <a:spLocks noChangeArrowheads="1"/>
          </p:cNvSpPr>
          <p:nvPr/>
        </p:nvSpPr>
        <p:spPr bwMode="auto">
          <a:xfrm>
            <a:off x="9976062" y="11669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2" name="Oval 36">
            <a:extLst>
              <a:ext uri="{FF2B5EF4-FFF2-40B4-BE49-F238E27FC236}">
                <a16:creationId xmlns:a16="http://schemas.microsoft.com/office/drawing/2014/main" id="{687B983E-3431-4415-B0D4-C990FAD3EEDF}"/>
              </a:ext>
            </a:extLst>
          </p:cNvPr>
          <p:cNvSpPr>
            <a:spLocks noChangeArrowheads="1"/>
          </p:cNvSpPr>
          <p:nvPr/>
        </p:nvSpPr>
        <p:spPr bwMode="auto">
          <a:xfrm>
            <a:off x="1130619" y="13574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3" name="Oval 37">
            <a:extLst>
              <a:ext uri="{FF2B5EF4-FFF2-40B4-BE49-F238E27FC236}">
                <a16:creationId xmlns:a16="http://schemas.microsoft.com/office/drawing/2014/main" id="{EF8990F0-DEDF-4543-98BB-D95498825008}"/>
              </a:ext>
            </a:extLst>
          </p:cNvPr>
          <p:cNvSpPr>
            <a:spLocks noChangeArrowheads="1"/>
          </p:cNvSpPr>
          <p:nvPr/>
        </p:nvSpPr>
        <p:spPr bwMode="auto">
          <a:xfrm>
            <a:off x="3841275" y="6732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4" name="Oval 38">
            <a:extLst>
              <a:ext uri="{FF2B5EF4-FFF2-40B4-BE49-F238E27FC236}">
                <a16:creationId xmlns:a16="http://schemas.microsoft.com/office/drawing/2014/main" id="{7724F38D-A2CC-4CA9-8E2A-1F494A29CF0B}"/>
              </a:ext>
            </a:extLst>
          </p:cNvPr>
          <p:cNvSpPr>
            <a:spLocks noChangeArrowheads="1"/>
          </p:cNvSpPr>
          <p:nvPr/>
        </p:nvSpPr>
        <p:spPr bwMode="auto">
          <a:xfrm>
            <a:off x="2153763" y="18051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5" name="Oval 39">
            <a:extLst>
              <a:ext uri="{FF2B5EF4-FFF2-40B4-BE49-F238E27FC236}">
                <a16:creationId xmlns:a16="http://schemas.microsoft.com/office/drawing/2014/main" id="{620849F5-5C00-48CE-B883-6D85990C7423}"/>
              </a:ext>
            </a:extLst>
          </p:cNvPr>
          <p:cNvSpPr>
            <a:spLocks noChangeArrowheads="1"/>
          </p:cNvSpPr>
          <p:nvPr/>
        </p:nvSpPr>
        <p:spPr bwMode="auto">
          <a:xfrm>
            <a:off x="2610963" y="16527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6" name="Oval 40">
            <a:extLst>
              <a:ext uri="{FF2B5EF4-FFF2-40B4-BE49-F238E27FC236}">
                <a16:creationId xmlns:a16="http://schemas.microsoft.com/office/drawing/2014/main" id="{B01FCAC4-52D3-4995-9321-25B80575D7CC}"/>
              </a:ext>
            </a:extLst>
          </p:cNvPr>
          <p:cNvSpPr>
            <a:spLocks noChangeArrowheads="1"/>
          </p:cNvSpPr>
          <p:nvPr/>
        </p:nvSpPr>
        <p:spPr bwMode="auto">
          <a:xfrm>
            <a:off x="5060475" y="7859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7" name="Oval 41">
            <a:extLst>
              <a:ext uri="{FF2B5EF4-FFF2-40B4-BE49-F238E27FC236}">
                <a16:creationId xmlns:a16="http://schemas.microsoft.com/office/drawing/2014/main" id="{96C354BF-B961-4AB9-A85C-BB1510100FC3}"/>
              </a:ext>
            </a:extLst>
          </p:cNvPr>
          <p:cNvSpPr>
            <a:spLocks noChangeArrowheads="1"/>
          </p:cNvSpPr>
          <p:nvPr/>
        </p:nvSpPr>
        <p:spPr bwMode="auto">
          <a:xfrm>
            <a:off x="3068163" y="18051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8" name="Oval 42">
            <a:extLst>
              <a:ext uri="{FF2B5EF4-FFF2-40B4-BE49-F238E27FC236}">
                <a16:creationId xmlns:a16="http://schemas.microsoft.com/office/drawing/2014/main" id="{9E8551D2-95FA-4978-8C9B-B0C11A724424}"/>
              </a:ext>
            </a:extLst>
          </p:cNvPr>
          <p:cNvSpPr>
            <a:spLocks noChangeArrowheads="1"/>
          </p:cNvSpPr>
          <p:nvPr/>
        </p:nvSpPr>
        <p:spPr bwMode="auto">
          <a:xfrm>
            <a:off x="3449163" y="10542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39" name="Oval 43">
            <a:extLst>
              <a:ext uri="{FF2B5EF4-FFF2-40B4-BE49-F238E27FC236}">
                <a16:creationId xmlns:a16="http://schemas.microsoft.com/office/drawing/2014/main" id="{659D5B5D-5504-43A1-A25F-16B35D600554}"/>
              </a:ext>
            </a:extLst>
          </p:cNvPr>
          <p:cNvSpPr>
            <a:spLocks noChangeArrowheads="1"/>
          </p:cNvSpPr>
          <p:nvPr/>
        </p:nvSpPr>
        <p:spPr bwMode="auto">
          <a:xfrm>
            <a:off x="902019" y="7478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40" name="Oval 44">
            <a:extLst>
              <a:ext uri="{FF2B5EF4-FFF2-40B4-BE49-F238E27FC236}">
                <a16:creationId xmlns:a16="http://schemas.microsoft.com/office/drawing/2014/main" id="{A2F45FDE-3530-4ED0-A0CF-0FCCD7EB90EB}"/>
              </a:ext>
            </a:extLst>
          </p:cNvPr>
          <p:cNvSpPr>
            <a:spLocks noChangeArrowheads="1"/>
          </p:cNvSpPr>
          <p:nvPr/>
        </p:nvSpPr>
        <p:spPr bwMode="auto">
          <a:xfrm>
            <a:off x="4984275" y="20686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41" name="Oval 45">
            <a:extLst>
              <a:ext uri="{FF2B5EF4-FFF2-40B4-BE49-F238E27FC236}">
                <a16:creationId xmlns:a16="http://schemas.microsoft.com/office/drawing/2014/main" id="{200CEB80-98C5-4EAA-BAC9-7230DBE8C2B0}"/>
              </a:ext>
            </a:extLst>
          </p:cNvPr>
          <p:cNvSpPr>
            <a:spLocks noChangeArrowheads="1"/>
          </p:cNvSpPr>
          <p:nvPr/>
        </p:nvSpPr>
        <p:spPr bwMode="auto">
          <a:xfrm>
            <a:off x="3917475" y="10542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42" name="Oval 46">
            <a:extLst>
              <a:ext uri="{FF2B5EF4-FFF2-40B4-BE49-F238E27FC236}">
                <a16:creationId xmlns:a16="http://schemas.microsoft.com/office/drawing/2014/main" id="{560589A1-4E3A-4A54-A36F-483CB8C68680}"/>
              </a:ext>
            </a:extLst>
          </p:cNvPr>
          <p:cNvSpPr>
            <a:spLocks noChangeArrowheads="1"/>
          </p:cNvSpPr>
          <p:nvPr/>
        </p:nvSpPr>
        <p:spPr bwMode="auto">
          <a:xfrm>
            <a:off x="3841275" y="1892479"/>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43" name="Oval 47">
            <a:extLst>
              <a:ext uri="{FF2B5EF4-FFF2-40B4-BE49-F238E27FC236}">
                <a16:creationId xmlns:a16="http://schemas.microsoft.com/office/drawing/2014/main" id="{4DCBA64A-EF91-4BCC-8413-A40EC67FF5C4}"/>
              </a:ext>
            </a:extLst>
          </p:cNvPr>
          <p:cNvSpPr>
            <a:spLocks noChangeArrowheads="1"/>
          </p:cNvSpPr>
          <p:nvPr/>
        </p:nvSpPr>
        <p:spPr bwMode="auto">
          <a:xfrm>
            <a:off x="4679475" y="13955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44" name="Oval 48">
            <a:extLst>
              <a:ext uri="{FF2B5EF4-FFF2-40B4-BE49-F238E27FC236}">
                <a16:creationId xmlns:a16="http://schemas.microsoft.com/office/drawing/2014/main" id="{42161ABC-CA3C-4775-9CC4-D3D93CD0A197}"/>
              </a:ext>
            </a:extLst>
          </p:cNvPr>
          <p:cNvSpPr>
            <a:spLocks noChangeArrowheads="1"/>
          </p:cNvSpPr>
          <p:nvPr/>
        </p:nvSpPr>
        <p:spPr bwMode="auto">
          <a:xfrm>
            <a:off x="1664019" y="75900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45" name="Oval 49">
            <a:extLst>
              <a:ext uri="{FF2B5EF4-FFF2-40B4-BE49-F238E27FC236}">
                <a16:creationId xmlns:a16="http://schemas.microsoft.com/office/drawing/2014/main" id="{45CE068D-49BF-4EF8-8C46-2ABF19F2EB86}"/>
              </a:ext>
            </a:extLst>
          </p:cNvPr>
          <p:cNvSpPr>
            <a:spLocks noChangeArrowheads="1"/>
          </p:cNvSpPr>
          <p:nvPr/>
        </p:nvSpPr>
        <p:spPr bwMode="auto">
          <a:xfrm>
            <a:off x="7218790" y="1627520"/>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46" name="Oval 50">
            <a:extLst>
              <a:ext uri="{FF2B5EF4-FFF2-40B4-BE49-F238E27FC236}">
                <a16:creationId xmlns:a16="http://schemas.microsoft.com/office/drawing/2014/main" id="{B9072F92-F0C2-413B-87E7-1DBA4AB251E8}"/>
              </a:ext>
            </a:extLst>
          </p:cNvPr>
          <p:cNvSpPr>
            <a:spLocks noChangeArrowheads="1"/>
          </p:cNvSpPr>
          <p:nvPr/>
        </p:nvSpPr>
        <p:spPr bwMode="auto">
          <a:xfrm>
            <a:off x="1664019" y="1597204"/>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47" name="Oval 51">
            <a:extLst>
              <a:ext uri="{FF2B5EF4-FFF2-40B4-BE49-F238E27FC236}">
                <a16:creationId xmlns:a16="http://schemas.microsoft.com/office/drawing/2014/main" id="{CB9C62A1-9EB7-4F0A-9232-A918253547C9}"/>
              </a:ext>
            </a:extLst>
          </p:cNvPr>
          <p:cNvSpPr>
            <a:spLocks noChangeArrowheads="1"/>
          </p:cNvSpPr>
          <p:nvPr/>
        </p:nvSpPr>
        <p:spPr bwMode="auto">
          <a:xfrm>
            <a:off x="10585662" y="516116"/>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48" name="Oval 52">
            <a:extLst>
              <a:ext uri="{FF2B5EF4-FFF2-40B4-BE49-F238E27FC236}">
                <a16:creationId xmlns:a16="http://schemas.microsoft.com/office/drawing/2014/main" id="{A4A86DCF-620D-48C8-ABDC-94A48E251380}"/>
              </a:ext>
            </a:extLst>
          </p:cNvPr>
          <p:cNvSpPr>
            <a:spLocks noChangeArrowheads="1"/>
          </p:cNvSpPr>
          <p:nvPr/>
        </p:nvSpPr>
        <p:spPr bwMode="auto">
          <a:xfrm>
            <a:off x="4374675" y="1624191"/>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49" name="Oval 53">
            <a:extLst>
              <a:ext uri="{FF2B5EF4-FFF2-40B4-BE49-F238E27FC236}">
                <a16:creationId xmlns:a16="http://schemas.microsoft.com/office/drawing/2014/main" id="{3396F6D3-4C39-4B70-832C-F20FF1363564}"/>
              </a:ext>
            </a:extLst>
          </p:cNvPr>
          <p:cNvSpPr>
            <a:spLocks noChangeArrowheads="1"/>
          </p:cNvSpPr>
          <p:nvPr/>
        </p:nvSpPr>
        <p:spPr bwMode="auto">
          <a:xfrm>
            <a:off x="3993675" y="1424166"/>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50" name="Oval 54">
            <a:extLst>
              <a:ext uri="{FF2B5EF4-FFF2-40B4-BE49-F238E27FC236}">
                <a16:creationId xmlns:a16="http://schemas.microsoft.com/office/drawing/2014/main" id="{F3F4BBA2-76A2-4706-B9C8-074211851AD7}"/>
              </a:ext>
            </a:extLst>
          </p:cNvPr>
          <p:cNvSpPr>
            <a:spLocks noChangeArrowheads="1"/>
          </p:cNvSpPr>
          <p:nvPr/>
        </p:nvSpPr>
        <p:spPr bwMode="auto">
          <a:xfrm>
            <a:off x="4205596" y="91189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51" name="Oval 55">
            <a:extLst>
              <a:ext uri="{FF2B5EF4-FFF2-40B4-BE49-F238E27FC236}">
                <a16:creationId xmlns:a16="http://schemas.microsoft.com/office/drawing/2014/main" id="{1E0B540B-7DA7-4E37-84BB-CA9CDBE08743}"/>
              </a:ext>
            </a:extLst>
          </p:cNvPr>
          <p:cNvSpPr>
            <a:spLocks noChangeArrowheads="1"/>
          </p:cNvSpPr>
          <p:nvPr/>
        </p:nvSpPr>
        <p:spPr bwMode="auto">
          <a:xfrm>
            <a:off x="4450875" y="738366"/>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52" name="Oval 56">
            <a:extLst>
              <a:ext uri="{FF2B5EF4-FFF2-40B4-BE49-F238E27FC236}">
                <a16:creationId xmlns:a16="http://schemas.microsoft.com/office/drawing/2014/main" id="{BDBF76A8-4579-441D-B6E9-CDEB3B03C0B9}"/>
              </a:ext>
            </a:extLst>
          </p:cNvPr>
          <p:cNvSpPr>
            <a:spLocks noChangeArrowheads="1"/>
          </p:cNvSpPr>
          <p:nvPr/>
        </p:nvSpPr>
        <p:spPr bwMode="auto">
          <a:xfrm>
            <a:off x="4363563" y="12717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53" name="Oval 57">
            <a:extLst>
              <a:ext uri="{FF2B5EF4-FFF2-40B4-BE49-F238E27FC236}">
                <a16:creationId xmlns:a16="http://schemas.microsoft.com/office/drawing/2014/main" id="{2B636161-ED3F-48BA-B60B-29EB8137BCBF}"/>
              </a:ext>
            </a:extLst>
          </p:cNvPr>
          <p:cNvSpPr>
            <a:spLocks noChangeArrowheads="1"/>
          </p:cNvSpPr>
          <p:nvPr/>
        </p:nvSpPr>
        <p:spPr bwMode="auto">
          <a:xfrm>
            <a:off x="5441475" y="6732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54" name="Oval 58">
            <a:extLst>
              <a:ext uri="{FF2B5EF4-FFF2-40B4-BE49-F238E27FC236}">
                <a16:creationId xmlns:a16="http://schemas.microsoft.com/office/drawing/2014/main" id="{F760A490-B751-41A0-B024-FF0620145E37}"/>
              </a:ext>
            </a:extLst>
          </p:cNvPr>
          <p:cNvSpPr>
            <a:spLocks noChangeArrowheads="1"/>
          </p:cNvSpPr>
          <p:nvPr/>
        </p:nvSpPr>
        <p:spPr bwMode="auto">
          <a:xfrm>
            <a:off x="4374675" y="20337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55" name="Oval 59">
            <a:extLst>
              <a:ext uri="{FF2B5EF4-FFF2-40B4-BE49-F238E27FC236}">
                <a16:creationId xmlns:a16="http://schemas.microsoft.com/office/drawing/2014/main" id="{EE88556A-6DEA-4133-97C8-A1D633E9D612}"/>
              </a:ext>
            </a:extLst>
          </p:cNvPr>
          <p:cNvSpPr>
            <a:spLocks noChangeArrowheads="1"/>
          </p:cNvSpPr>
          <p:nvPr/>
        </p:nvSpPr>
        <p:spPr bwMode="auto">
          <a:xfrm>
            <a:off x="4146075" y="18051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56" name="Oval 60">
            <a:extLst>
              <a:ext uri="{FF2B5EF4-FFF2-40B4-BE49-F238E27FC236}">
                <a16:creationId xmlns:a16="http://schemas.microsoft.com/office/drawing/2014/main" id="{A8F05A5B-EA04-4693-9BE8-EF5AEC5A9BDD}"/>
              </a:ext>
            </a:extLst>
          </p:cNvPr>
          <p:cNvSpPr>
            <a:spLocks noChangeArrowheads="1"/>
          </p:cNvSpPr>
          <p:nvPr/>
        </p:nvSpPr>
        <p:spPr bwMode="auto">
          <a:xfrm>
            <a:off x="6660675" y="7859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57" name="Oval 61">
            <a:extLst>
              <a:ext uri="{FF2B5EF4-FFF2-40B4-BE49-F238E27FC236}">
                <a16:creationId xmlns:a16="http://schemas.microsoft.com/office/drawing/2014/main" id="{291CCBF4-5AE9-46E3-A486-7780D8707C30}"/>
              </a:ext>
            </a:extLst>
          </p:cNvPr>
          <p:cNvSpPr>
            <a:spLocks noChangeArrowheads="1"/>
          </p:cNvSpPr>
          <p:nvPr/>
        </p:nvSpPr>
        <p:spPr bwMode="auto">
          <a:xfrm>
            <a:off x="4679475" y="117328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58" name="Oval 62">
            <a:extLst>
              <a:ext uri="{FF2B5EF4-FFF2-40B4-BE49-F238E27FC236}">
                <a16:creationId xmlns:a16="http://schemas.microsoft.com/office/drawing/2014/main" id="{54950D94-1087-4244-995A-F4B88B0CEE9E}"/>
              </a:ext>
            </a:extLst>
          </p:cNvPr>
          <p:cNvSpPr>
            <a:spLocks noChangeArrowheads="1"/>
          </p:cNvSpPr>
          <p:nvPr/>
        </p:nvSpPr>
        <p:spPr bwMode="auto">
          <a:xfrm>
            <a:off x="5049363" y="10542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59" name="Oval 63">
            <a:extLst>
              <a:ext uri="{FF2B5EF4-FFF2-40B4-BE49-F238E27FC236}">
                <a16:creationId xmlns:a16="http://schemas.microsoft.com/office/drawing/2014/main" id="{5EF37783-8BFA-467B-87EB-3F6AA5D1967E}"/>
              </a:ext>
            </a:extLst>
          </p:cNvPr>
          <p:cNvSpPr>
            <a:spLocks noChangeArrowheads="1"/>
          </p:cNvSpPr>
          <p:nvPr/>
        </p:nvSpPr>
        <p:spPr bwMode="auto">
          <a:xfrm>
            <a:off x="450032" y="15003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0" name="Oval 64">
            <a:extLst>
              <a:ext uri="{FF2B5EF4-FFF2-40B4-BE49-F238E27FC236}">
                <a16:creationId xmlns:a16="http://schemas.microsoft.com/office/drawing/2014/main" id="{34E35CF2-A21D-4D44-A280-3F99AE80E777}"/>
              </a:ext>
            </a:extLst>
          </p:cNvPr>
          <p:cNvSpPr>
            <a:spLocks noChangeArrowheads="1"/>
          </p:cNvSpPr>
          <p:nvPr/>
        </p:nvSpPr>
        <p:spPr bwMode="auto">
          <a:xfrm>
            <a:off x="6849953" y="114000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1" name="Oval 65">
            <a:extLst>
              <a:ext uri="{FF2B5EF4-FFF2-40B4-BE49-F238E27FC236}">
                <a16:creationId xmlns:a16="http://schemas.microsoft.com/office/drawing/2014/main" id="{EED9397E-29C7-4FA8-9CE9-2811793B86A4}"/>
              </a:ext>
            </a:extLst>
          </p:cNvPr>
          <p:cNvSpPr>
            <a:spLocks noChangeArrowheads="1"/>
          </p:cNvSpPr>
          <p:nvPr/>
        </p:nvSpPr>
        <p:spPr bwMode="auto">
          <a:xfrm>
            <a:off x="5574658" y="90087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2" name="Oval 66">
            <a:extLst>
              <a:ext uri="{FF2B5EF4-FFF2-40B4-BE49-F238E27FC236}">
                <a16:creationId xmlns:a16="http://schemas.microsoft.com/office/drawing/2014/main" id="{7BB21E3F-79AF-45D3-9F71-52FD07CBCDE9}"/>
              </a:ext>
            </a:extLst>
          </p:cNvPr>
          <p:cNvSpPr>
            <a:spLocks noChangeArrowheads="1"/>
          </p:cNvSpPr>
          <p:nvPr/>
        </p:nvSpPr>
        <p:spPr bwMode="auto">
          <a:xfrm>
            <a:off x="5441475" y="18924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3" name="Oval 67">
            <a:extLst>
              <a:ext uri="{FF2B5EF4-FFF2-40B4-BE49-F238E27FC236}">
                <a16:creationId xmlns:a16="http://schemas.microsoft.com/office/drawing/2014/main" id="{2F0140F2-2050-49E0-9FA7-0B1480220B66}"/>
              </a:ext>
            </a:extLst>
          </p:cNvPr>
          <p:cNvSpPr>
            <a:spLocks noChangeArrowheads="1"/>
          </p:cNvSpPr>
          <p:nvPr/>
        </p:nvSpPr>
        <p:spPr bwMode="auto">
          <a:xfrm>
            <a:off x="6279675" y="13955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4" name="Oval 68">
            <a:extLst>
              <a:ext uri="{FF2B5EF4-FFF2-40B4-BE49-F238E27FC236}">
                <a16:creationId xmlns:a16="http://schemas.microsoft.com/office/drawing/2014/main" id="{A2693A9B-AB27-49ED-9AC0-E508ABE8B632}"/>
              </a:ext>
            </a:extLst>
          </p:cNvPr>
          <p:cNvSpPr>
            <a:spLocks noChangeArrowheads="1"/>
          </p:cNvSpPr>
          <p:nvPr/>
        </p:nvSpPr>
        <p:spPr bwMode="auto">
          <a:xfrm>
            <a:off x="8985571" y="52450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5" name="Oval 69">
            <a:extLst>
              <a:ext uri="{FF2B5EF4-FFF2-40B4-BE49-F238E27FC236}">
                <a16:creationId xmlns:a16="http://schemas.microsoft.com/office/drawing/2014/main" id="{CF6BD682-1B38-4803-8EB7-BE193D7B976D}"/>
              </a:ext>
            </a:extLst>
          </p:cNvPr>
          <p:cNvSpPr>
            <a:spLocks noChangeArrowheads="1"/>
          </p:cNvSpPr>
          <p:nvPr/>
        </p:nvSpPr>
        <p:spPr bwMode="auto">
          <a:xfrm>
            <a:off x="10738062" y="16876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6" name="Oval 70">
            <a:extLst>
              <a:ext uri="{FF2B5EF4-FFF2-40B4-BE49-F238E27FC236}">
                <a16:creationId xmlns:a16="http://schemas.microsoft.com/office/drawing/2014/main" id="{DE095BEA-A7C7-4D8F-BD81-644ED6028228}"/>
              </a:ext>
            </a:extLst>
          </p:cNvPr>
          <p:cNvSpPr>
            <a:spLocks noChangeArrowheads="1"/>
          </p:cNvSpPr>
          <p:nvPr/>
        </p:nvSpPr>
        <p:spPr bwMode="auto">
          <a:xfrm>
            <a:off x="10661862" y="94950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7" name="Oval 71">
            <a:extLst>
              <a:ext uri="{FF2B5EF4-FFF2-40B4-BE49-F238E27FC236}">
                <a16:creationId xmlns:a16="http://schemas.microsoft.com/office/drawing/2014/main" id="{33F4C541-FE84-486B-BD25-E2E58C2BB4E2}"/>
              </a:ext>
            </a:extLst>
          </p:cNvPr>
          <p:cNvSpPr>
            <a:spLocks noChangeArrowheads="1"/>
          </p:cNvSpPr>
          <p:nvPr/>
        </p:nvSpPr>
        <p:spPr bwMode="auto">
          <a:xfrm>
            <a:off x="9762702" y="95209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8" name="Oval 72">
            <a:extLst>
              <a:ext uri="{FF2B5EF4-FFF2-40B4-BE49-F238E27FC236}">
                <a16:creationId xmlns:a16="http://schemas.microsoft.com/office/drawing/2014/main" id="{152EC406-4FDC-4027-84C4-7C091007F269}"/>
              </a:ext>
            </a:extLst>
          </p:cNvPr>
          <p:cNvSpPr>
            <a:spLocks noChangeArrowheads="1"/>
          </p:cNvSpPr>
          <p:nvPr/>
        </p:nvSpPr>
        <p:spPr bwMode="auto">
          <a:xfrm>
            <a:off x="5974875" y="16241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69" name="Oval 73">
            <a:extLst>
              <a:ext uri="{FF2B5EF4-FFF2-40B4-BE49-F238E27FC236}">
                <a16:creationId xmlns:a16="http://schemas.microsoft.com/office/drawing/2014/main" id="{D6E51D85-12CF-48A6-883E-CBA02967220F}"/>
              </a:ext>
            </a:extLst>
          </p:cNvPr>
          <p:cNvSpPr>
            <a:spLocks noChangeArrowheads="1"/>
          </p:cNvSpPr>
          <p:nvPr/>
        </p:nvSpPr>
        <p:spPr bwMode="auto">
          <a:xfrm>
            <a:off x="2983338" y="52450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70" name="Oval 74">
            <a:extLst>
              <a:ext uri="{FF2B5EF4-FFF2-40B4-BE49-F238E27FC236}">
                <a16:creationId xmlns:a16="http://schemas.microsoft.com/office/drawing/2014/main" id="{9C839D5F-286C-4B77-9483-F529E88D32F6}"/>
              </a:ext>
            </a:extLst>
          </p:cNvPr>
          <p:cNvSpPr>
            <a:spLocks noChangeArrowheads="1"/>
          </p:cNvSpPr>
          <p:nvPr/>
        </p:nvSpPr>
        <p:spPr bwMode="auto">
          <a:xfrm>
            <a:off x="4973163" y="1576566"/>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71" name="Oval 75">
            <a:extLst>
              <a:ext uri="{FF2B5EF4-FFF2-40B4-BE49-F238E27FC236}">
                <a16:creationId xmlns:a16="http://schemas.microsoft.com/office/drawing/2014/main" id="{7955EE9A-CDDA-4BB7-99ED-390524A32768}"/>
              </a:ext>
            </a:extLst>
          </p:cNvPr>
          <p:cNvSpPr>
            <a:spLocks noChangeArrowheads="1"/>
          </p:cNvSpPr>
          <p:nvPr/>
        </p:nvSpPr>
        <p:spPr bwMode="auto">
          <a:xfrm>
            <a:off x="5670075" y="117328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72" name="Oval 76">
            <a:extLst>
              <a:ext uri="{FF2B5EF4-FFF2-40B4-BE49-F238E27FC236}">
                <a16:creationId xmlns:a16="http://schemas.microsoft.com/office/drawing/2014/main" id="{E1FF79B8-DEF5-4A6E-BE5E-31C5D2D533D7}"/>
              </a:ext>
            </a:extLst>
          </p:cNvPr>
          <p:cNvSpPr>
            <a:spLocks noChangeArrowheads="1"/>
          </p:cNvSpPr>
          <p:nvPr/>
        </p:nvSpPr>
        <p:spPr bwMode="auto">
          <a:xfrm>
            <a:off x="8550059" y="119177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73" name="Oval 77">
            <a:extLst>
              <a:ext uri="{FF2B5EF4-FFF2-40B4-BE49-F238E27FC236}">
                <a16:creationId xmlns:a16="http://schemas.microsoft.com/office/drawing/2014/main" id="{8B8258F5-3379-426F-B1E6-68D28FC569D5}"/>
              </a:ext>
            </a:extLst>
          </p:cNvPr>
          <p:cNvSpPr>
            <a:spLocks noChangeArrowheads="1"/>
          </p:cNvSpPr>
          <p:nvPr/>
        </p:nvSpPr>
        <p:spPr bwMode="auto">
          <a:xfrm>
            <a:off x="6813075" y="15765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74" name="Oval 78">
            <a:extLst>
              <a:ext uri="{FF2B5EF4-FFF2-40B4-BE49-F238E27FC236}">
                <a16:creationId xmlns:a16="http://schemas.microsoft.com/office/drawing/2014/main" id="{B940F909-5099-4A86-A1E0-39AC9FA714A4}"/>
              </a:ext>
            </a:extLst>
          </p:cNvPr>
          <p:cNvSpPr>
            <a:spLocks noChangeArrowheads="1"/>
          </p:cNvSpPr>
          <p:nvPr/>
        </p:nvSpPr>
        <p:spPr bwMode="auto">
          <a:xfrm>
            <a:off x="10345950" y="7097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75" name="Oval 79">
            <a:extLst>
              <a:ext uri="{FF2B5EF4-FFF2-40B4-BE49-F238E27FC236}">
                <a16:creationId xmlns:a16="http://schemas.microsoft.com/office/drawing/2014/main" id="{5F2D18AF-2B97-4B7C-A5A6-C81994152332}"/>
              </a:ext>
            </a:extLst>
          </p:cNvPr>
          <p:cNvSpPr>
            <a:spLocks noChangeArrowheads="1"/>
          </p:cNvSpPr>
          <p:nvPr/>
        </p:nvSpPr>
        <p:spPr bwMode="auto">
          <a:xfrm>
            <a:off x="10890462" y="6335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76" name="Oval 80">
            <a:extLst>
              <a:ext uri="{FF2B5EF4-FFF2-40B4-BE49-F238E27FC236}">
                <a16:creationId xmlns:a16="http://schemas.microsoft.com/office/drawing/2014/main" id="{CBA23FD8-D9E4-47BB-ACBB-29E582C31C29}"/>
              </a:ext>
            </a:extLst>
          </p:cNvPr>
          <p:cNvSpPr>
            <a:spLocks noChangeArrowheads="1"/>
          </p:cNvSpPr>
          <p:nvPr/>
        </p:nvSpPr>
        <p:spPr bwMode="auto">
          <a:xfrm>
            <a:off x="7944971" y="772027"/>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77" name="Oval 81">
            <a:extLst>
              <a:ext uri="{FF2B5EF4-FFF2-40B4-BE49-F238E27FC236}">
                <a16:creationId xmlns:a16="http://schemas.microsoft.com/office/drawing/2014/main" id="{5632C67D-F498-4B27-AC13-2DC3248A37C4}"/>
              </a:ext>
            </a:extLst>
          </p:cNvPr>
          <p:cNvSpPr>
            <a:spLocks noChangeArrowheads="1"/>
          </p:cNvSpPr>
          <p:nvPr/>
        </p:nvSpPr>
        <p:spPr bwMode="auto">
          <a:xfrm>
            <a:off x="11260350" y="7097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78" name="Oval 82">
            <a:extLst>
              <a:ext uri="{FF2B5EF4-FFF2-40B4-BE49-F238E27FC236}">
                <a16:creationId xmlns:a16="http://schemas.microsoft.com/office/drawing/2014/main" id="{1F9AA86F-B940-40B2-862D-7004EBC2F423}"/>
              </a:ext>
            </a:extLst>
          </p:cNvPr>
          <p:cNvSpPr>
            <a:spLocks noChangeArrowheads="1"/>
          </p:cNvSpPr>
          <p:nvPr/>
        </p:nvSpPr>
        <p:spPr bwMode="auto">
          <a:xfrm>
            <a:off x="8450688" y="989512"/>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79" name="Oval 83">
            <a:extLst>
              <a:ext uri="{FF2B5EF4-FFF2-40B4-BE49-F238E27FC236}">
                <a16:creationId xmlns:a16="http://schemas.microsoft.com/office/drawing/2014/main" id="{F8E33B16-6232-4357-B193-3E1C13B2E131}"/>
              </a:ext>
            </a:extLst>
          </p:cNvPr>
          <p:cNvSpPr>
            <a:spLocks noChangeArrowheads="1"/>
          </p:cNvSpPr>
          <p:nvPr/>
        </p:nvSpPr>
        <p:spPr bwMode="auto">
          <a:xfrm>
            <a:off x="11195262" y="11669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80" name="Oval 84">
            <a:extLst>
              <a:ext uri="{FF2B5EF4-FFF2-40B4-BE49-F238E27FC236}">
                <a16:creationId xmlns:a16="http://schemas.microsoft.com/office/drawing/2014/main" id="{2243ADCF-8476-4CD2-9122-AD3E6A0EBD6A}"/>
              </a:ext>
            </a:extLst>
          </p:cNvPr>
          <p:cNvSpPr>
            <a:spLocks noChangeArrowheads="1"/>
          </p:cNvSpPr>
          <p:nvPr/>
        </p:nvSpPr>
        <p:spPr bwMode="auto">
          <a:xfrm>
            <a:off x="8102294" y="134955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81" name="Oval 85">
            <a:extLst>
              <a:ext uri="{FF2B5EF4-FFF2-40B4-BE49-F238E27FC236}">
                <a16:creationId xmlns:a16="http://schemas.microsoft.com/office/drawing/2014/main" id="{1E81E775-30DE-4EE3-B1C9-BBC54340B2F8}"/>
              </a:ext>
            </a:extLst>
          </p:cNvPr>
          <p:cNvSpPr>
            <a:spLocks noChangeArrowheads="1"/>
          </p:cNvSpPr>
          <p:nvPr/>
        </p:nvSpPr>
        <p:spPr bwMode="auto">
          <a:xfrm>
            <a:off x="7164256" y="132584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82" name="Oval 86">
            <a:extLst>
              <a:ext uri="{FF2B5EF4-FFF2-40B4-BE49-F238E27FC236}">
                <a16:creationId xmlns:a16="http://schemas.microsoft.com/office/drawing/2014/main" id="{04DFA1FD-C8FD-44FA-9321-4CA4D740B541}"/>
              </a:ext>
            </a:extLst>
          </p:cNvPr>
          <p:cNvSpPr>
            <a:spLocks noChangeArrowheads="1"/>
          </p:cNvSpPr>
          <p:nvPr/>
        </p:nvSpPr>
        <p:spPr bwMode="auto">
          <a:xfrm>
            <a:off x="8183988" y="435246"/>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83" name="Oval 87">
            <a:extLst>
              <a:ext uri="{FF2B5EF4-FFF2-40B4-BE49-F238E27FC236}">
                <a16:creationId xmlns:a16="http://schemas.microsoft.com/office/drawing/2014/main" id="{618FA368-A450-460C-B53D-07C18A166212}"/>
              </a:ext>
            </a:extLst>
          </p:cNvPr>
          <p:cNvSpPr>
            <a:spLocks noChangeArrowheads="1"/>
          </p:cNvSpPr>
          <p:nvPr/>
        </p:nvSpPr>
        <p:spPr bwMode="auto">
          <a:xfrm>
            <a:off x="11042862" y="944689"/>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84" name="Oval 88">
            <a:extLst>
              <a:ext uri="{FF2B5EF4-FFF2-40B4-BE49-F238E27FC236}">
                <a16:creationId xmlns:a16="http://schemas.microsoft.com/office/drawing/2014/main" id="{2ED3C37B-20E3-416C-92DC-FD292B0FBCAC}"/>
              </a:ext>
            </a:extLst>
          </p:cNvPr>
          <p:cNvSpPr>
            <a:spLocks noChangeArrowheads="1"/>
          </p:cNvSpPr>
          <p:nvPr/>
        </p:nvSpPr>
        <p:spPr bwMode="auto">
          <a:xfrm>
            <a:off x="8450688" y="74004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85" name="Oval 89">
            <a:extLst>
              <a:ext uri="{FF2B5EF4-FFF2-40B4-BE49-F238E27FC236}">
                <a16:creationId xmlns:a16="http://schemas.microsoft.com/office/drawing/2014/main" id="{1D8D14CF-7B88-424E-AF12-BF7FEA22BE84}"/>
              </a:ext>
            </a:extLst>
          </p:cNvPr>
          <p:cNvSpPr>
            <a:spLocks noChangeArrowheads="1"/>
          </p:cNvSpPr>
          <p:nvPr/>
        </p:nvSpPr>
        <p:spPr bwMode="auto">
          <a:xfrm>
            <a:off x="9556962" y="159720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86" name="Oval 90">
            <a:extLst>
              <a:ext uri="{FF2B5EF4-FFF2-40B4-BE49-F238E27FC236}">
                <a16:creationId xmlns:a16="http://schemas.microsoft.com/office/drawing/2014/main" id="{27F883C5-370F-42FF-9D1F-1FBBE0F29012}"/>
              </a:ext>
            </a:extLst>
          </p:cNvPr>
          <p:cNvSpPr>
            <a:spLocks noChangeArrowheads="1"/>
          </p:cNvSpPr>
          <p:nvPr/>
        </p:nvSpPr>
        <p:spPr bwMode="auto">
          <a:xfrm>
            <a:off x="9929062" y="15003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87" name="Oval 91">
            <a:extLst>
              <a:ext uri="{FF2B5EF4-FFF2-40B4-BE49-F238E27FC236}">
                <a16:creationId xmlns:a16="http://schemas.microsoft.com/office/drawing/2014/main" id="{3A672622-69EF-43E8-843B-07762C3A6B3E}"/>
              </a:ext>
            </a:extLst>
          </p:cNvPr>
          <p:cNvSpPr>
            <a:spLocks noChangeArrowheads="1"/>
          </p:cNvSpPr>
          <p:nvPr/>
        </p:nvSpPr>
        <p:spPr bwMode="auto">
          <a:xfrm>
            <a:off x="11202395" y="153615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88" name="Oval 92">
            <a:extLst>
              <a:ext uri="{FF2B5EF4-FFF2-40B4-BE49-F238E27FC236}">
                <a16:creationId xmlns:a16="http://schemas.microsoft.com/office/drawing/2014/main" id="{024ABD0E-1F12-40ED-9BC8-BDCCC9CA4763}"/>
              </a:ext>
            </a:extLst>
          </p:cNvPr>
          <p:cNvSpPr>
            <a:spLocks noChangeArrowheads="1"/>
          </p:cNvSpPr>
          <p:nvPr/>
        </p:nvSpPr>
        <p:spPr bwMode="auto">
          <a:xfrm>
            <a:off x="10357062" y="99231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89" name="Oval 93">
            <a:extLst>
              <a:ext uri="{FF2B5EF4-FFF2-40B4-BE49-F238E27FC236}">
                <a16:creationId xmlns:a16="http://schemas.microsoft.com/office/drawing/2014/main" id="{B72E72BA-B980-47C2-9F83-33ABDFEA49D3}"/>
              </a:ext>
            </a:extLst>
          </p:cNvPr>
          <p:cNvSpPr>
            <a:spLocks noChangeArrowheads="1"/>
          </p:cNvSpPr>
          <p:nvPr/>
        </p:nvSpPr>
        <p:spPr bwMode="auto">
          <a:xfrm>
            <a:off x="5898675" y="11193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0" name="Oval 94">
            <a:extLst>
              <a:ext uri="{FF2B5EF4-FFF2-40B4-BE49-F238E27FC236}">
                <a16:creationId xmlns:a16="http://schemas.microsoft.com/office/drawing/2014/main" id="{B77ABA70-47C4-4F27-B1A7-F6FE0CF8AA4C}"/>
              </a:ext>
            </a:extLst>
          </p:cNvPr>
          <p:cNvSpPr>
            <a:spLocks noChangeArrowheads="1"/>
          </p:cNvSpPr>
          <p:nvPr/>
        </p:nvSpPr>
        <p:spPr bwMode="auto">
          <a:xfrm>
            <a:off x="5898675" y="5859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1" name="Oval 95">
            <a:extLst>
              <a:ext uri="{FF2B5EF4-FFF2-40B4-BE49-F238E27FC236}">
                <a16:creationId xmlns:a16="http://schemas.microsoft.com/office/drawing/2014/main" id="{4D0B7F02-0E63-4F79-8543-41A3849111D7}"/>
              </a:ext>
            </a:extLst>
          </p:cNvPr>
          <p:cNvSpPr>
            <a:spLocks noChangeArrowheads="1"/>
          </p:cNvSpPr>
          <p:nvPr/>
        </p:nvSpPr>
        <p:spPr bwMode="auto">
          <a:xfrm>
            <a:off x="7117875" y="5208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2" name="Oval 96">
            <a:extLst>
              <a:ext uri="{FF2B5EF4-FFF2-40B4-BE49-F238E27FC236}">
                <a16:creationId xmlns:a16="http://schemas.microsoft.com/office/drawing/2014/main" id="{609A445A-183D-4D39-9C2D-82EF14F8E261}"/>
              </a:ext>
            </a:extLst>
          </p:cNvPr>
          <p:cNvSpPr>
            <a:spLocks noChangeArrowheads="1"/>
          </p:cNvSpPr>
          <p:nvPr/>
        </p:nvSpPr>
        <p:spPr bwMode="auto">
          <a:xfrm>
            <a:off x="6573363" y="14241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3" name="Oval 97">
            <a:extLst>
              <a:ext uri="{FF2B5EF4-FFF2-40B4-BE49-F238E27FC236}">
                <a16:creationId xmlns:a16="http://schemas.microsoft.com/office/drawing/2014/main" id="{DF28889A-3BCB-40E1-91D4-8F176A2B31A3}"/>
              </a:ext>
            </a:extLst>
          </p:cNvPr>
          <p:cNvSpPr>
            <a:spLocks noChangeArrowheads="1"/>
          </p:cNvSpPr>
          <p:nvPr/>
        </p:nvSpPr>
        <p:spPr bwMode="auto">
          <a:xfrm>
            <a:off x="7651275" y="8256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4" name="Oval 98">
            <a:extLst>
              <a:ext uri="{FF2B5EF4-FFF2-40B4-BE49-F238E27FC236}">
                <a16:creationId xmlns:a16="http://schemas.microsoft.com/office/drawing/2014/main" id="{D65EBC20-2981-41FA-9827-CB52F2BC927C}"/>
              </a:ext>
            </a:extLst>
          </p:cNvPr>
          <p:cNvSpPr>
            <a:spLocks noChangeArrowheads="1"/>
          </p:cNvSpPr>
          <p:nvPr/>
        </p:nvSpPr>
        <p:spPr bwMode="auto">
          <a:xfrm>
            <a:off x="5963763" y="19575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5" name="Oval 99">
            <a:extLst>
              <a:ext uri="{FF2B5EF4-FFF2-40B4-BE49-F238E27FC236}">
                <a16:creationId xmlns:a16="http://schemas.microsoft.com/office/drawing/2014/main" id="{1D0B1535-485A-461F-A519-6A5F3B9AE636}"/>
              </a:ext>
            </a:extLst>
          </p:cNvPr>
          <p:cNvSpPr>
            <a:spLocks noChangeArrowheads="1"/>
          </p:cNvSpPr>
          <p:nvPr/>
        </p:nvSpPr>
        <p:spPr bwMode="auto">
          <a:xfrm>
            <a:off x="6420963" y="18051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6" name="Oval 100">
            <a:extLst>
              <a:ext uri="{FF2B5EF4-FFF2-40B4-BE49-F238E27FC236}">
                <a16:creationId xmlns:a16="http://schemas.microsoft.com/office/drawing/2014/main" id="{E8AAF3DB-0CDD-42A0-8CA2-226A13C64CC1}"/>
              </a:ext>
            </a:extLst>
          </p:cNvPr>
          <p:cNvSpPr>
            <a:spLocks noChangeArrowheads="1"/>
          </p:cNvSpPr>
          <p:nvPr/>
        </p:nvSpPr>
        <p:spPr bwMode="auto">
          <a:xfrm>
            <a:off x="8870475" y="938391"/>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97" name="Oval 101">
            <a:extLst>
              <a:ext uri="{FF2B5EF4-FFF2-40B4-BE49-F238E27FC236}">
                <a16:creationId xmlns:a16="http://schemas.microsoft.com/office/drawing/2014/main" id="{EC083B9F-FEC5-40AE-B7B2-C8399F95CD53}"/>
              </a:ext>
            </a:extLst>
          </p:cNvPr>
          <p:cNvSpPr>
            <a:spLocks noChangeArrowheads="1"/>
          </p:cNvSpPr>
          <p:nvPr/>
        </p:nvSpPr>
        <p:spPr bwMode="auto">
          <a:xfrm>
            <a:off x="6878163" y="1957566"/>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98" name="Oval 102">
            <a:extLst>
              <a:ext uri="{FF2B5EF4-FFF2-40B4-BE49-F238E27FC236}">
                <a16:creationId xmlns:a16="http://schemas.microsoft.com/office/drawing/2014/main" id="{AB4AA3AE-7EF7-48CF-BE84-40A454109F9D}"/>
              </a:ext>
            </a:extLst>
          </p:cNvPr>
          <p:cNvSpPr>
            <a:spLocks noChangeArrowheads="1"/>
          </p:cNvSpPr>
          <p:nvPr/>
        </p:nvSpPr>
        <p:spPr bwMode="auto">
          <a:xfrm>
            <a:off x="7372631" y="106602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9" name="Oval 103">
            <a:extLst>
              <a:ext uri="{FF2B5EF4-FFF2-40B4-BE49-F238E27FC236}">
                <a16:creationId xmlns:a16="http://schemas.microsoft.com/office/drawing/2014/main" id="{DA04871D-B8C3-4478-9C98-C5A981D1FDF9}"/>
              </a:ext>
            </a:extLst>
          </p:cNvPr>
          <p:cNvSpPr>
            <a:spLocks noChangeArrowheads="1"/>
          </p:cNvSpPr>
          <p:nvPr/>
        </p:nvSpPr>
        <p:spPr bwMode="auto">
          <a:xfrm>
            <a:off x="907575" y="15765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0" name="Oval 104">
            <a:extLst>
              <a:ext uri="{FF2B5EF4-FFF2-40B4-BE49-F238E27FC236}">
                <a16:creationId xmlns:a16="http://schemas.microsoft.com/office/drawing/2014/main" id="{57CCF834-B69A-4510-9DDC-93681302FA32}"/>
              </a:ext>
            </a:extLst>
          </p:cNvPr>
          <p:cNvSpPr>
            <a:spLocks noChangeArrowheads="1"/>
          </p:cNvSpPr>
          <p:nvPr/>
        </p:nvSpPr>
        <p:spPr bwMode="auto">
          <a:xfrm>
            <a:off x="8794275" y="129262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1" name="Oval 105">
            <a:extLst>
              <a:ext uri="{FF2B5EF4-FFF2-40B4-BE49-F238E27FC236}">
                <a16:creationId xmlns:a16="http://schemas.microsoft.com/office/drawing/2014/main" id="{B4587CD9-74E1-4288-87A5-19BD279A0A5B}"/>
              </a:ext>
            </a:extLst>
          </p:cNvPr>
          <p:cNvSpPr>
            <a:spLocks noChangeArrowheads="1"/>
          </p:cNvSpPr>
          <p:nvPr/>
        </p:nvSpPr>
        <p:spPr bwMode="auto">
          <a:xfrm>
            <a:off x="7727475" y="120667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2" name="Oval 106">
            <a:extLst>
              <a:ext uri="{FF2B5EF4-FFF2-40B4-BE49-F238E27FC236}">
                <a16:creationId xmlns:a16="http://schemas.microsoft.com/office/drawing/2014/main" id="{7DF992DA-9E3E-4116-B692-285035BFAF75}"/>
              </a:ext>
            </a:extLst>
          </p:cNvPr>
          <p:cNvSpPr>
            <a:spLocks noChangeArrowheads="1"/>
          </p:cNvSpPr>
          <p:nvPr/>
        </p:nvSpPr>
        <p:spPr bwMode="auto">
          <a:xfrm>
            <a:off x="7422675" y="19575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3" name="Oval 107">
            <a:extLst>
              <a:ext uri="{FF2B5EF4-FFF2-40B4-BE49-F238E27FC236}">
                <a16:creationId xmlns:a16="http://schemas.microsoft.com/office/drawing/2014/main" id="{DAF37BC3-1A5D-41B1-983C-F106BFF25F41}"/>
              </a:ext>
            </a:extLst>
          </p:cNvPr>
          <p:cNvSpPr>
            <a:spLocks noChangeArrowheads="1"/>
          </p:cNvSpPr>
          <p:nvPr/>
        </p:nvSpPr>
        <p:spPr bwMode="auto">
          <a:xfrm>
            <a:off x="8489475" y="15479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4" name="Oval 108">
            <a:extLst>
              <a:ext uri="{FF2B5EF4-FFF2-40B4-BE49-F238E27FC236}">
                <a16:creationId xmlns:a16="http://schemas.microsoft.com/office/drawing/2014/main" id="{6A75C157-E72F-4AB4-80FE-DEC97CF155DE}"/>
              </a:ext>
            </a:extLst>
          </p:cNvPr>
          <p:cNvSpPr>
            <a:spLocks noChangeArrowheads="1"/>
          </p:cNvSpPr>
          <p:nvPr/>
        </p:nvSpPr>
        <p:spPr bwMode="auto">
          <a:xfrm>
            <a:off x="974381" y="198407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5" name="Oval 109">
            <a:extLst>
              <a:ext uri="{FF2B5EF4-FFF2-40B4-BE49-F238E27FC236}">
                <a16:creationId xmlns:a16="http://schemas.microsoft.com/office/drawing/2014/main" id="{B26101A7-CD28-4B67-8BE6-8DA09A38648E}"/>
              </a:ext>
            </a:extLst>
          </p:cNvPr>
          <p:cNvSpPr>
            <a:spLocks noChangeArrowheads="1"/>
          </p:cNvSpPr>
          <p:nvPr/>
        </p:nvSpPr>
        <p:spPr bwMode="auto">
          <a:xfrm>
            <a:off x="8859832" y="176475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6" name="Oval 110">
            <a:extLst>
              <a:ext uri="{FF2B5EF4-FFF2-40B4-BE49-F238E27FC236}">
                <a16:creationId xmlns:a16="http://schemas.microsoft.com/office/drawing/2014/main" id="{7526AFF1-4199-4AF5-A555-3CB02AA34824}"/>
              </a:ext>
            </a:extLst>
          </p:cNvPr>
          <p:cNvSpPr>
            <a:spLocks noChangeArrowheads="1"/>
          </p:cNvSpPr>
          <p:nvPr/>
        </p:nvSpPr>
        <p:spPr bwMode="auto">
          <a:xfrm>
            <a:off x="7093987" y="911404"/>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807" name="Oval 111">
            <a:extLst>
              <a:ext uri="{FF2B5EF4-FFF2-40B4-BE49-F238E27FC236}">
                <a16:creationId xmlns:a16="http://schemas.microsoft.com/office/drawing/2014/main" id="{FAD7A808-C335-4556-BF66-DF3793F0CEBF}"/>
              </a:ext>
            </a:extLst>
          </p:cNvPr>
          <p:cNvSpPr>
            <a:spLocks noChangeArrowheads="1"/>
          </p:cNvSpPr>
          <p:nvPr/>
        </p:nvSpPr>
        <p:spPr bwMode="auto">
          <a:xfrm>
            <a:off x="9327675" y="97267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8" name="Oval 112">
            <a:extLst>
              <a:ext uri="{FF2B5EF4-FFF2-40B4-BE49-F238E27FC236}">
                <a16:creationId xmlns:a16="http://schemas.microsoft.com/office/drawing/2014/main" id="{636F9EFD-B1DE-4AFD-8AEA-0CA2E5327740}"/>
              </a:ext>
            </a:extLst>
          </p:cNvPr>
          <p:cNvSpPr>
            <a:spLocks noChangeArrowheads="1"/>
          </p:cNvSpPr>
          <p:nvPr/>
        </p:nvSpPr>
        <p:spPr bwMode="auto">
          <a:xfrm>
            <a:off x="8184675" y="17765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9" name="Oval 113">
            <a:extLst>
              <a:ext uri="{FF2B5EF4-FFF2-40B4-BE49-F238E27FC236}">
                <a16:creationId xmlns:a16="http://schemas.microsoft.com/office/drawing/2014/main" id="{B1B2A6DF-5E05-4E11-BD66-72DE6361E019}"/>
              </a:ext>
            </a:extLst>
          </p:cNvPr>
          <p:cNvSpPr>
            <a:spLocks noChangeArrowheads="1"/>
          </p:cNvSpPr>
          <p:nvPr/>
        </p:nvSpPr>
        <p:spPr bwMode="auto">
          <a:xfrm>
            <a:off x="10247175" y="1296497"/>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0" name="Oval 114">
            <a:extLst>
              <a:ext uri="{FF2B5EF4-FFF2-40B4-BE49-F238E27FC236}">
                <a16:creationId xmlns:a16="http://schemas.microsoft.com/office/drawing/2014/main" id="{60597545-7108-4C31-B0E6-2DAA22E5F316}"/>
              </a:ext>
            </a:extLst>
          </p:cNvPr>
          <p:cNvSpPr>
            <a:spLocks noChangeArrowheads="1"/>
          </p:cNvSpPr>
          <p:nvPr/>
        </p:nvSpPr>
        <p:spPr bwMode="auto">
          <a:xfrm>
            <a:off x="2469675" y="6621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1" name="Oval 115">
            <a:extLst>
              <a:ext uri="{FF2B5EF4-FFF2-40B4-BE49-F238E27FC236}">
                <a16:creationId xmlns:a16="http://schemas.microsoft.com/office/drawing/2014/main" id="{01D151D0-013C-4E24-BB89-26F3EF00804E}"/>
              </a:ext>
            </a:extLst>
          </p:cNvPr>
          <p:cNvSpPr>
            <a:spLocks noChangeArrowheads="1"/>
          </p:cNvSpPr>
          <p:nvPr/>
        </p:nvSpPr>
        <p:spPr bwMode="auto">
          <a:xfrm>
            <a:off x="6127275" y="8907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2" name="Oval 116">
            <a:extLst>
              <a:ext uri="{FF2B5EF4-FFF2-40B4-BE49-F238E27FC236}">
                <a16:creationId xmlns:a16="http://schemas.microsoft.com/office/drawing/2014/main" id="{224D97A6-098C-463F-872C-B9C9AE3A1DF2}"/>
              </a:ext>
            </a:extLst>
          </p:cNvPr>
          <p:cNvSpPr>
            <a:spLocks noChangeArrowheads="1"/>
          </p:cNvSpPr>
          <p:nvPr/>
        </p:nvSpPr>
        <p:spPr bwMode="auto">
          <a:xfrm>
            <a:off x="5517675" y="15003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3" name="Oval 117">
            <a:extLst>
              <a:ext uri="{FF2B5EF4-FFF2-40B4-BE49-F238E27FC236}">
                <a16:creationId xmlns:a16="http://schemas.microsoft.com/office/drawing/2014/main" id="{A325F729-4C41-4F25-917E-3EB755098D35}"/>
              </a:ext>
            </a:extLst>
          </p:cNvPr>
          <p:cNvSpPr>
            <a:spLocks noChangeArrowheads="1"/>
          </p:cNvSpPr>
          <p:nvPr/>
        </p:nvSpPr>
        <p:spPr bwMode="auto">
          <a:xfrm>
            <a:off x="7575075" y="16527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4" name="Oval 118">
            <a:extLst>
              <a:ext uri="{FF2B5EF4-FFF2-40B4-BE49-F238E27FC236}">
                <a16:creationId xmlns:a16="http://schemas.microsoft.com/office/drawing/2014/main" id="{D4C6742D-83CD-4F82-80B1-274453207190}"/>
              </a:ext>
            </a:extLst>
          </p:cNvPr>
          <p:cNvSpPr>
            <a:spLocks noChangeArrowheads="1"/>
          </p:cNvSpPr>
          <p:nvPr/>
        </p:nvSpPr>
        <p:spPr bwMode="auto">
          <a:xfrm>
            <a:off x="9899862" y="4811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5" name="Oval 119">
            <a:extLst>
              <a:ext uri="{FF2B5EF4-FFF2-40B4-BE49-F238E27FC236}">
                <a16:creationId xmlns:a16="http://schemas.microsoft.com/office/drawing/2014/main" id="{20DAAEE9-4A25-44F8-96EF-D5308925A272}"/>
              </a:ext>
            </a:extLst>
          </p:cNvPr>
          <p:cNvSpPr>
            <a:spLocks noChangeArrowheads="1"/>
          </p:cNvSpPr>
          <p:nvPr/>
        </p:nvSpPr>
        <p:spPr bwMode="auto">
          <a:xfrm>
            <a:off x="1740219" y="1030414"/>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6" name="Oval 120">
            <a:extLst>
              <a:ext uri="{FF2B5EF4-FFF2-40B4-BE49-F238E27FC236}">
                <a16:creationId xmlns:a16="http://schemas.microsoft.com/office/drawing/2014/main" id="{8FB2BE41-1B9A-4EC8-996B-BEAABEEB6E1E}"/>
              </a:ext>
            </a:extLst>
          </p:cNvPr>
          <p:cNvSpPr>
            <a:spLocks noChangeArrowheads="1"/>
          </p:cNvSpPr>
          <p:nvPr/>
        </p:nvSpPr>
        <p:spPr bwMode="auto">
          <a:xfrm>
            <a:off x="1359219" y="67169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8" name="Oval 122">
            <a:extLst>
              <a:ext uri="{FF2B5EF4-FFF2-40B4-BE49-F238E27FC236}">
                <a16:creationId xmlns:a16="http://schemas.microsoft.com/office/drawing/2014/main" id="{406B4051-BE01-4071-BF6E-58D4E0FCB541}"/>
              </a:ext>
            </a:extLst>
          </p:cNvPr>
          <p:cNvSpPr>
            <a:spLocks noChangeArrowheads="1"/>
          </p:cNvSpPr>
          <p:nvPr/>
        </p:nvSpPr>
        <p:spPr bwMode="auto">
          <a:xfrm>
            <a:off x="5289075" y="1173289"/>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9" name="Oval 123">
            <a:extLst>
              <a:ext uri="{FF2B5EF4-FFF2-40B4-BE49-F238E27FC236}">
                <a16:creationId xmlns:a16="http://schemas.microsoft.com/office/drawing/2014/main" id="{CB6F5322-B627-482A-9708-CBC38462DD40}"/>
              </a:ext>
            </a:extLst>
          </p:cNvPr>
          <p:cNvSpPr>
            <a:spLocks noChangeArrowheads="1"/>
          </p:cNvSpPr>
          <p:nvPr/>
        </p:nvSpPr>
        <p:spPr bwMode="auto">
          <a:xfrm>
            <a:off x="4744563" y="930402"/>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20" name="Oval 124">
            <a:extLst>
              <a:ext uri="{FF2B5EF4-FFF2-40B4-BE49-F238E27FC236}">
                <a16:creationId xmlns:a16="http://schemas.microsoft.com/office/drawing/2014/main" id="{AC455852-45D3-4542-92C1-7FC04ABC3E2F}"/>
              </a:ext>
            </a:extLst>
          </p:cNvPr>
          <p:cNvSpPr>
            <a:spLocks noChangeArrowheads="1"/>
          </p:cNvSpPr>
          <p:nvPr/>
        </p:nvSpPr>
        <p:spPr bwMode="auto">
          <a:xfrm>
            <a:off x="3384075" y="142416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30" name="Oval 134">
            <a:extLst>
              <a:ext uri="{FF2B5EF4-FFF2-40B4-BE49-F238E27FC236}">
                <a16:creationId xmlns:a16="http://schemas.microsoft.com/office/drawing/2014/main" id="{FE228747-6971-4807-89EA-D23FAB4C788D}"/>
              </a:ext>
            </a:extLst>
          </p:cNvPr>
          <p:cNvSpPr>
            <a:spLocks noChangeArrowheads="1"/>
          </p:cNvSpPr>
          <p:nvPr/>
        </p:nvSpPr>
        <p:spPr bwMode="auto">
          <a:xfrm>
            <a:off x="479081" y="1203759"/>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130" name="Text Box 126">
            <a:extLst>
              <a:ext uri="{FF2B5EF4-FFF2-40B4-BE49-F238E27FC236}">
                <a16:creationId xmlns:a16="http://schemas.microsoft.com/office/drawing/2014/main" id="{51626B4C-0D2B-496F-A29E-7B4DE6A719B0}"/>
              </a:ext>
            </a:extLst>
          </p:cNvPr>
          <p:cNvSpPr txBox="1">
            <a:spLocks noChangeArrowheads="1"/>
          </p:cNvSpPr>
          <p:nvPr/>
        </p:nvSpPr>
        <p:spPr bwMode="auto">
          <a:xfrm>
            <a:off x="1331317" y="-4499"/>
            <a:ext cx="69520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t>Demographic and Psychographic Grouping Predict Product Category Use</a:t>
            </a:r>
          </a:p>
        </p:txBody>
      </p:sp>
      <p:sp>
        <p:nvSpPr>
          <p:cNvPr id="2" name="Oval 6">
            <a:extLst>
              <a:ext uri="{FF2B5EF4-FFF2-40B4-BE49-F238E27FC236}">
                <a16:creationId xmlns:a16="http://schemas.microsoft.com/office/drawing/2014/main" id="{A842ADE2-00F2-D064-2E83-750DF9406EBE}"/>
              </a:ext>
            </a:extLst>
          </p:cNvPr>
          <p:cNvSpPr>
            <a:spLocks noChangeArrowheads="1"/>
          </p:cNvSpPr>
          <p:nvPr/>
        </p:nvSpPr>
        <p:spPr bwMode="auto">
          <a:xfrm>
            <a:off x="9518862" y="29455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 name="Oval 7">
            <a:extLst>
              <a:ext uri="{FF2B5EF4-FFF2-40B4-BE49-F238E27FC236}">
                <a16:creationId xmlns:a16="http://schemas.microsoft.com/office/drawing/2014/main" id="{9613C258-1657-A551-6919-AA947B17F2D9}"/>
              </a:ext>
            </a:extLst>
          </p:cNvPr>
          <p:cNvSpPr>
            <a:spLocks noChangeArrowheads="1"/>
          </p:cNvSpPr>
          <p:nvPr/>
        </p:nvSpPr>
        <p:spPr bwMode="auto">
          <a:xfrm>
            <a:off x="3003075" y="32027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Oval 8">
            <a:extLst>
              <a:ext uri="{FF2B5EF4-FFF2-40B4-BE49-F238E27FC236}">
                <a16:creationId xmlns:a16="http://schemas.microsoft.com/office/drawing/2014/main" id="{FB3BE579-1A1F-4267-1A22-FF63CEE5B994}"/>
              </a:ext>
            </a:extLst>
          </p:cNvPr>
          <p:cNvSpPr>
            <a:spLocks noChangeArrowheads="1"/>
          </p:cNvSpPr>
          <p:nvPr/>
        </p:nvSpPr>
        <p:spPr bwMode="auto">
          <a:xfrm>
            <a:off x="2252239" y="3465803"/>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6" name="Oval 9">
            <a:extLst>
              <a:ext uri="{FF2B5EF4-FFF2-40B4-BE49-F238E27FC236}">
                <a16:creationId xmlns:a16="http://schemas.microsoft.com/office/drawing/2014/main" id="{243643EB-51E4-6943-716B-5EE152634E36}"/>
              </a:ext>
            </a:extLst>
          </p:cNvPr>
          <p:cNvSpPr>
            <a:spLocks noChangeArrowheads="1"/>
          </p:cNvSpPr>
          <p:nvPr/>
        </p:nvSpPr>
        <p:spPr bwMode="auto">
          <a:xfrm>
            <a:off x="1925163" y="3612338"/>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7" name="Oval 10">
            <a:extLst>
              <a:ext uri="{FF2B5EF4-FFF2-40B4-BE49-F238E27FC236}">
                <a16:creationId xmlns:a16="http://schemas.microsoft.com/office/drawing/2014/main" id="{55E36FBE-A5B4-D395-53B7-C5758586E4DE}"/>
              </a:ext>
            </a:extLst>
          </p:cNvPr>
          <p:cNvSpPr>
            <a:spLocks noChangeArrowheads="1"/>
          </p:cNvSpPr>
          <p:nvPr/>
        </p:nvSpPr>
        <p:spPr bwMode="auto">
          <a:xfrm>
            <a:off x="3003075" y="369965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Oval 11">
            <a:extLst>
              <a:ext uri="{FF2B5EF4-FFF2-40B4-BE49-F238E27FC236}">
                <a16:creationId xmlns:a16="http://schemas.microsoft.com/office/drawing/2014/main" id="{BED7EB25-E5E2-3580-33D5-E5BC81D8C14B}"/>
              </a:ext>
            </a:extLst>
          </p:cNvPr>
          <p:cNvSpPr>
            <a:spLocks noChangeArrowheads="1"/>
          </p:cNvSpPr>
          <p:nvPr/>
        </p:nvSpPr>
        <p:spPr bwMode="auto">
          <a:xfrm>
            <a:off x="509907" y="2859863"/>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9" name="Oval 12">
            <a:extLst>
              <a:ext uri="{FF2B5EF4-FFF2-40B4-BE49-F238E27FC236}">
                <a16:creationId xmlns:a16="http://schemas.microsoft.com/office/drawing/2014/main" id="{68FA538F-ADD7-4B33-1E9D-5D9E9E5E0057}"/>
              </a:ext>
            </a:extLst>
          </p:cNvPr>
          <p:cNvSpPr>
            <a:spLocks noChangeArrowheads="1"/>
          </p:cNvSpPr>
          <p:nvPr/>
        </p:nvSpPr>
        <p:spPr bwMode="auto">
          <a:xfrm>
            <a:off x="3536475" y="4004451"/>
            <a:ext cx="182880" cy="182880"/>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10" name="Oval 13">
            <a:extLst>
              <a:ext uri="{FF2B5EF4-FFF2-40B4-BE49-F238E27FC236}">
                <a16:creationId xmlns:a16="http://schemas.microsoft.com/office/drawing/2014/main" id="{436A53A7-4769-BD56-E162-A7740CC72C06}"/>
              </a:ext>
            </a:extLst>
          </p:cNvPr>
          <p:cNvSpPr>
            <a:spLocks noChangeArrowheads="1"/>
          </p:cNvSpPr>
          <p:nvPr/>
        </p:nvSpPr>
        <p:spPr bwMode="auto">
          <a:xfrm>
            <a:off x="2066847" y="3181124"/>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11" name="Oval 14">
            <a:extLst>
              <a:ext uri="{FF2B5EF4-FFF2-40B4-BE49-F238E27FC236}">
                <a16:creationId xmlns:a16="http://schemas.microsoft.com/office/drawing/2014/main" id="{68F39FCE-F81A-2292-0627-38C13C329527}"/>
              </a:ext>
            </a:extLst>
          </p:cNvPr>
          <p:cNvSpPr>
            <a:spLocks noChangeArrowheads="1"/>
          </p:cNvSpPr>
          <p:nvPr/>
        </p:nvSpPr>
        <p:spPr bwMode="auto">
          <a:xfrm>
            <a:off x="357507" y="3240863"/>
            <a:ext cx="182880" cy="182880"/>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12" name="Oval 15">
            <a:extLst>
              <a:ext uri="{FF2B5EF4-FFF2-40B4-BE49-F238E27FC236}">
                <a16:creationId xmlns:a16="http://schemas.microsoft.com/office/drawing/2014/main" id="{51832CEE-AB9D-AD88-A896-A022F979AA77}"/>
              </a:ext>
            </a:extLst>
          </p:cNvPr>
          <p:cNvSpPr>
            <a:spLocks noChangeArrowheads="1"/>
          </p:cNvSpPr>
          <p:nvPr/>
        </p:nvSpPr>
        <p:spPr bwMode="auto">
          <a:xfrm>
            <a:off x="4755675" y="4117163"/>
            <a:ext cx="182880" cy="182880"/>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13" name="Oval 16">
            <a:extLst>
              <a:ext uri="{FF2B5EF4-FFF2-40B4-BE49-F238E27FC236}">
                <a16:creationId xmlns:a16="http://schemas.microsoft.com/office/drawing/2014/main" id="{EC345C37-831E-4C5F-B08F-847ECBE642FC}"/>
              </a:ext>
            </a:extLst>
          </p:cNvPr>
          <p:cNvSpPr>
            <a:spLocks noChangeArrowheads="1"/>
          </p:cNvSpPr>
          <p:nvPr/>
        </p:nvSpPr>
        <p:spPr bwMode="auto">
          <a:xfrm>
            <a:off x="814707" y="33932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Oval 17">
            <a:extLst>
              <a:ext uri="{FF2B5EF4-FFF2-40B4-BE49-F238E27FC236}">
                <a16:creationId xmlns:a16="http://schemas.microsoft.com/office/drawing/2014/main" id="{A3164E1B-DFA8-9482-96B5-8F730A5A8072}"/>
              </a:ext>
            </a:extLst>
          </p:cNvPr>
          <p:cNvSpPr>
            <a:spLocks noChangeArrowheads="1"/>
          </p:cNvSpPr>
          <p:nvPr/>
        </p:nvSpPr>
        <p:spPr bwMode="auto">
          <a:xfrm>
            <a:off x="3440907" y="2964321"/>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15" name="Oval 18">
            <a:extLst>
              <a:ext uri="{FF2B5EF4-FFF2-40B4-BE49-F238E27FC236}">
                <a16:creationId xmlns:a16="http://schemas.microsoft.com/office/drawing/2014/main" id="{C9BD2C9F-D646-0566-30F8-F663D3D2A4D7}"/>
              </a:ext>
            </a:extLst>
          </p:cNvPr>
          <p:cNvSpPr>
            <a:spLocks noChangeArrowheads="1"/>
          </p:cNvSpPr>
          <p:nvPr/>
        </p:nvSpPr>
        <p:spPr bwMode="auto">
          <a:xfrm>
            <a:off x="9099075" y="3659963"/>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16" name="Oval 19">
            <a:extLst>
              <a:ext uri="{FF2B5EF4-FFF2-40B4-BE49-F238E27FC236}">
                <a16:creationId xmlns:a16="http://schemas.microsoft.com/office/drawing/2014/main" id="{B63353DA-BA88-7A6B-D370-97490916E874}"/>
              </a:ext>
            </a:extLst>
          </p:cNvPr>
          <p:cNvSpPr>
            <a:spLocks noChangeArrowheads="1"/>
          </p:cNvSpPr>
          <p:nvPr/>
        </p:nvSpPr>
        <p:spPr bwMode="auto">
          <a:xfrm>
            <a:off x="9518862" y="3326588"/>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17" name="Oval 20">
            <a:extLst>
              <a:ext uri="{FF2B5EF4-FFF2-40B4-BE49-F238E27FC236}">
                <a16:creationId xmlns:a16="http://schemas.microsoft.com/office/drawing/2014/main" id="{6BC23160-A28F-1049-2180-05D473CC0D70}"/>
              </a:ext>
            </a:extLst>
          </p:cNvPr>
          <p:cNvSpPr>
            <a:spLocks noChangeArrowheads="1"/>
          </p:cNvSpPr>
          <p:nvPr/>
        </p:nvSpPr>
        <p:spPr bwMode="auto">
          <a:xfrm>
            <a:off x="9976062" y="30979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Oval 21">
            <a:extLst>
              <a:ext uri="{FF2B5EF4-FFF2-40B4-BE49-F238E27FC236}">
                <a16:creationId xmlns:a16="http://schemas.microsoft.com/office/drawing/2014/main" id="{E84F3463-6AAD-91EB-F268-A6844C903DE6}"/>
              </a:ext>
            </a:extLst>
          </p:cNvPr>
          <p:cNvSpPr>
            <a:spLocks noChangeArrowheads="1"/>
          </p:cNvSpPr>
          <p:nvPr/>
        </p:nvSpPr>
        <p:spPr bwMode="auto">
          <a:xfrm>
            <a:off x="3711151" y="338664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Oval 22">
            <a:extLst>
              <a:ext uri="{FF2B5EF4-FFF2-40B4-BE49-F238E27FC236}">
                <a16:creationId xmlns:a16="http://schemas.microsoft.com/office/drawing/2014/main" id="{9E6993C4-A06A-3E48-F668-6961FBD72254}"/>
              </a:ext>
            </a:extLst>
          </p:cNvPr>
          <p:cNvSpPr>
            <a:spLocks noChangeArrowheads="1"/>
          </p:cNvSpPr>
          <p:nvPr/>
        </p:nvSpPr>
        <p:spPr bwMode="auto">
          <a:xfrm>
            <a:off x="1587819" y="3480576"/>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0" name="Oval 23">
            <a:extLst>
              <a:ext uri="{FF2B5EF4-FFF2-40B4-BE49-F238E27FC236}">
                <a16:creationId xmlns:a16="http://schemas.microsoft.com/office/drawing/2014/main" id="{3CD55592-0653-6ECB-F791-9688E9E16963}"/>
              </a:ext>
            </a:extLst>
          </p:cNvPr>
          <p:cNvSpPr>
            <a:spLocks noChangeArrowheads="1"/>
          </p:cNvSpPr>
          <p:nvPr/>
        </p:nvSpPr>
        <p:spPr bwMode="auto">
          <a:xfrm>
            <a:off x="4160256" y="2747058"/>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1" name="Oval 24">
            <a:extLst>
              <a:ext uri="{FF2B5EF4-FFF2-40B4-BE49-F238E27FC236}">
                <a16:creationId xmlns:a16="http://schemas.microsoft.com/office/drawing/2014/main" id="{CE215EBD-D160-838F-95CA-A217C5839CFD}"/>
              </a:ext>
            </a:extLst>
          </p:cNvPr>
          <p:cNvSpPr>
            <a:spLocks noChangeArrowheads="1"/>
          </p:cNvSpPr>
          <p:nvPr/>
        </p:nvSpPr>
        <p:spPr bwMode="auto">
          <a:xfrm>
            <a:off x="1359219" y="4090176"/>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2" name="Oval 25">
            <a:extLst>
              <a:ext uri="{FF2B5EF4-FFF2-40B4-BE49-F238E27FC236}">
                <a16:creationId xmlns:a16="http://schemas.microsoft.com/office/drawing/2014/main" id="{C6595E8E-80D0-80F9-A600-56710D90005F}"/>
              </a:ext>
            </a:extLst>
          </p:cNvPr>
          <p:cNvSpPr>
            <a:spLocks noChangeArrowheads="1"/>
          </p:cNvSpPr>
          <p:nvPr/>
        </p:nvSpPr>
        <p:spPr bwMode="auto">
          <a:xfrm>
            <a:off x="10661862" y="35551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Oval 26">
            <a:extLst>
              <a:ext uri="{FF2B5EF4-FFF2-40B4-BE49-F238E27FC236}">
                <a16:creationId xmlns:a16="http://schemas.microsoft.com/office/drawing/2014/main" id="{F8CAFC72-7564-829E-B21E-F3EC507CC6FE}"/>
              </a:ext>
            </a:extLst>
          </p:cNvPr>
          <p:cNvSpPr>
            <a:spLocks noChangeArrowheads="1"/>
          </p:cNvSpPr>
          <p:nvPr/>
        </p:nvSpPr>
        <p:spPr bwMode="auto">
          <a:xfrm>
            <a:off x="8108475" y="32027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Oval 27">
            <a:extLst>
              <a:ext uri="{FF2B5EF4-FFF2-40B4-BE49-F238E27FC236}">
                <a16:creationId xmlns:a16="http://schemas.microsoft.com/office/drawing/2014/main" id="{389AC4C1-18F2-5AA9-0559-C03D8EB42B8D}"/>
              </a:ext>
            </a:extLst>
          </p:cNvPr>
          <p:cNvSpPr>
            <a:spLocks noChangeArrowheads="1"/>
          </p:cNvSpPr>
          <p:nvPr/>
        </p:nvSpPr>
        <p:spPr bwMode="auto">
          <a:xfrm>
            <a:off x="10280862" y="38472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Oval 28">
            <a:extLst>
              <a:ext uri="{FF2B5EF4-FFF2-40B4-BE49-F238E27FC236}">
                <a16:creationId xmlns:a16="http://schemas.microsoft.com/office/drawing/2014/main" id="{C7CE06E4-C117-E72D-CDD9-557454CB7872}"/>
              </a:ext>
            </a:extLst>
          </p:cNvPr>
          <p:cNvSpPr>
            <a:spLocks noChangeArrowheads="1"/>
          </p:cNvSpPr>
          <p:nvPr/>
        </p:nvSpPr>
        <p:spPr bwMode="auto">
          <a:xfrm>
            <a:off x="6463994" y="3343912"/>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Oval 29">
            <a:extLst>
              <a:ext uri="{FF2B5EF4-FFF2-40B4-BE49-F238E27FC236}">
                <a16:creationId xmlns:a16="http://schemas.microsoft.com/office/drawing/2014/main" id="{DAAE2EF8-C6CE-5129-A1A4-0D1CB3062E9A}"/>
              </a:ext>
            </a:extLst>
          </p:cNvPr>
          <p:cNvSpPr>
            <a:spLocks noChangeArrowheads="1"/>
          </p:cNvSpPr>
          <p:nvPr/>
        </p:nvSpPr>
        <p:spPr bwMode="auto">
          <a:xfrm>
            <a:off x="1228916" y="3270232"/>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7" name="Oval 32">
            <a:extLst>
              <a:ext uri="{FF2B5EF4-FFF2-40B4-BE49-F238E27FC236}">
                <a16:creationId xmlns:a16="http://schemas.microsoft.com/office/drawing/2014/main" id="{CCF4CDCD-E362-F9DC-B0F5-2C617B6C62AE}"/>
              </a:ext>
            </a:extLst>
          </p:cNvPr>
          <p:cNvSpPr>
            <a:spLocks noChangeArrowheads="1"/>
          </p:cNvSpPr>
          <p:nvPr/>
        </p:nvSpPr>
        <p:spPr bwMode="auto">
          <a:xfrm>
            <a:off x="2720551" y="3346958"/>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8" name="Oval 33">
            <a:extLst>
              <a:ext uri="{FF2B5EF4-FFF2-40B4-BE49-F238E27FC236}">
                <a16:creationId xmlns:a16="http://schemas.microsoft.com/office/drawing/2014/main" id="{8654C336-658F-D858-1EF6-4076DA529EE9}"/>
              </a:ext>
            </a:extLst>
          </p:cNvPr>
          <p:cNvSpPr>
            <a:spLocks noChangeArrowheads="1"/>
          </p:cNvSpPr>
          <p:nvPr/>
        </p:nvSpPr>
        <p:spPr bwMode="auto">
          <a:xfrm>
            <a:off x="2458563" y="3355163"/>
            <a:ext cx="182880" cy="182880"/>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29" name="Oval 35">
            <a:extLst>
              <a:ext uri="{FF2B5EF4-FFF2-40B4-BE49-F238E27FC236}">
                <a16:creationId xmlns:a16="http://schemas.microsoft.com/office/drawing/2014/main" id="{06AB6673-8015-B67A-5761-706FAF2FDC8A}"/>
              </a:ext>
            </a:extLst>
          </p:cNvPr>
          <p:cNvSpPr>
            <a:spLocks noChangeArrowheads="1"/>
          </p:cNvSpPr>
          <p:nvPr/>
        </p:nvSpPr>
        <p:spPr bwMode="auto">
          <a:xfrm>
            <a:off x="9976062" y="3402788"/>
            <a:ext cx="182880" cy="182880"/>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30" name="Oval 36">
            <a:extLst>
              <a:ext uri="{FF2B5EF4-FFF2-40B4-BE49-F238E27FC236}">
                <a16:creationId xmlns:a16="http://schemas.microsoft.com/office/drawing/2014/main" id="{7EB284C3-2D0F-6157-7395-A359D4EE82D0}"/>
              </a:ext>
            </a:extLst>
          </p:cNvPr>
          <p:cNvSpPr>
            <a:spLocks noChangeArrowheads="1"/>
          </p:cNvSpPr>
          <p:nvPr/>
        </p:nvSpPr>
        <p:spPr bwMode="auto">
          <a:xfrm>
            <a:off x="1130619" y="3593288"/>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31" name="Oval 37">
            <a:extLst>
              <a:ext uri="{FF2B5EF4-FFF2-40B4-BE49-F238E27FC236}">
                <a16:creationId xmlns:a16="http://schemas.microsoft.com/office/drawing/2014/main" id="{7CDC81BD-4DBD-1525-43FF-1BBC514C4801}"/>
              </a:ext>
            </a:extLst>
          </p:cNvPr>
          <p:cNvSpPr>
            <a:spLocks noChangeArrowheads="1"/>
          </p:cNvSpPr>
          <p:nvPr/>
        </p:nvSpPr>
        <p:spPr bwMode="auto">
          <a:xfrm>
            <a:off x="3841275" y="290907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17" name="Oval 38">
            <a:extLst>
              <a:ext uri="{FF2B5EF4-FFF2-40B4-BE49-F238E27FC236}">
                <a16:creationId xmlns:a16="http://schemas.microsoft.com/office/drawing/2014/main" id="{C91FDAE1-6401-A417-F782-736D412E42CE}"/>
              </a:ext>
            </a:extLst>
          </p:cNvPr>
          <p:cNvSpPr>
            <a:spLocks noChangeArrowheads="1"/>
          </p:cNvSpPr>
          <p:nvPr/>
        </p:nvSpPr>
        <p:spPr bwMode="auto">
          <a:xfrm>
            <a:off x="2153763" y="4040963"/>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21" name="Oval 39">
            <a:extLst>
              <a:ext uri="{FF2B5EF4-FFF2-40B4-BE49-F238E27FC236}">
                <a16:creationId xmlns:a16="http://schemas.microsoft.com/office/drawing/2014/main" id="{64FE548B-0CD2-5E7F-6BAF-2E0D62C75578}"/>
              </a:ext>
            </a:extLst>
          </p:cNvPr>
          <p:cNvSpPr>
            <a:spLocks noChangeArrowheads="1"/>
          </p:cNvSpPr>
          <p:nvPr/>
        </p:nvSpPr>
        <p:spPr bwMode="auto">
          <a:xfrm>
            <a:off x="2610963" y="38885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22" name="Oval 40">
            <a:extLst>
              <a:ext uri="{FF2B5EF4-FFF2-40B4-BE49-F238E27FC236}">
                <a16:creationId xmlns:a16="http://schemas.microsoft.com/office/drawing/2014/main" id="{37CC8E47-EB82-585D-AC8A-B7DB9A15B292}"/>
              </a:ext>
            </a:extLst>
          </p:cNvPr>
          <p:cNvSpPr>
            <a:spLocks noChangeArrowheads="1"/>
          </p:cNvSpPr>
          <p:nvPr/>
        </p:nvSpPr>
        <p:spPr bwMode="auto">
          <a:xfrm>
            <a:off x="5060475" y="30217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23" name="Oval 41">
            <a:extLst>
              <a:ext uri="{FF2B5EF4-FFF2-40B4-BE49-F238E27FC236}">
                <a16:creationId xmlns:a16="http://schemas.microsoft.com/office/drawing/2014/main" id="{0A30E4C8-0DBF-CCD6-27FE-6840C5113A21}"/>
              </a:ext>
            </a:extLst>
          </p:cNvPr>
          <p:cNvSpPr>
            <a:spLocks noChangeArrowheads="1"/>
          </p:cNvSpPr>
          <p:nvPr/>
        </p:nvSpPr>
        <p:spPr bwMode="auto">
          <a:xfrm>
            <a:off x="3068163" y="4040963"/>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24" name="Oval 42">
            <a:extLst>
              <a:ext uri="{FF2B5EF4-FFF2-40B4-BE49-F238E27FC236}">
                <a16:creationId xmlns:a16="http://schemas.microsoft.com/office/drawing/2014/main" id="{E4D44DF6-8146-7CF2-9050-6665101081A4}"/>
              </a:ext>
            </a:extLst>
          </p:cNvPr>
          <p:cNvSpPr>
            <a:spLocks noChangeArrowheads="1"/>
          </p:cNvSpPr>
          <p:nvPr/>
        </p:nvSpPr>
        <p:spPr bwMode="auto">
          <a:xfrm>
            <a:off x="3449163" y="3290076"/>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25" name="Oval 43">
            <a:extLst>
              <a:ext uri="{FF2B5EF4-FFF2-40B4-BE49-F238E27FC236}">
                <a16:creationId xmlns:a16="http://schemas.microsoft.com/office/drawing/2014/main" id="{6653F0F5-8855-1E60-73E4-4B8B3071FCB3}"/>
              </a:ext>
            </a:extLst>
          </p:cNvPr>
          <p:cNvSpPr>
            <a:spLocks noChangeArrowheads="1"/>
          </p:cNvSpPr>
          <p:nvPr/>
        </p:nvSpPr>
        <p:spPr bwMode="auto">
          <a:xfrm>
            <a:off x="902019" y="2983688"/>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26" name="Oval 44">
            <a:extLst>
              <a:ext uri="{FF2B5EF4-FFF2-40B4-BE49-F238E27FC236}">
                <a16:creationId xmlns:a16="http://schemas.microsoft.com/office/drawing/2014/main" id="{5171FF91-AA3E-EC5B-C0BD-947727EC4497}"/>
              </a:ext>
            </a:extLst>
          </p:cNvPr>
          <p:cNvSpPr>
            <a:spLocks noChangeArrowheads="1"/>
          </p:cNvSpPr>
          <p:nvPr/>
        </p:nvSpPr>
        <p:spPr bwMode="auto">
          <a:xfrm>
            <a:off x="4984275" y="43044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27" name="Oval 45">
            <a:extLst>
              <a:ext uri="{FF2B5EF4-FFF2-40B4-BE49-F238E27FC236}">
                <a16:creationId xmlns:a16="http://schemas.microsoft.com/office/drawing/2014/main" id="{ED9FA320-C3A7-9F92-31A5-772CF9EF3192}"/>
              </a:ext>
            </a:extLst>
          </p:cNvPr>
          <p:cNvSpPr>
            <a:spLocks noChangeArrowheads="1"/>
          </p:cNvSpPr>
          <p:nvPr/>
        </p:nvSpPr>
        <p:spPr bwMode="auto">
          <a:xfrm>
            <a:off x="3917475" y="329007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28" name="Oval 46">
            <a:extLst>
              <a:ext uri="{FF2B5EF4-FFF2-40B4-BE49-F238E27FC236}">
                <a16:creationId xmlns:a16="http://schemas.microsoft.com/office/drawing/2014/main" id="{77155AA6-56CB-73C8-7B15-7E76D6886D85}"/>
              </a:ext>
            </a:extLst>
          </p:cNvPr>
          <p:cNvSpPr>
            <a:spLocks noChangeArrowheads="1"/>
          </p:cNvSpPr>
          <p:nvPr/>
        </p:nvSpPr>
        <p:spPr bwMode="auto">
          <a:xfrm>
            <a:off x="3841275" y="4128276"/>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29" name="Oval 47">
            <a:extLst>
              <a:ext uri="{FF2B5EF4-FFF2-40B4-BE49-F238E27FC236}">
                <a16:creationId xmlns:a16="http://schemas.microsoft.com/office/drawing/2014/main" id="{2F26189E-12FA-6841-5A69-9F3A5BEBB493}"/>
              </a:ext>
            </a:extLst>
          </p:cNvPr>
          <p:cNvSpPr>
            <a:spLocks noChangeArrowheads="1"/>
          </p:cNvSpPr>
          <p:nvPr/>
        </p:nvSpPr>
        <p:spPr bwMode="auto">
          <a:xfrm>
            <a:off x="4679475" y="36313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31" name="Oval 48">
            <a:extLst>
              <a:ext uri="{FF2B5EF4-FFF2-40B4-BE49-F238E27FC236}">
                <a16:creationId xmlns:a16="http://schemas.microsoft.com/office/drawing/2014/main" id="{06B6B6C4-1B34-534B-C5F0-B82836FC5EBA}"/>
              </a:ext>
            </a:extLst>
          </p:cNvPr>
          <p:cNvSpPr>
            <a:spLocks noChangeArrowheads="1"/>
          </p:cNvSpPr>
          <p:nvPr/>
        </p:nvSpPr>
        <p:spPr bwMode="auto">
          <a:xfrm>
            <a:off x="1664019" y="299480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32" name="Oval 49">
            <a:extLst>
              <a:ext uri="{FF2B5EF4-FFF2-40B4-BE49-F238E27FC236}">
                <a16:creationId xmlns:a16="http://schemas.microsoft.com/office/drawing/2014/main" id="{C4C3D527-25CC-D867-1C79-D52A4671B532}"/>
              </a:ext>
            </a:extLst>
          </p:cNvPr>
          <p:cNvSpPr>
            <a:spLocks noChangeArrowheads="1"/>
          </p:cNvSpPr>
          <p:nvPr/>
        </p:nvSpPr>
        <p:spPr bwMode="auto">
          <a:xfrm>
            <a:off x="7218790" y="3863317"/>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33" name="Oval 50">
            <a:extLst>
              <a:ext uri="{FF2B5EF4-FFF2-40B4-BE49-F238E27FC236}">
                <a16:creationId xmlns:a16="http://schemas.microsoft.com/office/drawing/2014/main" id="{7D3EAE97-D4C3-88D5-64C9-D029C2BEBF8B}"/>
              </a:ext>
            </a:extLst>
          </p:cNvPr>
          <p:cNvSpPr>
            <a:spLocks noChangeArrowheads="1"/>
          </p:cNvSpPr>
          <p:nvPr/>
        </p:nvSpPr>
        <p:spPr bwMode="auto">
          <a:xfrm>
            <a:off x="1664019" y="3833001"/>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34" name="Oval 51">
            <a:extLst>
              <a:ext uri="{FF2B5EF4-FFF2-40B4-BE49-F238E27FC236}">
                <a16:creationId xmlns:a16="http://schemas.microsoft.com/office/drawing/2014/main" id="{5B2E2A66-E8D2-7AEA-B00B-7AD6FDF9FF23}"/>
              </a:ext>
            </a:extLst>
          </p:cNvPr>
          <p:cNvSpPr>
            <a:spLocks noChangeArrowheads="1"/>
          </p:cNvSpPr>
          <p:nvPr/>
        </p:nvSpPr>
        <p:spPr bwMode="auto">
          <a:xfrm>
            <a:off x="10585662" y="2751913"/>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835" name="Oval 52">
            <a:extLst>
              <a:ext uri="{FF2B5EF4-FFF2-40B4-BE49-F238E27FC236}">
                <a16:creationId xmlns:a16="http://schemas.microsoft.com/office/drawing/2014/main" id="{37AE380C-AF67-DCC1-76F3-55E32628ED73}"/>
              </a:ext>
            </a:extLst>
          </p:cNvPr>
          <p:cNvSpPr>
            <a:spLocks noChangeArrowheads="1"/>
          </p:cNvSpPr>
          <p:nvPr/>
        </p:nvSpPr>
        <p:spPr bwMode="auto">
          <a:xfrm>
            <a:off x="4374675" y="3859988"/>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36" name="Oval 53">
            <a:extLst>
              <a:ext uri="{FF2B5EF4-FFF2-40B4-BE49-F238E27FC236}">
                <a16:creationId xmlns:a16="http://schemas.microsoft.com/office/drawing/2014/main" id="{16D947D9-E10B-F62F-D020-D86F441F57D7}"/>
              </a:ext>
            </a:extLst>
          </p:cNvPr>
          <p:cNvSpPr>
            <a:spLocks noChangeArrowheads="1"/>
          </p:cNvSpPr>
          <p:nvPr/>
        </p:nvSpPr>
        <p:spPr bwMode="auto">
          <a:xfrm>
            <a:off x="3993675" y="3659963"/>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37" name="Oval 54">
            <a:extLst>
              <a:ext uri="{FF2B5EF4-FFF2-40B4-BE49-F238E27FC236}">
                <a16:creationId xmlns:a16="http://schemas.microsoft.com/office/drawing/2014/main" id="{32EBBC06-089F-07C4-4781-9C944B8DB565}"/>
              </a:ext>
            </a:extLst>
          </p:cNvPr>
          <p:cNvSpPr>
            <a:spLocks noChangeArrowheads="1"/>
          </p:cNvSpPr>
          <p:nvPr/>
        </p:nvSpPr>
        <p:spPr bwMode="auto">
          <a:xfrm>
            <a:off x="4233425" y="3189428"/>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38" name="Oval 55">
            <a:extLst>
              <a:ext uri="{FF2B5EF4-FFF2-40B4-BE49-F238E27FC236}">
                <a16:creationId xmlns:a16="http://schemas.microsoft.com/office/drawing/2014/main" id="{F5B4D016-C716-F0FB-6284-366B1797E4E2}"/>
              </a:ext>
            </a:extLst>
          </p:cNvPr>
          <p:cNvSpPr>
            <a:spLocks noChangeArrowheads="1"/>
          </p:cNvSpPr>
          <p:nvPr/>
        </p:nvSpPr>
        <p:spPr bwMode="auto">
          <a:xfrm>
            <a:off x="4450875" y="2974163"/>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39" name="Oval 56">
            <a:extLst>
              <a:ext uri="{FF2B5EF4-FFF2-40B4-BE49-F238E27FC236}">
                <a16:creationId xmlns:a16="http://schemas.microsoft.com/office/drawing/2014/main" id="{9330DE6B-F647-2CE6-8D47-22161C649083}"/>
              </a:ext>
            </a:extLst>
          </p:cNvPr>
          <p:cNvSpPr>
            <a:spLocks noChangeArrowheads="1"/>
          </p:cNvSpPr>
          <p:nvPr/>
        </p:nvSpPr>
        <p:spPr bwMode="auto">
          <a:xfrm>
            <a:off x="4363563" y="35075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40" name="Oval 57">
            <a:extLst>
              <a:ext uri="{FF2B5EF4-FFF2-40B4-BE49-F238E27FC236}">
                <a16:creationId xmlns:a16="http://schemas.microsoft.com/office/drawing/2014/main" id="{4FB10E94-90FD-47BF-4C4C-9CAB4441DBE8}"/>
              </a:ext>
            </a:extLst>
          </p:cNvPr>
          <p:cNvSpPr>
            <a:spLocks noChangeArrowheads="1"/>
          </p:cNvSpPr>
          <p:nvPr/>
        </p:nvSpPr>
        <p:spPr bwMode="auto">
          <a:xfrm>
            <a:off x="5441475" y="2909076"/>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41" name="Oval 58">
            <a:extLst>
              <a:ext uri="{FF2B5EF4-FFF2-40B4-BE49-F238E27FC236}">
                <a16:creationId xmlns:a16="http://schemas.microsoft.com/office/drawing/2014/main" id="{387A75FA-0C3C-5495-14C2-932182AAE58B}"/>
              </a:ext>
            </a:extLst>
          </p:cNvPr>
          <p:cNvSpPr>
            <a:spLocks noChangeArrowheads="1"/>
          </p:cNvSpPr>
          <p:nvPr/>
        </p:nvSpPr>
        <p:spPr bwMode="auto">
          <a:xfrm>
            <a:off x="4473151" y="327075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42" name="Oval 59">
            <a:extLst>
              <a:ext uri="{FF2B5EF4-FFF2-40B4-BE49-F238E27FC236}">
                <a16:creationId xmlns:a16="http://schemas.microsoft.com/office/drawing/2014/main" id="{A25DA452-C7A7-77F8-F344-DB19AB8ECC02}"/>
              </a:ext>
            </a:extLst>
          </p:cNvPr>
          <p:cNvSpPr>
            <a:spLocks noChangeArrowheads="1"/>
          </p:cNvSpPr>
          <p:nvPr/>
        </p:nvSpPr>
        <p:spPr bwMode="auto">
          <a:xfrm>
            <a:off x="4146075" y="40409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43" name="Oval 60">
            <a:extLst>
              <a:ext uri="{FF2B5EF4-FFF2-40B4-BE49-F238E27FC236}">
                <a16:creationId xmlns:a16="http://schemas.microsoft.com/office/drawing/2014/main" id="{B970A59F-2609-E9DA-B6D5-82F01A7AF5C4}"/>
              </a:ext>
            </a:extLst>
          </p:cNvPr>
          <p:cNvSpPr>
            <a:spLocks noChangeArrowheads="1"/>
          </p:cNvSpPr>
          <p:nvPr/>
        </p:nvSpPr>
        <p:spPr bwMode="auto">
          <a:xfrm>
            <a:off x="6660675" y="30217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44" name="Oval 61">
            <a:extLst>
              <a:ext uri="{FF2B5EF4-FFF2-40B4-BE49-F238E27FC236}">
                <a16:creationId xmlns:a16="http://schemas.microsoft.com/office/drawing/2014/main" id="{89697307-28BD-D714-5461-2F14611A19D1}"/>
              </a:ext>
            </a:extLst>
          </p:cNvPr>
          <p:cNvSpPr>
            <a:spLocks noChangeArrowheads="1"/>
          </p:cNvSpPr>
          <p:nvPr/>
        </p:nvSpPr>
        <p:spPr bwMode="auto">
          <a:xfrm>
            <a:off x="4777951" y="342315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45" name="Oval 62">
            <a:extLst>
              <a:ext uri="{FF2B5EF4-FFF2-40B4-BE49-F238E27FC236}">
                <a16:creationId xmlns:a16="http://schemas.microsoft.com/office/drawing/2014/main" id="{6316AD03-488D-1C3E-A507-A2EB2A1F7816}"/>
              </a:ext>
            </a:extLst>
          </p:cNvPr>
          <p:cNvSpPr>
            <a:spLocks noChangeArrowheads="1"/>
          </p:cNvSpPr>
          <p:nvPr/>
        </p:nvSpPr>
        <p:spPr bwMode="auto">
          <a:xfrm>
            <a:off x="5049363" y="3290076"/>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46" name="Oval 63">
            <a:extLst>
              <a:ext uri="{FF2B5EF4-FFF2-40B4-BE49-F238E27FC236}">
                <a16:creationId xmlns:a16="http://schemas.microsoft.com/office/drawing/2014/main" id="{0E33AF78-3E45-902B-7C2D-F8D7D67CC7B4}"/>
              </a:ext>
            </a:extLst>
          </p:cNvPr>
          <p:cNvSpPr>
            <a:spLocks noChangeArrowheads="1"/>
          </p:cNvSpPr>
          <p:nvPr/>
        </p:nvSpPr>
        <p:spPr bwMode="auto">
          <a:xfrm>
            <a:off x="450032" y="3736163"/>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47" name="Oval 64">
            <a:extLst>
              <a:ext uri="{FF2B5EF4-FFF2-40B4-BE49-F238E27FC236}">
                <a16:creationId xmlns:a16="http://schemas.microsoft.com/office/drawing/2014/main" id="{57EC6BB4-8663-DD53-6DCE-E67DD69181FB}"/>
              </a:ext>
            </a:extLst>
          </p:cNvPr>
          <p:cNvSpPr>
            <a:spLocks noChangeArrowheads="1"/>
          </p:cNvSpPr>
          <p:nvPr/>
        </p:nvSpPr>
        <p:spPr bwMode="auto">
          <a:xfrm>
            <a:off x="6584475" y="43044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48" name="Oval 65">
            <a:extLst>
              <a:ext uri="{FF2B5EF4-FFF2-40B4-BE49-F238E27FC236}">
                <a16:creationId xmlns:a16="http://schemas.microsoft.com/office/drawing/2014/main" id="{BC473CE4-7FBE-DB0C-759F-42D3518F3BC3}"/>
              </a:ext>
            </a:extLst>
          </p:cNvPr>
          <p:cNvSpPr>
            <a:spLocks noChangeArrowheads="1"/>
          </p:cNvSpPr>
          <p:nvPr/>
        </p:nvSpPr>
        <p:spPr bwMode="auto">
          <a:xfrm>
            <a:off x="5517675" y="3290076"/>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49" name="Oval 66">
            <a:extLst>
              <a:ext uri="{FF2B5EF4-FFF2-40B4-BE49-F238E27FC236}">
                <a16:creationId xmlns:a16="http://schemas.microsoft.com/office/drawing/2014/main" id="{CD125BCB-DD8C-A422-EAF5-79EEC45C0FFF}"/>
              </a:ext>
            </a:extLst>
          </p:cNvPr>
          <p:cNvSpPr>
            <a:spLocks noChangeArrowheads="1"/>
          </p:cNvSpPr>
          <p:nvPr/>
        </p:nvSpPr>
        <p:spPr bwMode="auto">
          <a:xfrm>
            <a:off x="5441475" y="4128276"/>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50" name="Oval 67">
            <a:extLst>
              <a:ext uri="{FF2B5EF4-FFF2-40B4-BE49-F238E27FC236}">
                <a16:creationId xmlns:a16="http://schemas.microsoft.com/office/drawing/2014/main" id="{1420230B-4637-8440-E50A-37A1D1AB4E33}"/>
              </a:ext>
            </a:extLst>
          </p:cNvPr>
          <p:cNvSpPr>
            <a:spLocks noChangeArrowheads="1"/>
          </p:cNvSpPr>
          <p:nvPr/>
        </p:nvSpPr>
        <p:spPr bwMode="auto">
          <a:xfrm>
            <a:off x="6279675" y="36313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51" name="Oval 68">
            <a:extLst>
              <a:ext uri="{FF2B5EF4-FFF2-40B4-BE49-F238E27FC236}">
                <a16:creationId xmlns:a16="http://schemas.microsoft.com/office/drawing/2014/main" id="{9AB60BDE-1E71-8E9F-425B-F9C52E22205A}"/>
              </a:ext>
            </a:extLst>
          </p:cNvPr>
          <p:cNvSpPr>
            <a:spLocks noChangeArrowheads="1"/>
          </p:cNvSpPr>
          <p:nvPr/>
        </p:nvSpPr>
        <p:spPr bwMode="auto">
          <a:xfrm>
            <a:off x="8985571" y="2760298"/>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52" name="Oval 69">
            <a:extLst>
              <a:ext uri="{FF2B5EF4-FFF2-40B4-BE49-F238E27FC236}">
                <a16:creationId xmlns:a16="http://schemas.microsoft.com/office/drawing/2014/main" id="{D819EE50-7E8E-1A8A-A145-13AEB8F3515F}"/>
              </a:ext>
            </a:extLst>
          </p:cNvPr>
          <p:cNvSpPr>
            <a:spLocks noChangeArrowheads="1"/>
          </p:cNvSpPr>
          <p:nvPr/>
        </p:nvSpPr>
        <p:spPr bwMode="auto">
          <a:xfrm>
            <a:off x="10738062" y="3923488"/>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53" name="Oval 70">
            <a:extLst>
              <a:ext uri="{FF2B5EF4-FFF2-40B4-BE49-F238E27FC236}">
                <a16:creationId xmlns:a16="http://schemas.microsoft.com/office/drawing/2014/main" id="{4231755C-5110-BF7D-523E-9E2FDCA3C628}"/>
              </a:ext>
            </a:extLst>
          </p:cNvPr>
          <p:cNvSpPr>
            <a:spLocks noChangeArrowheads="1"/>
          </p:cNvSpPr>
          <p:nvPr/>
        </p:nvSpPr>
        <p:spPr bwMode="auto">
          <a:xfrm>
            <a:off x="10661862" y="3185301"/>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54" name="Oval 71">
            <a:extLst>
              <a:ext uri="{FF2B5EF4-FFF2-40B4-BE49-F238E27FC236}">
                <a16:creationId xmlns:a16="http://schemas.microsoft.com/office/drawing/2014/main" id="{9F4F297B-BA61-0F48-47AE-D4DAC1452176}"/>
              </a:ext>
            </a:extLst>
          </p:cNvPr>
          <p:cNvSpPr>
            <a:spLocks noChangeArrowheads="1"/>
          </p:cNvSpPr>
          <p:nvPr/>
        </p:nvSpPr>
        <p:spPr bwMode="auto">
          <a:xfrm>
            <a:off x="9976062" y="4228288"/>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55" name="Oval 72">
            <a:extLst>
              <a:ext uri="{FF2B5EF4-FFF2-40B4-BE49-F238E27FC236}">
                <a16:creationId xmlns:a16="http://schemas.microsoft.com/office/drawing/2014/main" id="{1CEFEC0B-B6E2-C934-5D3B-349A0F182985}"/>
              </a:ext>
            </a:extLst>
          </p:cNvPr>
          <p:cNvSpPr>
            <a:spLocks noChangeArrowheads="1"/>
          </p:cNvSpPr>
          <p:nvPr/>
        </p:nvSpPr>
        <p:spPr bwMode="auto">
          <a:xfrm>
            <a:off x="5974875" y="38599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6" name="Oval 73">
            <a:extLst>
              <a:ext uri="{FF2B5EF4-FFF2-40B4-BE49-F238E27FC236}">
                <a16:creationId xmlns:a16="http://schemas.microsoft.com/office/drawing/2014/main" id="{54AD82A0-5DFB-EA3E-C03F-2B62100663B8}"/>
              </a:ext>
            </a:extLst>
          </p:cNvPr>
          <p:cNvSpPr>
            <a:spLocks noChangeArrowheads="1"/>
          </p:cNvSpPr>
          <p:nvPr/>
        </p:nvSpPr>
        <p:spPr bwMode="auto">
          <a:xfrm>
            <a:off x="2983338" y="2760298"/>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697" name="Oval 74">
            <a:extLst>
              <a:ext uri="{FF2B5EF4-FFF2-40B4-BE49-F238E27FC236}">
                <a16:creationId xmlns:a16="http://schemas.microsoft.com/office/drawing/2014/main" id="{A356B1CE-804A-BC1D-B97E-55CA9EEE2EAF}"/>
              </a:ext>
            </a:extLst>
          </p:cNvPr>
          <p:cNvSpPr>
            <a:spLocks noChangeArrowheads="1"/>
          </p:cNvSpPr>
          <p:nvPr/>
        </p:nvSpPr>
        <p:spPr bwMode="auto">
          <a:xfrm>
            <a:off x="4973163" y="3812363"/>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698" name="Oval 75">
            <a:extLst>
              <a:ext uri="{FF2B5EF4-FFF2-40B4-BE49-F238E27FC236}">
                <a16:creationId xmlns:a16="http://schemas.microsoft.com/office/drawing/2014/main" id="{3622E25D-6FE2-54E1-08D2-882E4D2605F7}"/>
              </a:ext>
            </a:extLst>
          </p:cNvPr>
          <p:cNvSpPr>
            <a:spLocks noChangeArrowheads="1"/>
          </p:cNvSpPr>
          <p:nvPr/>
        </p:nvSpPr>
        <p:spPr bwMode="auto">
          <a:xfrm>
            <a:off x="5768551" y="342315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9" name="Oval 76">
            <a:extLst>
              <a:ext uri="{FF2B5EF4-FFF2-40B4-BE49-F238E27FC236}">
                <a16:creationId xmlns:a16="http://schemas.microsoft.com/office/drawing/2014/main" id="{62527349-B998-D63E-DE54-1439039CD10F}"/>
              </a:ext>
            </a:extLst>
          </p:cNvPr>
          <p:cNvSpPr>
            <a:spLocks noChangeArrowheads="1"/>
          </p:cNvSpPr>
          <p:nvPr/>
        </p:nvSpPr>
        <p:spPr bwMode="auto">
          <a:xfrm>
            <a:off x="8550059" y="3427571"/>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700" name="Oval 77">
            <a:extLst>
              <a:ext uri="{FF2B5EF4-FFF2-40B4-BE49-F238E27FC236}">
                <a16:creationId xmlns:a16="http://schemas.microsoft.com/office/drawing/2014/main" id="{59955EA5-57F9-C92C-4D89-0757587A5A3A}"/>
              </a:ext>
            </a:extLst>
          </p:cNvPr>
          <p:cNvSpPr>
            <a:spLocks noChangeArrowheads="1"/>
          </p:cNvSpPr>
          <p:nvPr/>
        </p:nvSpPr>
        <p:spPr bwMode="auto">
          <a:xfrm>
            <a:off x="6813075" y="3812363"/>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701" name="Oval 78">
            <a:extLst>
              <a:ext uri="{FF2B5EF4-FFF2-40B4-BE49-F238E27FC236}">
                <a16:creationId xmlns:a16="http://schemas.microsoft.com/office/drawing/2014/main" id="{C252BD5B-9C76-B566-E398-2C846F5E510A}"/>
              </a:ext>
            </a:extLst>
          </p:cNvPr>
          <p:cNvSpPr>
            <a:spLocks noChangeArrowheads="1"/>
          </p:cNvSpPr>
          <p:nvPr/>
        </p:nvSpPr>
        <p:spPr bwMode="auto">
          <a:xfrm>
            <a:off x="10345950" y="2945588"/>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726" name="Oval 79">
            <a:extLst>
              <a:ext uri="{FF2B5EF4-FFF2-40B4-BE49-F238E27FC236}">
                <a16:creationId xmlns:a16="http://schemas.microsoft.com/office/drawing/2014/main" id="{CCF94133-2B0E-10F8-FA38-ECA346689068}"/>
              </a:ext>
            </a:extLst>
          </p:cNvPr>
          <p:cNvSpPr>
            <a:spLocks noChangeArrowheads="1"/>
          </p:cNvSpPr>
          <p:nvPr/>
        </p:nvSpPr>
        <p:spPr bwMode="auto">
          <a:xfrm>
            <a:off x="10890462" y="2869388"/>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727" name="Oval 80">
            <a:extLst>
              <a:ext uri="{FF2B5EF4-FFF2-40B4-BE49-F238E27FC236}">
                <a16:creationId xmlns:a16="http://schemas.microsoft.com/office/drawing/2014/main" id="{3F6ACD0F-0FD5-D5CF-DB6B-A0D01F42D31B}"/>
              </a:ext>
            </a:extLst>
          </p:cNvPr>
          <p:cNvSpPr>
            <a:spLocks noChangeArrowheads="1"/>
          </p:cNvSpPr>
          <p:nvPr/>
        </p:nvSpPr>
        <p:spPr bwMode="auto">
          <a:xfrm>
            <a:off x="7803675" y="4317188"/>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128" name="Oval 81">
            <a:extLst>
              <a:ext uri="{FF2B5EF4-FFF2-40B4-BE49-F238E27FC236}">
                <a16:creationId xmlns:a16="http://schemas.microsoft.com/office/drawing/2014/main" id="{E0B4EA65-9118-837E-E014-BF61E1007EDA}"/>
              </a:ext>
            </a:extLst>
          </p:cNvPr>
          <p:cNvSpPr>
            <a:spLocks noChangeArrowheads="1"/>
          </p:cNvSpPr>
          <p:nvPr/>
        </p:nvSpPr>
        <p:spPr bwMode="auto">
          <a:xfrm>
            <a:off x="11260350" y="29455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1" name="Oval 82">
            <a:extLst>
              <a:ext uri="{FF2B5EF4-FFF2-40B4-BE49-F238E27FC236}">
                <a16:creationId xmlns:a16="http://schemas.microsoft.com/office/drawing/2014/main" id="{A90F0EBC-8B7D-7575-1158-5D250DD0D0F7}"/>
              </a:ext>
            </a:extLst>
          </p:cNvPr>
          <p:cNvSpPr>
            <a:spLocks noChangeArrowheads="1"/>
          </p:cNvSpPr>
          <p:nvPr/>
        </p:nvSpPr>
        <p:spPr bwMode="auto">
          <a:xfrm>
            <a:off x="8465198" y="42790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2" name="Oval 83">
            <a:extLst>
              <a:ext uri="{FF2B5EF4-FFF2-40B4-BE49-F238E27FC236}">
                <a16:creationId xmlns:a16="http://schemas.microsoft.com/office/drawing/2014/main" id="{67F1BBCF-BE78-FEAE-DCA6-84EFB172B5B3}"/>
              </a:ext>
            </a:extLst>
          </p:cNvPr>
          <p:cNvSpPr>
            <a:spLocks noChangeArrowheads="1"/>
          </p:cNvSpPr>
          <p:nvPr/>
        </p:nvSpPr>
        <p:spPr bwMode="auto">
          <a:xfrm>
            <a:off x="11195262" y="34027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 name="Oval 84">
            <a:extLst>
              <a:ext uri="{FF2B5EF4-FFF2-40B4-BE49-F238E27FC236}">
                <a16:creationId xmlns:a16="http://schemas.microsoft.com/office/drawing/2014/main" id="{B09EAE80-5410-C1A6-CB86-7E0A25E78295}"/>
              </a:ext>
            </a:extLst>
          </p:cNvPr>
          <p:cNvSpPr>
            <a:spLocks noChangeArrowheads="1"/>
          </p:cNvSpPr>
          <p:nvPr/>
        </p:nvSpPr>
        <p:spPr bwMode="auto">
          <a:xfrm>
            <a:off x="8102294" y="3585351"/>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134" name="Oval 85">
            <a:extLst>
              <a:ext uri="{FF2B5EF4-FFF2-40B4-BE49-F238E27FC236}">
                <a16:creationId xmlns:a16="http://schemas.microsoft.com/office/drawing/2014/main" id="{92437B76-0DB1-735D-3ACD-428310FA1E88}"/>
              </a:ext>
            </a:extLst>
          </p:cNvPr>
          <p:cNvSpPr>
            <a:spLocks noChangeArrowheads="1"/>
          </p:cNvSpPr>
          <p:nvPr/>
        </p:nvSpPr>
        <p:spPr bwMode="auto">
          <a:xfrm>
            <a:off x="7262732" y="350536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 name="Oval 86">
            <a:extLst>
              <a:ext uri="{FF2B5EF4-FFF2-40B4-BE49-F238E27FC236}">
                <a16:creationId xmlns:a16="http://schemas.microsoft.com/office/drawing/2014/main" id="{48921A61-45ED-EB34-DE01-EED743A65ABB}"/>
              </a:ext>
            </a:extLst>
          </p:cNvPr>
          <p:cNvSpPr>
            <a:spLocks noChangeArrowheads="1"/>
          </p:cNvSpPr>
          <p:nvPr/>
        </p:nvSpPr>
        <p:spPr bwMode="auto">
          <a:xfrm>
            <a:off x="8183988" y="2671043"/>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136" name="Oval 87">
            <a:extLst>
              <a:ext uri="{FF2B5EF4-FFF2-40B4-BE49-F238E27FC236}">
                <a16:creationId xmlns:a16="http://schemas.microsoft.com/office/drawing/2014/main" id="{84725F4C-2FC3-F768-F175-09D429E52A78}"/>
              </a:ext>
            </a:extLst>
          </p:cNvPr>
          <p:cNvSpPr>
            <a:spLocks noChangeArrowheads="1"/>
          </p:cNvSpPr>
          <p:nvPr/>
        </p:nvSpPr>
        <p:spPr bwMode="auto">
          <a:xfrm>
            <a:off x="11042862" y="4193363"/>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137" name="Oval 88">
            <a:extLst>
              <a:ext uri="{FF2B5EF4-FFF2-40B4-BE49-F238E27FC236}">
                <a16:creationId xmlns:a16="http://schemas.microsoft.com/office/drawing/2014/main" id="{0F3F8DFA-C5FD-1394-D3DB-1557BFBD375D}"/>
              </a:ext>
            </a:extLst>
          </p:cNvPr>
          <p:cNvSpPr>
            <a:spLocks noChangeArrowheads="1"/>
          </p:cNvSpPr>
          <p:nvPr/>
        </p:nvSpPr>
        <p:spPr bwMode="auto">
          <a:xfrm>
            <a:off x="8450688" y="2975843"/>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138" name="Oval 89">
            <a:extLst>
              <a:ext uri="{FF2B5EF4-FFF2-40B4-BE49-F238E27FC236}">
                <a16:creationId xmlns:a16="http://schemas.microsoft.com/office/drawing/2014/main" id="{8474EC7B-1DB9-511B-C019-C4827539B6C8}"/>
              </a:ext>
            </a:extLst>
          </p:cNvPr>
          <p:cNvSpPr>
            <a:spLocks noChangeArrowheads="1"/>
          </p:cNvSpPr>
          <p:nvPr/>
        </p:nvSpPr>
        <p:spPr bwMode="auto">
          <a:xfrm>
            <a:off x="9556962" y="3833001"/>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 name="Oval 90">
            <a:extLst>
              <a:ext uri="{FF2B5EF4-FFF2-40B4-BE49-F238E27FC236}">
                <a16:creationId xmlns:a16="http://schemas.microsoft.com/office/drawing/2014/main" id="{D7C10F58-4D62-C7D2-D38D-940D2DE4A30C}"/>
              </a:ext>
            </a:extLst>
          </p:cNvPr>
          <p:cNvSpPr>
            <a:spLocks noChangeArrowheads="1"/>
          </p:cNvSpPr>
          <p:nvPr/>
        </p:nvSpPr>
        <p:spPr bwMode="auto">
          <a:xfrm>
            <a:off x="9929062" y="3736163"/>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140" name="Oval 91">
            <a:extLst>
              <a:ext uri="{FF2B5EF4-FFF2-40B4-BE49-F238E27FC236}">
                <a16:creationId xmlns:a16="http://schemas.microsoft.com/office/drawing/2014/main" id="{98B14255-1F94-3366-0669-E00E2209BE2F}"/>
              </a:ext>
            </a:extLst>
          </p:cNvPr>
          <p:cNvSpPr>
            <a:spLocks noChangeArrowheads="1"/>
          </p:cNvSpPr>
          <p:nvPr/>
        </p:nvSpPr>
        <p:spPr bwMode="auto">
          <a:xfrm>
            <a:off x="11202395" y="3771951"/>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141" name="Oval 92">
            <a:extLst>
              <a:ext uri="{FF2B5EF4-FFF2-40B4-BE49-F238E27FC236}">
                <a16:creationId xmlns:a16="http://schemas.microsoft.com/office/drawing/2014/main" id="{3FE385B2-69BF-B71E-16B5-EB7E068F78A1}"/>
              </a:ext>
            </a:extLst>
          </p:cNvPr>
          <p:cNvSpPr>
            <a:spLocks noChangeArrowheads="1"/>
          </p:cNvSpPr>
          <p:nvPr/>
        </p:nvSpPr>
        <p:spPr bwMode="auto">
          <a:xfrm>
            <a:off x="10357062" y="4240988"/>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142" name="Oval 93">
            <a:extLst>
              <a:ext uri="{FF2B5EF4-FFF2-40B4-BE49-F238E27FC236}">
                <a16:creationId xmlns:a16="http://schemas.microsoft.com/office/drawing/2014/main" id="{9B376EEE-620C-1C87-DA6A-C7077D5C39D2}"/>
              </a:ext>
            </a:extLst>
          </p:cNvPr>
          <p:cNvSpPr>
            <a:spLocks noChangeArrowheads="1"/>
          </p:cNvSpPr>
          <p:nvPr/>
        </p:nvSpPr>
        <p:spPr bwMode="auto">
          <a:xfrm>
            <a:off x="5898675" y="33551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 name="Oval 94">
            <a:extLst>
              <a:ext uri="{FF2B5EF4-FFF2-40B4-BE49-F238E27FC236}">
                <a16:creationId xmlns:a16="http://schemas.microsoft.com/office/drawing/2014/main" id="{BC46FF4F-76FA-350D-7E4E-9CBC76C77172}"/>
              </a:ext>
            </a:extLst>
          </p:cNvPr>
          <p:cNvSpPr>
            <a:spLocks noChangeArrowheads="1"/>
          </p:cNvSpPr>
          <p:nvPr/>
        </p:nvSpPr>
        <p:spPr bwMode="auto">
          <a:xfrm>
            <a:off x="5898675" y="28217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 name="Oval 95">
            <a:extLst>
              <a:ext uri="{FF2B5EF4-FFF2-40B4-BE49-F238E27FC236}">
                <a16:creationId xmlns:a16="http://schemas.microsoft.com/office/drawing/2014/main" id="{06387CAB-5368-A1F5-B949-5BB42E0A7B3A}"/>
              </a:ext>
            </a:extLst>
          </p:cNvPr>
          <p:cNvSpPr>
            <a:spLocks noChangeArrowheads="1"/>
          </p:cNvSpPr>
          <p:nvPr/>
        </p:nvSpPr>
        <p:spPr bwMode="auto">
          <a:xfrm>
            <a:off x="7117875" y="2756676"/>
            <a:ext cx="182880" cy="182880"/>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145" name="Oval 96">
            <a:extLst>
              <a:ext uri="{FF2B5EF4-FFF2-40B4-BE49-F238E27FC236}">
                <a16:creationId xmlns:a16="http://schemas.microsoft.com/office/drawing/2014/main" id="{956CED64-DFE0-93B8-86DE-09E1ACD59AAF}"/>
              </a:ext>
            </a:extLst>
          </p:cNvPr>
          <p:cNvSpPr>
            <a:spLocks noChangeArrowheads="1"/>
          </p:cNvSpPr>
          <p:nvPr/>
        </p:nvSpPr>
        <p:spPr bwMode="auto">
          <a:xfrm>
            <a:off x="6573363" y="3659963"/>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146" name="Oval 97">
            <a:extLst>
              <a:ext uri="{FF2B5EF4-FFF2-40B4-BE49-F238E27FC236}">
                <a16:creationId xmlns:a16="http://schemas.microsoft.com/office/drawing/2014/main" id="{1181CAE6-3B5B-0EA5-B094-037CE079CD97}"/>
              </a:ext>
            </a:extLst>
          </p:cNvPr>
          <p:cNvSpPr>
            <a:spLocks noChangeArrowheads="1"/>
          </p:cNvSpPr>
          <p:nvPr/>
        </p:nvSpPr>
        <p:spPr bwMode="auto">
          <a:xfrm>
            <a:off x="7651275" y="3061476"/>
            <a:ext cx="182880" cy="182880"/>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147" name="Oval 98">
            <a:extLst>
              <a:ext uri="{FF2B5EF4-FFF2-40B4-BE49-F238E27FC236}">
                <a16:creationId xmlns:a16="http://schemas.microsoft.com/office/drawing/2014/main" id="{22FB9B1D-863A-AA5D-9855-0FC90B2F6E85}"/>
              </a:ext>
            </a:extLst>
          </p:cNvPr>
          <p:cNvSpPr>
            <a:spLocks noChangeArrowheads="1"/>
          </p:cNvSpPr>
          <p:nvPr/>
        </p:nvSpPr>
        <p:spPr bwMode="auto">
          <a:xfrm>
            <a:off x="5963763" y="4193363"/>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148" name="Oval 99">
            <a:extLst>
              <a:ext uri="{FF2B5EF4-FFF2-40B4-BE49-F238E27FC236}">
                <a16:creationId xmlns:a16="http://schemas.microsoft.com/office/drawing/2014/main" id="{3162D10B-ADB8-4A85-77D7-5A1FABD98C6D}"/>
              </a:ext>
            </a:extLst>
          </p:cNvPr>
          <p:cNvSpPr>
            <a:spLocks noChangeArrowheads="1"/>
          </p:cNvSpPr>
          <p:nvPr/>
        </p:nvSpPr>
        <p:spPr bwMode="auto">
          <a:xfrm>
            <a:off x="6420963" y="40409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 name="Oval 100">
            <a:extLst>
              <a:ext uri="{FF2B5EF4-FFF2-40B4-BE49-F238E27FC236}">
                <a16:creationId xmlns:a16="http://schemas.microsoft.com/office/drawing/2014/main" id="{94BFDDBA-4BE9-1A35-FD97-F4DAADE9F8EB}"/>
              </a:ext>
            </a:extLst>
          </p:cNvPr>
          <p:cNvSpPr>
            <a:spLocks noChangeArrowheads="1"/>
          </p:cNvSpPr>
          <p:nvPr/>
        </p:nvSpPr>
        <p:spPr bwMode="auto">
          <a:xfrm>
            <a:off x="8870475" y="3174188"/>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150" name="Oval 101">
            <a:extLst>
              <a:ext uri="{FF2B5EF4-FFF2-40B4-BE49-F238E27FC236}">
                <a16:creationId xmlns:a16="http://schemas.microsoft.com/office/drawing/2014/main" id="{098B1305-CD16-07B4-B6E4-999B477A19EF}"/>
              </a:ext>
            </a:extLst>
          </p:cNvPr>
          <p:cNvSpPr>
            <a:spLocks noChangeArrowheads="1"/>
          </p:cNvSpPr>
          <p:nvPr/>
        </p:nvSpPr>
        <p:spPr bwMode="auto">
          <a:xfrm>
            <a:off x="6878163" y="4193363"/>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151" name="Oval 102">
            <a:extLst>
              <a:ext uri="{FF2B5EF4-FFF2-40B4-BE49-F238E27FC236}">
                <a16:creationId xmlns:a16="http://schemas.microsoft.com/office/drawing/2014/main" id="{74B1DBF7-8DAA-712F-F42E-0A4BD63F3937}"/>
              </a:ext>
            </a:extLst>
          </p:cNvPr>
          <p:cNvSpPr>
            <a:spLocks noChangeArrowheads="1"/>
          </p:cNvSpPr>
          <p:nvPr/>
        </p:nvSpPr>
        <p:spPr bwMode="auto">
          <a:xfrm>
            <a:off x="6877604" y="3442476"/>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152" name="Oval 103">
            <a:extLst>
              <a:ext uri="{FF2B5EF4-FFF2-40B4-BE49-F238E27FC236}">
                <a16:creationId xmlns:a16="http://schemas.microsoft.com/office/drawing/2014/main" id="{565B1C1D-0120-CEB8-7ACD-AC2C4F24C600}"/>
              </a:ext>
            </a:extLst>
          </p:cNvPr>
          <p:cNvSpPr>
            <a:spLocks noChangeArrowheads="1"/>
          </p:cNvSpPr>
          <p:nvPr/>
        </p:nvSpPr>
        <p:spPr bwMode="auto">
          <a:xfrm>
            <a:off x="907575" y="38123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 name="Oval 104">
            <a:extLst>
              <a:ext uri="{FF2B5EF4-FFF2-40B4-BE49-F238E27FC236}">
                <a16:creationId xmlns:a16="http://schemas.microsoft.com/office/drawing/2014/main" id="{968994C1-CF5B-628F-A3A7-5CB81D19CA4E}"/>
              </a:ext>
            </a:extLst>
          </p:cNvPr>
          <p:cNvSpPr>
            <a:spLocks noChangeArrowheads="1"/>
          </p:cNvSpPr>
          <p:nvPr/>
        </p:nvSpPr>
        <p:spPr bwMode="auto">
          <a:xfrm>
            <a:off x="8892751" y="347215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 name="Oval 105">
            <a:extLst>
              <a:ext uri="{FF2B5EF4-FFF2-40B4-BE49-F238E27FC236}">
                <a16:creationId xmlns:a16="http://schemas.microsoft.com/office/drawing/2014/main" id="{C12A4C65-04A8-BB65-0BEC-EC4348173CE6}"/>
              </a:ext>
            </a:extLst>
          </p:cNvPr>
          <p:cNvSpPr>
            <a:spLocks noChangeArrowheads="1"/>
          </p:cNvSpPr>
          <p:nvPr/>
        </p:nvSpPr>
        <p:spPr bwMode="auto">
          <a:xfrm>
            <a:off x="7727475" y="3442476"/>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155" name="Oval 106">
            <a:extLst>
              <a:ext uri="{FF2B5EF4-FFF2-40B4-BE49-F238E27FC236}">
                <a16:creationId xmlns:a16="http://schemas.microsoft.com/office/drawing/2014/main" id="{695058D7-CB49-CB01-B504-3ACB02644D2D}"/>
              </a:ext>
            </a:extLst>
          </p:cNvPr>
          <p:cNvSpPr>
            <a:spLocks noChangeArrowheads="1"/>
          </p:cNvSpPr>
          <p:nvPr/>
        </p:nvSpPr>
        <p:spPr bwMode="auto">
          <a:xfrm>
            <a:off x="7422675" y="41933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6" name="Oval 107">
            <a:extLst>
              <a:ext uri="{FF2B5EF4-FFF2-40B4-BE49-F238E27FC236}">
                <a16:creationId xmlns:a16="http://schemas.microsoft.com/office/drawing/2014/main" id="{423ED05C-049F-ECD3-0400-F608B62523C2}"/>
              </a:ext>
            </a:extLst>
          </p:cNvPr>
          <p:cNvSpPr>
            <a:spLocks noChangeArrowheads="1"/>
          </p:cNvSpPr>
          <p:nvPr/>
        </p:nvSpPr>
        <p:spPr bwMode="auto">
          <a:xfrm>
            <a:off x="8489475" y="3783788"/>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7" name="Oval 108">
            <a:extLst>
              <a:ext uri="{FF2B5EF4-FFF2-40B4-BE49-F238E27FC236}">
                <a16:creationId xmlns:a16="http://schemas.microsoft.com/office/drawing/2014/main" id="{F555A5FD-EBBD-E5DC-9425-784DE1D6909F}"/>
              </a:ext>
            </a:extLst>
          </p:cNvPr>
          <p:cNvSpPr>
            <a:spLocks noChangeArrowheads="1"/>
          </p:cNvSpPr>
          <p:nvPr/>
        </p:nvSpPr>
        <p:spPr bwMode="auto">
          <a:xfrm>
            <a:off x="974381" y="4219871"/>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158" name="Oval 109">
            <a:extLst>
              <a:ext uri="{FF2B5EF4-FFF2-40B4-BE49-F238E27FC236}">
                <a16:creationId xmlns:a16="http://schemas.microsoft.com/office/drawing/2014/main" id="{4F5DC76C-7134-6D52-BB42-AEF3ABC1634F}"/>
              </a:ext>
            </a:extLst>
          </p:cNvPr>
          <p:cNvSpPr>
            <a:spLocks noChangeArrowheads="1"/>
          </p:cNvSpPr>
          <p:nvPr/>
        </p:nvSpPr>
        <p:spPr bwMode="auto">
          <a:xfrm>
            <a:off x="8859832" y="4000551"/>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159" name="Oval 110">
            <a:extLst>
              <a:ext uri="{FF2B5EF4-FFF2-40B4-BE49-F238E27FC236}">
                <a16:creationId xmlns:a16="http://schemas.microsoft.com/office/drawing/2014/main" id="{B2DB744A-C140-18A3-1EBF-93492CE507FA}"/>
              </a:ext>
            </a:extLst>
          </p:cNvPr>
          <p:cNvSpPr>
            <a:spLocks noChangeArrowheads="1"/>
          </p:cNvSpPr>
          <p:nvPr/>
        </p:nvSpPr>
        <p:spPr bwMode="auto">
          <a:xfrm>
            <a:off x="7093987" y="3147201"/>
            <a:ext cx="182880" cy="182880"/>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9730" name="Oval 111">
            <a:extLst>
              <a:ext uri="{FF2B5EF4-FFF2-40B4-BE49-F238E27FC236}">
                <a16:creationId xmlns:a16="http://schemas.microsoft.com/office/drawing/2014/main" id="{7D8F4F37-F026-0494-7D5F-319013CFE5B1}"/>
              </a:ext>
            </a:extLst>
          </p:cNvPr>
          <p:cNvSpPr>
            <a:spLocks noChangeArrowheads="1"/>
          </p:cNvSpPr>
          <p:nvPr/>
        </p:nvSpPr>
        <p:spPr bwMode="auto">
          <a:xfrm>
            <a:off x="9327675" y="4221352"/>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56" name="Oval 112">
            <a:extLst>
              <a:ext uri="{FF2B5EF4-FFF2-40B4-BE49-F238E27FC236}">
                <a16:creationId xmlns:a16="http://schemas.microsoft.com/office/drawing/2014/main" id="{721AC13B-8A61-828B-52E9-AC3800FFC207}"/>
              </a:ext>
            </a:extLst>
          </p:cNvPr>
          <p:cNvSpPr>
            <a:spLocks noChangeArrowheads="1"/>
          </p:cNvSpPr>
          <p:nvPr/>
        </p:nvSpPr>
        <p:spPr bwMode="auto">
          <a:xfrm>
            <a:off x="8184675" y="4012388"/>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57" name="Oval 113">
            <a:extLst>
              <a:ext uri="{FF2B5EF4-FFF2-40B4-BE49-F238E27FC236}">
                <a16:creationId xmlns:a16="http://schemas.microsoft.com/office/drawing/2014/main" id="{F7D747CC-6B2B-1008-F89E-C7748A547741}"/>
              </a:ext>
            </a:extLst>
          </p:cNvPr>
          <p:cNvSpPr>
            <a:spLocks noChangeArrowheads="1"/>
          </p:cNvSpPr>
          <p:nvPr/>
        </p:nvSpPr>
        <p:spPr bwMode="auto">
          <a:xfrm>
            <a:off x="10345950" y="3375801"/>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58" name="Oval 114">
            <a:extLst>
              <a:ext uri="{FF2B5EF4-FFF2-40B4-BE49-F238E27FC236}">
                <a16:creationId xmlns:a16="http://schemas.microsoft.com/office/drawing/2014/main" id="{0C0A8C74-F9B4-31A4-8C8D-8FE504B54821}"/>
              </a:ext>
            </a:extLst>
          </p:cNvPr>
          <p:cNvSpPr>
            <a:spLocks noChangeArrowheads="1"/>
          </p:cNvSpPr>
          <p:nvPr/>
        </p:nvSpPr>
        <p:spPr bwMode="auto">
          <a:xfrm>
            <a:off x="2469675" y="28979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59" name="Oval 115">
            <a:extLst>
              <a:ext uri="{FF2B5EF4-FFF2-40B4-BE49-F238E27FC236}">
                <a16:creationId xmlns:a16="http://schemas.microsoft.com/office/drawing/2014/main" id="{330DF790-CB34-EC68-0614-1C7480D89AF3}"/>
              </a:ext>
            </a:extLst>
          </p:cNvPr>
          <p:cNvSpPr>
            <a:spLocks noChangeArrowheads="1"/>
          </p:cNvSpPr>
          <p:nvPr/>
        </p:nvSpPr>
        <p:spPr bwMode="auto">
          <a:xfrm>
            <a:off x="6127275" y="3126563"/>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60" name="Oval 116">
            <a:extLst>
              <a:ext uri="{FF2B5EF4-FFF2-40B4-BE49-F238E27FC236}">
                <a16:creationId xmlns:a16="http://schemas.microsoft.com/office/drawing/2014/main" id="{043D2C2B-1EBC-8CB1-E27B-DD577E19CAD9}"/>
              </a:ext>
            </a:extLst>
          </p:cNvPr>
          <p:cNvSpPr>
            <a:spLocks noChangeArrowheads="1"/>
          </p:cNvSpPr>
          <p:nvPr/>
        </p:nvSpPr>
        <p:spPr bwMode="auto">
          <a:xfrm>
            <a:off x="5517675" y="37361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61" name="Oval 117">
            <a:extLst>
              <a:ext uri="{FF2B5EF4-FFF2-40B4-BE49-F238E27FC236}">
                <a16:creationId xmlns:a16="http://schemas.microsoft.com/office/drawing/2014/main" id="{F5908720-2AFA-4F89-C44A-FA302F26F0DB}"/>
              </a:ext>
            </a:extLst>
          </p:cNvPr>
          <p:cNvSpPr>
            <a:spLocks noChangeArrowheads="1"/>
          </p:cNvSpPr>
          <p:nvPr/>
        </p:nvSpPr>
        <p:spPr bwMode="auto">
          <a:xfrm>
            <a:off x="7575075" y="388856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62" name="Oval 118">
            <a:extLst>
              <a:ext uri="{FF2B5EF4-FFF2-40B4-BE49-F238E27FC236}">
                <a16:creationId xmlns:a16="http://schemas.microsoft.com/office/drawing/2014/main" id="{7CB6956D-283E-6AA2-D974-238ED1A1EBB8}"/>
              </a:ext>
            </a:extLst>
          </p:cNvPr>
          <p:cNvSpPr>
            <a:spLocks noChangeArrowheads="1"/>
          </p:cNvSpPr>
          <p:nvPr/>
        </p:nvSpPr>
        <p:spPr bwMode="auto">
          <a:xfrm>
            <a:off x="9899862" y="2716988"/>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63" name="Oval 119">
            <a:extLst>
              <a:ext uri="{FF2B5EF4-FFF2-40B4-BE49-F238E27FC236}">
                <a16:creationId xmlns:a16="http://schemas.microsoft.com/office/drawing/2014/main" id="{30D97EF5-693C-CD37-5562-75AC5F19641D}"/>
              </a:ext>
            </a:extLst>
          </p:cNvPr>
          <p:cNvSpPr>
            <a:spLocks noChangeArrowheads="1"/>
          </p:cNvSpPr>
          <p:nvPr/>
        </p:nvSpPr>
        <p:spPr bwMode="auto">
          <a:xfrm>
            <a:off x="1838695" y="3280283"/>
            <a:ext cx="182880" cy="18288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64" name="Oval 120">
            <a:extLst>
              <a:ext uri="{FF2B5EF4-FFF2-40B4-BE49-F238E27FC236}">
                <a16:creationId xmlns:a16="http://schemas.microsoft.com/office/drawing/2014/main" id="{24284E5E-4F0B-D161-7237-5E2AE61F711A}"/>
              </a:ext>
            </a:extLst>
          </p:cNvPr>
          <p:cNvSpPr>
            <a:spLocks noChangeArrowheads="1"/>
          </p:cNvSpPr>
          <p:nvPr/>
        </p:nvSpPr>
        <p:spPr bwMode="auto">
          <a:xfrm>
            <a:off x="1359219" y="2907488"/>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65" name="Oval 122">
            <a:extLst>
              <a:ext uri="{FF2B5EF4-FFF2-40B4-BE49-F238E27FC236}">
                <a16:creationId xmlns:a16="http://schemas.microsoft.com/office/drawing/2014/main" id="{D1DBC6EC-115E-71AB-5EE0-7C38AD81873A}"/>
              </a:ext>
            </a:extLst>
          </p:cNvPr>
          <p:cNvSpPr>
            <a:spLocks noChangeArrowheads="1"/>
          </p:cNvSpPr>
          <p:nvPr/>
        </p:nvSpPr>
        <p:spPr bwMode="auto">
          <a:xfrm>
            <a:off x="5273459" y="3646628"/>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66" name="Oval 123">
            <a:extLst>
              <a:ext uri="{FF2B5EF4-FFF2-40B4-BE49-F238E27FC236}">
                <a16:creationId xmlns:a16="http://schemas.microsoft.com/office/drawing/2014/main" id="{DE420F5B-C557-BF6D-DC9E-710C30B58E8F}"/>
              </a:ext>
            </a:extLst>
          </p:cNvPr>
          <p:cNvSpPr>
            <a:spLocks noChangeArrowheads="1"/>
          </p:cNvSpPr>
          <p:nvPr/>
        </p:nvSpPr>
        <p:spPr bwMode="auto">
          <a:xfrm>
            <a:off x="4759141" y="3123259"/>
            <a:ext cx="182880" cy="182880"/>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67" name="Oval 124">
            <a:extLst>
              <a:ext uri="{FF2B5EF4-FFF2-40B4-BE49-F238E27FC236}">
                <a16:creationId xmlns:a16="http://schemas.microsoft.com/office/drawing/2014/main" id="{71FB52A6-B89D-F3AB-5EF3-E01B2128918A}"/>
              </a:ext>
            </a:extLst>
          </p:cNvPr>
          <p:cNvSpPr>
            <a:spLocks noChangeArrowheads="1"/>
          </p:cNvSpPr>
          <p:nvPr/>
        </p:nvSpPr>
        <p:spPr bwMode="auto">
          <a:xfrm>
            <a:off x="3384075" y="3659963"/>
            <a:ext cx="182880" cy="182880"/>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68" name="Oval 134">
            <a:extLst>
              <a:ext uri="{FF2B5EF4-FFF2-40B4-BE49-F238E27FC236}">
                <a16:creationId xmlns:a16="http://schemas.microsoft.com/office/drawing/2014/main" id="{D4050770-BFD8-4AAA-2EC0-6853C2CFD99E}"/>
              </a:ext>
            </a:extLst>
          </p:cNvPr>
          <p:cNvSpPr>
            <a:spLocks noChangeArrowheads="1"/>
          </p:cNvSpPr>
          <p:nvPr/>
        </p:nvSpPr>
        <p:spPr bwMode="auto">
          <a:xfrm>
            <a:off x="577557" y="3383284"/>
            <a:ext cx="182880" cy="182880"/>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69" name="Oval 8">
            <a:extLst>
              <a:ext uri="{FF2B5EF4-FFF2-40B4-BE49-F238E27FC236}">
                <a16:creationId xmlns:a16="http://schemas.microsoft.com/office/drawing/2014/main" id="{CAFDAA0A-65B1-7908-7972-F6824854F1D8}"/>
              </a:ext>
            </a:extLst>
          </p:cNvPr>
          <p:cNvSpPr>
            <a:spLocks noChangeArrowheads="1"/>
          </p:cNvSpPr>
          <p:nvPr/>
        </p:nvSpPr>
        <p:spPr bwMode="auto">
          <a:xfrm>
            <a:off x="1070839" y="5795713"/>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70" name="Oval 9">
            <a:extLst>
              <a:ext uri="{FF2B5EF4-FFF2-40B4-BE49-F238E27FC236}">
                <a16:creationId xmlns:a16="http://schemas.microsoft.com/office/drawing/2014/main" id="{FD9E925F-CEB0-B4D4-E8F2-D7B9D52D6B89}"/>
              </a:ext>
            </a:extLst>
          </p:cNvPr>
          <p:cNvSpPr>
            <a:spLocks noChangeArrowheads="1"/>
          </p:cNvSpPr>
          <p:nvPr/>
        </p:nvSpPr>
        <p:spPr bwMode="auto">
          <a:xfrm>
            <a:off x="8994621" y="5208260"/>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71" name="Oval 11">
            <a:extLst>
              <a:ext uri="{FF2B5EF4-FFF2-40B4-BE49-F238E27FC236}">
                <a16:creationId xmlns:a16="http://schemas.microsoft.com/office/drawing/2014/main" id="{5BE73F26-A088-D3D5-5C7A-2AB17C2C5388}"/>
              </a:ext>
            </a:extLst>
          </p:cNvPr>
          <p:cNvSpPr>
            <a:spLocks noChangeArrowheads="1"/>
          </p:cNvSpPr>
          <p:nvPr/>
        </p:nvSpPr>
        <p:spPr bwMode="auto">
          <a:xfrm>
            <a:off x="2743693" y="5772328"/>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72" name="Oval 12">
            <a:extLst>
              <a:ext uri="{FF2B5EF4-FFF2-40B4-BE49-F238E27FC236}">
                <a16:creationId xmlns:a16="http://schemas.microsoft.com/office/drawing/2014/main" id="{0F8B12D6-A1B1-46C9-4CB7-FFC3E4FA01CD}"/>
              </a:ext>
            </a:extLst>
          </p:cNvPr>
          <p:cNvSpPr>
            <a:spLocks noChangeArrowheads="1"/>
          </p:cNvSpPr>
          <p:nvPr/>
        </p:nvSpPr>
        <p:spPr bwMode="auto">
          <a:xfrm>
            <a:off x="6918831" y="5498493"/>
            <a:ext cx="197137" cy="203785"/>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29873" name="Oval 13">
            <a:extLst>
              <a:ext uri="{FF2B5EF4-FFF2-40B4-BE49-F238E27FC236}">
                <a16:creationId xmlns:a16="http://schemas.microsoft.com/office/drawing/2014/main" id="{9DB01675-7A1E-6E68-94A2-8F9321631258}"/>
              </a:ext>
            </a:extLst>
          </p:cNvPr>
          <p:cNvSpPr>
            <a:spLocks noChangeArrowheads="1"/>
          </p:cNvSpPr>
          <p:nvPr/>
        </p:nvSpPr>
        <p:spPr bwMode="auto">
          <a:xfrm>
            <a:off x="502988" y="5707131"/>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74" name="Oval 14">
            <a:extLst>
              <a:ext uri="{FF2B5EF4-FFF2-40B4-BE49-F238E27FC236}">
                <a16:creationId xmlns:a16="http://schemas.microsoft.com/office/drawing/2014/main" id="{ADFA9E85-DD71-9B54-1BA3-6AD6A5DB6C35}"/>
              </a:ext>
            </a:extLst>
          </p:cNvPr>
          <p:cNvSpPr>
            <a:spLocks noChangeArrowheads="1"/>
          </p:cNvSpPr>
          <p:nvPr/>
        </p:nvSpPr>
        <p:spPr bwMode="auto">
          <a:xfrm>
            <a:off x="6205253" y="5673002"/>
            <a:ext cx="197137" cy="203785"/>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29875" name="Oval 15">
            <a:extLst>
              <a:ext uri="{FF2B5EF4-FFF2-40B4-BE49-F238E27FC236}">
                <a16:creationId xmlns:a16="http://schemas.microsoft.com/office/drawing/2014/main" id="{E018FFFC-E432-E9EA-94A8-D48510071093}"/>
              </a:ext>
            </a:extLst>
          </p:cNvPr>
          <p:cNvSpPr>
            <a:spLocks noChangeArrowheads="1"/>
          </p:cNvSpPr>
          <p:nvPr/>
        </p:nvSpPr>
        <p:spPr bwMode="auto">
          <a:xfrm>
            <a:off x="6794967" y="5238657"/>
            <a:ext cx="197137" cy="203785"/>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29876" name="Oval 17">
            <a:extLst>
              <a:ext uri="{FF2B5EF4-FFF2-40B4-BE49-F238E27FC236}">
                <a16:creationId xmlns:a16="http://schemas.microsoft.com/office/drawing/2014/main" id="{139E79D2-C127-7E81-6F21-4B5837ED62D7}"/>
              </a:ext>
            </a:extLst>
          </p:cNvPr>
          <p:cNvSpPr>
            <a:spLocks noChangeArrowheads="1"/>
          </p:cNvSpPr>
          <p:nvPr/>
        </p:nvSpPr>
        <p:spPr bwMode="auto">
          <a:xfrm>
            <a:off x="2583467" y="6023365"/>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77" name="Oval 18">
            <a:extLst>
              <a:ext uri="{FF2B5EF4-FFF2-40B4-BE49-F238E27FC236}">
                <a16:creationId xmlns:a16="http://schemas.microsoft.com/office/drawing/2014/main" id="{BBE63836-C23C-50DE-B079-C6686B34463F}"/>
              </a:ext>
            </a:extLst>
          </p:cNvPr>
          <p:cNvSpPr>
            <a:spLocks noChangeArrowheads="1"/>
          </p:cNvSpPr>
          <p:nvPr/>
        </p:nvSpPr>
        <p:spPr bwMode="auto">
          <a:xfrm>
            <a:off x="3430841" y="5623088"/>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78" name="Oval 19">
            <a:extLst>
              <a:ext uri="{FF2B5EF4-FFF2-40B4-BE49-F238E27FC236}">
                <a16:creationId xmlns:a16="http://schemas.microsoft.com/office/drawing/2014/main" id="{005E6C27-F694-6A7C-9B8F-C780AA5D98B8}"/>
              </a:ext>
            </a:extLst>
          </p:cNvPr>
          <p:cNvSpPr>
            <a:spLocks noChangeArrowheads="1"/>
          </p:cNvSpPr>
          <p:nvPr/>
        </p:nvSpPr>
        <p:spPr bwMode="auto">
          <a:xfrm>
            <a:off x="9920336" y="5148835"/>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79" name="Oval 22">
            <a:extLst>
              <a:ext uri="{FF2B5EF4-FFF2-40B4-BE49-F238E27FC236}">
                <a16:creationId xmlns:a16="http://schemas.microsoft.com/office/drawing/2014/main" id="{CDE07A6E-FB52-FB19-6438-9575DD975722}"/>
              </a:ext>
            </a:extLst>
          </p:cNvPr>
          <p:cNvSpPr>
            <a:spLocks noChangeArrowheads="1"/>
          </p:cNvSpPr>
          <p:nvPr/>
        </p:nvSpPr>
        <p:spPr bwMode="auto">
          <a:xfrm>
            <a:off x="8657277" y="5076498"/>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80" name="Oval 23">
            <a:extLst>
              <a:ext uri="{FF2B5EF4-FFF2-40B4-BE49-F238E27FC236}">
                <a16:creationId xmlns:a16="http://schemas.microsoft.com/office/drawing/2014/main" id="{307471A2-2790-C5F2-36C2-140BEBB1F720}"/>
              </a:ext>
            </a:extLst>
          </p:cNvPr>
          <p:cNvSpPr>
            <a:spLocks noChangeArrowheads="1"/>
          </p:cNvSpPr>
          <p:nvPr/>
        </p:nvSpPr>
        <p:spPr bwMode="auto">
          <a:xfrm>
            <a:off x="8795033" y="5708736"/>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81" name="Oval 24">
            <a:extLst>
              <a:ext uri="{FF2B5EF4-FFF2-40B4-BE49-F238E27FC236}">
                <a16:creationId xmlns:a16="http://schemas.microsoft.com/office/drawing/2014/main" id="{8AD99283-E4E9-8AEE-19C0-265F08191866}"/>
              </a:ext>
            </a:extLst>
          </p:cNvPr>
          <p:cNvSpPr>
            <a:spLocks noChangeArrowheads="1"/>
          </p:cNvSpPr>
          <p:nvPr/>
        </p:nvSpPr>
        <p:spPr bwMode="auto">
          <a:xfrm>
            <a:off x="3818089" y="5806884"/>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82" name="Oval 29">
            <a:extLst>
              <a:ext uri="{FF2B5EF4-FFF2-40B4-BE49-F238E27FC236}">
                <a16:creationId xmlns:a16="http://schemas.microsoft.com/office/drawing/2014/main" id="{993B5A8C-CB68-2CBE-637B-E27F3525B538}"/>
              </a:ext>
            </a:extLst>
          </p:cNvPr>
          <p:cNvSpPr>
            <a:spLocks noChangeArrowheads="1"/>
          </p:cNvSpPr>
          <p:nvPr/>
        </p:nvSpPr>
        <p:spPr bwMode="auto">
          <a:xfrm>
            <a:off x="3689229" y="5225486"/>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83" name="Oval 33">
            <a:extLst>
              <a:ext uri="{FF2B5EF4-FFF2-40B4-BE49-F238E27FC236}">
                <a16:creationId xmlns:a16="http://schemas.microsoft.com/office/drawing/2014/main" id="{6DD38BDE-9B9A-0F1A-B5BF-EC1308BF770F}"/>
              </a:ext>
            </a:extLst>
          </p:cNvPr>
          <p:cNvSpPr>
            <a:spLocks noChangeArrowheads="1"/>
          </p:cNvSpPr>
          <p:nvPr/>
        </p:nvSpPr>
        <p:spPr bwMode="auto">
          <a:xfrm>
            <a:off x="6374652" y="5447816"/>
            <a:ext cx="197137" cy="203785"/>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29884" name="Oval 35">
            <a:extLst>
              <a:ext uri="{FF2B5EF4-FFF2-40B4-BE49-F238E27FC236}">
                <a16:creationId xmlns:a16="http://schemas.microsoft.com/office/drawing/2014/main" id="{A60BA348-0669-2017-4E70-C1F69A44B658}"/>
              </a:ext>
            </a:extLst>
          </p:cNvPr>
          <p:cNvSpPr>
            <a:spLocks noChangeArrowheads="1"/>
          </p:cNvSpPr>
          <p:nvPr/>
        </p:nvSpPr>
        <p:spPr bwMode="auto">
          <a:xfrm>
            <a:off x="6492444" y="5180690"/>
            <a:ext cx="197137" cy="203785"/>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29885" name="Oval 36">
            <a:extLst>
              <a:ext uri="{FF2B5EF4-FFF2-40B4-BE49-F238E27FC236}">
                <a16:creationId xmlns:a16="http://schemas.microsoft.com/office/drawing/2014/main" id="{3338DE02-F410-3F54-E74A-EF62AB871871}"/>
              </a:ext>
            </a:extLst>
          </p:cNvPr>
          <p:cNvSpPr>
            <a:spLocks noChangeArrowheads="1"/>
          </p:cNvSpPr>
          <p:nvPr/>
        </p:nvSpPr>
        <p:spPr bwMode="auto">
          <a:xfrm>
            <a:off x="1086922" y="5116171"/>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86" name="Oval 38">
            <a:extLst>
              <a:ext uri="{FF2B5EF4-FFF2-40B4-BE49-F238E27FC236}">
                <a16:creationId xmlns:a16="http://schemas.microsoft.com/office/drawing/2014/main" id="{AE4B518A-D82F-621D-8EEB-0A5D7E291093}"/>
              </a:ext>
            </a:extLst>
          </p:cNvPr>
          <p:cNvSpPr>
            <a:spLocks noChangeArrowheads="1"/>
          </p:cNvSpPr>
          <p:nvPr/>
        </p:nvSpPr>
        <p:spPr bwMode="auto">
          <a:xfrm>
            <a:off x="4612633" y="5757671"/>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87" name="Oval 41">
            <a:extLst>
              <a:ext uri="{FF2B5EF4-FFF2-40B4-BE49-F238E27FC236}">
                <a16:creationId xmlns:a16="http://schemas.microsoft.com/office/drawing/2014/main" id="{FF1C79FC-3B9E-3278-7BA0-BA3A4ABC9F10}"/>
              </a:ext>
            </a:extLst>
          </p:cNvPr>
          <p:cNvSpPr>
            <a:spLocks noChangeArrowheads="1"/>
          </p:cNvSpPr>
          <p:nvPr/>
        </p:nvSpPr>
        <p:spPr bwMode="auto">
          <a:xfrm>
            <a:off x="1504304" y="5483757"/>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88" name="Oval 42">
            <a:extLst>
              <a:ext uri="{FF2B5EF4-FFF2-40B4-BE49-F238E27FC236}">
                <a16:creationId xmlns:a16="http://schemas.microsoft.com/office/drawing/2014/main" id="{E348D3DE-E7D3-ECCF-7143-D5B6AD8CFEBE}"/>
              </a:ext>
            </a:extLst>
          </p:cNvPr>
          <p:cNvSpPr>
            <a:spLocks noChangeArrowheads="1"/>
          </p:cNvSpPr>
          <p:nvPr/>
        </p:nvSpPr>
        <p:spPr bwMode="auto">
          <a:xfrm>
            <a:off x="2979092" y="5180690"/>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89" name="Oval 43">
            <a:extLst>
              <a:ext uri="{FF2B5EF4-FFF2-40B4-BE49-F238E27FC236}">
                <a16:creationId xmlns:a16="http://schemas.microsoft.com/office/drawing/2014/main" id="{3F084BDA-D017-FE8B-B89F-1AF8E9816C10}"/>
              </a:ext>
            </a:extLst>
          </p:cNvPr>
          <p:cNvSpPr>
            <a:spLocks noChangeArrowheads="1"/>
          </p:cNvSpPr>
          <p:nvPr/>
        </p:nvSpPr>
        <p:spPr bwMode="auto">
          <a:xfrm>
            <a:off x="9381422" y="5253863"/>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90" name="Oval 46">
            <a:extLst>
              <a:ext uri="{FF2B5EF4-FFF2-40B4-BE49-F238E27FC236}">
                <a16:creationId xmlns:a16="http://schemas.microsoft.com/office/drawing/2014/main" id="{896431F8-F3C7-D0D6-70C5-A3F4CC2F9536}"/>
              </a:ext>
            </a:extLst>
          </p:cNvPr>
          <p:cNvSpPr>
            <a:spLocks noChangeArrowheads="1"/>
          </p:cNvSpPr>
          <p:nvPr/>
        </p:nvSpPr>
        <p:spPr bwMode="auto">
          <a:xfrm>
            <a:off x="660800" y="5995107"/>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891" name="Oval 49">
            <a:extLst>
              <a:ext uri="{FF2B5EF4-FFF2-40B4-BE49-F238E27FC236}">
                <a16:creationId xmlns:a16="http://schemas.microsoft.com/office/drawing/2014/main" id="{832F6150-F6D2-301A-4B21-0D3D77B866FD}"/>
              </a:ext>
            </a:extLst>
          </p:cNvPr>
          <p:cNvSpPr>
            <a:spLocks noChangeArrowheads="1"/>
          </p:cNvSpPr>
          <p:nvPr/>
        </p:nvSpPr>
        <p:spPr bwMode="auto">
          <a:xfrm>
            <a:off x="4980350" y="5475832"/>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92" name="Oval 50">
            <a:extLst>
              <a:ext uri="{FF2B5EF4-FFF2-40B4-BE49-F238E27FC236}">
                <a16:creationId xmlns:a16="http://schemas.microsoft.com/office/drawing/2014/main" id="{E7FC096F-E72D-A512-7679-2FA3F9474AEA}"/>
              </a:ext>
            </a:extLst>
          </p:cNvPr>
          <p:cNvSpPr>
            <a:spLocks noChangeArrowheads="1"/>
          </p:cNvSpPr>
          <p:nvPr/>
        </p:nvSpPr>
        <p:spPr bwMode="auto">
          <a:xfrm>
            <a:off x="4122889" y="5549709"/>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93" name="Oval 52">
            <a:extLst>
              <a:ext uri="{FF2B5EF4-FFF2-40B4-BE49-F238E27FC236}">
                <a16:creationId xmlns:a16="http://schemas.microsoft.com/office/drawing/2014/main" id="{A23B792B-CBBA-EB9F-3AFE-6BC1D54A8F6A}"/>
              </a:ext>
            </a:extLst>
          </p:cNvPr>
          <p:cNvSpPr>
            <a:spLocks noChangeArrowheads="1"/>
          </p:cNvSpPr>
          <p:nvPr/>
        </p:nvSpPr>
        <p:spPr bwMode="auto">
          <a:xfrm>
            <a:off x="3811250" y="5459071"/>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94" name="Oval 53">
            <a:extLst>
              <a:ext uri="{FF2B5EF4-FFF2-40B4-BE49-F238E27FC236}">
                <a16:creationId xmlns:a16="http://schemas.microsoft.com/office/drawing/2014/main" id="{58FBDB17-A490-7154-DBCF-43C9D22A61EC}"/>
              </a:ext>
            </a:extLst>
          </p:cNvPr>
          <p:cNvSpPr>
            <a:spLocks noChangeArrowheads="1"/>
          </p:cNvSpPr>
          <p:nvPr/>
        </p:nvSpPr>
        <p:spPr bwMode="auto">
          <a:xfrm>
            <a:off x="3430250" y="5259046"/>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95" name="Oval 54">
            <a:extLst>
              <a:ext uri="{FF2B5EF4-FFF2-40B4-BE49-F238E27FC236}">
                <a16:creationId xmlns:a16="http://schemas.microsoft.com/office/drawing/2014/main" id="{1888946C-EC7B-2B58-820F-74FABBBAF8D4}"/>
              </a:ext>
            </a:extLst>
          </p:cNvPr>
          <p:cNvSpPr>
            <a:spLocks noChangeArrowheads="1"/>
          </p:cNvSpPr>
          <p:nvPr/>
        </p:nvSpPr>
        <p:spPr bwMode="auto">
          <a:xfrm>
            <a:off x="3430250" y="6097246"/>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96" name="Oval 55">
            <a:extLst>
              <a:ext uri="{FF2B5EF4-FFF2-40B4-BE49-F238E27FC236}">
                <a16:creationId xmlns:a16="http://schemas.microsoft.com/office/drawing/2014/main" id="{FF554FF0-F57F-65F0-153C-60CFC43147AE}"/>
              </a:ext>
            </a:extLst>
          </p:cNvPr>
          <p:cNvSpPr>
            <a:spLocks noChangeArrowheads="1"/>
          </p:cNvSpPr>
          <p:nvPr/>
        </p:nvSpPr>
        <p:spPr bwMode="auto">
          <a:xfrm>
            <a:off x="9674903" y="5921472"/>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897" name="Oval 62">
            <a:extLst>
              <a:ext uri="{FF2B5EF4-FFF2-40B4-BE49-F238E27FC236}">
                <a16:creationId xmlns:a16="http://schemas.microsoft.com/office/drawing/2014/main" id="{90FA1D51-CC86-7B92-80B0-67A1778B7FB9}"/>
              </a:ext>
            </a:extLst>
          </p:cNvPr>
          <p:cNvSpPr>
            <a:spLocks noChangeArrowheads="1"/>
          </p:cNvSpPr>
          <p:nvPr/>
        </p:nvSpPr>
        <p:spPr bwMode="auto">
          <a:xfrm>
            <a:off x="4554959" y="5100883"/>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98" name="Oval 63">
            <a:extLst>
              <a:ext uri="{FF2B5EF4-FFF2-40B4-BE49-F238E27FC236}">
                <a16:creationId xmlns:a16="http://schemas.microsoft.com/office/drawing/2014/main" id="{13AC416F-D98A-6F70-3673-1CA5A96C1DF5}"/>
              </a:ext>
            </a:extLst>
          </p:cNvPr>
          <p:cNvSpPr>
            <a:spLocks noChangeArrowheads="1"/>
          </p:cNvSpPr>
          <p:nvPr/>
        </p:nvSpPr>
        <p:spPr bwMode="auto">
          <a:xfrm>
            <a:off x="2908902" y="5452871"/>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899" name="Oval 65">
            <a:extLst>
              <a:ext uri="{FF2B5EF4-FFF2-40B4-BE49-F238E27FC236}">
                <a16:creationId xmlns:a16="http://schemas.microsoft.com/office/drawing/2014/main" id="{2184A28A-22F6-3567-25A2-A8AC870ED9D7}"/>
              </a:ext>
            </a:extLst>
          </p:cNvPr>
          <p:cNvSpPr>
            <a:spLocks noChangeArrowheads="1"/>
          </p:cNvSpPr>
          <p:nvPr/>
        </p:nvSpPr>
        <p:spPr bwMode="auto">
          <a:xfrm>
            <a:off x="835946" y="5213285"/>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00" name="Oval 66">
            <a:extLst>
              <a:ext uri="{FF2B5EF4-FFF2-40B4-BE49-F238E27FC236}">
                <a16:creationId xmlns:a16="http://schemas.microsoft.com/office/drawing/2014/main" id="{6CC731AE-44E3-8366-F212-0B917FD6EF38}"/>
              </a:ext>
            </a:extLst>
          </p:cNvPr>
          <p:cNvSpPr>
            <a:spLocks noChangeArrowheads="1"/>
          </p:cNvSpPr>
          <p:nvPr/>
        </p:nvSpPr>
        <p:spPr bwMode="auto">
          <a:xfrm>
            <a:off x="5249223" y="5608894"/>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01" name="Oval 68">
            <a:extLst>
              <a:ext uri="{FF2B5EF4-FFF2-40B4-BE49-F238E27FC236}">
                <a16:creationId xmlns:a16="http://schemas.microsoft.com/office/drawing/2014/main" id="{2DDDF652-C77B-0509-199A-F8042238B04F}"/>
              </a:ext>
            </a:extLst>
          </p:cNvPr>
          <p:cNvSpPr>
            <a:spLocks noChangeArrowheads="1"/>
          </p:cNvSpPr>
          <p:nvPr/>
        </p:nvSpPr>
        <p:spPr bwMode="auto">
          <a:xfrm>
            <a:off x="3092253" y="5919180"/>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02" name="Oval 69">
            <a:extLst>
              <a:ext uri="{FF2B5EF4-FFF2-40B4-BE49-F238E27FC236}">
                <a16:creationId xmlns:a16="http://schemas.microsoft.com/office/drawing/2014/main" id="{1DE60FB4-8298-F2FC-A6F9-D15F0BDA6C50}"/>
              </a:ext>
            </a:extLst>
          </p:cNvPr>
          <p:cNvSpPr>
            <a:spLocks noChangeArrowheads="1"/>
          </p:cNvSpPr>
          <p:nvPr/>
        </p:nvSpPr>
        <p:spPr bwMode="auto">
          <a:xfrm>
            <a:off x="5069828" y="5886613"/>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03" name="Oval 70">
            <a:extLst>
              <a:ext uri="{FF2B5EF4-FFF2-40B4-BE49-F238E27FC236}">
                <a16:creationId xmlns:a16="http://schemas.microsoft.com/office/drawing/2014/main" id="{6C6F1936-106A-759A-6D7E-D4799A19F4B2}"/>
              </a:ext>
            </a:extLst>
          </p:cNvPr>
          <p:cNvSpPr>
            <a:spLocks noChangeArrowheads="1"/>
          </p:cNvSpPr>
          <p:nvPr/>
        </p:nvSpPr>
        <p:spPr bwMode="auto">
          <a:xfrm>
            <a:off x="1795912" y="6120520"/>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04" name="Oval 71">
            <a:extLst>
              <a:ext uri="{FF2B5EF4-FFF2-40B4-BE49-F238E27FC236}">
                <a16:creationId xmlns:a16="http://schemas.microsoft.com/office/drawing/2014/main" id="{D98F8942-4F32-60EB-6FD2-D5115772C316}"/>
              </a:ext>
            </a:extLst>
          </p:cNvPr>
          <p:cNvSpPr>
            <a:spLocks noChangeArrowheads="1"/>
          </p:cNvSpPr>
          <p:nvPr/>
        </p:nvSpPr>
        <p:spPr bwMode="auto">
          <a:xfrm>
            <a:off x="4307828" y="6191413"/>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05" name="Oval 73">
            <a:extLst>
              <a:ext uri="{FF2B5EF4-FFF2-40B4-BE49-F238E27FC236}">
                <a16:creationId xmlns:a16="http://schemas.microsoft.com/office/drawing/2014/main" id="{3F1848DC-AD8F-0723-E5A0-DF7E50FCB47D}"/>
              </a:ext>
            </a:extLst>
          </p:cNvPr>
          <p:cNvSpPr>
            <a:spLocks noChangeArrowheads="1"/>
          </p:cNvSpPr>
          <p:nvPr/>
        </p:nvSpPr>
        <p:spPr bwMode="auto">
          <a:xfrm>
            <a:off x="333973" y="6063102"/>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06" name="Oval 74">
            <a:extLst>
              <a:ext uri="{FF2B5EF4-FFF2-40B4-BE49-F238E27FC236}">
                <a16:creationId xmlns:a16="http://schemas.microsoft.com/office/drawing/2014/main" id="{31BA5369-5A5E-1400-00F4-421DCF3B447F}"/>
              </a:ext>
            </a:extLst>
          </p:cNvPr>
          <p:cNvSpPr>
            <a:spLocks noChangeArrowheads="1"/>
          </p:cNvSpPr>
          <p:nvPr/>
        </p:nvSpPr>
        <p:spPr bwMode="auto">
          <a:xfrm>
            <a:off x="9833024" y="5578284"/>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07" name="Oval 76">
            <a:extLst>
              <a:ext uri="{FF2B5EF4-FFF2-40B4-BE49-F238E27FC236}">
                <a16:creationId xmlns:a16="http://schemas.microsoft.com/office/drawing/2014/main" id="{03BA5F60-CE33-EF21-B529-F1E75D3E0E2A}"/>
              </a:ext>
            </a:extLst>
          </p:cNvPr>
          <p:cNvSpPr>
            <a:spLocks noChangeArrowheads="1"/>
          </p:cNvSpPr>
          <p:nvPr/>
        </p:nvSpPr>
        <p:spPr bwMode="auto">
          <a:xfrm>
            <a:off x="1838013" y="5490122"/>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08" name="Oval 77">
            <a:extLst>
              <a:ext uri="{FF2B5EF4-FFF2-40B4-BE49-F238E27FC236}">
                <a16:creationId xmlns:a16="http://schemas.microsoft.com/office/drawing/2014/main" id="{67AA9BF3-4902-5076-EAE2-6E94F576C008}"/>
              </a:ext>
            </a:extLst>
          </p:cNvPr>
          <p:cNvSpPr>
            <a:spLocks noChangeArrowheads="1"/>
          </p:cNvSpPr>
          <p:nvPr/>
        </p:nvSpPr>
        <p:spPr bwMode="auto">
          <a:xfrm>
            <a:off x="8221016" y="5423607"/>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09" name="Oval 78">
            <a:extLst>
              <a:ext uri="{FF2B5EF4-FFF2-40B4-BE49-F238E27FC236}">
                <a16:creationId xmlns:a16="http://schemas.microsoft.com/office/drawing/2014/main" id="{AE6B84E3-3C88-F0E5-9AC0-445911F45772}"/>
              </a:ext>
            </a:extLst>
          </p:cNvPr>
          <p:cNvSpPr>
            <a:spLocks noChangeArrowheads="1"/>
          </p:cNvSpPr>
          <p:nvPr/>
        </p:nvSpPr>
        <p:spPr bwMode="auto">
          <a:xfrm>
            <a:off x="1480000" y="5880807"/>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10" name="Oval 79">
            <a:extLst>
              <a:ext uri="{FF2B5EF4-FFF2-40B4-BE49-F238E27FC236}">
                <a16:creationId xmlns:a16="http://schemas.microsoft.com/office/drawing/2014/main" id="{7C7A2CAA-1647-AA2D-C38E-AD96777A9C7B}"/>
              </a:ext>
            </a:extLst>
          </p:cNvPr>
          <p:cNvSpPr>
            <a:spLocks noChangeArrowheads="1"/>
          </p:cNvSpPr>
          <p:nvPr/>
        </p:nvSpPr>
        <p:spPr bwMode="auto">
          <a:xfrm>
            <a:off x="9386614" y="5730637"/>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11" name="Oval 80">
            <a:extLst>
              <a:ext uri="{FF2B5EF4-FFF2-40B4-BE49-F238E27FC236}">
                <a16:creationId xmlns:a16="http://schemas.microsoft.com/office/drawing/2014/main" id="{C1C7B589-8E3F-0E30-280E-7685EC50680A}"/>
              </a:ext>
            </a:extLst>
          </p:cNvPr>
          <p:cNvSpPr>
            <a:spLocks noChangeArrowheads="1"/>
          </p:cNvSpPr>
          <p:nvPr/>
        </p:nvSpPr>
        <p:spPr bwMode="auto">
          <a:xfrm>
            <a:off x="4947669" y="5183537"/>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12" name="Oval 84">
            <a:extLst>
              <a:ext uri="{FF2B5EF4-FFF2-40B4-BE49-F238E27FC236}">
                <a16:creationId xmlns:a16="http://schemas.microsoft.com/office/drawing/2014/main" id="{F403E9E8-EE62-6952-96DF-652D568CD7CF}"/>
              </a:ext>
            </a:extLst>
          </p:cNvPr>
          <p:cNvSpPr>
            <a:spLocks noChangeArrowheads="1"/>
          </p:cNvSpPr>
          <p:nvPr/>
        </p:nvSpPr>
        <p:spPr bwMode="auto">
          <a:xfrm>
            <a:off x="2631851" y="5365116"/>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13" name="Oval 86">
            <a:extLst>
              <a:ext uri="{FF2B5EF4-FFF2-40B4-BE49-F238E27FC236}">
                <a16:creationId xmlns:a16="http://schemas.microsoft.com/office/drawing/2014/main" id="{C566C8F7-7288-DB11-59E7-B70652CA6667}"/>
              </a:ext>
            </a:extLst>
          </p:cNvPr>
          <p:cNvSpPr>
            <a:spLocks noChangeArrowheads="1"/>
          </p:cNvSpPr>
          <p:nvPr/>
        </p:nvSpPr>
        <p:spPr bwMode="auto">
          <a:xfrm>
            <a:off x="8360378" y="5689047"/>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14" name="Oval 88">
            <a:extLst>
              <a:ext uri="{FF2B5EF4-FFF2-40B4-BE49-F238E27FC236}">
                <a16:creationId xmlns:a16="http://schemas.microsoft.com/office/drawing/2014/main" id="{6F848F31-F191-20C2-AECD-77DC22740DCE}"/>
              </a:ext>
            </a:extLst>
          </p:cNvPr>
          <p:cNvSpPr>
            <a:spLocks noChangeArrowheads="1"/>
          </p:cNvSpPr>
          <p:nvPr/>
        </p:nvSpPr>
        <p:spPr bwMode="auto">
          <a:xfrm>
            <a:off x="3133746" y="5600379"/>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15" name="Oval 90">
            <a:extLst>
              <a:ext uri="{FF2B5EF4-FFF2-40B4-BE49-F238E27FC236}">
                <a16:creationId xmlns:a16="http://schemas.microsoft.com/office/drawing/2014/main" id="{DCCC1898-7735-4E34-3DDF-B800ED4F1DAD}"/>
              </a:ext>
            </a:extLst>
          </p:cNvPr>
          <p:cNvSpPr>
            <a:spLocks noChangeArrowheads="1"/>
          </p:cNvSpPr>
          <p:nvPr/>
        </p:nvSpPr>
        <p:spPr bwMode="auto">
          <a:xfrm>
            <a:off x="8670319" y="5498493"/>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16" name="Oval 91">
            <a:extLst>
              <a:ext uri="{FF2B5EF4-FFF2-40B4-BE49-F238E27FC236}">
                <a16:creationId xmlns:a16="http://schemas.microsoft.com/office/drawing/2014/main" id="{E2572604-E6A1-8C33-D446-72E4CEBDF16A}"/>
              </a:ext>
            </a:extLst>
          </p:cNvPr>
          <p:cNvSpPr>
            <a:spLocks noChangeArrowheads="1"/>
          </p:cNvSpPr>
          <p:nvPr/>
        </p:nvSpPr>
        <p:spPr bwMode="auto">
          <a:xfrm>
            <a:off x="887761" y="5521857"/>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17" name="Oval 92">
            <a:extLst>
              <a:ext uri="{FF2B5EF4-FFF2-40B4-BE49-F238E27FC236}">
                <a16:creationId xmlns:a16="http://schemas.microsoft.com/office/drawing/2014/main" id="{671442E9-0B66-6765-C996-C3C09F5CC8C3}"/>
              </a:ext>
            </a:extLst>
          </p:cNvPr>
          <p:cNvSpPr>
            <a:spLocks noChangeArrowheads="1"/>
          </p:cNvSpPr>
          <p:nvPr/>
        </p:nvSpPr>
        <p:spPr bwMode="auto">
          <a:xfrm>
            <a:off x="9078298" y="5906480"/>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18" name="Oval 95">
            <a:extLst>
              <a:ext uri="{FF2B5EF4-FFF2-40B4-BE49-F238E27FC236}">
                <a16:creationId xmlns:a16="http://schemas.microsoft.com/office/drawing/2014/main" id="{EF03D3A9-EE81-267E-9E9E-F64854BD6B9A}"/>
              </a:ext>
            </a:extLst>
          </p:cNvPr>
          <p:cNvSpPr>
            <a:spLocks noChangeArrowheads="1"/>
          </p:cNvSpPr>
          <p:nvPr/>
        </p:nvSpPr>
        <p:spPr bwMode="auto">
          <a:xfrm>
            <a:off x="6049316" y="5347407"/>
            <a:ext cx="197137" cy="203785"/>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29919" name="Oval 96">
            <a:extLst>
              <a:ext uri="{FF2B5EF4-FFF2-40B4-BE49-F238E27FC236}">
                <a16:creationId xmlns:a16="http://schemas.microsoft.com/office/drawing/2014/main" id="{1AB2527E-E10C-A225-0E4B-FF7C3FF3108E}"/>
              </a:ext>
            </a:extLst>
          </p:cNvPr>
          <p:cNvSpPr>
            <a:spLocks noChangeArrowheads="1"/>
          </p:cNvSpPr>
          <p:nvPr/>
        </p:nvSpPr>
        <p:spPr bwMode="auto">
          <a:xfrm>
            <a:off x="4334923" y="5272478"/>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20" name="Oval 97">
            <a:extLst>
              <a:ext uri="{FF2B5EF4-FFF2-40B4-BE49-F238E27FC236}">
                <a16:creationId xmlns:a16="http://schemas.microsoft.com/office/drawing/2014/main" id="{D8CDFDA9-0970-39CB-C214-B6939758886E}"/>
              </a:ext>
            </a:extLst>
          </p:cNvPr>
          <p:cNvSpPr>
            <a:spLocks noChangeArrowheads="1"/>
          </p:cNvSpPr>
          <p:nvPr/>
        </p:nvSpPr>
        <p:spPr bwMode="auto">
          <a:xfrm>
            <a:off x="6582716" y="5652207"/>
            <a:ext cx="197137" cy="203785"/>
          </a:xfrm>
          <a:prstGeom prst="ellipse">
            <a:avLst/>
          </a:prstGeom>
          <a:solidFill>
            <a:srgbClr val="7030A0"/>
          </a:solidFill>
          <a:ln w="9525">
            <a:solidFill>
              <a:schemeClr val="tx1"/>
            </a:solidFill>
            <a:round/>
            <a:headEnd/>
            <a:tailEnd/>
          </a:ln>
          <a:effectLst/>
        </p:spPr>
        <p:txBody>
          <a:bodyPr wrap="none" anchor="ctr"/>
          <a:lstStyle/>
          <a:p>
            <a:endParaRPr lang="en-US"/>
          </a:p>
        </p:txBody>
      </p:sp>
      <p:sp>
        <p:nvSpPr>
          <p:cNvPr id="29921" name="Oval 98">
            <a:extLst>
              <a:ext uri="{FF2B5EF4-FFF2-40B4-BE49-F238E27FC236}">
                <a16:creationId xmlns:a16="http://schemas.microsoft.com/office/drawing/2014/main" id="{EE5B8E58-2922-3BC0-5DF8-A8E5757FF48B}"/>
              </a:ext>
            </a:extLst>
          </p:cNvPr>
          <p:cNvSpPr>
            <a:spLocks noChangeArrowheads="1"/>
          </p:cNvSpPr>
          <p:nvPr/>
        </p:nvSpPr>
        <p:spPr bwMode="auto">
          <a:xfrm>
            <a:off x="1264662" y="6120520"/>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22" name="Oval 101">
            <a:extLst>
              <a:ext uri="{FF2B5EF4-FFF2-40B4-BE49-F238E27FC236}">
                <a16:creationId xmlns:a16="http://schemas.microsoft.com/office/drawing/2014/main" id="{F4AA81C3-800B-8515-07A7-C98BB91E8378}"/>
              </a:ext>
            </a:extLst>
          </p:cNvPr>
          <p:cNvSpPr>
            <a:spLocks noChangeArrowheads="1"/>
          </p:cNvSpPr>
          <p:nvPr/>
        </p:nvSpPr>
        <p:spPr bwMode="auto">
          <a:xfrm>
            <a:off x="4704704" y="6077113"/>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23" name="Oval 102">
            <a:extLst>
              <a:ext uri="{FF2B5EF4-FFF2-40B4-BE49-F238E27FC236}">
                <a16:creationId xmlns:a16="http://schemas.microsoft.com/office/drawing/2014/main" id="{B00E0658-7539-07B0-998F-3C2BD336F5DD}"/>
              </a:ext>
            </a:extLst>
          </p:cNvPr>
          <p:cNvSpPr>
            <a:spLocks noChangeArrowheads="1"/>
          </p:cNvSpPr>
          <p:nvPr/>
        </p:nvSpPr>
        <p:spPr bwMode="auto">
          <a:xfrm>
            <a:off x="7834215" y="5363570"/>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24" name="Oval 105">
            <a:extLst>
              <a:ext uri="{FF2B5EF4-FFF2-40B4-BE49-F238E27FC236}">
                <a16:creationId xmlns:a16="http://schemas.microsoft.com/office/drawing/2014/main" id="{F2139A57-2CC1-E08A-F1DA-00DC17626259}"/>
              </a:ext>
            </a:extLst>
          </p:cNvPr>
          <p:cNvSpPr>
            <a:spLocks noChangeArrowheads="1"/>
          </p:cNvSpPr>
          <p:nvPr/>
        </p:nvSpPr>
        <p:spPr bwMode="auto">
          <a:xfrm>
            <a:off x="569348" y="5053720"/>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25" name="Oval 108">
            <a:extLst>
              <a:ext uri="{FF2B5EF4-FFF2-40B4-BE49-F238E27FC236}">
                <a16:creationId xmlns:a16="http://schemas.microsoft.com/office/drawing/2014/main" id="{5DAF5F97-77B2-88BA-2817-A42718F62B04}"/>
              </a:ext>
            </a:extLst>
          </p:cNvPr>
          <p:cNvSpPr>
            <a:spLocks noChangeArrowheads="1"/>
          </p:cNvSpPr>
          <p:nvPr/>
        </p:nvSpPr>
        <p:spPr bwMode="auto">
          <a:xfrm>
            <a:off x="8043839" y="5815793"/>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26" name="Oval 109">
            <a:extLst>
              <a:ext uri="{FF2B5EF4-FFF2-40B4-BE49-F238E27FC236}">
                <a16:creationId xmlns:a16="http://schemas.microsoft.com/office/drawing/2014/main" id="{38BC79F4-9BD4-0950-5530-13E5DC58D773}"/>
              </a:ext>
            </a:extLst>
          </p:cNvPr>
          <p:cNvSpPr>
            <a:spLocks noChangeArrowheads="1"/>
          </p:cNvSpPr>
          <p:nvPr/>
        </p:nvSpPr>
        <p:spPr bwMode="auto">
          <a:xfrm>
            <a:off x="1151312" y="5389213"/>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27" name="Oval 111">
            <a:extLst>
              <a:ext uri="{FF2B5EF4-FFF2-40B4-BE49-F238E27FC236}">
                <a16:creationId xmlns:a16="http://schemas.microsoft.com/office/drawing/2014/main" id="{D884BA1D-DD2F-7CF0-AA05-4951124D8655}"/>
              </a:ext>
            </a:extLst>
          </p:cNvPr>
          <p:cNvSpPr>
            <a:spLocks noChangeArrowheads="1"/>
          </p:cNvSpPr>
          <p:nvPr/>
        </p:nvSpPr>
        <p:spPr bwMode="auto">
          <a:xfrm>
            <a:off x="1313874" y="5659889"/>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28" name="Oval 112">
            <a:extLst>
              <a:ext uri="{FF2B5EF4-FFF2-40B4-BE49-F238E27FC236}">
                <a16:creationId xmlns:a16="http://schemas.microsoft.com/office/drawing/2014/main" id="{AD1A656F-0019-1C00-AEE2-438FBAD502ED}"/>
              </a:ext>
            </a:extLst>
          </p:cNvPr>
          <p:cNvSpPr>
            <a:spLocks noChangeArrowheads="1"/>
          </p:cNvSpPr>
          <p:nvPr/>
        </p:nvSpPr>
        <p:spPr bwMode="auto">
          <a:xfrm>
            <a:off x="8586149" y="5834635"/>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29" name="Oval 113">
            <a:extLst>
              <a:ext uri="{FF2B5EF4-FFF2-40B4-BE49-F238E27FC236}">
                <a16:creationId xmlns:a16="http://schemas.microsoft.com/office/drawing/2014/main" id="{88EF83CD-8CD0-01CB-1A7D-F2A2FEC12E00}"/>
              </a:ext>
            </a:extLst>
          </p:cNvPr>
          <p:cNvSpPr>
            <a:spLocks noChangeArrowheads="1"/>
          </p:cNvSpPr>
          <p:nvPr/>
        </p:nvSpPr>
        <p:spPr bwMode="auto">
          <a:xfrm>
            <a:off x="4677716" y="5338926"/>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30" name="Oval 115">
            <a:extLst>
              <a:ext uri="{FF2B5EF4-FFF2-40B4-BE49-F238E27FC236}">
                <a16:creationId xmlns:a16="http://schemas.microsoft.com/office/drawing/2014/main" id="{3FEC1887-3F61-AB5F-F4E4-A152B9304C7A}"/>
              </a:ext>
            </a:extLst>
          </p:cNvPr>
          <p:cNvSpPr>
            <a:spLocks noChangeArrowheads="1"/>
          </p:cNvSpPr>
          <p:nvPr/>
        </p:nvSpPr>
        <p:spPr bwMode="auto">
          <a:xfrm>
            <a:off x="1442276" y="5180690"/>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sp>
        <p:nvSpPr>
          <p:cNvPr id="29931" name="Oval 118">
            <a:extLst>
              <a:ext uri="{FF2B5EF4-FFF2-40B4-BE49-F238E27FC236}">
                <a16:creationId xmlns:a16="http://schemas.microsoft.com/office/drawing/2014/main" id="{D21324AD-65B5-25E7-C792-ECCAA0B0844E}"/>
              </a:ext>
            </a:extLst>
          </p:cNvPr>
          <p:cNvSpPr>
            <a:spLocks noChangeArrowheads="1"/>
          </p:cNvSpPr>
          <p:nvPr/>
        </p:nvSpPr>
        <p:spPr bwMode="auto">
          <a:xfrm>
            <a:off x="4006544" y="5974346"/>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32" name="Oval 120">
            <a:extLst>
              <a:ext uri="{FF2B5EF4-FFF2-40B4-BE49-F238E27FC236}">
                <a16:creationId xmlns:a16="http://schemas.microsoft.com/office/drawing/2014/main" id="{C81FD21A-A88E-5F6B-1835-10FE9599A008}"/>
              </a:ext>
            </a:extLst>
          </p:cNvPr>
          <p:cNvSpPr>
            <a:spLocks noChangeArrowheads="1"/>
          </p:cNvSpPr>
          <p:nvPr/>
        </p:nvSpPr>
        <p:spPr bwMode="auto">
          <a:xfrm>
            <a:off x="3593005" y="5918429"/>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33" name="Oval 122">
            <a:extLst>
              <a:ext uri="{FF2B5EF4-FFF2-40B4-BE49-F238E27FC236}">
                <a16:creationId xmlns:a16="http://schemas.microsoft.com/office/drawing/2014/main" id="{987209C9-3958-8344-79D0-21334F5EC140}"/>
              </a:ext>
            </a:extLst>
          </p:cNvPr>
          <p:cNvSpPr>
            <a:spLocks noChangeArrowheads="1"/>
          </p:cNvSpPr>
          <p:nvPr/>
        </p:nvSpPr>
        <p:spPr bwMode="auto">
          <a:xfrm>
            <a:off x="10273409" y="5795713"/>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34" name="Oval 123">
            <a:extLst>
              <a:ext uri="{FF2B5EF4-FFF2-40B4-BE49-F238E27FC236}">
                <a16:creationId xmlns:a16="http://schemas.microsoft.com/office/drawing/2014/main" id="{E9A0E1DA-76E6-7443-8A93-29C366C0B6FB}"/>
              </a:ext>
            </a:extLst>
          </p:cNvPr>
          <p:cNvSpPr>
            <a:spLocks noChangeArrowheads="1"/>
          </p:cNvSpPr>
          <p:nvPr/>
        </p:nvSpPr>
        <p:spPr bwMode="auto">
          <a:xfrm>
            <a:off x="3983371" y="5197790"/>
            <a:ext cx="197137" cy="203785"/>
          </a:xfrm>
          <a:prstGeom prst="ellipse">
            <a:avLst/>
          </a:prstGeom>
          <a:solidFill>
            <a:schemeClr val="accent1">
              <a:lumMod val="60000"/>
              <a:lumOff val="40000"/>
            </a:schemeClr>
          </a:solidFill>
          <a:ln w="9525">
            <a:solidFill>
              <a:schemeClr val="tx1"/>
            </a:solidFill>
            <a:round/>
            <a:headEnd/>
            <a:tailEnd/>
          </a:ln>
          <a:effectLst/>
        </p:spPr>
        <p:txBody>
          <a:bodyPr wrap="none" anchor="ctr"/>
          <a:lstStyle/>
          <a:p>
            <a:endParaRPr lang="en-US"/>
          </a:p>
        </p:txBody>
      </p:sp>
      <p:sp>
        <p:nvSpPr>
          <p:cNvPr id="29935" name="Oval 124">
            <a:extLst>
              <a:ext uri="{FF2B5EF4-FFF2-40B4-BE49-F238E27FC236}">
                <a16:creationId xmlns:a16="http://schemas.microsoft.com/office/drawing/2014/main" id="{AD844E8D-8B35-ED9E-BD3D-0C43E2DDA5E0}"/>
              </a:ext>
            </a:extLst>
          </p:cNvPr>
          <p:cNvSpPr>
            <a:spLocks noChangeArrowheads="1"/>
          </p:cNvSpPr>
          <p:nvPr/>
        </p:nvSpPr>
        <p:spPr bwMode="auto">
          <a:xfrm>
            <a:off x="10453533" y="5255885"/>
            <a:ext cx="197137" cy="203785"/>
          </a:xfrm>
          <a:prstGeom prst="ellipse">
            <a:avLst/>
          </a:prstGeom>
          <a:solidFill>
            <a:srgbClr val="92D050"/>
          </a:solidFill>
          <a:ln w="9525">
            <a:solidFill>
              <a:schemeClr val="tx1"/>
            </a:solidFill>
            <a:round/>
            <a:headEnd/>
            <a:tailEnd/>
          </a:ln>
          <a:effectLst/>
        </p:spPr>
        <p:txBody>
          <a:bodyPr wrap="none" anchor="ctr"/>
          <a:lstStyle/>
          <a:p>
            <a:endParaRPr lang="en-US"/>
          </a:p>
        </p:txBody>
      </p:sp>
      <p:sp>
        <p:nvSpPr>
          <p:cNvPr id="29936" name="Oval 134">
            <a:extLst>
              <a:ext uri="{FF2B5EF4-FFF2-40B4-BE49-F238E27FC236}">
                <a16:creationId xmlns:a16="http://schemas.microsoft.com/office/drawing/2014/main" id="{D56EE26C-FEAF-BCBA-BA5B-7308A89BF016}"/>
              </a:ext>
            </a:extLst>
          </p:cNvPr>
          <p:cNvSpPr>
            <a:spLocks noChangeArrowheads="1"/>
          </p:cNvSpPr>
          <p:nvPr/>
        </p:nvSpPr>
        <p:spPr bwMode="auto">
          <a:xfrm>
            <a:off x="508974" y="5344771"/>
            <a:ext cx="197137" cy="203785"/>
          </a:xfrm>
          <a:prstGeom prst="ellipse">
            <a:avLst/>
          </a:prstGeom>
          <a:solidFill>
            <a:schemeClr val="accent2">
              <a:lumMod val="75000"/>
            </a:schemeClr>
          </a:solidFill>
          <a:ln w="9525">
            <a:solidFill>
              <a:schemeClr val="tx1"/>
            </a:solidFill>
            <a:round/>
            <a:headEnd/>
            <a:tailEnd/>
          </a:ln>
          <a:effectLst/>
        </p:spPr>
        <p:txBody>
          <a:bodyPr wrap="none" anchor="ctr"/>
          <a:lstStyle/>
          <a:p>
            <a:endParaRPr lang="en-US"/>
          </a:p>
        </p:txBody>
      </p:sp>
      <p:grpSp>
        <p:nvGrpSpPr>
          <p:cNvPr id="29940" name="Group 29939">
            <a:extLst>
              <a:ext uri="{FF2B5EF4-FFF2-40B4-BE49-F238E27FC236}">
                <a16:creationId xmlns:a16="http://schemas.microsoft.com/office/drawing/2014/main" id="{6E08EC33-1259-2718-0FA7-CC49601F3CC4}"/>
              </a:ext>
            </a:extLst>
          </p:cNvPr>
          <p:cNvGrpSpPr/>
          <p:nvPr/>
        </p:nvGrpSpPr>
        <p:grpSpPr>
          <a:xfrm>
            <a:off x="144989" y="2290300"/>
            <a:ext cx="11507372" cy="369332"/>
            <a:chOff x="144989" y="2425383"/>
            <a:chExt cx="11507372" cy="369332"/>
          </a:xfrm>
        </p:grpSpPr>
        <p:cxnSp>
          <p:nvCxnSpPr>
            <p:cNvPr id="29938" name="Straight Connector 29937">
              <a:extLst>
                <a:ext uri="{FF2B5EF4-FFF2-40B4-BE49-F238E27FC236}">
                  <a16:creationId xmlns:a16="http://schemas.microsoft.com/office/drawing/2014/main" id="{14D3777C-0FE9-29BB-47B3-46717974D0EB}"/>
                </a:ext>
              </a:extLst>
            </p:cNvPr>
            <p:cNvCxnSpPr>
              <a:cxnSpLocks/>
            </p:cNvCxnSpPr>
            <p:nvPr/>
          </p:nvCxnSpPr>
          <p:spPr>
            <a:xfrm>
              <a:off x="144989" y="2610049"/>
              <a:ext cx="11507372" cy="0"/>
            </a:xfrm>
            <a:prstGeom prst="line">
              <a:avLst/>
            </a:prstGeom>
            <a:ln w="28575">
              <a:solidFill>
                <a:srgbClr val="C00000"/>
              </a:solidFill>
              <a:prstDash val="lgDashDot"/>
            </a:ln>
          </p:spPr>
          <p:style>
            <a:lnRef idx="1">
              <a:schemeClr val="accent1"/>
            </a:lnRef>
            <a:fillRef idx="0">
              <a:schemeClr val="accent1"/>
            </a:fillRef>
            <a:effectRef idx="0">
              <a:schemeClr val="accent1"/>
            </a:effectRef>
            <a:fontRef idx="minor">
              <a:schemeClr val="tx1"/>
            </a:fontRef>
          </p:style>
        </p:cxnSp>
        <p:sp>
          <p:nvSpPr>
            <p:cNvPr id="29939" name="TextBox 29938">
              <a:extLst>
                <a:ext uri="{FF2B5EF4-FFF2-40B4-BE49-F238E27FC236}">
                  <a16:creationId xmlns:a16="http://schemas.microsoft.com/office/drawing/2014/main" id="{1BAC5007-418A-AD9B-99C8-89B824FAB9C9}"/>
                </a:ext>
              </a:extLst>
            </p:cNvPr>
            <p:cNvSpPr txBox="1"/>
            <p:nvPr/>
          </p:nvSpPr>
          <p:spPr>
            <a:xfrm>
              <a:off x="4423977" y="2425383"/>
              <a:ext cx="2949397" cy="369332"/>
            </a:xfrm>
            <a:prstGeom prst="rect">
              <a:avLst/>
            </a:prstGeom>
            <a:solidFill>
              <a:schemeClr val="bg1"/>
            </a:solidFill>
          </p:spPr>
          <p:txBody>
            <a:bodyPr wrap="none" rtlCol="0">
              <a:spAutoFit/>
            </a:bodyPr>
            <a:lstStyle/>
            <a:p>
              <a:r>
                <a:rPr lang="en-US" dirty="0"/>
                <a:t>Apply Demographic Grouping</a:t>
              </a:r>
            </a:p>
          </p:txBody>
        </p:sp>
      </p:grpSp>
      <p:grpSp>
        <p:nvGrpSpPr>
          <p:cNvPr id="29943" name="Group 29942">
            <a:extLst>
              <a:ext uri="{FF2B5EF4-FFF2-40B4-BE49-F238E27FC236}">
                <a16:creationId xmlns:a16="http://schemas.microsoft.com/office/drawing/2014/main" id="{D5F3D401-A917-BEB0-E8B8-544CC624AC13}"/>
              </a:ext>
            </a:extLst>
          </p:cNvPr>
          <p:cNvGrpSpPr/>
          <p:nvPr/>
        </p:nvGrpSpPr>
        <p:grpSpPr>
          <a:xfrm>
            <a:off x="144989" y="4566614"/>
            <a:ext cx="11507372" cy="369332"/>
            <a:chOff x="144989" y="2425383"/>
            <a:chExt cx="11507372" cy="369332"/>
          </a:xfrm>
        </p:grpSpPr>
        <p:cxnSp>
          <p:nvCxnSpPr>
            <p:cNvPr id="29944" name="Straight Connector 29943">
              <a:extLst>
                <a:ext uri="{FF2B5EF4-FFF2-40B4-BE49-F238E27FC236}">
                  <a16:creationId xmlns:a16="http://schemas.microsoft.com/office/drawing/2014/main" id="{97D82BA7-B04C-0A3D-93E9-41207F9DB8F4}"/>
                </a:ext>
              </a:extLst>
            </p:cNvPr>
            <p:cNvCxnSpPr>
              <a:cxnSpLocks/>
            </p:cNvCxnSpPr>
            <p:nvPr/>
          </p:nvCxnSpPr>
          <p:spPr>
            <a:xfrm>
              <a:off x="144989" y="2610049"/>
              <a:ext cx="11507372" cy="0"/>
            </a:xfrm>
            <a:prstGeom prst="line">
              <a:avLst/>
            </a:prstGeom>
            <a:ln w="28575">
              <a:solidFill>
                <a:srgbClr val="C00000"/>
              </a:solidFill>
              <a:prstDash val="lgDashDot"/>
            </a:ln>
          </p:spPr>
          <p:style>
            <a:lnRef idx="1">
              <a:schemeClr val="accent1"/>
            </a:lnRef>
            <a:fillRef idx="0">
              <a:schemeClr val="accent1"/>
            </a:fillRef>
            <a:effectRef idx="0">
              <a:schemeClr val="accent1"/>
            </a:effectRef>
            <a:fontRef idx="minor">
              <a:schemeClr val="tx1"/>
            </a:fontRef>
          </p:style>
        </p:cxnSp>
        <p:sp>
          <p:nvSpPr>
            <p:cNvPr id="29945" name="TextBox 29944">
              <a:extLst>
                <a:ext uri="{FF2B5EF4-FFF2-40B4-BE49-F238E27FC236}">
                  <a16:creationId xmlns:a16="http://schemas.microsoft.com/office/drawing/2014/main" id="{5B711538-8323-92F5-6AC3-CC7BAE8E91E9}"/>
                </a:ext>
              </a:extLst>
            </p:cNvPr>
            <p:cNvSpPr txBox="1"/>
            <p:nvPr/>
          </p:nvSpPr>
          <p:spPr>
            <a:xfrm>
              <a:off x="4682381" y="2425383"/>
              <a:ext cx="2432589" cy="369332"/>
            </a:xfrm>
            <a:prstGeom prst="rect">
              <a:avLst/>
            </a:prstGeom>
            <a:solidFill>
              <a:schemeClr val="bg1"/>
            </a:solidFill>
          </p:spPr>
          <p:txBody>
            <a:bodyPr wrap="none" rtlCol="0">
              <a:spAutoFit/>
            </a:bodyPr>
            <a:lstStyle/>
            <a:p>
              <a:r>
                <a:rPr lang="en-US" dirty="0"/>
                <a:t>Product Category Usage</a:t>
              </a:r>
            </a:p>
          </p:txBody>
        </p:sp>
      </p:grpSp>
    </p:spTree>
    <p:extLst>
      <p:ext uri="{BB962C8B-B14F-4D97-AF65-F5344CB8AC3E}">
        <p14:creationId xmlns:p14="http://schemas.microsoft.com/office/powerpoint/2010/main" val="309272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130" name="Text Box 126">
            <a:extLst>
              <a:ext uri="{FF2B5EF4-FFF2-40B4-BE49-F238E27FC236}">
                <a16:creationId xmlns:a16="http://schemas.microsoft.com/office/drawing/2014/main" id="{51626B4C-0D2B-496F-A29E-7B4DE6A719B0}"/>
              </a:ext>
            </a:extLst>
          </p:cNvPr>
          <p:cNvSpPr txBox="1">
            <a:spLocks noChangeArrowheads="1"/>
          </p:cNvSpPr>
          <p:nvPr/>
        </p:nvSpPr>
        <p:spPr bwMode="auto">
          <a:xfrm>
            <a:off x="1331317" y="130584"/>
            <a:ext cx="6880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t>Demographic and Psychographic Grouping </a:t>
            </a:r>
            <a:r>
              <a:rPr lang="en-US" altLang="en-US" b="1" dirty="0">
                <a:solidFill>
                  <a:srgbClr val="C00000"/>
                </a:solidFill>
              </a:rPr>
              <a:t>Do Not </a:t>
            </a:r>
            <a:r>
              <a:rPr lang="en-US" altLang="en-US" dirty="0"/>
              <a:t>Predict Brand Choice</a:t>
            </a:r>
          </a:p>
        </p:txBody>
      </p:sp>
      <p:sp>
        <p:nvSpPr>
          <p:cNvPr id="29871" name="Oval 11">
            <a:extLst>
              <a:ext uri="{FF2B5EF4-FFF2-40B4-BE49-F238E27FC236}">
                <a16:creationId xmlns:a16="http://schemas.microsoft.com/office/drawing/2014/main" id="{5BE73F26-A088-D3D5-5C7A-2AB17C2C5388}"/>
              </a:ext>
            </a:extLst>
          </p:cNvPr>
          <p:cNvSpPr>
            <a:spLocks noChangeArrowheads="1"/>
          </p:cNvSpPr>
          <p:nvPr/>
        </p:nvSpPr>
        <p:spPr bwMode="auto">
          <a:xfrm>
            <a:off x="2941018" y="5201291"/>
            <a:ext cx="197137" cy="203785"/>
          </a:xfrm>
          <a:prstGeom prst="ellipse">
            <a:avLst/>
          </a:prstGeom>
          <a:solidFill>
            <a:schemeClr val="accent1">
              <a:lumMod val="60000"/>
              <a:lumOff val="40000"/>
            </a:schemeClr>
          </a:solidFill>
          <a:ln w="38100">
            <a:solidFill>
              <a:schemeClr val="tx1"/>
            </a:solidFill>
            <a:round/>
            <a:headEnd/>
            <a:tailEnd/>
          </a:ln>
          <a:effectLst/>
        </p:spPr>
        <p:txBody>
          <a:bodyPr wrap="none" anchor="ctr"/>
          <a:lstStyle/>
          <a:p>
            <a:endParaRPr lang="en-US"/>
          </a:p>
        </p:txBody>
      </p:sp>
      <p:sp>
        <p:nvSpPr>
          <p:cNvPr id="29872" name="Oval 12">
            <a:extLst>
              <a:ext uri="{FF2B5EF4-FFF2-40B4-BE49-F238E27FC236}">
                <a16:creationId xmlns:a16="http://schemas.microsoft.com/office/drawing/2014/main" id="{0F8B12D6-A1B1-46C9-4CB7-FFC3E4FA01CD}"/>
              </a:ext>
            </a:extLst>
          </p:cNvPr>
          <p:cNvSpPr>
            <a:spLocks noChangeArrowheads="1"/>
          </p:cNvSpPr>
          <p:nvPr/>
        </p:nvSpPr>
        <p:spPr bwMode="auto">
          <a:xfrm>
            <a:off x="6834195" y="5122870"/>
            <a:ext cx="197137" cy="203785"/>
          </a:xfrm>
          <a:prstGeom prst="ellipse">
            <a:avLst/>
          </a:prstGeom>
          <a:solidFill>
            <a:srgbClr val="7030A0"/>
          </a:solidFill>
          <a:ln w="57150">
            <a:solidFill>
              <a:srgbClr val="FF0000"/>
            </a:solidFill>
            <a:round/>
            <a:headEnd/>
            <a:tailEnd/>
          </a:ln>
          <a:effectLst/>
        </p:spPr>
        <p:txBody>
          <a:bodyPr wrap="none" anchor="ctr"/>
          <a:lstStyle/>
          <a:p>
            <a:endParaRPr lang="en-US"/>
          </a:p>
        </p:txBody>
      </p:sp>
      <p:sp>
        <p:nvSpPr>
          <p:cNvPr id="29873" name="Oval 13">
            <a:extLst>
              <a:ext uri="{FF2B5EF4-FFF2-40B4-BE49-F238E27FC236}">
                <a16:creationId xmlns:a16="http://schemas.microsoft.com/office/drawing/2014/main" id="{9DB01675-7A1E-6E68-94A2-8F9321631258}"/>
              </a:ext>
            </a:extLst>
          </p:cNvPr>
          <p:cNvSpPr>
            <a:spLocks noChangeArrowheads="1"/>
          </p:cNvSpPr>
          <p:nvPr/>
        </p:nvSpPr>
        <p:spPr bwMode="auto">
          <a:xfrm>
            <a:off x="700313" y="5136094"/>
            <a:ext cx="197137" cy="203785"/>
          </a:xfrm>
          <a:prstGeom prst="ellipse">
            <a:avLst/>
          </a:prstGeom>
          <a:solidFill>
            <a:schemeClr val="accent2">
              <a:lumMod val="75000"/>
            </a:schemeClr>
          </a:solidFill>
          <a:ln w="38100">
            <a:solidFill>
              <a:schemeClr val="tx1"/>
            </a:solidFill>
            <a:round/>
            <a:headEnd/>
            <a:tailEnd/>
          </a:ln>
          <a:effectLst/>
        </p:spPr>
        <p:txBody>
          <a:bodyPr wrap="none" anchor="ctr"/>
          <a:lstStyle/>
          <a:p>
            <a:endParaRPr lang="en-US"/>
          </a:p>
        </p:txBody>
      </p:sp>
      <p:sp>
        <p:nvSpPr>
          <p:cNvPr id="29875" name="Oval 15">
            <a:extLst>
              <a:ext uri="{FF2B5EF4-FFF2-40B4-BE49-F238E27FC236}">
                <a16:creationId xmlns:a16="http://schemas.microsoft.com/office/drawing/2014/main" id="{E018FFFC-E432-E9EA-94A8-D48510071093}"/>
              </a:ext>
            </a:extLst>
          </p:cNvPr>
          <p:cNvSpPr>
            <a:spLocks noChangeArrowheads="1"/>
          </p:cNvSpPr>
          <p:nvPr/>
        </p:nvSpPr>
        <p:spPr bwMode="auto">
          <a:xfrm>
            <a:off x="6992292" y="4667620"/>
            <a:ext cx="197137" cy="203785"/>
          </a:xfrm>
          <a:prstGeom prst="ellipse">
            <a:avLst/>
          </a:prstGeom>
          <a:solidFill>
            <a:srgbClr val="7030A0"/>
          </a:solidFill>
          <a:ln w="57150">
            <a:solidFill>
              <a:srgbClr val="00B0F0"/>
            </a:solidFill>
            <a:round/>
            <a:headEnd/>
            <a:tailEnd/>
          </a:ln>
          <a:effectLst/>
        </p:spPr>
        <p:txBody>
          <a:bodyPr wrap="none" anchor="ctr"/>
          <a:lstStyle/>
          <a:p>
            <a:endParaRPr lang="en-US"/>
          </a:p>
        </p:txBody>
      </p:sp>
      <p:sp>
        <p:nvSpPr>
          <p:cNvPr id="29876" name="Oval 17">
            <a:extLst>
              <a:ext uri="{FF2B5EF4-FFF2-40B4-BE49-F238E27FC236}">
                <a16:creationId xmlns:a16="http://schemas.microsoft.com/office/drawing/2014/main" id="{139E79D2-C127-7E81-6F21-4B5837ED62D7}"/>
              </a:ext>
            </a:extLst>
          </p:cNvPr>
          <p:cNvSpPr>
            <a:spLocks noChangeArrowheads="1"/>
          </p:cNvSpPr>
          <p:nvPr/>
        </p:nvSpPr>
        <p:spPr bwMode="auto">
          <a:xfrm>
            <a:off x="2780792" y="5452328"/>
            <a:ext cx="197137" cy="203785"/>
          </a:xfrm>
          <a:prstGeom prst="ellipse">
            <a:avLst/>
          </a:prstGeom>
          <a:solidFill>
            <a:schemeClr val="accent1">
              <a:lumMod val="60000"/>
              <a:lumOff val="40000"/>
            </a:schemeClr>
          </a:solidFill>
          <a:ln w="57150">
            <a:solidFill>
              <a:srgbClr val="00B0F0"/>
            </a:solidFill>
            <a:round/>
            <a:headEnd/>
            <a:tailEnd/>
          </a:ln>
          <a:effectLst/>
        </p:spPr>
        <p:txBody>
          <a:bodyPr wrap="none" anchor="ctr"/>
          <a:lstStyle/>
          <a:p>
            <a:endParaRPr lang="en-US"/>
          </a:p>
        </p:txBody>
      </p:sp>
      <p:sp>
        <p:nvSpPr>
          <p:cNvPr id="29879" name="Oval 22">
            <a:extLst>
              <a:ext uri="{FF2B5EF4-FFF2-40B4-BE49-F238E27FC236}">
                <a16:creationId xmlns:a16="http://schemas.microsoft.com/office/drawing/2014/main" id="{CDE07A6E-FB52-FB19-6438-9575DD975722}"/>
              </a:ext>
            </a:extLst>
          </p:cNvPr>
          <p:cNvSpPr>
            <a:spLocks noChangeArrowheads="1"/>
          </p:cNvSpPr>
          <p:nvPr/>
        </p:nvSpPr>
        <p:spPr bwMode="auto">
          <a:xfrm>
            <a:off x="8418341" y="4448594"/>
            <a:ext cx="197137" cy="203785"/>
          </a:xfrm>
          <a:prstGeom prst="ellipse">
            <a:avLst/>
          </a:prstGeom>
          <a:solidFill>
            <a:srgbClr val="92D050"/>
          </a:solidFill>
          <a:ln w="57150">
            <a:solidFill>
              <a:schemeClr val="accent2">
                <a:lumMod val="75000"/>
              </a:schemeClr>
            </a:solidFill>
            <a:round/>
            <a:headEnd/>
            <a:tailEnd/>
          </a:ln>
          <a:effectLst/>
        </p:spPr>
        <p:txBody>
          <a:bodyPr wrap="none" anchor="ctr"/>
          <a:lstStyle/>
          <a:p>
            <a:endParaRPr lang="en-US"/>
          </a:p>
        </p:txBody>
      </p:sp>
      <p:sp>
        <p:nvSpPr>
          <p:cNvPr id="29890" name="Oval 46">
            <a:extLst>
              <a:ext uri="{FF2B5EF4-FFF2-40B4-BE49-F238E27FC236}">
                <a16:creationId xmlns:a16="http://schemas.microsoft.com/office/drawing/2014/main" id="{896431F8-F3C7-D0D6-70C5-A3F4CC2F9536}"/>
              </a:ext>
            </a:extLst>
          </p:cNvPr>
          <p:cNvSpPr>
            <a:spLocks noChangeArrowheads="1"/>
          </p:cNvSpPr>
          <p:nvPr/>
        </p:nvSpPr>
        <p:spPr bwMode="auto">
          <a:xfrm>
            <a:off x="1039784" y="4719598"/>
            <a:ext cx="197137" cy="203785"/>
          </a:xfrm>
          <a:prstGeom prst="ellipse">
            <a:avLst/>
          </a:prstGeom>
          <a:solidFill>
            <a:schemeClr val="accent2">
              <a:lumMod val="75000"/>
            </a:schemeClr>
          </a:solidFill>
          <a:ln w="57150">
            <a:solidFill>
              <a:srgbClr val="00B0F0"/>
            </a:solidFill>
            <a:round/>
            <a:headEnd/>
            <a:tailEnd/>
          </a:ln>
          <a:effectLst/>
        </p:spPr>
        <p:txBody>
          <a:bodyPr wrap="none" anchor="ctr"/>
          <a:lstStyle/>
          <a:p>
            <a:endParaRPr lang="en-US"/>
          </a:p>
        </p:txBody>
      </p:sp>
      <p:sp>
        <p:nvSpPr>
          <p:cNvPr id="29901" name="Oval 68">
            <a:extLst>
              <a:ext uri="{FF2B5EF4-FFF2-40B4-BE49-F238E27FC236}">
                <a16:creationId xmlns:a16="http://schemas.microsoft.com/office/drawing/2014/main" id="{2DDDF652-C77B-0509-199A-F8042238B04F}"/>
              </a:ext>
            </a:extLst>
          </p:cNvPr>
          <p:cNvSpPr>
            <a:spLocks noChangeArrowheads="1"/>
          </p:cNvSpPr>
          <p:nvPr/>
        </p:nvSpPr>
        <p:spPr bwMode="auto">
          <a:xfrm>
            <a:off x="3289578" y="5348143"/>
            <a:ext cx="197137" cy="203785"/>
          </a:xfrm>
          <a:prstGeom prst="ellipse">
            <a:avLst/>
          </a:prstGeom>
          <a:solidFill>
            <a:schemeClr val="accent1">
              <a:lumMod val="60000"/>
              <a:lumOff val="40000"/>
            </a:schemeClr>
          </a:solidFill>
          <a:ln w="57150">
            <a:solidFill>
              <a:srgbClr val="FF0000"/>
            </a:solidFill>
            <a:round/>
            <a:headEnd/>
            <a:tailEnd/>
          </a:ln>
          <a:effectLst/>
        </p:spPr>
        <p:txBody>
          <a:bodyPr wrap="none" anchor="ctr"/>
          <a:lstStyle/>
          <a:p>
            <a:endParaRPr lang="en-US"/>
          </a:p>
        </p:txBody>
      </p:sp>
      <p:sp>
        <p:nvSpPr>
          <p:cNvPr id="29905" name="Oval 73">
            <a:extLst>
              <a:ext uri="{FF2B5EF4-FFF2-40B4-BE49-F238E27FC236}">
                <a16:creationId xmlns:a16="http://schemas.microsoft.com/office/drawing/2014/main" id="{3F1848DC-AD8F-0723-E5A0-DF7E50FCB47D}"/>
              </a:ext>
            </a:extLst>
          </p:cNvPr>
          <p:cNvSpPr>
            <a:spLocks noChangeArrowheads="1"/>
          </p:cNvSpPr>
          <p:nvPr/>
        </p:nvSpPr>
        <p:spPr bwMode="auto">
          <a:xfrm>
            <a:off x="531298" y="5492065"/>
            <a:ext cx="197137" cy="203785"/>
          </a:xfrm>
          <a:prstGeom prst="ellipse">
            <a:avLst/>
          </a:prstGeom>
          <a:solidFill>
            <a:schemeClr val="accent2">
              <a:lumMod val="75000"/>
            </a:schemeClr>
          </a:solidFill>
          <a:ln w="57150">
            <a:solidFill>
              <a:srgbClr val="FF0000"/>
            </a:solidFill>
            <a:round/>
            <a:headEnd/>
            <a:tailEnd/>
          </a:ln>
          <a:effectLst/>
        </p:spPr>
        <p:txBody>
          <a:bodyPr wrap="none" anchor="ctr"/>
          <a:lstStyle/>
          <a:p>
            <a:endParaRPr lang="en-US"/>
          </a:p>
        </p:txBody>
      </p:sp>
      <p:sp>
        <p:nvSpPr>
          <p:cNvPr id="29908" name="Oval 77">
            <a:extLst>
              <a:ext uri="{FF2B5EF4-FFF2-40B4-BE49-F238E27FC236}">
                <a16:creationId xmlns:a16="http://schemas.microsoft.com/office/drawing/2014/main" id="{67AA9BF3-4902-5076-EAE2-6E94F576C008}"/>
              </a:ext>
            </a:extLst>
          </p:cNvPr>
          <p:cNvSpPr>
            <a:spLocks noChangeArrowheads="1"/>
          </p:cNvSpPr>
          <p:nvPr/>
        </p:nvSpPr>
        <p:spPr bwMode="auto">
          <a:xfrm>
            <a:off x="9151745" y="4921234"/>
            <a:ext cx="197137" cy="203785"/>
          </a:xfrm>
          <a:prstGeom prst="ellipse">
            <a:avLst/>
          </a:prstGeom>
          <a:solidFill>
            <a:srgbClr val="92D050"/>
          </a:solidFill>
          <a:ln w="57150">
            <a:solidFill>
              <a:schemeClr val="tx1"/>
            </a:solidFill>
            <a:round/>
            <a:headEnd/>
            <a:tailEnd/>
          </a:ln>
          <a:effectLst/>
        </p:spPr>
        <p:txBody>
          <a:bodyPr wrap="none" anchor="ctr"/>
          <a:lstStyle/>
          <a:p>
            <a:endParaRPr lang="en-US"/>
          </a:p>
        </p:txBody>
      </p:sp>
      <p:sp>
        <p:nvSpPr>
          <p:cNvPr id="29912" name="Oval 84">
            <a:extLst>
              <a:ext uri="{FF2B5EF4-FFF2-40B4-BE49-F238E27FC236}">
                <a16:creationId xmlns:a16="http://schemas.microsoft.com/office/drawing/2014/main" id="{F403E9E8-EE62-6952-96DF-652D568CD7CF}"/>
              </a:ext>
            </a:extLst>
          </p:cNvPr>
          <p:cNvSpPr>
            <a:spLocks noChangeArrowheads="1"/>
          </p:cNvSpPr>
          <p:nvPr/>
        </p:nvSpPr>
        <p:spPr bwMode="auto">
          <a:xfrm>
            <a:off x="2829176" y="4794079"/>
            <a:ext cx="197137" cy="203785"/>
          </a:xfrm>
          <a:prstGeom prst="ellipse">
            <a:avLst/>
          </a:prstGeom>
          <a:solidFill>
            <a:schemeClr val="accent1">
              <a:lumMod val="60000"/>
              <a:lumOff val="40000"/>
            </a:schemeClr>
          </a:solidFill>
          <a:ln w="57150">
            <a:solidFill>
              <a:srgbClr val="00B050"/>
            </a:solidFill>
            <a:round/>
            <a:headEnd/>
            <a:tailEnd/>
          </a:ln>
          <a:effectLst/>
        </p:spPr>
        <p:txBody>
          <a:bodyPr wrap="none" anchor="ctr"/>
          <a:lstStyle/>
          <a:p>
            <a:endParaRPr lang="en-US"/>
          </a:p>
        </p:txBody>
      </p:sp>
      <p:sp>
        <p:nvSpPr>
          <p:cNvPr id="29920" name="Oval 97">
            <a:extLst>
              <a:ext uri="{FF2B5EF4-FFF2-40B4-BE49-F238E27FC236}">
                <a16:creationId xmlns:a16="http://schemas.microsoft.com/office/drawing/2014/main" id="{D8CDFDA9-0970-39CB-C214-B6939758886E}"/>
              </a:ext>
            </a:extLst>
          </p:cNvPr>
          <p:cNvSpPr>
            <a:spLocks noChangeArrowheads="1"/>
          </p:cNvSpPr>
          <p:nvPr/>
        </p:nvSpPr>
        <p:spPr bwMode="auto">
          <a:xfrm>
            <a:off x="7179023" y="4996318"/>
            <a:ext cx="197137" cy="203785"/>
          </a:xfrm>
          <a:prstGeom prst="ellipse">
            <a:avLst/>
          </a:prstGeom>
          <a:solidFill>
            <a:srgbClr val="7030A0"/>
          </a:solidFill>
          <a:ln w="57150">
            <a:solidFill>
              <a:schemeClr val="accent2">
                <a:lumMod val="75000"/>
              </a:schemeClr>
            </a:solidFill>
            <a:round/>
            <a:headEnd/>
            <a:tailEnd/>
          </a:ln>
          <a:effectLst/>
        </p:spPr>
        <p:txBody>
          <a:bodyPr wrap="none" anchor="ctr"/>
          <a:lstStyle/>
          <a:p>
            <a:endParaRPr lang="en-US"/>
          </a:p>
        </p:txBody>
      </p:sp>
      <p:sp>
        <p:nvSpPr>
          <p:cNvPr id="29923" name="Oval 102">
            <a:extLst>
              <a:ext uri="{FF2B5EF4-FFF2-40B4-BE49-F238E27FC236}">
                <a16:creationId xmlns:a16="http://schemas.microsoft.com/office/drawing/2014/main" id="{B00E0658-7539-07B0-998F-3C2BD336F5DD}"/>
              </a:ext>
            </a:extLst>
          </p:cNvPr>
          <p:cNvSpPr>
            <a:spLocks noChangeArrowheads="1"/>
          </p:cNvSpPr>
          <p:nvPr/>
        </p:nvSpPr>
        <p:spPr bwMode="auto">
          <a:xfrm>
            <a:off x="8031540" y="4792533"/>
            <a:ext cx="197137" cy="203785"/>
          </a:xfrm>
          <a:prstGeom prst="ellipse">
            <a:avLst/>
          </a:prstGeom>
          <a:solidFill>
            <a:srgbClr val="92D050"/>
          </a:solidFill>
          <a:ln w="57150">
            <a:solidFill>
              <a:srgbClr val="00B0F0"/>
            </a:solidFill>
            <a:round/>
            <a:headEnd/>
            <a:tailEnd/>
          </a:ln>
          <a:effectLst/>
        </p:spPr>
        <p:txBody>
          <a:bodyPr wrap="none" anchor="ctr"/>
          <a:lstStyle/>
          <a:p>
            <a:endParaRPr lang="en-US"/>
          </a:p>
        </p:txBody>
      </p:sp>
      <p:sp>
        <p:nvSpPr>
          <p:cNvPr id="29925" name="Oval 108">
            <a:extLst>
              <a:ext uri="{FF2B5EF4-FFF2-40B4-BE49-F238E27FC236}">
                <a16:creationId xmlns:a16="http://schemas.microsoft.com/office/drawing/2014/main" id="{5DAF5F97-77B2-88BA-2817-A42718F62B04}"/>
              </a:ext>
            </a:extLst>
          </p:cNvPr>
          <p:cNvSpPr>
            <a:spLocks noChangeArrowheads="1"/>
          </p:cNvSpPr>
          <p:nvPr/>
        </p:nvSpPr>
        <p:spPr bwMode="auto">
          <a:xfrm>
            <a:off x="8241164" y="5244756"/>
            <a:ext cx="197137" cy="203785"/>
          </a:xfrm>
          <a:prstGeom prst="ellipse">
            <a:avLst/>
          </a:prstGeom>
          <a:solidFill>
            <a:srgbClr val="92D050"/>
          </a:solidFill>
          <a:ln w="57150">
            <a:solidFill>
              <a:srgbClr val="FF0000"/>
            </a:solidFill>
            <a:round/>
            <a:headEnd/>
            <a:tailEnd/>
          </a:ln>
          <a:effectLst/>
        </p:spPr>
        <p:txBody>
          <a:bodyPr wrap="none" anchor="ctr"/>
          <a:lstStyle/>
          <a:p>
            <a:endParaRPr lang="en-US"/>
          </a:p>
        </p:txBody>
      </p:sp>
      <p:sp>
        <p:nvSpPr>
          <p:cNvPr id="29936" name="Oval 134">
            <a:extLst>
              <a:ext uri="{FF2B5EF4-FFF2-40B4-BE49-F238E27FC236}">
                <a16:creationId xmlns:a16="http://schemas.microsoft.com/office/drawing/2014/main" id="{D56EE26C-FEAF-BCBA-BA5B-7308A89BF016}"/>
              </a:ext>
            </a:extLst>
          </p:cNvPr>
          <p:cNvSpPr>
            <a:spLocks noChangeArrowheads="1"/>
          </p:cNvSpPr>
          <p:nvPr/>
        </p:nvSpPr>
        <p:spPr bwMode="auto">
          <a:xfrm>
            <a:off x="706299" y="4773734"/>
            <a:ext cx="197137" cy="203785"/>
          </a:xfrm>
          <a:prstGeom prst="ellipse">
            <a:avLst/>
          </a:prstGeom>
          <a:solidFill>
            <a:schemeClr val="accent2">
              <a:lumMod val="75000"/>
            </a:schemeClr>
          </a:solidFill>
          <a:ln w="57150">
            <a:solidFill>
              <a:srgbClr val="00B050"/>
            </a:solidFill>
            <a:round/>
            <a:headEnd/>
            <a:tailEnd/>
          </a:ln>
          <a:effectLst/>
        </p:spPr>
        <p:txBody>
          <a:bodyPr wrap="none" anchor="ctr"/>
          <a:lstStyle/>
          <a:p>
            <a:endParaRPr lang="en-US"/>
          </a:p>
        </p:txBody>
      </p:sp>
      <p:grpSp>
        <p:nvGrpSpPr>
          <p:cNvPr id="29943" name="Group 29942">
            <a:extLst>
              <a:ext uri="{FF2B5EF4-FFF2-40B4-BE49-F238E27FC236}">
                <a16:creationId xmlns:a16="http://schemas.microsoft.com/office/drawing/2014/main" id="{D5F3D401-A917-BEB0-E8B8-544CC624AC13}"/>
              </a:ext>
            </a:extLst>
          </p:cNvPr>
          <p:cNvGrpSpPr/>
          <p:nvPr/>
        </p:nvGrpSpPr>
        <p:grpSpPr>
          <a:xfrm>
            <a:off x="342314" y="3995577"/>
            <a:ext cx="11507372" cy="369332"/>
            <a:chOff x="144989" y="2425383"/>
            <a:chExt cx="11507372" cy="369332"/>
          </a:xfrm>
        </p:grpSpPr>
        <p:cxnSp>
          <p:nvCxnSpPr>
            <p:cNvPr id="29944" name="Straight Connector 29943">
              <a:extLst>
                <a:ext uri="{FF2B5EF4-FFF2-40B4-BE49-F238E27FC236}">
                  <a16:creationId xmlns:a16="http://schemas.microsoft.com/office/drawing/2014/main" id="{97D82BA7-B04C-0A3D-93E9-41207F9DB8F4}"/>
                </a:ext>
              </a:extLst>
            </p:cNvPr>
            <p:cNvCxnSpPr>
              <a:cxnSpLocks/>
            </p:cNvCxnSpPr>
            <p:nvPr/>
          </p:nvCxnSpPr>
          <p:spPr>
            <a:xfrm>
              <a:off x="144989" y="2610049"/>
              <a:ext cx="11507372" cy="0"/>
            </a:xfrm>
            <a:prstGeom prst="line">
              <a:avLst/>
            </a:prstGeom>
            <a:ln w="28575">
              <a:solidFill>
                <a:srgbClr val="C00000"/>
              </a:solidFill>
              <a:prstDash val="lgDashDot"/>
            </a:ln>
          </p:spPr>
          <p:style>
            <a:lnRef idx="1">
              <a:schemeClr val="accent1"/>
            </a:lnRef>
            <a:fillRef idx="0">
              <a:schemeClr val="accent1"/>
            </a:fillRef>
            <a:effectRef idx="0">
              <a:schemeClr val="accent1"/>
            </a:effectRef>
            <a:fontRef idx="minor">
              <a:schemeClr val="tx1"/>
            </a:fontRef>
          </p:style>
        </p:cxnSp>
        <p:sp>
          <p:nvSpPr>
            <p:cNvPr id="29945" name="TextBox 29944">
              <a:extLst>
                <a:ext uri="{FF2B5EF4-FFF2-40B4-BE49-F238E27FC236}">
                  <a16:creationId xmlns:a16="http://schemas.microsoft.com/office/drawing/2014/main" id="{5B711538-8323-92F5-6AC3-CC7BAE8E91E9}"/>
                </a:ext>
              </a:extLst>
            </p:cNvPr>
            <p:cNvSpPr txBox="1"/>
            <p:nvPr/>
          </p:nvSpPr>
          <p:spPr>
            <a:xfrm>
              <a:off x="3831956" y="2425383"/>
              <a:ext cx="4133439" cy="369332"/>
            </a:xfrm>
            <a:prstGeom prst="rect">
              <a:avLst/>
            </a:prstGeom>
            <a:solidFill>
              <a:schemeClr val="bg1"/>
            </a:solidFill>
          </p:spPr>
          <p:txBody>
            <a:bodyPr wrap="none" rtlCol="0">
              <a:spAutoFit/>
            </a:bodyPr>
            <a:lstStyle/>
            <a:p>
              <a:r>
                <a:rPr lang="en-US" dirty="0"/>
                <a:t>Product Category Usage and Brand Choice</a:t>
              </a:r>
            </a:p>
          </p:txBody>
        </p:sp>
      </p:grpSp>
      <p:sp>
        <p:nvSpPr>
          <p:cNvPr id="29937" name="Oval 12">
            <a:extLst>
              <a:ext uri="{FF2B5EF4-FFF2-40B4-BE49-F238E27FC236}">
                <a16:creationId xmlns:a16="http://schemas.microsoft.com/office/drawing/2014/main" id="{978E0013-C384-4D0F-1CBC-96D4DE946BFC}"/>
              </a:ext>
            </a:extLst>
          </p:cNvPr>
          <p:cNvSpPr>
            <a:spLocks noChangeArrowheads="1"/>
          </p:cNvSpPr>
          <p:nvPr/>
        </p:nvSpPr>
        <p:spPr bwMode="auto">
          <a:xfrm>
            <a:off x="6694976" y="4782250"/>
            <a:ext cx="197137" cy="203785"/>
          </a:xfrm>
          <a:prstGeom prst="ellipse">
            <a:avLst/>
          </a:prstGeom>
          <a:solidFill>
            <a:srgbClr val="7030A0"/>
          </a:solidFill>
          <a:ln w="57150">
            <a:solidFill>
              <a:srgbClr val="FF0000"/>
            </a:solidFill>
            <a:round/>
            <a:headEnd/>
            <a:tailEnd/>
          </a:ln>
          <a:effectLst/>
        </p:spPr>
        <p:txBody>
          <a:bodyPr wrap="none" anchor="ctr"/>
          <a:lstStyle/>
          <a:p>
            <a:endParaRPr lang="en-US"/>
          </a:p>
        </p:txBody>
      </p:sp>
      <p:sp>
        <p:nvSpPr>
          <p:cNvPr id="29941" name="Oval 15">
            <a:extLst>
              <a:ext uri="{FF2B5EF4-FFF2-40B4-BE49-F238E27FC236}">
                <a16:creationId xmlns:a16="http://schemas.microsoft.com/office/drawing/2014/main" id="{185F011D-2E5E-E47C-4311-BB42F189FC13}"/>
              </a:ext>
            </a:extLst>
          </p:cNvPr>
          <p:cNvSpPr>
            <a:spLocks noChangeArrowheads="1"/>
          </p:cNvSpPr>
          <p:nvPr/>
        </p:nvSpPr>
        <p:spPr bwMode="auto">
          <a:xfrm>
            <a:off x="6571112" y="4522414"/>
            <a:ext cx="197137" cy="203785"/>
          </a:xfrm>
          <a:prstGeom prst="ellipse">
            <a:avLst/>
          </a:prstGeom>
          <a:solidFill>
            <a:srgbClr val="7030A0"/>
          </a:solidFill>
          <a:ln w="57150">
            <a:solidFill>
              <a:srgbClr val="00B0F0"/>
            </a:solidFill>
            <a:round/>
            <a:headEnd/>
            <a:tailEnd/>
          </a:ln>
          <a:effectLst/>
        </p:spPr>
        <p:txBody>
          <a:bodyPr wrap="none" anchor="ctr"/>
          <a:lstStyle/>
          <a:p>
            <a:endParaRPr lang="en-US"/>
          </a:p>
        </p:txBody>
      </p:sp>
      <p:sp>
        <p:nvSpPr>
          <p:cNvPr id="29942" name="Oval 97">
            <a:extLst>
              <a:ext uri="{FF2B5EF4-FFF2-40B4-BE49-F238E27FC236}">
                <a16:creationId xmlns:a16="http://schemas.microsoft.com/office/drawing/2014/main" id="{6E4DF62F-5D22-B4B2-5ECA-F5C25DD384E1}"/>
              </a:ext>
            </a:extLst>
          </p:cNvPr>
          <p:cNvSpPr>
            <a:spLocks noChangeArrowheads="1"/>
          </p:cNvSpPr>
          <p:nvPr/>
        </p:nvSpPr>
        <p:spPr bwMode="auto">
          <a:xfrm>
            <a:off x="6358861" y="4935964"/>
            <a:ext cx="197137" cy="203785"/>
          </a:xfrm>
          <a:prstGeom prst="ellipse">
            <a:avLst/>
          </a:prstGeom>
          <a:solidFill>
            <a:srgbClr val="7030A0"/>
          </a:solidFill>
          <a:ln w="57150">
            <a:solidFill>
              <a:schemeClr val="accent2">
                <a:lumMod val="75000"/>
              </a:schemeClr>
            </a:solidFill>
            <a:round/>
            <a:headEnd/>
            <a:tailEnd/>
          </a:ln>
          <a:effectLst/>
        </p:spPr>
        <p:txBody>
          <a:bodyPr wrap="none" anchor="ctr"/>
          <a:lstStyle/>
          <a:p>
            <a:endParaRPr lang="en-US"/>
          </a:p>
        </p:txBody>
      </p:sp>
      <p:sp>
        <p:nvSpPr>
          <p:cNvPr id="29946" name="Oval 15">
            <a:extLst>
              <a:ext uri="{FF2B5EF4-FFF2-40B4-BE49-F238E27FC236}">
                <a16:creationId xmlns:a16="http://schemas.microsoft.com/office/drawing/2014/main" id="{CCBBB8EC-651A-7434-2036-F1BA0374003D}"/>
              </a:ext>
            </a:extLst>
          </p:cNvPr>
          <p:cNvSpPr>
            <a:spLocks noChangeArrowheads="1"/>
          </p:cNvSpPr>
          <p:nvPr/>
        </p:nvSpPr>
        <p:spPr bwMode="auto">
          <a:xfrm>
            <a:off x="6399540" y="5263598"/>
            <a:ext cx="197137" cy="203785"/>
          </a:xfrm>
          <a:prstGeom prst="ellipse">
            <a:avLst/>
          </a:prstGeom>
          <a:solidFill>
            <a:srgbClr val="7030A0"/>
          </a:solidFill>
          <a:ln w="57150">
            <a:solidFill>
              <a:srgbClr val="00B0F0"/>
            </a:solidFill>
            <a:round/>
            <a:headEnd/>
            <a:tailEnd/>
          </a:ln>
          <a:effectLst/>
        </p:spPr>
        <p:txBody>
          <a:bodyPr wrap="none" anchor="ctr"/>
          <a:lstStyle/>
          <a:p>
            <a:endParaRPr lang="en-US"/>
          </a:p>
        </p:txBody>
      </p:sp>
      <p:sp>
        <p:nvSpPr>
          <p:cNvPr id="29947" name="Oval 22">
            <a:extLst>
              <a:ext uri="{FF2B5EF4-FFF2-40B4-BE49-F238E27FC236}">
                <a16:creationId xmlns:a16="http://schemas.microsoft.com/office/drawing/2014/main" id="{E2D0E255-3342-393D-15A9-9FA1B74B4E5E}"/>
              </a:ext>
            </a:extLst>
          </p:cNvPr>
          <p:cNvSpPr>
            <a:spLocks noChangeArrowheads="1"/>
          </p:cNvSpPr>
          <p:nvPr/>
        </p:nvSpPr>
        <p:spPr bwMode="auto">
          <a:xfrm>
            <a:off x="8513906" y="4908274"/>
            <a:ext cx="197137" cy="203785"/>
          </a:xfrm>
          <a:prstGeom prst="ellipse">
            <a:avLst/>
          </a:prstGeom>
          <a:solidFill>
            <a:srgbClr val="92D050"/>
          </a:solidFill>
          <a:ln w="57150">
            <a:solidFill>
              <a:schemeClr val="accent2">
                <a:lumMod val="75000"/>
              </a:schemeClr>
            </a:solidFill>
            <a:round/>
            <a:headEnd/>
            <a:tailEnd/>
          </a:ln>
          <a:effectLst/>
        </p:spPr>
        <p:txBody>
          <a:bodyPr wrap="none" anchor="ctr"/>
          <a:lstStyle/>
          <a:p>
            <a:endParaRPr lang="en-US"/>
          </a:p>
        </p:txBody>
      </p:sp>
      <p:sp>
        <p:nvSpPr>
          <p:cNvPr id="29948" name="Oval 77">
            <a:extLst>
              <a:ext uri="{FF2B5EF4-FFF2-40B4-BE49-F238E27FC236}">
                <a16:creationId xmlns:a16="http://schemas.microsoft.com/office/drawing/2014/main" id="{D86C53AA-CE19-D5DF-7026-0A226944376B}"/>
              </a:ext>
            </a:extLst>
          </p:cNvPr>
          <p:cNvSpPr>
            <a:spLocks noChangeArrowheads="1"/>
          </p:cNvSpPr>
          <p:nvPr/>
        </p:nvSpPr>
        <p:spPr bwMode="auto">
          <a:xfrm>
            <a:off x="9752405" y="4904795"/>
            <a:ext cx="197137" cy="203785"/>
          </a:xfrm>
          <a:prstGeom prst="ellipse">
            <a:avLst/>
          </a:prstGeom>
          <a:solidFill>
            <a:srgbClr val="92D050"/>
          </a:solidFill>
          <a:ln w="57150">
            <a:solidFill>
              <a:schemeClr val="tx1"/>
            </a:solidFill>
            <a:round/>
            <a:headEnd/>
            <a:tailEnd/>
          </a:ln>
          <a:effectLst/>
        </p:spPr>
        <p:txBody>
          <a:bodyPr wrap="none" anchor="ctr"/>
          <a:lstStyle/>
          <a:p>
            <a:endParaRPr lang="en-US"/>
          </a:p>
        </p:txBody>
      </p:sp>
      <p:sp>
        <p:nvSpPr>
          <p:cNvPr id="29949" name="Oval 102">
            <a:extLst>
              <a:ext uri="{FF2B5EF4-FFF2-40B4-BE49-F238E27FC236}">
                <a16:creationId xmlns:a16="http://schemas.microsoft.com/office/drawing/2014/main" id="{3898EAE8-4ECB-E7A1-2870-37860710A39C}"/>
              </a:ext>
            </a:extLst>
          </p:cNvPr>
          <p:cNvSpPr>
            <a:spLocks noChangeArrowheads="1"/>
          </p:cNvSpPr>
          <p:nvPr/>
        </p:nvSpPr>
        <p:spPr bwMode="auto">
          <a:xfrm>
            <a:off x="9151745" y="5448541"/>
            <a:ext cx="197137" cy="203785"/>
          </a:xfrm>
          <a:prstGeom prst="ellipse">
            <a:avLst/>
          </a:prstGeom>
          <a:solidFill>
            <a:srgbClr val="92D050"/>
          </a:solidFill>
          <a:ln w="57150">
            <a:solidFill>
              <a:srgbClr val="00B0F0"/>
            </a:solidFill>
            <a:round/>
            <a:headEnd/>
            <a:tailEnd/>
          </a:ln>
          <a:effectLst/>
        </p:spPr>
        <p:txBody>
          <a:bodyPr wrap="none" anchor="ctr"/>
          <a:lstStyle/>
          <a:p>
            <a:endParaRPr lang="en-US"/>
          </a:p>
        </p:txBody>
      </p:sp>
      <p:sp>
        <p:nvSpPr>
          <p:cNvPr id="29950" name="Oval 108">
            <a:extLst>
              <a:ext uri="{FF2B5EF4-FFF2-40B4-BE49-F238E27FC236}">
                <a16:creationId xmlns:a16="http://schemas.microsoft.com/office/drawing/2014/main" id="{725D3345-90E7-61C6-1273-A775AA52CF01}"/>
              </a:ext>
            </a:extLst>
          </p:cNvPr>
          <p:cNvSpPr>
            <a:spLocks noChangeArrowheads="1"/>
          </p:cNvSpPr>
          <p:nvPr/>
        </p:nvSpPr>
        <p:spPr bwMode="auto">
          <a:xfrm>
            <a:off x="8753249" y="5301416"/>
            <a:ext cx="197137" cy="203785"/>
          </a:xfrm>
          <a:prstGeom prst="ellipse">
            <a:avLst/>
          </a:prstGeom>
          <a:solidFill>
            <a:srgbClr val="92D050"/>
          </a:solidFill>
          <a:ln w="57150">
            <a:solidFill>
              <a:srgbClr val="FF0000"/>
            </a:solidFill>
            <a:round/>
            <a:headEnd/>
            <a:tailEnd/>
          </a:ln>
          <a:effectLst/>
        </p:spPr>
        <p:txBody>
          <a:bodyPr wrap="none" anchor="ctr"/>
          <a:lstStyle/>
          <a:p>
            <a:endParaRPr lang="en-US"/>
          </a:p>
        </p:txBody>
      </p:sp>
      <p:sp>
        <p:nvSpPr>
          <p:cNvPr id="29951" name="Oval 22">
            <a:extLst>
              <a:ext uri="{FF2B5EF4-FFF2-40B4-BE49-F238E27FC236}">
                <a16:creationId xmlns:a16="http://schemas.microsoft.com/office/drawing/2014/main" id="{B8B52A88-5ACC-D443-3942-9B4F6DB44764}"/>
              </a:ext>
            </a:extLst>
          </p:cNvPr>
          <p:cNvSpPr>
            <a:spLocks noChangeArrowheads="1"/>
          </p:cNvSpPr>
          <p:nvPr/>
        </p:nvSpPr>
        <p:spPr bwMode="auto">
          <a:xfrm>
            <a:off x="9217737" y="4458140"/>
            <a:ext cx="197137" cy="203785"/>
          </a:xfrm>
          <a:prstGeom prst="ellipse">
            <a:avLst/>
          </a:prstGeom>
          <a:solidFill>
            <a:srgbClr val="92D050"/>
          </a:solidFill>
          <a:ln w="57150">
            <a:solidFill>
              <a:schemeClr val="accent2">
                <a:lumMod val="75000"/>
              </a:schemeClr>
            </a:solidFill>
            <a:round/>
            <a:headEnd/>
            <a:tailEnd/>
          </a:ln>
          <a:effectLst/>
        </p:spPr>
        <p:txBody>
          <a:bodyPr wrap="none" anchor="ctr"/>
          <a:lstStyle/>
          <a:p>
            <a:endParaRPr lang="en-US"/>
          </a:p>
        </p:txBody>
      </p:sp>
      <p:sp>
        <p:nvSpPr>
          <p:cNvPr id="129" name="Oval 77">
            <a:extLst>
              <a:ext uri="{FF2B5EF4-FFF2-40B4-BE49-F238E27FC236}">
                <a16:creationId xmlns:a16="http://schemas.microsoft.com/office/drawing/2014/main" id="{E0D7528A-79CE-31DF-01EF-1E1A1173101B}"/>
              </a:ext>
            </a:extLst>
          </p:cNvPr>
          <p:cNvSpPr>
            <a:spLocks noChangeArrowheads="1"/>
          </p:cNvSpPr>
          <p:nvPr/>
        </p:nvSpPr>
        <p:spPr bwMode="auto">
          <a:xfrm>
            <a:off x="9665013" y="5492064"/>
            <a:ext cx="197137" cy="203785"/>
          </a:xfrm>
          <a:prstGeom prst="ellipse">
            <a:avLst/>
          </a:prstGeom>
          <a:solidFill>
            <a:srgbClr val="92D050"/>
          </a:solidFill>
          <a:ln w="57150">
            <a:solidFill>
              <a:schemeClr val="tx1"/>
            </a:solidFill>
            <a:round/>
            <a:headEnd/>
            <a:tailEnd/>
          </a:ln>
          <a:effectLst/>
        </p:spPr>
        <p:txBody>
          <a:bodyPr wrap="none" anchor="ctr"/>
          <a:lstStyle/>
          <a:p>
            <a:endParaRPr lang="en-US"/>
          </a:p>
        </p:txBody>
      </p:sp>
      <p:sp>
        <p:nvSpPr>
          <p:cNvPr id="29952" name="Oval 102">
            <a:extLst>
              <a:ext uri="{FF2B5EF4-FFF2-40B4-BE49-F238E27FC236}">
                <a16:creationId xmlns:a16="http://schemas.microsoft.com/office/drawing/2014/main" id="{11322116-D58A-5090-EC8A-B128D715BF4F}"/>
              </a:ext>
            </a:extLst>
          </p:cNvPr>
          <p:cNvSpPr>
            <a:spLocks noChangeArrowheads="1"/>
          </p:cNvSpPr>
          <p:nvPr/>
        </p:nvSpPr>
        <p:spPr bwMode="auto">
          <a:xfrm>
            <a:off x="9661889" y="4478765"/>
            <a:ext cx="197137" cy="203785"/>
          </a:xfrm>
          <a:prstGeom prst="ellipse">
            <a:avLst/>
          </a:prstGeom>
          <a:solidFill>
            <a:srgbClr val="92D050"/>
          </a:solidFill>
          <a:ln w="57150">
            <a:solidFill>
              <a:srgbClr val="00B0F0"/>
            </a:solidFill>
            <a:round/>
            <a:headEnd/>
            <a:tailEnd/>
          </a:ln>
          <a:effectLst/>
        </p:spPr>
        <p:txBody>
          <a:bodyPr wrap="none" anchor="ctr"/>
          <a:lstStyle/>
          <a:p>
            <a:endParaRPr lang="en-US"/>
          </a:p>
        </p:txBody>
      </p:sp>
      <p:sp>
        <p:nvSpPr>
          <p:cNvPr id="29953" name="Oval 108">
            <a:extLst>
              <a:ext uri="{FF2B5EF4-FFF2-40B4-BE49-F238E27FC236}">
                <a16:creationId xmlns:a16="http://schemas.microsoft.com/office/drawing/2014/main" id="{A86BCD49-8F8D-D2F5-7AAC-02496CDEDC4B}"/>
              </a:ext>
            </a:extLst>
          </p:cNvPr>
          <p:cNvSpPr>
            <a:spLocks noChangeArrowheads="1"/>
          </p:cNvSpPr>
          <p:nvPr/>
        </p:nvSpPr>
        <p:spPr bwMode="auto">
          <a:xfrm>
            <a:off x="8868200" y="4450290"/>
            <a:ext cx="197137" cy="203785"/>
          </a:xfrm>
          <a:prstGeom prst="ellipse">
            <a:avLst/>
          </a:prstGeom>
          <a:solidFill>
            <a:srgbClr val="92D050"/>
          </a:solidFill>
          <a:ln w="57150">
            <a:solidFill>
              <a:srgbClr val="FF0000"/>
            </a:solidFill>
            <a:round/>
            <a:headEnd/>
            <a:tailEnd/>
          </a:ln>
          <a:effectLst/>
        </p:spPr>
        <p:txBody>
          <a:bodyPr wrap="none" anchor="ctr"/>
          <a:lstStyle/>
          <a:p>
            <a:endParaRPr lang="en-US"/>
          </a:p>
        </p:txBody>
      </p:sp>
      <p:sp>
        <p:nvSpPr>
          <p:cNvPr id="29954" name="Oval 22">
            <a:extLst>
              <a:ext uri="{FF2B5EF4-FFF2-40B4-BE49-F238E27FC236}">
                <a16:creationId xmlns:a16="http://schemas.microsoft.com/office/drawing/2014/main" id="{534D11E5-E3B3-D6D0-55E1-133BDA8F70A6}"/>
              </a:ext>
            </a:extLst>
          </p:cNvPr>
          <p:cNvSpPr>
            <a:spLocks noChangeArrowheads="1"/>
          </p:cNvSpPr>
          <p:nvPr/>
        </p:nvSpPr>
        <p:spPr bwMode="auto">
          <a:xfrm>
            <a:off x="10387588" y="5509396"/>
            <a:ext cx="197137" cy="203785"/>
          </a:xfrm>
          <a:prstGeom prst="ellipse">
            <a:avLst/>
          </a:prstGeom>
          <a:solidFill>
            <a:srgbClr val="92D050"/>
          </a:solidFill>
          <a:ln w="57150">
            <a:solidFill>
              <a:schemeClr val="accent2">
                <a:lumMod val="75000"/>
              </a:schemeClr>
            </a:solidFill>
            <a:round/>
            <a:headEnd/>
            <a:tailEnd/>
          </a:ln>
          <a:effectLst/>
        </p:spPr>
        <p:txBody>
          <a:bodyPr wrap="none" anchor="ctr"/>
          <a:lstStyle/>
          <a:p>
            <a:endParaRPr lang="en-US"/>
          </a:p>
        </p:txBody>
      </p:sp>
      <p:sp>
        <p:nvSpPr>
          <p:cNvPr id="29955" name="Oval 77">
            <a:extLst>
              <a:ext uri="{FF2B5EF4-FFF2-40B4-BE49-F238E27FC236}">
                <a16:creationId xmlns:a16="http://schemas.microsoft.com/office/drawing/2014/main" id="{7121E1F8-41B2-1E16-D537-12FE3B555F93}"/>
              </a:ext>
            </a:extLst>
          </p:cNvPr>
          <p:cNvSpPr>
            <a:spLocks noChangeArrowheads="1"/>
          </p:cNvSpPr>
          <p:nvPr/>
        </p:nvSpPr>
        <p:spPr bwMode="auto">
          <a:xfrm>
            <a:off x="10156662" y="4954462"/>
            <a:ext cx="197137" cy="203785"/>
          </a:xfrm>
          <a:prstGeom prst="ellipse">
            <a:avLst/>
          </a:prstGeom>
          <a:solidFill>
            <a:srgbClr val="92D050"/>
          </a:solidFill>
          <a:ln w="57150">
            <a:solidFill>
              <a:schemeClr val="tx1"/>
            </a:solidFill>
            <a:round/>
            <a:headEnd/>
            <a:tailEnd/>
          </a:ln>
          <a:effectLst/>
        </p:spPr>
        <p:txBody>
          <a:bodyPr wrap="none" anchor="ctr"/>
          <a:lstStyle/>
          <a:p>
            <a:endParaRPr lang="en-US"/>
          </a:p>
        </p:txBody>
      </p:sp>
      <p:sp>
        <p:nvSpPr>
          <p:cNvPr id="29956" name="Oval 102">
            <a:extLst>
              <a:ext uri="{FF2B5EF4-FFF2-40B4-BE49-F238E27FC236}">
                <a16:creationId xmlns:a16="http://schemas.microsoft.com/office/drawing/2014/main" id="{F7CACA81-6BB8-BC8A-0F3C-F89D42AE88AA}"/>
              </a:ext>
            </a:extLst>
          </p:cNvPr>
          <p:cNvSpPr>
            <a:spLocks noChangeArrowheads="1"/>
          </p:cNvSpPr>
          <p:nvPr/>
        </p:nvSpPr>
        <p:spPr bwMode="auto">
          <a:xfrm>
            <a:off x="8912805" y="4757338"/>
            <a:ext cx="197137" cy="203785"/>
          </a:xfrm>
          <a:prstGeom prst="ellipse">
            <a:avLst/>
          </a:prstGeom>
          <a:solidFill>
            <a:srgbClr val="92D050"/>
          </a:solidFill>
          <a:ln w="57150">
            <a:solidFill>
              <a:srgbClr val="00B0F0"/>
            </a:solidFill>
            <a:round/>
            <a:headEnd/>
            <a:tailEnd/>
          </a:ln>
          <a:effectLst/>
        </p:spPr>
        <p:txBody>
          <a:bodyPr wrap="none" anchor="ctr"/>
          <a:lstStyle/>
          <a:p>
            <a:endParaRPr lang="en-US"/>
          </a:p>
        </p:txBody>
      </p:sp>
      <p:sp>
        <p:nvSpPr>
          <p:cNvPr id="29957" name="Oval 108">
            <a:extLst>
              <a:ext uri="{FF2B5EF4-FFF2-40B4-BE49-F238E27FC236}">
                <a16:creationId xmlns:a16="http://schemas.microsoft.com/office/drawing/2014/main" id="{C6BF287C-94CC-5A1C-B2CF-FBB26DB03901}"/>
              </a:ext>
            </a:extLst>
          </p:cNvPr>
          <p:cNvSpPr>
            <a:spLocks noChangeArrowheads="1"/>
          </p:cNvSpPr>
          <p:nvPr/>
        </p:nvSpPr>
        <p:spPr bwMode="auto">
          <a:xfrm>
            <a:off x="10167001" y="4532163"/>
            <a:ext cx="197137" cy="203785"/>
          </a:xfrm>
          <a:prstGeom prst="ellipse">
            <a:avLst/>
          </a:prstGeom>
          <a:solidFill>
            <a:srgbClr val="92D050"/>
          </a:solidFill>
          <a:ln w="57150">
            <a:solidFill>
              <a:srgbClr val="FF0000"/>
            </a:solidFill>
            <a:round/>
            <a:headEnd/>
            <a:tailEnd/>
          </a:ln>
          <a:effectLst/>
        </p:spPr>
        <p:txBody>
          <a:bodyPr wrap="none" anchor="ctr"/>
          <a:lstStyle/>
          <a:p>
            <a:endParaRPr lang="en-US"/>
          </a:p>
        </p:txBody>
      </p:sp>
      <p:sp>
        <p:nvSpPr>
          <p:cNvPr id="29958" name="Oval 13">
            <a:extLst>
              <a:ext uri="{FF2B5EF4-FFF2-40B4-BE49-F238E27FC236}">
                <a16:creationId xmlns:a16="http://schemas.microsoft.com/office/drawing/2014/main" id="{75214923-03E0-7331-F277-CBD03CD813C1}"/>
              </a:ext>
            </a:extLst>
          </p:cNvPr>
          <p:cNvSpPr>
            <a:spLocks noChangeArrowheads="1"/>
          </p:cNvSpPr>
          <p:nvPr/>
        </p:nvSpPr>
        <p:spPr bwMode="auto">
          <a:xfrm>
            <a:off x="1878002" y="5165262"/>
            <a:ext cx="197137" cy="203785"/>
          </a:xfrm>
          <a:prstGeom prst="ellipse">
            <a:avLst/>
          </a:prstGeom>
          <a:solidFill>
            <a:schemeClr val="accent2">
              <a:lumMod val="75000"/>
            </a:schemeClr>
          </a:solidFill>
          <a:ln w="38100">
            <a:solidFill>
              <a:schemeClr val="tx1"/>
            </a:solidFill>
            <a:round/>
            <a:headEnd/>
            <a:tailEnd/>
          </a:ln>
          <a:effectLst/>
        </p:spPr>
        <p:txBody>
          <a:bodyPr wrap="none" anchor="ctr"/>
          <a:lstStyle/>
          <a:p>
            <a:endParaRPr lang="en-US"/>
          </a:p>
        </p:txBody>
      </p:sp>
      <p:sp>
        <p:nvSpPr>
          <p:cNvPr id="29959" name="Oval 46">
            <a:extLst>
              <a:ext uri="{FF2B5EF4-FFF2-40B4-BE49-F238E27FC236}">
                <a16:creationId xmlns:a16="http://schemas.microsoft.com/office/drawing/2014/main" id="{FE2947CC-306F-E998-E1B9-C5292723B757}"/>
              </a:ext>
            </a:extLst>
          </p:cNvPr>
          <p:cNvSpPr>
            <a:spLocks noChangeArrowheads="1"/>
          </p:cNvSpPr>
          <p:nvPr/>
        </p:nvSpPr>
        <p:spPr bwMode="auto">
          <a:xfrm>
            <a:off x="2035814" y="5453238"/>
            <a:ext cx="197137" cy="203785"/>
          </a:xfrm>
          <a:prstGeom prst="ellipse">
            <a:avLst/>
          </a:prstGeom>
          <a:solidFill>
            <a:schemeClr val="accent2">
              <a:lumMod val="75000"/>
            </a:schemeClr>
          </a:solidFill>
          <a:ln w="57150">
            <a:solidFill>
              <a:srgbClr val="00B0F0"/>
            </a:solidFill>
            <a:round/>
            <a:headEnd/>
            <a:tailEnd/>
          </a:ln>
          <a:effectLst/>
        </p:spPr>
        <p:txBody>
          <a:bodyPr wrap="none" anchor="ctr"/>
          <a:lstStyle/>
          <a:p>
            <a:endParaRPr lang="en-US"/>
          </a:p>
        </p:txBody>
      </p:sp>
      <p:sp>
        <p:nvSpPr>
          <p:cNvPr id="29960" name="Oval 73">
            <a:extLst>
              <a:ext uri="{FF2B5EF4-FFF2-40B4-BE49-F238E27FC236}">
                <a16:creationId xmlns:a16="http://schemas.microsoft.com/office/drawing/2014/main" id="{A7E0148D-2393-3593-FA67-B527C004AC5E}"/>
              </a:ext>
            </a:extLst>
          </p:cNvPr>
          <p:cNvSpPr>
            <a:spLocks noChangeArrowheads="1"/>
          </p:cNvSpPr>
          <p:nvPr/>
        </p:nvSpPr>
        <p:spPr bwMode="auto">
          <a:xfrm>
            <a:off x="1708987" y="5521233"/>
            <a:ext cx="197137" cy="203785"/>
          </a:xfrm>
          <a:prstGeom prst="ellipse">
            <a:avLst/>
          </a:prstGeom>
          <a:solidFill>
            <a:schemeClr val="accent2">
              <a:lumMod val="75000"/>
            </a:schemeClr>
          </a:solidFill>
          <a:ln w="57150">
            <a:solidFill>
              <a:srgbClr val="FF0000"/>
            </a:solidFill>
            <a:round/>
            <a:headEnd/>
            <a:tailEnd/>
          </a:ln>
          <a:effectLst/>
        </p:spPr>
        <p:txBody>
          <a:bodyPr wrap="none" anchor="ctr"/>
          <a:lstStyle/>
          <a:p>
            <a:endParaRPr lang="en-US"/>
          </a:p>
        </p:txBody>
      </p:sp>
      <p:sp>
        <p:nvSpPr>
          <p:cNvPr id="29961" name="Oval 134">
            <a:extLst>
              <a:ext uri="{FF2B5EF4-FFF2-40B4-BE49-F238E27FC236}">
                <a16:creationId xmlns:a16="http://schemas.microsoft.com/office/drawing/2014/main" id="{5B0BF934-0755-7A44-8693-F4FF1B7DDE1F}"/>
              </a:ext>
            </a:extLst>
          </p:cNvPr>
          <p:cNvSpPr>
            <a:spLocks noChangeArrowheads="1"/>
          </p:cNvSpPr>
          <p:nvPr/>
        </p:nvSpPr>
        <p:spPr bwMode="auto">
          <a:xfrm>
            <a:off x="1322181" y="5182457"/>
            <a:ext cx="197137" cy="203785"/>
          </a:xfrm>
          <a:prstGeom prst="ellipse">
            <a:avLst/>
          </a:prstGeom>
          <a:solidFill>
            <a:schemeClr val="accent2">
              <a:lumMod val="75000"/>
            </a:schemeClr>
          </a:solidFill>
          <a:ln w="57150">
            <a:solidFill>
              <a:srgbClr val="00B050"/>
            </a:solidFill>
            <a:round/>
            <a:headEnd/>
            <a:tailEnd/>
          </a:ln>
          <a:effectLst/>
        </p:spPr>
        <p:txBody>
          <a:bodyPr wrap="none" anchor="ctr"/>
          <a:lstStyle/>
          <a:p>
            <a:endParaRPr lang="en-US"/>
          </a:p>
        </p:txBody>
      </p:sp>
      <p:sp>
        <p:nvSpPr>
          <p:cNvPr id="29962" name="Oval 13">
            <a:extLst>
              <a:ext uri="{FF2B5EF4-FFF2-40B4-BE49-F238E27FC236}">
                <a16:creationId xmlns:a16="http://schemas.microsoft.com/office/drawing/2014/main" id="{F76781ED-E99D-D642-7056-4957ECFEBC91}"/>
              </a:ext>
            </a:extLst>
          </p:cNvPr>
          <p:cNvSpPr>
            <a:spLocks noChangeArrowheads="1"/>
          </p:cNvSpPr>
          <p:nvPr/>
        </p:nvSpPr>
        <p:spPr bwMode="auto">
          <a:xfrm>
            <a:off x="1049176" y="5118653"/>
            <a:ext cx="197137" cy="203785"/>
          </a:xfrm>
          <a:prstGeom prst="ellipse">
            <a:avLst/>
          </a:prstGeom>
          <a:solidFill>
            <a:schemeClr val="accent2">
              <a:lumMod val="75000"/>
            </a:schemeClr>
          </a:solidFill>
          <a:ln w="38100">
            <a:solidFill>
              <a:schemeClr val="tx1"/>
            </a:solidFill>
            <a:round/>
            <a:headEnd/>
            <a:tailEnd/>
          </a:ln>
          <a:effectLst/>
        </p:spPr>
        <p:txBody>
          <a:bodyPr wrap="none" anchor="ctr"/>
          <a:lstStyle/>
          <a:p>
            <a:endParaRPr lang="en-US"/>
          </a:p>
        </p:txBody>
      </p:sp>
      <p:sp>
        <p:nvSpPr>
          <p:cNvPr id="29963" name="Oval 46">
            <a:extLst>
              <a:ext uri="{FF2B5EF4-FFF2-40B4-BE49-F238E27FC236}">
                <a16:creationId xmlns:a16="http://schemas.microsoft.com/office/drawing/2014/main" id="{21A401B0-5439-C775-8ABA-569CCF0442D3}"/>
              </a:ext>
            </a:extLst>
          </p:cNvPr>
          <p:cNvSpPr>
            <a:spLocks noChangeArrowheads="1"/>
          </p:cNvSpPr>
          <p:nvPr/>
        </p:nvSpPr>
        <p:spPr bwMode="auto">
          <a:xfrm>
            <a:off x="1771674" y="4689136"/>
            <a:ext cx="197137" cy="203785"/>
          </a:xfrm>
          <a:prstGeom prst="ellipse">
            <a:avLst/>
          </a:prstGeom>
          <a:solidFill>
            <a:schemeClr val="accent2">
              <a:lumMod val="75000"/>
            </a:schemeClr>
          </a:solidFill>
          <a:ln w="57150">
            <a:solidFill>
              <a:srgbClr val="00B0F0"/>
            </a:solidFill>
            <a:round/>
            <a:headEnd/>
            <a:tailEnd/>
          </a:ln>
          <a:effectLst/>
        </p:spPr>
        <p:txBody>
          <a:bodyPr wrap="none" anchor="ctr"/>
          <a:lstStyle/>
          <a:p>
            <a:endParaRPr lang="en-US"/>
          </a:p>
        </p:txBody>
      </p:sp>
      <p:sp>
        <p:nvSpPr>
          <p:cNvPr id="29964" name="Oval 73">
            <a:extLst>
              <a:ext uri="{FF2B5EF4-FFF2-40B4-BE49-F238E27FC236}">
                <a16:creationId xmlns:a16="http://schemas.microsoft.com/office/drawing/2014/main" id="{29916F57-69CA-1ACF-2E74-CF596F3A89AE}"/>
              </a:ext>
            </a:extLst>
          </p:cNvPr>
          <p:cNvSpPr>
            <a:spLocks noChangeArrowheads="1"/>
          </p:cNvSpPr>
          <p:nvPr/>
        </p:nvSpPr>
        <p:spPr bwMode="auto">
          <a:xfrm>
            <a:off x="1387344" y="4826646"/>
            <a:ext cx="197137" cy="203785"/>
          </a:xfrm>
          <a:prstGeom prst="ellipse">
            <a:avLst/>
          </a:prstGeom>
          <a:solidFill>
            <a:schemeClr val="accent2">
              <a:lumMod val="75000"/>
            </a:schemeClr>
          </a:solidFill>
          <a:ln w="57150">
            <a:solidFill>
              <a:srgbClr val="FF0000"/>
            </a:solidFill>
            <a:round/>
            <a:headEnd/>
            <a:tailEnd/>
          </a:ln>
          <a:effectLst/>
        </p:spPr>
        <p:txBody>
          <a:bodyPr wrap="none" anchor="ctr"/>
          <a:lstStyle/>
          <a:p>
            <a:endParaRPr lang="en-US"/>
          </a:p>
        </p:txBody>
      </p:sp>
      <p:sp>
        <p:nvSpPr>
          <p:cNvPr id="29965" name="Oval 134">
            <a:extLst>
              <a:ext uri="{FF2B5EF4-FFF2-40B4-BE49-F238E27FC236}">
                <a16:creationId xmlns:a16="http://schemas.microsoft.com/office/drawing/2014/main" id="{ADA92B91-5272-8870-F0E6-4D75C76317A5}"/>
              </a:ext>
            </a:extLst>
          </p:cNvPr>
          <p:cNvSpPr>
            <a:spLocks noChangeArrowheads="1"/>
          </p:cNvSpPr>
          <p:nvPr/>
        </p:nvSpPr>
        <p:spPr bwMode="auto">
          <a:xfrm>
            <a:off x="929858" y="5516446"/>
            <a:ext cx="197137" cy="203785"/>
          </a:xfrm>
          <a:prstGeom prst="ellipse">
            <a:avLst/>
          </a:prstGeom>
          <a:solidFill>
            <a:schemeClr val="accent2">
              <a:lumMod val="75000"/>
            </a:schemeClr>
          </a:solidFill>
          <a:ln w="57150">
            <a:solidFill>
              <a:srgbClr val="00B050"/>
            </a:solidFill>
            <a:round/>
            <a:headEnd/>
            <a:tailEnd/>
          </a:ln>
          <a:effectLst/>
        </p:spPr>
        <p:txBody>
          <a:bodyPr wrap="none" anchor="ctr"/>
          <a:lstStyle/>
          <a:p>
            <a:endParaRPr lang="en-US"/>
          </a:p>
        </p:txBody>
      </p:sp>
      <p:sp>
        <p:nvSpPr>
          <p:cNvPr id="29966" name="Oval 13">
            <a:extLst>
              <a:ext uri="{FF2B5EF4-FFF2-40B4-BE49-F238E27FC236}">
                <a16:creationId xmlns:a16="http://schemas.microsoft.com/office/drawing/2014/main" id="{5B5CC9B6-9CBB-78BE-7421-55E68E606A5E}"/>
              </a:ext>
            </a:extLst>
          </p:cNvPr>
          <p:cNvSpPr>
            <a:spLocks noChangeArrowheads="1"/>
          </p:cNvSpPr>
          <p:nvPr/>
        </p:nvSpPr>
        <p:spPr bwMode="auto">
          <a:xfrm>
            <a:off x="1374108" y="4486982"/>
            <a:ext cx="197137" cy="203785"/>
          </a:xfrm>
          <a:prstGeom prst="ellipse">
            <a:avLst/>
          </a:prstGeom>
          <a:solidFill>
            <a:schemeClr val="accent2">
              <a:lumMod val="75000"/>
            </a:schemeClr>
          </a:solidFill>
          <a:ln w="38100">
            <a:solidFill>
              <a:schemeClr val="tx1"/>
            </a:solidFill>
            <a:round/>
            <a:headEnd/>
            <a:tailEnd/>
          </a:ln>
          <a:effectLst/>
        </p:spPr>
        <p:txBody>
          <a:bodyPr wrap="none" anchor="ctr"/>
          <a:lstStyle/>
          <a:p>
            <a:endParaRPr lang="en-US"/>
          </a:p>
        </p:txBody>
      </p:sp>
      <p:sp>
        <p:nvSpPr>
          <p:cNvPr id="29967" name="Oval 46">
            <a:extLst>
              <a:ext uri="{FF2B5EF4-FFF2-40B4-BE49-F238E27FC236}">
                <a16:creationId xmlns:a16="http://schemas.microsoft.com/office/drawing/2014/main" id="{B34FC2C0-1F4F-C248-02C4-D6B57BB23224}"/>
              </a:ext>
            </a:extLst>
          </p:cNvPr>
          <p:cNvSpPr>
            <a:spLocks noChangeArrowheads="1"/>
          </p:cNvSpPr>
          <p:nvPr/>
        </p:nvSpPr>
        <p:spPr bwMode="auto">
          <a:xfrm>
            <a:off x="811292" y="4453075"/>
            <a:ext cx="197137" cy="203785"/>
          </a:xfrm>
          <a:prstGeom prst="ellipse">
            <a:avLst/>
          </a:prstGeom>
          <a:solidFill>
            <a:schemeClr val="accent2">
              <a:lumMod val="75000"/>
            </a:schemeClr>
          </a:solidFill>
          <a:ln w="57150">
            <a:solidFill>
              <a:srgbClr val="00B0F0"/>
            </a:solidFill>
            <a:round/>
            <a:headEnd/>
            <a:tailEnd/>
          </a:ln>
          <a:effectLst/>
        </p:spPr>
        <p:txBody>
          <a:bodyPr wrap="none" anchor="ctr"/>
          <a:lstStyle/>
          <a:p>
            <a:endParaRPr lang="en-US"/>
          </a:p>
        </p:txBody>
      </p:sp>
      <p:sp>
        <p:nvSpPr>
          <p:cNvPr id="29968" name="Oval 73">
            <a:extLst>
              <a:ext uri="{FF2B5EF4-FFF2-40B4-BE49-F238E27FC236}">
                <a16:creationId xmlns:a16="http://schemas.microsoft.com/office/drawing/2014/main" id="{868FA359-0704-667B-8AE2-2A079E840711}"/>
              </a:ext>
            </a:extLst>
          </p:cNvPr>
          <p:cNvSpPr>
            <a:spLocks noChangeArrowheads="1"/>
          </p:cNvSpPr>
          <p:nvPr/>
        </p:nvSpPr>
        <p:spPr bwMode="auto">
          <a:xfrm>
            <a:off x="1319054" y="5505201"/>
            <a:ext cx="197137" cy="203785"/>
          </a:xfrm>
          <a:prstGeom prst="ellipse">
            <a:avLst/>
          </a:prstGeom>
          <a:solidFill>
            <a:schemeClr val="accent2">
              <a:lumMod val="75000"/>
            </a:schemeClr>
          </a:solidFill>
          <a:ln w="57150">
            <a:solidFill>
              <a:srgbClr val="FF0000"/>
            </a:solidFill>
            <a:round/>
            <a:headEnd/>
            <a:tailEnd/>
          </a:ln>
          <a:effectLst/>
        </p:spPr>
        <p:txBody>
          <a:bodyPr wrap="none" anchor="ctr"/>
          <a:lstStyle/>
          <a:p>
            <a:endParaRPr lang="en-US"/>
          </a:p>
        </p:txBody>
      </p:sp>
      <p:sp>
        <p:nvSpPr>
          <p:cNvPr id="29969" name="Oval 134">
            <a:extLst>
              <a:ext uri="{FF2B5EF4-FFF2-40B4-BE49-F238E27FC236}">
                <a16:creationId xmlns:a16="http://schemas.microsoft.com/office/drawing/2014/main" id="{106B9F3A-ABB7-1430-FD70-EB3832586218}"/>
              </a:ext>
            </a:extLst>
          </p:cNvPr>
          <p:cNvSpPr>
            <a:spLocks noChangeArrowheads="1"/>
          </p:cNvSpPr>
          <p:nvPr/>
        </p:nvSpPr>
        <p:spPr bwMode="auto">
          <a:xfrm>
            <a:off x="1630839" y="4996318"/>
            <a:ext cx="197137" cy="203785"/>
          </a:xfrm>
          <a:prstGeom prst="ellipse">
            <a:avLst/>
          </a:prstGeom>
          <a:solidFill>
            <a:schemeClr val="accent2">
              <a:lumMod val="75000"/>
            </a:schemeClr>
          </a:solidFill>
          <a:ln w="57150">
            <a:solidFill>
              <a:srgbClr val="00B050"/>
            </a:solidFill>
            <a:round/>
            <a:headEnd/>
            <a:tailEnd/>
          </a:ln>
          <a:effectLst/>
        </p:spPr>
        <p:txBody>
          <a:bodyPr wrap="none" anchor="ctr"/>
          <a:lstStyle/>
          <a:p>
            <a:endParaRPr lang="en-US"/>
          </a:p>
        </p:txBody>
      </p:sp>
      <p:sp>
        <p:nvSpPr>
          <p:cNvPr id="29970" name="Oval 11">
            <a:extLst>
              <a:ext uri="{FF2B5EF4-FFF2-40B4-BE49-F238E27FC236}">
                <a16:creationId xmlns:a16="http://schemas.microsoft.com/office/drawing/2014/main" id="{EAF7545E-B111-E806-1568-C963A339B606}"/>
              </a:ext>
            </a:extLst>
          </p:cNvPr>
          <p:cNvSpPr>
            <a:spLocks noChangeArrowheads="1"/>
          </p:cNvSpPr>
          <p:nvPr/>
        </p:nvSpPr>
        <p:spPr bwMode="auto">
          <a:xfrm>
            <a:off x="3277812" y="4689161"/>
            <a:ext cx="197137" cy="203785"/>
          </a:xfrm>
          <a:prstGeom prst="ellipse">
            <a:avLst/>
          </a:prstGeom>
          <a:solidFill>
            <a:schemeClr val="accent1">
              <a:lumMod val="60000"/>
              <a:lumOff val="40000"/>
            </a:schemeClr>
          </a:solidFill>
          <a:ln w="38100">
            <a:solidFill>
              <a:schemeClr val="tx1"/>
            </a:solidFill>
            <a:round/>
            <a:headEnd/>
            <a:tailEnd/>
          </a:ln>
          <a:effectLst/>
        </p:spPr>
        <p:txBody>
          <a:bodyPr wrap="none" anchor="ctr"/>
          <a:lstStyle/>
          <a:p>
            <a:endParaRPr lang="en-US"/>
          </a:p>
        </p:txBody>
      </p:sp>
      <p:sp>
        <p:nvSpPr>
          <p:cNvPr id="29971" name="Oval 17">
            <a:extLst>
              <a:ext uri="{FF2B5EF4-FFF2-40B4-BE49-F238E27FC236}">
                <a16:creationId xmlns:a16="http://schemas.microsoft.com/office/drawing/2014/main" id="{1D6EFC3B-C7C5-C30C-6D51-1EA4F86B7A0F}"/>
              </a:ext>
            </a:extLst>
          </p:cNvPr>
          <p:cNvSpPr>
            <a:spLocks noChangeArrowheads="1"/>
          </p:cNvSpPr>
          <p:nvPr/>
        </p:nvSpPr>
        <p:spPr bwMode="auto">
          <a:xfrm>
            <a:off x="3117586" y="4940198"/>
            <a:ext cx="197137" cy="203785"/>
          </a:xfrm>
          <a:prstGeom prst="ellipse">
            <a:avLst/>
          </a:prstGeom>
          <a:solidFill>
            <a:schemeClr val="accent1">
              <a:lumMod val="60000"/>
              <a:lumOff val="40000"/>
            </a:schemeClr>
          </a:solidFill>
          <a:ln w="57150">
            <a:solidFill>
              <a:srgbClr val="00B0F0"/>
            </a:solidFill>
            <a:round/>
            <a:headEnd/>
            <a:tailEnd/>
          </a:ln>
          <a:effectLst/>
        </p:spPr>
        <p:txBody>
          <a:bodyPr wrap="none" anchor="ctr"/>
          <a:lstStyle/>
          <a:p>
            <a:endParaRPr lang="en-US"/>
          </a:p>
        </p:txBody>
      </p:sp>
      <p:sp>
        <p:nvSpPr>
          <p:cNvPr id="29972" name="Oval 68">
            <a:extLst>
              <a:ext uri="{FF2B5EF4-FFF2-40B4-BE49-F238E27FC236}">
                <a16:creationId xmlns:a16="http://schemas.microsoft.com/office/drawing/2014/main" id="{3C4E167D-0341-ED93-CFB9-909EDA2AA2A7}"/>
              </a:ext>
            </a:extLst>
          </p:cNvPr>
          <p:cNvSpPr>
            <a:spLocks noChangeArrowheads="1"/>
          </p:cNvSpPr>
          <p:nvPr/>
        </p:nvSpPr>
        <p:spPr bwMode="auto">
          <a:xfrm>
            <a:off x="3626372" y="4836013"/>
            <a:ext cx="197137" cy="203785"/>
          </a:xfrm>
          <a:prstGeom prst="ellipse">
            <a:avLst/>
          </a:prstGeom>
          <a:solidFill>
            <a:schemeClr val="accent1">
              <a:lumMod val="60000"/>
              <a:lumOff val="40000"/>
            </a:schemeClr>
          </a:solidFill>
          <a:ln w="57150">
            <a:solidFill>
              <a:srgbClr val="FF0000"/>
            </a:solidFill>
            <a:round/>
            <a:headEnd/>
            <a:tailEnd/>
          </a:ln>
          <a:effectLst/>
        </p:spPr>
        <p:txBody>
          <a:bodyPr wrap="none" anchor="ctr"/>
          <a:lstStyle/>
          <a:p>
            <a:endParaRPr lang="en-US"/>
          </a:p>
        </p:txBody>
      </p:sp>
      <p:sp>
        <p:nvSpPr>
          <p:cNvPr id="29973" name="Oval 84">
            <a:extLst>
              <a:ext uri="{FF2B5EF4-FFF2-40B4-BE49-F238E27FC236}">
                <a16:creationId xmlns:a16="http://schemas.microsoft.com/office/drawing/2014/main" id="{33ABDCF7-C263-61EB-F044-4858C6163527}"/>
              </a:ext>
            </a:extLst>
          </p:cNvPr>
          <p:cNvSpPr>
            <a:spLocks noChangeArrowheads="1"/>
          </p:cNvSpPr>
          <p:nvPr/>
        </p:nvSpPr>
        <p:spPr bwMode="auto">
          <a:xfrm>
            <a:off x="4533241" y="5506301"/>
            <a:ext cx="197137" cy="203785"/>
          </a:xfrm>
          <a:prstGeom prst="ellipse">
            <a:avLst/>
          </a:prstGeom>
          <a:solidFill>
            <a:schemeClr val="accent1">
              <a:lumMod val="60000"/>
              <a:lumOff val="40000"/>
            </a:schemeClr>
          </a:solidFill>
          <a:ln w="57150">
            <a:solidFill>
              <a:srgbClr val="00B050"/>
            </a:solidFill>
            <a:round/>
            <a:headEnd/>
            <a:tailEnd/>
          </a:ln>
          <a:effectLst/>
        </p:spPr>
        <p:txBody>
          <a:bodyPr wrap="none" anchor="ctr"/>
          <a:lstStyle/>
          <a:p>
            <a:endParaRPr lang="en-US"/>
          </a:p>
        </p:txBody>
      </p:sp>
      <p:sp>
        <p:nvSpPr>
          <p:cNvPr id="29974" name="Oval 11">
            <a:extLst>
              <a:ext uri="{FF2B5EF4-FFF2-40B4-BE49-F238E27FC236}">
                <a16:creationId xmlns:a16="http://schemas.microsoft.com/office/drawing/2014/main" id="{749F30DA-E742-64F4-5767-1B287DD71660}"/>
              </a:ext>
            </a:extLst>
          </p:cNvPr>
          <p:cNvSpPr>
            <a:spLocks noChangeArrowheads="1"/>
          </p:cNvSpPr>
          <p:nvPr/>
        </p:nvSpPr>
        <p:spPr bwMode="auto">
          <a:xfrm>
            <a:off x="4202492" y="5263597"/>
            <a:ext cx="197137" cy="203785"/>
          </a:xfrm>
          <a:prstGeom prst="ellipse">
            <a:avLst/>
          </a:prstGeom>
          <a:solidFill>
            <a:schemeClr val="accent1">
              <a:lumMod val="60000"/>
              <a:lumOff val="40000"/>
            </a:schemeClr>
          </a:solidFill>
          <a:ln w="38100">
            <a:solidFill>
              <a:schemeClr val="tx1"/>
            </a:solidFill>
            <a:round/>
            <a:headEnd/>
            <a:tailEnd/>
          </a:ln>
          <a:effectLst/>
        </p:spPr>
        <p:txBody>
          <a:bodyPr wrap="none" anchor="ctr"/>
          <a:lstStyle/>
          <a:p>
            <a:endParaRPr lang="en-US"/>
          </a:p>
        </p:txBody>
      </p:sp>
      <p:sp>
        <p:nvSpPr>
          <p:cNvPr id="29975" name="Oval 17">
            <a:extLst>
              <a:ext uri="{FF2B5EF4-FFF2-40B4-BE49-F238E27FC236}">
                <a16:creationId xmlns:a16="http://schemas.microsoft.com/office/drawing/2014/main" id="{2067032A-353E-D0D0-D289-3FD4CE33FEA0}"/>
              </a:ext>
            </a:extLst>
          </p:cNvPr>
          <p:cNvSpPr>
            <a:spLocks noChangeArrowheads="1"/>
          </p:cNvSpPr>
          <p:nvPr/>
        </p:nvSpPr>
        <p:spPr bwMode="auto">
          <a:xfrm>
            <a:off x="3650688" y="4485351"/>
            <a:ext cx="197137" cy="203785"/>
          </a:xfrm>
          <a:prstGeom prst="ellipse">
            <a:avLst/>
          </a:prstGeom>
          <a:solidFill>
            <a:schemeClr val="accent1">
              <a:lumMod val="60000"/>
              <a:lumOff val="40000"/>
            </a:schemeClr>
          </a:solidFill>
          <a:ln w="57150">
            <a:solidFill>
              <a:srgbClr val="00B0F0"/>
            </a:solidFill>
            <a:round/>
            <a:headEnd/>
            <a:tailEnd/>
          </a:ln>
          <a:effectLst/>
        </p:spPr>
        <p:txBody>
          <a:bodyPr wrap="none" anchor="ctr"/>
          <a:lstStyle/>
          <a:p>
            <a:endParaRPr lang="en-US"/>
          </a:p>
        </p:txBody>
      </p:sp>
      <p:sp>
        <p:nvSpPr>
          <p:cNvPr id="29976" name="Oval 68">
            <a:extLst>
              <a:ext uri="{FF2B5EF4-FFF2-40B4-BE49-F238E27FC236}">
                <a16:creationId xmlns:a16="http://schemas.microsoft.com/office/drawing/2014/main" id="{B487D990-A68C-3C1D-21A5-EEAA9162F141}"/>
              </a:ext>
            </a:extLst>
          </p:cNvPr>
          <p:cNvSpPr>
            <a:spLocks noChangeArrowheads="1"/>
          </p:cNvSpPr>
          <p:nvPr/>
        </p:nvSpPr>
        <p:spPr bwMode="auto">
          <a:xfrm>
            <a:off x="3958663" y="4376872"/>
            <a:ext cx="197137" cy="203785"/>
          </a:xfrm>
          <a:prstGeom prst="ellipse">
            <a:avLst/>
          </a:prstGeom>
          <a:solidFill>
            <a:schemeClr val="accent1">
              <a:lumMod val="60000"/>
              <a:lumOff val="40000"/>
            </a:schemeClr>
          </a:solidFill>
          <a:ln w="57150">
            <a:solidFill>
              <a:srgbClr val="FF0000"/>
            </a:solidFill>
            <a:round/>
            <a:headEnd/>
            <a:tailEnd/>
          </a:ln>
          <a:effectLst/>
        </p:spPr>
        <p:txBody>
          <a:bodyPr wrap="none" anchor="ctr"/>
          <a:lstStyle/>
          <a:p>
            <a:endParaRPr lang="en-US"/>
          </a:p>
        </p:txBody>
      </p:sp>
      <p:sp>
        <p:nvSpPr>
          <p:cNvPr id="29977" name="Oval 84">
            <a:extLst>
              <a:ext uri="{FF2B5EF4-FFF2-40B4-BE49-F238E27FC236}">
                <a16:creationId xmlns:a16="http://schemas.microsoft.com/office/drawing/2014/main" id="{51681BC2-8E69-AD7C-B653-33FDF5B27289}"/>
              </a:ext>
            </a:extLst>
          </p:cNvPr>
          <p:cNvSpPr>
            <a:spLocks noChangeArrowheads="1"/>
          </p:cNvSpPr>
          <p:nvPr/>
        </p:nvSpPr>
        <p:spPr bwMode="auto">
          <a:xfrm>
            <a:off x="3683628" y="5143983"/>
            <a:ext cx="197137" cy="203785"/>
          </a:xfrm>
          <a:prstGeom prst="ellipse">
            <a:avLst/>
          </a:prstGeom>
          <a:solidFill>
            <a:schemeClr val="accent1">
              <a:lumMod val="60000"/>
              <a:lumOff val="40000"/>
            </a:schemeClr>
          </a:solidFill>
          <a:ln w="57150">
            <a:solidFill>
              <a:srgbClr val="00B050"/>
            </a:solidFill>
            <a:round/>
            <a:headEnd/>
            <a:tailEnd/>
          </a:ln>
          <a:effectLst/>
        </p:spPr>
        <p:txBody>
          <a:bodyPr wrap="none" anchor="ctr"/>
          <a:lstStyle/>
          <a:p>
            <a:endParaRPr lang="en-US"/>
          </a:p>
        </p:txBody>
      </p:sp>
      <p:sp>
        <p:nvSpPr>
          <p:cNvPr id="29978" name="Oval 11">
            <a:extLst>
              <a:ext uri="{FF2B5EF4-FFF2-40B4-BE49-F238E27FC236}">
                <a16:creationId xmlns:a16="http://schemas.microsoft.com/office/drawing/2014/main" id="{69CB6DBA-4DEC-AFF8-E349-8626FA0EBF69}"/>
              </a:ext>
            </a:extLst>
          </p:cNvPr>
          <p:cNvSpPr>
            <a:spLocks noChangeArrowheads="1"/>
          </p:cNvSpPr>
          <p:nvPr/>
        </p:nvSpPr>
        <p:spPr bwMode="auto">
          <a:xfrm>
            <a:off x="4134435" y="4710289"/>
            <a:ext cx="197137" cy="203785"/>
          </a:xfrm>
          <a:prstGeom prst="ellipse">
            <a:avLst/>
          </a:prstGeom>
          <a:solidFill>
            <a:schemeClr val="accent1">
              <a:lumMod val="60000"/>
              <a:lumOff val="40000"/>
            </a:schemeClr>
          </a:solidFill>
          <a:ln w="38100">
            <a:solidFill>
              <a:schemeClr val="tx1"/>
            </a:solidFill>
            <a:round/>
            <a:headEnd/>
            <a:tailEnd/>
          </a:ln>
          <a:effectLst/>
        </p:spPr>
        <p:txBody>
          <a:bodyPr wrap="none" anchor="ctr"/>
          <a:lstStyle/>
          <a:p>
            <a:endParaRPr lang="en-US"/>
          </a:p>
        </p:txBody>
      </p:sp>
      <p:sp>
        <p:nvSpPr>
          <p:cNvPr id="29979" name="Oval 17">
            <a:extLst>
              <a:ext uri="{FF2B5EF4-FFF2-40B4-BE49-F238E27FC236}">
                <a16:creationId xmlns:a16="http://schemas.microsoft.com/office/drawing/2014/main" id="{23B40890-0D44-0FB8-1674-4884C71031E4}"/>
              </a:ext>
            </a:extLst>
          </p:cNvPr>
          <p:cNvSpPr>
            <a:spLocks noChangeArrowheads="1"/>
          </p:cNvSpPr>
          <p:nvPr/>
        </p:nvSpPr>
        <p:spPr bwMode="auto">
          <a:xfrm>
            <a:off x="3974209" y="4961326"/>
            <a:ext cx="197137" cy="203785"/>
          </a:xfrm>
          <a:prstGeom prst="ellipse">
            <a:avLst/>
          </a:prstGeom>
          <a:solidFill>
            <a:schemeClr val="accent1">
              <a:lumMod val="60000"/>
              <a:lumOff val="40000"/>
            </a:schemeClr>
          </a:solidFill>
          <a:ln w="57150">
            <a:solidFill>
              <a:srgbClr val="00B0F0"/>
            </a:solidFill>
            <a:round/>
            <a:headEnd/>
            <a:tailEnd/>
          </a:ln>
          <a:effectLst/>
        </p:spPr>
        <p:txBody>
          <a:bodyPr wrap="none" anchor="ctr"/>
          <a:lstStyle/>
          <a:p>
            <a:endParaRPr lang="en-US"/>
          </a:p>
        </p:txBody>
      </p:sp>
      <p:sp>
        <p:nvSpPr>
          <p:cNvPr id="29980" name="Oval 68">
            <a:extLst>
              <a:ext uri="{FF2B5EF4-FFF2-40B4-BE49-F238E27FC236}">
                <a16:creationId xmlns:a16="http://schemas.microsoft.com/office/drawing/2014/main" id="{A0636D30-4BBE-F89A-159E-5973D01B87DD}"/>
              </a:ext>
            </a:extLst>
          </p:cNvPr>
          <p:cNvSpPr>
            <a:spLocks noChangeArrowheads="1"/>
          </p:cNvSpPr>
          <p:nvPr/>
        </p:nvSpPr>
        <p:spPr bwMode="auto">
          <a:xfrm>
            <a:off x="4482995" y="4857141"/>
            <a:ext cx="197137" cy="203785"/>
          </a:xfrm>
          <a:prstGeom prst="ellipse">
            <a:avLst/>
          </a:prstGeom>
          <a:solidFill>
            <a:schemeClr val="accent1">
              <a:lumMod val="60000"/>
              <a:lumOff val="40000"/>
            </a:schemeClr>
          </a:solidFill>
          <a:ln w="57150">
            <a:solidFill>
              <a:srgbClr val="FF0000"/>
            </a:solidFill>
            <a:round/>
            <a:headEnd/>
            <a:tailEnd/>
          </a:ln>
          <a:effectLst/>
        </p:spPr>
        <p:txBody>
          <a:bodyPr wrap="none" anchor="ctr"/>
          <a:lstStyle/>
          <a:p>
            <a:endParaRPr lang="en-US"/>
          </a:p>
        </p:txBody>
      </p:sp>
      <p:sp>
        <p:nvSpPr>
          <p:cNvPr id="29981" name="Oval 84">
            <a:extLst>
              <a:ext uri="{FF2B5EF4-FFF2-40B4-BE49-F238E27FC236}">
                <a16:creationId xmlns:a16="http://schemas.microsoft.com/office/drawing/2014/main" id="{A960E2A7-6A34-F409-65CB-0CF3D18EBCF5}"/>
              </a:ext>
            </a:extLst>
          </p:cNvPr>
          <p:cNvSpPr>
            <a:spLocks noChangeArrowheads="1"/>
          </p:cNvSpPr>
          <p:nvPr/>
        </p:nvSpPr>
        <p:spPr bwMode="auto">
          <a:xfrm>
            <a:off x="3810666" y="5492063"/>
            <a:ext cx="197137" cy="203785"/>
          </a:xfrm>
          <a:prstGeom prst="ellipse">
            <a:avLst/>
          </a:prstGeom>
          <a:solidFill>
            <a:schemeClr val="accent1">
              <a:lumMod val="60000"/>
              <a:lumOff val="40000"/>
            </a:schemeClr>
          </a:solidFill>
          <a:ln w="57150">
            <a:solidFill>
              <a:srgbClr val="00B050"/>
            </a:solidFill>
            <a:round/>
            <a:headEnd/>
            <a:tailEnd/>
          </a:ln>
          <a:effectLst/>
        </p:spPr>
        <p:txBody>
          <a:bodyPr wrap="none" anchor="ctr"/>
          <a:lstStyle/>
          <a:p>
            <a:endParaRPr lang="en-US"/>
          </a:p>
        </p:txBody>
      </p:sp>
      <p:sp>
        <p:nvSpPr>
          <p:cNvPr id="29982" name="Oval 46">
            <a:extLst>
              <a:ext uri="{FF2B5EF4-FFF2-40B4-BE49-F238E27FC236}">
                <a16:creationId xmlns:a16="http://schemas.microsoft.com/office/drawing/2014/main" id="{B6414A99-1747-D1E7-00D2-55F3263F2A08}"/>
              </a:ext>
            </a:extLst>
          </p:cNvPr>
          <p:cNvSpPr>
            <a:spLocks noChangeArrowheads="1"/>
          </p:cNvSpPr>
          <p:nvPr/>
        </p:nvSpPr>
        <p:spPr bwMode="auto">
          <a:xfrm>
            <a:off x="2007604" y="4955401"/>
            <a:ext cx="197137" cy="203785"/>
          </a:xfrm>
          <a:prstGeom prst="ellipse">
            <a:avLst/>
          </a:prstGeom>
          <a:solidFill>
            <a:schemeClr val="accent2">
              <a:lumMod val="75000"/>
            </a:schemeClr>
          </a:solidFill>
          <a:ln w="57150">
            <a:solidFill>
              <a:srgbClr val="00B0F0"/>
            </a:solidFill>
            <a:round/>
            <a:headEnd/>
            <a:tailEnd/>
          </a:ln>
          <a:effectLst/>
        </p:spPr>
        <p:txBody>
          <a:bodyPr wrap="none" anchor="ctr"/>
          <a:lstStyle/>
          <a:p>
            <a:endParaRPr lang="en-US"/>
          </a:p>
        </p:txBody>
      </p:sp>
      <p:sp>
        <p:nvSpPr>
          <p:cNvPr id="29983" name="Oval 11">
            <a:extLst>
              <a:ext uri="{FF2B5EF4-FFF2-40B4-BE49-F238E27FC236}">
                <a16:creationId xmlns:a16="http://schemas.microsoft.com/office/drawing/2014/main" id="{0FE92F7B-FB03-82DE-2C37-5BBA4BD58AAC}"/>
              </a:ext>
            </a:extLst>
          </p:cNvPr>
          <p:cNvSpPr>
            <a:spLocks noChangeArrowheads="1"/>
          </p:cNvSpPr>
          <p:nvPr/>
        </p:nvSpPr>
        <p:spPr bwMode="auto">
          <a:xfrm>
            <a:off x="4409936" y="4384496"/>
            <a:ext cx="197137" cy="203785"/>
          </a:xfrm>
          <a:prstGeom prst="ellipse">
            <a:avLst/>
          </a:prstGeom>
          <a:solidFill>
            <a:schemeClr val="accent1">
              <a:lumMod val="60000"/>
              <a:lumOff val="40000"/>
            </a:schemeClr>
          </a:solidFill>
          <a:ln w="38100">
            <a:solidFill>
              <a:schemeClr val="tx1"/>
            </a:solidFill>
            <a:round/>
            <a:headEnd/>
            <a:tailEnd/>
          </a:ln>
          <a:effectLst/>
        </p:spPr>
        <p:txBody>
          <a:bodyPr wrap="none" anchor="ctr"/>
          <a:lstStyle/>
          <a:p>
            <a:endParaRPr lang="en-US"/>
          </a:p>
        </p:txBody>
      </p:sp>
      <p:sp>
        <p:nvSpPr>
          <p:cNvPr id="29984" name="Oval 11">
            <a:extLst>
              <a:ext uri="{FF2B5EF4-FFF2-40B4-BE49-F238E27FC236}">
                <a16:creationId xmlns:a16="http://schemas.microsoft.com/office/drawing/2014/main" id="{1FE0B0F0-B0C0-9F78-FF93-A7E0F00D4AA5}"/>
              </a:ext>
            </a:extLst>
          </p:cNvPr>
          <p:cNvSpPr>
            <a:spLocks noChangeArrowheads="1"/>
          </p:cNvSpPr>
          <p:nvPr/>
        </p:nvSpPr>
        <p:spPr bwMode="auto">
          <a:xfrm>
            <a:off x="2076553" y="1032172"/>
            <a:ext cx="704239" cy="727988"/>
          </a:xfrm>
          <a:prstGeom prst="ellipse">
            <a:avLst/>
          </a:prstGeom>
          <a:solidFill>
            <a:schemeClr val="accent1">
              <a:lumMod val="60000"/>
              <a:lumOff val="40000"/>
            </a:schemeClr>
          </a:solidFill>
          <a:ln w="76200">
            <a:solidFill>
              <a:schemeClr val="tx1"/>
            </a:solidFill>
            <a:round/>
            <a:headEnd/>
            <a:tailEnd/>
          </a:ln>
          <a:effectLst/>
        </p:spPr>
        <p:txBody>
          <a:bodyPr wrap="none" anchor="ctr"/>
          <a:lstStyle/>
          <a:p>
            <a:endParaRPr lang="en-US"/>
          </a:p>
        </p:txBody>
      </p:sp>
      <p:cxnSp>
        <p:nvCxnSpPr>
          <p:cNvPr id="29986" name="Straight Arrow Connector 29985">
            <a:extLst>
              <a:ext uri="{FF2B5EF4-FFF2-40B4-BE49-F238E27FC236}">
                <a16:creationId xmlns:a16="http://schemas.microsoft.com/office/drawing/2014/main" id="{DD52E6E3-9008-2669-6CA3-D086A7861B06}"/>
              </a:ext>
            </a:extLst>
          </p:cNvPr>
          <p:cNvCxnSpPr>
            <a:cxnSpLocks/>
          </p:cNvCxnSpPr>
          <p:nvPr/>
        </p:nvCxnSpPr>
        <p:spPr>
          <a:xfrm>
            <a:off x="1516191" y="1032172"/>
            <a:ext cx="558948" cy="226207"/>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9987" name="TextBox 29986">
            <a:extLst>
              <a:ext uri="{FF2B5EF4-FFF2-40B4-BE49-F238E27FC236}">
                <a16:creationId xmlns:a16="http://schemas.microsoft.com/office/drawing/2014/main" id="{919C02B9-382E-5065-FC92-6270F1C544B3}"/>
              </a:ext>
            </a:extLst>
          </p:cNvPr>
          <p:cNvSpPr txBox="1"/>
          <p:nvPr/>
        </p:nvSpPr>
        <p:spPr>
          <a:xfrm>
            <a:off x="845111" y="858981"/>
            <a:ext cx="739370" cy="369332"/>
          </a:xfrm>
          <a:prstGeom prst="rect">
            <a:avLst/>
          </a:prstGeom>
          <a:noFill/>
        </p:spPr>
        <p:txBody>
          <a:bodyPr wrap="none" rtlCol="0">
            <a:spAutoFit/>
          </a:bodyPr>
          <a:lstStyle/>
          <a:p>
            <a:r>
              <a:rPr lang="en-US" dirty="0"/>
              <a:t>Brand</a:t>
            </a:r>
          </a:p>
        </p:txBody>
      </p:sp>
      <p:cxnSp>
        <p:nvCxnSpPr>
          <p:cNvPr id="29989" name="Straight Arrow Connector 29988">
            <a:extLst>
              <a:ext uri="{FF2B5EF4-FFF2-40B4-BE49-F238E27FC236}">
                <a16:creationId xmlns:a16="http://schemas.microsoft.com/office/drawing/2014/main" id="{1EE5F36E-773D-DC22-582A-298889C548E1}"/>
              </a:ext>
            </a:extLst>
          </p:cNvPr>
          <p:cNvCxnSpPr>
            <a:cxnSpLocks/>
            <a:stCxn id="29990" idx="2"/>
          </p:cNvCxnSpPr>
          <p:nvPr/>
        </p:nvCxnSpPr>
        <p:spPr>
          <a:xfrm flipH="1">
            <a:off x="2533650" y="1007783"/>
            <a:ext cx="1171448" cy="292093"/>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9990" name="TextBox 29989">
            <a:extLst>
              <a:ext uri="{FF2B5EF4-FFF2-40B4-BE49-F238E27FC236}">
                <a16:creationId xmlns:a16="http://schemas.microsoft.com/office/drawing/2014/main" id="{8497CA15-6E4C-C5C9-5A6D-2BAD198FC0D9}"/>
              </a:ext>
            </a:extLst>
          </p:cNvPr>
          <p:cNvSpPr txBox="1"/>
          <p:nvPr/>
        </p:nvSpPr>
        <p:spPr>
          <a:xfrm>
            <a:off x="2800427" y="638451"/>
            <a:ext cx="1809341" cy="369332"/>
          </a:xfrm>
          <a:prstGeom prst="rect">
            <a:avLst/>
          </a:prstGeom>
          <a:noFill/>
        </p:spPr>
        <p:txBody>
          <a:bodyPr wrap="none" rtlCol="0">
            <a:spAutoFit/>
          </a:bodyPr>
          <a:lstStyle/>
          <a:p>
            <a:r>
              <a:rPr lang="en-US" dirty="0"/>
              <a:t>Product Category</a:t>
            </a:r>
          </a:p>
        </p:txBody>
      </p:sp>
      <p:grpSp>
        <p:nvGrpSpPr>
          <p:cNvPr id="29993" name="Group 29992">
            <a:extLst>
              <a:ext uri="{FF2B5EF4-FFF2-40B4-BE49-F238E27FC236}">
                <a16:creationId xmlns:a16="http://schemas.microsoft.com/office/drawing/2014/main" id="{26B6CF4F-F900-1594-CF72-6D4B7E469526}"/>
              </a:ext>
            </a:extLst>
          </p:cNvPr>
          <p:cNvGrpSpPr/>
          <p:nvPr/>
        </p:nvGrpSpPr>
        <p:grpSpPr>
          <a:xfrm>
            <a:off x="342314" y="2971758"/>
            <a:ext cx="11507372" cy="369332"/>
            <a:chOff x="144989" y="2425383"/>
            <a:chExt cx="11507372" cy="369332"/>
          </a:xfrm>
        </p:grpSpPr>
        <p:cxnSp>
          <p:nvCxnSpPr>
            <p:cNvPr id="29994" name="Straight Connector 29993">
              <a:extLst>
                <a:ext uri="{FF2B5EF4-FFF2-40B4-BE49-F238E27FC236}">
                  <a16:creationId xmlns:a16="http://schemas.microsoft.com/office/drawing/2014/main" id="{E70F909C-3091-5A53-B229-801F817F9D87}"/>
                </a:ext>
              </a:extLst>
            </p:cNvPr>
            <p:cNvCxnSpPr>
              <a:cxnSpLocks/>
            </p:cNvCxnSpPr>
            <p:nvPr/>
          </p:nvCxnSpPr>
          <p:spPr>
            <a:xfrm>
              <a:off x="144989" y="2610049"/>
              <a:ext cx="11507372" cy="0"/>
            </a:xfrm>
            <a:prstGeom prst="line">
              <a:avLst/>
            </a:prstGeom>
            <a:ln w="28575">
              <a:solidFill>
                <a:srgbClr val="C00000"/>
              </a:solidFill>
              <a:prstDash val="lgDashDot"/>
            </a:ln>
          </p:spPr>
          <p:style>
            <a:lnRef idx="1">
              <a:schemeClr val="accent1"/>
            </a:lnRef>
            <a:fillRef idx="0">
              <a:schemeClr val="accent1"/>
            </a:fillRef>
            <a:effectRef idx="0">
              <a:schemeClr val="accent1"/>
            </a:effectRef>
            <a:fontRef idx="minor">
              <a:schemeClr val="tx1"/>
            </a:fontRef>
          </p:style>
        </p:cxnSp>
        <p:sp>
          <p:nvSpPr>
            <p:cNvPr id="29995" name="TextBox 29994">
              <a:extLst>
                <a:ext uri="{FF2B5EF4-FFF2-40B4-BE49-F238E27FC236}">
                  <a16:creationId xmlns:a16="http://schemas.microsoft.com/office/drawing/2014/main" id="{649DC798-00E4-1EB9-2BB9-2B74A6224007}"/>
                </a:ext>
              </a:extLst>
            </p:cNvPr>
            <p:cNvSpPr txBox="1"/>
            <p:nvPr/>
          </p:nvSpPr>
          <p:spPr>
            <a:xfrm>
              <a:off x="4423977" y="2425383"/>
              <a:ext cx="2949397" cy="369332"/>
            </a:xfrm>
            <a:prstGeom prst="rect">
              <a:avLst/>
            </a:prstGeom>
            <a:solidFill>
              <a:schemeClr val="bg1"/>
            </a:solidFill>
          </p:spPr>
          <p:txBody>
            <a:bodyPr wrap="none" rtlCol="0">
              <a:spAutoFit/>
            </a:bodyPr>
            <a:lstStyle/>
            <a:p>
              <a:r>
                <a:rPr lang="en-US" dirty="0"/>
                <a:t>Apply Demographic Grouping</a:t>
              </a:r>
            </a:p>
          </p:txBody>
        </p:sp>
      </p:grpSp>
    </p:spTree>
    <p:extLst>
      <p:ext uri="{BB962C8B-B14F-4D97-AF65-F5344CB8AC3E}">
        <p14:creationId xmlns:p14="http://schemas.microsoft.com/office/powerpoint/2010/main" val="758765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5538CB2-7B8C-20BC-9CF8-6B5BC5993DC4}"/>
              </a:ext>
            </a:extLst>
          </p:cNvPr>
          <p:cNvSpPr txBox="1"/>
          <p:nvPr/>
        </p:nvSpPr>
        <p:spPr>
          <a:xfrm>
            <a:off x="622852" y="687384"/>
            <a:ext cx="11092070" cy="6463308"/>
          </a:xfrm>
          <a:prstGeom prst="rect">
            <a:avLst/>
          </a:prstGeom>
          <a:noFill/>
        </p:spPr>
        <p:txBody>
          <a:bodyPr wrap="square">
            <a:spAutoFit/>
          </a:bodyPr>
          <a:lstStyle/>
          <a:p>
            <a:pPr marL="285750" indent="-285750" algn="l">
              <a:buFont typeface="Courier New" panose="02070309020205020404" pitchFamily="49" charset="0"/>
              <a:buChar char="o"/>
            </a:pPr>
            <a:r>
              <a:rPr lang="en-US" dirty="0"/>
              <a:t>Product categories are only exchanged as brands, so any study of the effect of attributes on product use must be mediated by brand choice.</a:t>
            </a:r>
          </a:p>
          <a:p>
            <a:pPr marL="285750" indent="-285750" algn="l">
              <a:buFont typeface="Courier New" panose="02070309020205020404" pitchFamily="49" charset="0"/>
              <a:buChar char="o"/>
            </a:pPr>
            <a:r>
              <a:rPr lang="en-US" sz="1800" b="0" i="0" u="none" strike="noStrike" baseline="0" dirty="0">
                <a:latin typeface="AdvTimes-Integra"/>
              </a:rPr>
              <a:t>“Variables that can be expected to explain brand preference must reflect the substantive conditions that lead people to action and potential brand use.” (p. 241)</a:t>
            </a:r>
          </a:p>
          <a:p>
            <a:pPr marL="285750" indent="-285750" algn="l">
              <a:buFont typeface="Courier New" panose="02070309020205020404" pitchFamily="49" charset="0"/>
              <a:buChar char="o"/>
            </a:pPr>
            <a:r>
              <a:rPr lang="en-US" dirty="0">
                <a:latin typeface="AdvTimes-Integra"/>
              </a:rPr>
              <a:t>The terms “consumer behavior” and “purchase behavior” do not discriminate between “product use” and “brand choice.”</a:t>
            </a:r>
          </a:p>
          <a:p>
            <a:pPr marL="285750" indent="-285750" algn="l">
              <a:buFont typeface="Courier New" panose="02070309020205020404" pitchFamily="49" charset="0"/>
              <a:buChar char="o"/>
            </a:pPr>
            <a:r>
              <a:rPr lang="en-US" dirty="0">
                <a:latin typeface="AdvTimes-Integra"/>
              </a:rPr>
              <a:t>The bulk of early segmentation research “focused on aspects of product category use, not on the use and preference for specific brands.” p. 224</a:t>
            </a:r>
          </a:p>
          <a:p>
            <a:pPr marL="285750" indent="-285750" algn="l">
              <a:buFont typeface="Courier New" panose="02070309020205020404" pitchFamily="49" charset="0"/>
              <a:buChar char="o"/>
            </a:pPr>
            <a:r>
              <a:rPr lang="en-US" dirty="0">
                <a:latin typeface="AdvTimes-Integra"/>
              </a:rPr>
              <a:t>“. . . the relationship between demographic and general psychographic variables and product use is present but not strong. The search for correlates for relative brand preference (e.g., using scanner data) has been less  successful, with results suggesting that demographic and general psychographic variables are generally not predictive of brand use.” p. 241</a:t>
            </a:r>
          </a:p>
          <a:p>
            <a:pPr marL="285750" indent="-285750" algn="l">
              <a:buFont typeface="Courier New" panose="02070309020205020404" pitchFamily="49" charset="0"/>
              <a:buChar char="o"/>
            </a:pPr>
            <a:r>
              <a:rPr lang="en-US" dirty="0">
                <a:latin typeface="AdvTimes-Integra"/>
              </a:rPr>
              <a:t>“. . . </a:t>
            </a:r>
            <a:r>
              <a:rPr lang="en-US" sz="1800" b="0" i="0" u="none" strike="noStrike" baseline="0" dirty="0">
                <a:latin typeface="AdvTimes-Integra"/>
              </a:rPr>
              <a:t>these variables predict product use and unconditional brand use, but do not predict brand choice conditional on product category use.” p. 241</a:t>
            </a:r>
          </a:p>
          <a:p>
            <a:pPr marL="285750" indent="-285750" algn="l">
              <a:buFont typeface="Courier New" panose="02070309020205020404" pitchFamily="49" charset="0"/>
              <a:buChar char="o"/>
            </a:pPr>
            <a:r>
              <a:rPr lang="en-US" dirty="0">
                <a:latin typeface="AdvTimes-Integra"/>
              </a:rPr>
              <a:t>“</a:t>
            </a:r>
            <a:r>
              <a:rPr lang="en-US" sz="1800" b="0" i="0" u="none" strike="noStrike" baseline="0" dirty="0">
                <a:latin typeface="AdvTimes-Integra"/>
              </a:rPr>
              <a:t>The variable of product use can be considered a surrogate for the activities of human lives, i.e., for the tasks and interests that individuals pursue and for which they may consider using some marketplace offering.” p. 242</a:t>
            </a:r>
          </a:p>
          <a:p>
            <a:pPr marL="285750" indent="-285750" algn="l">
              <a:buFont typeface="Courier New" panose="02070309020205020404" pitchFamily="49" charset="0"/>
              <a:buChar char="o"/>
            </a:pPr>
            <a:r>
              <a:rPr lang="en-US" sz="1800" dirty="0">
                <a:latin typeface="AdvTimes-Integra"/>
              </a:rPr>
              <a:t>“</a:t>
            </a:r>
            <a:r>
              <a:rPr lang="en-US" sz="1800" b="0" i="0" u="none" strike="noStrike" baseline="0" dirty="0">
                <a:latin typeface="AdvTimes-Integra"/>
              </a:rPr>
              <a:t>find that the variables examined predict brand use in an equal way for all brands. The variables therefore do not predict conditional (i.e., relative) brand preference.” p. 225</a:t>
            </a:r>
          </a:p>
          <a:p>
            <a:pPr marL="285750" indent="-285750" algn="l">
              <a:buFont typeface="Courier New" panose="02070309020205020404" pitchFamily="49" charset="0"/>
              <a:buChar char="o"/>
            </a:pPr>
            <a:r>
              <a:rPr lang="en-US" sz="1800" dirty="0">
                <a:latin typeface="AdvTimes-Integra"/>
              </a:rPr>
              <a:t>“Our study examines the relationship of these variables with product use, brand use, and relative brand preference across 52 product categories, providing evidence that these variables predict product use and unconditional brand use, but do not predict brand choice conditional on product category use.” (p. 241)</a:t>
            </a:r>
            <a:endParaRPr lang="en-US" dirty="0"/>
          </a:p>
          <a:p>
            <a:pPr marL="285750" indent="-285750" algn="l">
              <a:buFont typeface="Courier New" panose="02070309020205020404" pitchFamily="49" charset="0"/>
              <a:buChar char="o"/>
            </a:pPr>
            <a:endParaRPr lang="en-US" dirty="0"/>
          </a:p>
          <a:p>
            <a:pPr marL="285750" indent="-285750" algn="l">
              <a:buFont typeface="Courier New" panose="02070309020205020404" pitchFamily="49" charset="0"/>
              <a:buChar char="o"/>
            </a:pPr>
            <a:endParaRPr lang="en-US" dirty="0"/>
          </a:p>
        </p:txBody>
      </p:sp>
      <p:sp>
        <p:nvSpPr>
          <p:cNvPr id="6" name="TextBox 5">
            <a:extLst>
              <a:ext uri="{FF2B5EF4-FFF2-40B4-BE49-F238E27FC236}">
                <a16:creationId xmlns:a16="http://schemas.microsoft.com/office/drawing/2014/main" id="{B5C1DA88-AF64-3B9F-0F2D-7A5AA806C414}"/>
              </a:ext>
            </a:extLst>
          </p:cNvPr>
          <p:cNvSpPr txBox="1"/>
          <p:nvPr/>
        </p:nvSpPr>
        <p:spPr>
          <a:xfrm>
            <a:off x="622852" y="318052"/>
            <a:ext cx="4090415" cy="369332"/>
          </a:xfrm>
          <a:prstGeom prst="rect">
            <a:avLst/>
          </a:prstGeom>
          <a:noFill/>
        </p:spPr>
        <p:txBody>
          <a:bodyPr wrap="none" rtlCol="0">
            <a:spAutoFit/>
          </a:bodyPr>
          <a:lstStyle/>
          <a:p>
            <a:r>
              <a:rPr lang="en-US" b="1" dirty="0">
                <a:solidFill>
                  <a:srgbClr val="C00000"/>
                </a:solidFill>
              </a:rPr>
              <a:t>Select quotes or paraphrased statements</a:t>
            </a:r>
          </a:p>
        </p:txBody>
      </p:sp>
    </p:spTree>
    <p:extLst>
      <p:ext uri="{BB962C8B-B14F-4D97-AF65-F5344CB8AC3E}">
        <p14:creationId xmlns:p14="http://schemas.microsoft.com/office/powerpoint/2010/main" val="2831409504"/>
      </p:ext>
    </p:extLst>
  </p:cSld>
  <p:clrMapOvr>
    <a:masterClrMapping/>
  </p:clrMapOvr>
</p:sld>
</file>

<file path=ppt/theme/theme1.xml><?xml version="1.0" encoding="utf-8"?>
<a:theme xmlns:a="http://schemas.openxmlformats.org/drawingml/2006/main" name="FSI Theme_Dad">
  <a:themeElements>
    <a:clrScheme name="Custom 2">
      <a:dk1>
        <a:srgbClr val="333333"/>
      </a:dk1>
      <a:lt1>
        <a:sysClr val="window" lastClr="FFFFFF"/>
      </a:lt1>
      <a:dk2>
        <a:srgbClr val="905B24"/>
      </a:dk2>
      <a:lt2>
        <a:srgbClr val="E9E8E9"/>
      </a:lt2>
      <a:accent1>
        <a:srgbClr val="455E54"/>
      </a:accent1>
      <a:accent2>
        <a:srgbClr val="919469"/>
      </a:accent2>
      <a:accent3>
        <a:srgbClr val="879E8E"/>
      </a:accent3>
      <a:accent4>
        <a:srgbClr val="C19B60"/>
      </a:accent4>
      <a:accent5>
        <a:srgbClr val="333333"/>
      </a:accent5>
      <a:accent6>
        <a:srgbClr val="E9E8E9"/>
      </a:accent6>
      <a:hlink>
        <a:srgbClr val="0563C1"/>
      </a:hlink>
      <a:folHlink>
        <a:srgbClr val="954F72"/>
      </a:folHlink>
    </a:clrScheme>
    <a:fontScheme name="Custom 3">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I Theme_Dad" id="{95E280C2-A9B0-4FE6-A17E-7C29879619B7}" vid="{3FB6078F-0D7F-4555-8A6F-4C8FC96BB52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FSI Theme_Dad</Template>
  <TotalTime>206</TotalTime>
  <Words>1096</Words>
  <Application>Microsoft Office PowerPoint</Application>
  <PresentationFormat>Widescreen</PresentationFormat>
  <Paragraphs>47</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AdvTimes-Integra</vt:lpstr>
      <vt:lpstr>Arial</vt:lpstr>
      <vt:lpstr>Calibri</vt:lpstr>
      <vt:lpstr>Courier New</vt:lpstr>
      <vt:lpstr>Open Sans</vt:lpstr>
      <vt:lpstr>Tahoma</vt:lpstr>
      <vt:lpstr>Times New Roman</vt:lpstr>
      <vt:lpstr>FSI Theme_Dad</vt:lpstr>
      <vt:lpstr>The Effectiveness of Demographic and Psychographic Variables for Explaining Brand and Product Category Use</vt:lpstr>
      <vt:lpstr>Abstract (from the authors)</vt:lpstr>
      <vt:lpstr>Purpose</vt:lpstr>
      <vt:lpstr>Brand versus product category usage</vt:lpstr>
      <vt:lpstr>Methods and findings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Effectiveness of Demographic and Psychographic Variables for Explaining Brand and Product Category Use</dc:title>
  <dc:creator>John Story</dc:creator>
  <cp:lastModifiedBy>John Story</cp:lastModifiedBy>
  <cp:revision>1</cp:revision>
  <dcterms:created xsi:type="dcterms:W3CDTF">2022-12-27T19:36:00Z</dcterms:created>
  <dcterms:modified xsi:type="dcterms:W3CDTF">2025-08-18T22:24:24Z</dcterms:modified>
</cp:coreProperties>
</file>