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0" r:id="rId6"/>
    <p:sldId id="261" r:id="rId7"/>
    <p:sldId id="268" r:id="rId8"/>
    <p:sldId id="269" r:id="rId9"/>
    <p:sldId id="262" r:id="rId10"/>
    <p:sldId id="270" r:id="rId11"/>
    <p:sldId id="301" r:id="rId12"/>
    <p:sldId id="263" r:id="rId13"/>
    <p:sldId id="294" r:id="rId14"/>
    <p:sldId id="264" r:id="rId15"/>
    <p:sldId id="265" r:id="rId16"/>
    <p:sldId id="302" r:id="rId17"/>
    <p:sldId id="303" r:id="rId18"/>
    <p:sldId id="296" r:id="rId19"/>
    <p:sldId id="266" r:id="rId20"/>
    <p:sldId id="295" r:id="rId21"/>
    <p:sldId id="297" r:id="rId22"/>
    <p:sldId id="298" r:id="rId23"/>
    <p:sldId id="299" r:id="rId24"/>
    <p:sldId id="300" r:id="rId25"/>
    <p:sldId id="304" r:id="rId26"/>
    <p:sldId id="305" r:id="rId27"/>
    <p:sldId id="306" r:id="rId28"/>
    <p:sldId id="307" r:id="rId29"/>
    <p:sldId id="30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194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93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 Story" userId="95f86f19d44503da" providerId="LiveId" clId="{ABED33E2-B6DC-4CEE-889B-0DBAA1AA97E1}"/>
    <pc:docChg chg="modSld">
      <pc:chgData name="John Story" userId="95f86f19d44503da" providerId="LiveId" clId="{ABED33E2-B6DC-4CEE-889B-0DBAA1AA97E1}" dt="2024-04-11T14:30:44.333" v="230" actId="20577"/>
      <pc:docMkLst>
        <pc:docMk/>
      </pc:docMkLst>
      <pc:sldChg chg="modSp mod">
        <pc:chgData name="John Story" userId="95f86f19d44503da" providerId="LiveId" clId="{ABED33E2-B6DC-4CEE-889B-0DBAA1AA97E1}" dt="2024-04-11T14:30:44.333" v="230" actId="20577"/>
        <pc:sldMkLst>
          <pc:docMk/>
          <pc:sldMk cId="4263756466" sldId="308"/>
        </pc:sldMkLst>
        <pc:spChg chg="mod">
          <ac:chgData name="John Story" userId="95f86f19d44503da" providerId="LiveId" clId="{ABED33E2-B6DC-4CEE-889B-0DBAA1AA97E1}" dt="2024-04-11T14:30:44.333" v="230" actId="20577"/>
          <ac:spMkLst>
            <pc:docMk/>
            <pc:sldMk cId="4263756466" sldId="308"/>
            <ac:spMk id="3" creationId="{95DA6DFC-5FB0-EC0A-E591-FCF510EFAC1C}"/>
          </ac:spMkLst>
        </pc:spChg>
      </pc:sldChg>
    </pc:docChg>
  </pc:docChgLst>
  <pc:docChgLst>
    <pc:chgData name="John Story" userId="95f86f19d44503da" providerId="LiveId" clId="{36D65B4D-39E7-457C-BFE6-D34900EA137E}"/>
    <pc:docChg chg="undo custSel addSld delSld modSld modMainMaster addSection delSection">
      <pc:chgData name="John Story" userId="95f86f19d44503da" providerId="LiveId" clId="{36D65B4D-39E7-457C-BFE6-D34900EA137E}" dt="2024-02-18T14:31:57.550" v="7223" actId="1076"/>
      <pc:docMkLst>
        <pc:docMk/>
      </pc:docMkLst>
      <pc:sldChg chg="modSp mod">
        <pc:chgData name="John Story" userId="95f86f19d44503da" providerId="LiveId" clId="{36D65B4D-39E7-457C-BFE6-D34900EA137E}" dt="2024-02-17T14:52:35.575" v="4531" actId="20577"/>
        <pc:sldMkLst>
          <pc:docMk/>
          <pc:sldMk cId="2382492264" sldId="257"/>
        </pc:sldMkLst>
        <pc:spChg chg="mod">
          <ac:chgData name="John Story" userId="95f86f19d44503da" providerId="LiveId" clId="{36D65B4D-39E7-457C-BFE6-D34900EA137E}" dt="2024-02-17T14:52:35.575" v="4531" actId="20577"/>
          <ac:spMkLst>
            <pc:docMk/>
            <pc:sldMk cId="2382492264" sldId="257"/>
            <ac:spMk id="3" creationId="{521DCC26-9FAD-3695-65E4-23A3BC946241}"/>
          </ac:spMkLst>
        </pc:spChg>
      </pc:sldChg>
      <pc:sldChg chg="modSp mod">
        <pc:chgData name="John Story" userId="95f86f19d44503da" providerId="LiveId" clId="{36D65B4D-39E7-457C-BFE6-D34900EA137E}" dt="2024-02-18T13:57:57.329" v="5316" actId="20577"/>
        <pc:sldMkLst>
          <pc:docMk/>
          <pc:sldMk cId="2004591988" sldId="263"/>
        </pc:sldMkLst>
        <pc:spChg chg="mod">
          <ac:chgData name="John Story" userId="95f86f19d44503da" providerId="LiveId" clId="{36D65B4D-39E7-457C-BFE6-D34900EA137E}" dt="2024-02-18T13:57:57.329" v="5316" actId="20577"/>
          <ac:spMkLst>
            <pc:docMk/>
            <pc:sldMk cId="2004591988" sldId="263"/>
            <ac:spMk id="2" creationId="{54A0219E-732F-71DF-1FF8-3B2CE48B944B}"/>
          </ac:spMkLst>
        </pc:spChg>
        <pc:picChg chg="mod">
          <ac:chgData name="John Story" userId="95f86f19d44503da" providerId="LiveId" clId="{36D65B4D-39E7-457C-BFE6-D34900EA137E}" dt="2024-02-14T16:00:12.185" v="3" actId="14100"/>
          <ac:picMkLst>
            <pc:docMk/>
            <pc:sldMk cId="2004591988" sldId="263"/>
            <ac:picMk id="4" creationId="{AF11F204-0FF6-26B2-1A64-D1FD0D9D7CA3}"/>
          </ac:picMkLst>
        </pc:picChg>
      </pc:sldChg>
      <pc:sldChg chg="modSp mod">
        <pc:chgData name="John Story" userId="95f86f19d44503da" providerId="LiveId" clId="{36D65B4D-39E7-457C-BFE6-D34900EA137E}" dt="2024-02-14T16:13:05.229" v="1043" actId="20577"/>
        <pc:sldMkLst>
          <pc:docMk/>
          <pc:sldMk cId="511296476" sldId="264"/>
        </pc:sldMkLst>
        <pc:spChg chg="mod">
          <ac:chgData name="John Story" userId="95f86f19d44503da" providerId="LiveId" clId="{36D65B4D-39E7-457C-BFE6-D34900EA137E}" dt="2024-02-14T16:13:05.229" v="1043" actId="20577"/>
          <ac:spMkLst>
            <pc:docMk/>
            <pc:sldMk cId="511296476" sldId="264"/>
            <ac:spMk id="3" creationId="{C08DBD8B-82ED-27CD-8ED7-2A6E76559CDF}"/>
          </ac:spMkLst>
        </pc:spChg>
      </pc:sldChg>
      <pc:sldChg chg="addSp delSp modSp mod modClrScheme chgLayout">
        <pc:chgData name="John Story" userId="95f86f19d44503da" providerId="LiveId" clId="{36D65B4D-39E7-457C-BFE6-D34900EA137E}" dt="2024-02-18T14:00:54.894" v="5434" actId="1076"/>
        <pc:sldMkLst>
          <pc:docMk/>
          <pc:sldMk cId="2639913141" sldId="265"/>
        </pc:sldMkLst>
        <pc:spChg chg="del mod ord">
          <ac:chgData name="John Story" userId="95f86f19d44503da" providerId="LiveId" clId="{36D65B4D-39E7-457C-BFE6-D34900EA137E}" dt="2024-02-14T16:13:34.809" v="1044" actId="700"/>
          <ac:spMkLst>
            <pc:docMk/>
            <pc:sldMk cId="2639913141" sldId="265"/>
            <ac:spMk id="2" creationId="{54A0219E-732F-71DF-1FF8-3B2CE48B944B}"/>
          </ac:spMkLst>
        </pc:spChg>
        <pc:spChg chg="add mod">
          <ac:chgData name="John Story" userId="95f86f19d44503da" providerId="LiveId" clId="{36D65B4D-39E7-457C-BFE6-D34900EA137E}" dt="2024-02-18T13:59:53.030" v="5335" actId="1076"/>
          <ac:spMkLst>
            <pc:docMk/>
            <pc:sldMk cId="2639913141" sldId="265"/>
            <ac:spMk id="2" creationId="{E72A6E70-26CA-5DC3-E62B-020AFD1A996B}"/>
          </ac:spMkLst>
        </pc:spChg>
        <pc:spChg chg="add mod">
          <ac:chgData name="John Story" userId="95f86f19d44503da" providerId="LiveId" clId="{36D65B4D-39E7-457C-BFE6-D34900EA137E}" dt="2024-02-18T14:00:54.894" v="5434" actId="1076"/>
          <ac:spMkLst>
            <pc:docMk/>
            <pc:sldMk cId="2639913141" sldId="265"/>
            <ac:spMk id="3" creationId="{8492AB91-CFA9-BA63-FFD8-FF8A378CABB2}"/>
          </ac:spMkLst>
        </pc:spChg>
        <pc:spChg chg="del">
          <ac:chgData name="John Story" userId="95f86f19d44503da" providerId="LiveId" clId="{36D65B4D-39E7-457C-BFE6-D34900EA137E}" dt="2024-02-14T16:13:34.809" v="1044" actId="700"/>
          <ac:spMkLst>
            <pc:docMk/>
            <pc:sldMk cId="2639913141" sldId="265"/>
            <ac:spMk id="3" creationId="{C08DBD8B-82ED-27CD-8ED7-2A6E76559CDF}"/>
          </ac:spMkLst>
        </pc:spChg>
        <pc:spChg chg="add mod ord">
          <ac:chgData name="John Story" userId="95f86f19d44503da" providerId="LiveId" clId="{36D65B4D-39E7-457C-BFE6-D34900EA137E}" dt="2024-02-14T16:23:02.734" v="1488" actId="20577"/>
          <ac:spMkLst>
            <pc:docMk/>
            <pc:sldMk cId="2639913141" sldId="265"/>
            <ac:spMk id="4" creationId="{C8C618A7-9ADC-8D73-18C6-4DBBB30A542F}"/>
          </ac:spMkLst>
        </pc:spChg>
        <pc:spChg chg="add mod">
          <ac:chgData name="John Story" userId="95f86f19d44503da" providerId="LiveId" clId="{36D65B4D-39E7-457C-BFE6-D34900EA137E}" dt="2024-02-14T16:23:14.338" v="1489" actId="164"/>
          <ac:spMkLst>
            <pc:docMk/>
            <pc:sldMk cId="2639913141" sldId="265"/>
            <ac:spMk id="5" creationId="{6BE162B0-132E-9EE7-A191-40B39AE72C9D}"/>
          </ac:spMkLst>
        </pc:spChg>
        <pc:spChg chg="add mod">
          <ac:chgData name="John Story" userId="95f86f19d44503da" providerId="LiveId" clId="{36D65B4D-39E7-457C-BFE6-D34900EA137E}" dt="2024-02-14T16:23:14.338" v="1489" actId="164"/>
          <ac:spMkLst>
            <pc:docMk/>
            <pc:sldMk cId="2639913141" sldId="265"/>
            <ac:spMk id="6" creationId="{DF8E3DEB-320E-50C9-9DBA-585E839A3C55}"/>
          </ac:spMkLst>
        </pc:spChg>
        <pc:spChg chg="add mod">
          <ac:chgData name="John Story" userId="95f86f19d44503da" providerId="LiveId" clId="{36D65B4D-39E7-457C-BFE6-D34900EA137E}" dt="2024-02-14T16:23:14.338" v="1489" actId="164"/>
          <ac:spMkLst>
            <pc:docMk/>
            <pc:sldMk cId="2639913141" sldId="265"/>
            <ac:spMk id="7" creationId="{B67805AD-94A3-9FE9-0488-335E0397711B}"/>
          </ac:spMkLst>
        </pc:spChg>
        <pc:spChg chg="add mod">
          <ac:chgData name="John Story" userId="95f86f19d44503da" providerId="LiveId" clId="{36D65B4D-39E7-457C-BFE6-D34900EA137E}" dt="2024-02-14T16:23:38.327" v="1490" actId="208"/>
          <ac:spMkLst>
            <pc:docMk/>
            <pc:sldMk cId="2639913141" sldId="265"/>
            <ac:spMk id="8" creationId="{6ED9944E-411C-F7E4-4894-F52BD3893478}"/>
          </ac:spMkLst>
        </pc:spChg>
        <pc:spChg chg="add mod">
          <ac:chgData name="John Story" userId="95f86f19d44503da" providerId="LiveId" clId="{36D65B4D-39E7-457C-BFE6-D34900EA137E}" dt="2024-02-14T16:23:38.327" v="1490" actId="208"/>
          <ac:spMkLst>
            <pc:docMk/>
            <pc:sldMk cId="2639913141" sldId="265"/>
            <ac:spMk id="9" creationId="{A7672FD1-700C-1EEC-2821-6AFE2168C6DD}"/>
          </ac:spMkLst>
        </pc:spChg>
        <pc:spChg chg="add mod">
          <ac:chgData name="John Story" userId="95f86f19d44503da" providerId="LiveId" clId="{36D65B4D-39E7-457C-BFE6-D34900EA137E}" dt="2024-02-14T16:23:38.327" v="1490" actId="208"/>
          <ac:spMkLst>
            <pc:docMk/>
            <pc:sldMk cId="2639913141" sldId="265"/>
            <ac:spMk id="10" creationId="{050E8BF3-1A24-C5A8-BFA7-F6D5D0E9CA8D}"/>
          </ac:spMkLst>
        </pc:spChg>
        <pc:spChg chg="add mod">
          <ac:chgData name="John Story" userId="95f86f19d44503da" providerId="LiveId" clId="{36D65B4D-39E7-457C-BFE6-D34900EA137E}" dt="2024-02-14T16:30:41.671" v="2134" actId="1076"/>
          <ac:spMkLst>
            <pc:docMk/>
            <pc:sldMk cId="2639913141" sldId="265"/>
            <ac:spMk id="12" creationId="{AF824F31-4A4E-AF53-4645-3840292DFBF0}"/>
          </ac:spMkLst>
        </pc:spChg>
        <pc:grpChg chg="add mod">
          <ac:chgData name="John Story" userId="95f86f19d44503da" providerId="LiveId" clId="{36D65B4D-39E7-457C-BFE6-D34900EA137E}" dt="2024-02-18T13:59:12.409" v="5333" actId="1035"/>
          <ac:grpSpMkLst>
            <pc:docMk/>
            <pc:sldMk cId="2639913141" sldId="265"/>
            <ac:grpSpMk id="11" creationId="{4987B7F0-7E38-F6CD-BA25-AB4160FF1D0A}"/>
          </ac:grpSpMkLst>
        </pc:grpChg>
      </pc:sldChg>
      <pc:sldChg chg="modSp mod">
        <pc:chgData name="John Story" userId="95f86f19d44503da" providerId="LiveId" clId="{36D65B4D-39E7-457C-BFE6-D34900EA137E}" dt="2024-02-14T16:51:13.898" v="2813" actId="20577"/>
        <pc:sldMkLst>
          <pc:docMk/>
          <pc:sldMk cId="3997241721" sldId="266"/>
        </pc:sldMkLst>
        <pc:spChg chg="mod">
          <ac:chgData name="John Story" userId="95f86f19d44503da" providerId="LiveId" clId="{36D65B4D-39E7-457C-BFE6-D34900EA137E}" dt="2024-02-14T16:51:13.898" v="2813" actId="20577"/>
          <ac:spMkLst>
            <pc:docMk/>
            <pc:sldMk cId="3997241721" sldId="266"/>
            <ac:spMk id="2" creationId="{54A0219E-732F-71DF-1FF8-3B2CE48B944B}"/>
          </ac:spMkLst>
        </pc:spChg>
        <pc:spChg chg="mod">
          <ac:chgData name="John Story" userId="95f86f19d44503da" providerId="LiveId" clId="{36D65B4D-39E7-457C-BFE6-D34900EA137E}" dt="2024-02-14T16:50:30.370" v="2799" actId="27636"/>
          <ac:spMkLst>
            <pc:docMk/>
            <pc:sldMk cId="3997241721" sldId="266"/>
            <ac:spMk id="3" creationId="{C08DBD8B-82ED-27CD-8ED7-2A6E76559CDF}"/>
          </ac:spMkLst>
        </pc:spChg>
      </pc:sldChg>
      <pc:sldChg chg="del">
        <pc:chgData name="John Story" userId="95f86f19d44503da" providerId="LiveId" clId="{36D65B4D-39E7-457C-BFE6-D34900EA137E}" dt="2024-02-18T14:27:10.495" v="7152" actId="47"/>
        <pc:sldMkLst>
          <pc:docMk/>
          <pc:sldMk cId="3586123225" sldId="267"/>
        </pc:sldMkLst>
      </pc:sldChg>
      <pc:sldChg chg="modSp mod">
        <pc:chgData name="John Story" userId="95f86f19d44503da" providerId="LiveId" clId="{36D65B4D-39E7-457C-BFE6-D34900EA137E}" dt="2024-02-17T14:53:30.833" v="4540" actId="20577"/>
        <pc:sldMkLst>
          <pc:docMk/>
          <pc:sldMk cId="3955069988" sldId="270"/>
        </pc:sldMkLst>
        <pc:spChg chg="mod">
          <ac:chgData name="John Story" userId="95f86f19d44503da" providerId="LiveId" clId="{36D65B4D-39E7-457C-BFE6-D34900EA137E}" dt="2024-02-17T14:53:30.833" v="4540" actId="20577"/>
          <ac:spMkLst>
            <pc:docMk/>
            <pc:sldMk cId="3955069988" sldId="270"/>
            <ac:spMk id="3" creationId="{11065A48-9573-59F4-B30B-48576FB07064}"/>
          </ac:spMkLst>
        </pc:spChg>
      </pc:sldChg>
      <pc:sldChg chg="del">
        <pc:chgData name="John Story" userId="95f86f19d44503da" providerId="LiveId" clId="{36D65B4D-39E7-457C-BFE6-D34900EA137E}" dt="2024-02-18T14:27:24.788" v="7153" actId="47"/>
        <pc:sldMkLst>
          <pc:docMk/>
          <pc:sldMk cId="3690559913" sldId="271"/>
        </pc:sldMkLst>
      </pc:sldChg>
      <pc:sldChg chg="del">
        <pc:chgData name="John Story" userId="95f86f19d44503da" providerId="LiveId" clId="{36D65B4D-39E7-457C-BFE6-D34900EA137E}" dt="2024-02-18T14:27:10.495" v="7152" actId="47"/>
        <pc:sldMkLst>
          <pc:docMk/>
          <pc:sldMk cId="1297885752" sldId="286"/>
        </pc:sldMkLst>
      </pc:sldChg>
      <pc:sldChg chg="del">
        <pc:chgData name="John Story" userId="95f86f19d44503da" providerId="LiveId" clId="{36D65B4D-39E7-457C-BFE6-D34900EA137E}" dt="2024-02-18T14:27:10.495" v="7152" actId="47"/>
        <pc:sldMkLst>
          <pc:docMk/>
          <pc:sldMk cId="1225858466" sldId="293"/>
        </pc:sldMkLst>
      </pc:sldChg>
      <pc:sldChg chg="modSp new mod">
        <pc:chgData name="John Story" userId="95f86f19d44503da" providerId="LiveId" clId="{36D65B4D-39E7-457C-BFE6-D34900EA137E}" dt="2024-02-18T13:58:35.747" v="5318" actId="13926"/>
        <pc:sldMkLst>
          <pc:docMk/>
          <pc:sldMk cId="711384329" sldId="294"/>
        </pc:sldMkLst>
        <pc:spChg chg="mod">
          <ac:chgData name="John Story" userId="95f86f19d44503da" providerId="LiveId" clId="{36D65B4D-39E7-457C-BFE6-D34900EA137E}" dt="2024-02-14T16:01:50.293" v="46" actId="20577"/>
          <ac:spMkLst>
            <pc:docMk/>
            <pc:sldMk cId="711384329" sldId="294"/>
            <ac:spMk id="2" creationId="{F0452CE8-83E5-7984-D232-C0142EFC8006}"/>
          </ac:spMkLst>
        </pc:spChg>
        <pc:spChg chg="mod">
          <ac:chgData name="John Story" userId="95f86f19d44503da" providerId="LiveId" clId="{36D65B4D-39E7-457C-BFE6-D34900EA137E}" dt="2024-02-18T13:58:35.747" v="5318" actId="13926"/>
          <ac:spMkLst>
            <pc:docMk/>
            <pc:sldMk cId="711384329" sldId="294"/>
            <ac:spMk id="3" creationId="{0C26BB39-B03F-9D0A-C98F-D2C91CAADA81}"/>
          </ac:spMkLst>
        </pc:spChg>
      </pc:sldChg>
      <pc:sldChg chg="modSp new mod">
        <pc:chgData name="John Story" userId="95f86f19d44503da" providerId="LiveId" clId="{36D65B4D-39E7-457C-BFE6-D34900EA137E}" dt="2024-02-18T14:26:43.226" v="7151" actId="20577"/>
        <pc:sldMkLst>
          <pc:docMk/>
          <pc:sldMk cId="1425676837" sldId="295"/>
        </pc:sldMkLst>
        <pc:spChg chg="mod">
          <ac:chgData name="John Story" userId="95f86f19d44503da" providerId="LiveId" clId="{36D65B4D-39E7-457C-BFE6-D34900EA137E}" dt="2024-02-14T16:52:26.169" v="2871" actId="20577"/>
          <ac:spMkLst>
            <pc:docMk/>
            <pc:sldMk cId="1425676837" sldId="295"/>
            <ac:spMk id="2" creationId="{FB5B9E37-D287-1728-A493-1D870BAA20EC}"/>
          </ac:spMkLst>
        </pc:spChg>
        <pc:spChg chg="mod">
          <ac:chgData name="John Story" userId="95f86f19d44503da" providerId="LiveId" clId="{36D65B4D-39E7-457C-BFE6-D34900EA137E}" dt="2024-02-18T14:26:43.226" v="7151" actId="20577"/>
          <ac:spMkLst>
            <pc:docMk/>
            <pc:sldMk cId="1425676837" sldId="295"/>
            <ac:spMk id="3" creationId="{B713251E-9A46-38EB-21EB-E9C7550E7E57}"/>
          </ac:spMkLst>
        </pc:spChg>
      </pc:sldChg>
      <pc:sldChg chg="addSp delSp modSp new mod modClrScheme chgLayout">
        <pc:chgData name="John Story" userId="95f86f19d44503da" providerId="LiveId" clId="{36D65B4D-39E7-457C-BFE6-D34900EA137E}" dt="2024-02-18T14:20:50.250" v="7143" actId="20577"/>
        <pc:sldMkLst>
          <pc:docMk/>
          <pc:sldMk cId="2494386397" sldId="296"/>
        </pc:sldMkLst>
        <pc:spChg chg="del mod ord">
          <ac:chgData name="John Story" userId="95f86f19d44503da" providerId="LiveId" clId="{36D65B4D-39E7-457C-BFE6-D34900EA137E}" dt="2024-02-14T16:58:42.091" v="3610" actId="700"/>
          <ac:spMkLst>
            <pc:docMk/>
            <pc:sldMk cId="2494386397" sldId="296"/>
            <ac:spMk id="2" creationId="{2B081B30-2100-80B6-F4FE-39AC07DA1E52}"/>
          </ac:spMkLst>
        </pc:spChg>
        <pc:spChg chg="add mod ord">
          <ac:chgData name="John Story" userId="95f86f19d44503da" providerId="LiveId" clId="{36D65B4D-39E7-457C-BFE6-D34900EA137E}" dt="2024-02-14T16:58:51.169" v="3619" actId="20577"/>
          <ac:spMkLst>
            <pc:docMk/>
            <pc:sldMk cId="2494386397" sldId="296"/>
            <ac:spMk id="3" creationId="{064CE0C7-ACAA-0C83-CF31-28EF4E82F5F4}"/>
          </ac:spMkLst>
        </pc:spChg>
        <pc:spChg chg="add mod ord">
          <ac:chgData name="John Story" userId="95f86f19d44503da" providerId="LiveId" clId="{36D65B4D-39E7-457C-BFE6-D34900EA137E}" dt="2024-02-18T14:20:50.250" v="7143" actId="20577"/>
          <ac:spMkLst>
            <pc:docMk/>
            <pc:sldMk cId="2494386397" sldId="296"/>
            <ac:spMk id="4" creationId="{2681B18A-31E9-E983-C013-155986BE961C}"/>
          </ac:spMkLst>
        </pc:spChg>
      </pc:sldChg>
      <pc:sldChg chg="addSp delSp modSp mod">
        <pc:chgData name="John Story" userId="95f86f19d44503da" providerId="LiveId" clId="{36D65B4D-39E7-457C-BFE6-D34900EA137E}" dt="2024-02-18T14:31:57.550" v="7223" actId="1076"/>
        <pc:sldMkLst>
          <pc:docMk/>
          <pc:sldMk cId="2925562710" sldId="298"/>
        </pc:sldMkLst>
        <pc:spChg chg="add del mod">
          <ac:chgData name="John Story" userId="95f86f19d44503da" providerId="LiveId" clId="{36D65B4D-39E7-457C-BFE6-D34900EA137E}" dt="2024-02-18T14:31:34.266" v="7220" actId="478"/>
          <ac:spMkLst>
            <pc:docMk/>
            <pc:sldMk cId="2925562710" sldId="298"/>
            <ac:spMk id="3" creationId="{573DE534-B482-371D-D49C-8652A4BC7AF6}"/>
          </ac:spMkLst>
        </pc:spChg>
        <pc:spChg chg="add mod">
          <ac:chgData name="John Story" userId="95f86f19d44503da" providerId="LiveId" clId="{36D65B4D-39E7-457C-BFE6-D34900EA137E}" dt="2024-02-18T14:31:47.976" v="7222" actId="1076"/>
          <ac:spMkLst>
            <pc:docMk/>
            <pc:sldMk cId="2925562710" sldId="298"/>
            <ac:spMk id="4" creationId="{E3CB9EAB-78E7-1F06-9251-450F5EEFEEEE}"/>
          </ac:spMkLst>
        </pc:spChg>
        <pc:spChg chg="mod">
          <ac:chgData name="John Story" userId="95f86f19d44503da" providerId="LiveId" clId="{36D65B4D-39E7-457C-BFE6-D34900EA137E}" dt="2024-02-18T14:27:56.314" v="7155" actId="113"/>
          <ac:spMkLst>
            <pc:docMk/>
            <pc:sldMk cId="2925562710" sldId="298"/>
            <ac:spMk id="19" creationId="{2869CB82-E3D2-B392-A852-21789661B74B}"/>
          </ac:spMkLst>
        </pc:spChg>
        <pc:spChg chg="mod">
          <ac:chgData name="John Story" userId="95f86f19d44503da" providerId="LiveId" clId="{36D65B4D-39E7-457C-BFE6-D34900EA137E}" dt="2024-02-18T14:28:05.353" v="7157" actId="113"/>
          <ac:spMkLst>
            <pc:docMk/>
            <pc:sldMk cId="2925562710" sldId="298"/>
            <ac:spMk id="20" creationId="{7CC9001E-6D66-3E89-97DA-F11E832B9936}"/>
          </ac:spMkLst>
        </pc:spChg>
        <pc:spChg chg="del mod">
          <ac:chgData name="John Story" userId="95f86f19d44503da" providerId="LiveId" clId="{36D65B4D-39E7-457C-BFE6-D34900EA137E}" dt="2024-02-18T14:31:37.794" v="7221" actId="478"/>
          <ac:spMkLst>
            <pc:docMk/>
            <pc:sldMk cId="2925562710" sldId="298"/>
            <ac:spMk id="22" creationId="{4ECFC2AF-D948-9E47-6881-F02B191E7C78}"/>
          </ac:spMkLst>
        </pc:spChg>
        <pc:picChg chg="mod">
          <ac:chgData name="John Story" userId="95f86f19d44503da" providerId="LiveId" clId="{36D65B4D-39E7-457C-BFE6-D34900EA137E}" dt="2024-02-18T14:31:57.550" v="7223" actId="1076"/>
          <ac:picMkLst>
            <pc:docMk/>
            <pc:sldMk cId="2925562710" sldId="298"/>
            <ac:picMk id="7" creationId="{F979FF08-BED2-FE81-BFBF-60BB5C3005F2}"/>
          </ac:picMkLst>
        </pc:picChg>
      </pc:sldChg>
      <pc:sldChg chg="modSp new mod">
        <pc:chgData name="John Story" userId="95f86f19d44503da" providerId="LiveId" clId="{36D65B4D-39E7-457C-BFE6-D34900EA137E}" dt="2024-02-18T13:57:27.530" v="5284" actId="207"/>
        <pc:sldMkLst>
          <pc:docMk/>
          <pc:sldMk cId="2628257523" sldId="301"/>
        </pc:sldMkLst>
        <pc:spChg chg="mod">
          <ac:chgData name="John Story" userId="95f86f19d44503da" providerId="LiveId" clId="{36D65B4D-39E7-457C-BFE6-D34900EA137E}" dt="2024-02-17T14:54:11.686" v="4571" actId="20577"/>
          <ac:spMkLst>
            <pc:docMk/>
            <pc:sldMk cId="2628257523" sldId="301"/>
            <ac:spMk id="2" creationId="{0EEE6779-3A2D-4B6A-A033-76DDBF6B2F62}"/>
          </ac:spMkLst>
        </pc:spChg>
        <pc:spChg chg="mod">
          <ac:chgData name="John Story" userId="95f86f19d44503da" providerId="LiveId" clId="{36D65B4D-39E7-457C-BFE6-D34900EA137E}" dt="2024-02-18T13:57:27.530" v="5284" actId="207"/>
          <ac:spMkLst>
            <pc:docMk/>
            <pc:sldMk cId="2628257523" sldId="301"/>
            <ac:spMk id="3" creationId="{3C8C41F0-47A4-4D55-77BC-04A7249A4BD5}"/>
          </ac:spMkLst>
        </pc:spChg>
      </pc:sldChg>
      <pc:sldChg chg="addSp delSp modSp add mod">
        <pc:chgData name="John Story" userId="95f86f19d44503da" providerId="LiveId" clId="{36D65B4D-39E7-457C-BFE6-D34900EA137E}" dt="2024-02-18T14:10:40.569" v="6304" actId="1076"/>
        <pc:sldMkLst>
          <pc:docMk/>
          <pc:sldMk cId="1014490011" sldId="302"/>
        </pc:sldMkLst>
        <pc:spChg chg="mod">
          <ac:chgData name="John Story" userId="95f86f19d44503da" providerId="LiveId" clId="{36D65B4D-39E7-457C-BFE6-D34900EA137E}" dt="2024-02-18T14:04:49.073" v="5604" actId="1037"/>
          <ac:spMkLst>
            <pc:docMk/>
            <pc:sldMk cId="1014490011" sldId="302"/>
            <ac:spMk id="2" creationId="{F056E43F-CBFA-06F2-2398-009A1C553376}"/>
          </ac:spMkLst>
        </pc:spChg>
        <pc:spChg chg="mod">
          <ac:chgData name="John Story" userId="95f86f19d44503da" providerId="LiveId" clId="{36D65B4D-39E7-457C-BFE6-D34900EA137E}" dt="2024-02-18T14:01:56.674" v="5468" actId="14100"/>
          <ac:spMkLst>
            <pc:docMk/>
            <pc:sldMk cId="1014490011" sldId="302"/>
            <ac:spMk id="4" creationId="{F725C480-1AB8-AE6C-81E9-FF59653041DF}"/>
          </ac:spMkLst>
        </pc:spChg>
        <pc:spChg chg="mod topLvl">
          <ac:chgData name="John Story" userId="95f86f19d44503da" providerId="LiveId" clId="{36D65B4D-39E7-457C-BFE6-D34900EA137E}" dt="2024-02-18T14:03:14.390" v="5539" actId="165"/>
          <ac:spMkLst>
            <pc:docMk/>
            <pc:sldMk cId="1014490011" sldId="302"/>
            <ac:spMk id="5" creationId="{58FB739B-1FBD-45BD-A9DB-BF1B69FC2C4E}"/>
          </ac:spMkLst>
        </pc:spChg>
        <pc:spChg chg="del mod topLvl">
          <ac:chgData name="John Story" userId="95f86f19d44503da" providerId="LiveId" clId="{36D65B4D-39E7-457C-BFE6-D34900EA137E}" dt="2024-02-18T14:03:23.491" v="5540" actId="478"/>
          <ac:spMkLst>
            <pc:docMk/>
            <pc:sldMk cId="1014490011" sldId="302"/>
            <ac:spMk id="6" creationId="{E3610AE1-BADD-5AF8-3F0A-72CA2AD1391C}"/>
          </ac:spMkLst>
        </pc:spChg>
        <pc:spChg chg="mod topLvl">
          <ac:chgData name="John Story" userId="95f86f19d44503da" providerId="LiveId" clId="{36D65B4D-39E7-457C-BFE6-D34900EA137E}" dt="2024-02-18T14:03:39.121" v="5589" actId="1038"/>
          <ac:spMkLst>
            <pc:docMk/>
            <pc:sldMk cId="1014490011" sldId="302"/>
            <ac:spMk id="7" creationId="{B751A312-EB84-859C-5751-B74990F351A5}"/>
          </ac:spMkLst>
        </pc:spChg>
        <pc:spChg chg="mod topLvl">
          <ac:chgData name="John Story" userId="95f86f19d44503da" providerId="LiveId" clId="{36D65B4D-39E7-457C-BFE6-D34900EA137E}" dt="2024-02-18T14:03:14.390" v="5539" actId="165"/>
          <ac:spMkLst>
            <pc:docMk/>
            <pc:sldMk cId="1014490011" sldId="302"/>
            <ac:spMk id="8" creationId="{4CF72128-CF6F-CF3A-8462-3469C6E87FE1}"/>
          </ac:spMkLst>
        </pc:spChg>
        <pc:spChg chg="mod topLvl">
          <ac:chgData name="John Story" userId="95f86f19d44503da" providerId="LiveId" clId="{36D65B4D-39E7-457C-BFE6-D34900EA137E}" dt="2024-02-18T14:03:39.121" v="5589" actId="1038"/>
          <ac:spMkLst>
            <pc:docMk/>
            <pc:sldMk cId="1014490011" sldId="302"/>
            <ac:spMk id="9" creationId="{508A5AAA-DF3D-D012-5D1E-35C212FF0306}"/>
          </ac:spMkLst>
        </pc:spChg>
        <pc:spChg chg="del mod topLvl">
          <ac:chgData name="John Story" userId="95f86f19d44503da" providerId="LiveId" clId="{36D65B4D-39E7-457C-BFE6-D34900EA137E}" dt="2024-02-18T14:03:23.491" v="5540" actId="478"/>
          <ac:spMkLst>
            <pc:docMk/>
            <pc:sldMk cId="1014490011" sldId="302"/>
            <ac:spMk id="10" creationId="{284D381D-A270-C221-6B6A-3BAC7119D301}"/>
          </ac:spMkLst>
        </pc:spChg>
        <pc:spChg chg="mod">
          <ac:chgData name="John Story" userId="95f86f19d44503da" providerId="LiveId" clId="{36D65B4D-39E7-457C-BFE6-D34900EA137E}" dt="2024-02-18T14:10:40.569" v="6304" actId="1076"/>
          <ac:spMkLst>
            <pc:docMk/>
            <pc:sldMk cId="1014490011" sldId="302"/>
            <ac:spMk id="12" creationId="{42BD7083-15AC-645C-6A8C-05C696312BA2}"/>
          </ac:spMkLst>
        </pc:spChg>
        <pc:spChg chg="add mod">
          <ac:chgData name="John Story" userId="95f86f19d44503da" providerId="LiveId" clId="{36D65B4D-39E7-457C-BFE6-D34900EA137E}" dt="2024-02-18T14:04:49.073" v="5604" actId="1037"/>
          <ac:spMkLst>
            <pc:docMk/>
            <pc:sldMk cId="1014490011" sldId="302"/>
            <ac:spMk id="13" creationId="{CCA2C35E-2068-3036-4FCF-D09B83D72F7F}"/>
          </ac:spMkLst>
        </pc:spChg>
        <pc:spChg chg="add mod">
          <ac:chgData name="John Story" userId="95f86f19d44503da" providerId="LiveId" clId="{36D65B4D-39E7-457C-BFE6-D34900EA137E}" dt="2024-02-18T14:04:58.470" v="5605" actId="465"/>
          <ac:spMkLst>
            <pc:docMk/>
            <pc:sldMk cId="1014490011" sldId="302"/>
            <ac:spMk id="14" creationId="{01DFA5B6-9111-B560-1875-55DDCFAFFBCE}"/>
          </ac:spMkLst>
        </pc:spChg>
        <pc:spChg chg="add mod">
          <ac:chgData name="John Story" userId="95f86f19d44503da" providerId="LiveId" clId="{36D65B4D-39E7-457C-BFE6-D34900EA137E}" dt="2024-02-18T14:04:49.073" v="5604" actId="1037"/>
          <ac:spMkLst>
            <pc:docMk/>
            <pc:sldMk cId="1014490011" sldId="302"/>
            <ac:spMk id="15" creationId="{795EE419-2289-03FC-F3BC-609C9E3A927C}"/>
          </ac:spMkLst>
        </pc:spChg>
        <pc:grpChg chg="del mod">
          <ac:chgData name="John Story" userId="95f86f19d44503da" providerId="LiveId" clId="{36D65B4D-39E7-457C-BFE6-D34900EA137E}" dt="2024-02-18T14:03:14.390" v="5539" actId="165"/>
          <ac:grpSpMkLst>
            <pc:docMk/>
            <pc:sldMk cId="1014490011" sldId="302"/>
            <ac:grpSpMk id="11" creationId="{8ABB4F00-F842-FDCF-FE6C-1DDBFEE7C181}"/>
          </ac:grpSpMkLst>
        </pc:grpChg>
      </pc:sldChg>
      <pc:sldChg chg="add del">
        <pc:chgData name="John Story" userId="95f86f19d44503da" providerId="LiveId" clId="{36D65B4D-39E7-457C-BFE6-D34900EA137E}" dt="2024-02-18T14:02:15.566" v="5505" actId="47"/>
        <pc:sldMkLst>
          <pc:docMk/>
          <pc:sldMk cId="2192924748" sldId="303"/>
        </pc:sldMkLst>
      </pc:sldChg>
      <pc:sldChg chg="addSp delSp modSp add mod">
        <pc:chgData name="John Story" userId="95f86f19d44503da" providerId="LiveId" clId="{36D65B4D-39E7-457C-BFE6-D34900EA137E}" dt="2024-02-18T14:19:48.017" v="7096" actId="20577"/>
        <pc:sldMkLst>
          <pc:docMk/>
          <pc:sldMk cId="2727100421" sldId="303"/>
        </pc:sldMkLst>
        <pc:spChg chg="mod">
          <ac:chgData name="John Story" userId="95f86f19d44503da" providerId="LiveId" clId="{36D65B4D-39E7-457C-BFE6-D34900EA137E}" dt="2024-02-18T14:16:40.379" v="6709" actId="313"/>
          <ac:spMkLst>
            <pc:docMk/>
            <pc:sldMk cId="2727100421" sldId="303"/>
            <ac:spMk id="3" creationId="{CAEE8817-EAE1-6B08-2F2A-8A221A7D740A}"/>
          </ac:spMkLst>
        </pc:spChg>
        <pc:spChg chg="mod">
          <ac:chgData name="John Story" userId="95f86f19d44503da" providerId="LiveId" clId="{36D65B4D-39E7-457C-BFE6-D34900EA137E}" dt="2024-02-18T14:11:07.411" v="6316" actId="313"/>
          <ac:spMkLst>
            <pc:docMk/>
            <pc:sldMk cId="2727100421" sldId="303"/>
            <ac:spMk id="4" creationId="{124390F5-4906-DD3D-B256-DD20A801D643}"/>
          </ac:spMkLst>
        </pc:spChg>
        <pc:spChg chg="del mod topLvl">
          <ac:chgData name="John Story" userId="95f86f19d44503da" providerId="LiveId" clId="{36D65B4D-39E7-457C-BFE6-D34900EA137E}" dt="2024-02-18T14:11:32.906" v="6318" actId="478"/>
          <ac:spMkLst>
            <pc:docMk/>
            <pc:sldMk cId="2727100421" sldId="303"/>
            <ac:spMk id="5" creationId="{91EA3C64-7929-E606-4ADC-1420931F13D6}"/>
          </ac:spMkLst>
        </pc:spChg>
        <pc:spChg chg="mod topLvl">
          <ac:chgData name="John Story" userId="95f86f19d44503da" providerId="LiveId" clId="{36D65B4D-39E7-457C-BFE6-D34900EA137E}" dt="2024-02-18T14:13:26.640" v="6462" actId="1038"/>
          <ac:spMkLst>
            <pc:docMk/>
            <pc:sldMk cId="2727100421" sldId="303"/>
            <ac:spMk id="6" creationId="{2FB5EAD3-9367-C8B9-B775-76A5D82E1BA8}"/>
          </ac:spMkLst>
        </pc:spChg>
        <pc:spChg chg="mod topLvl">
          <ac:chgData name="John Story" userId="95f86f19d44503da" providerId="LiveId" clId="{36D65B4D-39E7-457C-BFE6-D34900EA137E}" dt="2024-02-18T14:13:06.393" v="6411" actId="1038"/>
          <ac:spMkLst>
            <pc:docMk/>
            <pc:sldMk cId="2727100421" sldId="303"/>
            <ac:spMk id="7" creationId="{CECCDB87-77C9-F938-5229-953824F4E786}"/>
          </ac:spMkLst>
        </pc:spChg>
        <pc:spChg chg="del mod topLvl">
          <ac:chgData name="John Story" userId="95f86f19d44503da" providerId="LiveId" clId="{36D65B4D-39E7-457C-BFE6-D34900EA137E}" dt="2024-02-18T14:11:32.906" v="6318" actId="478"/>
          <ac:spMkLst>
            <pc:docMk/>
            <pc:sldMk cId="2727100421" sldId="303"/>
            <ac:spMk id="8" creationId="{B5B91BA0-2B99-0F42-E6A4-5A456AFE1387}"/>
          </ac:spMkLst>
        </pc:spChg>
        <pc:spChg chg="mod topLvl">
          <ac:chgData name="John Story" userId="95f86f19d44503da" providerId="LiveId" clId="{36D65B4D-39E7-457C-BFE6-D34900EA137E}" dt="2024-02-18T14:13:06.393" v="6411" actId="1038"/>
          <ac:spMkLst>
            <pc:docMk/>
            <pc:sldMk cId="2727100421" sldId="303"/>
            <ac:spMk id="9" creationId="{D9C7DB56-98DD-13D1-B6E8-E84CB4D12EF9}"/>
          </ac:spMkLst>
        </pc:spChg>
        <pc:spChg chg="mod topLvl">
          <ac:chgData name="John Story" userId="95f86f19d44503da" providerId="LiveId" clId="{36D65B4D-39E7-457C-BFE6-D34900EA137E}" dt="2024-02-18T14:13:26.640" v="6462" actId="1038"/>
          <ac:spMkLst>
            <pc:docMk/>
            <pc:sldMk cId="2727100421" sldId="303"/>
            <ac:spMk id="10" creationId="{B92E03CF-381A-0625-778C-A6E01F00F9AD}"/>
          </ac:spMkLst>
        </pc:spChg>
        <pc:spChg chg="del">
          <ac:chgData name="John Story" userId="95f86f19d44503da" providerId="LiveId" clId="{36D65B4D-39E7-457C-BFE6-D34900EA137E}" dt="2024-02-18T14:14:02.546" v="6465" actId="478"/>
          <ac:spMkLst>
            <pc:docMk/>
            <pc:sldMk cId="2727100421" sldId="303"/>
            <ac:spMk id="12" creationId="{6847C1E2-AC59-1212-2E2A-62473876EA2B}"/>
          </ac:spMkLst>
        </pc:spChg>
        <pc:spChg chg="add del mod">
          <ac:chgData name="John Story" userId="95f86f19d44503da" providerId="LiveId" clId="{36D65B4D-39E7-457C-BFE6-D34900EA137E}" dt="2024-02-18T14:12:55.986" v="6382" actId="478"/>
          <ac:spMkLst>
            <pc:docMk/>
            <pc:sldMk cId="2727100421" sldId="303"/>
            <ac:spMk id="13" creationId="{42193D29-1C42-6A10-8417-206C9036E429}"/>
          </ac:spMkLst>
        </pc:spChg>
        <pc:spChg chg="add del mod">
          <ac:chgData name="John Story" userId="95f86f19d44503da" providerId="LiveId" clId="{36D65B4D-39E7-457C-BFE6-D34900EA137E}" dt="2024-02-18T14:13:31.538" v="6463" actId="478"/>
          <ac:spMkLst>
            <pc:docMk/>
            <pc:sldMk cId="2727100421" sldId="303"/>
            <ac:spMk id="14" creationId="{93E0EF40-4C3A-CFE0-B469-8F3FC954A632}"/>
          </ac:spMkLst>
        </pc:spChg>
        <pc:spChg chg="add del mod">
          <ac:chgData name="John Story" userId="95f86f19d44503da" providerId="LiveId" clId="{36D65B4D-39E7-457C-BFE6-D34900EA137E}" dt="2024-02-18T14:13:11.075" v="6412" actId="478"/>
          <ac:spMkLst>
            <pc:docMk/>
            <pc:sldMk cId="2727100421" sldId="303"/>
            <ac:spMk id="15" creationId="{BF3F6576-A16C-70A8-3FA8-DB1A3BA90AD1}"/>
          </ac:spMkLst>
        </pc:spChg>
        <pc:spChg chg="add del mod">
          <ac:chgData name="John Story" userId="95f86f19d44503da" providerId="LiveId" clId="{36D65B4D-39E7-457C-BFE6-D34900EA137E}" dt="2024-02-18T14:13:31.538" v="6463" actId="478"/>
          <ac:spMkLst>
            <pc:docMk/>
            <pc:sldMk cId="2727100421" sldId="303"/>
            <ac:spMk id="16" creationId="{EED844C6-97C4-1CF9-BD6D-C07A8CFC568C}"/>
          </ac:spMkLst>
        </pc:spChg>
        <pc:spChg chg="add mod">
          <ac:chgData name="John Story" userId="95f86f19d44503da" providerId="LiveId" clId="{36D65B4D-39E7-457C-BFE6-D34900EA137E}" dt="2024-02-18T14:12:35.314" v="6362"/>
          <ac:spMkLst>
            <pc:docMk/>
            <pc:sldMk cId="2727100421" sldId="303"/>
            <ac:spMk id="17" creationId="{781C6DEE-D6DE-629F-7775-34275D9CF9CE}"/>
          </ac:spMkLst>
        </pc:spChg>
        <pc:spChg chg="add mod">
          <ac:chgData name="John Story" userId="95f86f19d44503da" providerId="LiveId" clId="{36D65B4D-39E7-457C-BFE6-D34900EA137E}" dt="2024-02-18T14:12:35.314" v="6362"/>
          <ac:spMkLst>
            <pc:docMk/>
            <pc:sldMk cId="2727100421" sldId="303"/>
            <ac:spMk id="18" creationId="{F0523617-D0CC-0C48-BCE4-EA404CE83664}"/>
          </ac:spMkLst>
        </pc:spChg>
        <pc:spChg chg="add mod">
          <ac:chgData name="John Story" userId="95f86f19d44503da" providerId="LiveId" clId="{36D65B4D-39E7-457C-BFE6-D34900EA137E}" dt="2024-02-18T14:12:35.314" v="6362"/>
          <ac:spMkLst>
            <pc:docMk/>
            <pc:sldMk cId="2727100421" sldId="303"/>
            <ac:spMk id="19" creationId="{351D3DB7-1E45-575E-7953-4BAC47B8E4C1}"/>
          </ac:spMkLst>
        </pc:spChg>
        <pc:spChg chg="add mod">
          <ac:chgData name="John Story" userId="95f86f19d44503da" providerId="LiveId" clId="{36D65B4D-39E7-457C-BFE6-D34900EA137E}" dt="2024-02-18T14:13:45.720" v="6464"/>
          <ac:spMkLst>
            <pc:docMk/>
            <pc:sldMk cId="2727100421" sldId="303"/>
            <ac:spMk id="20" creationId="{7689FE2A-C4D6-B3C0-4514-94B2C326DFBE}"/>
          </ac:spMkLst>
        </pc:spChg>
        <pc:spChg chg="add mod">
          <ac:chgData name="John Story" userId="95f86f19d44503da" providerId="LiveId" clId="{36D65B4D-39E7-457C-BFE6-D34900EA137E}" dt="2024-02-18T14:19:48.017" v="7096" actId="20577"/>
          <ac:spMkLst>
            <pc:docMk/>
            <pc:sldMk cId="2727100421" sldId="303"/>
            <ac:spMk id="21" creationId="{05795418-4DA3-1CD7-DA7E-5834DE415E06}"/>
          </ac:spMkLst>
        </pc:spChg>
        <pc:grpChg chg="del">
          <ac:chgData name="John Story" userId="95f86f19d44503da" providerId="LiveId" clId="{36D65B4D-39E7-457C-BFE6-D34900EA137E}" dt="2024-02-18T14:11:26.131" v="6317" actId="165"/>
          <ac:grpSpMkLst>
            <pc:docMk/>
            <pc:sldMk cId="2727100421" sldId="303"/>
            <ac:grpSpMk id="11" creationId="{618A820C-870D-B97F-8FEE-BACDB1C5A916}"/>
          </ac:grpSpMkLst>
        </pc:grpChg>
      </pc:sldChg>
      <pc:sldChg chg="add">
        <pc:chgData name="John Story" userId="95f86f19d44503da" providerId="LiveId" clId="{36D65B4D-39E7-457C-BFE6-D34900EA137E}" dt="2024-02-18T14:30:42.793" v="7216"/>
        <pc:sldMkLst>
          <pc:docMk/>
          <pc:sldMk cId="1332243176" sldId="304"/>
        </pc:sldMkLst>
      </pc:sldChg>
      <pc:sldChg chg="addSp modSp add del">
        <pc:chgData name="John Story" userId="95f86f19d44503da" providerId="LiveId" clId="{36D65B4D-39E7-457C-BFE6-D34900EA137E}" dt="2024-02-18T14:19:58.136" v="7097" actId="47"/>
        <pc:sldMkLst>
          <pc:docMk/>
          <pc:sldMk cId="3208043616" sldId="304"/>
        </pc:sldMkLst>
        <pc:spChg chg="add mod">
          <ac:chgData name="John Story" userId="95f86f19d44503da" providerId="LiveId" clId="{36D65B4D-39E7-457C-BFE6-D34900EA137E}" dt="2024-02-18T14:12:09.524" v="6361"/>
          <ac:spMkLst>
            <pc:docMk/>
            <pc:sldMk cId="3208043616" sldId="304"/>
            <ac:spMk id="6" creationId="{D31E81D1-AD52-5484-E9E1-5DE6FAE9ABFC}"/>
          </ac:spMkLst>
        </pc:spChg>
        <pc:spChg chg="add mod">
          <ac:chgData name="John Story" userId="95f86f19d44503da" providerId="LiveId" clId="{36D65B4D-39E7-457C-BFE6-D34900EA137E}" dt="2024-02-18T14:12:09.524" v="6361"/>
          <ac:spMkLst>
            <pc:docMk/>
            <pc:sldMk cId="3208043616" sldId="304"/>
            <ac:spMk id="10" creationId="{091226AE-EC09-E754-67CE-399AF468902D}"/>
          </ac:spMkLst>
        </pc:spChg>
        <pc:spChg chg="add mod">
          <ac:chgData name="John Story" userId="95f86f19d44503da" providerId="LiveId" clId="{36D65B4D-39E7-457C-BFE6-D34900EA137E}" dt="2024-02-18T14:12:09.524" v="6361"/>
          <ac:spMkLst>
            <pc:docMk/>
            <pc:sldMk cId="3208043616" sldId="304"/>
            <ac:spMk id="11" creationId="{57D72C0B-1D96-7A2F-82FD-B647C2B3E749}"/>
          </ac:spMkLst>
        </pc:spChg>
        <pc:spChg chg="add mod">
          <ac:chgData name="John Story" userId="95f86f19d44503da" providerId="LiveId" clId="{36D65B4D-39E7-457C-BFE6-D34900EA137E}" dt="2024-02-18T14:12:09.524" v="6361"/>
          <ac:spMkLst>
            <pc:docMk/>
            <pc:sldMk cId="3208043616" sldId="304"/>
            <ac:spMk id="16" creationId="{387B6D1E-9630-89C3-5C25-53935F24E3FB}"/>
          </ac:spMkLst>
        </pc:spChg>
        <pc:spChg chg="add mod">
          <ac:chgData name="John Story" userId="95f86f19d44503da" providerId="LiveId" clId="{36D65B4D-39E7-457C-BFE6-D34900EA137E}" dt="2024-02-18T14:12:09.524" v="6361"/>
          <ac:spMkLst>
            <pc:docMk/>
            <pc:sldMk cId="3208043616" sldId="304"/>
            <ac:spMk id="17" creationId="{A0B9118E-6455-0D4E-8412-BAE6411B23F9}"/>
          </ac:spMkLst>
        </pc:spChg>
        <pc:spChg chg="add mod">
          <ac:chgData name="John Story" userId="95f86f19d44503da" providerId="LiveId" clId="{36D65B4D-39E7-457C-BFE6-D34900EA137E}" dt="2024-02-18T14:12:09.524" v="6361"/>
          <ac:spMkLst>
            <pc:docMk/>
            <pc:sldMk cId="3208043616" sldId="304"/>
            <ac:spMk id="18" creationId="{5FE43566-9CA9-4BA5-93D7-41F19EF93BA7}"/>
          </ac:spMkLst>
        </pc:spChg>
        <pc:spChg chg="add mod">
          <ac:chgData name="John Story" userId="95f86f19d44503da" providerId="LiveId" clId="{36D65B4D-39E7-457C-BFE6-D34900EA137E}" dt="2024-02-18T14:12:09.524" v="6361"/>
          <ac:spMkLst>
            <pc:docMk/>
            <pc:sldMk cId="3208043616" sldId="304"/>
            <ac:spMk id="19" creationId="{D2ED71C4-F146-0E69-9844-28FBE806EBF4}"/>
          </ac:spMkLst>
        </pc:spChg>
      </pc:sldChg>
      <pc:sldMasterChg chg="modSldLayout">
        <pc:chgData name="John Story" userId="95f86f19d44503da" providerId="LiveId" clId="{36D65B4D-39E7-457C-BFE6-D34900EA137E}" dt="2024-02-14T16:03:06.933" v="50" actId="255"/>
        <pc:sldMasterMkLst>
          <pc:docMk/>
          <pc:sldMasterMk cId="902365829" sldId="2147483672"/>
        </pc:sldMasterMkLst>
        <pc:sldLayoutChg chg="modSp">
          <pc:chgData name="John Story" userId="95f86f19d44503da" providerId="LiveId" clId="{36D65B4D-39E7-457C-BFE6-D34900EA137E}" dt="2024-02-14T16:02:36.647" v="47" actId="255"/>
          <pc:sldLayoutMkLst>
            <pc:docMk/>
            <pc:sldMasterMk cId="902365829" sldId="2147483672"/>
            <pc:sldLayoutMk cId="2786282036" sldId="2147483674"/>
          </pc:sldLayoutMkLst>
          <pc:spChg chg="mod">
            <ac:chgData name="John Story" userId="95f86f19d44503da" providerId="LiveId" clId="{36D65B4D-39E7-457C-BFE6-D34900EA137E}" dt="2024-02-14T16:02:36.647" v="47" actId="255"/>
            <ac:spMkLst>
              <pc:docMk/>
              <pc:sldMasterMk cId="902365829" sldId="2147483672"/>
              <pc:sldLayoutMk cId="2786282036" sldId="2147483674"/>
              <ac:spMk id="2" creationId="{7B02BAA0-9E4E-9C48-4B6E-0015B640D735}"/>
            </ac:spMkLst>
          </pc:spChg>
        </pc:sldLayoutChg>
        <pc:sldLayoutChg chg="modSp">
          <pc:chgData name="John Story" userId="95f86f19d44503da" providerId="LiveId" clId="{36D65B4D-39E7-457C-BFE6-D34900EA137E}" dt="2024-02-14T16:02:46.336" v="48" actId="255"/>
          <pc:sldLayoutMkLst>
            <pc:docMk/>
            <pc:sldMasterMk cId="902365829" sldId="2147483672"/>
            <pc:sldLayoutMk cId="1602980642" sldId="2147483676"/>
          </pc:sldLayoutMkLst>
          <pc:spChg chg="mod">
            <ac:chgData name="John Story" userId="95f86f19d44503da" providerId="LiveId" clId="{36D65B4D-39E7-457C-BFE6-D34900EA137E}" dt="2024-02-14T16:02:46.336" v="48" actId="255"/>
            <ac:spMkLst>
              <pc:docMk/>
              <pc:sldMasterMk cId="902365829" sldId="2147483672"/>
              <pc:sldLayoutMk cId="1602980642" sldId="2147483676"/>
              <ac:spMk id="2" creationId="{ABF830A6-CC2D-4F1C-012E-5F82A72B38B7}"/>
            </ac:spMkLst>
          </pc:spChg>
        </pc:sldLayoutChg>
        <pc:sldLayoutChg chg="modSp">
          <pc:chgData name="John Story" userId="95f86f19d44503da" providerId="LiveId" clId="{36D65B4D-39E7-457C-BFE6-D34900EA137E}" dt="2024-02-14T16:02:59.363" v="49" actId="255"/>
          <pc:sldLayoutMkLst>
            <pc:docMk/>
            <pc:sldMasterMk cId="902365829" sldId="2147483672"/>
            <pc:sldLayoutMk cId="2115660796" sldId="2147483677"/>
          </pc:sldLayoutMkLst>
          <pc:spChg chg="mod">
            <ac:chgData name="John Story" userId="95f86f19d44503da" providerId="LiveId" clId="{36D65B4D-39E7-457C-BFE6-D34900EA137E}" dt="2024-02-14T16:02:59.363" v="49" actId="255"/>
            <ac:spMkLst>
              <pc:docMk/>
              <pc:sldMasterMk cId="902365829" sldId="2147483672"/>
              <pc:sldLayoutMk cId="2115660796" sldId="2147483677"/>
              <ac:spMk id="2" creationId="{84DC8B45-813A-F791-10A2-5BC26CBFAD59}"/>
            </ac:spMkLst>
          </pc:spChg>
        </pc:sldLayoutChg>
        <pc:sldLayoutChg chg="modSp">
          <pc:chgData name="John Story" userId="95f86f19d44503da" providerId="LiveId" clId="{36D65B4D-39E7-457C-BFE6-D34900EA137E}" dt="2024-02-14T16:03:06.933" v="50" actId="255"/>
          <pc:sldLayoutMkLst>
            <pc:docMk/>
            <pc:sldMasterMk cId="902365829" sldId="2147483672"/>
            <pc:sldLayoutMk cId="1661666983" sldId="2147483678"/>
          </pc:sldLayoutMkLst>
          <pc:spChg chg="mod">
            <ac:chgData name="John Story" userId="95f86f19d44503da" providerId="LiveId" clId="{36D65B4D-39E7-457C-BFE6-D34900EA137E}" dt="2024-02-14T16:03:06.933" v="50" actId="255"/>
            <ac:spMkLst>
              <pc:docMk/>
              <pc:sldMasterMk cId="902365829" sldId="2147483672"/>
              <pc:sldLayoutMk cId="1661666983" sldId="2147483678"/>
              <ac:spMk id="2" creationId="{CE3711DC-B438-FFC2-9632-D22F703F6B30}"/>
            </ac:spMkLst>
          </pc:spChg>
        </pc:sldLayoutChg>
      </pc:sldMasterChg>
    </pc:docChg>
  </pc:docChgLst>
  <pc:docChgLst>
    <pc:chgData name="John Story" userId="95f86f19d44503da" providerId="LiveId" clId="{56673B79-683D-4949-AE46-F44F23FE5A2A}"/>
    <pc:docChg chg="undo custSel addSld delSld modSld modMainMaster">
      <pc:chgData name="John Story" userId="95f86f19d44503da" providerId="LiveId" clId="{56673B79-683D-4949-AE46-F44F23FE5A2A}" dt="2024-02-12T19:00:39.715" v="844" actId="255"/>
      <pc:docMkLst>
        <pc:docMk/>
      </pc:docMkLst>
      <pc:sldChg chg="addSp modSp mod">
        <pc:chgData name="John Story" userId="95f86f19d44503da" providerId="LiveId" clId="{56673B79-683D-4949-AE46-F44F23FE5A2A}" dt="2024-02-12T19:00:39.715" v="844" actId="255"/>
        <pc:sldMkLst>
          <pc:docMk/>
          <pc:sldMk cId="3813247552" sldId="256"/>
        </pc:sldMkLst>
        <pc:spChg chg="mod">
          <ac:chgData name="John Story" userId="95f86f19d44503da" providerId="LiveId" clId="{56673B79-683D-4949-AE46-F44F23FE5A2A}" dt="2024-02-12T19:00:39.715" v="844" actId="255"/>
          <ac:spMkLst>
            <pc:docMk/>
            <pc:sldMk cId="3813247552" sldId="256"/>
            <ac:spMk id="2" creationId="{46EFFEA1-30D7-7833-8343-A1C8A6034854}"/>
          </ac:spMkLst>
        </pc:spChg>
        <pc:spChg chg="mod">
          <ac:chgData name="John Story" userId="95f86f19d44503da" providerId="LiveId" clId="{56673B79-683D-4949-AE46-F44F23FE5A2A}" dt="2024-02-12T16:18:37.992" v="680"/>
          <ac:spMkLst>
            <pc:docMk/>
            <pc:sldMk cId="3813247552" sldId="256"/>
            <ac:spMk id="3" creationId="{32F44183-557A-BFFC-7A5D-20DBD3463543}"/>
          </ac:spMkLst>
        </pc:spChg>
        <pc:spChg chg="add mod">
          <ac:chgData name="John Story" userId="95f86f19d44503da" providerId="LiveId" clId="{56673B79-683D-4949-AE46-F44F23FE5A2A}" dt="2024-02-12T16:18:05.210" v="678" actId="1076"/>
          <ac:spMkLst>
            <pc:docMk/>
            <pc:sldMk cId="3813247552" sldId="256"/>
            <ac:spMk id="4" creationId="{BFE7CBDE-DD1C-10D8-B8F8-DF7806ECF39D}"/>
          </ac:spMkLst>
        </pc:spChg>
      </pc:sldChg>
      <pc:sldChg chg="addSp modSp mod">
        <pc:chgData name="John Story" userId="95f86f19d44503da" providerId="LiveId" clId="{56673B79-683D-4949-AE46-F44F23FE5A2A}" dt="2024-02-12T16:21:23.030" v="695"/>
        <pc:sldMkLst>
          <pc:docMk/>
          <pc:sldMk cId="2382492264" sldId="257"/>
        </pc:sldMkLst>
        <pc:spChg chg="mod">
          <ac:chgData name="John Story" userId="95f86f19d44503da" providerId="LiveId" clId="{56673B79-683D-4949-AE46-F44F23FE5A2A}" dt="2024-02-12T16:18:37.992" v="680"/>
          <ac:spMkLst>
            <pc:docMk/>
            <pc:sldMk cId="2382492264" sldId="257"/>
            <ac:spMk id="2" creationId="{28AC93E0-EC39-CBE1-B4F2-7F4D0F3FDF6B}"/>
          </ac:spMkLst>
        </pc:spChg>
        <pc:spChg chg="mod">
          <ac:chgData name="John Story" userId="95f86f19d44503da" providerId="LiveId" clId="{56673B79-683D-4949-AE46-F44F23FE5A2A}" dt="2024-02-12T16:18:37.992" v="680"/>
          <ac:spMkLst>
            <pc:docMk/>
            <pc:sldMk cId="2382492264" sldId="257"/>
            <ac:spMk id="3" creationId="{521DCC26-9FAD-3695-65E4-23A3BC946241}"/>
          </ac:spMkLst>
        </pc:spChg>
        <pc:spChg chg="add mod">
          <ac:chgData name="John Story" userId="95f86f19d44503da" providerId="LiveId" clId="{56673B79-683D-4949-AE46-F44F23FE5A2A}" dt="2024-02-12T16:21:23.030" v="695"/>
          <ac:spMkLst>
            <pc:docMk/>
            <pc:sldMk cId="2382492264" sldId="257"/>
            <ac:spMk id="4" creationId="{60C240F2-8B07-7EFE-431F-165B1304CCD1}"/>
          </ac:spMkLst>
        </pc:spChg>
      </pc:sldChg>
      <pc:sldChg chg="modSp mod">
        <pc:chgData name="John Story" userId="95f86f19d44503da" providerId="LiveId" clId="{56673B79-683D-4949-AE46-F44F23FE5A2A}" dt="2024-02-12T16:18:38.804" v="682" actId="27636"/>
        <pc:sldMkLst>
          <pc:docMk/>
          <pc:sldMk cId="808371077" sldId="258"/>
        </pc:sldMkLst>
        <pc:spChg chg="mod">
          <ac:chgData name="John Story" userId="95f86f19d44503da" providerId="LiveId" clId="{56673B79-683D-4949-AE46-F44F23FE5A2A}" dt="2024-02-12T16:18:37.992" v="680"/>
          <ac:spMkLst>
            <pc:docMk/>
            <pc:sldMk cId="808371077" sldId="258"/>
            <ac:spMk id="2" creationId="{E0ACDCB0-2984-0F1F-D139-57FA8E331F88}"/>
          </ac:spMkLst>
        </pc:spChg>
        <pc:spChg chg="mod">
          <ac:chgData name="John Story" userId="95f86f19d44503da" providerId="LiveId" clId="{56673B79-683D-4949-AE46-F44F23FE5A2A}" dt="2024-02-12T16:18:38.804" v="682" actId="27636"/>
          <ac:spMkLst>
            <pc:docMk/>
            <pc:sldMk cId="808371077" sldId="258"/>
            <ac:spMk id="3" creationId="{CDE4A55B-F849-9CDE-C281-77CF9CDB90F4}"/>
          </ac:spMkLst>
        </pc:spChg>
      </pc:sldChg>
      <pc:sldChg chg="modSp">
        <pc:chgData name="John Story" userId="95f86f19d44503da" providerId="LiveId" clId="{56673B79-683D-4949-AE46-F44F23FE5A2A}" dt="2024-02-12T16:18:37.992" v="680"/>
        <pc:sldMkLst>
          <pc:docMk/>
          <pc:sldMk cId="238581549" sldId="259"/>
        </pc:sldMkLst>
        <pc:spChg chg="mod">
          <ac:chgData name="John Story" userId="95f86f19d44503da" providerId="LiveId" clId="{56673B79-683D-4949-AE46-F44F23FE5A2A}" dt="2024-02-12T16:18:37.992" v="680"/>
          <ac:spMkLst>
            <pc:docMk/>
            <pc:sldMk cId="238581549" sldId="259"/>
            <ac:spMk id="2" creationId="{23D70C4E-68D1-3414-D3AF-3017DBAA31DC}"/>
          </ac:spMkLst>
        </pc:spChg>
        <pc:spChg chg="mod">
          <ac:chgData name="John Story" userId="95f86f19d44503da" providerId="LiveId" clId="{56673B79-683D-4949-AE46-F44F23FE5A2A}" dt="2024-02-12T16:18:37.992" v="680"/>
          <ac:spMkLst>
            <pc:docMk/>
            <pc:sldMk cId="238581549" sldId="259"/>
            <ac:spMk id="3" creationId="{1C68273B-AAB5-12A0-1AAE-7F591D4FD0BD}"/>
          </ac:spMkLst>
        </pc:spChg>
      </pc:sldChg>
      <pc:sldChg chg="modSp mod">
        <pc:chgData name="John Story" userId="95f86f19d44503da" providerId="LiveId" clId="{56673B79-683D-4949-AE46-F44F23FE5A2A}" dt="2024-02-12T16:18:38.835" v="683" actId="27636"/>
        <pc:sldMkLst>
          <pc:docMk/>
          <pc:sldMk cId="485747971" sldId="260"/>
        </pc:sldMkLst>
        <pc:spChg chg="mod">
          <ac:chgData name="John Story" userId="95f86f19d44503da" providerId="LiveId" clId="{56673B79-683D-4949-AE46-F44F23FE5A2A}" dt="2024-02-12T16:18:37.992" v="680"/>
          <ac:spMkLst>
            <pc:docMk/>
            <pc:sldMk cId="485747971" sldId="260"/>
            <ac:spMk id="2" creationId="{54A0219E-732F-71DF-1FF8-3B2CE48B944B}"/>
          </ac:spMkLst>
        </pc:spChg>
        <pc:spChg chg="mod">
          <ac:chgData name="John Story" userId="95f86f19d44503da" providerId="LiveId" clId="{56673B79-683D-4949-AE46-F44F23FE5A2A}" dt="2024-02-12T16:18:38.835" v="683" actId="27636"/>
          <ac:spMkLst>
            <pc:docMk/>
            <pc:sldMk cId="485747971" sldId="260"/>
            <ac:spMk id="3" creationId="{C08DBD8B-82ED-27CD-8ED7-2A6E76559CDF}"/>
          </ac:spMkLst>
        </pc:spChg>
      </pc:sldChg>
      <pc:sldChg chg="modSp">
        <pc:chgData name="John Story" userId="95f86f19d44503da" providerId="LiveId" clId="{56673B79-683D-4949-AE46-F44F23FE5A2A}" dt="2024-02-12T16:18:37.992" v="680"/>
        <pc:sldMkLst>
          <pc:docMk/>
          <pc:sldMk cId="1690773768" sldId="261"/>
        </pc:sldMkLst>
        <pc:spChg chg="mod">
          <ac:chgData name="John Story" userId="95f86f19d44503da" providerId="LiveId" clId="{56673B79-683D-4949-AE46-F44F23FE5A2A}" dt="2024-02-12T16:18:37.992" v="680"/>
          <ac:spMkLst>
            <pc:docMk/>
            <pc:sldMk cId="1690773768" sldId="261"/>
            <ac:spMk id="2" creationId="{54A0219E-732F-71DF-1FF8-3B2CE48B944B}"/>
          </ac:spMkLst>
        </pc:spChg>
        <pc:spChg chg="mod">
          <ac:chgData name="John Story" userId="95f86f19d44503da" providerId="LiveId" clId="{56673B79-683D-4949-AE46-F44F23FE5A2A}" dt="2024-02-12T16:18:37.992" v="680"/>
          <ac:spMkLst>
            <pc:docMk/>
            <pc:sldMk cId="1690773768" sldId="261"/>
            <ac:spMk id="3" creationId="{C08DBD8B-82ED-27CD-8ED7-2A6E76559CDF}"/>
          </ac:spMkLst>
        </pc:spChg>
      </pc:sldChg>
      <pc:sldChg chg="modSp">
        <pc:chgData name="John Story" userId="95f86f19d44503da" providerId="LiveId" clId="{56673B79-683D-4949-AE46-F44F23FE5A2A}" dt="2024-02-12T16:18:37.992" v="680"/>
        <pc:sldMkLst>
          <pc:docMk/>
          <pc:sldMk cId="3455735013" sldId="262"/>
        </pc:sldMkLst>
        <pc:spChg chg="mod">
          <ac:chgData name="John Story" userId="95f86f19d44503da" providerId="LiveId" clId="{56673B79-683D-4949-AE46-F44F23FE5A2A}" dt="2024-02-12T16:18:37.992" v="680"/>
          <ac:spMkLst>
            <pc:docMk/>
            <pc:sldMk cId="3455735013" sldId="262"/>
            <ac:spMk id="2" creationId="{54A0219E-732F-71DF-1FF8-3B2CE48B944B}"/>
          </ac:spMkLst>
        </pc:spChg>
        <pc:spChg chg="mod">
          <ac:chgData name="John Story" userId="95f86f19d44503da" providerId="LiveId" clId="{56673B79-683D-4949-AE46-F44F23FE5A2A}" dt="2024-02-12T16:18:37.992" v="680"/>
          <ac:spMkLst>
            <pc:docMk/>
            <pc:sldMk cId="3455735013" sldId="262"/>
            <ac:spMk id="3" creationId="{C08DBD8B-82ED-27CD-8ED7-2A6E76559CDF}"/>
          </ac:spMkLst>
        </pc:spChg>
      </pc:sldChg>
      <pc:sldChg chg="modSp mod">
        <pc:chgData name="John Story" userId="95f86f19d44503da" providerId="LiveId" clId="{56673B79-683D-4949-AE46-F44F23FE5A2A}" dt="2024-02-12T16:18:48.293" v="687" actId="27636"/>
        <pc:sldMkLst>
          <pc:docMk/>
          <pc:sldMk cId="2004591988" sldId="263"/>
        </pc:sldMkLst>
        <pc:spChg chg="mod">
          <ac:chgData name="John Story" userId="95f86f19d44503da" providerId="LiveId" clId="{56673B79-683D-4949-AE46-F44F23FE5A2A}" dt="2024-02-12T16:18:37.992" v="680"/>
          <ac:spMkLst>
            <pc:docMk/>
            <pc:sldMk cId="2004591988" sldId="263"/>
            <ac:spMk id="2" creationId="{54A0219E-732F-71DF-1FF8-3B2CE48B944B}"/>
          </ac:spMkLst>
        </pc:spChg>
        <pc:spChg chg="mod">
          <ac:chgData name="John Story" userId="95f86f19d44503da" providerId="LiveId" clId="{56673B79-683D-4949-AE46-F44F23FE5A2A}" dt="2024-02-12T16:18:48.293" v="687" actId="27636"/>
          <ac:spMkLst>
            <pc:docMk/>
            <pc:sldMk cId="2004591988" sldId="263"/>
            <ac:spMk id="3" creationId="{C08DBD8B-82ED-27CD-8ED7-2A6E76559CDF}"/>
          </ac:spMkLst>
        </pc:spChg>
      </pc:sldChg>
      <pc:sldChg chg="modSp">
        <pc:chgData name="John Story" userId="95f86f19d44503da" providerId="LiveId" clId="{56673B79-683D-4949-AE46-F44F23FE5A2A}" dt="2024-02-12T16:18:37.992" v="680"/>
        <pc:sldMkLst>
          <pc:docMk/>
          <pc:sldMk cId="511296476" sldId="264"/>
        </pc:sldMkLst>
        <pc:spChg chg="mod">
          <ac:chgData name="John Story" userId="95f86f19d44503da" providerId="LiveId" clId="{56673B79-683D-4949-AE46-F44F23FE5A2A}" dt="2024-02-12T16:18:37.992" v="680"/>
          <ac:spMkLst>
            <pc:docMk/>
            <pc:sldMk cId="511296476" sldId="264"/>
            <ac:spMk id="2" creationId="{54A0219E-732F-71DF-1FF8-3B2CE48B944B}"/>
          </ac:spMkLst>
        </pc:spChg>
        <pc:spChg chg="mod">
          <ac:chgData name="John Story" userId="95f86f19d44503da" providerId="LiveId" clId="{56673B79-683D-4949-AE46-F44F23FE5A2A}" dt="2024-02-12T16:18:37.992" v="680"/>
          <ac:spMkLst>
            <pc:docMk/>
            <pc:sldMk cId="511296476" sldId="264"/>
            <ac:spMk id="3" creationId="{C08DBD8B-82ED-27CD-8ED7-2A6E76559CDF}"/>
          </ac:spMkLst>
        </pc:spChg>
      </pc:sldChg>
      <pc:sldChg chg="modSp">
        <pc:chgData name="John Story" userId="95f86f19d44503da" providerId="LiveId" clId="{56673B79-683D-4949-AE46-F44F23FE5A2A}" dt="2024-02-12T16:18:37.992" v="680"/>
        <pc:sldMkLst>
          <pc:docMk/>
          <pc:sldMk cId="2639913141" sldId="265"/>
        </pc:sldMkLst>
        <pc:spChg chg="mod">
          <ac:chgData name="John Story" userId="95f86f19d44503da" providerId="LiveId" clId="{56673B79-683D-4949-AE46-F44F23FE5A2A}" dt="2024-02-12T16:18:37.992" v="680"/>
          <ac:spMkLst>
            <pc:docMk/>
            <pc:sldMk cId="2639913141" sldId="265"/>
            <ac:spMk id="2" creationId="{54A0219E-732F-71DF-1FF8-3B2CE48B944B}"/>
          </ac:spMkLst>
        </pc:spChg>
        <pc:spChg chg="mod">
          <ac:chgData name="John Story" userId="95f86f19d44503da" providerId="LiveId" clId="{56673B79-683D-4949-AE46-F44F23FE5A2A}" dt="2024-02-12T16:18:37.992" v="680"/>
          <ac:spMkLst>
            <pc:docMk/>
            <pc:sldMk cId="2639913141" sldId="265"/>
            <ac:spMk id="3" creationId="{C08DBD8B-82ED-27CD-8ED7-2A6E76559CDF}"/>
          </ac:spMkLst>
        </pc:spChg>
      </pc:sldChg>
      <pc:sldChg chg="modSp">
        <pc:chgData name="John Story" userId="95f86f19d44503da" providerId="LiveId" clId="{56673B79-683D-4949-AE46-F44F23FE5A2A}" dt="2024-02-12T16:18:37.992" v="680"/>
        <pc:sldMkLst>
          <pc:docMk/>
          <pc:sldMk cId="3997241721" sldId="266"/>
        </pc:sldMkLst>
        <pc:spChg chg="mod">
          <ac:chgData name="John Story" userId="95f86f19d44503da" providerId="LiveId" clId="{56673B79-683D-4949-AE46-F44F23FE5A2A}" dt="2024-02-12T16:18:37.992" v="680"/>
          <ac:spMkLst>
            <pc:docMk/>
            <pc:sldMk cId="3997241721" sldId="266"/>
            <ac:spMk id="2" creationId="{54A0219E-732F-71DF-1FF8-3B2CE48B944B}"/>
          </ac:spMkLst>
        </pc:spChg>
        <pc:spChg chg="mod">
          <ac:chgData name="John Story" userId="95f86f19d44503da" providerId="LiveId" clId="{56673B79-683D-4949-AE46-F44F23FE5A2A}" dt="2024-02-12T16:18:37.992" v="680"/>
          <ac:spMkLst>
            <pc:docMk/>
            <pc:sldMk cId="3997241721" sldId="266"/>
            <ac:spMk id="3" creationId="{C08DBD8B-82ED-27CD-8ED7-2A6E76559CDF}"/>
          </ac:spMkLst>
        </pc:spChg>
      </pc:sldChg>
      <pc:sldChg chg="modSp">
        <pc:chgData name="John Story" userId="95f86f19d44503da" providerId="LiveId" clId="{56673B79-683D-4949-AE46-F44F23FE5A2A}" dt="2024-02-12T16:18:37.992" v="680"/>
        <pc:sldMkLst>
          <pc:docMk/>
          <pc:sldMk cId="3586123225" sldId="267"/>
        </pc:sldMkLst>
        <pc:spChg chg="mod">
          <ac:chgData name="John Story" userId="95f86f19d44503da" providerId="LiveId" clId="{56673B79-683D-4949-AE46-F44F23FE5A2A}" dt="2024-02-12T16:18:37.992" v="680"/>
          <ac:spMkLst>
            <pc:docMk/>
            <pc:sldMk cId="3586123225" sldId="267"/>
            <ac:spMk id="2" creationId="{54A0219E-732F-71DF-1FF8-3B2CE48B944B}"/>
          </ac:spMkLst>
        </pc:spChg>
        <pc:spChg chg="mod">
          <ac:chgData name="John Story" userId="95f86f19d44503da" providerId="LiveId" clId="{56673B79-683D-4949-AE46-F44F23FE5A2A}" dt="2024-02-12T16:18:37.992" v="680"/>
          <ac:spMkLst>
            <pc:docMk/>
            <pc:sldMk cId="3586123225" sldId="267"/>
            <ac:spMk id="3" creationId="{C08DBD8B-82ED-27CD-8ED7-2A6E76559CDF}"/>
          </ac:spMkLst>
        </pc:spChg>
      </pc:sldChg>
      <pc:sldChg chg="modSp">
        <pc:chgData name="John Story" userId="95f86f19d44503da" providerId="LiveId" clId="{56673B79-683D-4949-AE46-F44F23FE5A2A}" dt="2024-02-12T16:18:37.992" v="680"/>
        <pc:sldMkLst>
          <pc:docMk/>
          <pc:sldMk cId="4186003918" sldId="268"/>
        </pc:sldMkLst>
        <pc:spChg chg="mod">
          <ac:chgData name="John Story" userId="95f86f19d44503da" providerId="LiveId" clId="{56673B79-683D-4949-AE46-F44F23FE5A2A}" dt="2024-02-12T16:18:37.992" v="680"/>
          <ac:spMkLst>
            <pc:docMk/>
            <pc:sldMk cId="4186003918" sldId="268"/>
            <ac:spMk id="2" creationId="{54A0219E-732F-71DF-1FF8-3B2CE48B944B}"/>
          </ac:spMkLst>
        </pc:spChg>
        <pc:spChg chg="mod">
          <ac:chgData name="John Story" userId="95f86f19d44503da" providerId="LiveId" clId="{56673B79-683D-4949-AE46-F44F23FE5A2A}" dt="2024-02-12T16:18:37.992" v="680"/>
          <ac:spMkLst>
            <pc:docMk/>
            <pc:sldMk cId="4186003918" sldId="268"/>
            <ac:spMk id="3" creationId="{C08DBD8B-82ED-27CD-8ED7-2A6E76559CDF}"/>
          </ac:spMkLst>
        </pc:spChg>
      </pc:sldChg>
      <pc:sldChg chg="modSp">
        <pc:chgData name="John Story" userId="95f86f19d44503da" providerId="LiveId" clId="{56673B79-683D-4949-AE46-F44F23FE5A2A}" dt="2024-02-12T16:18:37.992" v="680"/>
        <pc:sldMkLst>
          <pc:docMk/>
          <pc:sldMk cId="1153382994" sldId="269"/>
        </pc:sldMkLst>
        <pc:spChg chg="mod">
          <ac:chgData name="John Story" userId="95f86f19d44503da" providerId="LiveId" clId="{56673B79-683D-4949-AE46-F44F23FE5A2A}" dt="2024-02-12T16:18:37.992" v="680"/>
          <ac:spMkLst>
            <pc:docMk/>
            <pc:sldMk cId="1153382994" sldId="269"/>
            <ac:spMk id="2" creationId="{54A0219E-732F-71DF-1FF8-3B2CE48B944B}"/>
          </ac:spMkLst>
        </pc:spChg>
        <pc:spChg chg="mod">
          <ac:chgData name="John Story" userId="95f86f19d44503da" providerId="LiveId" clId="{56673B79-683D-4949-AE46-F44F23FE5A2A}" dt="2024-02-12T16:18:37.992" v="680"/>
          <ac:spMkLst>
            <pc:docMk/>
            <pc:sldMk cId="1153382994" sldId="269"/>
            <ac:spMk id="3" creationId="{C08DBD8B-82ED-27CD-8ED7-2A6E76559CDF}"/>
          </ac:spMkLst>
        </pc:spChg>
      </pc:sldChg>
      <pc:sldChg chg="modSp mod">
        <pc:chgData name="John Story" userId="95f86f19d44503da" providerId="LiveId" clId="{56673B79-683D-4949-AE46-F44F23FE5A2A}" dt="2024-02-12T16:18:38.866" v="684" actId="27636"/>
        <pc:sldMkLst>
          <pc:docMk/>
          <pc:sldMk cId="3955069988" sldId="270"/>
        </pc:sldMkLst>
        <pc:spChg chg="mod">
          <ac:chgData name="John Story" userId="95f86f19d44503da" providerId="LiveId" clId="{56673B79-683D-4949-AE46-F44F23FE5A2A}" dt="2024-02-12T16:18:37.992" v="680"/>
          <ac:spMkLst>
            <pc:docMk/>
            <pc:sldMk cId="3955069988" sldId="270"/>
            <ac:spMk id="2" creationId="{B6DA9E2C-D649-2183-2EBC-208F63700828}"/>
          </ac:spMkLst>
        </pc:spChg>
        <pc:spChg chg="mod">
          <ac:chgData name="John Story" userId="95f86f19d44503da" providerId="LiveId" clId="{56673B79-683D-4949-AE46-F44F23FE5A2A}" dt="2024-02-12T16:18:38.866" v="684" actId="27636"/>
          <ac:spMkLst>
            <pc:docMk/>
            <pc:sldMk cId="3955069988" sldId="270"/>
            <ac:spMk id="3" creationId="{11065A48-9573-59F4-B30B-48576FB07064}"/>
          </ac:spMkLst>
        </pc:spChg>
      </pc:sldChg>
      <pc:sldChg chg="modSp">
        <pc:chgData name="John Story" userId="95f86f19d44503da" providerId="LiveId" clId="{56673B79-683D-4949-AE46-F44F23FE5A2A}" dt="2024-02-12T16:18:37.992" v="680"/>
        <pc:sldMkLst>
          <pc:docMk/>
          <pc:sldMk cId="1297885752" sldId="286"/>
        </pc:sldMkLst>
        <pc:spChg chg="mod">
          <ac:chgData name="John Story" userId="95f86f19d44503da" providerId="LiveId" clId="{56673B79-683D-4949-AE46-F44F23FE5A2A}" dt="2024-02-12T16:18:37.992" v="680"/>
          <ac:spMkLst>
            <pc:docMk/>
            <pc:sldMk cId="1297885752" sldId="286"/>
            <ac:spMk id="4" creationId="{00000000-0000-0000-0000-000000000000}"/>
          </ac:spMkLst>
        </pc:spChg>
        <pc:spChg chg="mod">
          <ac:chgData name="John Story" userId="95f86f19d44503da" providerId="LiveId" clId="{56673B79-683D-4949-AE46-F44F23FE5A2A}" dt="2024-02-12T16:18:37.992" v="680"/>
          <ac:spMkLst>
            <pc:docMk/>
            <pc:sldMk cId="1297885752" sldId="286"/>
            <ac:spMk id="5" creationId="{00000000-0000-0000-0000-000000000000}"/>
          </ac:spMkLst>
        </pc:spChg>
      </pc:sldChg>
      <pc:sldChg chg="modSp">
        <pc:chgData name="John Story" userId="95f86f19d44503da" providerId="LiveId" clId="{56673B79-683D-4949-AE46-F44F23FE5A2A}" dt="2024-02-12T16:18:37.992" v="680"/>
        <pc:sldMkLst>
          <pc:docMk/>
          <pc:sldMk cId="1225858466" sldId="293"/>
        </pc:sldMkLst>
        <pc:spChg chg="mod">
          <ac:chgData name="John Story" userId="95f86f19d44503da" providerId="LiveId" clId="{56673B79-683D-4949-AE46-F44F23FE5A2A}" dt="2024-02-12T16:18:37.992" v="680"/>
          <ac:spMkLst>
            <pc:docMk/>
            <pc:sldMk cId="1225858466" sldId="293"/>
            <ac:spMk id="2" creationId="{00000000-0000-0000-0000-000000000000}"/>
          </ac:spMkLst>
        </pc:spChg>
        <pc:spChg chg="mod">
          <ac:chgData name="John Story" userId="95f86f19d44503da" providerId="LiveId" clId="{56673B79-683D-4949-AE46-F44F23FE5A2A}" dt="2024-02-12T16:18:37.992" v="680"/>
          <ac:spMkLst>
            <pc:docMk/>
            <pc:sldMk cId="1225858466" sldId="293"/>
            <ac:spMk id="4" creationId="{00000000-0000-0000-0000-000000000000}"/>
          </ac:spMkLst>
        </pc:spChg>
      </pc:sldChg>
      <pc:sldChg chg="addSp delSp modSp new del mod modClrScheme chgLayout">
        <pc:chgData name="John Story" userId="95f86f19d44503da" providerId="LiveId" clId="{56673B79-683D-4949-AE46-F44F23FE5A2A}" dt="2024-02-12T15:15:49.310" v="389" actId="47"/>
        <pc:sldMkLst>
          <pc:docMk/>
          <pc:sldMk cId="849473874" sldId="294"/>
        </pc:sldMkLst>
        <pc:spChg chg="del">
          <ac:chgData name="John Story" userId="95f86f19d44503da" providerId="LiveId" clId="{56673B79-683D-4949-AE46-F44F23FE5A2A}" dt="2024-02-12T15:13:30.399" v="98" actId="700"/>
          <ac:spMkLst>
            <pc:docMk/>
            <pc:sldMk cId="849473874" sldId="294"/>
            <ac:spMk id="2" creationId="{6D983E08-5C9C-B3BE-70E4-9BE19C1A5F72}"/>
          </ac:spMkLst>
        </pc:spChg>
        <pc:spChg chg="del">
          <ac:chgData name="John Story" userId="95f86f19d44503da" providerId="LiveId" clId="{56673B79-683D-4949-AE46-F44F23FE5A2A}" dt="2024-02-12T15:13:30.399" v="98" actId="700"/>
          <ac:spMkLst>
            <pc:docMk/>
            <pc:sldMk cId="849473874" sldId="294"/>
            <ac:spMk id="3" creationId="{849600A4-B6D8-F951-43B8-F08217E3859F}"/>
          </ac:spMkLst>
        </pc:spChg>
        <pc:spChg chg="add mod">
          <ac:chgData name="John Story" userId="95f86f19d44503da" providerId="LiveId" clId="{56673B79-683D-4949-AE46-F44F23FE5A2A}" dt="2024-02-12T15:15:08.161" v="372" actId="20577"/>
          <ac:spMkLst>
            <pc:docMk/>
            <pc:sldMk cId="849473874" sldId="294"/>
            <ac:spMk id="4" creationId="{B642E15E-5241-BE2A-ACFA-3E1A6090D9D1}"/>
          </ac:spMkLst>
        </pc:spChg>
      </pc:sldChg>
      <pc:sldMasterChg chg="modSldLayout">
        <pc:chgData name="John Story" userId="95f86f19d44503da" providerId="LiveId" clId="{56673B79-683D-4949-AE46-F44F23FE5A2A}" dt="2024-02-12T16:37:19.607" v="843" actId="478"/>
        <pc:sldMasterMkLst>
          <pc:docMk/>
          <pc:sldMasterMk cId="902365829" sldId="2147483672"/>
        </pc:sldMasterMkLst>
        <pc:sldLayoutChg chg="addSp delSp modSp mod">
          <pc:chgData name="John Story" userId="95f86f19d44503da" providerId="LiveId" clId="{56673B79-683D-4949-AE46-F44F23FE5A2A}" dt="2024-02-12T16:36:47.411" v="838" actId="478"/>
          <pc:sldLayoutMkLst>
            <pc:docMk/>
            <pc:sldMasterMk cId="902365829" sldId="2147483672"/>
            <pc:sldLayoutMk cId="4054636003" sldId="2147483673"/>
          </pc:sldLayoutMkLst>
          <pc:spChg chg="add del mod">
            <ac:chgData name="John Story" userId="95f86f19d44503da" providerId="LiveId" clId="{56673B79-683D-4949-AE46-F44F23FE5A2A}" dt="2024-02-12T16:35:06.543" v="827" actId="1037"/>
            <ac:spMkLst>
              <pc:docMk/>
              <pc:sldMasterMk cId="902365829" sldId="2147483672"/>
              <pc:sldLayoutMk cId="4054636003" sldId="2147483673"/>
              <ac:spMk id="7" creationId="{584FABA6-35E5-98AE-6B3B-13CDE47C4702}"/>
            </ac:spMkLst>
          </pc:spChg>
          <pc:spChg chg="add mod">
            <ac:chgData name="John Story" userId="95f86f19d44503da" providerId="LiveId" clId="{56673B79-683D-4949-AE46-F44F23FE5A2A}" dt="2024-02-12T16:35:06.543" v="827" actId="1037"/>
            <ac:spMkLst>
              <pc:docMk/>
              <pc:sldMasterMk cId="902365829" sldId="2147483672"/>
              <pc:sldLayoutMk cId="4054636003" sldId="2147483673"/>
              <ac:spMk id="8" creationId="{509BD406-C702-5AB4-2422-C45D495997E5}"/>
            </ac:spMkLst>
          </pc:spChg>
          <pc:cxnChg chg="add del mod">
            <ac:chgData name="John Story" userId="95f86f19d44503da" providerId="LiveId" clId="{56673B79-683D-4949-AE46-F44F23FE5A2A}" dt="2024-02-12T16:36:47.411" v="838" actId="478"/>
            <ac:cxnSpMkLst>
              <pc:docMk/>
              <pc:sldMasterMk cId="902365829" sldId="2147483672"/>
              <pc:sldLayoutMk cId="4054636003" sldId="2147483673"/>
              <ac:cxnSpMk id="10" creationId="{C9453089-D0AC-EC88-49CD-82B5FD9F4CC2}"/>
            </ac:cxnSpMkLst>
          </pc:cxnChg>
        </pc:sldLayoutChg>
        <pc:sldLayoutChg chg="addSp delSp modSp mod">
          <pc:chgData name="John Story" userId="95f86f19d44503da" providerId="LiveId" clId="{56673B79-683D-4949-AE46-F44F23FE5A2A}" dt="2024-02-12T16:37:03.412" v="839" actId="478"/>
          <pc:sldLayoutMkLst>
            <pc:docMk/>
            <pc:sldMasterMk cId="902365829" sldId="2147483672"/>
            <pc:sldLayoutMk cId="2786282036" sldId="2147483674"/>
          </pc:sldLayoutMkLst>
          <pc:spChg chg="add mod">
            <ac:chgData name="John Story" userId="95f86f19d44503da" providerId="LiveId" clId="{56673B79-683D-4949-AE46-F44F23FE5A2A}" dt="2024-02-12T16:21:45.332" v="696"/>
            <ac:spMkLst>
              <pc:docMk/>
              <pc:sldMasterMk cId="902365829" sldId="2147483672"/>
              <pc:sldLayoutMk cId="2786282036" sldId="2147483674"/>
              <ac:spMk id="7" creationId="{F10B1534-8D84-BC1E-35F4-E6BA9DD33CA8}"/>
            </ac:spMkLst>
          </pc:spChg>
          <pc:spChg chg="add del mod">
            <ac:chgData name="John Story" userId="95f86f19d44503da" providerId="LiveId" clId="{56673B79-683D-4949-AE46-F44F23FE5A2A}" dt="2024-02-12T16:35:37.086" v="828" actId="478"/>
            <ac:spMkLst>
              <pc:docMk/>
              <pc:sldMasterMk cId="902365829" sldId="2147483672"/>
              <pc:sldLayoutMk cId="2786282036" sldId="2147483674"/>
              <ac:spMk id="8" creationId="{1444EA1A-B8AF-CC15-4F3E-36DFA7B5DC6D}"/>
            </ac:spMkLst>
          </pc:spChg>
          <pc:spChg chg="add del mod">
            <ac:chgData name="John Story" userId="95f86f19d44503da" providerId="LiveId" clId="{56673B79-683D-4949-AE46-F44F23FE5A2A}" dt="2024-02-12T16:35:37.086" v="828" actId="478"/>
            <ac:spMkLst>
              <pc:docMk/>
              <pc:sldMasterMk cId="902365829" sldId="2147483672"/>
              <pc:sldLayoutMk cId="2786282036" sldId="2147483674"/>
              <ac:spMk id="9" creationId="{DE4336D1-351E-7F50-F45F-E45891E9786D}"/>
            </ac:spMkLst>
          </pc:spChg>
          <pc:spChg chg="add mod">
            <ac:chgData name="John Story" userId="95f86f19d44503da" providerId="LiveId" clId="{56673B79-683D-4949-AE46-F44F23FE5A2A}" dt="2024-02-12T16:35:38.214" v="829"/>
            <ac:spMkLst>
              <pc:docMk/>
              <pc:sldMasterMk cId="902365829" sldId="2147483672"/>
              <pc:sldLayoutMk cId="2786282036" sldId="2147483674"/>
              <ac:spMk id="10" creationId="{CA30FE07-3C7E-F132-B853-D8A3D40D5F99}"/>
            </ac:spMkLst>
          </pc:spChg>
          <pc:spChg chg="add mod">
            <ac:chgData name="John Story" userId="95f86f19d44503da" providerId="LiveId" clId="{56673B79-683D-4949-AE46-F44F23FE5A2A}" dt="2024-02-12T16:35:38.214" v="829"/>
            <ac:spMkLst>
              <pc:docMk/>
              <pc:sldMasterMk cId="902365829" sldId="2147483672"/>
              <pc:sldLayoutMk cId="2786282036" sldId="2147483674"/>
              <ac:spMk id="11" creationId="{0375CF3A-33A1-D6A2-D4EB-FEF6E4106D91}"/>
            </ac:spMkLst>
          </pc:spChg>
          <pc:cxnChg chg="add del mod">
            <ac:chgData name="John Story" userId="95f86f19d44503da" providerId="LiveId" clId="{56673B79-683D-4949-AE46-F44F23FE5A2A}" dt="2024-02-12T16:37:03.412" v="839" actId="478"/>
            <ac:cxnSpMkLst>
              <pc:docMk/>
              <pc:sldMasterMk cId="902365829" sldId="2147483672"/>
              <pc:sldLayoutMk cId="2786282036" sldId="2147483674"/>
              <ac:cxnSpMk id="12" creationId="{E2019D94-5A4C-834B-3CDC-B6D895280763}"/>
            </ac:cxnSpMkLst>
          </pc:cxnChg>
        </pc:sldLayoutChg>
        <pc:sldLayoutChg chg="addSp delSp modSp mod">
          <pc:chgData name="John Story" userId="95f86f19d44503da" providerId="LiveId" clId="{56673B79-683D-4949-AE46-F44F23FE5A2A}" dt="2024-02-12T16:37:07.003" v="840" actId="478"/>
          <pc:sldLayoutMkLst>
            <pc:docMk/>
            <pc:sldMasterMk cId="902365829" sldId="2147483672"/>
            <pc:sldLayoutMk cId="1978263146" sldId="2147483675"/>
          </pc:sldLayoutMkLst>
          <pc:spChg chg="add del mod">
            <ac:chgData name="John Story" userId="95f86f19d44503da" providerId="LiveId" clId="{56673B79-683D-4949-AE46-F44F23FE5A2A}" dt="2024-02-12T16:36:01.587" v="830" actId="478"/>
            <ac:spMkLst>
              <pc:docMk/>
              <pc:sldMasterMk cId="902365829" sldId="2147483672"/>
              <pc:sldLayoutMk cId="1978263146" sldId="2147483675"/>
              <ac:spMk id="7" creationId="{BC6440A6-2FA3-65D0-6892-D76CC4191326}"/>
            </ac:spMkLst>
          </pc:spChg>
          <pc:spChg chg="add del mod">
            <ac:chgData name="John Story" userId="95f86f19d44503da" providerId="LiveId" clId="{56673B79-683D-4949-AE46-F44F23FE5A2A}" dt="2024-02-12T16:36:01.587" v="830" actId="478"/>
            <ac:spMkLst>
              <pc:docMk/>
              <pc:sldMasterMk cId="902365829" sldId="2147483672"/>
              <pc:sldLayoutMk cId="1978263146" sldId="2147483675"/>
              <ac:spMk id="8" creationId="{797DBDAA-9818-163F-371E-0ABB17C71B30}"/>
            </ac:spMkLst>
          </pc:spChg>
          <pc:spChg chg="add mod">
            <ac:chgData name="John Story" userId="95f86f19d44503da" providerId="LiveId" clId="{56673B79-683D-4949-AE46-F44F23FE5A2A}" dt="2024-02-12T16:36:02.647" v="831"/>
            <ac:spMkLst>
              <pc:docMk/>
              <pc:sldMasterMk cId="902365829" sldId="2147483672"/>
              <pc:sldLayoutMk cId="1978263146" sldId="2147483675"/>
              <ac:spMk id="9" creationId="{45B9A241-298F-9CB3-6DCE-556CF4C383A5}"/>
            </ac:spMkLst>
          </pc:spChg>
          <pc:spChg chg="add mod">
            <ac:chgData name="John Story" userId="95f86f19d44503da" providerId="LiveId" clId="{56673B79-683D-4949-AE46-F44F23FE5A2A}" dt="2024-02-12T16:36:02.647" v="831"/>
            <ac:spMkLst>
              <pc:docMk/>
              <pc:sldMasterMk cId="902365829" sldId="2147483672"/>
              <pc:sldLayoutMk cId="1978263146" sldId="2147483675"/>
              <ac:spMk id="10" creationId="{2B5A668A-583D-DD28-1519-38ECC6F5ED14}"/>
            </ac:spMkLst>
          </pc:spChg>
          <pc:cxnChg chg="add del mod">
            <ac:chgData name="John Story" userId="95f86f19d44503da" providerId="LiveId" clId="{56673B79-683D-4949-AE46-F44F23FE5A2A}" dt="2024-02-12T16:37:07.003" v="840" actId="478"/>
            <ac:cxnSpMkLst>
              <pc:docMk/>
              <pc:sldMasterMk cId="902365829" sldId="2147483672"/>
              <pc:sldLayoutMk cId="1978263146" sldId="2147483675"/>
              <ac:cxnSpMk id="11" creationId="{DBD8390A-B36B-43D3-410E-319C0B563F20}"/>
            </ac:cxnSpMkLst>
          </pc:cxnChg>
        </pc:sldLayoutChg>
        <pc:sldLayoutChg chg="addSp delSp modSp mod">
          <pc:chgData name="John Story" userId="95f86f19d44503da" providerId="LiveId" clId="{56673B79-683D-4949-AE46-F44F23FE5A2A}" dt="2024-02-12T16:37:11.281" v="841" actId="478"/>
          <pc:sldLayoutMkLst>
            <pc:docMk/>
            <pc:sldMasterMk cId="902365829" sldId="2147483672"/>
            <pc:sldLayoutMk cId="1602980642" sldId="2147483676"/>
          </pc:sldLayoutMkLst>
          <pc:spChg chg="add del mod">
            <ac:chgData name="John Story" userId="95f86f19d44503da" providerId="LiveId" clId="{56673B79-683D-4949-AE46-F44F23FE5A2A}" dt="2024-02-12T16:36:09.731" v="832" actId="478"/>
            <ac:spMkLst>
              <pc:docMk/>
              <pc:sldMasterMk cId="902365829" sldId="2147483672"/>
              <pc:sldLayoutMk cId="1602980642" sldId="2147483676"/>
              <ac:spMk id="8" creationId="{7C97F6B9-6461-8CF7-B4D4-9ECC4C020EC5}"/>
            </ac:spMkLst>
          </pc:spChg>
          <pc:spChg chg="add del mod">
            <ac:chgData name="John Story" userId="95f86f19d44503da" providerId="LiveId" clId="{56673B79-683D-4949-AE46-F44F23FE5A2A}" dt="2024-02-12T16:36:09.731" v="832" actId="478"/>
            <ac:spMkLst>
              <pc:docMk/>
              <pc:sldMasterMk cId="902365829" sldId="2147483672"/>
              <pc:sldLayoutMk cId="1602980642" sldId="2147483676"/>
              <ac:spMk id="9" creationId="{E329F999-7709-506D-2615-4346A837721D}"/>
            </ac:spMkLst>
          </pc:spChg>
          <pc:spChg chg="add mod">
            <ac:chgData name="John Story" userId="95f86f19d44503da" providerId="LiveId" clId="{56673B79-683D-4949-AE46-F44F23FE5A2A}" dt="2024-02-12T16:36:10.774" v="833"/>
            <ac:spMkLst>
              <pc:docMk/>
              <pc:sldMasterMk cId="902365829" sldId="2147483672"/>
              <pc:sldLayoutMk cId="1602980642" sldId="2147483676"/>
              <ac:spMk id="10" creationId="{A1DF7E13-7146-6A81-C845-90863FA6C126}"/>
            </ac:spMkLst>
          </pc:spChg>
          <pc:spChg chg="add mod">
            <ac:chgData name="John Story" userId="95f86f19d44503da" providerId="LiveId" clId="{56673B79-683D-4949-AE46-F44F23FE5A2A}" dt="2024-02-12T16:36:10.774" v="833"/>
            <ac:spMkLst>
              <pc:docMk/>
              <pc:sldMasterMk cId="902365829" sldId="2147483672"/>
              <pc:sldLayoutMk cId="1602980642" sldId="2147483676"/>
              <ac:spMk id="11" creationId="{D38BF26C-0693-024E-3BCA-0A064A1FDC9B}"/>
            </ac:spMkLst>
          </pc:spChg>
          <pc:cxnChg chg="add del mod">
            <ac:chgData name="John Story" userId="95f86f19d44503da" providerId="LiveId" clId="{56673B79-683D-4949-AE46-F44F23FE5A2A}" dt="2024-02-12T16:37:11.281" v="841" actId="478"/>
            <ac:cxnSpMkLst>
              <pc:docMk/>
              <pc:sldMasterMk cId="902365829" sldId="2147483672"/>
              <pc:sldLayoutMk cId="1602980642" sldId="2147483676"/>
              <ac:cxnSpMk id="12" creationId="{005E9015-8C99-8ED5-1FB9-BFA38015653B}"/>
            </ac:cxnSpMkLst>
          </pc:cxnChg>
        </pc:sldLayoutChg>
        <pc:sldLayoutChg chg="addSp delSp modSp mod">
          <pc:chgData name="John Story" userId="95f86f19d44503da" providerId="LiveId" clId="{56673B79-683D-4949-AE46-F44F23FE5A2A}" dt="2024-02-12T16:37:15.077" v="842" actId="478"/>
          <pc:sldLayoutMkLst>
            <pc:docMk/>
            <pc:sldMasterMk cId="902365829" sldId="2147483672"/>
            <pc:sldLayoutMk cId="2115660796" sldId="2147483677"/>
          </pc:sldLayoutMkLst>
          <pc:spChg chg="add del mod">
            <ac:chgData name="John Story" userId="95f86f19d44503da" providerId="LiveId" clId="{56673B79-683D-4949-AE46-F44F23FE5A2A}" dt="2024-02-12T16:36:22.159" v="834" actId="478"/>
            <ac:spMkLst>
              <pc:docMk/>
              <pc:sldMasterMk cId="902365829" sldId="2147483672"/>
              <pc:sldLayoutMk cId="2115660796" sldId="2147483677"/>
              <ac:spMk id="10" creationId="{CE867834-70CE-4974-51FD-2AAA1E2791A5}"/>
            </ac:spMkLst>
          </pc:spChg>
          <pc:spChg chg="add del mod">
            <ac:chgData name="John Story" userId="95f86f19d44503da" providerId="LiveId" clId="{56673B79-683D-4949-AE46-F44F23FE5A2A}" dt="2024-02-12T16:36:22.159" v="834" actId="478"/>
            <ac:spMkLst>
              <pc:docMk/>
              <pc:sldMasterMk cId="902365829" sldId="2147483672"/>
              <pc:sldLayoutMk cId="2115660796" sldId="2147483677"/>
              <ac:spMk id="11" creationId="{C3A9D007-2A7E-820C-252B-E5B69C8FEEB8}"/>
            </ac:spMkLst>
          </pc:spChg>
          <pc:spChg chg="add mod">
            <ac:chgData name="John Story" userId="95f86f19d44503da" providerId="LiveId" clId="{56673B79-683D-4949-AE46-F44F23FE5A2A}" dt="2024-02-12T16:36:22.660" v="835"/>
            <ac:spMkLst>
              <pc:docMk/>
              <pc:sldMasterMk cId="902365829" sldId="2147483672"/>
              <pc:sldLayoutMk cId="2115660796" sldId="2147483677"/>
              <ac:spMk id="12" creationId="{C13DEAA2-40AE-A482-CB16-E5B6F67730B3}"/>
            </ac:spMkLst>
          </pc:spChg>
          <pc:spChg chg="add mod">
            <ac:chgData name="John Story" userId="95f86f19d44503da" providerId="LiveId" clId="{56673B79-683D-4949-AE46-F44F23FE5A2A}" dt="2024-02-12T16:36:22.660" v="835"/>
            <ac:spMkLst>
              <pc:docMk/>
              <pc:sldMasterMk cId="902365829" sldId="2147483672"/>
              <pc:sldLayoutMk cId="2115660796" sldId="2147483677"/>
              <ac:spMk id="13" creationId="{021CFE87-D439-CB4E-89DF-84B3127736C3}"/>
            </ac:spMkLst>
          </pc:spChg>
          <pc:cxnChg chg="add del mod">
            <ac:chgData name="John Story" userId="95f86f19d44503da" providerId="LiveId" clId="{56673B79-683D-4949-AE46-F44F23FE5A2A}" dt="2024-02-12T16:37:15.077" v="842" actId="478"/>
            <ac:cxnSpMkLst>
              <pc:docMk/>
              <pc:sldMasterMk cId="902365829" sldId="2147483672"/>
              <pc:sldLayoutMk cId="2115660796" sldId="2147483677"/>
              <ac:cxnSpMk id="14" creationId="{41DB34A0-9359-F567-0B37-F59D8100C4D7}"/>
            </ac:cxnSpMkLst>
          </pc:cxnChg>
        </pc:sldLayoutChg>
        <pc:sldLayoutChg chg="addSp delSp modSp mod">
          <pc:chgData name="John Story" userId="95f86f19d44503da" providerId="LiveId" clId="{56673B79-683D-4949-AE46-F44F23FE5A2A}" dt="2024-02-12T16:37:19.607" v="843" actId="478"/>
          <pc:sldLayoutMkLst>
            <pc:docMk/>
            <pc:sldMasterMk cId="902365829" sldId="2147483672"/>
            <pc:sldLayoutMk cId="1661666983" sldId="2147483678"/>
          </pc:sldLayoutMkLst>
          <pc:spChg chg="add mod">
            <ac:chgData name="John Story" userId="95f86f19d44503da" providerId="LiveId" clId="{56673B79-683D-4949-AE46-F44F23FE5A2A}" dt="2024-02-12T16:21:51.927" v="697"/>
            <ac:spMkLst>
              <pc:docMk/>
              <pc:sldMasterMk cId="902365829" sldId="2147483672"/>
              <pc:sldLayoutMk cId="1661666983" sldId="2147483678"/>
              <ac:spMk id="6" creationId="{1CF4C962-B9D4-7BAE-13FD-F9E1D83BF95F}"/>
            </ac:spMkLst>
          </pc:spChg>
          <pc:spChg chg="add del mod">
            <ac:chgData name="John Story" userId="95f86f19d44503da" providerId="LiveId" clId="{56673B79-683D-4949-AE46-F44F23FE5A2A}" dt="2024-02-12T16:36:30.638" v="836" actId="478"/>
            <ac:spMkLst>
              <pc:docMk/>
              <pc:sldMasterMk cId="902365829" sldId="2147483672"/>
              <pc:sldLayoutMk cId="1661666983" sldId="2147483678"/>
              <ac:spMk id="7" creationId="{08A3F722-C3B0-76D8-115A-4F8283E3697E}"/>
            </ac:spMkLst>
          </pc:spChg>
          <pc:spChg chg="add del mod">
            <ac:chgData name="John Story" userId="95f86f19d44503da" providerId="LiveId" clId="{56673B79-683D-4949-AE46-F44F23FE5A2A}" dt="2024-02-12T16:36:30.638" v="836" actId="478"/>
            <ac:spMkLst>
              <pc:docMk/>
              <pc:sldMasterMk cId="902365829" sldId="2147483672"/>
              <pc:sldLayoutMk cId="1661666983" sldId="2147483678"/>
              <ac:spMk id="8" creationId="{0B620959-0913-7255-CA6C-23A00B918707}"/>
            </ac:spMkLst>
          </pc:spChg>
          <pc:spChg chg="add mod">
            <ac:chgData name="John Story" userId="95f86f19d44503da" providerId="LiveId" clId="{56673B79-683D-4949-AE46-F44F23FE5A2A}" dt="2024-02-12T16:36:32.295" v="837"/>
            <ac:spMkLst>
              <pc:docMk/>
              <pc:sldMasterMk cId="902365829" sldId="2147483672"/>
              <pc:sldLayoutMk cId="1661666983" sldId="2147483678"/>
              <ac:spMk id="9" creationId="{884EBBF6-EA89-AEEF-0FA3-9411412712B6}"/>
            </ac:spMkLst>
          </pc:spChg>
          <pc:spChg chg="add mod">
            <ac:chgData name="John Story" userId="95f86f19d44503da" providerId="LiveId" clId="{56673B79-683D-4949-AE46-F44F23FE5A2A}" dt="2024-02-12T16:36:32.295" v="837"/>
            <ac:spMkLst>
              <pc:docMk/>
              <pc:sldMasterMk cId="902365829" sldId="2147483672"/>
              <pc:sldLayoutMk cId="1661666983" sldId="2147483678"/>
              <ac:spMk id="10" creationId="{FB80E5F6-98BD-1B72-857D-1EE924992DF7}"/>
            </ac:spMkLst>
          </pc:spChg>
          <pc:cxnChg chg="add del mod">
            <ac:chgData name="John Story" userId="95f86f19d44503da" providerId="LiveId" clId="{56673B79-683D-4949-AE46-F44F23FE5A2A}" dt="2024-02-12T16:37:19.607" v="843" actId="478"/>
            <ac:cxnSpMkLst>
              <pc:docMk/>
              <pc:sldMasterMk cId="902365829" sldId="2147483672"/>
              <pc:sldLayoutMk cId="1661666983" sldId="2147483678"/>
              <ac:cxnSpMk id="11" creationId="{4C093DB6-9978-86A6-9B87-436BEBF4AA29}"/>
            </ac:cxnSpMkLst>
          </pc:cxnChg>
        </pc:sldLayoutChg>
      </pc:sldMasterChg>
    </pc:docChg>
  </pc:docChgLst>
  <pc:docChgLst>
    <pc:chgData name="John" userId="95f86f19d44503da" providerId="LiveId" clId="{56673B79-683D-4949-AE46-F44F23FE5A2A}"/>
    <pc:docChg chg="custSel addSld modSld">
      <pc:chgData name="John" userId="95f86f19d44503da" providerId="LiveId" clId="{56673B79-683D-4949-AE46-F44F23FE5A2A}" dt="2024-02-09T22:55:30.563" v="537"/>
      <pc:docMkLst>
        <pc:docMk/>
      </pc:docMkLst>
      <pc:sldChg chg="addSp modSp mod">
        <pc:chgData name="John" userId="95f86f19d44503da" providerId="LiveId" clId="{56673B79-683D-4949-AE46-F44F23FE5A2A}" dt="2024-02-09T22:52:06.195" v="415" actId="27636"/>
        <pc:sldMkLst>
          <pc:docMk/>
          <pc:sldMk cId="2004591988" sldId="263"/>
        </pc:sldMkLst>
        <pc:spChg chg="mod">
          <ac:chgData name="John" userId="95f86f19d44503da" providerId="LiveId" clId="{56673B79-683D-4949-AE46-F44F23FE5A2A}" dt="2024-02-09T22:52:06.195" v="415" actId="27636"/>
          <ac:spMkLst>
            <pc:docMk/>
            <pc:sldMk cId="2004591988" sldId="263"/>
            <ac:spMk id="3" creationId="{C08DBD8B-82ED-27CD-8ED7-2A6E76559CDF}"/>
          </ac:spMkLst>
        </pc:spChg>
        <pc:picChg chg="add mod">
          <ac:chgData name="John" userId="95f86f19d44503da" providerId="LiveId" clId="{56673B79-683D-4949-AE46-F44F23FE5A2A}" dt="2024-02-09T22:50:36.053" v="156" actId="1076"/>
          <ac:picMkLst>
            <pc:docMk/>
            <pc:sldMk cId="2004591988" sldId="263"/>
            <ac:picMk id="4" creationId="{AF11F204-0FF6-26B2-1A64-D1FD0D9D7CA3}"/>
          </ac:picMkLst>
        </pc:picChg>
      </pc:sldChg>
      <pc:sldChg chg="modSp mod">
        <pc:chgData name="John" userId="95f86f19d44503da" providerId="LiveId" clId="{56673B79-683D-4949-AE46-F44F23FE5A2A}" dt="2024-02-09T22:53:04.433" v="536" actId="20577"/>
        <pc:sldMkLst>
          <pc:docMk/>
          <pc:sldMk cId="511296476" sldId="264"/>
        </pc:sldMkLst>
        <pc:spChg chg="mod">
          <ac:chgData name="John" userId="95f86f19d44503da" providerId="LiveId" clId="{56673B79-683D-4949-AE46-F44F23FE5A2A}" dt="2024-02-09T22:48:34.561" v="25" actId="20577"/>
          <ac:spMkLst>
            <pc:docMk/>
            <pc:sldMk cId="511296476" sldId="264"/>
            <ac:spMk id="2" creationId="{54A0219E-732F-71DF-1FF8-3B2CE48B944B}"/>
          </ac:spMkLst>
        </pc:spChg>
        <pc:spChg chg="mod">
          <ac:chgData name="John" userId="95f86f19d44503da" providerId="LiveId" clId="{56673B79-683D-4949-AE46-F44F23FE5A2A}" dt="2024-02-09T22:53:04.433" v="536" actId="20577"/>
          <ac:spMkLst>
            <pc:docMk/>
            <pc:sldMk cId="511296476" sldId="264"/>
            <ac:spMk id="3" creationId="{C08DBD8B-82ED-27CD-8ED7-2A6E76559CDF}"/>
          </ac:spMkLst>
        </pc:spChg>
      </pc:sldChg>
      <pc:sldChg chg="addSp modSp mod">
        <pc:chgData name="John" userId="95f86f19d44503da" providerId="LiveId" clId="{56673B79-683D-4949-AE46-F44F23FE5A2A}" dt="2024-02-09T22:47:58.977" v="1" actId="14100"/>
        <pc:sldMkLst>
          <pc:docMk/>
          <pc:sldMk cId="3586123225" sldId="267"/>
        </pc:sldMkLst>
        <pc:picChg chg="add mod">
          <ac:chgData name="John" userId="95f86f19d44503da" providerId="LiveId" clId="{56673B79-683D-4949-AE46-F44F23FE5A2A}" dt="2024-02-09T22:47:58.977" v="1" actId="14100"/>
          <ac:picMkLst>
            <pc:docMk/>
            <pc:sldMk cId="3586123225" sldId="267"/>
            <ac:picMk id="5" creationId="{88F4BAD9-EBF5-CB5E-1141-DD99256C9050}"/>
          </ac:picMkLst>
        </pc:picChg>
      </pc:sldChg>
      <pc:sldChg chg="add">
        <pc:chgData name="John" userId="95f86f19d44503da" providerId="LiveId" clId="{56673B79-683D-4949-AE46-F44F23FE5A2A}" dt="2024-02-09T22:55:30.563" v="537"/>
        <pc:sldMkLst>
          <pc:docMk/>
          <pc:sldMk cId="1297885752" sldId="286"/>
        </pc:sldMkLst>
      </pc:sldChg>
      <pc:sldChg chg="add">
        <pc:chgData name="John" userId="95f86f19d44503da" providerId="LiveId" clId="{56673B79-683D-4949-AE46-F44F23FE5A2A}" dt="2024-02-09T22:55:30.563" v="537"/>
        <pc:sldMkLst>
          <pc:docMk/>
          <pc:sldMk cId="1225858466" sldId="293"/>
        </pc:sldMkLst>
      </pc:sldChg>
    </pc:docChg>
  </pc:docChgLst>
  <pc:docChgLst>
    <pc:chgData name="John Story" userId="95f86f19d44503da" providerId="LiveId" clId="{D769CB19-F462-4B6F-8F51-3A9A4E435BCF}"/>
    <pc:docChg chg="custSel addSld modSld">
      <pc:chgData name="John Story" userId="95f86f19d44503da" providerId="LiveId" clId="{D769CB19-F462-4B6F-8F51-3A9A4E435BCF}" dt="2024-04-04T16:51:54.454" v="2846" actId="1076"/>
      <pc:docMkLst>
        <pc:docMk/>
      </pc:docMkLst>
      <pc:sldChg chg="modSp mod">
        <pc:chgData name="John Story" userId="95f86f19d44503da" providerId="LiveId" clId="{D769CB19-F462-4B6F-8F51-3A9A4E435BCF}" dt="2024-04-04T16:51:10.900" v="2833" actId="20577"/>
        <pc:sldMkLst>
          <pc:docMk/>
          <pc:sldMk cId="3997241721" sldId="266"/>
        </pc:sldMkLst>
        <pc:spChg chg="mod">
          <ac:chgData name="John Story" userId="95f86f19d44503da" providerId="LiveId" clId="{D769CB19-F462-4B6F-8F51-3A9A4E435BCF}" dt="2024-04-04T16:50:03.853" v="2743" actId="20577"/>
          <ac:spMkLst>
            <pc:docMk/>
            <pc:sldMk cId="3997241721" sldId="266"/>
            <ac:spMk id="2" creationId="{54A0219E-732F-71DF-1FF8-3B2CE48B944B}"/>
          </ac:spMkLst>
        </pc:spChg>
        <pc:spChg chg="mod">
          <ac:chgData name="John Story" userId="95f86f19d44503da" providerId="LiveId" clId="{D769CB19-F462-4B6F-8F51-3A9A4E435BCF}" dt="2024-04-04T16:51:10.900" v="2833" actId="20577"/>
          <ac:spMkLst>
            <pc:docMk/>
            <pc:sldMk cId="3997241721" sldId="266"/>
            <ac:spMk id="3" creationId="{C08DBD8B-82ED-27CD-8ED7-2A6E76559CDF}"/>
          </ac:spMkLst>
        </pc:spChg>
      </pc:sldChg>
      <pc:sldChg chg="modSp mod">
        <pc:chgData name="John Story" userId="95f86f19d44503da" providerId="LiveId" clId="{D769CB19-F462-4B6F-8F51-3A9A4E435BCF}" dt="2024-04-04T16:51:54.454" v="2846" actId="1076"/>
        <pc:sldMkLst>
          <pc:docMk/>
          <pc:sldMk cId="661811920" sldId="299"/>
        </pc:sldMkLst>
        <pc:spChg chg="mod">
          <ac:chgData name="John Story" userId="95f86f19d44503da" providerId="LiveId" clId="{D769CB19-F462-4B6F-8F51-3A9A4E435BCF}" dt="2024-04-04T16:51:47.066" v="2845" actId="122"/>
          <ac:spMkLst>
            <pc:docMk/>
            <pc:sldMk cId="661811920" sldId="299"/>
            <ac:spMk id="2" creationId="{47A3D68A-D9E2-D710-8037-F5C209C26638}"/>
          </ac:spMkLst>
        </pc:spChg>
        <pc:picChg chg="mod">
          <ac:chgData name="John Story" userId="95f86f19d44503da" providerId="LiveId" clId="{D769CB19-F462-4B6F-8F51-3A9A4E435BCF}" dt="2024-04-04T16:51:54.454" v="2846" actId="1076"/>
          <ac:picMkLst>
            <pc:docMk/>
            <pc:sldMk cId="661811920" sldId="299"/>
            <ac:picMk id="17" creationId="{A3C147E3-720A-A5ED-02E7-EC8C8E5EC736}"/>
          </ac:picMkLst>
        </pc:picChg>
        <pc:cxnChg chg="mod">
          <ac:chgData name="John Story" userId="95f86f19d44503da" providerId="LiveId" clId="{D769CB19-F462-4B6F-8F51-3A9A4E435BCF}" dt="2024-04-04T16:51:37.791" v="2834" actId="20577"/>
          <ac:cxnSpMkLst>
            <pc:docMk/>
            <pc:sldMk cId="661811920" sldId="299"/>
            <ac:cxnSpMk id="12" creationId="{6C4610F3-5B86-9ABC-86EA-E80A5FB7AB0B}"/>
          </ac:cxnSpMkLst>
        </pc:cxnChg>
      </pc:sldChg>
      <pc:sldChg chg="addSp modSp new mod modClrScheme chgLayout">
        <pc:chgData name="John Story" userId="95f86f19d44503da" providerId="LiveId" clId="{D769CB19-F462-4B6F-8F51-3A9A4E435BCF}" dt="2024-03-05T21:59:30.056" v="1530" actId="108"/>
        <pc:sldMkLst>
          <pc:docMk/>
          <pc:sldMk cId="704602224" sldId="305"/>
        </pc:sldMkLst>
        <pc:spChg chg="add mod">
          <ac:chgData name="John Story" userId="95f86f19d44503da" providerId="LiveId" clId="{D769CB19-F462-4B6F-8F51-3A9A4E435BCF}" dt="2024-03-04T16:02:18.372" v="29" actId="20577"/>
          <ac:spMkLst>
            <pc:docMk/>
            <pc:sldMk cId="704602224" sldId="305"/>
            <ac:spMk id="2" creationId="{3B9956E4-16AF-8E7A-B25B-0454E488D0EE}"/>
          </ac:spMkLst>
        </pc:spChg>
        <pc:spChg chg="add mod">
          <ac:chgData name="John Story" userId="95f86f19d44503da" providerId="LiveId" clId="{D769CB19-F462-4B6F-8F51-3A9A4E435BCF}" dt="2024-03-05T21:59:30.056" v="1530" actId="108"/>
          <ac:spMkLst>
            <pc:docMk/>
            <pc:sldMk cId="704602224" sldId="305"/>
            <ac:spMk id="3" creationId="{1E063552-A7EF-225C-861E-E98B64BFB029}"/>
          </ac:spMkLst>
        </pc:spChg>
        <pc:spChg chg="add mod">
          <ac:chgData name="John Story" userId="95f86f19d44503da" providerId="LiveId" clId="{D769CB19-F462-4B6F-8F51-3A9A4E435BCF}" dt="2024-03-04T16:02:50.691" v="50" actId="1076"/>
          <ac:spMkLst>
            <pc:docMk/>
            <pc:sldMk cId="704602224" sldId="305"/>
            <ac:spMk id="4" creationId="{FC984EC8-4E5B-B2A8-16C2-1F0F0697AD24}"/>
          </ac:spMkLst>
        </pc:spChg>
        <pc:spChg chg="add mod">
          <ac:chgData name="John Story" userId="95f86f19d44503da" providerId="LiveId" clId="{D769CB19-F462-4B6F-8F51-3A9A4E435BCF}" dt="2024-03-04T16:04:36.550" v="287" actId="20577"/>
          <ac:spMkLst>
            <pc:docMk/>
            <pc:sldMk cId="704602224" sldId="305"/>
            <ac:spMk id="5" creationId="{DF397EB4-B7CC-CE33-6E4D-DBBDDFDC1D33}"/>
          </ac:spMkLst>
        </pc:spChg>
      </pc:sldChg>
      <pc:sldChg chg="modSp new mod">
        <pc:chgData name="John Story" userId="95f86f19d44503da" providerId="LiveId" clId="{D769CB19-F462-4B6F-8F51-3A9A4E435BCF}" dt="2024-03-05T22:02:12.323" v="1831" actId="20577"/>
        <pc:sldMkLst>
          <pc:docMk/>
          <pc:sldMk cId="2454824335" sldId="306"/>
        </pc:sldMkLst>
        <pc:spChg chg="mod">
          <ac:chgData name="John Story" userId="95f86f19d44503da" providerId="LiveId" clId="{D769CB19-F462-4B6F-8F51-3A9A4E435BCF}" dt="2024-03-04T16:11:46.748" v="908" actId="20577"/>
          <ac:spMkLst>
            <pc:docMk/>
            <pc:sldMk cId="2454824335" sldId="306"/>
            <ac:spMk id="2" creationId="{EA492128-52C5-B922-F535-43305C5114EF}"/>
          </ac:spMkLst>
        </pc:spChg>
        <pc:spChg chg="mod">
          <ac:chgData name="John Story" userId="95f86f19d44503da" providerId="LiveId" clId="{D769CB19-F462-4B6F-8F51-3A9A4E435BCF}" dt="2024-03-05T22:02:12.323" v="1831" actId="20577"/>
          <ac:spMkLst>
            <pc:docMk/>
            <pc:sldMk cId="2454824335" sldId="306"/>
            <ac:spMk id="3" creationId="{1F15C0BC-5031-9955-A0D0-FA5BA1A11A83}"/>
          </ac:spMkLst>
        </pc:spChg>
      </pc:sldChg>
      <pc:sldChg chg="modSp new mod">
        <pc:chgData name="John Story" userId="95f86f19d44503da" providerId="LiveId" clId="{D769CB19-F462-4B6F-8F51-3A9A4E435BCF}" dt="2024-03-05T22:06:50.871" v="2295" actId="20577"/>
        <pc:sldMkLst>
          <pc:docMk/>
          <pc:sldMk cId="2893975101" sldId="307"/>
        </pc:sldMkLst>
        <pc:spChg chg="mod">
          <ac:chgData name="John Story" userId="95f86f19d44503da" providerId="LiveId" clId="{D769CB19-F462-4B6F-8F51-3A9A4E435BCF}" dt="2024-03-05T22:03:34.251" v="1934" actId="27636"/>
          <ac:spMkLst>
            <pc:docMk/>
            <pc:sldMk cId="2893975101" sldId="307"/>
            <ac:spMk id="2" creationId="{0BE0F8AC-080F-1BAE-B977-331627FB18BC}"/>
          </ac:spMkLst>
        </pc:spChg>
        <pc:spChg chg="mod">
          <ac:chgData name="John Story" userId="95f86f19d44503da" providerId="LiveId" clId="{D769CB19-F462-4B6F-8F51-3A9A4E435BCF}" dt="2024-03-05T22:06:50.871" v="2295" actId="20577"/>
          <ac:spMkLst>
            <pc:docMk/>
            <pc:sldMk cId="2893975101" sldId="307"/>
            <ac:spMk id="3" creationId="{D6A60DA2-ABFA-9A28-1723-59551BCC50D0}"/>
          </ac:spMkLst>
        </pc:spChg>
      </pc:sldChg>
      <pc:sldChg chg="modSp new mod">
        <pc:chgData name="John Story" userId="95f86f19d44503da" providerId="LiveId" clId="{D769CB19-F462-4B6F-8F51-3A9A4E435BCF}" dt="2024-03-05T22:11:44.597" v="2736" actId="20577"/>
        <pc:sldMkLst>
          <pc:docMk/>
          <pc:sldMk cId="4263756466" sldId="308"/>
        </pc:sldMkLst>
        <pc:spChg chg="mod">
          <ac:chgData name="John Story" userId="95f86f19d44503da" providerId="LiveId" clId="{D769CB19-F462-4B6F-8F51-3A9A4E435BCF}" dt="2024-03-05T22:07:11.784" v="2320" actId="20577"/>
          <ac:spMkLst>
            <pc:docMk/>
            <pc:sldMk cId="4263756466" sldId="308"/>
            <ac:spMk id="2" creationId="{BD6CA23E-30BC-6D9F-FC92-A2FCF778EC80}"/>
          </ac:spMkLst>
        </pc:spChg>
        <pc:spChg chg="mod">
          <ac:chgData name="John Story" userId="95f86f19d44503da" providerId="LiveId" clId="{D769CB19-F462-4B6F-8F51-3A9A4E435BCF}" dt="2024-03-05T22:11:44.597" v="2736" actId="20577"/>
          <ac:spMkLst>
            <pc:docMk/>
            <pc:sldMk cId="4263756466" sldId="308"/>
            <ac:spMk id="3" creationId="{95DA6DFC-5FB0-EC0A-E591-FCF510EFAC1C}"/>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4B288-B3A7-52AD-85E4-8A332FE334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A7BC165-C49E-8420-155A-C3420A8422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B2308C5-350D-5A50-C81D-B445DF674CB8}"/>
              </a:ext>
            </a:extLst>
          </p:cNvPr>
          <p:cNvSpPr>
            <a:spLocks noGrp="1"/>
          </p:cNvSpPr>
          <p:nvPr>
            <p:ph type="dt" sz="half" idx="10"/>
          </p:nvPr>
        </p:nvSpPr>
        <p:spPr/>
        <p:txBody>
          <a:bodyPr/>
          <a:lstStyle/>
          <a:p>
            <a:fld id="{EEFF3A0A-E0EF-4F15-9478-EE14D9A0D8A1}" type="datetimeFigureOut">
              <a:rPr lang="en-US" smtClean="0"/>
              <a:t>4/11/2024</a:t>
            </a:fld>
            <a:endParaRPr lang="en-US"/>
          </a:p>
        </p:txBody>
      </p:sp>
      <p:sp>
        <p:nvSpPr>
          <p:cNvPr id="5" name="Footer Placeholder 4">
            <a:extLst>
              <a:ext uri="{FF2B5EF4-FFF2-40B4-BE49-F238E27FC236}">
                <a16:creationId xmlns:a16="http://schemas.microsoft.com/office/drawing/2014/main" id="{BC27BD53-199A-3E45-AE88-1E67400FAB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2D71C1-971D-8FD1-2310-82EA27B9BD20}"/>
              </a:ext>
            </a:extLst>
          </p:cNvPr>
          <p:cNvSpPr>
            <a:spLocks noGrp="1"/>
          </p:cNvSpPr>
          <p:nvPr>
            <p:ph type="sldNum" sz="quarter" idx="12"/>
          </p:nvPr>
        </p:nvSpPr>
        <p:spPr/>
        <p:txBody>
          <a:bodyPr/>
          <a:lstStyle/>
          <a:p>
            <a:fld id="{7DBE3824-6ADF-41E2-B752-B68470FBE0C5}" type="slidenum">
              <a:rPr lang="en-US" smtClean="0"/>
              <a:t>‹#›</a:t>
            </a:fld>
            <a:endParaRPr lang="en-US"/>
          </a:p>
        </p:txBody>
      </p:sp>
      <p:sp>
        <p:nvSpPr>
          <p:cNvPr id="7" name="Rectangle 6">
            <a:extLst>
              <a:ext uri="{FF2B5EF4-FFF2-40B4-BE49-F238E27FC236}">
                <a16:creationId xmlns:a16="http://schemas.microsoft.com/office/drawing/2014/main" id="{584FABA6-35E5-98AE-6B3B-13CDE47C4702}"/>
              </a:ext>
            </a:extLst>
          </p:cNvPr>
          <p:cNvSpPr/>
          <p:nvPr userDrawn="1"/>
        </p:nvSpPr>
        <p:spPr>
          <a:xfrm>
            <a:off x="233186" y="141075"/>
            <a:ext cx="11704320" cy="45720"/>
          </a:xfrm>
          <a:prstGeom prst="rect">
            <a:avLst/>
          </a:prstGeom>
          <a:gradFill flip="none" rotWithShape="1">
            <a:gsLst>
              <a:gs pos="0">
                <a:schemeClr val="accent1">
                  <a:shade val="30000"/>
                  <a:satMod val="115000"/>
                </a:schemeClr>
              </a:gs>
              <a:gs pos="28000">
                <a:schemeClr val="accent1">
                  <a:shade val="67500"/>
                  <a:satMod val="115000"/>
                </a:schemeClr>
              </a:gs>
              <a:gs pos="100000">
                <a:schemeClr val="bg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509BD406-C702-5AB4-2422-C45D495997E5}"/>
              </a:ext>
            </a:extLst>
          </p:cNvPr>
          <p:cNvSpPr/>
          <p:nvPr userDrawn="1"/>
        </p:nvSpPr>
        <p:spPr>
          <a:xfrm>
            <a:off x="233186" y="6493193"/>
            <a:ext cx="11704320" cy="45719"/>
          </a:xfrm>
          <a:prstGeom prst="rect">
            <a:avLst/>
          </a:prstGeom>
          <a:gradFill flip="none" rotWithShape="1">
            <a:gsLst>
              <a:gs pos="0">
                <a:schemeClr val="bg1"/>
              </a:gs>
              <a:gs pos="30000">
                <a:srgbClr val="919469"/>
              </a:gs>
              <a:gs pos="100000">
                <a:srgbClr val="919469"/>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4636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4E655-F6D8-B8DE-0D02-7848145606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D7BDC9-4B77-A3E9-96AE-B90DAA1745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289188-7B56-7037-D7DB-513B5364EA62}"/>
              </a:ext>
            </a:extLst>
          </p:cNvPr>
          <p:cNvSpPr>
            <a:spLocks noGrp="1"/>
          </p:cNvSpPr>
          <p:nvPr>
            <p:ph type="dt" sz="half" idx="10"/>
          </p:nvPr>
        </p:nvSpPr>
        <p:spPr/>
        <p:txBody>
          <a:bodyPr/>
          <a:lstStyle/>
          <a:p>
            <a:fld id="{EEFF3A0A-E0EF-4F15-9478-EE14D9A0D8A1}" type="datetimeFigureOut">
              <a:rPr lang="en-US" smtClean="0"/>
              <a:t>4/11/2024</a:t>
            </a:fld>
            <a:endParaRPr lang="en-US"/>
          </a:p>
        </p:txBody>
      </p:sp>
      <p:sp>
        <p:nvSpPr>
          <p:cNvPr id="5" name="Footer Placeholder 4">
            <a:extLst>
              <a:ext uri="{FF2B5EF4-FFF2-40B4-BE49-F238E27FC236}">
                <a16:creationId xmlns:a16="http://schemas.microsoft.com/office/drawing/2014/main" id="{0C0122B8-A09C-357C-B0C3-4264F721A1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AFFC38-55DD-A661-8F20-876E8D5AE468}"/>
              </a:ext>
            </a:extLst>
          </p:cNvPr>
          <p:cNvSpPr>
            <a:spLocks noGrp="1"/>
          </p:cNvSpPr>
          <p:nvPr>
            <p:ph type="sldNum" sz="quarter" idx="12"/>
          </p:nvPr>
        </p:nvSpPr>
        <p:spPr/>
        <p:txBody>
          <a:bodyPr/>
          <a:lstStyle/>
          <a:p>
            <a:fld id="{7DBE3824-6ADF-41E2-B752-B68470FBE0C5}" type="slidenum">
              <a:rPr lang="en-US" smtClean="0"/>
              <a:t>‹#›</a:t>
            </a:fld>
            <a:endParaRPr lang="en-US"/>
          </a:p>
        </p:txBody>
      </p:sp>
    </p:spTree>
    <p:extLst>
      <p:ext uri="{BB962C8B-B14F-4D97-AF65-F5344CB8AC3E}">
        <p14:creationId xmlns:p14="http://schemas.microsoft.com/office/powerpoint/2010/main" val="1751844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E3313D-90EF-776D-4143-805B669C299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29A8A5-05AE-4542-E7D0-DABDE7D104F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9DE771-7C7C-0977-33C9-FDC7EF9E8C2C}"/>
              </a:ext>
            </a:extLst>
          </p:cNvPr>
          <p:cNvSpPr>
            <a:spLocks noGrp="1"/>
          </p:cNvSpPr>
          <p:nvPr>
            <p:ph type="dt" sz="half" idx="10"/>
          </p:nvPr>
        </p:nvSpPr>
        <p:spPr/>
        <p:txBody>
          <a:bodyPr/>
          <a:lstStyle/>
          <a:p>
            <a:fld id="{EEFF3A0A-E0EF-4F15-9478-EE14D9A0D8A1}" type="datetimeFigureOut">
              <a:rPr lang="en-US" smtClean="0"/>
              <a:t>4/11/2024</a:t>
            </a:fld>
            <a:endParaRPr lang="en-US"/>
          </a:p>
        </p:txBody>
      </p:sp>
      <p:sp>
        <p:nvSpPr>
          <p:cNvPr id="5" name="Footer Placeholder 4">
            <a:extLst>
              <a:ext uri="{FF2B5EF4-FFF2-40B4-BE49-F238E27FC236}">
                <a16:creationId xmlns:a16="http://schemas.microsoft.com/office/drawing/2014/main" id="{CCB2920F-B566-0DC0-0429-0DA532952F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B6E494-C6F1-4359-70E9-234CD5C9D5A3}"/>
              </a:ext>
            </a:extLst>
          </p:cNvPr>
          <p:cNvSpPr>
            <a:spLocks noGrp="1"/>
          </p:cNvSpPr>
          <p:nvPr>
            <p:ph type="sldNum" sz="quarter" idx="12"/>
          </p:nvPr>
        </p:nvSpPr>
        <p:spPr/>
        <p:txBody>
          <a:bodyPr/>
          <a:lstStyle/>
          <a:p>
            <a:fld id="{7DBE3824-6ADF-41E2-B752-B68470FBE0C5}" type="slidenum">
              <a:rPr lang="en-US" smtClean="0"/>
              <a:t>‹#›</a:t>
            </a:fld>
            <a:endParaRPr lang="en-US"/>
          </a:p>
        </p:txBody>
      </p:sp>
    </p:spTree>
    <p:extLst>
      <p:ext uri="{BB962C8B-B14F-4D97-AF65-F5344CB8AC3E}">
        <p14:creationId xmlns:p14="http://schemas.microsoft.com/office/powerpoint/2010/main" val="107028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2BAA0-9E4E-9C48-4B6E-0015B640D735}"/>
              </a:ext>
            </a:extLst>
          </p:cNvPr>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D8EF30E6-FE4D-B996-BBD0-FCA5737E20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C9F1A5-31C7-21CE-56FD-CA87C556F5DF}"/>
              </a:ext>
            </a:extLst>
          </p:cNvPr>
          <p:cNvSpPr>
            <a:spLocks noGrp="1"/>
          </p:cNvSpPr>
          <p:nvPr>
            <p:ph type="dt" sz="half" idx="10"/>
          </p:nvPr>
        </p:nvSpPr>
        <p:spPr/>
        <p:txBody>
          <a:bodyPr/>
          <a:lstStyle/>
          <a:p>
            <a:fld id="{EEFF3A0A-E0EF-4F15-9478-EE14D9A0D8A1}" type="datetimeFigureOut">
              <a:rPr lang="en-US" smtClean="0"/>
              <a:t>4/11/2024</a:t>
            </a:fld>
            <a:endParaRPr lang="en-US"/>
          </a:p>
        </p:txBody>
      </p:sp>
      <p:sp>
        <p:nvSpPr>
          <p:cNvPr id="5" name="Footer Placeholder 4">
            <a:extLst>
              <a:ext uri="{FF2B5EF4-FFF2-40B4-BE49-F238E27FC236}">
                <a16:creationId xmlns:a16="http://schemas.microsoft.com/office/drawing/2014/main" id="{5F8A5566-B770-96BE-4C71-ED6B592A77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6FD388-1B74-0445-58CD-8551539680DE}"/>
              </a:ext>
            </a:extLst>
          </p:cNvPr>
          <p:cNvSpPr>
            <a:spLocks noGrp="1"/>
          </p:cNvSpPr>
          <p:nvPr>
            <p:ph type="sldNum" sz="quarter" idx="12"/>
          </p:nvPr>
        </p:nvSpPr>
        <p:spPr/>
        <p:txBody>
          <a:bodyPr/>
          <a:lstStyle/>
          <a:p>
            <a:fld id="{7DBE3824-6ADF-41E2-B752-B68470FBE0C5}" type="slidenum">
              <a:rPr lang="en-US" smtClean="0"/>
              <a:t>‹#›</a:t>
            </a:fld>
            <a:endParaRPr lang="en-US"/>
          </a:p>
        </p:txBody>
      </p:sp>
      <p:sp>
        <p:nvSpPr>
          <p:cNvPr id="7" name="Footer Placeholder 4">
            <a:extLst>
              <a:ext uri="{FF2B5EF4-FFF2-40B4-BE49-F238E27FC236}">
                <a16:creationId xmlns:a16="http://schemas.microsoft.com/office/drawing/2014/main" id="{F10B1534-8D84-BC1E-35F4-E6BA9DD33CA8}"/>
              </a:ext>
            </a:extLst>
          </p:cNvPr>
          <p:cNvSpPr txBox="1">
            <a:spLocks/>
          </p:cNvSpPr>
          <p:nvPr userDrawn="1"/>
        </p:nvSpPr>
        <p:spPr>
          <a:xfrm>
            <a:off x="0" y="6487625"/>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3">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Fennell Story Insights LLC</a:t>
            </a:r>
            <a:endParaRPr lang="en-US" dirty="0"/>
          </a:p>
        </p:txBody>
      </p:sp>
      <p:sp>
        <p:nvSpPr>
          <p:cNvPr id="10" name="Rectangle 9">
            <a:extLst>
              <a:ext uri="{FF2B5EF4-FFF2-40B4-BE49-F238E27FC236}">
                <a16:creationId xmlns:a16="http://schemas.microsoft.com/office/drawing/2014/main" id="{CA30FE07-3C7E-F132-B853-D8A3D40D5F99}"/>
              </a:ext>
            </a:extLst>
          </p:cNvPr>
          <p:cNvSpPr/>
          <p:nvPr userDrawn="1"/>
        </p:nvSpPr>
        <p:spPr>
          <a:xfrm>
            <a:off x="233186" y="141075"/>
            <a:ext cx="11704320" cy="45720"/>
          </a:xfrm>
          <a:prstGeom prst="rect">
            <a:avLst/>
          </a:prstGeom>
          <a:gradFill flip="none" rotWithShape="1">
            <a:gsLst>
              <a:gs pos="0">
                <a:schemeClr val="accent1">
                  <a:shade val="30000"/>
                  <a:satMod val="115000"/>
                </a:schemeClr>
              </a:gs>
              <a:gs pos="28000">
                <a:schemeClr val="accent1">
                  <a:shade val="67500"/>
                  <a:satMod val="115000"/>
                </a:schemeClr>
              </a:gs>
              <a:gs pos="100000">
                <a:schemeClr val="bg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375CF3A-33A1-D6A2-D4EB-FEF6E4106D91}"/>
              </a:ext>
            </a:extLst>
          </p:cNvPr>
          <p:cNvSpPr/>
          <p:nvPr userDrawn="1"/>
        </p:nvSpPr>
        <p:spPr>
          <a:xfrm>
            <a:off x="233186" y="6493193"/>
            <a:ext cx="11704320" cy="45719"/>
          </a:xfrm>
          <a:prstGeom prst="rect">
            <a:avLst/>
          </a:prstGeom>
          <a:gradFill flip="none" rotWithShape="1">
            <a:gsLst>
              <a:gs pos="0">
                <a:schemeClr val="bg1"/>
              </a:gs>
              <a:gs pos="30000">
                <a:srgbClr val="919469"/>
              </a:gs>
              <a:gs pos="100000">
                <a:srgbClr val="919469"/>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6282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43EEB-9DD1-211A-2679-32EDCDF6BF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F5875C-36D5-B71E-CCD8-E926E44479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99B6B5-FACE-AB21-29F7-DAC67EDC5D90}"/>
              </a:ext>
            </a:extLst>
          </p:cNvPr>
          <p:cNvSpPr>
            <a:spLocks noGrp="1"/>
          </p:cNvSpPr>
          <p:nvPr>
            <p:ph type="dt" sz="half" idx="10"/>
          </p:nvPr>
        </p:nvSpPr>
        <p:spPr/>
        <p:txBody>
          <a:bodyPr/>
          <a:lstStyle/>
          <a:p>
            <a:fld id="{EEFF3A0A-E0EF-4F15-9478-EE14D9A0D8A1}" type="datetimeFigureOut">
              <a:rPr lang="en-US" smtClean="0"/>
              <a:t>4/11/2024</a:t>
            </a:fld>
            <a:endParaRPr lang="en-US"/>
          </a:p>
        </p:txBody>
      </p:sp>
      <p:sp>
        <p:nvSpPr>
          <p:cNvPr id="5" name="Footer Placeholder 4">
            <a:extLst>
              <a:ext uri="{FF2B5EF4-FFF2-40B4-BE49-F238E27FC236}">
                <a16:creationId xmlns:a16="http://schemas.microsoft.com/office/drawing/2014/main" id="{1629EB05-D203-8C6F-8D76-378D194F47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B7BD4A-30E6-B5D9-5130-E828377CBBA2}"/>
              </a:ext>
            </a:extLst>
          </p:cNvPr>
          <p:cNvSpPr>
            <a:spLocks noGrp="1"/>
          </p:cNvSpPr>
          <p:nvPr>
            <p:ph type="sldNum" sz="quarter" idx="12"/>
          </p:nvPr>
        </p:nvSpPr>
        <p:spPr/>
        <p:txBody>
          <a:bodyPr/>
          <a:lstStyle/>
          <a:p>
            <a:fld id="{7DBE3824-6ADF-41E2-B752-B68470FBE0C5}" type="slidenum">
              <a:rPr lang="en-US" smtClean="0"/>
              <a:t>‹#›</a:t>
            </a:fld>
            <a:endParaRPr lang="en-US"/>
          </a:p>
        </p:txBody>
      </p:sp>
      <p:sp>
        <p:nvSpPr>
          <p:cNvPr id="9" name="Rectangle 8">
            <a:extLst>
              <a:ext uri="{FF2B5EF4-FFF2-40B4-BE49-F238E27FC236}">
                <a16:creationId xmlns:a16="http://schemas.microsoft.com/office/drawing/2014/main" id="{45B9A241-298F-9CB3-6DCE-556CF4C383A5}"/>
              </a:ext>
            </a:extLst>
          </p:cNvPr>
          <p:cNvSpPr/>
          <p:nvPr userDrawn="1"/>
        </p:nvSpPr>
        <p:spPr>
          <a:xfrm>
            <a:off x="233186" y="141075"/>
            <a:ext cx="11704320" cy="45720"/>
          </a:xfrm>
          <a:prstGeom prst="rect">
            <a:avLst/>
          </a:prstGeom>
          <a:gradFill flip="none" rotWithShape="1">
            <a:gsLst>
              <a:gs pos="0">
                <a:schemeClr val="accent1">
                  <a:shade val="30000"/>
                  <a:satMod val="115000"/>
                </a:schemeClr>
              </a:gs>
              <a:gs pos="28000">
                <a:schemeClr val="accent1">
                  <a:shade val="67500"/>
                  <a:satMod val="115000"/>
                </a:schemeClr>
              </a:gs>
              <a:gs pos="100000">
                <a:schemeClr val="bg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B5A668A-583D-DD28-1519-38ECC6F5ED14}"/>
              </a:ext>
            </a:extLst>
          </p:cNvPr>
          <p:cNvSpPr/>
          <p:nvPr userDrawn="1"/>
        </p:nvSpPr>
        <p:spPr>
          <a:xfrm>
            <a:off x="233186" y="6493193"/>
            <a:ext cx="11704320" cy="45719"/>
          </a:xfrm>
          <a:prstGeom prst="rect">
            <a:avLst/>
          </a:prstGeom>
          <a:gradFill flip="none" rotWithShape="1">
            <a:gsLst>
              <a:gs pos="0">
                <a:schemeClr val="bg1"/>
              </a:gs>
              <a:gs pos="30000">
                <a:srgbClr val="919469"/>
              </a:gs>
              <a:gs pos="100000">
                <a:srgbClr val="919469"/>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8263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830A6-CC2D-4F1C-012E-5F82A72B38B7}"/>
              </a:ext>
            </a:extLst>
          </p:cNvPr>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74FB24DE-FF73-FB96-7CE5-FFCE85BD4B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D805E4-9432-102D-4665-ADB326F06E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A4D9F50-1F30-FE30-9C64-D408766F3554}"/>
              </a:ext>
            </a:extLst>
          </p:cNvPr>
          <p:cNvSpPr>
            <a:spLocks noGrp="1"/>
          </p:cNvSpPr>
          <p:nvPr>
            <p:ph type="dt" sz="half" idx="10"/>
          </p:nvPr>
        </p:nvSpPr>
        <p:spPr/>
        <p:txBody>
          <a:bodyPr/>
          <a:lstStyle/>
          <a:p>
            <a:fld id="{EEFF3A0A-E0EF-4F15-9478-EE14D9A0D8A1}" type="datetimeFigureOut">
              <a:rPr lang="en-US" smtClean="0"/>
              <a:t>4/11/2024</a:t>
            </a:fld>
            <a:endParaRPr lang="en-US"/>
          </a:p>
        </p:txBody>
      </p:sp>
      <p:sp>
        <p:nvSpPr>
          <p:cNvPr id="6" name="Footer Placeholder 5">
            <a:extLst>
              <a:ext uri="{FF2B5EF4-FFF2-40B4-BE49-F238E27FC236}">
                <a16:creationId xmlns:a16="http://schemas.microsoft.com/office/drawing/2014/main" id="{61979E6D-2DAA-789D-EE02-D19BBACEA0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F6C277-50BE-6516-EEE4-DBD474D40901}"/>
              </a:ext>
            </a:extLst>
          </p:cNvPr>
          <p:cNvSpPr>
            <a:spLocks noGrp="1"/>
          </p:cNvSpPr>
          <p:nvPr>
            <p:ph type="sldNum" sz="quarter" idx="12"/>
          </p:nvPr>
        </p:nvSpPr>
        <p:spPr/>
        <p:txBody>
          <a:bodyPr/>
          <a:lstStyle/>
          <a:p>
            <a:fld id="{7DBE3824-6ADF-41E2-B752-B68470FBE0C5}" type="slidenum">
              <a:rPr lang="en-US" smtClean="0"/>
              <a:t>‹#›</a:t>
            </a:fld>
            <a:endParaRPr lang="en-US"/>
          </a:p>
        </p:txBody>
      </p:sp>
      <p:sp>
        <p:nvSpPr>
          <p:cNvPr id="10" name="Rectangle 9">
            <a:extLst>
              <a:ext uri="{FF2B5EF4-FFF2-40B4-BE49-F238E27FC236}">
                <a16:creationId xmlns:a16="http://schemas.microsoft.com/office/drawing/2014/main" id="{A1DF7E13-7146-6A81-C845-90863FA6C126}"/>
              </a:ext>
            </a:extLst>
          </p:cNvPr>
          <p:cNvSpPr/>
          <p:nvPr userDrawn="1"/>
        </p:nvSpPr>
        <p:spPr>
          <a:xfrm>
            <a:off x="233186" y="141075"/>
            <a:ext cx="11704320" cy="45720"/>
          </a:xfrm>
          <a:prstGeom prst="rect">
            <a:avLst/>
          </a:prstGeom>
          <a:gradFill flip="none" rotWithShape="1">
            <a:gsLst>
              <a:gs pos="0">
                <a:schemeClr val="accent1">
                  <a:shade val="30000"/>
                  <a:satMod val="115000"/>
                </a:schemeClr>
              </a:gs>
              <a:gs pos="28000">
                <a:schemeClr val="accent1">
                  <a:shade val="67500"/>
                  <a:satMod val="115000"/>
                </a:schemeClr>
              </a:gs>
              <a:gs pos="100000">
                <a:schemeClr val="bg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38BF26C-0693-024E-3BCA-0A064A1FDC9B}"/>
              </a:ext>
            </a:extLst>
          </p:cNvPr>
          <p:cNvSpPr/>
          <p:nvPr userDrawn="1"/>
        </p:nvSpPr>
        <p:spPr>
          <a:xfrm>
            <a:off x="233186" y="6493193"/>
            <a:ext cx="11704320" cy="45719"/>
          </a:xfrm>
          <a:prstGeom prst="rect">
            <a:avLst/>
          </a:prstGeom>
          <a:gradFill flip="none" rotWithShape="1">
            <a:gsLst>
              <a:gs pos="0">
                <a:schemeClr val="bg1"/>
              </a:gs>
              <a:gs pos="30000">
                <a:srgbClr val="919469"/>
              </a:gs>
              <a:gs pos="100000">
                <a:srgbClr val="919469"/>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2980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C8B45-813A-F791-10A2-5BC26CBFAD59}"/>
              </a:ext>
            </a:extLst>
          </p:cNvPr>
          <p:cNvSpPr>
            <a:spLocks noGrp="1"/>
          </p:cNvSpPr>
          <p:nvPr>
            <p:ph type="title"/>
          </p:nvPr>
        </p:nvSpPr>
        <p:spPr>
          <a:xfrm>
            <a:off x="839788" y="365125"/>
            <a:ext cx="10515600" cy="1325563"/>
          </a:xfrm>
        </p:spPr>
        <p:txBody>
          <a:bodyPr>
            <a:normAutofit/>
          </a:bodyPr>
          <a:lstStyle>
            <a:lvl1pPr>
              <a:defRPr sz="3600"/>
            </a:lvl1pPr>
          </a:lstStyle>
          <a:p>
            <a:r>
              <a:rPr lang="en-US"/>
              <a:t>Click to edit Master title style</a:t>
            </a:r>
          </a:p>
        </p:txBody>
      </p:sp>
      <p:sp>
        <p:nvSpPr>
          <p:cNvPr id="3" name="Text Placeholder 2">
            <a:extLst>
              <a:ext uri="{FF2B5EF4-FFF2-40B4-BE49-F238E27FC236}">
                <a16:creationId xmlns:a16="http://schemas.microsoft.com/office/drawing/2014/main" id="{36CFB912-9E77-952B-4C23-F516967924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FB114C6-A90D-2B6B-84DD-892B11C3C58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3F2973-96AE-21CE-1C77-A72675862D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D7F1EF-0076-7B76-14D7-7ADFC3437B2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C0B7231-B8FB-8B2D-8FBC-235B0790A8D2}"/>
              </a:ext>
            </a:extLst>
          </p:cNvPr>
          <p:cNvSpPr>
            <a:spLocks noGrp="1"/>
          </p:cNvSpPr>
          <p:nvPr>
            <p:ph type="dt" sz="half" idx="10"/>
          </p:nvPr>
        </p:nvSpPr>
        <p:spPr/>
        <p:txBody>
          <a:bodyPr/>
          <a:lstStyle/>
          <a:p>
            <a:fld id="{EEFF3A0A-E0EF-4F15-9478-EE14D9A0D8A1}" type="datetimeFigureOut">
              <a:rPr lang="en-US" smtClean="0"/>
              <a:t>4/11/2024</a:t>
            </a:fld>
            <a:endParaRPr lang="en-US"/>
          </a:p>
        </p:txBody>
      </p:sp>
      <p:sp>
        <p:nvSpPr>
          <p:cNvPr id="8" name="Footer Placeholder 7">
            <a:extLst>
              <a:ext uri="{FF2B5EF4-FFF2-40B4-BE49-F238E27FC236}">
                <a16:creationId xmlns:a16="http://schemas.microsoft.com/office/drawing/2014/main" id="{AD8BE81F-DE01-E5DB-84CF-8CF0E645CF8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32E1C56-A9F7-C4E3-7AFA-ECD17D6FCB63}"/>
              </a:ext>
            </a:extLst>
          </p:cNvPr>
          <p:cNvSpPr>
            <a:spLocks noGrp="1"/>
          </p:cNvSpPr>
          <p:nvPr>
            <p:ph type="sldNum" sz="quarter" idx="12"/>
          </p:nvPr>
        </p:nvSpPr>
        <p:spPr/>
        <p:txBody>
          <a:bodyPr/>
          <a:lstStyle/>
          <a:p>
            <a:fld id="{7DBE3824-6ADF-41E2-B752-B68470FBE0C5}" type="slidenum">
              <a:rPr lang="en-US" smtClean="0"/>
              <a:t>‹#›</a:t>
            </a:fld>
            <a:endParaRPr lang="en-US"/>
          </a:p>
        </p:txBody>
      </p:sp>
      <p:sp>
        <p:nvSpPr>
          <p:cNvPr id="12" name="Rectangle 11">
            <a:extLst>
              <a:ext uri="{FF2B5EF4-FFF2-40B4-BE49-F238E27FC236}">
                <a16:creationId xmlns:a16="http://schemas.microsoft.com/office/drawing/2014/main" id="{C13DEAA2-40AE-A482-CB16-E5B6F67730B3}"/>
              </a:ext>
            </a:extLst>
          </p:cNvPr>
          <p:cNvSpPr/>
          <p:nvPr userDrawn="1"/>
        </p:nvSpPr>
        <p:spPr>
          <a:xfrm>
            <a:off x="233186" y="141075"/>
            <a:ext cx="11704320" cy="45720"/>
          </a:xfrm>
          <a:prstGeom prst="rect">
            <a:avLst/>
          </a:prstGeom>
          <a:gradFill flip="none" rotWithShape="1">
            <a:gsLst>
              <a:gs pos="0">
                <a:schemeClr val="accent1">
                  <a:shade val="30000"/>
                  <a:satMod val="115000"/>
                </a:schemeClr>
              </a:gs>
              <a:gs pos="28000">
                <a:schemeClr val="accent1">
                  <a:shade val="67500"/>
                  <a:satMod val="115000"/>
                </a:schemeClr>
              </a:gs>
              <a:gs pos="100000">
                <a:schemeClr val="bg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021CFE87-D439-CB4E-89DF-84B3127736C3}"/>
              </a:ext>
            </a:extLst>
          </p:cNvPr>
          <p:cNvSpPr/>
          <p:nvPr userDrawn="1"/>
        </p:nvSpPr>
        <p:spPr>
          <a:xfrm>
            <a:off x="233186" y="6493193"/>
            <a:ext cx="11704320" cy="45719"/>
          </a:xfrm>
          <a:prstGeom prst="rect">
            <a:avLst/>
          </a:prstGeom>
          <a:gradFill flip="none" rotWithShape="1">
            <a:gsLst>
              <a:gs pos="0">
                <a:schemeClr val="bg1"/>
              </a:gs>
              <a:gs pos="30000">
                <a:srgbClr val="919469"/>
              </a:gs>
              <a:gs pos="100000">
                <a:srgbClr val="919469"/>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5660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711DC-B438-FFC2-9632-D22F703F6B30}"/>
              </a:ext>
            </a:extLst>
          </p:cNvPr>
          <p:cNvSpPr>
            <a:spLocks noGrp="1"/>
          </p:cNvSpPr>
          <p:nvPr>
            <p:ph type="title"/>
          </p:nvPr>
        </p:nvSpPr>
        <p:spPr/>
        <p:txBody>
          <a:bodyPr>
            <a:normAutofit/>
          </a:bodyPr>
          <a:lstStyle>
            <a:lvl1pPr>
              <a:defRPr sz="3600"/>
            </a:lvl1pPr>
          </a:lstStyle>
          <a:p>
            <a:r>
              <a:rPr lang="en-US"/>
              <a:t>Click to edit Master title style</a:t>
            </a:r>
          </a:p>
        </p:txBody>
      </p:sp>
      <p:sp>
        <p:nvSpPr>
          <p:cNvPr id="3" name="Date Placeholder 2">
            <a:extLst>
              <a:ext uri="{FF2B5EF4-FFF2-40B4-BE49-F238E27FC236}">
                <a16:creationId xmlns:a16="http://schemas.microsoft.com/office/drawing/2014/main" id="{87410FBD-9C0D-3CB5-D693-E48328191F99}"/>
              </a:ext>
            </a:extLst>
          </p:cNvPr>
          <p:cNvSpPr>
            <a:spLocks noGrp="1"/>
          </p:cNvSpPr>
          <p:nvPr>
            <p:ph type="dt" sz="half" idx="10"/>
          </p:nvPr>
        </p:nvSpPr>
        <p:spPr/>
        <p:txBody>
          <a:bodyPr/>
          <a:lstStyle/>
          <a:p>
            <a:fld id="{EEFF3A0A-E0EF-4F15-9478-EE14D9A0D8A1}" type="datetimeFigureOut">
              <a:rPr lang="en-US" smtClean="0"/>
              <a:t>4/11/2024</a:t>
            </a:fld>
            <a:endParaRPr lang="en-US"/>
          </a:p>
        </p:txBody>
      </p:sp>
      <p:sp>
        <p:nvSpPr>
          <p:cNvPr id="4" name="Footer Placeholder 3">
            <a:extLst>
              <a:ext uri="{FF2B5EF4-FFF2-40B4-BE49-F238E27FC236}">
                <a16:creationId xmlns:a16="http://schemas.microsoft.com/office/drawing/2014/main" id="{F89859BE-02B8-9EB8-7166-DB238127F2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A43450-AECB-FE28-F4BB-A01A94901113}"/>
              </a:ext>
            </a:extLst>
          </p:cNvPr>
          <p:cNvSpPr>
            <a:spLocks noGrp="1"/>
          </p:cNvSpPr>
          <p:nvPr>
            <p:ph type="sldNum" sz="quarter" idx="12"/>
          </p:nvPr>
        </p:nvSpPr>
        <p:spPr/>
        <p:txBody>
          <a:bodyPr/>
          <a:lstStyle/>
          <a:p>
            <a:fld id="{7DBE3824-6ADF-41E2-B752-B68470FBE0C5}" type="slidenum">
              <a:rPr lang="en-US" smtClean="0"/>
              <a:t>‹#›</a:t>
            </a:fld>
            <a:endParaRPr lang="en-US"/>
          </a:p>
        </p:txBody>
      </p:sp>
      <p:sp>
        <p:nvSpPr>
          <p:cNvPr id="6" name="Footer Placeholder 4">
            <a:extLst>
              <a:ext uri="{FF2B5EF4-FFF2-40B4-BE49-F238E27FC236}">
                <a16:creationId xmlns:a16="http://schemas.microsoft.com/office/drawing/2014/main" id="{1CF4C962-B9D4-7BAE-13FD-F9E1D83BF95F}"/>
              </a:ext>
            </a:extLst>
          </p:cNvPr>
          <p:cNvSpPr txBox="1">
            <a:spLocks/>
          </p:cNvSpPr>
          <p:nvPr userDrawn="1"/>
        </p:nvSpPr>
        <p:spPr>
          <a:xfrm>
            <a:off x="0" y="6487625"/>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3">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Fennell Story Insights LLC</a:t>
            </a:r>
            <a:endParaRPr lang="en-US" dirty="0"/>
          </a:p>
        </p:txBody>
      </p:sp>
      <p:sp>
        <p:nvSpPr>
          <p:cNvPr id="9" name="Rectangle 8">
            <a:extLst>
              <a:ext uri="{FF2B5EF4-FFF2-40B4-BE49-F238E27FC236}">
                <a16:creationId xmlns:a16="http://schemas.microsoft.com/office/drawing/2014/main" id="{884EBBF6-EA89-AEEF-0FA3-9411412712B6}"/>
              </a:ext>
            </a:extLst>
          </p:cNvPr>
          <p:cNvSpPr/>
          <p:nvPr userDrawn="1"/>
        </p:nvSpPr>
        <p:spPr>
          <a:xfrm>
            <a:off x="233186" y="141075"/>
            <a:ext cx="11704320" cy="45720"/>
          </a:xfrm>
          <a:prstGeom prst="rect">
            <a:avLst/>
          </a:prstGeom>
          <a:gradFill flip="none" rotWithShape="1">
            <a:gsLst>
              <a:gs pos="0">
                <a:schemeClr val="accent1">
                  <a:shade val="30000"/>
                  <a:satMod val="115000"/>
                </a:schemeClr>
              </a:gs>
              <a:gs pos="28000">
                <a:schemeClr val="accent1">
                  <a:shade val="67500"/>
                  <a:satMod val="115000"/>
                </a:schemeClr>
              </a:gs>
              <a:gs pos="100000">
                <a:schemeClr val="bg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B80E5F6-98BD-1B72-857D-1EE924992DF7}"/>
              </a:ext>
            </a:extLst>
          </p:cNvPr>
          <p:cNvSpPr/>
          <p:nvPr userDrawn="1"/>
        </p:nvSpPr>
        <p:spPr>
          <a:xfrm>
            <a:off x="233186" y="6493193"/>
            <a:ext cx="11704320" cy="45719"/>
          </a:xfrm>
          <a:prstGeom prst="rect">
            <a:avLst/>
          </a:prstGeom>
          <a:gradFill flip="none" rotWithShape="1">
            <a:gsLst>
              <a:gs pos="0">
                <a:schemeClr val="bg1"/>
              </a:gs>
              <a:gs pos="30000">
                <a:srgbClr val="919469"/>
              </a:gs>
              <a:gs pos="100000">
                <a:srgbClr val="919469"/>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1666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402CCA-AAE5-CB9F-8E90-3DE7503CB463}"/>
              </a:ext>
            </a:extLst>
          </p:cNvPr>
          <p:cNvSpPr>
            <a:spLocks noGrp="1"/>
          </p:cNvSpPr>
          <p:nvPr>
            <p:ph type="dt" sz="half" idx="10"/>
          </p:nvPr>
        </p:nvSpPr>
        <p:spPr/>
        <p:txBody>
          <a:bodyPr/>
          <a:lstStyle/>
          <a:p>
            <a:fld id="{EEFF3A0A-E0EF-4F15-9478-EE14D9A0D8A1}" type="datetimeFigureOut">
              <a:rPr lang="en-US" smtClean="0"/>
              <a:t>4/11/2024</a:t>
            </a:fld>
            <a:endParaRPr lang="en-US"/>
          </a:p>
        </p:txBody>
      </p:sp>
      <p:sp>
        <p:nvSpPr>
          <p:cNvPr id="3" name="Footer Placeholder 2">
            <a:extLst>
              <a:ext uri="{FF2B5EF4-FFF2-40B4-BE49-F238E27FC236}">
                <a16:creationId xmlns:a16="http://schemas.microsoft.com/office/drawing/2014/main" id="{D3CDFF9A-2AB8-4708-9927-EA523A50719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68550C7-4FD8-57AB-535E-A9FFB67BEABC}"/>
              </a:ext>
            </a:extLst>
          </p:cNvPr>
          <p:cNvSpPr>
            <a:spLocks noGrp="1"/>
          </p:cNvSpPr>
          <p:nvPr>
            <p:ph type="sldNum" sz="quarter" idx="12"/>
          </p:nvPr>
        </p:nvSpPr>
        <p:spPr/>
        <p:txBody>
          <a:bodyPr/>
          <a:lstStyle/>
          <a:p>
            <a:fld id="{7DBE3824-6ADF-41E2-B752-B68470FBE0C5}" type="slidenum">
              <a:rPr lang="en-US" smtClean="0"/>
              <a:t>‹#›</a:t>
            </a:fld>
            <a:endParaRPr lang="en-US"/>
          </a:p>
        </p:txBody>
      </p:sp>
    </p:spTree>
    <p:extLst>
      <p:ext uri="{BB962C8B-B14F-4D97-AF65-F5344CB8AC3E}">
        <p14:creationId xmlns:p14="http://schemas.microsoft.com/office/powerpoint/2010/main" val="1926168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4E051-6EF7-EE0D-2B01-06374F5DE1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147943-2DF5-FD3B-D159-686A8BD846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B194AD-7009-1A83-0705-30D88AAD09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860945-A6D1-E5E9-D74C-5651CDCC89A9}"/>
              </a:ext>
            </a:extLst>
          </p:cNvPr>
          <p:cNvSpPr>
            <a:spLocks noGrp="1"/>
          </p:cNvSpPr>
          <p:nvPr>
            <p:ph type="dt" sz="half" idx="10"/>
          </p:nvPr>
        </p:nvSpPr>
        <p:spPr/>
        <p:txBody>
          <a:bodyPr/>
          <a:lstStyle/>
          <a:p>
            <a:fld id="{EEFF3A0A-E0EF-4F15-9478-EE14D9A0D8A1}" type="datetimeFigureOut">
              <a:rPr lang="en-US" smtClean="0"/>
              <a:t>4/11/2024</a:t>
            </a:fld>
            <a:endParaRPr lang="en-US"/>
          </a:p>
        </p:txBody>
      </p:sp>
      <p:sp>
        <p:nvSpPr>
          <p:cNvPr id="6" name="Footer Placeholder 5">
            <a:extLst>
              <a:ext uri="{FF2B5EF4-FFF2-40B4-BE49-F238E27FC236}">
                <a16:creationId xmlns:a16="http://schemas.microsoft.com/office/drawing/2014/main" id="{17E5FA20-4FC9-4567-1218-1848CE1408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9B7FFE-271E-FAAF-F040-576E65050833}"/>
              </a:ext>
            </a:extLst>
          </p:cNvPr>
          <p:cNvSpPr>
            <a:spLocks noGrp="1"/>
          </p:cNvSpPr>
          <p:nvPr>
            <p:ph type="sldNum" sz="quarter" idx="12"/>
          </p:nvPr>
        </p:nvSpPr>
        <p:spPr/>
        <p:txBody>
          <a:bodyPr/>
          <a:lstStyle/>
          <a:p>
            <a:fld id="{7DBE3824-6ADF-41E2-B752-B68470FBE0C5}" type="slidenum">
              <a:rPr lang="en-US" smtClean="0"/>
              <a:t>‹#›</a:t>
            </a:fld>
            <a:endParaRPr lang="en-US"/>
          </a:p>
        </p:txBody>
      </p:sp>
    </p:spTree>
    <p:extLst>
      <p:ext uri="{BB962C8B-B14F-4D97-AF65-F5344CB8AC3E}">
        <p14:creationId xmlns:p14="http://schemas.microsoft.com/office/powerpoint/2010/main" val="4267458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C3998-320F-60D5-419D-16B7D5422A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4184027-EBB5-674F-2B49-95E19D2151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E9954B-392B-01E8-21ED-2C9A46B673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9749AD-993D-065B-DAC6-911082276ED5}"/>
              </a:ext>
            </a:extLst>
          </p:cNvPr>
          <p:cNvSpPr>
            <a:spLocks noGrp="1"/>
          </p:cNvSpPr>
          <p:nvPr>
            <p:ph type="dt" sz="half" idx="10"/>
          </p:nvPr>
        </p:nvSpPr>
        <p:spPr/>
        <p:txBody>
          <a:bodyPr/>
          <a:lstStyle/>
          <a:p>
            <a:fld id="{EEFF3A0A-E0EF-4F15-9478-EE14D9A0D8A1}" type="datetimeFigureOut">
              <a:rPr lang="en-US" smtClean="0"/>
              <a:t>4/11/2024</a:t>
            </a:fld>
            <a:endParaRPr lang="en-US"/>
          </a:p>
        </p:txBody>
      </p:sp>
      <p:sp>
        <p:nvSpPr>
          <p:cNvPr id="6" name="Footer Placeholder 5">
            <a:extLst>
              <a:ext uri="{FF2B5EF4-FFF2-40B4-BE49-F238E27FC236}">
                <a16:creationId xmlns:a16="http://schemas.microsoft.com/office/drawing/2014/main" id="{1C1BFA35-AD17-3E47-68FC-39AE403B4A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E2CDCD-3547-EC73-7755-8E2E2331F045}"/>
              </a:ext>
            </a:extLst>
          </p:cNvPr>
          <p:cNvSpPr>
            <a:spLocks noGrp="1"/>
          </p:cNvSpPr>
          <p:nvPr>
            <p:ph type="sldNum" sz="quarter" idx="12"/>
          </p:nvPr>
        </p:nvSpPr>
        <p:spPr/>
        <p:txBody>
          <a:bodyPr/>
          <a:lstStyle/>
          <a:p>
            <a:fld id="{7DBE3824-6ADF-41E2-B752-B68470FBE0C5}" type="slidenum">
              <a:rPr lang="en-US" smtClean="0"/>
              <a:t>‹#›</a:t>
            </a:fld>
            <a:endParaRPr lang="en-US"/>
          </a:p>
        </p:txBody>
      </p:sp>
    </p:spTree>
    <p:extLst>
      <p:ext uri="{BB962C8B-B14F-4D97-AF65-F5344CB8AC3E}">
        <p14:creationId xmlns:p14="http://schemas.microsoft.com/office/powerpoint/2010/main" val="20124787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0E431D-CB02-34E7-F87C-72389A4891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8834D1-F9B7-CE65-78F3-A4C808CFFB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50319E-9025-3307-5B00-DAB039F09F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FF3A0A-E0EF-4F15-9478-EE14D9A0D8A1}" type="datetimeFigureOut">
              <a:rPr lang="en-US" smtClean="0"/>
              <a:t>4/11/2024</a:t>
            </a:fld>
            <a:endParaRPr lang="en-US"/>
          </a:p>
        </p:txBody>
      </p:sp>
      <p:sp>
        <p:nvSpPr>
          <p:cNvPr id="5" name="Footer Placeholder 4">
            <a:extLst>
              <a:ext uri="{FF2B5EF4-FFF2-40B4-BE49-F238E27FC236}">
                <a16:creationId xmlns:a16="http://schemas.microsoft.com/office/drawing/2014/main" id="{70555DAC-D604-A84D-2DD8-6D9B834B10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631B180-9F41-3D6A-E2A3-65BF85B807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BE3824-6ADF-41E2-B752-B68470FBE0C5}" type="slidenum">
              <a:rPr lang="en-US" smtClean="0"/>
              <a:t>‹#›</a:t>
            </a:fld>
            <a:endParaRPr lang="en-US"/>
          </a:p>
        </p:txBody>
      </p:sp>
    </p:spTree>
    <p:extLst>
      <p:ext uri="{BB962C8B-B14F-4D97-AF65-F5344CB8AC3E}">
        <p14:creationId xmlns:p14="http://schemas.microsoft.com/office/powerpoint/2010/main" val="9023658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fennellstory.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FFEA1-30D7-7833-8343-A1C8A6034854}"/>
              </a:ext>
            </a:extLst>
          </p:cNvPr>
          <p:cNvSpPr>
            <a:spLocks noGrp="1"/>
          </p:cNvSpPr>
          <p:nvPr>
            <p:ph type="ctrTitle"/>
          </p:nvPr>
        </p:nvSpPr>
        <p:spPr/>
        <p:txBody>
          <a:bodyPr>
            <a:normAutofit/>
          </a:bodyPr>
          <a:lstStyle/>
          <a:p>
            <a:r>
              <a:rPr lang="en-US" sz="4400" dirty="0"/>
              <a:t>Segmentation </a:t>
            </a:r>
            <a:br>
              <a:rPr lang="en-US" sz="2400" dirty="0"/>
            </a:br>
            <a:br>
              <a:rPr lang="en-US" sz="2400" dirty="0"/>
            </a:br>
            <a:r>
              <a:rPr lang="en-US" sz="3600" dirty="0"/>
              <a:t>from Traditional to Prospect-Based</a:t>
            </a:r>
          </a:p>
        </p:txBody>
      </p:sp>
      <p:sp>
        <p:nvSpPr>
          <p:cNvPr id="3" name="Subtitle 2">
            <a:extLst>
              <a:ext uri="{FF2B5EF4-FFF2-40B4-BE49-F238E27FC236}">
                <a16:creationId xmlns:a16="http://schemas.microsoft.com/office/drawing/2014/main" id="{32F44183-557A-BFFC-7A5D-20DBD3463543}"/>
              </a:ext>
            </a:extLst>
          </p:cNvPr>
          <p:cNvSpPr>
            <a:spLocks noGrp="1"/>
          </p:cNvSpPr>
          <p:nvPr>
            <p:ph type="subTitle" idx="1"/>
          </p:nvPr>
        </p:nvSpPr>
        <p:spPr/>
        <p:txBody>
          <a:bodyPr/>
          <a:lstStyle/>
          <a:p>
            <a:r>
              <a:rPr lang="en-US" dirty="0"/>
              <a:t>John Story, Ph. D.</a:t>
            </a:r>
          </a:p>
          <a:p>
            <a:r>
              <a:rPr lang="en-US" dirty="0">
                <a:hlinkClick r:id="rId2"/>
              </a:rPr>
              <a:t>Fennell Story Insights LLC</a:t>
            </a:r>
            <a:endParaRPr lang="en-US" dirty="0"/>
          </a:p>
        </p:txBody>
      </p:sp>
      <p:sp>
        <p:nvSpPr>
          <p:cNvPr id="4" name="TextBox 3">
            <a:extLst>
              <a:ext uri="{FF2B5EF4-FFF2-40B4-BE49-F238E27FC236}">
                <a16:creationId xmlns:a16="http://schemas.microsoft.com/office/drawing/2014/main" id="{BFE7CBDE-DD1C-10D8-B8F8-DF7806ECF39D}"/>
              </a:ext>
            </a:extLst>
          </p:cNvPr>
          <p:cNvSpPr txBox="1"/>
          <p:nvPr/>
        </p:nvSpPr>
        <p:spPr>
          <a:xfrm>
            <a:off x="850392" y="5132372"/>
            <a:ext cx="10753344" cy="923330"/>
          </a:xfrm>
          <a:prstGeom prst="rect">
            <a:avLst/>
          </a:prstGeom>
          <a:noFill/>
        </p:spPr>
        <p:txBody>
          <a:bodyPr wrap="square" rtlCol="0">
            <a:spAutoFit/>
          </a:bodyPr>
          <a:lstStyle/>
          <a:p>
            <a:pPr algn="just"/>
            <a:r>
              <a:rPr lang="en-US" dirty="0"/>
              <a:t>These slides are designed to provide a quick overview of what segmentation is and how it has traditionally been done. They then introduce the work of Geraldine Fennell and provide insights to how segmentation can be improved using Fennell’s Perspective.</a:t>
            </a:r>
          </a:p>
        </p:txBody>
      </p:sp>
    </p:spTree>
    <p:extLst>
      <p:ext uri="{BB962C8B-B14F-4D97-AF65-F5344CB8AC3E}">
        <p14:creationId xmlns:p14="http://schemas.microsoft.com/office/powerpoint/2010/main" val="38132475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A9E2C-D649-2183-2EBC-208F63700828}"/>
              </a:ext>
            </a:extLst>
          </p:cNvPr>
          <p:cNvSpPr>
            <a:spLocks noGrp="1"/>
          </p:cNvSpPr>
          <p:nvPr>
            <p:ph type="title"/>
          </p:nvPr>
        </p:nvSpPr>
        <p:spPr/>
        <p:txBody>
          <a:bodyPr/>
          <a:lstStyle/>
          <a:p>
            <a:r>
              <a:rPr lang="en-US" dirty="0"/>
              <a:t>Segmentation variables</a:t>
            </a:r>
          </a:p>
        </p:txBody>
      </p:sp>
      <p:sp>
        <p:nvSpPr>
          <p:cNvPr id="3" name="Content Placeholder 2">
            <a:extLst>
              <a:ext uri="{FF2B5EF4-FFF2-40B4-BE49-F238E27FC236}">
                <a16:creationId xmlns:a16="http://schemas.microsoft.com/office/drawing/2014/main" id="{11065A48-9573-59F4-B30B-48576FB07064}"/>
              </a:ext>
            </a:extLst>
          </p:cNvPr>
          <p:cNvSpPr>
            <a:spLocks noGrp="1"/>
          </p:cNvSpPr>
          <p:nvPr>
            <p:ph idx="1"/>
          </p:nvPr>
        </p:nvSpPr>
        <p:spPr/>
        <p:txBody>
          <a:bodyPr>
            <a:normAutofit/>
          </a:bodyPr>
          <a:lstStyle/>
          <a:p>
            <a:r>
              <a:rPr lang="en-US" dirty="0"/>
              <a:t>The characteristics or attributes used to create segments are </a:t>
            </a:r>
            <a:r>
              <a:rPr lang="en-US" dirty="0">
                <a:solidFill>
                  <a:srgbClr val="FF0000"/>
                </a:solidFill>
              </a:rPr>
              <a:t>variables </a:t>
            </a:r>
            <a:r>
              <a:rPr lang="en-US" dirty="0"/>
              <a:t>– variables can take on different values</a:t>
            </a:r>
          </a:p>
          <a:p>
            <a:pPr lvl="1"/>
            <a:r>
              <a:rPr lang="en-US" dirty="0">
                <a:solidFill>
                  <a:srgbClr val="FF0000"/>
                </a:solidFill>
              </a:rPr>
              <a:t>Location</a:t>
            </a:r>
            <a:r>
              <a:rPr lang="en-US" dirty="0"/>
              <a:t> can be rural or urban</a:t>
            </a:r>
          </a:p>
          <a:p>
            <a:pPr lvl="1"/>
            <a:r>
              <a:rPr lang="en-US" dirty="0">
                <a:solidFill>
                  <a:srgbClr val="FF0000"/>
                </a:solidFill>
              </a:rPr>
              <a:t>Age</a:t>
            </a:r>
            <a:r>
              <a:rPr lang="en-US" dirty="0"/>
              <a:t> could use segments such as Youth, Teenager, Young Adult, Older Adult</a:t>
            </a:r>
          </a:p>
          <a:p>
            <a:pPr lvl="1"/>
            <a:r>
              <a:rPr lang="en-US" dirty="0">
                <a:solidFill>
                  <a:srgbClr val="FF0000"/>
                </a:solidFill>
              </a:rPr>
              <a:t>Family size </a:t>
            </a:r>
            <a:r>
              <a:rPr lang="en-US" dirty="0"/>
              <a:t>could be 1(single), 2(couple), 3, 4, 5, . . . </a:t>
            </a:r>
          </a:p>
          <a:p>
            <a:pPr lvl="1"/>
            <a:r>
              <a:rPr lang="en-US" dirty="0">
                <a:solidFill>
                  <a:srgbClr val="FF0000"/>
                </a:solidFill>
              </a:rPr>
              <a:t>Family life cycle segments </a:t>
            </a:r>
            <a:r>
              <a:rPr lang="en-US" dirty="0"/>
              <a:t>could include singles, couples, parents of babies or toddlers, parents with older children at home, empty nesters</a:t>
            </a:r>
          </a:p>
          <a:p>
            <a:pPr lvl="1"/>
            <a:endParaRPr lang="en-US" dirty="0"/>
          </a:p>
          <a:p>
            <a:pPr lvl="1"/>
            <a:r>
              <a:rPr lang="en-US" dirty="0"/>
              <a:t>The idea is to select variables and levels that create segments that are meaningful for your particular market offerings</a:t>
            </a:r>
          </a:p>
        </p:txBody>
      </p:sp>
    </p:spTree>
    <p:extLst>
      <p:ext uri="{BB962C8B-B14F-4D97-AF65-F5344CB8AC3E}">
        <p14:creationId xmlns:p14="http://schemas.microsoft.com/office/powerpoint/2010/main" val="39550699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EE6779-3A2D-4B6A-A033-76DDBF6B2F62}"/>
              </a:ext>
            </a:extLst>
          </p:cNvPr>
          <p:cNvSpPr>
            <a:spLocks noGrp="1"/>
          </p:cNvSpPr>
          <p:nvPr>
            <p:ph type="title"/>
          </p:nvPr>
        </p:nvSpPr>
        <p:spPr/>
        <p:txBody>
          <a:bodyPr/>
          <a:lstStyle/>
          <a:p>
            <a:r>
              <a:rPr lang="en-US" dirty="0"/>
              <a:t>What makes a “good” segment?</a:t>
            </a:r>
          </a:p>
        </p:txBody>
      </p:sp>
      <p:sp>
        <p:nvSpPr>
          <p:cNvPr id="3" name="Espace réservé du contenu 2">
            <a:extLst>
              <a:ext uri="{FF2B5EF4-FFF2-40B4-BE49-F238E27FC236}">
                <a16:creationId xmlns:a16="http://schemas.microsoft.com/office/drawing/2014/main" id="{3C8C41F0-47A4-4D55-77BC-04A7249A4BD5}"/>
              </a:ext>
            </a:extLst>
          </p:cNvPr>
          <p:cNvSpPr>
            <a:spLocks noGrp="1"/>
          </p:cNvSpPr>
          <p:nvPr>
            <p:ph idx="1"/>
          </p:nvPr>
        </p:nvSpPr>
        <p:spPr/>
        <p:txBody>
          <a:bodyPr/>
          <a:lstStyle/>
          <a:p>
            <a:pPr marL="0" indent="0">
              <a:buNone/>
            </a:pPr>
            <a:r>
              <a:rPr lang="en-US" dirty="0"/>
              <a:t>There are many ways to assess the quality of the segments created by a segmentation schema. Most of them share several of these attributes:</a:t>
            </a:r>
          </a:p>
          <a:p>
            <a:r>
              <a:rPr lang="en-US" sz="2000" dirty="0">
                <a:solidFill>
                  <a:srgbClr val="FF0000"/>
                </a:solidFill>
              </a:rPr>
              <a:t>Accessible</a:t>
            </a:r>
            <a:r>
              <a:rPr lang="en-US" sz="2000" dirty="0"/>
              <a:t>: Can you effectively reach the different segments with promotions?</a:t>
            </a:r>
          </a:p>
          <a:p>
            <a:r>
              <a:rPr lang="en-US" sz="2000" dirty="0">
                <a:solidFill>
                  <a:srgbClr val="0070C0"/>
                </a:solidFill>
              </a:rPr>
              <a:t>Differentiable</a:t>
            </a:r>
            <a:r>
              <a:rPr lang="en-US" sz="2000" dirty="0"/>
              <a:t>: Are the segments really different, and in ways that affect wants and needs?</a:t>
            </a:r>
          </a:p>
          <a:p>
            <a:r>
              <a:rPr lang="en-US" sz="2000" dirty="0">
                <a:solidFill>
                  <a:srgbClr val="00B050"/>
                </a:solidFill>
              </a:rPr>
              <a:t>Substantial</a:t>
            </a:r>
            <a:r>
              <a:rPr lang="en-US" sz="2000" dirty="0"/>
              <a:t>: Are there segments that are large enough to justify marketing to them?</a:t>
            </a:r>
          </a:p>
          <a:p>
            <a:r>
              <a:rPr lang="en-US" sz="2000" dirty="0">
                <a:solidFill>
                  <a:schemeClr val="accent1">
                    <a:lumMod val="75000"/>
                  </a:schemeClr>
                </a:solidFill>
              </a:rPr>
              <a:t>Actionable</a:t>
            </a:r>
            <a:r>
              <a:rPr lang="en-US" sz="2000" dirty="0"/>
              <a:t>: Can you differentiate your offering and deliver it to these segments?</a:t>
            </a:r>
          </a:p>
          <a:p>
            <a:r>
              <a:rPr lang="en-US" sz="2000" dirty="0">
                <a:solidFill>
                  <a:srgbClr val="7030A0"/>
                </a:solidFill>
              </a:rPr>
              <a:t>Measurable</a:t>
            </a:r>
            <a:r>
              <a:rPr lang="en-US" sz="2000" dirty="0"/>
              <a:t>: Can you assess and evaluate the segments?</a:t>
            </a:r>
          </a:p>
          <a:p>
            <a:pPr marL="0" indent="0">
              <a:buNone/>
            </a:pPr>
            <a:endParaRPr lang="en-US" dirty="0"/>
          </a:p>
          <a:p>
            <a:pPr marL="0" indent="0">
              <a:buNone/>
            </a:pPr>
            <a:r>
              <a:rPr lang="en-US" dirty="0"/>
              <a:t>You can apply these questions to the overall segmentation plan and then to each individual segment as you select your target market.</a:t>
            </a:r>
          </a:p>
        </p:txBody>
      </p:sp>
    </p:spTree>
    <p:extLst>
      <p:ext uri="{BB962C8B-B14F-4D97-AF65-F5344CB8AC3E}">
        <p14:creationId xmlns:p14="http://schemas.microsoft.com/office/powerpoint/2010/main" val="26282575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0219E-732F-71DF-1FF8-3B2CE48B944B}"/>
              </a:ext>
            </a:extLst>
          </p:cNvPr>
          <p:cNvSpPr>
            <a:spLocks noGrp="1"/>
          </p:cNvSpPr>
          <p:nvPr>
            <p:ph type="title"/>
          </p:nvPr>
        </p:nvSpPr>
        <p:spPr/>
        <p:txBody>
          <a:bodyPr/>
          <a:lstStyle/>
          <a:p>
            <a:r>
              <a:rPr lang="en-US" dirty="0"/>
              <a:t>Segments that result from Segmentation</a:t>
            </a:r>
          </a:p>
        </p:txBody>
      </p:sp>
      <p:sp>
        <p:nvSpPr>
          <p:cNvPr id="3" name="Content Placeholder 2">
            <a:extLst>
              <a:ext uri="{FF2B5EF4-FFF2-40B4-BE49-F238E27FC236}">
                <a16:creationId xmlns:a16="http://schemas.microsoft.com/office/drawing/2014/main" id="{C08DBD8B-82ED-27CD-8ED7-2A6E76559CDF}"/>
              </a:ext>
            </a:extLst>
          </p:cNvPr>
          <p:cNvSpPr>
            <a:spLocks noGrp="1"/>
          </p:cNvSpPr>
          <p:nvPr>
            <p:ph idx="1"/>
          </p:nvPr>
        </p:nvSpPr>
        <p:spPr>
          <a:xfrm>
            <a:off x="838200" y="1825625"/>
            <a:ext cx="10515600" cy="2682812"/>
          </a:xfrm>
        </p:spPr>
        <p:txBody>
          <a:bodyPr>
            <a:normAutofit fontScale="92500" lnSpcReduction="20000"/>
          </a:bodyPr>
          <a:lstStyle/>
          <a:p>
            <a:r>
              <a:rPr lang="en-US" dirty="0"/>
              <a:t>Companies typically use two or more of these segmentation variables</a:t>
            </a:r>
          </a:p>
          <a:p>
            <a:r>
              <a:rPr lang="en-US" dirty="0"/>
              <a:t>The outcome of applying these variables to segment a market is unique segments from which companies select their target markets</a:t>
            </a:r>
          </a:p>
          <a:p>
            <a:r>
              <a:rPr lang="en-US" dirty="0"/>
              <a:t>Each segment has a different probability of purchasing different products</a:t>
            </a:r>
          </a:p>
          <a:p>
            <a:r>
              <a:rPr lang="en-US" dirty="0"/>
              <a:t>For instance, adults and older adults with high incomes are more likely to buy custom golf clubs than youths with low to medium incomes</a:t>
            </a:r>
          </a:p>
          <a:p>
            <a:r>
              <a:rPr lang="en-US" dirty="0"/>
              <a:t>Companies can use this knowledge to better serve these different segments</a:t>
            </a:r>
          </a:p>
        </p:txBody>
      </p:sp>
      <p:pic>
        <p:nvPicPr>
          <p:cNvPr id="4" name="Picture 3">
            <a:extLst>
              <a:ext uri="{FF2B5EF4-FFF2-40B4-BE49-F238E27FC236}">
                <a16:creationId xmlns:a16="http://schemas.microsoft.com/office/drawing/2014/main" id="{AF11F204-0FF6-26B2-1A64-D1FD0D9D7CA3}"/>
              </a:ext>
            </a:extLst>
          </p:cNvPr>
          <p:cNvPicPr>
            <a:picLocks noChangeAspect="1"/>
          </p:cNvPicPr>
          <p:nvPr/>
        </p:nvPicPr>
        <p:blipFill>
          <a:blip r:embed="rId2"/>
          <a:stretch>
            <a:fillRect/>
          </a:stretch>
        </p:blipFill>
        <p:spPr>
          <a:xfrm>
            <a:off x="4639235" y="4213412"/>
            <a:ext cx="5691489" cy="2279463"/>
          </a:xfrm>
          <a:prstGeom prst="rect">
            <a:avLst/>
          </a:prstGeom>
        </p:spPr>
      </p:pic>
    </p:spTree>
    <p:extLst>
      <p:ext uri="{BB962C8B-B14F-4D97-AF65-F5344CB8AC3E}">
        <p14:creationId xmlns:p14="http://schemas.microsoft.com/office/powerpoint/2010/main" val="2004591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452CE8-83E5-7984-D232-C0142EFC8006}"/>
              </a:ext>
            </a:extLst>
          </p:cNvPr>
          <p:cNvSpPr>
            <a:spLocks noGrp="1"/>
          </p:cNvSpPr>
          <p:nvPr>
            <p:ph type="title"/>
          </p:nvPr>
        </p:nvSpPr>
        <p:spPr/>
        <p:txBody>
          <a:bodyPr/>
          <a:lstStyle/>
          <a:p>
            <a:r>
              <a:rPr lang="en-US" dirty="0"/>
              <a:t>Shortcomings of traditional segmentation</a:t>
            </a:r>
          </a:p>
        </p:txBody>
      </p:sp>
      <p:sp>
        <p:nvSpPr>
          <p:cNvPr id="3" name="Espace réservé du contenu 2">
            <a:extLst>
              <a:ext uri="{FF2B5EF4-FFF2-40B4-BE49-F238E27FC236}">
                <a16:creationId xmlns:a16="http://schemas.microsoft.com/office/drawing/2014/main" id="{0C26BB39-B03F-9D0A-C98F-D2C91CAADA81}"/>
              </a:ext>
            </a:extLst>
          </p:cNvPr>
          <p:cNvSpPr>
            <a:spLocks noGrp="1"/>
          </p:cNvSpPr>
          <p:nvPr>
            <p:ph idx="1"/>
          </p:nvPr>
        </p:nvSpPr>
        <p:spPr/>
        <p:txBody>
          <a:bodyPr>
            <a:normAutofit fontScale="92500" lnSpcReduction="10000"/>
          </a:bodyPr>
          <a:lstStyle/>
          <a:p>
            <a:pPr marL="0" indent="0">
              <a:buNone/>
            </a:pPr>
            <a:r>
              <a:rPr lang="en-US" dirty="0"/>
              <a:t>Segmenting based on individual attributes, such as demographics works, but </a:t>
            </a:r>
            <a:r>
              <a:rPr lang="en-US" dirty="0">
                <a:highlight>
                  <a:srgbClr val="FFFF00"/>
                </a:highlight>
              </a:rPr>
              <a:t>provides little or no insights into motivations</a:t>
            </a:r>
            <a:r>
              <a:rPr lang="en-US" dirty="0"/>
              <a:t>. </a:t>
            </a:r>
          </a:p>
          <a:p>
            <a:pPr marL="0" indent="0">
              <a:buNone/>
            </a:pPr>
            <a:endParaRPr lang="en-US" dirty="0"/>
          </a:p>
          <a:p>
            <a:pPr marL="0" indent="0">
              <a:buNone/>
            </a:pPr>
            <a:r>
              <a:rPr lang="en-US" dirty="0"/>
              <a:t>While demographics, geographics, and behavioral segments may predict the probability of purchase, they </a:t>
            </a:r>
            <a:r>
              <a:rPr lang="en-US" dirty="0">
                <a:highlight>
                  <a:srgbClr val="FFFF00"/>
                </a:highlight>
              </a:rPr>
              <a:t>seldom inform markets as to why the purchases are made and motivations vary significantly within these segments</a:t>
            </a:r>
            <a:r>
              <a:rPr lang="en-US" dirty="0"/>
              <a:t>. </a:t>
            </a:r>
          </a:p>
          <a:p>
            <a:pPr marL="0" indent="0">
              <a:buNone/>
            </a:pPr>
            <a:endParaRPr lang="en-US" dirty="0"/>
          </a:p>
          <a:p>
            <a:pPr marL="0" indent="0">
              <a:buNone/>
            </a:pPr>
            <a:r>
              <a:rPr lang="en-US" dirty="0"/>
              <a:t>For instance, women are more likely to buy purses than men, so marketers will target women with their promotions, but women buy purses for many different reasons. Different women are motivated differently and the same woman may have very different motives on two different purchase occasions.</a:t>
            </a:r>
          </a:p>
        </p:txBody>
      </p:sp>
    </p:spTree>
    <p:extLst>
      <p:ext uri="{BB962C8B-B14F-4D97-AF65-F5344CB8AC3E}">
        <p14:creationId xmlns:p14="http://schemas.microsoft.com/office/powerpoint/2010/main" val="711384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0219E-732F-71DF-1FF8-3B2CE48B944B}"/>
              </a:ext>
            </a:extLst>
          </p:cNvPr>
          <p:cNvSpPr>
            <a:spLocks noGrp="1"/>
          </p:cNvSpPr>
          <p:nvPr>
            <p:ph type="title"/>
          </p:nvPr>
        </p:nvSpPr>
        <p:spPr/>
        <p:txBody>
          <a:bodyPr/>
          <a:lstStyle/>
          <a:p>
            <a:r>
              <a:rPr lang="en-US" dirty="0"/>
              <a:t>Fennell’s Perspective</a:t>
            </a:r>
          </a:p>
        </p:txBody>
      </p:sp>
      <p:sp>
        <p:nvSpPr>
          <p:cNvPr id="3" name="Content Placeholder 2">
            <a:extLst>
              <a:ext uri="{FF2B5EF4-FFF2-40B4-BE49-F238E27FC236}">
                <a16:creationId xmlns:a16="http://schemas.microsoft.com/office/drawing/2014/main" id="{C08DBD8B-82ED-27CD-8ED7-2A6E76559CDF}"/>
              </a:ext>
            </a:extLst>
          </p:cNvPr>
          <p:cNvSpPr>
            <a:spLocks noGrp="1"/>
          </p:cNvSpPr>
          <p:nvPr>
            <p:ph idx="1"/>
          </p:nvPr>
        </p:nvSpPr>
        <p:spPr/>
        <p:txBody>
          <a:bodyPr/>
          <a:lstStyle/>
          <a:p>
            <a:r>
              <a:rPr lang="en-US" dirty="0"/>
              <a:t>Fennell took a different approach to understanding markets and how to better serve customers</a:t>
            </a:r>
          </a:p>
          <a:p>
            <a:pPr lvl="1"/>
            <a:r>
              <a:rPr lang="en-US" dirty="0"/>
              <a:t>“Markets are made up not of people but of occasions”</a:t>
            </a:r>
          </a:p>
          <a:p>
            <a:pPr lvl="1"/>
            <a:r>
              <a:rPr lang="en-US" dirty="0"/>
              <a:t>“My primary unit of analysis is the usage situation as perceived”</a:t>
            </a:r>
          </a:p>
          <a:p>
            <a:r>
              <a:rPr lang="en-US" dirty="0"/>
              <a:t>Rather than focusing on objective characteristics to predict purchase, Fennell focused on the complex motivation developed from the interaction of the general environment, the person, and marketplace stimuli.</a:t>
            </a:r>
          </a:p>
        </p:txBody>
      </p:sp>
    </p:spTree>
    <p:extLst>
      <p:ext uri="{BB962C8B-B14F-4D97-AF65-F5344CB8AC3E}">
        <p14:creationId xmlns:p14="http://schemas.microsoft.com/office/powerpoint/2010/main" val="5112964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C8C618A7-9ADC-8D73-18C6-4DBBB30A542F}"/>
              </a:ext>
            </a:extLst>
          </p:cNvPr>
          <p:cNvSpPr>
            <a:spLocks noGrp="1"/>
          </p:cNvSpPr>
          <p:nvPr>
            <p:ph type="title"/>
          </p:nvPr>
        </p:nvSpPr>
        <p:spPr/>
        <p:txBody>
          <a:bodyPr/>
          <a:lstStyle/>
          <a:p>
            <a:r>
              <a:rPr lang="en-US" dirty="0"/>
              <a:t>Developing a Perception of the </a:t>
            </a:r>
            <a:br>
              <a:rPr lang="en-US" dirty="0"/>
            </a:br>
            <a:r>
              <a:rPr lang="en-US" dirty="0"/>
              <a:t>Product-Use Situation</a:t>
            </a:r>
          </a:p>
        </p:txBody>
      </p:sp>
      <p:grpSp>
        <p:nvGrpSpPr>
          <p:cNvPr id="11" name="Groupe 10">
            <a:extLst>
              <a:ext uri="{FF2B5EF4-FFF2-40B4-BE49-F238E27FC236}">
                <a16:creationId xmlns:a16="http://schemas.microsoft.com/office/drawing/2014/main" id="{4987B7F0-7E38-F6CD-BA25-AB4160FF1D0A}"/>
              </a:ext>
            </a:extLst>
          </p:cNvPr>
          <p:cNvGrpSpPr/>
          <p:nvPr/>
        </p:nvGrpSpPr>
        <p:grpSpPr>
          <a:xfrm>
            <a:off x="170330" y="1676071"/>
            <a:ext cx="7073154" cy="3397622"/>
            <a:chOff x="1183341" y="2501153"/>
            <a:chExt cx="7073154" cy="3397622"/>
          </a:xfrm>
        </p:grpSpPr>
        <p:sp>
          <p:nvSpPr>
            <p:cNvPr id="5" name="Rectangle 4">
              <a:extLst>
                <a:ext uri="{FF2B5EF4-FFF2-40B4-BE49-F238E27FC236}">
                  <a16:creationId xmlns:a16="http://schemas.microsoft.com/office/drawing/2014/main" id="{6BE162B0-132E-9EE7-A191-40B39AE72C9D}"/>
                </a:ext>
              </a:extLst>
            </p:cNvPr>
            <p:cNvSpPr/>
            <p:nvPr/>
          </p:nvSpPr>
          <p:spPr>
            <a:xfrm>
              <a:off x="1183341" y="2501153"/>
              <a:ext cx="2357718" cy="762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General Environment</a:t>
              </a:r>
            </a:p>
          </p:txBody>
        </p:sp>
        <p:sp>
          <p:nvSpPr>
            <p:cNvPr id="6" name="Rectangle 5">
              <a:extLst>
                <a:ext uri="{FF2B5EF4-FFF2-40B4-BE49-F238E27FC236}">
                  <a16:creationId xmlns:a16="http://schemas.microsoft.com/office/drawing/2014/main" id="{DF8E3DEB-320E-50C9-9DBA-585E839A3C55}"/>
                </a:ext>
              </a:extLst>
            </p:cNvPr>
            <p:cNvSpPr/>
            <p:nvPr/>
          </p:nvSpPr>
          <p:spPr>
            <a:xfrm>
              <a:off x="5898777" y="2501153"/>
              <a:ext cx="2357718" cy="7620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dirty="0"/>
                <a:t>The Marketplace Stimuli</a:t>
              </a:r>
            </a:p>
          </p:txBody>
        </p:sp>
        <p:sp>
          <p:nvSpPr>
            <p:cNvPr id="7" name="Rectangle 6">
              <a:extLst>
                <a:ext uri="{FF2B5EF4-FFF2-40B4-BE49-F238E27FC236}">
                  <a16:creationId xmlns:a16="http://schemas.microsoft.com/office/drawing/2014/main" id="{B67805AD-94A3-9FE9-0488-335E0397711B}"/>
                </a:ext>
              </a:extLst>
            </p:cNvPr>
            <p:cNvSpPr/>
            <p:nvPr/>
          </p:nvSpPr>
          <p:spPr>
            <a:xfrm>
              <a:off x="3541059" y="2501153"/>
              <a:ext cx="2357718" cy="762000"/>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dirty="0"/>
                <a:t>Personal Characteristics</a:t>
              </a:r>
            </a:p>
          </p:txBody>
        </p:sp>
        <p:sp>
          <p:nvSpPr>
            <p:cNvPr id="8" name="Rectangle 7">
              <a:extLst>
                <a:ext uri="{FF2B5EF4-FFF2-40B4-BE49-F238E27FC236}">
                  <a16:creationId xmlns:a16="http://schemas.microsoft.com/office/drawing/2014/main" id="{6ED9944E-411C-F7E4-4894-F52BD3893478}"/>
                </a:ext>
              </a:extLst>
            </p:cNvPr>
            <p:cNvSpPr/>
            <p:nvPr/>
          </p:nvSpPr>
          <p:spPr>
            <a:xfrm>
              <a:off x="1183341" y="3263152"/>
              <a:ext cx="2357718" cy="2635623"/>
            </a:xfrm>
            <a:prstGeom prst="rect">
              <a:avLst/>
            </a:prstGeom>
            <a:ln>
              <a:solidFill>
                <a:schemeClr val="accent5">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a:solidFill>
                    <a:schemeClr val="tx1"/>
                  </a:solidFill>
                </a:rPr>
                <a:t>Physical Environment</a:t>
              </a:r>
            </a:p>
            <a:p>
              <a:pPr algn="ctr"/>
              <a:endParaRPr lang="en-US" dirty="0">
                <a:solidFill>
                  <a:schemeClr val="tx1"/>
                </a:solidFill>
              </a:endParaRPr>
            </a:p>
            <a:p>
              <a:pPr algn="ctr"/>
              <a:r>
                <a:rPr lang="en-US" dirty="0">
                  <a:solidFill>
                    <a:schemeClr val="tx1"/>
                  </a:solidFill>
                </a:rPr>
                <a:t>Social Environment</a:t>
              </a:r>
            </a:p>
            <a:p>
              <a:pPr algn="ctr"/>
              <a:endParaRPr lang="en-US" dirty="0">
                <a:solidFill>
                  <a:schemeClr val="tx1"/>
                </a:solidFill>
              </a:endParaRPr>
            </a:p>
            <a:p>
              <a:pPr algn="ctr"/>
              <a:r>
                <a:rPr lang="en-US" dirty="0">
                  <a:solidFill>
                    <a:schemeClr val="tx1"/>
                  </a:solidFill>
                </a:rPr>
                <a:t>Motivating Task</a:t>
              </a:r>
            </a:p>
          </p:txBody>
        </p:sp>
        <p:sp>
          <p:nvSpPr>
            <p:cNvPr id="9" name="Rectangle 8">
              <a:extLst>
                <a:ext uri="{FF2B5EF4-FFF2-40B4-BE49-F238E27FC236}">
                  <a16:creationId xmlns:a16="http://schemas.microsoft.com/office/drawing/2014/main" id="{A7672FD1-700C-1EEC-2821-6AFE2168C6DD}"/>
                </a:ext>
              </a:extLst>
            </p:cNvPr>
            <p:cNvSpPr/>
            <p:nvPr/>
          </p:nvSpPr>
          <p:spPr>
            <a:xfrm>
              <a:off x="3541059" y="3263152"/>
              <a:ext cx="2357718" cy="2635623"/>
            </a:xfrm>
            <a:prstGeom prst="rect">
              <a:avLst/>
            </a:prstGeom>
            <a:ln>
              <a:solidFill>
                <a:schemeClr val="accent5">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a:solidFill>
                    <a:schemeClr val="tx1"/>
                  </a:solidFill>
                </a:rPr>
                <a:t>Knowledge and Experiences</a:t>
              </a:r>
            </a:p>
            <a:p>
              <a:pPr algn="ctr"/>
              <a:endParaRPr lang="en-US" dirty="0">
                <a:solidFill>
                  <a:schemeClr val="tx1"/>
                </a:solidFill>
              </a:endParaRPr>
            </a:p>
            <a:p>
              <a:pPr algn="ctr"/>
              <a:r>
                <a:rPr lang="en-US" dirty="0">
                  <a:solidFill>
                    <a:schemeClr val="tx1"/>
                  </a:solidFill>
                </a:rPr>
                <a:t>Self Concept, Attitudes, Values</a:t>
              </a:r>
            </a:p>
            <a:p>
              <a:pPr algn="ctr"/>
              <a:endParaRPr lang="en-US" dirty="0">
                <a:solidFill>
                  <a:schemeClr val="tx1"/>
                </a:solidFill>
              </a:endParaRPr>
            </a:p>
            <a:p>
              <a:pPr algn="ctr"/>
              <a:r>
                <a:rPr lang="en-US" dirty="0">
                  <a:solidFill>
                    <a:schemeClr val="tx1"/>
                  </a:solidFill>
                </a:rPr>
                <a:t>Physiology</a:t>
              </a:r>
            </a:p>
            <a:p>
              <a:pPr algn="ctr"/>
              <a:endParaRPr lang="en-US" dirty="0">
                <a:solidFill>
                  <a:schemeClr val="tx1"/>
                </a:solidFill>
              </a:endParaRPr>
            </a:p>
            <a:p>
              <a:pPr algn="ctr"/>
              <a:r>
                <a:rPr lang="en-US" dirty="0">
                  <a:solidFill>
                    <a:schemeClr val="tx1"/>
                  </a:solidFill>
                </a:rPr>
                <a:t>Interests </a:t>
              </a:r>
            </a:p>
          </p:txBody>
        </p:sp>
        <p:sp>
          <p:nvSpPr>
            <p:cNvPr id="10" name="Rectangle 9">
              <a:extLst>
                <a:ext uri="{FF2B5EF4-FFF2-40B4-BE49-F238E27FC236}">
                  <a16:creationId xmlns:a16="http://schemas.microsoft.com/office/drawing/2014/main" id="{050E8BF3-1A24-C5A8-BFA7-F6D5D0E9CA8D}"/>
                </a:ext>
              </a:extLst>
            </p:cNvPr>
            <p:cNvSpPr/>
            <p:nvPr/>
          </p:nvSpPr>
          <p:spPr>
            <a:xfrm>
              <a:off x="5898777" y="3263152"/>
              <a:ext cx="2357718" cy="2635623"/>
            </a:xfrm>
            <a:prstGeom prst="rect">
              <a:avLst/>
            </a:prstGeom>
            <a:ln>
              <a:solidFill>
                <a:schemeClr val="accent5">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a:solidFill>
                    <a:schemeClr val="tx1"/>
                  </a:solidFill>
                </a:rPr>
                <a:t>Product Assortment</a:t>
              </a:r>
            </a:p>
            <a:p>
              <a:pPr algn="ctr"/>
              <a:endParaRPr lang="en-US" dirty="0">
                <a:solidFill>
                  <a:schemeClr val="tx1"/>
                </a:solidFill>
              </a:endParaRPr>
            </a:p>
            <a:p>
              <a:pPr algn="ctr"/>
              <a:r>
                <a:rPr lang="en-US" dirty="0">
                  <a:solidFill>
                    <a:schemeClr val="tx1"/>
                  </a:solidFill>
                </a:rPr>
                <a:t>Promotional Communications</a:t>
              </a:r>
            </a:p>
            <a:p>
              <a:pPr algn="ctr"/>
              <a:endParaRPr lang="en-US" dirty="0">
                <a:solidFill>
                  <a:schemeClr val="tx1"/>
                </a:solidFill>
              </a:endParaRPr>
            </a:p>
            <a:p>
              <a:pPr algn="ctr"/>
              <a:r>
                <a:rPr lang="en-US" dirty="0">
                  <a:solidFill>
                    <a:schemeClr val="tx1"/>
                  </a:solidFill>
                </a:rPr>
                <a:t>Brands and Channels</a:t>
              </a:r>
            </a:p>
            <a:p>
              <a:pPr algn="ctr"/>
              <a:endParaRPr lang="en-US" dirty="0">
                <a:solidFill>
                  <a:schemeClr val="tx1"/>
                </a:solidFill>
              </a:endParaRPr>
            </a:p>
            <a:p>
              <a:pPr algn="ctr"/>
              <a:r>
                <a:rPr lang="en-US" dirty="0">
                  <a:solidFill>
                    <a:schemeClr val="tx1"/>
                  </a:solidFill>
                </a:rPr>
                <a:t>Social Communications</a:t>
              </a:r>
            </a:p>
          </p:txBody>
        </p:sp>
      </p:grpSp>
      <p:sp>
        <p:nvSpPr>
          <p:cNvPr id="12" name="ZoneTexte 11">
            <a:extLst>
              <a:ext uri="{FF2B5EF4-FFF2-40B4-BE49-F238E27FC236}">
                <a16:creationId xmlns:a16="http://schemas.microsoft.com/office/drawing/2014/main" id="{AF824F31-4A4E-AF53-4645-3840292DFBF0}"/>
              </a:ext>
            </a:extLst>
          </p:cNvPr>
          <p:cNvSpPr txBox="1"/>
          <p:nvPr/>
        </p:nvSpPr>
        <p:spPr>
          <a:xfrm>
            <a:off x="7557247" y="1425388"/>
            <a:ext cx="4464423" cy="4247317"/>
          </a:xfrm>
          <a:prstGeom prst="rect">
            <a:avLst/>
          </a:prstGeom>
          <a:noFill/>
        </p:spPr>
        <p:txBody>
          <a:bodyPr wrap="square" rtlCol="0">
            <a:spAutoFit/>
          </a:bodyPr>
          <a:lstStyle/>
          <a:p>
            <a:r>
              <a:rPr lang="en-US" dirty="0"/>
              <a:t>People have needs and wants that are influenced by their personal experiences, values, attitudes, or even physique.</a:t>
            </a:r>
          </a:p>
          <a:p>
            <a:endParaRPr lang="en-US" dirty="0"/>
          </a:p>
          <a:p>
            <a:r>
              <a:rPr lang="en-US" dirty="0"/>
              <a:t>These are filtered through and influenced by aspects in the general environment – everything from the economy, to the weather, to what needs to be accomplished. </a:t>
            </a:r>
          </a:p>
          <a:p>
            <a:endParaRPr lang="en-US" dirty="0"/>
          </a:p>
          <a:p>
            <a:r>
              <a:rPr lang="en-US" dirty="0"/>
              <a:t>The motivated potential buyer turns to the market and searches for the appropriate fit with their current situation. Market conditions and communications influence both their perceptions of the situation and the ability of market offering to meet their needs.</a:t>
            </a:r>
          </a:p>
        </p:txBody>
      </p:sp>
      <p:sp>
        <p:nvSpPr>
          <p:cNvPr id="2" name="Flèche : bas 1">
            <a:extLst>
              <a:ext uri="{FF2B5EF4-FFF2-40B4-BE49-F238E27FC236}">
                <a16:creationId xmlns:a16="http://schemas.microsoft.com/office/drawing/2014/main" id="{E72A6E70-26CA-5DC3-E62B-020AFD1A996B}"/>
              </a:ext>
            </a:extLst>
          </p:cNvPr>
          <p:cNvSpPr/>
          <p:nvPr/>
        </p:nvSpPr>
        <p:spPr>
          <a:xfrm>
            <a:off x="1928440" y="5181929"/>
            <a:ext cx="3556933" cy="44636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oneTexte 2">
            <a:extLst>
              <a:ext uri="{FF2B5EF4-FFF2-40B4-BE49-F238E27FC236}">
                <a16:creationId xmlns:a16="http://schemas.microsoft.com/office/drawing/2014/main" id="{8492AB91-CFA9-BA63-FFD8-FF8A378CABB2}"/>
              </a:ext>
            </a:extLst>
          </p:cNvPr>
          <p:cNvSpPr txBox="1"/>
          <p:nvPr/>
        </p:nvSpPr>
        <p:spPr>
          <a:xfrm>
            <a:off x="170330" y="5736529"/>
            <a:ext cx="7073154" cy="646331"/>
          </a:xfrm>
          <a:prstGeom prst="rect">
            <a:avLst/>
          </a:prstGeom>
          <a:noFill/>
        </p:spPr>
        <p:txBody>
          <a:bodyPr wrap="square" rtlCol="0">
            <a:spAutoFit/>
          </a:bodyPr>
          <a:lstStyle/>
          <a:p>
            <a:pPr algn="ctr"/>
            <a:r>
              <a:rPr lang="en-US" dirty="0"/>
              <a:t>Different perceptions of the Product-Use Situation result in different Product Appetites</a:t>
            </a:r>
          </a:p>
        </p:txBody>
      </p:sp>
    </p:spTree>
    <p:extLst>
      <p:ext uri="{BB962C8B-B14F-4D97-AF65-F5344CB8AC3E}">
        <p14:creationId xmlns:p14="http://schemas.microsoft.com/office/powerpoint/2010/main" val="26399131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01729-956C-E67D-BAB0-0063AF8DA7DF}"/>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F725C480-1AB8-AE6C-81E9-FF59653041DF}"/>
              </a:ext>
            </a:extLst>
          </p:cNvPr>
          <p:cNvSpPr>
            <a:spLocks noGrp="1"/>
          </p:cNvSpPr>
          <p:nvPr>
            <p:ph type="title"/>
          </p:nvPr>
        </p:nvSpPr>
        <p:spPr>
          <a:xfrm>
            <a:off x="838200" y="365125"/>
            <a:ext cx="10515600" cy="762001"/>
          </a:xfrm>
        </p:spPr>
        <p:txBody>
          <a:bodyPr/>
          <a:lstStyle/>
          <a:p>
            <a:r>
              <a:rPr lang="en-US" dirty="0"/>
              <a:t>Perceived Product-Use Situation</a:t>
            </a:r>
          </a:p>
        </p:txBody>
      </p:sp>
      <p:sp>
        <p:nvSpPr>
          <p:cNvPr id="5" name="Rectangle 4">
            <a:extLst>
              <a:ext uri="{FF2B5EF4-FFF2-40B4-BE49-F238E27FC236}">
                <a16:creationId xmlns:a16="http://schemas.microsoft.com/office/drawing/2014/main" id="{58FB739B-1FBD-45BD-A9DB-BF1B69FC2C4E}"/>
              </a:ext>
            </a:extLst>
          </p:cNvPr>
          <p:cNvSpPr/>
          <p:nvPr/>
        </p:nvSpPr>
        <p:spPr>
          <a:xfrm>
            <a:off x="170330" y="1273399"/>
            <a:ext cx="2357718" cy="762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General Environment</a:t>
            </a:r>
          </a:p>
        </p:txBody>
      </p:sp>
      <p:sp>
        <p:nvSpPr>
          <p:cNvPr id="7" name="Rectangle 6">
            <a:extLst>
              <a:ext uri="{FF2B5EF4-FFF2-40B4-BE49-F238E27FC236}">
                <a16:creationId xmlns:a16="http://schemas.microsoft.com/office/drawing/2014/main" id="{B751A312-EB84-859C-5751-B74990F351A5}"/>
              </a:ext>
            </a:extLst>
          </p:cNvPr>
          <p:cNvSpPr/>
          <p:nvPr/>
        </p:nvSpPr>
        <p:spPr>
          <a:xfrm>
            <a:off x="4147125" y="1273399"/>
            <a:ext cx="2357718" cy="762000"/>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dirty="0"/>
              <a:t>Personal Characteristics</a:t>
            </a:r>
          </a:p>
        </p:txBody>
      </p:sp>
      <p:sp>
        <p:nvSpPr>
          <p:cNvPr id="8" name="Rectangle 7">
            <a:extLst>
              <a:ext uri="{FF2B5EF4-FFF2-40B4-BE49-F238E27FC236}">
                <a16:creationId xmlns:a16="http://schemas.microsoft.com/office/drawing/2014/main" id="{4CF72128-CF6F-CF3A-8462-3469C6E87FE1}"/>
              </a:ext>
            </a:extLst>
          </p:cNvPr>
          <p:cNvSpPr/>
          <p:nvPr/>
        </p:nvSpPr>
        <p:spPr>
          <a:xfrm>
            <a:off x="170330" y="2035398"/>
            <a:ext cx="2357718" cy="2635623"/>
          </a:xfrm>
          <a:prstGeom prst="rect">
            <a:avLst/>
          </a:prstGeom>
          <a:ln>
            <a:solidFill>
              <a:schemeClr val="accent5">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a:solidFill>
                  <a:schemeClr val="tx1"/>
                </a:solidFill>
              </a:rPr>
              <a:t>Physical Environment</a:t>
            </a:r>
          </a:p>
          <a:p>
            <a:pPr algn="ctr"/>
            <a:endParaRPr lang="en-US" dirty="0">
              <a:solidFill>
                <a:schemeClr val="tx1"/>
              </a:solidFill>
            </a:endParaRPr>
          </a:p>
          <a:p>
            <a:pPr algn="ctr"/>
            <a:r>
              <a:rPr lang="en-US" dirty="0">
                <a:solidFill>
                  <a:schemeClr val="tx1"/>
                </a:solidFill>
              </a:rPr>
              <a:t>Social Environment</a:t>
            </a:r>
          </a:p>
          <a:p>
            <a:pPr algn="ctr"/>
            <a:endParaRPr lang="en-US" dirty="0">
              <a:solidFill>
                <a:schemeClr val="tx1"/>
              </a:solidFill>
            </a:endParaRPr>
          </a:p>
          <a:p>
            <a:pPr algn="ctr"/>
            <a:r>
              <a:rPr lang="en-US" dirty="0">
                <a:solidFill>
                  <a:schemeClr val="tx1"/>
                </a:solidFill>
              </a:rPr>
              <a:t>Motivating Task</a:t>
            </a:r>
          </a:p>
        </p:txBody>
      </p:sp>
      <p:sp>
        <p:nvSpPr>
          <p:cNvPr id="9" name="Rectangle 8">
            <a:extLst>
              <a:ext uri="{FF2B5EF4-FFF2-40B4-BE49-F238E27FC236}">
                <a16:creationId xmlns:a16="http://schemas.microsoft.com/office/drawing/2014/main" id="{508A5AAA-DF3D-D012-5D1E-35C212FF0306}"/>
              </a:ext>
            </a:extLst>
          </p:cNvPr>
          <p:cNvSpPr/>
          <p:nvPr/>
        </p:nvSpPr>
        <p:spPr>
          <a:xfrm>
            <a:off x="4147125" y="2035398"/>
            <a:ext cx="2357718" cy="2635623"/>
          </a:xfrm>
          <a:prstGeom prst="rect">
            <a:avLst/>
          </a:prstGeom>
          <a:ln>
            <a:solidFill>
              <a:schemeClr val="accent5">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a:solidFill>
                  <a:schemeClr val="tx1"/>
                </a:solidFill>
              </a:rPr>
              <a:t>Knowledge and Experiences</a:t>
            </a:r>
          </a:p>
          <a:p>
            <a:pPr algn="ctr"/>
            <a:endParaRPr lang="en-US" dirty="0">
              <a:solidFill>
                <a:schemeClr val="tx1"/>
              </a:solidFill>
            </a:endParaRPr>
          </a:p>
          <a:p>
            <a:pPr algn="ctr"/>
            <a:r>
              <a:rPr lang="en-US" dirty="0">
                <a:solidFill>
                  <a:schemeClr val="tx1"/>
                </a:solidFill>
              </a:rPr>
              <a:t>Self Concept, Attitudes, Values</a:t>
            </a:r>
          </a:p>
          <a:p>
            <a:pPr algn="ctr"/>
            <a:endParaRPr lang="en-US" dirty="0">
              <a:solidFill>
                <a:schemeClr val="tx1"/>
              </a:solidFill>
            </a:endParaRPr>
          </a:p>
          <a:p>
            <a:pPr algn="ctr"/>
            <a:r>
              <a:rPr lang="en-US" dirty="0">
                <a:solidFill>
                  <a:schemeClr val="tx1"/>
                </a:solidFill>
              </a:rPr>
              <a:t>Physiology</a:t>
            </a:r>
          </a:p>
          <a:p>
            <a:pPr algn="ctr"/>
            <a:endParaRPr lang="en-US" dirty="0">
              <a:solidFill>
                <a:schemeClr val="tx1"/>
              </a:solidFill>
            </a:endParaRPr>
          </a:p>
          <a:p>
            <a:pPr algn="ctr"/>
            <a:r>
              <a:rPr lang="en-US" dirty="0">
                <a:solidFill>
                  <a:schemeClr val="tx1"/>
                </a:solidFill>
              </a:rPr>
              <a:t>Interests </a:t>
            </a:r>
          </a:p>
        </p:txBody>
      </p:sp>
      <p:sp>
        <p:nvSpPr>
          <p:cNvPr id="12" name="ZoneTexte 11">
            <a:extLst>
              <a:ext uri="{FF2B5EF4-FFF2-40B4-BE49-F238E27FC236}">
                <a16:creationId xmlns:a16="http://schemas.microsoft.com/office/drawing/2014/main" id="{42BD7083-15AC-645C-6A8C-05C696312BA2}"/>
              </a:ext>
            </a:extLst>
          </p:cNvPr>
          <p:cNvSpPr txBox="1"/>
          <p:nvPr/>
        </p:nvSpPr>
        <p:spPr>
          <a:xfrm>
            <a:off x="7041182" y="1136250"/>
            <a:ext cx="4907806" cy="4524315"/>
          </a:xfrm>
          <a:prstGeom prst="rect">
            <a:avLst/>
          </a:prstGeom>
          <a:noFill/>
        </p:spPr>
        <p:txBody>
          <a:bodyPr wrap="square" rtlCol="0">
            <a:spAutoFit/>
          </a:bodyPr>
          <a:lstStyle/>
          <a:p>
            <a:r>
              <a:rPr lang="en-US" dirty="0"/>
              <a:t>Attributes in the general environment (outside the marketplace) interact with personal characteristics to develop a perception of the product-use situation and specific appetites for a product.</a:t>
            </a:r>
          </a:p>
          <a:p>
            <a:endParaRPr lang="en-US" dirty="0"/>
          </a:p>
          <a:p>
            <a:r>
              <a:rPr lang="en-US" dirty="0"/>
              <a:t>For instance, some dog owners perceive their pets as family members. When searching for dog food, they are interested in taste and health benefits. </a:t>
            </a:r>
          </a:p>
          <a:p>
            <a:endParaRPr lang="en-US" dirty="0"/>
          </a:p>
          <a:p>
            <a:r>
              <a:rPr lang="en-US" dirty="0"/>
              <a:t>Other owners simply view their dogs as animals and focus on low-price solutions.</a:t>
            </a:r>
          </a:p>
          <a:p>
            <a:endParaRPr lang="en-US" dirty="0"/>
          </a:p>
          <a:p>
            <a:r>
              <a:rPr lang="en-US" dirty="0"/>
              <a:t>An appetite for taste and health benefits creates different opportunities for brands than a simple price-focused appetite. These different appetites are served by differentiated offerings in the market.</a:t>
            </a:r>
          </a:p>
        </p:txBody>
      </p:sp>
      <p:sp>
        <p:nvSpPr>
          <p:cNvPr id="2" name="Flèche : bas 1">
            <a:extLst>
              <a:ext uri="{FF2B5EF4-FFF2-40B4-BE49-F238E27FC236}">
                <a16:creationId xmlns:a16="http://schemas.microsoft.com/office/drawing/2014/main" id="{F056E43F-CBFA-06F2-2398-009A1C553376}"/>
              </a:ext>
            </a:extLst>
          </p:cNvPr>
          <p:cNvSpPr/>
          <p:nvPr/>
        </p:nvSpPr>
        <p:spPr>
          <a:xfrm>
            <a:off x="1977127" y="4519919"/>
            <a:ext cx="2706314" cy="106468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oneTexte 2">
            <a:extLst>
              <a:ext uri="{FF2B5EF4-FFF2-40B4-BE49-F238E27FC236}">
                <a16:creationId xmlns:a16="http://schemas.microsoft.com/office/drawing/2014/main" id="{DA2AB107-8766-72FE-980E-38F46D8477A4}"/>
              </a:ext>
            </a:extLst>
          </p:cNvPr>
          <p:cNvSpPr txBox="1"/>
          <p:nvPr/>
        </p:nvSpPr>
        <p:spPr>
          <a:xfrm>
            <a:off x="170330" y="5736529"/>
            <a:ext cx="7073154" cy="646331"/>
          </a:xfrm>
          <a:prstGeom prst="rect">
            <a:avLst/>
          </a:prstGeom>
          <a:noFill/>
        </p:spPr>
        <p:txBody>
          <a:bodyPr wrap="square" rtlCol="0">
            <a:spAutoFit/>
          </a:bodyPr>
          <a:lstStyle/>
          <a:p>
            <a:pPr algn="ctr"/>
            <a:r>
              <a:rPr lang="en-US" dirty="0"/>
              <a:t>Different perceptions of the Product-Use Situation result in different Product Appetites</a:t>
            </a:r>
          </a:p>
        </p:txBody>
      </p:sp>
      <p:sp>
        <p:nvSpPr>
          <p:cNvPr id="13" name="Flèche : double flèche horizontale 12">
            <a:extLst>
              <a:ext uri="{FF2B5EF4-FFF2-40B4-BE49-F238E27FC236}">
                <a16:creationId xmlns:a16="http://schemas.microsoft.com/office/drawing/2014/main" id="{CCA2C35E-2068-3036-4FCF-D09B83D72F7F}"/>
              </a:ext>
            </a:extLst>
          </p:cNvPr>
          <p:cNvSpPr/>
          <p:nvPr/>
        </p:nvSpPr>
        <p:spPr>
          <a:xfrm>
            <a:off x="2696915" y="2424418"/>
            <a:ext cx="1266738" cy="167780"/>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èche : double flèche horizontale 13">
            <a:extLst>
              <a:ext uri="{FF2B5EF4-FFF2-40B4-BE49-F238E27FC236}">
                <a16:creationId xmlns:a16="http://schemas.microsoft.com/office/drawing/2014/main" id="{01DFA5B6-9111-B560-1875-55DDCFAFFBCE}"/>
              </a:ext>
            </a:extLst>
          </p:cNvPr>
          <p:cNvSpPr/>
          <p:nvPr/>
        </p:nvSpPr>
        <p:spPr>
          <a:xfrm>
            <a:off x="2696915" y="3113246"/>
            <a:ext cx="1266738" cy="167780"/>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èche : double flèche horizontale 14">
            <a:extLst>
              <a:ext uri="{FF2B5EF4-FFF2-40B4-BE49-F238E27FC236}">
                <a16:creationId xmlns:a16="http://schemas.microsoft.com/office/drawing/2014/main" id="{795EE419-2289-03FC-F3BC-609C9E3A927C}"/>
              </a:ext>
            </a:extLst>
          </p:cNvPr>
          <p:cNvSpPr/>
          <p:nvPr/>
        </p:nvSpPr>
        <p:spPr>
          <a:xfrm>
            <a:off x="2696915" y="3802074"/>
            <a:ext cx="1266738" cy="167780"/>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44900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C1F956-7AFD-FEB8-EDE4-4D0901DC2BDA}"/>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124390F5-4906-DD3D-B256-DD20A801D643}"/>
              </a:ext>
            </a:extLst>
          </p:cNvPr>
          <p:cNvSpPr>
            <a:spLocks noGrp="1"/>
          </p:cNvSpPr>
          <p:nvPr>
            <p:ph type="title"/>
          </p:nvPr>
        </p:nvSpPr>
        <p:spPr>
          <a:xfrm>
            <a:off x="838200" y="365125"/>
            <a:ext cx="10515600" cy="762001"/>
          </a:xfrm>
        </p:spPr>
        <p:txBody>
          <a:bodyPr/>
          <a:lstStyle/>
          <a:p>
            <a:r>
              <a:rPr lang="en-US" dirty="0"/>
              <a:t>Perceptions of the Brand Array and “Fit”</a:t>
            </a:r>
          </a:p>
        </p:txBody>
      </p:sp>
      <p:sp>
        <p:nvSpPr>
          <p:cNvPr id="6" name="Rectangle 5">
            <a:extLst>
              <a:ext uri="{FF2B5EF4-FFF2-40B4-BE49-F238E27FC236}">
                <a16:creationId xmlns:a16="http://schemas.microsoft.com/office/drawing/2014/main" id="{2FB5EAD3-9367-C8B9-B775-76A5D82E1BA8}"/>
              </a:ext>
            </a:extLst>
          </p:cNvPr>
          <p:cNvSpPr/>
          <p:nvPr/>
        </p:nvSpPr>
        <p:spPr>
          <a:xfrm>
            <a:off x="4147534" y="1273399"/>
            <a:ext cx="2357718" cy="7620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dirty="0"/>
              <a:t>The Marketplace Stimuli</a:t>
            </a:r>
          </a:p>
        </p:txBody>
      </p:sp>
      <p:sp>
        <p:nvSpPr>
          <p:cNvPr id="7" name="Rectangle 6">
            <a:extLst>
              <a:ext uri="{FF2B5EF4-FFF2-40B4-BE49-F238E27FC236}">
                <a16:creationId xmlns:a16="http://schemas.microsoft.com/office/drawing/2014/main" id="{CECCDB87-77C9-F938-5229-953824F4E786}"/>
              </a:ext>
            </a:extLst>
          </p:cNvPr>
          <p:cNvSpPr/>
          <p:nvPr/>
        </p:nvSpPr>
        <p:spPr>
          <a:xfrm>
            <a:off x="170739" y="1273399"/>
            <a:ext cx="2357718" cy="762000"/>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dirty="0"/>
              <a:t>Personal Characteristics</a:t>
            </a:r>
          </a:p>
        </p:txBody>
      </p:sp>
      <p:sp>
        <p:nvSpPr>
          <p:cNvPr id="9" name="Rectangle 8">
            <a:extLst>
              <a:ext uri="{FF2B5EF4-FFF2-40B4-BE49-F238E27FC236}">
                <a16:creationId xmlns:a16="http://schemas.microsoft.com/office/drawing/2014/main" id="{D9C7DB56-98DD-13D1-B6E8-E84CB4D12EF9}"/>
              </a:ext>
            </a:extLst>
          </p:cNvPr>
          <p:cNvSpPr/>
          <p:nvPr/>
        </p:nvSpPr>
        <p:spPr>
          <a:xfrm>
            <a:off x="170739" y="2035398"/>
            <a:ext cx="2357718" cy="2635623"/>
          </a:xfrm>
          <a:prstGeom prst="rect">
            <a:avLst/>
          </a:prstGeom>
          <a:ln>
            <a:solidFill>
              <a:schemeClr val="accent5">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a:solidFill>
                  <a:schemeClr val="tx1"/>
                </a:solidFill>
              </a:rPr>
              <a:t>Knowledge and Experiences</a:t>
            </a:r>
          </a:p>
          <a:p>
            <a:pPr algn="ctr"/>
            <a:endParaRPr lang="en-US" dirty="0">
              <a:solidFill>
                <a:schemeClr val="tx1"/>
              </a:solidFill>
            </a:endParaRPr>
          </a:p>
          <a:p>
            <a:pPr algn="ctr"/>
            <a:r>
              <a:rPr lang="en-US" dirty="0">
                <a:solidFill>
                  <a:schemeClr val="tx1"/>
                </a:solidFill>
              </a:rPr>
              <a:t>Self Concept, Attitudes, Values</a:t>
            </a:r>
          </a:p>
          <a:p>
            <a:pPr algn="ctr"/>
            <a:endParaRPr lang="en-US" dirty="0">
              <a:solidFill>
                <a:schemeClr val="tx1"/>
              </a:solidFill>
            </a:endParaRPr>
          </a:p>
          <a:p>
            <a:pPr algn="ctr"/>
            <a:r>
              <a:rPr lang="en-US" dirty="0">
                <a:solidFill>
                  <a:schemeClr val="tx1"/>
                </a:solidFill>
              </a:rPr>
              <a:t>Physiology</a:t>
            </a:r>
          </a:p>
          <a:p>
            <a:pPr algn="ctr"/>
            <a:endParaRPr lang="en-US" dirty="0">
              <a:solidFill>
                <a:schemeClr val="tx1"/>
              </a:solidFill>
            </a:endParaRPr>
          </a:p>
          <a:p>
            <a:pPr algn="ctr"/>
            <a:r>
              <a:rPr lang="en-US" dirty="0">
                <a:solidFill>
                  <a:schemeClr val="tx1"/>
                </a:solidFill>
              </a:rPr>
              <a:t>Interests </a:t>
            </a:r>
          </a:p>
        </p:txBody>
      </p:sp>
      <p:sp>
        <p:nvSpPr>
          <p:cNvPr id="10" name="Rectangle 9">
            <a:extLst>
              <a:ext uri="{FF2B5EF4-FFF2-40B4-BE49-F238E27FC236}">
                <a16:creationId xmlns:a16="http://schemas.microsoft.com/office/drawing/2014/main" id="{B92E03CF-381A-0625-778C-A6E01F00F9AD}"/>
              </a:ext>
            </a:extLst>
          </p:cNvPr>
          <p:cNvSpPr/>
          <p:nvPr/>
        </p:nvSpPr>
        <p:spPr>
          <a:xfrm>
            <a:off x="4147534" y="2035398"/>
            <a:ext cx="2357718" cy="2635623"/>
          </a:xfrm>
          <a:prstGeom prst="rect">
            <a:avLst/>
          </a:prstGeom>
          <a:ln>
            <a:solidFill>
              <a:schemeClr val="accent5">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a:solidFill>
                  <a:schemeClr val="tx1"/>
                </a:solidFill>
              </a:rPr>
              <a:t>Product Assortment</a:t>
            </a:r>
          </a:p>
          <a:p>
            <a:pPr algn="ctr"/>
            <a:endParaRPr lang="en-US" dirty="0">
              <a:solidFill>
                <a:schemeClr val="tx1"/>
              </a:solidFill>
            </a:endParaRPr>
          </a:p>
          <a:p>
            <a:pPr algn="ctr"/>
            <a:r>
              <a:rPr lang="en-US" dirty="0">
                <a:solidFill>
                  <a:schemeClr val="tx1"/>
                </a:solidFill>
              </a:rPr>
              <a:t>Promotional Communications</a:t>
            </a:r>
          </a:p>
          <a:p>
            <a:pPr algn="ctr"/>
            <a:endParaRPr lang="en-US" dirty="0">
              <a:solidFill>
                <a:schemeClr val="tx1"/>
              </a:solidFill>
            </a:endParaRPr>
          </a:p>
          <a:p>
            <a:pPr algn="ctr"/>
            <a:r>
              <a:rPr lang="en-US" dirty="0">
                <a:solidFill>
                  <a:schemeClr val="tx1"/>
                </a:solidFill>
              </a:rPr>
              <a:t>Brands and Channels</a:t>
            </a:r>
          </a:p>
          <a:p>
            <a:pPr algn="ctr"/>
            <a:endParaRPr lang="en-US" dirty="0">
              <a:solidFill>
                <a:schemeClr val="tx1"/>
              </a:solidFill>
            </a:endParaRPr>
          </a:p>
          <a:p>
            <a:pPr algn="ctr"/>
            <a:r>
              <a:rPr lang="en-US" dirty="0">
                <a:solidFill>
                  <a:schemeClr val="tx1"/>
                </a:solidFill>
              </a:rPr>
              <a:t>Social Communications</a:t>
            </a:r>
          </a:p>
        </p:txBody>
      </p:sp>
      <p:sp>
        <p:nvSpPr>
          <p:cNvPr id="2" name="Flèche : bas 1">
            <a:extLst>
              <a:ext uri="{FF2B5EF4-FFF2-40B4-BE49-F238E27FC236}">
                <a16:creationId xmlns:a16="http://schemas.microsoft.com/office/drawing/2014/main" id="{6549461B-E1C7-88FB-8A20-66EAC1399FE9}"/>
              </a:ext>
            </a:extLst>
          </p:cNvPr>
          <p:cNvSpPr/>
          <p:nvPr/>
        </p:nvSpPr>
        <p:spPr>
          <a:xfrm>
            <a:off x="1928440" y="5181929"/>
            <a:ext cx="3556933" cy="44636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oneTexte 2">
            <a:extLst>
              <a:ext uri="{FF2B5EF4-FFF2-40B4-BE49-F238E27FC236}">
                <a16:creationId xmlns:a16="http://schemas.microsoft.com/office/drawing/2014/main" id="{CAEE8817-EAE1-6B08-2F2A-8A221A7D740A}"/>
              </a:ext>
            </a:extLst>
          </p:cNvPr>
          <p:cNvSpPr txBox="1"/>
          <p:nvPr/>
        </p:nvSpPr>
        <p:spPr>
          <a:xfrm>
            <a:off x="170330" y="5736529"/>
            <a:ext cx="7073154" cy="646331"/>
          </a:xfrm>
          <a:prstGeom prst="rect">
            <a:avLst/>
          </a:prstGeom>
          <a:noFill/>
        </p:spPr>
        <p:txBody>
          <a:bodyPr wrap="square" rtlCol="0">
            <a:spAutoFit/>
          </a:bodyPr>
          <a:lstStyle/>
          <a:p>
            <a:pPr algn="ctr"/>
            <a:r>
              <a:rPr lang="en-US" dirty="0"/>
              <a:t>Perceptions of the brands in the Brand Array result in different levels of fit with the consumers’ Product Appetites</a:t>
            </a:r>
          </a:p>
        </p:txBody>
      </p:sp>
      <p:sp>
        <p:nvSpPr>
          <p:cNvPr id="17" name="Flèche : double flèche horizontale 16">
            <a:extLst>
              <a:ext uri="{FF2B5EF4-FFF2-40B4-BE49-F238E27FC236}">
                <a16:creationId xmlns:a16="http://schemas.microsoft.com/office/drawing/2014/main" id="{781C6DEE-D6DE-629F-7775-34275D9CF9CE}"/>
              </a:ext>
            </a:extLst>
          </p:cNvPr>
          <p:cNvSpPr/>
          <p:nvPr/>
        </p:nvSpPr>
        <p:spPr>
          <a:xfrm>
            <a:off x="2696915" y="2424418"/>
            <a:ext cx="1266738" cy="167780"/>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èche : double flèche horizontale 17">
            <a:extLst>
              <a:ext uri="{FF2B5EF4-FFF2-40B4-BE49-F238E27FC236}">
                <a16:creationId xmlns:a16="http://schemas.microsoft.com/office/drawing/2014/main" id="{F0523617-D0CC-0C48-BCE4-EA404CE83664}"/>
              </a:ext>
            </a:extLst>
          </p:cNvPr>
          <p:cNvSpPr/>
          <p:nvPr/>
        </p:nvSpPr>
        <p:spPr>
          <a:xfrm>
            <a:off x="2696915" y="3113246"/>
            <a:ext cx="1266738" cy="167780"/>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èche : double flèche horizontale 18">
            <a:extLst>
              <a:ext uri="{FF2B5EF4-FFF2-40B4-BE49-F238E27FC236}">
                <a16:creationId xmlns:a16="http://schemas.microsoft.com/office/drawing/2014/main" id="{351D3DB7-1E45-575E-7953-4BAC47B8E4C1}"/>
              </a:ext>
            </a:extLst>
          </p:cNvPr>
          <p:cNvSpPr/>
          <p:nvPr/>
        </p:nvSpPr>
        <p:spPr>
          <a:xfrm>
            <a:off x="2696915" y="3802074"/>
            <a:ext cx="1266738" cy="167780"/>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ZoneTexte 20">
            <a:extLst>
              <a:ext uri="{FF2B5EF4-FFF2-40B4-BE49-F238E27FC236}">
                <a16:creationId xmlns:a16="http://schemas.microsoft.com/office/drawing/2014/main" id="{05795418-4DA3-1CD7-DA7E-5834DE415E06}"/>
              </a:ext>
            </a:extLst>
          </p:cNvPr>
          <p:cNvSpPr txBox="1"/>
          <p:nvPr/>
        </p:nvSpPr>
        <p:spPr>
          <a:xfrm>
            <a:off x="7041182" y="1136250"/>
            <a:ext cx="4907806" cy="3970318"/>
          </a:xfrm>
          <a:prstGeom prst="rect">
            <a:avLst/>
          </a:prstGeom>
          <a:noFill/>
        </p:spPr>
        <p:txBody>
          <a:bodyPr wrap="square" rtlCol="0">
            <a:spAutoFit/>
          </a:bodyPr>
          <a:lstStyle/>
          <a:p>
            <a:r>
              <a:rPr lang="en-US" dirty="0"/>
              <a:t>Stimuli in the marketplace (promotions, products, word-of-mouth, etc.) interact with personal characteristics to create perceptions of the array of available brands.</a:t>
            </a:r>
          </a:p>
          <a:p>
            <a:endParaRPr lang="en-US" dirty="0"/>
          </a:p>
          <a:p>
            <a:r>
              <a:rPr lang="en-US" dirty="0"/>
              <a:t>Different perceptions of the brand array and different product appetites result in consumers assessing the ability of a particular brand to satisfy their needs differently.</a:t>
            </a:r>
          </a:p>
          <a:p>
            <a:endParaRPr lang="en-US" dirty="0"/>
          </a:p>
          <a:p>
            <a:r>
              <a:rPr lang="en-US" dirty="0"/>
              <a:t>The same occasion may result in different consumers selecting different brands. Similarly, the same consumer may choose different brands on different occasions. </a:t>
            </a:r>
          </a:p>
        </p:txBody>
      </p:sp>
    </p:spTree>
    <p:extLst>
      <p:ext uri="{BB962C8B-B14F-4D97-AF65-F5344CB8AC3E}">
        <p14:creationId xmlns:p14="http://schemas.microsoft.com/office/powerpoint/2010/main" val="27271004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4CE0C7-ACAA-0C83-CF31-28EF4E82F5F4}"/>
              </a:ext>
            </a:extLst>
          </p:cNvPr>
          <p:cNvSpPr>
            <a:spLocks noGrp="1"/>
          </p:cNvSpPr>
          <p:nvPr>
            <p:ph type="title"/>
          </p:nvPr>
        </p:nvSpPr>
        <p:spPr/>
        <p:txBody>
          <a:bodyPr/>
          <a:lstStyle/>
          <a:p>
            <a:r>
              <a:rPr lang="en-US" dirty="0"/>
              <a:t>Appetites</a:t>
            </a:r>
          </a:p>
        </p:txBody>
      </p:sp>
      <p:sp>
        <p:nvSpPr>
          <p:cNvPr id="4" name="Espace réservé du contenu 3">
            <a:extLst>
              <a:ext uri="{FF2B5EF4-FFF2-40B4-BE49-F238E27FC236}">
                <a16:creationId xmlns:a16="http://schemas.microsoft.com/office/drawing/2014/main" id="{2681B18A-31E9-E983-C013-155986BE961C}"/>
              </a:ext>
            </a:extLst>
          </p:cNvPr>
          <p:cNvSpPr>
            <a:spLocks noGrp="1"/>
          </p:cNvSpPr>
          <p:nvPr>
            <p:ph idx="1"/>
          </p:nvPr>
        </p:nvSpPr>
        <p:spPr/>
        <p:txBody>
          <a:bodyPr>
            <a:normAutofit lnSpcReduction="10000"/>
          </a:bodyPr>
          <a:lstStyle/>
          <a:p>
            <a:r>
              <a:rPr lang="en-US" dirty="0"/>
              <a:t>Different perceptions of the product-use situation result in different appetites for the product class</a:t>
            </a:r>
          </a:p>
          <a:p>
            <a:pPr lvl="1"/>
            <a:r>
              <a:rPr lang="en-US" dirty="0"/>
              <a:t>An example:</a:t>
            </a:r>
          </a:p>
          <a:p>
            <a:pPr lvl="1"/>
            <a:r>
              <a:rPr lang="en-US" dirty="0"/>
              <a:t>Three young mothers, each with a 3-year-old and an infant, may be looking for very different things in their next vehicle because of personal differences:</a:t>
            </a:r>
          </a:p>
          <a:p>
            <a:pPr lvl="2"/>
            <a:r>
              <a:rPr lang="en-US" dirty="0"/>
              <a:t>One may prioritize safety</a:t>
            </a:r>
          </a:p>
          <a:p>
            <a:pPr lvl="2"/>
            <a:r>
              <a:rPr lang="en-US" dirty="0"/>
              <a:t>One may be focused on sustainable transportation</a:t>
            </a:r>
          </a:p>
          <a:p>
            <a:pPr lvl="2"/>
            <a:r>
              <a:rPr lang="en-US" dirty="0"/>
              <a:t>One may be looking for more seating, since they often travel with extended family</a:t>
            </a:r>
          </a:p>
          <a:p>
            <a:pPr lvl="2"/>
            <a:endParaRPr lang="en-US" dirty="0"/>
          </a:p>
          <a:p>
            <a:r>
              <a:rPr lang="en-US" dirty="0"/>
              <a:t>Understanding these different appetites enables brands to fine-tune their offerings, both the physical product and their promotions, to enhance consumers’ perceptions and their potential to add value.</a:t>
            </a:r>
          </a:p>
          <a:p>
            <a:pPr lvl="1"/>
            <a:endParaRPr lang="en-US" dirty="0"/>
          </a:p>
        </p:txBody>
      </p:sp>
    </p:spTree>
    <p:extLst>
      <p:ext uri="{BB962C8B-B14F-4D97-AF65-F5344CB8AC3E}">
        <p14:creationId xmlns:p14="http://schemas.microsoft.com/office/powerpoint/2010/main" val="24943863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0219E-732F-71DF-1FF8-3B2CE48B944B}"/>
              </a:ext>
            </a:extLst>
          </p:cNvPr>
          <p:cNvSpPr>
            <a:spLocks noGrp="1"/>
          </p:cNvSpPr>
          <p:nvPr>
            <p:ph type="title"/>
          </p:nvPr>
        </p:nvSpPr>
        <p:spPr/>
        <p:txBody>
          <a:bodyPr>
            <a:normAutofit/>
          </a:bodyPr>
          <a:lstStyle/>
          <a:p>
            <a:r>
              <a:rPr lang="en-US" dirty="0"/>
              <a:t>Fennell’s Perspective illuminates consumers’ appetites and motives</a:t>
            </a:r>
          </a:p>
        </p:txBody>
      </p:sp>
      <p:sp>
        <p:nvSpPr>
          <p:cNvPr id="3" name="Content Placeholder 2">
            <a:extLst>
              <a:ext uri="{FF2B5EF4-FFF2-40B4-BE49-F238E27FC236}">
                <a16:creationId xmlns:a16="http://schemas.microsoft.com/office/drawing/2014/main" id="{C08DBD8B-82ED-27CD-8ED7-2A6E76559CDF}"/>
              </a:ext>
            </a:extLst>
          </p:cNvPr>
          <p:cNvSpPr>
            <a:spLocks noGrp="1"/>
          </p:cNvSpPr>
          <p:nvPr>
            <p:ph idx="1"/>
          </p:nvPr>
        </p:nvSpPr>
        <p:spPr/>
        <p:txBody>
          <a:bodyPr>
            <a:normAutofit/>
          </a:bodyPr>
          <a:lstStyle/>
          <a:p>
            <a:r>
              <a:rPr lang="en-US" dirty="0"/>
              <a:t>Focusing on the “perceived product-use situation” provides a deeper insight</a:t>
            </a:r>
          </a:p>
          <a:p>
            <a:pPr lvl="1"/>
            <a:r>
              <a:rPr lang="en-US" dirty="0"/>
              <a:t>Includes specific motivations</a:t>
            </a:r>
          </a:p>
          <a:p>
            <a:pPr lvl="1"/>
            <a:r>
              <a:rPr lang="en-US" dirty="0"/>
              <a:t>Focuses only on prospects – people who are in a situation where they need a product class and are motivated to purchase</a:t>
            </a:r>
          </a:p>
          <a:p>
            <a:pPr lvl="1"/>
            <a:r>
              <a:rPr lang="en-US" dirty="0"/>
              <a:t>Reveals not just what people want, but why they want that</a:t>
            </a:r>
          </a:p>
          <a:p>
            <a:r>
              <a:rPr lang="en-US" dirty="0"/>
              <a:t>Enables firms to actually follow the Marketing Concept – make and sell what people want to buy.</a:t>
            </a:r>
          </a:p>
          <a:p>
            <a:pPr lvl="1"/>
            <a:r>
              <a:rPr lang="en-US" dirty="0"/>
              <a:t>It’s the difference between designing a “shoe for men” and a “shoe for middle-aged men who have decided to get in shape and run a marathon.” </a:t>
            </a:r>
          </a:p>
        </p:txBody>
      </p:sp>
    </p:spTree>
    <p:extLst>
      <p:ext uri="{BB962C8B-B14F-4D97-AF65-F5344CB8AC3E}">
        <p14:creationId xmlns:p14="http://schemas.microsoft.com/office/powerpoint/2010/main" val="3997241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C93E0-EC39-CBE1-B4F2-7F4D0F3FDF6B}"/>
              </a:ext>
            </a:extLst>
          </p:cNvPr>
          <p:cNvSpPr>
            <a:spLocks noGrp="1"/>
          </p:cNvSpPr>
          <p:nvPr>
            <p:ph type="title"/>
          </p:nvPr>
        </p:nvSpPr>
        <p:spPr/>
        <p:txBody>
          <a:bodyPr/>
          <a:lstStyle/>
          <a:p>
            <a:r>
              <a:rPr lang="en-US" dirty="0"/>
              <a:t>Segmentation – the goal</a:t>
            </a:r>
          </a:p>
        </p:txBody>
      </p:sp>
      <p:sp>
        <p:nvSpPr>
          <p:cNvPr id="3" name="Content Placeholder 2">
            <a:extLst>
              <a:ext uri="{FF2B5EF4-FFF2-40B4-BE49-F238E27FC236}">
                <a16:creationId xmlns:a16="http://schemas.microsoft.com/office/drawing/2014/main" id="{521DCC26-9FAD-3695-65E4-23A3BC946241}"/>
              </a:ext>
            </a:extLst>
          </p:cNvPr>
          <p:cNvSpPr>
            <a:spLocks noGrp="1"/>
          </p:cNvSpPr>
          <p:nvPr>
            <p:ph idx="1"/>
          </p:nvPr>
        </p:nvSpPr>
        <p:spPr/>
        <p:txBody>
          <a:bodyPr>
            <a:normAutofit fontScale="85000" lnSpcReduction="20000"/>
          </a:bodyPr>
          <a:lstStyle/>
          <a:p>
            <a:r>
              <a:rPr lang="en-US" dirty="0"/>
              <a:t>Segmentation simply reflects an understanding that people have different wants and needs, and the same person may have different wants and needs in different situations.</a:t>
            </a:r>
          </a:p>
          <a:p>
            <a:endParaRPr lang="en-US" dirty="0"/>
          </a:p>
          <a:p>
            <a:r>
              <a:rPr lang="en-US" dirty="0"/>
              <a:t>Effective segmentation creates groups of customers or prospects who have wants and needs that are similar enough for them to be served by the same market offering. </a:t>
            </a:r>
          </a:p>
          <a:p>
            <a:endParaRPr lang="en-US" dirty="0"/>
          </a:p>
          <a:p>
            <a:r>
              <a:rPr lang="en-US" dirty="0"/>
              <a:t>For instance, new parents are more likely to need diapers, baby wipes, and baby monitors than other consumers. People buying wine for a dinner party or a gift may want different wine than those buying for personal consumption.</a:t>
            </a:r>
          </a:p>
          <a:p>
            <a:endParaRPr lang="en-US" dirty="0"/>
          </a:p>
          <a:p>
            <a:r>
              <a:rPr lang="en-US" dirty="0"/>
              <a:t>Segmentation is simple to describe, but often really difficult to accomplish.</a:t>
            </a:r>
          </a:p>
        </p:txBody>
      </p:sp>
      <p:sp>
        <p:nvSpPr>
          <p:cNvPr id="4" name="Footer Placeholder 4">
            <a:extLst>
              <a:ext uri="{FF2B5EF4-FFF2-40B4-BE49-F238E27FC236}">
                <a16:creationId xmlns:a16="http://schemas.microsoft.com/office/drawing/2014/main" id="{60C240F2-8B07-7EFE-431F-165B1304CCD1}"/>
              </a:ext>
            </a:extLst>
          </p:cNvPr>
          <p:cNvSpPr txBox="1">
            <a:spLocks/>
          </p:cNvSpPr>
          <p:nvPr/>
        </p:nvSpPr>
        <p:spPr>
          <a:xfrm>
            <a:off x="0" y="6487625"/>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3">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Fennell Story Insights LLC</a:t>
            </a:r>
            <a:endParaRPr lang="en-US" dirty="0"/>
          </a:p>
        </p:txBody>
      </p:sp>
    </p:spTree>
    <p:extLst>
      <p:ext uri="{BB962C8B-B14F-4D97-AF65-F5344CB8AC3E}">
        <p14:creationId xmlns:p14="http://schemas.microsoft.com/office/powerpoint/2010/main" val="23824922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5B9E37-D287-1728-A493-1D870BAA20EC}"/>
              </a:ext>
            </a:extLst>
          </p:cNvPr>
          <p:cNvSpPr>
            <a:spLocks noGrp="1"/>
          </p:cNvSpPr>
          <p:nvPr>
            <p:ph type="title"/>
          </p:nvPr>
        </p:nvSpPr>
        <p:spPr/>
        <p:txBody>
          <a:bodyPr/>
          <a:lstStyle/>
          <a:p>
            <a:r>
              <a:rPr lang="en-US" dirty="0"/>
              <a:t>Should we abandon traditional segmentation variables?</a:t>
            </a:r>
          </a:p>
        </p:txBody>
      </p:sp>
      <p:sp>
        <p:nvSpPr>
          <p:cNvPr id="3" name="Espace réservé du contenu 2">
            <a:extLst>
              <a:ext uri="{FF2B5EF4-FFF2-40B4-BE49-F238E27FC236}">
                <a16:creationId xmlns:a16="http://schemas.microsoft.com/office/drawing/2014/main" id="{B713251E-9A46-38EB-21EB-E9C7550E7E57}"/>
              </a:ext>
            </a:extLst>
          </p:cNvPr>
          <p:cNvSpPr>
            <a:spLocks noGrp="1"/>
          </p:cNvSpPr>
          <p:nvPr>
            <p:ph idx="1"/>
          </p:nvPr>
        </p:nvSpPr>
        <p:spPr/>
        <p:txBody>
          <a:bodyPr/>
          <a:lstStyle/>
          <a:p>
            <a:r>
              <a:rPr lang="en-US" dirty="0"/>
              <a:t>NO – even demographic variables often create useful segments</a:t>
            </a:r>
          </a:p>
          <a:p>
            <a:pPr lvl="1"/>
            <a:r>
              <a:rPr lang="en-US" dirty="0"/>
              <a:t>Parents with 2-year-olds buy tricycles, those with 12-year-olds buy bicycles</a:t>
            </a:r>
          </a:p>
          <a:p>
            <a:r>
              <a:rPr lang="en-US" dirty="0"/>
              <a:t>However, focusing on the different appetites and motivations created by consumers’ different perceptions of the product-use situation reveal opportunities to create additional value</a:t>
            </a:r>
          </a:p>
          <a:p>
            <a:pPr lvl="1"/>
            <a:r>
              <a:rPr lang="en-US" dirty="0"/>
              <a:t>Parents with 2-year-olds who live in high rise apartments have different tricycle needs from those who live in a single-family home in the suburbs or those who live on a farm in the country</a:t>
            </a:r>
          </a:p>
          <a:p>
            <a:pPr lvl="1"/>
            <a:r>
              <a:rPr lang="en-US" dirty="0"/>
              <a:t>Those different needs are reflected in their perception of the product-use situation – their different appetites for the product</a:t>
            </a:r>
          </a:p>
        </p:txBody>
      </p:sp>
    </p:spTree>
    <p:extLst>
      <p:ext uri="{BB962C8B-B14F-4D97-AF65-F5344CB8AC3E}">
        <p14:creationId xmlns:p14="http://schemas.microsoft.com/office/powerpoint/2010/main" val="14256768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C34F93-2C27-D3BF-FE48-72A588E5D3E3}"/>
              </a:ext>
            </a:extLst>
          </p:cNvPr>
          <p:cNvSpPr>
            <a:spLocks noGrp="1"/>
          </p:cNvSpPr>
          <p:nvPr>
            <p:ph type="title"/>
          </p:nvPr>
        </p:nvSpPr>
        <p:spPr/>
        <p:txBody>
          <a:bodyPr/>
          <a:lstStyle/>
          <a:p>
            <a:r>
              <a:rPr lang="en-US" dirty="0"/>
              <a:t>The Model in Action</a:t>
            </a:r>
          </a:p>
        </p:txBody>
      </p:sp>
      <p:sp>
        <p:nvSpPr>
          <p:cNvPr id="5" name="Text Placeholder 4">
            <a:extLst>
              <a:ext uri="{FF2B5EF4-FFF2-40B4-BE49-F238E27FC236}">
                <a16:creationId xmlns:a16="http://schemas.microsoft.com/office/drawing/2014/main" id="{F52FDE41-7CE4-490F-1B53-8F8CE19AF5B3}"/>
              </a:ext>
            </a:extLst>
          </p:cNvPr>
          <p:cNvSpPr>
            <a:spLocks noGrp="1"/>
          </p:cNvSpPr>
          <p:nvPr>
            <p:ph type="body" idx="1"/>
          </p:nvPr>
        </p:nvSpPr>
        <p:spPr/>
        <p:txBody>
          <a:bodyPr/>
          <a:lstStyle/>
          <a:p>
            <a:r>
              <a:rPr lang="en-US" dirty="0"/>
              <a:t>A brief example</a:t>
            </a:r>
          </a:p>
        </p:txBody>
      </p:sp>
    </p:spTree>
    <p:extLst>
      <p:ext uri="{BB962C8B-B14F-4D97-AF65-F5344CB8AC3E}">
        <p14:creationId xmlns:p14="http://schemas.microsoft.com/office/powerpoint/2010/main" val="4054367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usiness woman standing arms crossed">
            <a:extLst>
              <a:ext uri="{FF2B5EF4-FFF2-40B4-BE49-F238E27FC236}">
                <a16:creationId xmlns:a16="http://schemas.microsoft.com/office/drawing/2014/main" id="{0B5AE1B2-AB4A-6D05-48B0-B9759D2D79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4199" y="2276680"/>
            <a:ext cx="585866" cy="2286000"/>
          </a:xfrm>
          <a:prstGeom prst="rect">
            <a:avLst/>
          </a:prstGeom>
        </p:spPr>
      </p:pic>
      <p:pic>
        <p:nvPicPr>
          <p:cNvPr id="7" name="Picture 6" descr="Business woman hand on chin">
            <a:extLst>
              <a:ext uri="{FF2B5EF4-FFF2-40B4-BE49-F238E27FC236}">
                <a16:creationId xmlns:a16="http://schemas.microsoft.com/office/drawing/2014/main" id="{F979FF08-BED2-FE81-BFBF-60BB5C3005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3190" y="4173647"/>
            <a:ext cx="705133" cy="2286000"/>
          </a:xfrm>
          <a:prstGeom prst="rect">
            <a:avLst/>
          </a:prstGeom>
        </p:spPr>
      </p:pic>
      <p:sp>
        <p:nvSpPr>
          <p:cNvPr id="19" name="TextBox 18">
            <a:extLst>
              <a:ext uri="{FF2B5EF4-FFF2-40B4-BE49-F238E27FC236}">
                <a16:creationId xmlns:a16="http://schemas.microsoft.com/office/drawing/2014/main" id="{2869CB82-E3D2-B392-A852-21789661B74B}"/>
              </a:ext>
            </a:extLst>
          </p:cNvPr>
          <p:cNvSpPr txBox="1"/>
          <p:nvPr/>
        </p:nvSpPr>
        <p:spPr>
          <a:xfrm>
            <a:off x="587490" y="439952"/>
            <a:ext cx="3370923" cy="1754326"/>
          </a:xfrm>
          <a:prstGeom prst="rect">
            <a:avLst/>
          </a:prstGeom>
          <a:noFill/>
        </p:spPr>
        <p:txBody>
          <a:bodyPr wrap="square" rtlCol="0">
            <a:spAutoFit/>
          </a:bodyPr>
          <a:lstStyle/>
          <a:p>
            <a:r>
              <a:rPr lang="en-US" b="1" dirty="0">
                <a:solidFill>
                  <a:schemeClr val="accent3">
                    <a:lumMod val="75000"/>
                  </a:schemeClr>
                </a:solidFill>
              </a:rPr>
              <a:t>Environment</a:t>
            </a:r>
          </a:p>
          <a:p>
            <a:pPr marL="285750" indent="-285750">
              <a:buFont typeface="Arial" panose="020B0604020202020204" pitchFamily="34" charset="0"/>
              <a:buChar char="•"/>
            </a:pPr>
            <a:r>
              <a:rPr lang="en-US" dirty="0"/>
              <a:t>Lives in Colorado</a:t>
            </a:r>
          </a:p>
          <a:p>
            <a:pPr marL="285750" indent="-285750">
              <a:buFont typeface="Arial" panose="020B0604020202020204" pitchFamily="34" charset="0"/>
              <a:buChar char="•"/>
            </a:pPr>
            <a:r>
              <a:rPr lang="en-US" dirty="0"/>
              <a:t>Lives in a mountain town</a:t>
            </a:r>
          </a:p>
          <a:p>
            <a:pPr marL="285750" indent="-285750">
              <a:buFont typeface="Arial" panose="020B0604020202020204" pitchFamily="34" charset="0"/>
              <a:buChar char="•"/>
            </a:pPr>
            <a:r>
              <a:rPr lang="en-US" dirty="0"/>
              <a:t>30-mile daily commute to differing locations</a:t>
            </a:r>
          </a:p>
          <a:p>
            <a:pPr marL="285750" indent="-285750">
              <a:buFont typeface="Arial" panose="020B0604020202020204" pitchFamily="34" charset="0"/>
              <a:buChar char="•"/>
            </a:pPr>
            <a:r>
              <a:rPr lang="en-US" dirty="0"/>
              <a:t>No children</a:t>
            </a:r>
          </a:p>
        </p:txBody>
      </p:sp>
      <p:sp>
        <p:nvSpPr>
          <p:cNvPr id="20" name="TextBox 19">
            <a:extLst>
              <a:ext uri="{FF2B5EF4-FFF2-40B4-BE49-F238E27FC236}">
                <a16:creationId xmlns:a16="http://schemas.microsoft.com/office/drawing/2014/main" id="{7CC9001E-6D66-3E89-97DA-F11E832B9936}"/>
              </a:ext>
            </a:extLst>
          </p:cNvPr>
          <p:cNvSpPr txBox="1"/>
          <p:nvPr/>
        </p:nvSpPr>
        <p:spPr>
          <a:xfrm>
            <a:off x="571831" y="4709780"/>
            <a:ext cx="3695242" cy="2308324"/>
          </a:xfrm>
          <a:prstGeom prst="rect">
            <a:avLst/>
          </a:prstGeom>
          <a:noFill/>
        </p:spPr>
        <p:txBody>
          <a:bodyPr wrap="none" rtlCol="0">
            <a:spAutoFit/>
          </a:bodyPr>
          <a:lstStyle/>
          <a:p>
            <a:r>
              <a:rPr lang="en-US" b="1" dirty="0">
                <a:solidFill>
                  <a:schemeClr val="accent5">
                    <a:lumMod val="75000"/>
                  </a:schemeClr>
                </a:solidFill>
              </a:rPr>
              <a:t>Person</a:t>
            </a:r>
          </a:p>
          <a:p>
            <a:pPr marL="285750" indent="-285750">
              <a:buFont typeface="Arial" panose="020B0604020202020204" pitchFamily="34" charset="0"/>
              <a:buChar char="•"/>
            </a:pPr>
            <a:r>
              <a:rPr lang="en-US" dirty="0"/>
              <a:t>Owns her second car</a:t>
            </a:r>
          </a:p>
          <a:p>
            <a:pPr marL="285750" indent="-285750">
              <a:buFont typeface="Arial" panose="020B0604020202020204" pitchFamily="34" charset="0"/>
              <a:buChar char="•"/>
            </a:pPr>
            <a:r>
              <a:rPr lang="en-US" dirty="0"/>
              <a:t>Never purchased a car on her own</a:t>
            </a:r>
          </a:p>
          <a:p>
            <a:pPr marL="285750" indent="-285750">
              <a:buFont typeface="Arial" panose="020B0604020202020204" pitchFamily="34" charset="0"/>
              <a:buChar char="•"/>
            </a:pPr>
            <a:r>
              <a:rPr lang="en-US" dirty="0"/>
              <a:t>Strongly independent</a:t>
            </a:r>
          </a:p>
          <a:p>
            <a:pPr marL="285750" indent="-285750">
              <a:buFont typeface="Arial" panose="020B0604020202020204" pitchFamily="34" charset="0"/>
              <a:buChar char="•"/>
            </a:pPr>
            <a:r>
              <a:rPr lang="en-US" dirty="0"/>
              <a:t>Moderate income</a:t>
            </a:r>
          </a:p>
          <a:p>
            <a:pPr marL="285750" indent="-285750">
              <a:buFont typeface="Arial" panose="020B0604020202020204" pitchFamily="34" charset="0"/>
              <a:buChar char="•"/>
            </a:pPr>
            <a:r>
              <a:rPr lang="en-US" dirty="0"/>
              <a:t>Active lifestyle</a:t>
            </a:r>
          </a:p>
          <a:p>
            <a:pPr marL="285750" indent="-285750">
              <a:buFont typeface="Arial" panose="020B0604020202020204" pitchFamily="34" charset="0"/>
              <a:buChar char="•"/>
            </a:pPr>
            <a:r>
              <a:rPr lang="en-US" dirty="0"/>
              <a:t>Etc.</a:t>
            </a:r>
          </a:p>
          <a:p>
            <a:endParaRPr lang="en-US" dirty="0"/>
          </a:p>
        </p:txBody>
      </p:sp>
      <p:sp>
        <p:nvSpPr>
          <p:cNvPr id="21" name="TextBox 20">
            <a:extLst>
              <a:ext uri="{FF2B5EF4-FFF2-40B4-BE49-F238E27FC236}">
                <a16:creationId xmlns:a16="http://schemas.microsoft.com/office/drawing/2014/main" id="{BB137DB0-27B2-354F-4EF6-8A170C80B4FF}"/>
              </a:ext>
            </a:extLst>
          </p:cNvPr>
          <p:cNvSpPr txBox="1"/>
          <p:nvPr/>
        </p:nvSpPr>
        <p:spPr>
          <a:xfrm>
            <a:off x="3130251" y="2598614"/>
            <a:ext cx="3370923" cy="1477328"/>
          </a:xfrm>
          <a:prstGeom prst="rect">
            <a:avLst/>
          </a:prstGeom>
          <a:noFill/>
        </p:spPr>
        <p:txBody>
          <a:bodyPr wrap="none" rtlCol="0">
            <a:spAutoFit/>
          </a:bodyPr>
          <a:lstStyle/>
          <a:p>
            <a:r>
              <a:rPr lang="en-US" dirty="0"/>
              <a:t>Prospect for a new vehicle?</a:t>
            </a:r>
          </a:p>
          <a:p>
            <a:pPr marL="285750" indent="-285750">
              <a:buFont typeface="Arial" panose="020B0604020202020204" pitchFamily="34" charset="0"/>
              <a:buChar char="•"/>
            </a:pPr>
            <a:r>
              <a:rPr lang="en-US" dirty="0">
                <a:solidFill>
                  <a:srgbClr val="00B050"/>
                </a:solidFill>
              </a:rPr>
              <a:t>YES</a:t>
            </a:r>
          </a:p>
          <a:p>
            <a:endParaRPr lang="en-US" dirty="0"/>
          </a:p>
          <a:p>
            <a:r>
              <a:rPr lang="en-US" dirty="0"/>
              <a:t>Prospect for Public Transportation</a:t>
            </a:r>
          </a:p>
          <a:p>
            <a:pPr marL="285750" indent="-285750">
              <a:buFont typeface="Arial" panose="020B0604020202020204" pitchFamily="34" charset="0"/>
              <a:buChar char="•"/>
            </a:pPr>
            <a:r>
              <a:rPr lang="en-US" dirty="0">
                <a:solidFill>
                  <a:srgbClr val="C00000"/>
                </a:solidFill>
              </a:rPr>
              <a:t>NO</a:t>
            </a:r>
          </a:p>
        </p:txBody>
      </p:sp>
      <p:sp>
        <p:nvSpPr>
          <p:cNvPr id="23" name="TextBox 22">
            <a:extLst>
              <a:ext uri="{FF2B5EF4-FFF2-40B4-BE49-F238E27FC236}">
                <a16:creationId xmlns:a16="http://schemas.microsoft.com/office/drawing/2014/main" id="{80B51CEA-28B4-03AC-E84F-1AFEA86BDD03}"/>
              </a:ext>
            </a:extLst>
          </p:cNvPr>
          <p:cNvSpPr txBox="1"/>
          <p:nvPr/>
        </p:nvSpPr>
        <p:spPr>
          <a:xfrm>
            <a:off x="2308212" y="-94841"/>
            <a:ext cx="7619843" cy="584775"/>
          </a:xfrm>
          <a:prstGeom prst="rect">
            <a:avLst/>
          </a:prstGeom>
          <a:noFill/>
        </p:spPr>
        <p:txBody>
          <a:bodyPr wrap="none" rtlCol="0">
            <a:spAutoFit/>
          </a:bodyPr>
          <a:lstStyle/>
          <a:p>
            <a:r>
              <a:rPr lang="en-US" sz="3200" dirty="0"/>
              <a:t>Is this Person a Prospect or a Non-prospect? </a:t>
            </a:r>
          </a:p>
        </p:txBody>
      </p:sp>
      <p:cxnSp>
        <p:nvCxnSpPr>
          <p:cNvPr id="25" name="Straight Arrow Connector 24">
            <a:extLst>
              <a:ext uri="{FF2B5EF4-FFF2-40B4-BE49-F238E27FC236}">
                <a16:creationId xmlns:a16="http://schemas.microsoft.com/office/drawing/2014/main" id="{57EBD5F5-75B1-53FA-6833-AC352E6F1039}"/>
              </a:ext>
            </a:extLst>
          </p:cNvPr>
          <p:cNvCxnSpPr/>
          <p:nvPr/>
        </p:nvCxnSpPr>
        <p:spPr>
          <a:xfrm>
            <a:off x="3130251" y="1638636"/>
            <a:ext cx="618979" cy="82321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BF4B09C-8A03-3176-0E74-79B5E8A7B57B}"/>
              </a:ext>
            </a:extLst>
          </p:cNvPr>
          <p:cNvCxnSpPr>
            <a:cxnSpLocks/>
          </p:cNvCxnSpPr>
          <p:nvPr/>
        </p:nvCxnSpPr>
        <p:spPr>
          <a:xfrm flipV="1">
            <a:off x="3017709" y="4252118"/>
            <a:ext cx="618979" cy="82321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8" name="Arrow: Right 27">
            <a:extLst>
              <a:ext uri="{FF2B5EF4-FFF2-40B4-BE49-F238E27FC236}">
                <a16:creationId xmlns:a16="http://schemas.microsoft.com/office/drawing/2014/main" id="{D7317A74-8625-4C0B-23A0-EB8A0EA75E72}"/>
              </a:ext>
            </a:extLst>
          </p:cNvPr>
          <p:cNvSpPr/>
          <p:nvPr/>
        </p:nvSpPr>
        <p:spPr>
          <a:xfrm>
            <a:off x="6501174" y="2907350"/>
            <a:ext cx="618978" cy="5011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2">
            <a:extLst>
              <a:ext uri="{FF2B5EF4-FFF2-40B4-BE49-F238E27FC236}">
                <a16:creationId xmlns:a16="http://schemas.microsoft.com/office/drawing/2014/main" id="{E3CB9EAB-78E7-1F06-9251-450F5EEFEEEE}"/>
              </a:ext>
            </a:extLst>
          </p:cNvPr>
          <p:cNvSpPr txBox="1"/>
          <p:nvPr/>
        </p:nvSpPr>
        <p:spPr>
          <a:xfrm>
            <a:off x="7691360" y="1720840"/>
            <a:ext cx="3854878" cy="3416320"/>
          </a:xfrm>
          <a:prstGeom prst="rect">
            <a:avLst/>
          </a:prstGeom>
          <a:noFill/>
        </p:spPr>
        <p:txBody>
          <a:bodyPr wrap="square" rtlCol="0">
            <a:spAutoFit/>
          </a:bodyPr>
          <a:lstStyle/>
          <a:p>
            <a:r>
              <a:rPr lang="en-US" b="1" dirty="0">
                <a:solidFill>
                  <a:schemeClr val="accent4">
                    <a:lumMod val="75000"/>
                  </a:schemeClr>
                </a:solidFill>
              </a:rPr>
              <a:t>Appetite</a:t>
            </a:r>
          </a:p>
          <a:p>
            <a:pPr marL="285750" indent="-285750">
              <a:buFont typeface="Arial" panose="020B0604020202020204" pitchFamily="34" charset="0"/>
              <a:buChar char="•"/>
            </a:pPr>
            <a:r>
              <a:rPr lang="en-US" dirty="0"/>
              <a:t>Wants a new car</a:t>
            </a:r>
          </a:p>
          <a:p>
            <a:pPr marL="285750" indent="-285750">
              <a:buFont typeface="Arial" panose="020B0604020202020204" pitchFamily="34" charset="0"/>
              <a:buChar char="•"/>
            </a:pPr>
            <a:r>
              <a:rPr lang="en-US" dirty="0"/>
              <a:t>Preferred 4-wheel or all-wheel drive</a:t>
            </a:r>
          </a:p>
          <a:p>
            <a:pPr marL="285750" indent="-285750">
              <a:buFont typeface="Arial" panose="020B0604020202020204" pitchFamily="34" charset="0"/>
              <a:buChar char="•"/>
            </a:pPr>
            <a:r>
              <a:rPr lang="en-US" dirty="0"/>
              <a:t>Sporty</a:t>
            </a:r>
          </a:p>
          <a:p>
            <a:pPr marL="285750" indent="-285750">
              <a:buFont typeface="Arial" panose="020B0604020202020204" pitchFamily="34" charset="0"/>
              <a:buChar char="•"/>
            </a:pPr>
            <a:r>
              <a:rPr lang="en-US" dirty="0"/>
              <a:t>Fuel efficient</a:t>
            </a:r>
          </a:p>
          <a:p>
            <a:pPr marL="742950" lvl="1" indent="-285750">
              <a:buFont typeface="Arial" panose="020B0604020202020204" pitchFamily="34" charset="0"/>
              <a:buChar char="•"/>
            </a:pPr>
            <a:r>
              <a:rPr lang="en-US" dirty="0"/>
              <a:t>Could be hybrid or electric</a:t>
            </a:r>
          </a:p>
          <a:p>
            <a:pPr marL="285750" indent="-285750">
              <a:buFont typeface="Arial" panose="020B0604020202020204" pitchFamily="34" charset="0"/>
              <a:buChar char="•"/>
            </a:pPr>
            <a:r>
              <a:rPr lang="en-US" dirty="0"/>
              <a:t>Wants carrying capacity for dogs/luggage/sporting equipment</a:t>
            </a:r>
          </a:p>
          <a:p>
            <a:pPr marL="285750" indent="-285750">
              <a:buFont typeface="Arial" panose="020B0604020202020204" pitchFamily="34" charset="0"/>
              <a:buChar char="•"/>
            </a:pPr>
            <a:r>
              <a:rPr lang="en-US" dirty="0"/>
              <a:t>Prefers American-made</a:t>
            </a:r>
          </a:p>
          <a:p>
            <a:pPr marL="285750" indent="-285750">
              <a:buFont typeface="Arial" panose="020B0604020202020204" pitchFamily="34" charset="0"/>
              <a:buChar char="•"/>
            </a:pPr>
            <a:r>
              <a:rPr lang="en-US" dirty="0">
                <a:solidFill>
                  <a:srgbClr val="C00000"/>
                </a:solidFill>
              </a:rPr>
              <a:t>Note: each of these attributes will have a different level of importance (weight)</a:t>
            </a:r>
          </a:p>
        </p:txBody>
      </p:sp>
    </p:spTree>
    <p:extLst>
      <p:ext uri="{BB962C8B-B14F-4D97-AF65-F5344CB8AC3E}">
        <p14:creationId xmlns:p14="http://schemas.microsoft.com/office/powerpoint/2010/main" val="29255627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usiness woman standing arms crossed">
            <a:extLst>
              <a:ext uri="{FF2B5EF4-FFF2-40B4-BE49-F238E27FC236}">
                <a16:creationId xmlns:a16="http://schemas.microsoft.com/office/drawing/2014/main" id="{0B5AE1B2-AB4A-6D05-48B0-B9759D2D79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3615" y="166526"/>
            <a:ext cx="585866" cy="2286000"/>
          </a:xfrm>
          <a:prstGeom prst="rect">
            <a:avLst/>
          </a:prstGeom>
        </p:spPr>
      </p:pic>
      <p:pic>
        <p:nvPicPr>
          <p:cNvPr id="15" name="Picture 14" descr="Business woman thumbs down">
            <a:extLst>
              <a:ext uri="{FF2B5EF4-FFF2-40B4-BE49-F238E27FC236}">
                <a16:creationId xmlns:a16="http://schemas.microsoft.com/office/drawing/2014/main" id="{82CAF07D-1EDE-7C37-FEE9-E2F6582E0B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3280" y="3378515"/>
            <a:ext cx="943199" cy="2286000"/>
          </a:xfrm>
          <a:prstGeom prst="rect">
            <a:avLst/>
          </a:prstGeom>
        </p:spPr>
      </p:pic>
      <p:pic>
        <p:nvPicPr>
          <p:cNvPr id="17" name="Picture 16" descr="Business woman cheering one hand">
            <a:extLst>
              <a:ext uri="{FF2B5EF4-FFF2-40B4-BE49-F238E27FC236}">
                <a16:creationId xmlns:a16="http://schemas.microsoft.com/office/drawing/2014/main" id="{A3C147E3-720A-A5ED-02E7-EC8C8E5EC7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8855" y="3738302"/>
            <a:ext cx="929456" cy="2286000"/>
          </a:xfrm>
          <a:prstGeom prst="rect">
            <a:avLst/>
          </a:prstGeom>
        </p:spPr>
      </p:pic>
      <p:sp>
        <p:nvSpPr>
          <p:cNvPr id="19" name="TextBox 18">
            <a:extLst>
              <a:ext uri="{FF2B5EF4-FFF2-40B4-BE49-F238E27FC236}">
                <a16:creationId xmlns:a16="http://schemas.microsoft.com/office/drawing/2014/main" id="{2869CB82-E3D2-B392-A852-21789661B74B}"/>
              </a:ext>
            </a:extLst>
          </p:cNvPr>
          <p:cNvSpPr txBox="1"/>
          <p:nvPr/>
        </p:nvSpPr>
        <p:spPr>
          <a:xfrm>
            <a:off x="254603" y="0"/>
            <a:ext cx="3370923" cy="1754326"/>
          </a:xfrm>
          <a:prstGeom prst="rect">
            <a:avLst/>
          </a:prstGeom>
          <a:noFill/>
        </p:spPr>
        <p:txBody>
          <a:bodyPr wrap="square" rtlCol="0">
            <a:spAutoFit/>
          </a:bodyPr>
          <a:lstStyle/>
          <a:p>
            <a:r>
              <a:rPr lang="en-US" b="1" dirty="0"/>
              <a:t>Environment</a:t>
            </a:r>
          </a:p>
          <a:p>
            <a:pPr marL="285750" indent="-285750">
              <a:buFont typeface="Arial" panose="020B0604020202020204" pitchFamily="34" charset="0"/>
              <a:buChar char="•"/>
            </a:pPr>
            <a:r>
              <a:rPr lang="en-US" dirty="0"/>
              <a:t>Lives in Colorado</a:t>
            </a:r>
          </a:p>
          <a:p>
            <a:pPr marL="285750" indent="-285750">
              <a:buFont typeface="Arial" panose="020B0604020202020204" pitchFamily="34" charset="0"/>
              <a:buChar char="•"/>
            </a:pPr>
            <a:r>
              <a:rPr lang="en-US" dirty="0"/>
              <a:t>Lives in a mountain town</a:t>
            </a:r>
          </a:p>
          <a:p>
            <a:pPr marL="285750" indent="-285750">
              <a:buFont typeface="Arial" panose="020B0604020202020204" pitchFamily="34" charset="0"/>
              <a:buChar char="•"/>
            </a:pPr>
            <a:r>
              <a:rPr lang="en-US" dirty="0"/>
              <a:t>30-mile daily commute to differing locations</a:t>
            </a:r>
          </a:p>
          <a:p>
            <a:pPr marL="285750" indent="-285750">
              <a:buFont typeface="Arial" panose="020B0604020202020204" pitchFamily="34" charset="0"/>
              <a:buChar char="•"/>
            </a:pPr>
            <a:r>
              <a:rPr lang="en-US" dirty="0"/>
              <a:t>No children</a:t>
            </a:r>
          </a:p>
        </p:txBody>
      </p:sp>
      <p:sp>
        <p:nvSpPr>
          <p:cNvPr id="20" name="TextBox 19">
            <a:extLst>
              <a:ext uri="{FF2B5EF4-FFF2-40B4-BE49-F238E27FC236}">
                <a16:creationId xmlns:a16="http://schemas.microsoft.com/office/drawing/2014/main" id="{7CC9001E-6D66-3E89-97DA-F11E832B9936}"/>
              </a:ext>
            </a:extLst>
          </p:cNvPr>
          <p:cNvSpPr txBox="1"/>
          <p:nvPr/>
        </p:nvSpPr>
        <p:spPr>
          <a:xfrm>
            <a:off x="5502859" y="-36696"/>
            <a:ext cx="3695242" cy="2308324"/>
          </a:xfrm>
          <a:prstGeom prst="rect">
            <a:avLst/>
          </a:prstGeom>
          <a:noFill/>
        </p:spPr>
        <p:txBody>
          <a:bodyPr wrap="none" rtlCol="0">
            <a:spAutoFit/>
          </a:bodyPr>
          <a:lstStyle/>
          <a:p>
            <a:r>
              <a:rPr lang="en-US" b="1" dirty="0"/>
              <a:t>Person</a:t>
            </a:r>
          </a:p>
          <a:p>
            <a:pPr marL="285750" indent="-285750">
              <a:buFont typeface="Arial" panose="020B0604020202020204" pitchFamily="34" charset="0"/>
              <a:buChar char="•"/>
            </a:pPr>
            <a:r>
              <a:rPr lang="en-US" dirty="0"/>
              <a:t>Owns her second car</a:t>
            </a:r>
          </a:p>
          <a:p>
            <a:pPr marL="285750" indent="-285750">
              <a:buFont typeface="Arial" panose="020B0604020202020204" pitchFamily="34" charset="0"/>
              <a:buChar char="•"/>
            </a:pPr>
            <a:r>
              <a:rPr lang="en-US" dirty="0"/>
              <a:t>Never purchased a car on her own</a:t>
            </a:r>
          </a:p>
          <a:p>
            <a:pPr marL="285750" indent="-285750">
              <a:buFont typeface="Arial" panose="020B0604020202020204" pitchFamily="34" charset="0"/>
              <a:buChar char="•"/>
            </a:pPr>
            <a:r>
              <a:rPr lang="en-US" dirty="0"/>
              <a:t>Strongly independent</a:t>
            </a:r>
          </a:p>
          <a:p>
            <a:pPr marL="285750" indent="-285750">
              <a:buFont typeface="Arial" panose="020B0604020202020204" pitchFamily="34" charset="0"/>
              <a:buChar char="•"/>
            </a:pPr>
            <a:r>
              <a:rPr lang="en-US" dirty="0"/>
              <a:t>Moderate income</a:t>
            </a:r>
          </a:p>
          <a:p>
            <a:pPr marL="285750" indent="-285750">
              <a:buFont typeface="Arial" panose="020B0604020202020204" pitchFamily="34" charset="0"/>
              <a:buChar char="•"/>
            </a:pPr>
            <a:r>
              <a:rPr lang="en-US" dirty="0"/>
              <a:t>Active lifestyle</a:t>
            </a:r>
          </a:p>
          <a:p>
            <a:pPr marL="285750" indent="-285750">
              <a:buFont typeface="Arial" panose="020B0604020202020204" pitchFamily="34" charset="0"/>
              <a:buChar char="•"/>
            </a:pPr>
            <a:r>
              <a:rPr lang="en-US" dirty="0"/>
              <a:t>Etc.</a:t>
            </a:r>
          </a:p>
          <a:p>
            <a:endParaRPr lang="en-US" dirty="0"/>
          </a:p>
        </p:txBody>
      </p:sp>
      <p:sp>
        <p:nvSpPr>
          <p:cNvPr id="2" name="TextBox 1">
            <a:extLst>
              <a:ext uri="{FF2B5EF4-FFF2-40B4-BE49-F238E27FC236}">
                <a16:creationId xmlns:a16="http://schemas.microsoft.com/office/drawing/2014/main" id="{47A3D68A-D9E2-D710-8037-F5C209C26638}"/>
              </a:ext>
            </a:extLst>
          </p:cNvPr>
          <p:cNvSpPr txBox="1"/>
          <p:nvPr/>
        </p:nvSpPr>
        <p:spPr>
          <a:xfrm>
            <a:off x="1940064" y="2619310"/>
            <a:ext cx="4517583" cy="1077218"/>
          </a:xfrm>
          <a:prstGeom prst="rect">
            <a:avLst/>
          </a:prstGeom>
          <a:noFill/>
        </p:spPr>
        <p:txBody>
          <a:bodyPr wrap="none" rtlCol="0">
            <a:spAutoFit/>
          </a:bodyPr>
          <a:lstStyle/>
          <a:p>
            <a:r>
              <a:rPr lang="en-US" sz="3200" dirty="0"/>
              <a:t>Perceived Usage Situation</a:t>
            </a:r>
          </a:p>
          <a:p>
            <a:pPr algn="ctr"/>
            <a:r>
              <a:rPr lang="en-US" sz="3200" dirty="0"/>
              <a:t>(Appetite)</a:t>
            </a:r>
          </a:p>
        </p:txBody>
      </p:sp>
      <p:sp>
        <p:nvSpPr>
          <p:cNvPr id="3" name="TextBox 2">
            <a:extLst>
              <a:ext uri="{FF2B5EF4-FFF2-40B4-BE49-F238E27FC236}">
                <a16:creationId xmlns:a16="http://schemas.microsoft.com/office/drawing/2014/main" id="{E9ACC64F-4432-BB69-E2D5-F098EE83CBC8}"/>
              </a:ext>
            </a:extLst>
          </p:cNvPr>
          <p:cNvSpPr txBox="1"/>
          <p:nvPr/>
        </p:nvSpPr>
        <p:spPr>
          <a:xfrm>
            <a:off x="254603" y="3378515"/>
            <a:ext cx="3854878" cy="3416320"/>
          </a:xfrm>
          <a:prstGeom prst="rect">
            <a:avLst/>
          </a:prstGeom>
          <a:noFill/>
        </p:spPr>
        <p:txBody>
          <a:bodyPr wrap="square" rtlCol="0">
            <a:spAutoFit/>
          </a:bodyPr>
          <a:lstStyle/>
          <a:p>
            <a:r>
              <a:rPr lang="en-US" b="1" dirty="0"/>
              <a:t>Appetite</a:t>
            </a:r>
          </a:p>
          <a:p>
            <a:pPr marL="285750" indent="-285750">
              <a:buFont typeface="Arial" panose="020B0604020202020204" pitchFamily="34" charset="0"/>
              <a:buChar char="•"/>
            </a:pPr>
            <a:r>
              <a:rPr lang="en-US" dirty="0"/>
              <a:t>Wants a new car</a:t>
            </a:r>
          </a:p>
          <a:p>
            <a:pPr marL="285750" indent="-285750">
              <a:buFont typeface="Arial" panose="020B0604020202020204" pitchFamily="34" charset="0"/>
              <a:buChar char="•"/>
            </a:pPr>
            <a:r>
              <a:rPr lang="en-US" dirty="0"/>
              <a:t>Preferred 4-wheel or all-wheel drive</a:t>
            </a:r>
          </a:p>
          <a:p>
            <a:pPr marL="285750" indent="-285750">
              <a:buFont typeface="Arial" panose="020B0604020202020204" pitchFamily="34" charset="0"/>
              <a:buChar char="•"/>
            </a:pPr>
            <a:r>
              <a:rPr lang="en-US" dirty="0"/>
              <a:t>Sporty</a:t>
            </a:r>
          </a:p>
          <a:p>
            <a:pPr marL="285750" indent="-285750">
              <a:buFont typeface="Arial" panose="020B0604020202020204" pitchFamily="34" charset="0"/>
              <a:buChar char="•"/>
            </a:pPr>
            <a:r>
              <a:rPr lang="en-US" dirty="0"/>
              <a:t>Fuel efficient</a:t>
            </a:r>
          </a:p>
          <a:p>
            <a:pPr marL="742950" lvl="1" indent="-285750">
              <a:buFont typeface="Arial" panose="020B0604020202020204" pitchFamily="34" charset="0"/>
              <a:buChar char="•"/>
            </a:pPr>
            <a:r>
              <a:rPr lang="en-US" dirty="0"/>
              <a:t>Could be hybrid or electric</a:t>
            </a:r>
          </a:p>
          <a:p>
            <a:pPr marL="285750" indent="-285750">
              <a:buFont typeface="Arial" panose="020B0604020202020204" pitchFamily="34" charset="0"/>
              <a:buChar char="•"/>
            </a:pPr>
            <a:r>
              <a:rPr lang="en-US" dirty="0"/>
              <a:t>Wants carrying capacity for dogs/luggage/sporting equipment</a:t>
            </a:r>
          </a:p>
          <a:p>
            <a:pPr marL="285750" indent="-285750">
              <a:buFont typeface="Arial" panose="020B0604020202020204" pitchFamily="34" charset="0"/>
              <a:buChar char="•"/>
            </a:pPr>
            <a:r>
              <a:rPr lang="en-US" dirty="0"/>
              <a:t>Prefers American-made</a:t>
            </a:r>
          </a:p>
          <a:p>
            <a:pPr marL="285750" indent="-285750">
              <a:buFont typeface="Arial" panose="020B0604020202020204" pitchFamily="34" charset="0"/>
              <a:buChar char="•"/>
            </a:pPr>
            <a:r>
              <a:rPr lang="en-US" dirty="0">
                <a:solidFill>
                  <a:srgbClr val="C00000"/>
                </a:solidFill>
              </a:rPr>
              <a:t>Note: each of these attributes will have a different level of importance (weight)</a:t>
            </a:r>
          </a:p>
        </p:txBody>
      </p:sp>
      <p:sp>
        <p:nvSpPr>
          <p:cNvPr id="4" name="TextBox 3">
            <a:extLst>
              <a:ext uri="{FF2B5EF4-FFF2-40B4-BE49-F238E27FC236}">
                <a16:creationId xmlns:a16="http://schemas.microsoft.com/office/drawing/2014/main" id="{3C3DCD96-3163-F9E3-7503-67DC7E5D3AC5}"/>
              </a:ext>
            </a:extLst>
          </p:cNvPr>
          <p:cNvSpPr txBox="1"/>
          <p:nvPr/>
        </p:nvSpPr>
        <p:spPr>
          <a:xfrm>
            <a:off x="5685893" y="3378515"/>
            <a:ext cx="3854878" cy="2031325"/>
          </a:xfrm>
          <a:prstGeom prst="rect">
            <a:avLst/>
          </a:prstGeom>
          <a:noFill/>
        </p:spPr>
        <p:txBody>
          <a:bodyPr wrap="square" rtlCol="0">
            <a:spAutoFit/>
          </a:bodyPr>
          <a:lstStyle/>
          <a:p>
            <a:r>
              <a:rPr lang="en-US" b="1" dirty="0"/>
              <a:t>Constraints</a:t>
            </a:r>
          </a:p>
          <a:p>
            <a:pPr marL="285750" indent="-285750">
              <a:buFont typeface="Arial" panose="020B0604020202020204" pitchFamily="34" charset="0"/>
              <a:buChar char="•"/>
            </a:pPr>
            <a:r>
              <a:rPr lang="en-US" dirty="0"/>
              <a:t>Budget maximum $35,000</a:t>
            </a:r>
          </a:p>
          <a:p>
            <a:pPr marL="285750" indent="-285750">
              <a:buFont typeface="Arial" panose="020B0604020202020204" pitchFamily="34" charset="0"/>
              <a:buChar char="•"/>
            </a:pPr>
            <a:r>
              <a:rPr lang="en-US" dirty="0"/>
              <a:t>Must have four doors</a:t>
            </a:r>
          </a:p>
          <a:p>
            <a:pPr marL="285750" indent="-285750">
              <a:buFont typeface="Arial" panose="020B0604020202020204" pitchFamily="34" charset="0"/>
              <a:buChar char="•"/>
            </a:pPr>
            <a:r>
              <a:rPr lang="en-US" dirty="0"/>
              <a:t>Must have convenient dealership</a:t>
            </a:r>
          </a:p>
          <a:p>
            <a:pPr marL="285750" indent="-285750">
              <a:buFont typeface="Arial" panose="020B0604020202020204" pitchFamily="34" charset="0"/>
              <a:buChar char="•"/>
            </a:pPr>
            <a:r>
              <a:rPr lang="en-US" dirty="0"/>
              <a:t>Must have driver-assist</a:t>
            </a:r>
          </a:p>
          <a:p>
            <a:pPr marL="285750" indent="-285750">
              <a:buFont typeface="Arial" panose="020B0604020202020204" pitchFamily="34" charset="0"/>
              <a:buChar char="•"/>
            </a:pPr>
            <a:r>
              <a:rPr lang="en-US" dirty="0"/>
              <a:t>Must have adaptive cruise</a:t>
            </a:r>
          </a:p>
          <a:p>
            <a:pPr marL="285750" indent="-285750">
              <a:buFont typeface="Arial" panose="020B0604020202020204" pitchFamily="34" charset="0"/>
              <a:buChar char="•"/>
            </a:pPr>
            <a:r>
              <a:rPr lang="en-US" dirty="0"/>
              <a:t>Good snow traction</a:t>
            </a:r>
          </a:p>
        </p:txBody>
      </p:sp>
      <p:cxnSp>
        <p:nvCxnSpPr>
          <p:cNvPr id="6" name="Straight Arrow Connector 5">
            <a:extLst>
              <a:ext uri="{FF2B5EF4-FFF2-40B4-BE49-F238E27FC236}">
                <a16:creationId xmlns:a16="http://schemas.microsoft.com/office/drawing/2014/main" id="{600C3165-AEC2-4DB8-E9DF-5E17B7990742}"/>
              </a:ext>
            </a:extLst>
          </p:cNvPr>
          <p:cNvCxnSpPr>
            <a:cxnSpLocks/>
          </p:cNvCxnSpPr>
          <p:nvPr/>
        </p:nvCxnSpPr>
        <p:spPr>
          <a:xfrm>
            <a:off x="1909698" y="1754326"/>
            <a:ext cx="618979" cy="82321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CEBC5075-9FB9-E4CB-951B-9E1176F71137}"/>
              </a:ext>
            </a:extLst>
          </p:cNvPr>
          <p:cNvCxnSpPr>
            <a:cxnSpLocks/>
          </p:cNvCxnSpPr>
          <p:nvPr/>
        </p:nvCxnSpPr>
        <p:spPr>
          <a:xfrm flipH="1">
            <a:off x="6096000" y="1754326"/>
            <a:ext cx="618979" cy="82321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2813F07-7D94-9622-8A6D-694F1BBF2A47}"/>
              </a:ext>
            </a:extLst>
          </p:cNvPr>
          <p:cNvSpPr txBox="1"/>
          <p:nvPr/>
        </p:nvSpPr>
        <p:spPr>
          <a:xfrm>
            <a:off x="7995139" y="2165931"/>
            <a:ext cx="4222374" cy="400110"/>
          </a:xfrm>
          <a:prstGeom prst="rect">
            <a:avLst/>
          </a:prstGeom>
          <a:noFill/>
        </p:spPr>
        <p:txBody>
          <a:bodyPr wrap="none" rtlCol="0">
            <a:spAutoFit/>
          </a:bodyPr>
          <a:lstStyle/>
          <a:p>
            <a:r>
              <a:rPr lang="en-US" sz="2000" dirty="0">
                <a:solidFill>
                  <a:srgbClr val="0070C0"/>
                </a:solidFill>
              </a:rPr>
              <a:t>Capacity for an offering to create value</a:t>
            </a:r>
          </a:p>
        </p:txBody>
      </p:sp>
      <p:cxnSp>
        <p:nvCxnSpPr>
          <p:cNvPr id="12" name="Straight Arrow Connector 11">
            <a:extLst>
              <a:ext uri="{FF2B5EF4-FFF2-40B4-BE49-F238E27FC236}">
                <a16:creationId xmlns:a16="http://schemas.microsoft.com/office/drawing/2014/main" id="{6C4610F3-5B86-9ABC-86EA-E80A5FB7AB0B}"/>
              </a:ext>
            </a:extLst>
          </p:cNvPr>
          <p:cNvCxnSpPr>
            <a:cxnSpLocks/>
            <a:stCxn id="2" idx="3"/>
          </p:cNvCxnSpPr>
          <p:nvPr/>
        </p:nvCxnSpPr>
        <p:spPr>
          <a:xfrm flipV="1">
            <a:off x="6457647" y="2452526"/>
            <a:ext cx="1537492" cy="705393"/>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18119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usiness woman shrugging">
            <a:extLst>
              <a:ext uri="{FF2B5EF4-FFF2-40B4-BE49-F238E27FC236}">
                <a16:creationId xmlns:a16="http://schemas.microsoft.com/office/drawing/2014/main" id="{FD93BB04-1703-E69F-5F9C-59255222FB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0788" y="156930"/>
            <a:ext cx="1217908" cy="2286000"/>
          </a:xfrm>
          <a:prstGeom prst="rect">
            <a:avLst/>
          </a:prstGeom>
        </p:spPr>
      </p:pic>
      <p:sp>
        <p:nvSpPr>
          <p:cNvPr id="20" name="TextBox 19">
            <a:extLst>
              <a:ext uri="{FF2B5EF4-FFF2-40B4-BE49-F238E27FC236}">
                <a16:creationId xmlns:a16="http://schemas.microsoft.com/office/drawing/2014/main" id="{7CC9001E-6D66-3E89-97DA-F11E832B9936}"/>
              </a:ext>
            </a:extLst>
          </p:cNvPr>
          <p:cNvSpPr txBox="1"/>
          <p:nvPr/>
        </p:nvSpPr>
        <p:spPr>
          <a:xfrm>
            <a:off x="108747" y="0"/>
            <a:ext cx="3695242" cy="2308324"/>
          </a:xfrm>
          <a:prstGeom prst="rect">
            <a:avLst/>
          </a:prstGeom>
          <a:noFill/>
        </p:spPr>
        <p:txBody>
          <a:bodyPr wrap="none" rtlCol="0">
            <a:spAutoFit/>
          </a:bodyPr>
          <a:lstStyle/>
          <a:p>
            <a:r>
              <a:rPr lang="en-US" b="1" dirty="0"/>
              <a:t>Person</a:t>
            </a:r>
          </a:p>
          <a:p>
            <a:pPr marL="285750" indent="-285750">
              <a:buFont typeface="Arial" panose="020B0604020202020204" pitchFamily="34" charset="0"/>
              <a:buChar char="•"/>
            </a:pPr>
            <a:r>
              <a:rPr lang="en-US" dirty="0"/>
              <a:t>Owns her second car</a:t>
            </a:r>
          </a:p>
          <a:p>
            <a:pPr marL="285750" indent="-285750">
              <a:buFont typeface="Arial" panose="020B0604020202020204" pitchFamily="34" charset="0"/>
              <a:buChar char="•"/>
            </a:pPr>
            <a:r>
              <a:rPr lang="en-US" dirty="0"/>
              <a:t>Never purchased a car on her own</a:t>
            </a:r>
          </a:p>
          <a:p>
            <a:pPr marL="285750" indent="-285750">
              <a:buFont typeface="Arial" panose="020B0604020202020204" pitchFamily="34" charset="0"/>
              <a:buChar char="•"/>
            </a:pPr>
            <a:r>
              <a:rPr lang="en-US" dirty="0"/>
              <a:t>Strongly independent</a:t>
            </a:r>
          </a:p>
          <a:p>
            <a:pPr marL="285750" indent="-285750">
              <a:buFont typeface="Arial" panose="020B0604020202020204" pitchFamily="34" charset="0"/>
              <a:buChar char="•"/>
            </a:pPr>
            <a:r>
              <a:rPr lang="en-US" dirty="0"/>
              <a:t>Moderate income</a:t>
            </a:r>
          </a:p>
          <a:p>
            <a:pPr marL="285750" indent="-285750">
              <a:buFont typeface="Arial" panose="020B0604020202020204" pitchFamily="34" charset="0"/>
              <a:buChar char="•"/>
            </a:pPr>
            <a:r>
              <a:rPr lang="en-US" dirty="0"/>
              <a:t>Active lifestyle</a:t>
            </a:r>
          </a:p>
          <a:p>
            <a:pPr marL="285750" indent="-285750">
              <a:buFont typeface="Arial" panose="020B0604020202020204" pitchFamily="34" charset="0"/>
              <a:buChar char="•"/>
            </a:pPr>
            <a:r>
              <a:rPr lang="en-US" dirty="0"/>
              <a:t>Etc.</a:t>
            </a:r>
          </a:p>
          <a:p>
            <a:endParaRPr lang="en-US" dirty="0"/>
          </a:p>
        </p:txBody>
      </p:sp>
      <p:sp>
        <p:nvSpPr>
          <p:cNvPr id="2" name="TextBox 1">
            <a:extLst>
              <a:ext uri="{FF2B5EF4-FFF2-40B4-BE49-F238E27FC236}">
                <a16:creationId xmlns:a16="http://schemas.microsoft.com/office/drawing/2014/main" id="{47A3D68A-D9E2-D710-8037-F5C209C26638}"/>
              </a:ext>
            </a:extLst>
          </p:cNvPr>
          <p:cNvSpPr txBox="1"/>
          <p:nvPr/>
        </p:nvSpPr>
        <p:spPr>
          <a:xfrm>
            <a:off x="1940064" y="2619310"/>
            <a:ext cx="3864135" cy="584775"/>
          </a:xfrm>
          <a:prstGeom prst="rect">
            <a:avLst/>
          </a:prstGeom>
          <a:noFill/>
        </p:spPr>
        <p:txBody>
          <a:bodyPr wrap="none" rtlCol="0">
            <a:spAutoFit/>
          </a:bodyPr>
          <a:lstStyle/>
          <a:p>
            <a:r>
              <a:rPr lang="en-US" sz="3200" dirty="0"/>
              <a:t>Perceived Brand Array</a:t>
            </a:r>
          </a:p>
        </p:txBody>
      </p:sp>
      <p:sp>
        <p:nvSpPr>
          <p:cNvPr id="6" name="TextBox 5">
            <a:extLst>
              <a:ext uri="{FF2B5EF4-FFF2-40B4-BE49-F238E27FC236}">
                <a16:creationId xmlns:a16="http://schemas.microsoft.com/office/drawing/2014/main" id="{092D28D6-8D26-F401-7D98-DB1DC2170DB4}"/>
              </a:ext>
            </a:extLst>
          </p:cNvPr>
          <p:cNvSpPr txBox="1"/>
          <p:nvPr/>
        </p:nvSpPr>
        <p:spPr>
          <a:xfrm>
            <a:off x="43941" y="3386969"/>
            <a:ext cx="12079238" cy="2585323"/>
          </a:xfrm>
          <a:prstGeom prst="rect">
            <a:avLst/>
          </a:prstGeom>
          <a:noFill/>
        </p:spPr>
        <p:txBody>
          <a:bodyPr wrap="square" rtlCol="0">
            <a:spAutoFit/>
          </a:bodyPr>
          <a:lstStyle/>
          <a:p>
            <a:r>
              <a:rPr lang="en-US" b="1" dirty="0"/>
              <a:t>Consumer Decision</a:t>
            </a:r>
          </a:p>
          <a:p>
            <a:r>
              <a:rPr lang="en-US" dirty="0"/>
              <a:t>The consumer’s choice depends on the fit between available options, their appetite, and their constraints.</a:t>
            </a:r>
          </a:p>
          <a:p>
            <a:r>
              <a:rPr lang="en-US" dirty="0"/>
              <a:t>Their personal attributes interact with elements in the marketplace to develop a perception of the ability of each option to meet their appetite for the product category.</a:t>
            </a:r>
          </a:p>
          <a:p>
            <a:endParaRPr lang="en-US" dirty="0"/>
          </a:p>
          <a:p>
            <a:r>
              <a:rPr lang="en-US" dirty="0"/>
              <a:t>Not all occasions result in purchase/consumption. If none of the available options fall within their constraints and match their appetite, they may defer purchase/consumption.</a:t>
            </a:r>
          </a:p>
          <a:p>
            <a:endParaRPr lang="en-US" dirty="0"/>
          </a:p>
          <a:p>
            <a:r>
              <a:rPr lang="en-US" dirty="0"/>
              <a:t>The fit between the consumer’s appetite and the available options can be quantified using one of several attitude models.</a:t>
            </a:r>
          </a:p>
        </p:txBody>
      </p:sp>
      <p:cxnSp>
        <p:nvCxnSpPr>
          <p:cNvPr id="8" name="Straight Arrow Connector 7">
            <a:extLst>
              <a:ext uri="{FF2B5EF4-FFF2-40B4-BE49-F238E27FC236}">
                <a16:creationId xmlns:a16="http://schemas.microsoft.com/office/drawing/2014/main" id="{2BD9C120-9BD0-3228-3CDF-F8AF518C0CF5}"/>
              </a:ext>
            </a:extLst>
          </p:cNvPr>
          <p:cNvCxnSpPr>
            <a:cxnSpLocks/>
          </p:cNvCxnSpPr>
          <p:nvPr/>
        </p:nvCxnSpPr>
        <p:spPr>
          <a:xfrm>
            <a:off x="1909698" y="1754326"/>
            <a:ext cx="618979" cy="82321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DFEBC51-58D5-5515-6659-ADCEF81CCDFA}"/>
              </a:ext>
            </a:extLst>
          </p:cNvPr>
          <p:cNvCxnSpPr>
            <a:cxnSpLocks/>
          </p:cNvCxnSpPr>
          <p:nvPr/>
        </p:nvCxnSpPr>
        <p:spPr>
          <a:xfrm flipH="1">
            <a:off x="6096000" y="1754326"/>
            <a:ext cx="618979" cy="82321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FD16D3C-A5CC-9CC0-95B8-FD794B229C2A}"/>
              </a:ext>
            </a:extLst>
          </p:cNvPr>
          <p:cNvSpPr txBox="1"/>
          <p:nvPr/>
        </p:nvSpPr>
        <p:spPr>
          <a:xfrm>
            <a:off x="6931631" y="-36696"/>
            <a:ext cx="3370923" cy="3693319"/>
          </a:xfrm>
          <a:prstGeom prst="rect">
            <a:avLst/>
          </a:prstGeom>
          <a:noFill/>
        </p:spPr>
        <p:txBody>
          <a:bodyPr wrap="square" rtlCol="0">
            <a:spAutoFit/>
          </a:bodyPr>
          <a:lstStyle/>
          <a:p>
            <a:r>
              <a:rPr lang="en-US" b="1" dirty="0"/>
              <a:t>Brand Array</a:t>
            </a:r>
          </a:p>
          <a:p>
            <a:pPr marL="285750" indent="-285750">
              <a:buFont typeface="Arial" panose="020B0604020202020204" pitchFamily="34" charset="0"/>
              <a:buChar char="•"/>
            </a:pPr>
            <a:r>
              <a:rPr lang="en-US" dirty="0"/>
              <a:t>Brand A</a:t>
            </a:r>
          </a:p>
          <a:p>
            <a:pPr marL="742950" lvl="1" indent="-285750">
              <a:buFont typeface="Arial" panose="020B0604020202020204" pitchFamily="34" charset="0"/>
              <a:buChar char="•"/>
            </a:pPr>
            <a:r>
              <a:rPr lang="en-US" dirty="0"/>
              <a:t>Models 1, 2, 3, 4</a:t>
            </a:r>
          </a:p>
          <a:p>
            <a:pPr marL="742950" lvl="1" indent="-285750">
              <a:buFont typeface="Arial" panose="020B0604020202020204" pitchFamily="34" charset="0"/>
              <a:buChar char="•"/>
            </a:pPr>
            <a:r>
              <a:rPr lang="en-US" dirty="0"/>
              <a:t>Advertising</a:t>
            </a:r>
          </a:p>
          <a:p>
            <a:pPr marL="742950" lvl="1" indent="-285750">
              <a:buFont typeface="Arial" panose="020B0604020202020204" pitchFamily="34" charset="0"/>
              <a:buChar char="•"/>
            </a:pPr>
            <a:r>
              <a:rPr lang="en-US" dirty="0"/>
              <a:t>Incentives</a:t>
            </a:r>
          </a:p>
          <a:p>
            <a:pPr marL="742950" lvl="1" indent="-285750">
              <a:buFont typeface="Arial" panose="020B0604020202020204" pitchFamily="34" charset="0"/>
              <a:buChar char="•"/>
            </a:pPr>
            <a:r>
              <a:rPr lang="en-US" dirty="0"/>
              <a:t>Affective response</a:t>
            </a:r>
          </a:p>
          <a:p>
            <a:pPr marL="285750" indent="-285750">
              <a:buFont typeface="Arial" panose="020B0604020202020204" pitchFamily="34" charset="0"/>
              <a:buChar char="•"/>
            </a:pPr>
            <a:r>
              <a:rPr lang="en-US" dirty="0"/>
              <a:t>Brand A</a:t>
            </a:r>
          </a:p>
          <a:p>
            <a:pPr marL="742950" lvl="1" indent="-285750">
              <a:buFont typeface="Arial" panose="020B0604020202020204" pitchFamily="34" charset="0"/>
              <a:buChar char="•"/>
            </a:pPr>
            <a:r>
              <a:rPr lang="en-US" dirty="0"/>
              <a:t>Models 1, 2, 3, 4</a:t>
            </a:r>
          </a:p>
          <a:p>
            <a:pPr marL="742950" lvl="1" indent="-285750">
              <a:buFont typeface="Arial" panose="020B0604020202020204" pitchFamily="34" charset="0"/>
              <a:buChar char="•"/>
            </a:pPr>
            <a:r>
              <a:rPr lang="en-US" dirty="0"/>
              <a:t>Advertising</a:t>
            </a:r>
          </a:p>
          <a:p>
            <a:pPr marL="742950" lvl="1" indent="-285750">
              <a:buFont typeface="Arial" panose="020B0604020202020204" pitchFamily="34" charset="0"/>
              <a:buChar char="•"/>
            </a:pPr>
            <a:r>
              <a:rPr lang="en-US" dirty="0"/>
              <a:t>Incentives</a:t>
            </a:r>
          </a:p>
          <a:p>
            <a:pPr marL="742950" lvl="1" indent="-285750">
              <a:buFont typeface="Arial" panose="020B0604020202020204" pitchFamily="34" charset="0"/>
              <a:buChar char="•"/>
            </a:pPr>
            <a:r>
              <a:rPr lang="en-US" dirty="0"/>
              <a:t>Affective response</a:t>
            </a:r>
          </a:p>
          <a:p>
            <a:pPr lvl="1"/>
            <a:endParaRPr lang="en-US" dirty="0"/>
          </a:p>
          <a:p>
            <a:endParaRPr lang="en-US" dirty="0"/>
          </a:p>
        </p:txBody>
      </p:sp>
    </p:spTree>
    <p:extLst>
      <p:ext uri="{BB962C8B-B14F-4D97-AF65-F5344CB8AC3E}">
        <p14:creationId xmlns:p14="http://schemas.microsoft.com/office/powerpoint/2010/main" val="1005902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0E893-FDED-9E0D-2C30-9EE4D294DF64}"/>
            </a:ext>
          </a:extLst>
        </p:cNvPr>
        <p:cNvGrpSpPr/>
        <p:nvPr/>
      </p:nvGrpSpPr>
      <p:grpSpPr>
        <a:xfrm>
          <a:off x="0" y="0"/>
          <a:ext cx="0" cy="0"/>
          <a:chOff x="0" y="0"/>
          <a:chExt cx="0" cy="0"/>
        </a:xfrm>
      </p:grpSpPr>
      <p:pic>
        <p:nvPicPr>
          <p:cNvPr id="5" name="Picture 4" descr="Business woman standing arms crossed">
            <a:extLst>
              <a:ext uri="{FF2B5EF4-FFF2-40B4-BE49-F238E27FC236}">
                <a16:creationId xmlns:a16="http://schemas.microsoft.com/office/drawing/2014/main" id="{E2FC5D89-FE91-55AC-F30B-C07C83F836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4199" y="2276680"/>
            <a:ext cx="585866" cy="2286000"/>
          </a:xfrm>
          <a:prstGeom prst="rect">
            <a:avLst/>
          </a:prstGeom>
        </p:spPr>
      </p:pic>
      <p:pic>
        <p:nvPicPr>
          <p:cNvPr id="7" name="Picture 6" descr="Business woman hand on chin">
            <a:extLst>
              <a:ext uri="{FF2B5EF4-FFF2-40B4-BE49-F238E27FC236}">
                <a16:creationId xmlns:a16="http://schemas.microsoft.com/office/drawing/2014/main" id="{61A9F832-E836-EE23-58C3-547073F2AF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5234" y="1455614"/>
            <a:ext cx="705133" cy="2286000"/>
          </a:xfrm>
          <a:prstGeom prst="rect">
            <a:avLst/>
          </a:prstGeom>
        </p:spPr>
      </p:pic>
      <p:sp>
        <p:nvSpPr>
          <p:cNvPr id="19" name="TextBox 18">
            <a:extLst>
              <a:ext uri="{FF2B5EF4-FFF2-40B4-BE49-F238E27FC236}">
                <a16:creationId xmlns:a16="http://schemas.microsoft.com/office/drawing/2014/main" id="{641221B8-FA82-BC8A-4080-E2C3ABE6324F}"/>
              </a:ext>
            </a:extLst>
          </p:cNvPr>
          <p:cNvSpPr txBox="1"/>
          <p:nvPr/>
        </p:nvSpPr>
        <p:spPr>
          <a:xfrm>
            <a:off x="587490" y="439952"/>
            <a:ext cx="3370923" cy="1754326"/>
          </a:xfrm>
          <a:prstGeom prst="rect">
            <a:avLst/>
          </a:prstGeom>
          <a:noFill/>
        </p:spPr>
        <p:txBody>
          <a:bodyPr wrap="square" rtlCol="0">
            <a:spAutoFit/>
          </a:bodyPr>
          <a:lstStyle/>
          <a:p>
            <a:r>
              <a:rPr lang="en-US" b="1" dirty="0">
                <a:solidFill>
                  <a:schemeClr val="accent3">
                    <a:lumMod val="75000"/>
                  </a:schemeClr>
                </a:solidFill>
              </a:rPr>
              <a:t>Environment</a:t>
            </a:r>
          </a:p>
          <a:p>
            <a:pPr marL="285750" indent="-285750">
              <a:buFont typeface="Arial" panose="020B0604020202020204" pitchFamily="34" charset="0"/>
              <a:buChar char="•"/>
            </a:pPr>
            <a:r>
              <a:rPr lang="en-US" dirty="0"/>
              <a:t>Lives in Colorado</a:t>
            </a:r>
          </a:p>
          <a:p>
            <a:pPr marL="285750" indent="-285750">
              <a:buFont typeface="Arial" panose="020B0604020202020204" pitchFamily="34" charset="0"/>
              <a:buChar char="•"/>
            </a:pPr>
            <a:r>
              <a:rPr lang="en-US" dirty="0"/>
              <a:t>Lives in a mountain town</a:t>
            </a:r>
          </a:p>
          <a:p>
            <a:pPr marL="285750" indent="-285750">
              <a:buFont typeface="Arial" panose="020B0604020202020204" pitchFamily="34" charset="0"/>
              <a:buChar char="•"/>
            </a:pPr>
            <a:r>
              <a:rPr lang="en-US" dirty="0"/>
              <a:t>30-mile daily commute to differing locations</a:t>
            </a:r>
          </a:p>
          <a:p>
            <a:pPr marL="285750" indent="-285750">
              <a:buFont typeface="Arial" panose="020B0604020202020204" pitchFamily="34" charset="0"/>
              <a:buChar char="•"/>
            </a:pPr>
            <a:r>
              <a:rPr lang="en-US" dirty="0"/>
              <a:t>No children</a:t>
            </a:r>
          </a:p>
        </p:txBody>
      </p:sp>
      <p:sp>
        <p:nvSpPr>
          <p:cNvPr id="20" name="TextBox 19">
            <a:extLst>
              <a:ext uri="{FF2B5EF4-FFF2-40B4-BE49-F238E27FC236}">
                <a16:creationId xmlns:a16="http://schemas.microsoft.com/office/drawing/2014/main" id="{F5833A6B-B953-9542-B4FE-B23CABC7D1FF}"/>
              </a:ext>
            </a:extLst>
          </p:cNvPr>
          <p:cNvSpPr txBox="1"/>
          <p:nvPr/>
        </p:nvSpPr>
        <p:spPr>
          <a:xfrm>
            <a:off x="571831" y="4709780"/>
            <a:ext cx="3695242" cy="2308324"/>
          </a:xfrm>
          <a:prstGeom prst="rect">
            <a:avLst/>
          </a:prstGeom>
          <a:noFill/>
        </p:spPr>
        <p:txBody>
          <a:bodyPr wrap="none" rtlCol="0">
            <a:spAutoFit/>
          </a:bodyPr>
          <a:lstStyle/>
          <a:p>
            <a:r>
              <a:rPr lang="en-US" b="1" dirty="0">
                <a:solidFill>
                  <a:schemeClr val="accent5">
                    <a:lumMod val="75000"/>
                  </a:schemeClr>
                </a:solidFill>
              </a:rPr>
              <a:t>Person</a:t>
            </a:r>
          </a:p>
          <a:p>
            <a:pPr marL="285750" indent="-285750">
              <a:buFont typeface="Arial" panose="020B0604020202020204" pitchFamily="34" charset="0"/>
              <a:buChar char="•"/>
            </a:pPr>
            <a:r>
              <a:rPr lang="en-US" dirty="0"/>
              <a:t>Owns her second car</a:t>
            </a:r>
          </a:p>
          <a:p>
            <a:pPr marL="285750" indent="-285750">
              <a:buFont typeface="Arial" panose="020B0604020202020204" pitchFamily="34" charset="0"/>
              <a:buChar char="•"/>
            </a:pPr>
            <a:r>
              <a:rPr lang="en-US" dirty="0"/>
              <a:t>Never purchased a car on her own</a:t>
            </a:r>
          </a:p>
          <a:p>
            <a:pPr marL="285750" indent="-285750">
              <a:buFont typeface="Arial" panose="020B0604020202020204" pitchFamily="34" charset="0"/>
              <a:buChar char="•"/>
            </a:pPr>
            <a:r>
              <a:rPr lang="en-US" dirty="0"/>
              <a:t>Strongly independent</a:t>
            </a:r>
          </a:p>
          <a:p>
            <a:pPr marL="285750" indent="-285750">
              <a:buFont typeface="Arial" panose="020B0604020202020204" pitchFamily="34" charset="0"/>
              <a:buChar char="•"/>
            </a:pPr>
            <a:r>
              <a:rPr lang="en-US" dirty="0"/>
              <a:t>Moderate income</a:t>
            </a:r>
          </a:p>
          <a:p>
            <a:pPr marL="285750" indent="-285750">
              <a:buFont typeface="Arial" panose="020B0604020202020204" pitchFamily="34" charset="0"/>
              <a:buChar char="•"/>
            </a:pPr>
            <a:r>
              <a:rPr lang="en-US" dirty="0"/>
              <a:t>Active lifestyle</a:t>
            </a:r>
          </a:p>
          <a:p>
            <a:pPr marL="285750" indent="-285750">
              <a:buFont typeface="Arial" panose="020B0604020202020204" pitchFamily="34" charset="0"/>
              <a:buChar char="•"/>
            </a:pPr>
            <a:r>
              <a:rPr lang="en-US" dirty="0"/>
              <a:t>Etc.</a:t>
            </a:r>
          </a:p>
          <a:p>
            <a:endParaRPr lang="en-US" dirty="0"/>
          </a:p>
        </p:txBody>
      </p:sp>
      <p:sp>
        <p:nvSpPr>
          <p:cNvPr id="21" name="TextBox 20">
            <a:extLst>
              <a:ext uri="{FF2B5EF4-FFF2-40B4-BE49-F238E27FC236}">
                <a16:creationId xmlns:a16="http://schemas.microsoft.com/office/drawing/2014/main" id="{D914BC2B-07A8-4C6F-3FF5-054FBFE5D7D7}"/>
              </a:ext>
            </a:extLst>
          </p:cNvPr>
          <p:cNvSpPr txBox="1"/>
          <p:nvPr/>
        </p:nvSpPr>
        <p:spPr>
          <a:xfrm>
            <a:off x="3130251" y="2598614"/>
            <a:ext cx="3370923" cy="1477328"/>
          </a:xfrm>
          <a:prstGeom prst="rect">
            <a:avLst/>
          </a:prstGeom>
          <a:noFill/>
        </p:spPr>
        <p:txBody>
          <a:bodyPr wrap="none" rtlCol="0">
            <a:spAutoFit/>
          </a:bodyPr>
          <a:lstStyle/>
          <a:p>
            <a:r>
              <a:rPr lang="en-US" dirty="0"/>
              <a:t>Prospect for a new vehicle?</a:t>
            </a:r>
          </a:p>
          <a:p>
            <a:pPr marL="285750" indent="-285750">
              <a:buFont typeface="Arial" panose="020B0604020202020204" pitchFamily="34" charset="0"/>
              <a:buChar char="•"/>
            </a:pPr>
            <a:r>
              <a:rPr lang="en-US" dirty="0">
                <a:solidFill>
                  <a:srgbClr val="00B050"/>
                </a:solidFill>
              </a:rPr>
              <a:t>YES</a:t>
            </a:r>
          </a:p>
          <a:p>
            <a:endParaRPr lang="en-US" dirty="0"/>
          </a:p>
          <a:p>
            <a:r>
              <a:rPr lang="en-US" dirty="0"/>
              <a:t>Prospect for Public Transportation</a:t>
            </a:r>
          </a:p>
          <a:p>
            <a:pPr marL="285750" indent="-285750">
              <a:buFont typeface="Arial" panose="020B0604020202020204" pitchFamily="34" charset="0"/>
              <a:buChar char="•"/>
            </a:pPr>
            <a:r>
              <a:rPr lang="en-US" dirty="0">
                <a:solidFill>
                  <a:srgbClr val="C00000"/>
                </a:solidFill>
              </a:rPr>
              <a:t>NO</a:t>
            </a:r>
          </a:p>
        </p:txBody>
      </p:sp>
      <p:sp>
        <p:nvSpPr>
          <p:cNvPr id="22" name="TextBox 21">
            <a:extLst>
              <a:ext uri="{FF2B5EF4-FFF2-40B4-BE49-F238E27FC236}">
                <a16:creationId xmlns:a16="http://schemas.microsoft.com/office/drawing/2014/main" id="{6AD3C28A-118A-5D5C-2CA5-62B5FE1F3E12}"/>
              </a:ext>
            </a:extLst>
          </p:cNvPr>
          <p:cNvSpPr txBox="1"/>
          <p:nvPr/>
        </p:nvSpPr>
        <p:spPr>
          <a:xfrm>
            <a:off x="7400130" y="3929333"/>
            <a:ext cx="4060279" cy="2585323"/>
          </a:xfrm>
          <a:prstGeom prst="rect">
            <a:avLst/>
          </a:prstGeom>
          <a:noFill/>
        </p:spPr>
        <p:txBody>
          <a:bodyPr wrap="none" rtlCol="0">
            <a:spAutoFit/>
          </a:bodyPr>
          <a:lstStyle/>
          <a:p>
            <a:r>
              <a:rPr lang="en-US" dirty="0"/>
              <a:t>Prospect for Elements in the Brand Array:</a:t>
            </a:r>
          </a:p>
          <a:p>
            <a:pPr marL="285750" indent="-285750">
              <a:buFont typeface="Arial" panose="020B0604020202020204" pitchFamily="34" charset="0"/>
              <a:buChar char="•"/>
            </a:pPr>
            <a:r>
              <a:rPr lang="en-US" dirty="0"/>
              <a:t>Ferrari, </a:t>
            </a:r>
            <a:r>
              <a:rPr lang="en-US" dirty="0" err="1"/>
              <a:t>Porche</a:t>
            </a:r>
            <a:r>
              <a:rPr lang="en-US" dirty="0"/>
              <a:t>, </a:t>
            </a:r>
          </a:p>
          <a:p>
            <a:pPr marL="742950" lvl="1" indent="-285750">
              <a:buFont typeface="Arial" panose="020B0604020202020204" pitchFamily="34" charset="0"/>
              <a:buChar char="•"/>
            </a:pPr>
            <a:r>
              <a:rPr lang="en-US" dirty="0">
                <a:solidFill>
                  <a:srgbClr val="C00000"/>
                </a:solidFill>
              </a:rPr>
              <a:t>NO</a:t>
            </a:r>
          </a:p>
          <a:p>
            <a:pPr marL="285750" indent="-285750">
              <a:buFont typeface="Arial" panose="020B0604020202020204" pitchFamily="34" charset="0"/>
              <a:buChar char="•"/>
            </a:pPr>
            <a:r>
              <a:rPr lang="en-US" dirty="0"/>
              <a:t>Chevrolet, Ford, Toyota, etc.</a:t>
            </a:r>
          </a:p>
          <a:p>
            <a:pPr marL="742950" lvl="1" indent="-285750">
              <a:buFont typeface="Arial" panose="020B0604020202020204" pitchFamily="34" charset="0"/>
              <a:buChar char="•"/>
            </a:pPr>
            <a:r>
              <a:rPr lang="en-US" dirty="0">
                <a:solidFill>
                  <a:srgbClr val="00B050"/>
                </a:solidFill>
              </a:rPr>
              <a:t>YES</a:t>
            </a:r>
          </a:p>
          <a:p>
            <a:pPr marL="285750" indent="-285750">
              <a:buFont typeface="Arial" panose="020B0604020202020204" pitchFamily="34" charset="0"/>
              <a:buChar char="•"/>
            </a:pPr>
            <a:r>
              <a:rPr lang="en-US" dirty="0"/>
              <a:t>Large SUV</a:t>
            </a:r>
          </a:p>
          <a:p>
            <a:pPr marL="742950" lvl="1" indent="-285750">
              <a:buFont typeface="Arial" panose="020B0604020202020204" pitchFamily="34" charset="0"/>
              <a:buChar char="•"/>
            </a:pPr>
            <a:r>
              <a:rPr lang="en-US" dirty="0">
                <a:solidFill>
                  <a:srgbClr val="C00000"/>
                </a:solidFill>
              </a:rPr>
              <a:t>NO</a:t>
            </a:r>
          </a:p>
          <a:p>
            <a:pPr marL="285750" indent="-285750">
              <a:buFont typeface="Arial" panose="020B0604020202020204" pitchFamily="34" charset="0"/>
              <a:buChar char="•"/>
            </a:pPr>
            <a:r>
              <a:rPr lang="en-US" dirty="0"/>
              <a:t>Etc.</a:t>
            </a:r>
          </a:p>
          <a:p>
            <a:pPr marL="285750" indent="-285750">
              <a:buFont typeface="Arial" panose="020B0604020202020204" pitchFamily="34" charset="0"/>
              <a:buChar char="•"/>
            </a:pPr>
            <a:endParaRPr lang="en-US" dirty="0"/>
          </a:p>
        </p:txBody>
      </p:sp>
      <p:sp>
        <p:nvSpPr>
          <p:cNvPr id="23" name="TextBox 22">
            <a:extLst>
              <a:ext uri="{FF2B5EF4-FFF2-40B4-BE49-F238E27FC236}">
                <a16:creationId xmlns:a16="http://schemas.microsoft.com/office/drawing/2014/main" id="{14D4C53E-7E36-95B4-DB20-EE7479176FC4}"/>
              </a:ext>
            </a:extLst>
          </p:cNvPr>
          <p:cNvSpPr txBox="1"/>
          <p:nvPr/>
        </p:nvSpPr>
        <p:spPr>
          <a:xfrm>
            <a:off x="2308212" y="-94841"/>
            <a:ext cx="7619843" cy="584775"/>
          </a:xfrm>
          <a:prstGeom prst="rect">
            <a:avLst/>
          </a:prstGeom>
          <a:noFill/>
        </p:spPr>
        <p:txBody>
          <a:bodyPr wrap="none" rtlCol="0">
            <a:spAutoFit/>
          </a:bodyPr>
          <a:lstStyle/>
          <a:p>
            <a:r>
              <a:rPr lang="en-US" sz="3200" dirty="0"/>
              <a:t>Is this Person a Prospect or a Non-prospect? </a:t>
            </a:r>
          </a:p>
        </p:txBody>
      </p:sp>
      <p:cxnSp>
        <p:nvCxnSpPr>
          <p:cNvPr id="25" name="Straight Arrow Connector 24">
            <a:extLst>
              <a:ext uri="{FF2B5EF4-FFF2-40B4-BE49-F238E27FC236}">
                <a16:creationId xmlns:a16="http://schemas.microsoft.com/office/drawing/2014/main" id="{9F7F01EB-AD56-DC2C-C7CA-ABC779A0B731}"/>
              </a:ext>
            </a:extLst>
          </p:cNvPr>
          <p:cNvCxnSpPr/>
          <p:nvPr/>
        </p:nvCxnSpPr>
        <p:spPr>
          <a:xfrm>
            <a:off x="3130251" y="1638636"/>
            <a:ext cx="618979" cy="82321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B97EF9F-1A0B-38C8-3101-239364057BBD}"/>
              </a:ext>
            </a:extLst>
          </p:cNvPr>
          <p:cNvCxnSpPr>
            <a:cxnSpLocks/>
          </p:cNvCxnSpPr>
          <p:nvPr/>
        </p:nvCxnSpPr>
        <p:spPr>
          <a:xfrm flipV="1">
            <a:off x="3017709" y="4252118"/>
            <a:ext cx="618979" cy="82321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8" name="Arrow: Right 27">
            <a:extLst>
              <a:ext uri="{FF2B5EF4-FFF2-40B4-BE49-F238E27FC236}">
                <a16:creationId xmlns:a16="http://schemas.microsoft.com/office/drawing/2014/main" id="{28B2605D-7DC5-79D3-937B-4EB835507F92}"/>
              </a:ext>
            </a:extLst>
          </p:cNvPr>
          <p:cNvSpPr/>
          <p:nvPr/>
        </p:nvSpPr>
        <p:spPr>
          <a:xfrm>
            <a:off x="6501174" y="2907350"/>
            <a:ext cx="618978" cy="5011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oneTexte 2">
            <a:extLst>
              <a:ext uri="{FF2B5EF4-FFF2-40B4-BE49-F238E27FC236}">
                <a16:creationId xmlns:a16="http://schemas.microsoft.com/office/drawing/2014/main" id="{123BBFEC-F7BD-590B-91D7-57669F38B130}"/>
              </a:ext>
            </a:extLst>
          </p:cNvPr>
          <p:cNvSpPr txBox="1"/>
          <p:nvPr/>
        </p:nvSpPr>
        <p:spPr>
          <a:xfrm>
            <a:off x="7400130" y="804368"/>
            <a:ext cx="3914502" cy="646331"/>
          </a:xfrm>
          <a:prstGeom prst="rect">
            <a:avLst/>
          </a:prstGeom>
          <a:noFill/>
        </p:spPr>
        <p:txBody>
          <a:bodyPr wrap="square">
            <a:spAutoFit/>
          </a:bodyPr>
          <a:lstStyle/>
          <a:p>
            <a:r>
              <a:rPr lang="en-US" b="1" dirty="0">
                <a:solidFill>
                  <a:schemeClr val="accent4">
                    <a:lumMod val="75000"/>
                  </a:schemeClr>
                </a:solidFill>
              </a:rPr>
              <a:t>Appetite</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3322431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9956E4-16AF-8E7A-B25B-0454E488D0EE}"/>
              </a:ext>
            </a:extLst>
          </p:cNvPr>
          <p:cNvSpPr>
            <a:spLocks noGrp="1"/>
          </p:cNvSpPr>
          <p:nvPr>
            <p:ph type="title"/>
          </p:nvPr>
        </p:nvSpPr>
        <p:spPr/>
        <p:txBody>
          <a:bodyPr/>
          <a:lstStyle/>
          <a:p>
            <a:r>
              <a:rPr lang="en-US" dirty="0"/>
              <a:t>Prospects for dog food</a:t>
            </a:r>
          </a:p>
        </p:txBody>
      </p:sp>
      <p:sp>
        <p:nvSpPr>
          <p:cNvPr id="3" name="Espace réservé du contenu 2">
            <a:extLst>
              <a:ext uri="{FF2B5EF4-FFF2-40B4-BE49-F238E27FC236}">
                <a16:creationId xmlns:a16="http://schemas.microsoft.com/office/drawing/2014/main" id="{1E063552-A7EF-225C-861E-E98B64BFB029}"/>
              </a:ext>
            </a:extLst>
          </p:cNvPr>
          <p:cNvSpPr>
            <a:spLocks noGrp="1"/>
          </p:cNvSpPr>
          <p:nvPr>
            <p:ph idx="1"/>
          </p:nvPr>
        </p:nvSpPr>
        <p:spPr/>
        <p:txBody>
          <a:bodyPr>
            <a:normAutofit lnSpcReduction="10000"/>
          </a:bodyPr>
          <a:lstStyle/>
          <a:p>
            <a:r>
              <a:rPr lang="en-US" dirty="0"/>
              <a:t>There are certain characteristics that serve as dichotomous differentiators between Prospects and Non-prospects for Dog Food</a:t>
            </a:r>
          </a:p>
          <a:p>
            <a:pPr lvl="1"/>
            <a:r>
              <a:rPr lang="en-US" dirty="0"/>
              <a:t>How many dogs do you own? </a:t>
            </a:r>
            <a:r>
              <a:rPr lang="en-US" sz="1800" dirty="0">
                <a:solidFill>
                  <a:srgbClr val="0070C0"/>
                </a:solidFill>
              </a:rPr>
              <a:t>(The answer to this question may tell us whether someone is a prospect for dog food but gives no insight into their motivations or what type of dog food they may purchase.)</a:t>
            </a:r>
            <a:r>
              <a:rPr lang="en-US" dirty="0"/>
              <a:t> </a:t>
            </a:r>
          </a:p>
          <a:p>
            <a:pPr lvl="2"/>
            <a:r>
              <a:rPr lang="en-US" dirty="0"/>
              <a:t>0 dogs – very likely to be a non-prospect</a:t>
            </a:r>
          </a:p>
          <a:p>
            <a:pPr lvl="2"/>
            <a:r>
              <a:rPr lang="en-US" dirty="0"/>
              <a:t>1 dog – very likely to be a prospect </a:t>
            </a:r>
            <a:r>
              <a:rPr lang="en-US" dirty="0">
                <a:solidFill>
                  <a:srgbClr val="C00000"/>
                </a:solidFill>
              </a:rPr>
              <a:t>(tendency towards certain dog food attributes)</a:t>
            </a:r>
          </a:p>
          <a:p>
            <a:pPr lvl="2"/>
            <a:r>
              <a:rPr lang="en-US" dirty="0"/>
              <a:t>2 – 3 dogs – very likely to be a prospect </a:t>
            </a:r>
            <a:r>
              <a:rPr lang="en-US" dirty="0">
                <a:solidFill>
                  <a:srgbClr val="C00000"/>
                </a:solidFill>
              </a:rPr>
              <a:t>(need more information to determine appetites)</a:t>
            </a:r>
          </a:p>
          <a:p>
            <a:pPr lvl="2"/>
            <a:r>
              <a:rPr lang="en-US" dirty="0"/>
              <a:t>4 or more – likely to be a prospect </a:t>
            </a:r>
            <a:r>
              <a:rPr lang="en-US" dirty="0">
                <a:solidFill>
                  <a:srgbClr val="C00000"/>
                </a:solidFill>
              </a:rPr>
              <a:t>(tendency towards certain dog food attributes)</a:t>
            </a:r>
          </a:p>
          <a:p>
            <a:pPr lvl="2"/>
            <a:endParaRPr lang="en-US" dirty="0">
              <a:solidFill>
                <a:srgbClr val="C00000"/>
              </a:solidFill>
            </a:endParaRPr>
          </a:p>
          <a:p>
            <a:pPr marL="0" indent="0">
              <a:buNone/>
            </a:pPr>
            <a:r>
              <a:rPr lang="en-US" sz="2000" dirty="0"/>
              <a:t>People who don’t own dogs almost never buy dog food (Non-Prospects)</a:t>
            </a:r>
          </a:p>
          <a:p>
            <a:pPr marL="0" indent="0">
              <a:buNone/>
            </a:pPr>
            <a:r>
              <a:rPr lang="en-US" sz="2000" dirty="0"/>
              <a:t>Most of those who own dogs buy dog food but have very different appetites (wants/needs) for dog food, depending on other attributes.</a:t>
            </a:r>
          </a:p>
          <a:p>
            <a:pPr marL="914400" lvl="2" indent="0">
              <a:buNone/>
            </a:pPr>
            <a:endParaRPr lang="en-US" dirty="0">
              <a:solidFill>
                <a:srgbClr val="C00000"/>
              </a:solidFill>
            </a:endParaRPr>
          </a:p>
        </p:txBody>
      </p:sp>
      <p:sp>
        <p:nvSpPr>
          <p:cNvPr id="4" name="ZoneTexte 3">
            <a:extLst>
              <a:ext uri="{FF2B5EF4-FFF2-40B4-BE49-F238E27FC236}">
                <a16:creationId xmlns:a16="http://schemas.microsoft.com/office/drawing/2014/main" id="{FC984EC8-4E5B-B2A8-16C2-1F0F0697AD24}"/>
              </a:ext>
            </a:extLst>
          </p:cNvPr>
          <p:cNvSpPr txBox="1"/>
          <p:nvPr/>
        </p:nvSpPr>
        <p:spPr>
          <a:xfrm rot="704230">
            <a:off x="5374567" y="377445"/>
            <a:ext cx="1937390" cy="369332"/>
          </a:xfrm>
          <a:prstGeom prst="rect">
            <a:avLst/>
          </a:prstGeom>
          <a:noFill/>
        </p:spPr>
        <p:txBody>
          <a:bodyPr wrap="none" rtlCol="0">
            <a:spAutoFit/>
          </a:bodyPr>
          <a:lstStyle/>
          <a:p>
            <a:r>
              <a:rPr lang="en-US" b="1" dirty="0">
                <a:solidFill>
                  <a:srgbClr val="C00000"/>
                </a:solidFill>
              </a:rPr>
              <a:t>Another example </a:t>
            </a:r>
          </a:p>
        </p:txBody>
      </p:sp>
      <p:sp>
        <p:nvSpPr>
          <p:cNvPr id="5" name="ZoneTexte 4">
            <a:extLst>
              <a:ext uri="{FF2B5EF4-FFF2-40B4-BE49-F238E27FC236}">
                <a16:creationId xmlns:a16="http://schemas.microsoft.com/office/drawing/2014/main" id="{DF397EB4-B7CC-CE33-6E4D-DBBDDFDC1D33}"/>
              </a:ext>
            </a:extLst>
          </p:cNvPr>
          <p:cNvSpPr txBox="1"/>
          <p:nvPr/>
        </p:nvSpPr>
        <p:spPr>
          <a:xfrm>
            <a:off x="7892664" y="558319"/>
            <a:ext cx="4103594" cy="923330"/>
          </a:xfrm>
          <a:prstGeom prst="rect">
            <a:avLst/>
          </a:prstGeom>
          <a:noFill/>
        </p:spPr>
        <p:txBody>
          <a:bodyPr wrap="square" rtlCol="0">
            <a:spAutoFit/>
          </a:bodyPr>
          <a:lstStyle/>
          <a:p>
            <a:r>
              <a:rPr lang="en-US" b="1" dirty="0">
                <a:solidFill>
                  <a:srgbClr val="C00000"/>
                </a:solidFill>
              </a:rPr>
              <a:t>This is based on a study of how often and which brands of dog food people actually purchased.</a:t>
            </a:r>
          </a:p>
        </p:txBody>
      </p:sp>
    </p:spTree>
    <p:extLst>
      <p:ext uri="{BB962C8B-B14F-4D97-AF65-F5344CB8AC3E}">
        <p14:creationId xmlns:p14="http://schemas.microsoft.com/office/powerpoint/2010/main" val="7046022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492128-52C5-B922-F535-43305C5114EF}"/>
              </a:ext>
            </a:extLst>
          </p:cNvPr>
          <p:cNvSpPr>
            <a:spLocks noGrp="1"/>
          </p:cNvSpPr>
          <p:nvPr>
            <p:ph type="title"/>
          </p:nvPr>
        </p:nvSpPr>
        <p:spPr/>
        <p:txBody>
          <a:bodyPr/>
          <a:lstStyle/>
          <a:p>
            <a:r>
              <a:rPr lang="en-US" dirty="0"/>
              <a:t>Determinants of brand choice for dog food</a:t>
            </a:r>
          </a:p>
        </p:txBody>
      </p:sp>
      <p:sp>
        <p:nvSpPr>
          <p:cNvPr id="3" name="Espace réservé du contenu 2">
            <a:extLst>
              <a:ext uri="{FF2B5EF4-FFF2-40B4-BE49-F238E27FC236}">
                <a16:creationId xmlns:a16="http://schemas.microsoft.com/office/drawing/2014/main" id="{1F15C0BC-5031-9955-A0D0-FA5BA1A11A83}"/>
              </a:ext>
            </a:extLst>
          </p:cNvPr>
          <p:cNvSpPr>
            <a:spLocks noGrp="1"/>
          </p:cNvSpPr>
          <p:nvPr>
            <p:ph idx="1"/>
          </p:nvPr>
        </p:nvSpPr>
        <p:spPr/>
        <p:txBody>
          <a:bodyPr/>
          <a:lstStyle/>
          <a:p>
            <a:r>
              <a:rPr lang="en-US" dirty="0"/>
              <a:t>Dog owners’ responses to these questions had a significant impact on brand choice</a:t>
            </a:r>
          </a:p>
          <a:p>
            <a:pPr lvl="1"/>
            <a:r>
              <a:rPr lang="en-US" dirty="0"/>
              <a:t>My dog is a member of the family (strongly disagree to strongly agree)</a:t>
            </a:r>
          </a:p>
          <a:p>
            <a:pPr lvl="1"/>
            <a:r>
              <a:rPr lang="en-US" dirty="0"/>
              <a:t>How old is your dog? (puppy, 1-3 years, 4-7 years, 8 years or older)</a:t>
            </a:r>
          </a:p>
          <a:p>
            <a:pPr lvl="1"/>
            <a:r>
              <a:rPr lang="en-US" dirty="0"/>
              <a:t>It’s important to me that my dog(s) enjoy(s) the food they eat</a:t>
            </a:r>
          </a:p>
          <a:p>
            <a:pPr lvl="1"/>
            <a:r>
              <a:rPr lang="en-US" dirty="0"/>
              <a:t>I believe that all dog food brands are basically the same</a:t>
            </a:r>
          </a:p>
          <a:p>
            <a:pPr lvl="1"/>
            <a:endParaRPr lang="en-US" dirty="0"/>
          </a:p>
          <a:p>
            <a:r>
              <a:rPr lang="en-US" dirty="0"/>
              <a:t>The answers to these questions were significantly related to which brands of food dog owners purchased and how much they were willing to pay</a:t>
            </a:r>
          </a:p>
          <a:p>
            <a:pPr lvl="1"/>
            <a:endParaRPr lang="en-US" dirty="0"/>
          </a:p>
        </p:txBody>
      </p:sp>
    </p:spTree>
    <p:extLst>
      <p:ext uri="{BB962C8B-B14F-4D97-AF65-F5344CB8AC3E}">
        <p14:creationId xmlns:p14="http://schemas.microsoft.com/office/powerpoint/2010/main" val="24548243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E0F8AC-080F-1BAE-B977-331627FB18BC}"/>
              </a:ext>
            </a:extLst>
          </p:cNvPr>
          <p:cNvSpPr>
            <a:spLocks noGrp="1"/>
          </p:cNvSpPr>
          <p:nvPr>
            <p:ph type="title"/>
          </p:nvPr>
        </p:nvSpPr>
        <p:spPr/>
        <p:txBody>
          <a:bodyPr>
            <a:normAutofit/>
          </a:bodyPr>
          <a:lstStyle/>
          <a:p>
            <a:r>
              <a:rPr lang="en-US" sz="2800" dirty="0"/>
              <a:t>Different perceptions of the product-use situation resulted in different appetites for dog food</a:t>
            </a:r>
          </a:p>
        </p:txBody>
      </p:sp>
      <p:sp>
        <p:nvSpPr>
          <p:cNvPr id="3" name="Espace réservé du contenu 2">
            <a:extLst>
              <a:ext uri="{FF2B5EF4-FFF2-40B4-BE49-F238E27FC236}">
                <a16:creationId xmlns:a16="http://schemas.microsoft.com/office/drawing/2014/main" id="{D6A60DA2-ABFA-9A28-1723-59551BCC50D0}"/>
              </a:ext>
            </a:extLst>
          </p:cNvPr>
          <p:cNvSpPr>
            <a:spLocks noGrp="1"/>
          </p:cNvSpPr>
          <p:nvPr>
            <p:ph idx="1"/>
          </p:nvPr>
        </p:nvSpPr>
        <p:spPr/>
        <p:txBody>
          <a:bodyPr/>
          <a:lstStyle/>
          <a:p>
            <a:r>
              <a:rPr lang="en-US" dirty="0"/>
              <a:t>For example:</a:t>
            </a:r>
          </a:p>
          <a:p>
            <a:r>
              <a:rPr lang="en-US" dirty="0"/>
              <a:t>Regardless of demographic attributes, owners who see their dog as part of the family were pickier about brands and were willing to pay more, particularly if they believe that certain brands of dog food really are different.</a:t>
            </a:r>
          </a:p>
          <a:p>
            <a:r>
              <a:rPr lang="en-US" dirty="0"/>
              <a:t>People with older dogs wanted different attributes in their dog food than those with younger dogs or puppies</a:t>
            </a:r>
          </a:p>
          <a:p>
            <a:endParaRPr lang="en-US" dirty="0"/>
          </a:p>
          <a:p>
            <a:endParaRPr lang="en-US" dirty="0"/>
          </a:p>
        </p:txBody>
      </p:sp>
    </p:spTree>
    <p:extLst>
      <p:ext uri="{BB962C8B-B14F-4D97-AF65-F5344CB8AC3E}">
        <p14:creationId xmlns:p14="http://schemas.microsoft.com/office/powerpoint/2010/main" val="28939751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6CA23E-30BC-6D9F-FC92-A2FCF778EC80}"/>
              </a:ext>
            </a:extLst>
          </p:cNvPr>
          <p:cNvSpPr>
            <a:spLocks noGrp="1"/>
          </p:cNvSpPr>
          <p:nvPr>
            <p:ph type="title"/>
          </p:nvPr>
        </p:nvSpPr>
        <p:spPr/>
        <p:txBody>
          <a:bodyPr/>
          <a:lstStyle/>
          <a:p>
            <a:r>
              <a:rPr lang="en-US" dirty="0"/>
              <a:t>At least for dog food,</a:t>
            </a:r>
          </a:p>
        </p:txBody>
      </p:sp>
      <p:sp>
        <p:nvSpPr>
          <p:cNvPr id="3" name="Espace réservé du contenu 2">
            <a:extLst>
              <a:ext uri="{FF2B5EF4-FFF2-40B4-BE49-F238E27FC236}">
                <a16:creationId xmlns:a16="http://schemas.microsoft.com/office/drawing/2014/main" id="{95DA6DFC-5FB0-EC0A-E591-FCF510EFAC1C}"/>
              </a:ext>
            </a:extLst>
          </p:cNvPr>
          <p:cNvSpPr>
            <a:spLocks noGrp="1"/>
          </p:cNvSpPr>
          <p:nvPr>
            <p:ph idx="1"/>
          </p:nvPr>
        </p:nvSpPr>
        <p:spPr/>
        <p:txBody>
          <a:bodyPr/>
          <a:lstStyle/>
          <a:p>
            <a:r>
              <a:rPr lang="en-US" dirty="0"/>
              <a:t>Dog ownership, which could be considered a demographic variable, gives us a strong indication as to whether or not someone is a prospect for the product category.</a:t>
            </a:r>
          </a:p>
          <a:p>
            <a:r>
              <a:rPr lang="en-US" dirty="0"/>
              <a:t>However, designing an offering with characteristics that satisfy the wants and needs of different segments requires insights into the different ways that consumers view the purchase and the benefits they are seeking.</a:t>
            </a:r>
          </a:p>
          <a:p>
            <a:r>
              <a:rPr lang="en-US" dirty="0"/>
              <a:t>The real difference between which food dog owners purchase derives from their perception of the product-use situation, their resulting </a:t>
            </a:r>
            <a:r>
              <a:rPr lang="en-US"/>
              <a:t>product appetite.</a:t>
            </a:r>
            <a:endParaRPr lang="en-US" dirty="0"/>
          </a:p>
        </p:txBody>
      </p:sp>
    </p:spTree>
    <p:extLst>
      <p:ext uri="{BB962C8B-B14F-4D97-AF65-F5344CB8AC3E}">
        <p14:creationId xmlns:p14="http://schemas.microsoft.com/office/powerpoint/2010/main" val="42637564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CDCB0-2984-0F1F-D139-57FA8E331F88}"/>
              </a:ext>
            </a:extLst>
          </p:cNvPr>
          <p:cNvSpPr>
            <a:spLocks noGrp="1"/>
          </p:cNvSpPr>
          <p:nvPr>
            <p:ph type="title"/>
          </p:nvPr>
        </p:nvSpPr>
        <p:spPr/>
        <p:txBody>
          <a:bodyPr/>
          <a:lstStyle/>
          <a:p>
            <a:r>
              <a:rPr lang="en-US" dirty="0"/>
              <a:t>Two ways to think about market segmentation</a:t>
            </a:r>
          </a:p>
        </p:txBody>
      </p:sp>
      <p:sp>
        <p:nvSpPr>
          <p:cNvPr id="3" name="Content Placeholder 2">
            <a:extLst>
              <a:ext uri="{FF2B5EF4-FFF2-40B4-BE49-F238E27FC236}">
                <a16:creationId xmlns:a16="http://schemas.microsoft.com/office/drawing/2014/main" id="{CDE4A55B-F849-9CDE-C281-77CF9CDB90F4}"/>
              </a:ext>
            </a:extLst>
          </p:cNvPr>
          <p:cNvSpPr>
            <a:spLocks noGrp="1"/>
          </p:cNvSpPr>
          <p:nvPr>
            <p:ph idx="1"/>
          </p:nvPr>
        </p:nvSpPr>
        <p:spPr/>
        <p:txBody>
          <a:bodyPr>
            <a:normAutofit/>
          </a:bodyPr>
          <a:lstStyle/>
          <a:p>
            <a:r>
              <a:rPr lang="en-US" dirty="0"/>
              <a:t>Disaggregation – you start with a single large group and divide them into numerous small groups. You are focusing on differences.</a:t>
            </a:r>
          </a:p>
          <a:p>
            <a:endParaRPr lang="en-US" dirty="0"/>
          </a:p>
          <a:p>
            <a:r>
              <a:rPr lang="en-US" dirty="0"/>
              <a:t>Aggregation – you start with a mass of diverse people or prospects and begin to group similar people/prospects together into groups. You are focusing on similarities.</a:t>
            </a:r>
          </a:p>
          <a:p>
            <a:endParaRPr lang="en-US" dirty="0"/>
          </a:p>
          <a:p>
            <a:r>
              <a:rPr lang="en-US" dirty="0"/>
              <a:t>These may ultimately create the same segments, but it’s two different conceptual approaches. </a:t>
            </a:r>
          </a:p>
        </p:txBody>
      </p:sp>
    </p:spTree>
    <p:extLst>
      <p:ext uri="{BB962C8B-B14F-4D97-AF65-F5344CB8AC3E}">
        <p14:creationId xmlns:p14="http://schemas.microsoft.com/office/powerpoint/2010/main" val="8083710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70C4E-68D1-3414-D3AF-3017DBAA31DC}"/>
              </a:ext>
            </a:extLst>
          </p:cNvPr>
          <p:cNvSpPr>
            <a:spLocks noGrp="1"/>
          </p:cNvSpPr>
          <p:nvPr>
            <p:ph type="title"/>
          </p:nvPr>
        </p:nvSpPr>
        <p:spPr/>
        <p:txBody>
          <a:bodyPr/>
          <a:lstStyle/>
          <a:p>
            <a:r>
              <a:rPr lang="en-US" dirty="0"/>
              <a:t>Traditional segmentation process</a:t>
            </a:r>
          </a:p>
        </p:txBody>
      </p:sp>
      <p:sp>
        <p:nvSpPr>
          <p:cNvPr id="3" name="Content Placeholder 2">
            <a:extLst>
              <a:ext uri="{FF2B5EF4-FFF2-40B4-BE49-F238E27FC236}">
                <a16:creationId xmlns:a16="http://schemas.microsoft.com/office/drawing/2014/main" id="{1C68273B-AAB5-12A0-1AAE-7F591D4FD0BD}"/>
              </a:ext>
            </a:extLst>
          </p:cNvPr>
          <p:cNvSpPr>
            <a:spLocks noGrp="1"/>
          </p:cNvSpPr>
          <p:nvPr>
            <p:ph idx="1"/>
          </p:nvPr>
        </p:nvSpPr>
        <p:spPr/>
        <p:txBody>
          <a:bodyPr/>
          <a:lstStyle/>
          <a:p>
            <a:r>
              <a:rPr lang="en-US" dirty="0"/>
              <a:t>Traditionally, segments were created based on some combination of four types of characteristics</a:t>
            </a:r>
          </a:p>
          <a:p>
            <a:endParaRPr lang="en-US" dirty="0"/>
          </a:p>
          <a:p>
            <a:r>
              <a:rPr lang="en-US" dirty="0"/>
              <a:t>Demographic characteristics</a:t>
            </a:r>
          </a:p>
          <a:p>
            <a:r>
              <a:rPr lang="en-US" dirty="0"/>
              <a:t>Geographic location</a:t>
            </a:r>
          </a:p>
          <a:p>
            <a:r>
              <a:rPr lang="en-US" dirty="0"/>
              <a:t>Behavioral descriptors</a:t>
            </a:r>
          </a:p>
          <a:p>
            <a:r>
              <a:rPr lang="en-US" dirty="0"/>
              <a:t>Psychographic classification</a:t>
            </a:r>
          </a:p>
          <a:p>
            <a:endParaRPr lang="en-US" dirty="0"/>
          </a:p>
        </p:txBody>
      </p:sp>
    </p:spTree>
    <p:extLst>
      <p:ext uri="{BB962C8B-B14F-4D97-AF65-F5344CB8AC3E}">
        <p14:creationId xmlns:p14="http://schemas.microsoft.com/office/powerpoint/2010/main" val="2385815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0219E-732F-71DF-1FF8-3B2CE48B944B}"/>
              </a:ext>
            </a:extLst>
          </p:cNvPr>
          <p:cNvSpPr>
            <a:spLocks noGrp="1"/>
          </p:cNvSpPr>
          <p:nvPr>
            <p:ph type="title"/>
          </p:nvPr>
        </p:nvSpPr>
        <p:spPr/>
        <p:txBody>
          <a:bodyPr/>
          <a:lstStyle/>
          <a:p>
            <a:r>
              <a:rPr lang="en-US" dirty="0"/>
              <a:t>Demographic Segmentation	</a:t>
            </a:r>
          </a:p>
        </p:txBody>
      </p:sp>
      <p:sp>
        <p:nvSpPr>
          <p:cNvPr id="3" name="Content Placeholder 2">
            <a:extLst>
              <a:ext uri="{FF2B5EF4-FFF2-40B4-BE49-F238E27FC236}">
                <a16:creationId xmlns:a16="http://schemas.microsoft.com/office/drawing/2014/main" id="{C08DBD8B-82ED-27CD-8ED7-2A6E76559CDF}"/>
              </a:ext>
            </a:extLst>
          </p:cNvPr>
          <p:cNvSpPr>
            <a:spLocks noGrp="1"/>
          </p:cNvSpPr>
          <p:nvPr>
            <p:ph idx="1"/>
          </p:nvPr>
        </p:nvSpPr>
        <p:spPr/>
        <p:txBody>
          <a:bodyPr>
            <a:normAutofit/>
          </a:bodyPr>
          <a:lstStyle/>
          <a:p>
            <a:r>
              <a:rPr lang="en-US" dirty="0"/>
              <a:t>relies on statistical data that is relatively objective, easy to measure, and can be used to classify customers or prospects.</a:t>
            </a:r>
          </a:p>
          <a:p>
            <a:r>
              <a:rPr lang="en-US" dirty="0"/>
              <a:t>Examples include:</a:t>
            </a:r>
          </a:p>
          <a:p>
            <a:pPr lvl="1"/>
            <a:r>
              <a:rPr lang="en-US" dirty="0"/>
              <a:t>Age</a:t>
            </a:r>
          </a:p>
          <a:p>
            <a:pPr lvl="1"/>
            <a:r>
              <a:rPr lang="en-US" dirty="0"/>
              <a:t>Gender</a:t>
            </a:r>
          </a:p>
          <a:p>
            <a:pPr lvl="1"/>
            <a:r>
              <a:rPr lang="en-US" dirty="0"/>
              <a:t>Race</a:t>
            </a:r>
          </a:p>
          <a:p>
            <a:pPr lvl="1"/>
            <a:r>
              <a:rPr lang="en-US" dirty="0"/>
              <a:t>Ethnicity</a:t>
            </a:r>
          </a:p>
          <a:p>
            <a:pPr lvl="1"/>
            <a:r>
              <a:rPr lang="en-US" dirty="0"/>
              <a:t>Marital status</a:t>
            </a:r>
          </a:p>
          <a:p>
            <a:pPr lvl="1"/>
            <a:r>
              <a:rPr lang="en-US" dirty="0"/>
              <a:t>Family size</a:t>
            </a:r>
          </a:p>
        </p:txBody>
      </p:sp>
    </p:spTree>
    <p:extLst>
      <p:ext uri="{BB962C8B-B14F-4D97-AF65-F5344CB8AC3E}">
        <p14:creationId xmlns:p14="http://schemas.microsoft.com/office/powerpoint/2010/main" val="4857479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0219E-732F-71DF-1FF8-3B2CE48B944B}"/>
              </a:ext>
            </a:extLst>
          </p:cNvPr>
          <p:cNvSpPr>
            <a:spLocks noGrp="1"/>
          </p:cNvSpPr>
          <p:nvPr>
            <p:ph type="title"/>
          </p:nvPr>
        </p:nvSpPr>
        <p:spPr/>
        <p:txBody>
          <a:bodyPr/>
          <a:lstStyle/>
          <a:p>
            <a:r>
              <a:rPr lang="en-US" dirty="0"/>
              <a:t>Geographic Segmentation</a:t>
            </a:r>
          </a:p>
        </p:txBody>
      </p:sp>
      <p:sp>
        <p:nvSpPr>
          <p:cNvPr id="3" name="Content Placeholder 2">
            <a:extLst>
              <a:ext uri="{FF2B5EF4-FFF2-40B4-BE49-F238E27FC236}">
                <a16:creationId xmlns:a16="http://schemas.microsoft.com/office/drawing/2014/main" id="{C08DBD8B-82ED-27CD-8ED7-2A6E76559CDF}"/>
              </a:ext>
            </a:extLst>
          </p:cNvPr>
          <p:cNvSpPr>
            <a:spLocks noGrp="1"/>
          </p:cNvSpPr>
          <p:nvPr>
            <p:ph idx="1"/>
          </p:nvPr>
        </p:nvSpPr>
        <p:spPr/>
        <p:txBody>
          <a:bodyPr/>
          <a:lstStyle/>
          <a:p>
            <a:r>
              <a:rPr lang="en-US" dirty="0"/>
              <a:t>groups prospects or customers based on their location. Location can be a geographically defined spot, such as Houston, or can refer to aspects that vary with geographic location, such as:</a:t>
            </a:r>
          </a:p>
          <a:p>
            <a:pPr lvl="1"/>
            <a:r>
              <a:rPr lang="en-US" dirty="0"/>
              <a:t>Mountains</a:t>
            </a:r>
          </a:p>
          <a:p>
            <a:pPr lvl="1"/>
            <a:r>
              <a:rPr lang="en-US" dirty="0"/>
              <a:t>Urban or rural</a:t>
            </a:r>
          </a:p>
          <a:p>
            <a:pPr lvl="1"/>
            <a:r>
              <a:rPr lang="en-US" dirty="0"/>
              <a:t>Climate (annual snowfall)</a:t>
            </a:r>
          </a:p>
          <a:p>
            <a:pPr lvl="1"/>
            <a:r>
              <a:rPr lang="en-US" dirty="0"/>
              <a:t>Population density</a:t>
            </a:r>
          </a:p>
          <a:p>
            <a:pPr lvl="1"/>
            <a:r>
              <a:rPr lang="en-US" dirty="0"/>
              <a:t>Language and culture</a:t>
            </a:r>
          </a:p>
        </p:txBody>
      </p:sp>
    </p:spTree>
    <p:extLst>
      <p:ext uri="{BB962C8B-B14F-4D97-AF65-F5344CB8AC3E}">
        <p14:creationId xmlns:p14="http://schemas.microsoft.com/office/powerpoint/2010/main" val="16907737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0219E-732F-71DF-1FF8-3B2CE48B944B}"/>
              </a:ext>
            </a:extLst>
          </p:cNvPr>
          <p:cNvSpPr>
            <a:spLocks noGrp="1"/>
          </p:cNvSpPr>
          <p:nvPr>
            <p:ph type="title"/>
          </p:nvPr>
        </p:nvSpPr>
        <p:spPr/>
        <p:txBody>
          <a:bodyPr/>
          <a:lstStyle/>
          <a:p>
            <a:r>
              <a:rPr lang="en-US" dirty="0"/>
              <a:t>Behavioral Segmentation</a:t>
            </a:r>
          </a:p>
        </p:txBody>
      </p:sp>
      <p:sp>
        <p:nvSpPr>
          <p:cNvPr id="3" name="Content Placeholder 2">
            <a:extLst>
              <a:ext uri="{FF2B5EF4-FFF2-40B4-BE49-F238E27FC236}">
                <a16:creationId xmlns:a16="http://schemas.microsoft.com/office/drawing/2014/main" id="{C08DBD8B-82ED-27CD-8ED7-2A6E76559CDF}"/>
              </a:ext>
            </a:extLst>
          </p:cNvPr>
          <p:cNvSpPr>
            <a:spLocks noGrp="1"/>
          </p:cNvSpPr>
          <p:nvPr>
            <p:ph idx="1"/>
          </p:nvPr>
        </p:nvSpPr>
        <p:spPr/>
        <p:txBody>
          <a:bodyPr/>
          <a:lstStyle/>
          <a:p>
            <a:r>
              <a:rPr lang="en-US" dirty="0"/>
              <a:t>uses behavior patterns that influence customers’ wants and needs to create segments. Examples include:</a:t>
            </a:r>
          </a:p>
          <a:p>
            <a:pPr lvl="1"/>
            <a:r>
              <a:rPr lang="en-US" dirty="0"/>
              <a:t>Usage rate (light, moderate, heavy, etc.)</a:t>
            </a:r>
          </a:p>
          <a:p>
            <a:pPr lvl="1"/>
            <a:r>
              <a:rPr lang="en-US" dirty="0"/>
              <a:t>User status (first-time, regular, etc.)</a:t>
            </a:r>
          </a:p>
          <a:p>
            <a:pPr lvl="1"/>
            <a:r>
              <a:rPr lang="en-US" dirty="0"/>
              <a:t>Consumer or business use</a:t>
            </a:r>
          </a:p>
          <a:p>
            <a:pPr lvl="1"/>
            <a:r>
              <a:rPr lang="en-US" dirty="0"/>
              <a:t>Benefits sought (what do they want? Convenience, enjoyment, etc.)</a:t>
            </a:r>
          </a:p>
          <a:p>
            <a:pPr lvl="1"/>
            <a:r>
              <a:rPr lang="en-US" dirty="0"/>
              <a:t>Purchase occasion (casual dinner, birthday/anniversary, gift, etc.)</a:t>
            </a:r>
          </a:p>
        </p:txBody>
      </p:sp>
    </p:spTree>
    <p:extLst>
      <p:ext uri="{BB962C8B-B14F-4D97-AF65-F5344CB8AC3E}">
        <p14:creationId xmlns:p14="http://schemas.microsoft.com/office/powerpoint/2010/main" val="4186003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0219E-732F-71DF-1FF8-3B2CE48B944B}"/>
              </a:ext>
            </a:extLst>
          </p:cNvPr>
          <p:cNvSpPr>
            <a:spLocks noGrp="1"/>
          </p:cNvSpPr>
          <p:nvPr>
            <p:ph type="title"/>
          </p:nvPr>
        </p:nvSpPr>
        <p:spPr/>
        <p:txBody>
          <a:bodyPr/>
          <a:lstStyle/>
          <a:p>
            <a:r>
              <a:rPr lang="en-US" dirty="0"/>
              <a:t>Psychographic Segmentation</a:t>
            </a:r>
          </a:p>
        </p:txBody>
      </p:sp>
      <p:sp>
        <p:nvSpPr>
          <p:cNvPr id="3" name="Content Placeholder 2">
            <a:extLst>
              <a:ext uri="{FF2B5EF4-FFF2-40B4-BE49-F238E27FC236}">
                <a16:creationId xmlns:a16="http://schemas.microsoft.com/office/drawing/2014/main" id="{C08DBD8B-82ED-27CD-8ED7-2A6E76559CDF}"/>
              </a:ext>
            </a:extLst>
          </p:cNvPr>
          <p:cNvSpPr>
            <a:spLocks noGrp="1"/>
          </p:cNvSpPr>
          <p:nvPr>
            <p:ph idx="1"/>
          </p:nvPr>
        </p:nvSpPr>
        <p:spPr/>
        <p:txBody>
          <a:bodyPr/>
          <a:lstStyle/>
          <a:p>
            <a:r>
              <a:rPr lang="en-US" dirty="0"/>
              <a:t>creates groups based on people’s values, personalities, attitudes, lifestyles, and interests.</a:t>
            </a:r>
          </a:p>
          <a:p>
            <a:pPr lvl="1"/>
            <a:r>
              <a:rPr lang="en-US" dirty="0"/>
              <a:t>Personality captures attributes such as introversion/extraversion, adventuresome/cautious, etc.</a:t>
            </a:r>
          </a:p>
          <a:p>
            <a:pPr lvl="1"/>
            <a:r>
              <a:rPr lang="en-US" dirty="0"/>
              <a:t>Values refer to what people find important and their attitudes toward various causes</a:t>
            </a:r>
          </a:p>
          <a:p>
            <a:pPr lvl="1"/>
            <a:r>
              <a:rPr lang="en-US" dirty="0"/>
              <a:t>Attitudes are their knowledge, feelings, and intention to act toward a variety of things in their environments</a:t>
            </a:r>
          </a:p>
          <a:p>
            <a:pPr lvl="1"/>
            <a:r>
              <a:rPr lang="en-US" dirty="0"/>
              <a:t>Lifestyles and interests are the activities they engage in and things that interest them.</a:t>
            </a:r>
          </a:p>
        </p:txBody>
      </p:sp>
    </p:spTree>
    <p:extLst>
      <p:ext uri="{BB962C8B-B14F-4D97-AF65-F5344CB8AC3E}">
        <p14:creationId xmlns:p14="http://schemas.microsoft.com/office/powerpoint/2010/main" val="11533829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0219E-732F-71DF-1FF8-3B2CE48B944B}"/>
              </a:ext>
            </a:extLst>
          </p:cNvPr>
          <p:cNvSpPr>
            <a:spLocks noGrp="1"/>
          </p:cNvSpPr>
          <p:nvPr>
            <p:ph type="title"/>
          </p:nvPr>
        </p:nvSpPr>
        <p:spPr/>
        <p:txBody>
          <a:bodyPr/>
          <a:lstStyle/>
          <a:p>
            <a:r>
              <a:rPr lang="en-US" dirty="0"/>
              <a:t>Remember -- </a:t>
            </a:r>
          </a:p>
        </p:txBody>
      </p:sp>
      <p:sp>
        <p:nvSpPr>
          <p:cNvPr id="3" name="Content Placeholder 2">
            <a:extLst>
              <a:ext uri="{FF2B5EF4-FFF2-40B4-BE49-F238E27FC236}">
                <a16:creationId xmlns:a16="http://schemas.microsoft.com/office/drawing/2014/main" id="{C08DBD8B-82ED-27CD-8ED7-2A6E76559CDF}"/>
              </a:ext>
            </a:extLst>
          </p:cNvPr>
          <p:cNvSpPr>
            <a:spLocks noGrp="1"/>
          </p:cNvSpPr>
          <p:nvPr>
            <p:ph idx="1"/>
          </p:nvPr>
        </p:nvSpPr>
        <p:spPr/>
        <p:txBody>
          <a:bodyPr/>
          <a:lstStyle/>
          <a:p>
            <a:r>
              <a:rPr lang="en-US" dirty="0"/>
              <a:t>The purpose of segmentation is for the firm to develop offerings that better serve each individual segment defined and targeted. It’s all about creating value by better-serving customers. </a:t>
            </a:r>
          </a:p>
          <a:p>
            <a:r>
              <a:rPr lang="en-US" dirty="0"/>
              <a:t>Examples:</a:t>
            </a:r>
          </a:p>
          <a:p>
            <a:pPr lvl="1"/>
            <a:r>
              <a:rPr lang="en-US" dirty="0"/>
              <a:t>Light users may want a single item, while heavy users want a 12-pack</a:t>
            </a:r>
          </a:p>
          <a:p>
            <a:pPr lvl="1"/>
            <a:r>
              <a:rPr lang="en-US" dirty="0"/>
              <a:t>Someone buying an item as a gift may want it to come gift-wrapped</a:t>
            </a:r>
          </a:p>
          <a:p>
            <a:pPr lvl="1"/>
            <a:r>
              <a:rPr lang="en-US" dirty="0"/>
              <a:t>Customers in Wisconsin are much more likely to buy snow-blowers than those in Florida</a:t>
            </a:r>
          </a:p>
          <a:p>
            <a:pPr lvl="1"/>
            <a:endParaRPr lang="en-US" dirty="0"/>
          </a:p>
        </p:txBody>
      </p:sp>
    </p:spTree>
    <p:extLst>
      <p:ext uri="{BB962C8B-B14F-4D97-AF65-F5344CB8AC3E}">
        <p14:creationId xmlns:p14="http://schemas.microsoft.com/office/powerpoint/2010/main" val="3455735013"/>
      </p:ext>
    </p:extLst>
  </p:cSld>
  <p:clrMapOvr>
    <a:masterClrMapping/>
  </p:clrMapOvr>
</p:sld>
</file>

<file path=ppt/theme/theme1.xml><?xml version="1.0" encoding="utf-8"?>
<a:theme xmlns:a="http://schemas.openxmlformats.org/drawingml/2006/main" name="Office Theme">
  <a:themeElements>
    <a:clrScheme name="FSI_1">
      <a:dk1>
        <a:srgbClr val="333333"/>
      </a:dk1>
      <a:lt1>
        <a:sysClr val="window" lastClr="FFFFFF"/>
      </a:lt1>
      <a:dk2>
        <a:srgbClr val="455E54"/>
      </a:dk2>
      <a:lt2>
        <a:srgbClr val="E7E6E6"/>
      </a:lt2>
      <a:accent1>
        <a:srgbClr val="905B24"/>
      </a:accent1>
      <a:accent2>
        <a:srgbClr val="455E54"/>
      </a:accent2>
      <a:accent3>
        <a:srgbClr val="919469"/>
      </a:accent3>
      <a:accent4>
        <a:srgbClr val="879E8E"/>
      </a:accent4>
      <a:accent5>
        <a:srgbClr val="C19B60"/>
      </a:accent5>
      <a:accent6>
        <a:srgbClr val="E9E8E9"/>
      </a:accent6>
      <a:hlink>
        <a:srgbClr val="0563C1"/>
      </a:hlink>
      <a:folHlink>
        <a:srgbClr val="954F72"/>
      </a:folHlink>
    </a:clrScheme>
    <a:fontScheme name="FSI_1">
      <a:majorFont>
        <a:latin typeface="Open Sans"/>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2739</Words>
  <Application>Microsoft Office PowerPoint</Application>
  <PresentationFormat>Widescreen</PresentationFormat>
  <Paragraphs>333</Paragraphs>
  <Slides>29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Open Sans</vt:lpstr>
      <vt:lpstr>Times New Roman</vt:lpstr>
      <vt:lpstr>Office Theme</vt:lpstr>
      <vt:lpstr>Segmentation   from Traditional to Prospect-Based</vt:lpstr>
      <vt:lpstr>Segmentation – the goal</vt:lpstr>
      <vt:lpstr>Two ways to think about market segmentation</vt:lpstr>
      <vt:lpstr>Traditional segmentation process</vt:lpstr>
      <vt:lpstr>Demographic Segmentation </vt:lpstr>
      <vt:lpstr>Geographic Segmentation</vt:lpstr>
      <vt:lpstr>Behavioral Segmentation</vt:lpstr>
      <vt:lpstr>Psychographic Segmentation</vt:lpstr>
      <vt:lpstr>Remember -- </vt:lpstr>
      <vt:lpstr>Segmentation variables</vt:lpstr>
      <vt:lpstr>What makes a “good” segment?</vt:lpstr>
      <vt:lpstr>Segments that result from Segmentation</vt:lpstr>
      <vt:lpstr>Shortcomings of traditional segmentation</vt:lpstr>
      <vt:lpstr>Fennell’s Perspective</vt:lpstr>
      <vt:lpstr>Developing a Perception of the  Product-Use Situation</vt:lpstr>
      <vt:lpstr>Perceived Product-Use Situation</vt:lpstr>
      <vt:lpstr>Perceptions of the Brand Array and “Fit”</vt:lpstr>
      <vt:lpstr>Appetites</vt:lpstr>
      <vt:lpstr>Fennell’s Perspective illuminates consumers’ appetites and motives</vt:lpstr>
      <vt:lpstr>Should we abandon traditional segmentation variables?</vt:lpstr>
      <vt:lpstr>The Model in Action</vt:lpstr>
      <vt:lpstr>PowerPoint Presentation</vt:lpstr>
      <vt:lpstr>PowerPoint Presentation</vt:lpstr>
      <vt:lpstr>PowerPoint Presentation</vt:lpstr>
      <vt:lpstr>PowerPoint Presentation</vt:lpstr>
      <vt:lpstr>Prospects for dog food</vt:lpstr>
      <vt:lpstr>Determinants of brand choice for dog food</vt:lpstr>
      <vt:lpstr>Different perceptions of the product-use situation resulted in different appetites for dog food</vt:lpstr>
      <vt:lpstr>At least for dog food,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Story</dc:creator>
  <cp:lastModifiedBy>John Story</cp:lastModifiedBy>
  <cp:revision>1</cp:revision>
  <dcterms:created xsi:type="dcterms:W3CDTF">2024-02-09T21:20:55Z</dcterms:created>
  <dcterms:modified xsi:type="dcterms:W3CDTF">2024-04-11T14:30:48Z</dcterms:modified>
</cp:coreProperties>
</file>