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82" r:id="rId4"/>
    <p:sldId id="283" r:id="rId5"/>
    <p:sldId id="284" r:id="rId6"/>
    <p:sldId id="285" r:id="rId7"/>
    <p:sldId id="286" r:id="rId8"/>
    <p:sldId id="287" r:id="rId9"/>
    <p:sldId id="256" r:id="rId10"/>
    <p:sldId id="288" r:id="rId11"/>
    <p:sldId id="289" r:id="rId12"/>
    <p:sldId id="290" r:id="rId13"/>
    <p:sldId id="291" r:id="rId14"/>
    <p:sldId id="292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Story" userId="95f86f19d44503da" providerId="LiveId" clId="{337EFBF9-E99E-41A4-AA19-14208D4CF61B}"/>
    <pc:docChg chg="undo custSel addSld delSld modSld sldOrd">
      <pc:chgData name="John Story" userId="95f86f19d44503da" providerId="LiveId" clId="{337EFBF9-E99E-41A4-AA19-14208D4CF61B}" dt="2022-12-29T19:54:25.907" v="73"/>
      <pc:docMkLst>
        <pc:docMk/>
      </pc:docMkLst>
      <pc:sldChg chg="addSp delSp modSp add mod ord">
        <pc:chgData name="John Story" userId="95f86f19d44503da" providerId="LiveId" clId="{337EFBF9-E99E-41A4-AA19-14208D4CF61B}" dt="2022-12-29T19:54:25.907" v="73"/>
        <pc:sldMkLst>
          <pc:docMk/>
          <pc:sldMk cId="1530436420" sldId="256"/>
        </pc:sldMkLst>
        <pc:spChg chg="add del">
          <ac:chgData name="John Story" userId="95f86f19d44503da" providerId="LiveId" clId="{337EFBF9-E99E-41A4-AA19-14208D4CF61B}" dt="2022-12-29T19:47:48.952" v="59" actId="22"/>
          <ac:spMkLst>
            <pc:docMk/>
            <pc:sldMk cId="1530436420" sldId="256"/>
            <ac:spMk id="3" creationId="{267F0A21-8A35-3C8A-16EA-61D807BB5C68}"/>
          </ac:spMkLst>
        </pc:spChg>
        <pc:spChg chg="add mod">
          <ac:chgData name="John Story" userId="95f86f19d44503da" providerId="LiveId" clId="{337EFBF9-E99E-41A4-AA19-14208D4CF61B}" dt="2022-12-29T19:48:01.986" v="62" actId="255"/>
          <ac:spMkLst>
            <pc:docMk/>
            <pc:sldMk cId="1530436420" sldId="256"/>
            <ac:spMk id="6" creationId="{A47BF2E4-62BC-6E20-CB30-0ACB2D61D647}"/>
          </ac:spMkLst>
        </pc:spChg>
        <pc:graphicFrameChg chg="mod">
          <ac:chgData name="John Story" userId="95f86f19d44503da" providerId="LiveId" clId="{337EFBF9-E99E-41A4-AA19-14208D4CF61B}" dt="2022-12-29T19:49:03.064" v="68" actId="255"/>
          <ac:graphicFrameMkLst>
            <pc:docMk/>
            <pc:sldMk cId="1530436420" sldId="256"/>
            <ac:graphicFrameMk id="4" creationId="{77A25886-1E88-78B3-893D-73FD497D38BB}"/>
          </ac:graphicFrameMkLst>
        </pc:graphicFrameChg>
      </pc:sldChg>
      <pc:sldChg chg="modSp mod">
        <pc:chgData name="John Story" userId="95f86f19d44503da" providerId="LiveId" clId="{337EFBF9-E99E-41A4-AA19-14208D4CF61B}" dt="2022-12-19T18:46:25.759" v="47" actId="20577"/>
        <pc:sldMkLst>
          <pc:docMk/>
          <pc:sldMk cId="4245360724" sldId="282"/>
        </pc:sldMkLst>
        <pc:spChg chg="mod">
          <ac:chgData name="John Story" userId="95f86f19d44503da" providerId="LiveId" clId="{337EFBF9-E99E-41A4-AA19-14208D4CF61B}" dt="2022-12-19T18:46:25.759" v="47" actId="20577"/>
          <ac:spMkLst>
            <pc:docMk/>
            <pc:sldMk cId="4245360724" sldId="282"/>
            <ac:spMk id="3" creationId="{5D62F647-C1C4-5818-07CA-B070E2D9C45E}"/>
          </ac:spMkLst>
        </pc:spChg>
      </pc:sldChg>
      <pc:sldChg chg="modSp mod">
        <pc:chgData name="John Story" userId="95f86f19d44503da" providerId="LiveId" clId="{337EFBF9-E99E-41A4-AA19-14208D4CF61B}" dt="2022-12-19T18:47:32.360" v="48" actId="20577"/>
        <pc:sldMkLst>
          <pc:docMk/>
          <pc:sldMk cId="2759459911" sldId="285"/>
        </pc:sldMkLst>
        <pc:spChg chg="mod">
          <ac:chgData name="John Story" userId="95f86f19d44503da" providerId="LiveId" clId="{337EFBF9-E99E-41A4-AA19-14208D4CF61B}" dt="2022-12-19T18:47:32.360" v="48" actId="20577"/>
          <ac:spMkLst>
            <pc:docMk/>
            <pc:sldMk cId="2759459911" sldId="285"/>
            <ac:spMk id="3" creationId="{8229EB0D-C7A1-F7B3-4C00-4E08E63DB6A7}"/>
          </ac:spMkLst>
        </pc:spChg>
      </pc:sldChg>
      <pc:sldChg chg="modSp mod">
        <pc:chgData name="John Story" userId="95f86f19d44503da" providerId="LiveId" clId="{337EFBF9-E99E-41A4-AA19-14208D4CF61B}" dt="2022-12-19T18:49:22.560" v="53" actId="12"/>
        <pc:sldMkLst>
          <pc:docMk/>
          <pc:sldMk cId="561249446" sldId="288"/>
        </pc:sldMkLst>
        <pc:spChg chg="mod">
          <ac:chgData name="John Story" userId="95f86f19d44503da" providerId="LiveId" clId="{337EFBF9-E99E-41A4-AA19-14208D4CF61B}" dt="2022-12-19T18:49:22.560" v="53" actId="12"/>
          <ac:spMkLst>
            <pc:docMk/>
            <pc:sldMk cId="561249446" sldId="288"/>
            <ac:spMk id="3" creationId="{8229EB0D-C7A1-F7B3-4C00-4E08E63DB6A7}"/>
          </ac:spMkLst>
        </pc:spChg>
      </pc:sldChg>
      <pc:sldChg chg="modSp mod">
        <pc:chgData name="John Story" userId="95f86f19d44503da" providerId="LiveId" clId="{337EFBF9-E99E-41A4-AA19-14208D4CF61B}" dt="2022-12-19T18:49:44.738" v="54" actId="11"/>
        <pc:sldMkLst>
          <pc:docMk/>
          <pc:sldMk cId="3105705437" sldId="289"/>
        </pc:sldMkLst>
        <pc:spChg chg="mod">
          <ac:chgData name="John Story" userId="95f86f19d44503da" providerId="LiveId" clId="{337EFBF9-E99E-41A4-AA19-14208D4CF61B}" dt="2022-12-19T18:49:44.738" v="54" actId="11"/>
          <ac:spMkLst>
            <pc:docMk/>
            <pc:sldMk cId="3105705437" sldId="289"/>
            <ac:spMk id="3" creationId="{8229EB0D-C7A1-F7B3-4C00-4E08E63DB6A7}"/>
          </ac:spMkLst>
        </pc:spChg>
      </pc:sldChg>
      <pc:sldChg chg="modSp mod">
        <pc:chgData name="John Story" userId="95f86f19d44503da" providerId="LiveId" clId="{337EFBF9-E99E-41A4-AA19-14208D4CF61B}" dt="2022-12-19T18:50:21.109" v="55" actId="6549"/>
        <pc:sldMkLst>
          <pc:docMk/>
          <pc:sldMk cId="4099510215" sldId="290"/>
        </pc:sldMkLst>
        <pc:spChg chg="mod">
          <ac:chgData name="John Story" userId="95f86f19d44503da" providerId="LiveId" clId="{337EFBF9-E99E-41A4-AA19-14208D4CF61B}" dt="2022-12-19T18:50:21.109" v="55" actId="6549"/>
          <ac:spMkLst>
            <pc:docMk/>
            <pc:sldMk cId="4099510215" sldId="290"/>
            <ac:spMk id="3" creationId="{8E0EEF43-5BF3-5F75-3F5A-F23A1CF634B3}"/>
          </ac:spMkLst>
        </pc:spChg>
      </pc:sldChg>
      <pc:sldChg chg="modSp mod">
        <pc:chgData name="John Story" userId="95f86f19d44503da" providerId="LiveId" clId="{337EFBF9-E99E-41A4-AA19-14208D4CF61B}" dt="2022-12-19T18:46:04.640" v="30" actId="20577"/>
        <pc:sldMkLst>
          <pc:docMk/>
          <pc:sldMk cId="861735899" sldId="294"/>
        </pc:sldMkLst>
        <pc:spChg chg="mod">
          <ac:chgData name="John Story" userId="95f86f19d44503da" providerId="LiveId" clId="{337EFBF9-E99E-41A4-AA19-14208D4CF61B}" dt="2022-12-19T18:46:04.640" v="30" actId="20577"/>
          <ac:spMkLst>
            <pc:docMk/>
            <pc:sldMk cId="861735899" sldId="294"/>
            <ac:spMk id="3" creationId="{2612C93F-BDB1-5B09-F61F-4D20D3F11642}"/>
          </ac:spMkLst>
        </pc:spChg>
      </pc:sldChg>
      <pc:sldChg chg="addSp new del">
        <pc:chgData name="John Story" userId="95f86f19d44503da" providerId="LiveId" clId="{337EFBF9-E99E-41A4-AA19-14208D4CF61B}" dt="2022-12-29T19:54:21.041" v="71" actId="47"/>
        <pc:sldMkLst>
          <pc:docMk/>
          <pc:sldMk cId="3866516848" sldId="295"/>
        </pc:sldMkLst>
        <pc:picChg chg="add">
          <ac:chgData name="John Story" userId="95f86f19d44503da" providerId="LiveId" clId="{337EFBF9-E99E-41A4-AA19-14208D4CF61B}" dt="2022-12-29T19:49:20.782" v="70"/>
          <ac:picMkLst>
            <pc:docMk/>
            <pc:sldMk cId="3866516848" sldId="295"/>
            <ac:picMk id="2" creationId="{D7CDF98F-9E51-2703-1365-5CE3D6076A25}"/>
          </ac:picMkLst>
        </pc:picChg>
      </pc:sldChg>
    </pc:docChg>
  </pc:docChgLst>
  <pc:docChgLst>
    <pc:chgData name="John Story" userId="95f86f19d44503da" providerId="LiveId" clId="{7D57F343-FFA7-4BB2-B9B8-4C5A558D2A52}"/>
    <pc:docChg chg="custSel addSld delSld modSld">
      <pc:chgData name="John Story" userId="95f86f19d44503da" providerId="LiveId" clId="{7D57F343-FFA7-4BB2-B9B8-4C5A558D2A52}" dt="2022-08-22T20:56:38.709" v="2995" actId="20577"/>
      <pc:docMkLst>
        <pc:docMk/>
      </pc:docMkLst>
      <pc:sldChg chg="modSp mod">
        <pc:chgData name="John Story" userId="95f86f19d44503da" providerId="LiveId" clId="{7D57F343-FFA7-4BB2-B9B8-4C5A558D2A52}" dt="2022-08-22T13:35:06.116" v="814" actId="20577"/>
        <pc:sldMkLst>
          <pc:docMk/>
          <pc:sldMk cId="561249446" sldId="288"/>
        </pc:sldMkLst>
        <pc:spChg chg="mod">
          <ac:chgData name="John Story" userId="95f86f19d44503da" providerId="LiveId" clId="{7D57F343-FFA7-4BB2-B9B8-4C5A558D2A52}" dt="2022-08-22T13:35:06.116" v="814" actId="20577"/>
          <ac:spMkLst>
            <pc:docMk/>
            <pc:sldMk cId="561249446" sldId="288"/>
            <ac:spMk id="3" creationId="{8229EB0D-C7A1-F7B3-4C00-4E08E63DB6A7}"/>
          </ac:spMkLst>
        </pc:spChg>
      </pc:sldChg>
      <pc:sldChg chg="modSp add mod">
        <pc:chgData name="John Story" userId="95f86f19d44503da" providerId="LiveId" clId="{7D57F343-FFA7-4BB2-B9B8-4C5A558D2A52}" dt="2022-08-22T13:43:06.980" v="1323" actId="20577"/>
        <pc:sldMkLst>
          <pc:docMk/>
          <pc:sldMk cId="3105705437" sldId="289"/>
        </pc:sldMkLst>
        <pc:spChg chg="mod">
          <ac:chgData name="John Story" userId="95f86f19d44503da" providerId="LiveId" clId="{7D57F343-FFA7-4BB2-B9B8-4C5A558D2A52}" dt="2022-08-22T13:31:50.420" v="590" actId="20577"/>
          <ac:spMkLst>
            <pc:docMk/>
            <pc:sldMk cId="3105705437" sldId="289"/>
            <ac:spMk id="2" creationId="{34905642-A00A-193D-E362-A152010771C7}"/>
          </ac:spMkLst>
        </pc:spChg>
        <pc:spChg chg="mod">
          <ac:chgData name="John Story" userId="95f86f19d44503da" providerId="LiveId" clId="{7D57F343-FFA7-4BB2-B9B8-4C5A558D2A52}" dt="2022-08-22T13:43:06.980" v="1323" actId="20577"/>
          <ac:spMkLst>
            <pc:docMk/>
            <pc:sldMk cId="3105705437" sldId="289"/>
            <ac:spMk id="3" creationId="{8229EB0D-C7A1-F7B3-4C00-4E08E63DB6A7}"/>
          </ac:spMkLst>
        </pc:spChg>
      </pc:sldChg>
      <pc:sldChg chg="modSp new mod">
        <pc:chgData name="John Story" userId="95f86f19d44503da" providerId="LiveId" clId="{7D57F343-FFA7-4BB2-B9B8-4C5A558D2A52}" dt="2022-08-22T20:44:40.350" v="2126" actId="20577"/>
        <pc:sldMkLst>
          <pc:docMk/>
          <pc:sldMk cId="4099510215" sldId="290"/>
        </pc:sldMkLst>
        <pc:spChg chg="mod">
          <ac:chgData name="John Story" userId="95f86f19d44503da" providerId="LiveId" clId="{7D57F343-FFA7-4BB2-B9B8-4C5A558D2A52}" dt="2022-08-22T14:02:54.814" v="1614" actId="20577"/>
          <ac:spMkLst>
            <pc:docMk/>
            <pc:sldMk cId="4099510215" sldId="290"/>
            <ac:spMk id="2" creationId="{31B2074E-1399-E55E-551B-7EAB7093C03D}"/>
          </ac:spMkLst>
        </pc:spChg>
        <pc:spChg chg="mod">
          <ac:chgData name="John Story" userId="95f86f19d44503da" providerId="LiveId" clId="{7D57F343-FFA7-4BB2-B9B8-4C5A558D2A52}" dt="2022-08-22T20:44:40.350" v="2126" actId="20577"/>
          <ac:spMkLst>
            <pc:docMk/>
            <pc:sldMk cId="4099510215" sldId="290"/>
            <ac:spMk id="3" creationId="{8E0EEF43-5BF3-5F75-3F5A-F23A1CF634B3}"/>
          </ac:spMkLst>
        </pc:spChg>
      </pc:sldChg>
      <pc:sldChg chg="modSp add mod">
        <pc:chgData name="John Story" userId="95f86f19d44503da" providerId="LiveId" clId="{7D57F343-FFA7-4BB2-B9B8-4C5A558D2A52}" dt="2022-08-22T20:49:25.253" v="2468" actId="14"/>
        <pc:sldMkLst>
          <pc:docMk/>
          <pc:sldMk cId="2527995531" sldId="291"/>
        </pc:sldMkLst>
        <pc:spChg chg="mod">
          <ac:chgData name="John Story" userId="95f86f19d44503da" providerId="LiveId" clId="{7D57F343-FFA7-4BB2-B9B8-4C5A558D2A52}" dt="2022-08-22T20:44:50.785" v="2146" actId="20577"/>
          <ac:spMkLst>
            <pc:docMk/>
            <pc:sldMk cId="2527995531" sldId="291"/>
            <ac:spMk id="2" creationId="{31B2074E-1399-E55E-551B-7EAB7093C03D}"/>
          </ac:spMkLst>
        </pc:spChg>
        <pc:spChg chg="mod">
          <ac:chgData name="John Story" userId="95f86f19d44503da" providerId="LiveId" clId="{7D57F343-FFA7-4BB2-B9B8-4C5A558D2A52}" dt="2022-08-22T20:49:25.253" v="2468" actId="14"/>
          <ac:spMkLst>
            <pc:docMk/>
            <pc:sldMk cId="2527995531" sldId="291"/>
            <ac:spMk id="3" creationId="{8E0EEF43-5BF3-5F75-3F5A-F23A1CF634B3}"/>
          </ac:spMkLst>
        </pc:spChg>
      </pc:sldChg>
      <pc:sldChg chg="modSp add mod">
        <pc:chgData name="John Story" userId="95f86f19d44503da" providerId="LiveId" clId="{7D57F343-FFA7-4BB2-B9B8-4C5A558D2A52}" dt="2022-08-22T20:56:38.709" v="2995" actId="20577"/>
        <pc:sldMkLst>
          <pc:docMk/>
          <pc:sldMk cId="3288375820" sldId="292"/>
        </pc:sldMkLst>
        <pc:spChg chg="mod">
          <ac:chgData name="John Story" userId="95f86f19d44503da" providerId="LiveId" clId="{7D57F343-FFA7-4BB2-B9B8-4C5A558D2A52}" dt="2022-08-22T20:51:52.956" v="2477" actId="20577"/>
          <ac:spMkLst>
            <pc:docMk/>
            <pc:sldMk cId="3288375820" sldId="292"/>
            <ac:spMk id="2" creationId="{31B2074E-1399-E55E-551B-7EAB7093C03D}"/>
          </ac:spMkLst>
        </pc:spChg>
        <pc:spChg chg="mod">
          <ac:chgData name="John Story" userId="95f86f19d44503da" providerId="LiveId" clId="{7D57F343-FFA7-4BB2-B9B8-4C5A558D2A52}" dt="2022-08-22T20:56:38.709" v="2995" actId="20577"/>
          <ac:spMkLst>
            <pc:docMk/>
            <pc:sldMk cId="3288375820" sldId="292"/>
            <ac:spMk id="3" creationId="{8E0EEF43-5BF3-5F75-3F5A-F23A1CF634B3}"/>
          </ac:spMkLst>
        </pc:spChg>
      </pc:sldChg>
      <pc:sldChg chg="modSp add del mod">
        <pc:chgData name="John Story" userId="95f86f19d44503da" providerId="LiveId" clId="{7D57F343-FFA7-4BB2-B9B8-4C5A558D2A52}" dt="2022-08-22T20:52:20.119" v="2478" actId="47"/>
        <pc:sldMkLst>
          <pc:docMk/>
          <pc:sldMk cId="2088187072" sldId="293"/>
        </pc:sldMkLst>
        <pc:spChg chg="mod">
          <ac:chgData name="John Story" userId="95f86f19d44503da" providerId="LiveId" clId="{7D57F343-FFA7-4BB2-B9B8-4C5A558D2A52}" dt="2022-08-22T14:00:10.337" v="1347" actId="20577"/>
          <ac:spMkLst>
            <pc:docMk/>
            <pc:sldMk cId="2088187072" sldId="293"/>
            <ac:spMk id="2" creationId="{31B2074E-1399-E55E-551B-7EAB7093C03D}"/>
          </ac:spMkLst>
        </pc:spChg>
      </pc:sldChg>
      <pc:sldChg chg="modSp new mod">
        <pc:chgData name="John Story" userId="95f86f19d44503da" providerId="LiveId" clId="{7D57F343-FFA7-4BB2-B9B8-4C5A558D2A52}" dt="2022-08-22T14:02:27.273" v="1594" actId="20577"/>
        <pc:sldMkLst>
          <pc:docMk/>
          <pc:sldMk cId="861735899" sldId="294"/>
        </pc:sldMkLst>
        <pc:spChg chg="mod">
          <ac:chgData name="John Story" userId="95f86f19d44503da" providerId="LiveId" clId="{7D57F343-FFA7-4BB2-B9B8-4C5A558D2A52}" dt="2022-08-22T14:00:26.354" v="1355" actId="20577"/>
          <ac:spMkLst>
            <pc:docMk/>
            <pc:sldMk cId="861735899" sldId="294"/>
            <ac:spMk id="2" creationId="{7833CA3E-ADE9-4524-9997-1D3AFB7CB7BC}"/>
          </ac:spMkLst>
        </pc:spChg>
        <pc:spChg chg="mod">
          <ac:chgData name="John Story" userId="95f86f19d44503da" providerId="LiveId" clId="{7D57F343-FFA7-4BB2-B9B8-4C5A558D2A52}" dt="2022-08-22T14:02:27.273" v="1594" actId="20577"/>
          <ac:spMkLst>
            <pc:docMk/>
            <pc:sldMk cId="861735899" sldId="294"/>
            <ac:spMk id="3" creationId="{2612C93F-BDB1-5B09-F61F-4D20D3F11642}"/>
          </ac:spMkLst>
        </pc:spChg>
      </pc:sldChg>
    </pc:docChg>
  </pc:docChgLst>
  <pc:docChgLst>
    <pc:chgData name="John Story" userId="95f86f19d44503da" providerId="LiveId" clId="{F20D981E-DE97-4F26-B751-11533FD75C5B}"/>
    <pc:docChg chg="modSld">
      <pc:chgData name="John Story" userId="95f86f19d44503da" providerId="LiveId" clId="{F20D981E-DE97-4F26-B751-11533FD75C5B}" dt="2023-01-17T15:28:32.030" v="12" actId="6549"/>
      <pc:docMkLst>
        <pc:docMk/>
      </pc:docMkLst>
      <pc:sldChg chg="modSp mod">
        <pc:chgData name="John Story" userId="95f86f19d44503da" providerId="LiveId" clId="{F20D981E-DE97-4F26-B751-11533FD75C5B}" dt="2023-01-17T15:28:32.030" v="12" actId="6549"/>
        <pc:sldMkLst>
          <pc:docMk/>
          <pc:sldMk cId="861735899" sldId="294"/>
        </pc:sldMkLst>
        <pc:spChg chg="mod">
          <ac:chgData name="John Story" userId="95f86f19d44503da" providerId="LiveId" clId="{F20D981E-DE97-4F26-B751-11533FD75C5B}" dt="2023-01-17T15:28:32.030" v="12" actId="6549"/>
          <ac:spMkLst>
            <pc:docMk/>
            <pc:sldMk cId="861735899" sldId="294"/>
            <ac:spMk id="3" creationId="{2612C93F-BDB1-5B09-F61F-4D20D3F11642}"/>
          </ac:spMkLst>
        </pc:spChg>
      </pc:sldChg>
    </pc:docChg>
  </pc:docChgLst>
  <pc:docChgLst>
    <pc:chgData name="John Story" userId="95f86f19d44503da" providerId="LiveId" clId="{CE4F36BB-B839-45AB-8B2C-019DD92275FF}"/>
    <pc:docChg chg="custSel addSld modSld">
      <pc:chgData name="John Story" userId="95f86f19d44503da" providerId="LiveId" clId="{CE4F36BB-B839-45AB-8B2C-019DD92275FF}" dt="2024-01-27T20:06:47.566" v="17" actId="27636"/>
      <pc:docMkLst>
        <pc:docMk/>
      </pc:docMkLst>
      <pc:sldChg chg="modSp new mod">
        <pc:chgData name="John Story" userId="95f86f19d44503da" providerId="LiveId" clId="{CE4F36BB-B839-45AB-8B2C-019DD92275FF}" dt="2024-01-27T20:06:47.566" v="17" actId="27636"/>
        <pc:sldMkLst>
          <pc:docMk/>
          <pc:sldMk cId="141890486" sldId="295"/>
        </pc:sldMkLst>
        <pc:spChg chg="mod">
          <ac:chgData name="John Story" userId="95f86f19d44503da" providerId="LiveId" clId="{CE4F36BB-B839-45AB-8B2C-019DD92275FF}" dt="2024-01-27T20:06:35.040" v="15" actId="20577"/>
          <ac:spMkLst>
            <pc:docMk/>
            <pc:sldMk cId="141890486" sldId="295"/>
            <ac:spMk id="2" creationId="{F22FCE34-4F17-75D5-A76B-9335F3C0A295}"/>
          </ac:spMkLst>
        </pc:spChg>
        <pc:spChg chg="mod">
          <ac:chgData name="John Story" userId="95f86f19d44503da" providerId="LiveId" clId="{CE4F36BB-B839-45AB-8B2C-019DD92275FF}" dt="2024-01-27T20:06:47.566" v="17" actId="27636"/>
          <ac:spMkLst>
            <pc:docMk/>
            <pc:sldMk cId="141890486" sldId="295"/>
            <ac:spMk id="3" creationId="{6E53868B-9BA8-24E4-9C68-9E324FFAC44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E6DF5-E34F-4201-9057-41F014E82D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BE2825-E41B-4F58-9F66-C77B0CD93F0D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2400" dirty="0"/>
            <a:t>Product Aversive Elements</a:t>
          </a:r>
        </a:p>
      </dgm:t>
    </dgm:pt>
    <dgm:pt modelId="{13D01390-A1EB-4927-BD96-1ED21F0ED947}" type="parTrans" cxnId="{E63A5ED7-5EA1-4CA0-9A41-023216396C18}">
      <dgm:prSet/>
      <dgm:spPr/>
      <dgm:t>
        <a:bodyPr/>
        <a:lstStyle/>
        <a:p>
          <a:endParaRPr lang="en-US"/>
        </a:p>
      </dgm:t>
    </dgm:pt>
    <dgm:pt modelId="{EB7AB467-F07F-496A-A672-99BE70D277E4}" type="sibTrans" cxnId="{E63A5ED7-5EA1-4CA0-9A41-023216396C18}">
      <dgm:prSet/>
      <dgm:spPr/>
      <dgm:t>
        <a:bodyPr/>
        <a:lstStyle/>
        <a:p>
          <a:endParaRPr lang="en-US"/>
        </a:p>
      </dgm:t>
    </dgm:pt>
    <dgm:pt modelId="{567FF5B8-0AA8-496E-8C2F-F73500BCEE45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400" dirty="0"/>
            <a:t>Positive Elements – Diversion/Enjoyment</a:t>
          </a:r>
        </a:p>
      </dgm:t>
    </dgm:pt>
    <dgm:pt modelId="{48C4DDBB-3383-4C95-86A7-ACD0E0966432}" type="parTrans" cxnId="{A5CC01DF-03C7-4BD2-943A-3987DF7E1500}">
      <dgm:prSet/>
      <dgm:spPr/>
      <dgm:t>
        <a:bodyPr/>
        <a:lstStyle/>
        <a:p>
          <a:endParaRPr lang="en-US"/>
        </a:p>
      </dgm:t>
    </dgm:pt>
    <dgm:pt modelId="{B2A932B9-D3F3-45DC-818D-1CE76DCAEEBC}" type="sibTrans" cxnId="{A5CC01DF-03C7-4BD2-943A-3987DF7E1500}">
      <dgm:prSet/>
      <dgm:spPr/>
      <dgm:t>
        <a:bodyPr/>
        <a:lstStyle/>
        <a:p>
          <a:endParaRPr lang="en-US"/>
        </a:p>
      </dgm:t>
    </dgm:pt>
    <dgm:pt modelId="{6BB8956D-E9C6-4C93-B209-CF3B6AD700C1}">
      <dgm:prSet phldrT="[Text]"/>
      <dgm:spPr/>
      <dgm:t>
        <a:bodyPr/>
        <a:lstStyle/>
        <a:p>
          <a:r>
            <a:rPr lang="en-US" dirty="0"/>
            <a:t>maintain Status Quo</a:t>
          </a:r>
        </a:p>
      </dgm:t>
    </dgm:pt>
    <dgm:pt modelId="{B5785C8F-704B-4A1E-9411-3F5150CA84DC}" type="parTrans" cxnId="{CE434AE9-B332-4A63-BA5F-4A2A5C13E8F2}">
      <dgm:prSet/>
      <dgm:spPr/>
      <dgm:t>
        <a:bodyPr/>
        <a:lstStyle/>
        <a:p>
          <a:endParaRPr lang="en-US"/>
        </a:p>
      </dgm:t>
    </dgm:pt>
    <dgm:pt modelId="{4BB5D4B0-AD51-44E6-A56D-E74817D84B5C}" type="sibTrans" cxnId="{CE434AE9-B332-4A63-BA5F-4A2A5C13E8F2}">
      <dgm:prSet/>
      <dgm:spPr/>
      <dgm:t>
        <a:bodyPr/>
        <a:lstStyle/>
        <a:p>
          <a:endParaRPr lang="en-US"/>
        </a:p>
      </dgm:t>
    </dgm:pt>
    <dgm:pt modelId="{507A8736-7275-4E1B-B637-39AE9EEF4283}">
      <dgm:prSet phldrT="[Text]"/>
      <dgm:spPr/>
      <dgm:t>
        <a:bodyPr/>
        <a:lstStyle/>
        <a:p>
          <a:r>
            <a:rPr lang="en-US" dirty="0"/>
            <a:t>product outcome concerns</a:t>
          </a:r>
        </a:p>
      </dgm:t>
    </dgm:pt>
    <dgm:pt modelId="{0E1A59F0-4BD5-4DD4-BBE2-9EDCF0AD6D94}" type="parTrans" cxnId="{2038DC14-0C9C-4406-A735-BF632CFF7354}">
      <dgm:prSet/>
      <dgm:spPr/>
      <dgm:t>
        <a:bodyPr/>
        <a:lstStyle/>
        <a:p>
          <a:endParaRPr lang="en-US"/>
        </a:p>
      </dgm:t>
    </dgm:pt>
    <dgm:pt modelId="{2E62A98E-7B38-4163-BCEB-E0B4A248FD05}" type="sibTrans" cxnId="{2038DC14-0C9C-4406-A735-BF632CFF7354}">
      <dgm:prSet/>
      <dgm:spPr/>
      <dgm:t>
        <a:bodyPr/>
        <a:lstStyle/>
        <a:p>
          <a:endParaRPr lang="en-US"/>
        </a:p>
      </dgm:t>
    </dgm:pt>
    <dgm:pt modelId="{42003E1F-ACCE-4CFD-A4F3-87661D9263F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dirty="0"/>
            <a:t>Normal Depletion</a:t>
          </a:r>
        </a:p>
      </dgm:t>
    </dgm:pt>
    <dgm:pt modelId="{A9BA5AC2-46E3-49C7-9A2F-1B87D853E10F}" type="parTrans" cxnId="{EEF285DD-1FED-43B1-AB7A-49ABBF6B675F}">
      <dgm:prSet/>
      <dgm:spPr/>
      <dgm:t>
        <a:bodyPr/>
        <a:lstStyle/>
        <a:p>
          <a:endParaRPr lang="en-US"/>
        </a:p>
      </dgm:t>
    </dgm:pt>
    <dgm:pt modelId="{8CC8CAA3-1294-4B34-A47E-79BAE9B91A34}" type="sibTrans" cxnId="{EEF285DD-1FED-43B1-AB7A-49ABBF6B675F}">
      <dgm:prSet/>
      <dgm:spPr/>
      <dgm:t>
        <a:bodyPr/>
        <a:lstStyle/>
        <a:p>
          <a:endParaRPr lang="en-US"/>
        </a:p>
      </dgm:t>
    </dgm:pt>
    <dgm:pt modelId="{5D25F531-FC81-4DFC-A84D-0852F4C0703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dirty="0"/>
            <a:t>Anticipated Aversive Elements</a:t>
          </a:r>
        </a:p>
      </dgm:t>
    </dgm:pt>
    <dgm:pt modelId="{6A8CB767-4E4A-437D-AA3A-0FBD5A9313EB}" type="parTrans" cxnId="{78522DAA-BDC5-4334-9637-8C026E450963}">
      <dgm:prSet/>
      <dgm:spPr/>
      <dgm:t>
        <a:bodyPr/>
        <a:lstStyle/>
        <a:p>
          <a:endParaRPr lang="en-US"/>
        </a:p>
      </dgm:t>
    </dgm:pt>
    <dgm:pt modelId="{A9AAE197-334B-4F92-8899-40FBCA66CB84}" type="sibTrans" cxnId="{78522DAA-BDC5-4334-9637-8C026E450963}">
      <dgm:prSet/>
      <dgm:spPr/>
      <dgm:t>
        <a:bodyPr/>
        <a:lstStyle/>
        <a:p>
          <a:endParaRPr lang="en-US"/>
        </a:p>
      </dgm:t>
    </dgm:pt>
    <dgm:pt modelId="{580934FE-2E5A-4340-B6AC-F032A30084B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dirty="0"/>
            <a:t>Aversive Elements/Escape</a:t>
          </a:r>
        </a:p>
      </dgm:t>
    </dgm:pt>
    <dgm:pt modelId="{29A396DF-FE5A-4CD2-B835-0E6780F03861}" type="parTrans" cxnId="{D0FC7885-D1F4-4F01-9E92-939871553C68}">
      <dgm:prSet/>
      <dgm:spPr/>
      <dgm:t>
        <a:bodyPr/>
        <a:lstStyle/>
        <a:p>
          <a:endParaRPr lang="en-US"/>
        </a:p>
      </dgm:t>
    </dgm:pt>
    <dgm:pt modelId="{DE81C183-65C7-4821-A392-C2464ECDA75D}" type="sibTrans" cxnId="{D0FC7885-D1F4-4F01-9E92-939871553C68}">
      <dgm:prSet/>
      <dgm:spPr/>
      <dgm:t>
        <a:bodyPr/>
        <a:lstStyle/>
        <a:p>
          <a:endParaRPr lang="en-US"/>
        </a:p>
      </dgm:t>
    </dgm:pt>
    <dgm:pt modelId="{ADDA3A2C-EB32-4807-91F5-63A9AFFF95B3}">
      <dgm:prSet phldrT="[Text]"/>
      <dgm:spPr/>
      <dgm:t>
        <a:bodyPr/>
        <a:lstStyle/>
        <a:p>
          <a:r>
            <a:rPr lang="en-US" dirty="0"/>
            <a:t>solve a problem</a:t>
          </a:r>
        </a:p>
      </dgm:t>
    </dgm:pt>
    <dgm:pt modelId="{8F915CBD-BDD8-4F7F-A544-CB7C2DA4C97F}" type="parTrans" cxnId="{32697CDD-3E19-44B9-BA42-6395A64B60EA}">
      <dgm:prSet/>
      <dgm:spPr/>
      <dgm:t>
        <a:bodyPr/>
        <a:lstStyle/>
        <a:p>
          <a:endParaRPr lang="en-US"/>
        </a:p>
      </dgm:t>
    </dgm:pt>
    <dgm:pt modelId="{35D7C832-538D-487D-8E4A-06DA7A29DADD}" type="sibTrans" cxnId="{32697CDD-3E19-44B9-BA42-6395A64B60EA}">
      <dgm:prSet/>
      <dgm:spPr/>
      <dgm:t>
        <a:bodyPr/>
        <a:lstStyle/>
        <a:p>
          <a:endParaRPr lang="en-US"/>
        </a:p>
      </dgm:t>
    </dgm:pt>
    <dgm:pt modelId="{09623313-DA79-4D5F-A0C4-8435B713CFD8}">
      <dgm:prSet phldrT="[Text]"/>
      <dgm:spPr/>
      <dgm:t>
        <a:bodyPr/>
        <a:lstStyle/>
        <a:p>
          <a:r>
            <a:rPr lang="en-US" dirty="0"/>
            <a:t>avoid a problem</a:t>
          </a:r>
        </a:p>
      </dgm:t>
    </dgm:pt>
    <dgm:pt modelId="{E46ED7A9-12F4-4C30-833F-1751CB510007}" type="parTrans" cxnId="{7CC43EAB-907F-4333-A75D-8B76C014FCE0}">
      <dgm:prSet/>
      <dgm:spPr/>
      <dgm:t>
        <a:bodyPr/>
        <a:lstStyle/>
        <a:p>
          <a:endParaRPr lang="en-US"/>
        </a:p>
      </dgm:t>
    </dgm:pt>
    <dgm:pt modelId="{A808B8D4-2469-4C4B-9948-06B301BFA7B9}" type="sibTrans" cxnId="{7CC43EAB-907F-4333-A75D-8B76C014FCE0}">
      <dgm:prSet/>
      <dgm:spPr/>
      <dgm:t>
        <a:bodyPr/>
        <a:lstStyle/>
        <a:p>
          <a:endParaRPr lang="en-US"/>
        </a:p>
      </dgm:t>
    </dgm:pt>
    <dgm:pt modelId="{B3A72D77-6C3A-4E30-995F-6757EE04F26C}">
      <dgm:prSet phldrT="[Text]"/>
      <dgm:spPr/>
      <dgm:t>
        <a:bodyPr/>
        <a:lstStyle/>
        <a:p>
          <a:r>
            <a:rPr lang="en-US" dirty="0"/>
            <a:t>Opportunity for fun</a:t>
          </a:r>
        </a:p>
      </dgm:t>
    </dgm:pt>
    <dgm:pt modelId="{FE90F966-1993-46A1-9F70-57351AA77A95}" type="parTrans" cxnId="{58908EC7-A818-4311-9BED-0B975C6E0FF4}">
      <dgm:prSet/>
      <dgm:spPr/>
      <dgm:t>
        <a:bodyPr/>
        <a:lstStyle/>
        <a:p>
          <a:endParaRPr lang="en-US"/>
        </a:p>
      </dgm:t>
    </dgm:pt>
    <dgm:pt modelId="{5C028783-1D23-4732-A7F7-1D6E53945FDC}" type="sibTrans" cxnId="{58908EC7-A818-4311-9BED-0B975C6E0FF4}">
      <dgm:prSet/>
      <dgm:spPr/>
      <dgm:t>
        <a:bodyPr/>
        <a:lstStyle/>
        <a:p>
          <a:endParaRPr lang="en-US"/>
        </a:p>
      </dgm:t>
    </dgm:pt>
    <dgm:pt modelId="{3980DEDA-E6B2-4F29-96A5-C7460EE56B39}" type="pres">
      <dgm:prSet presAssocID="{FC9E6DF5-E34F-4201-9057-41F014E82D4B}" presName="linear" presStyleCnt="0">
        <dgm:presLayoutVars>
          <dgm:dir/>
          <dgm:animLvl val="lvl"/>
          <dgm:resizeHandles val="exact"/>
        </dgm:presLayoutVars>
      </dgm:prSet>
      <dgm:spPr/>
    </dgm:pt>
    <dgm:pt modelId="{F8935F64-6D7C-48B8-B36C-8F53B97995BE}" type="pres">
      <dgm:prSet presAssocID="{580934FE-2E5A-4340-B6AC-F032A30084B4}" presName="parentLin" presStyleCnt="0"/>
      <dgm:spPr/>
    </dgm:pt>
    <dgm:pt modelId="{A15A0FD4-83B5-456B-B7CF-4B4DC4B29F77}" type="pres">
      <dgm:prSet presAssocID="{580934FE-2E5A-4340-B6AC-F032A30084B4}" presName="parentLeftMargin" presStyleLbl="node1" presStyleIdx="0" presStyleCnt="5"/>
      <dgm:spPr/>
    </dgm:pt>
    <dgm:pt modelId="{FB0DE634-CC58-447A-9400-C23C0DA7C87E}" type="pres">
      <dgm:prSet presAssocID="{580934FE-2E5A-4340-B6AC-F032A30084B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9F9CBA9-EA31-409E-8E24-9F14C61D8E7D}" type="pres">
      <dgm:prSet presAssocID="{580934FE-2E5A-4340-B6AC-F032A30084B4}" presName="negativeSpace" presStyleCnt="0"/>
      <dgm:spPr/>
    </dgm:pt>
    <dgm:pt modelId="{A23F79FA-0BCB-4E6E-849D-4576C821819E}" type="pres">
      <dgm:prSet presAssocID="{580934FE-2E5A-4340-B6AC-F032A30084B4}" presName="childText" presStyleLbl="conFgAcc1" presStyleIdx="0" presStyleCnt="5">
        <dgm:presLayoutVars>
          <dgm:bulletEnabled val="1"/>
        </dgm:presLayoutVars>
      </dgm:prSet>
      <dgm:spPr/>
    </dgm:pt>
    <dgm:pt modelId="{D81E53DA-17F3-4A15-A134-4BE9654778C5}" type="pres">
      <dgm:prSet presAssocID="{DE81C183-65C7-4821-A392-C2464ECDA75D}" presName="spaceBetweenRectangles" presStyleCnt="0"/>
      <dgm:spPr/>
    </dgm:pt>
    <dgm:pt modelId="{23872335-BA5C-4563-A537-773A49332D52}" type="pres">
      <dgm:prSet presAssocID="{5D25F531-FC81-4DFC-A84D-0852F4C0703C}" presName="parentLin" presStyleCnt="0"/>
      <dgm:spPr/>
    </dgm:pt>
    <dgm:pt modelId="{98E489BA-8CAC-42FC-B6D2-C307B47CC40E}" type="pres">
      <dgm:prSet presAssocID="{5D25F531-FC81-4DFC-A84D-0852F4C0703C}" presName="parentLeftMargin" presStyleLbl="node1" presStyleIdx="0" presStyleCnt="5"/>
      <dgm:spPr/>
    </dgm:pt>
    <dgm:pt modelId="{E1411F42-D6FB-41A1-8C98-85C991D11947}" type="pres">
      <dgm:prSet presAssocID="{5D25F531-FC81-4DFC-A84D-0852F4C0703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CA8BC0A-AE0D-4F3C-81B1-B6E1FC88AC31}" type="pres">
      <dgm:prSet presAssocID="{5D25F531-FC81-4DFC-A84D-0852F4C0703C}" presName="negativeSpace" presStyleCnt="0"/>
      <dgm:spPr/>
    </dgm:pt>
    <dgm:pt modelId="{CF63A103-AC14-422E-8785-E84E13C06998}" type="pres">
      <dgm:prSet presAssocID="{5D25F531-FC81-4DFC-A84D-0852F4C0703C}" presName="childText" presStyleLbl="conFgAcc1" presStyleIdx="1" presStyleCnt="5">
        <dgm:presLayoutVars>
          <dgm:bulletEnabled val="1"/>
        </dgm:presLayoutVars>
      </dgm:prSet>
      <dgm:spPr/>
    </dgm:pt>
    <dgm:pt modelId="{FCD55CAA-6979-4A69-B28E-67C8DE95D7FF}" type="pres">
      <dgm:prSet presAssocID="{A9AAE197-334B-4F92-8899-40FBCA66CB84}" presName="spaceBetweenRectangles" presStyleCnt="0"/>
      <dgm:spPr/>
    </dgm:pt>
    <dgm:pt modelId="{925740FF-E479-418F-912D-3C461F5B7892}" type="pres">
      <dgm:prSet presAssocID="{42003E1F-ACCE-4CFD-A4F3-87661D9263FE}" presName="parentLin" presStyleCnt="0"/>
      <dgm:spPr/>
    </dgm:pt>
    <dgm:pt modelId="{C0D1D833-F25F-45C2-B5E6-4F953B784BEB}" type="pres">
      <dgm:prSet presAssocID="{42003E1F-ACCE-4CFD-A4F3-87661D9263FE}" presName="parentLeftMargin" presStyleLbl="node1" presStyleIdx="1" presStyleCnt="5"/>
      <dgm:spPr/>
    </dgm:pt>
    <dgm:pt modelId="{24BA238F-E740-4206-8A41-F809E8265411}" type="pres">
      <dgm:prSet presAssocID="{42003E1F-ACCE-4CFD-A4F3-87661D9263F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9D7AF47-4CA2-4635-91A7-1E1416F59F5A}" type="pres">
      <dgm:prSet presAssocID="{42003E1F-ACCE-4CFD-A4F3-87661D9263FE}" presName="negativeSpace" presStyleCnt="0"/>
      <dgm:spPr/>
    </dgm:pt>
    <dgm:pt modelId="{CCD3D7F0-CAA8-4444-90BF-CDB162B76FCF}" type="pres">
      <dgm:prSet presAssocID="{42003E1F-ACCE-4CFD-A4F3-87661D9263FE}" presName="childText" presStyleLbl="conFgAcc1" presStyleIdx="2" presStyleCnt="5">
        <dgm:presLayoutVars>
          <dgm:bulletEnabled val="1"/>
        </dgm:presLayoutVars>
      </dgm:prSet>
      <dgm:spPr/>
    </dgm:pt>
    <dgm:pt modelId="{A5EF2202-F4F5-44AB-863E-8FAC3CE5EC6C}" type="pres">
      <dgm:prSet presAssocID="{8CC8CAA3-1294-4B34-A47E-79BAE9B91A34}" presName="spaceBetweenRectangles" presStyleCnt="0"/>
      <dgm:spPr/>
    </dgm:pt>
    <dgm:pt modelId="{2BCE169A-B04C-4A6B-8314-871E53B4B7C6}" type="pres">
      <dgm:prSet presAssocID="{90BE2825-E41B-4F58-9F66-C77B0CD93F0D}" presName="parentLin" presStyleCnt="0"/>
      <dgm:spPr/>
    </dgm:pt>
    <dgm:pt modelId="{55DADF18-62D3-41B1-B91F-867EC972DE8A}" type="pres">
      <dgm:prSet presAssocID="{90BE2825-E41B-4F58-9F66-C77B0CD93F0D}" presName="parentLeftMargin" presStyleLbl="node1" presStyleIdx="2" presStyleCnt="5"/>
      <dgm:spPr/>
    </dgm:pt>
    <dgm:pt modelId="{72C183A6-FEAC-45A3-842E-D9CC4159DC59}" type="pres">
      <dgm:prSet presAssocID="{90BE2825-E41B-4F58-9F66-C77B0CD93F0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E246553-7F59-46A6-A245-A8B3E70C43AF}" type="pres">
      <dgm:prSet presAssocID="{90BE2825-E41B-4F58-9F66-C77B0CD93F0D}" presName="negativeSpace" presStyleCnt="0"/>
      <dgm:spPr/>
    </dgm:pt>
    <dgm:pt modelId="{D6ED4533-780D-424B-A558-1ADC18863303}" type="pres">
      <dgm:prSet presAssocID="{90BE2825-E41B-4F58-9F66-C77B0CD93F0D}" presName="childText" presStyleLbl="conFgAcc1" presStyleIdx="3" presStyleCnt="5">
        <dgm:presLayoutVars>
          <dgm:bulletEnabled val="1"/>
        </dgm:presLayoutVars>
      </dgm:prSet>
      <dgm:spPr/>
    </dgm:pt>
    <dgm:pt modelId="{0355AAE3-B372-4747-8851-94574F74AEA5}" type="pres">
      <dgm:prSet presAssocID="{EB7AB467-F07F-496A-A672-99BE70D277E4}" presName="spaceBetweenRectangles" presStyleCnt="0"/>
      <dgm:spPr/>
    </dgm:pt>
    <dgm:pt modelId="{88BC4C37-8EB2-48F5-AA4F-00BD5226C818}" type="pres">
      <dgm:prSet presAssocID="{567FF5B8-0AA8-496E-8C2F-F73500BCEE45}" presName="parentLin" presStyleCnt="0"/>
      <dgm:spPr/>
    </dgm:pt>
    <dgm:pt modelId="{EB831B23-3D70-4844-910A-008F1CB10B53}" type="pres">
      <dgm:prSet presAssocID="{567FF5B8-0AA8-496E-8C2F-F73500BCEE45}" presName="parentLeftMargin" presStyleLbl="node1" presStyleIdx="3" presStyleCnt="5"/>
      <dgm:spPr/>
    </dgm:pt>
    <dgm:pt modelId="{9DDD01EB-6B30-4CC9-8E58-D604350BD458}" type="pres">
      <dgm:prSet presAssocID="{567FF5B8-0AA8-496E-8C2F-F73500BCEE4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27DBBDC-4C93-466B-9260-F2274B80A010}" type="pres">
      <dgm:prSet presAssocID="{567FF5B8-0AA8-496E-8C2F-F73500BCEE45}" presName="negativeSpace" presStyleCnt="0"/>
      <dgm:spPr/>
    </dgm:pt>
    <dgm:pt modelId="{6CB29DC2-E804-49CE-8450-9A012C59974A}" type="pres">
      <dgm:prSet presAssocID="{567FF5B8-0AA8-496E-8C2F-F73500BCEE4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038DC14-0C9C-4406-A735-BF632CFF7354}" srcId="{90BE2825-E41B-4F58-9F66-C77B0CD93F0D}" destId="{507A8736-7275-4E1B-B637-39AE9EEF4283}" srcOrd="0" destOrd="0" parTransId="{0E1A59F0-4BD5-4DD4-BBE2-9EDCF0AD6D94}" sibTransId="{2E62A98E-7B38-4163-BCEB-E0B4A248FD05}"/>
    <dgm:cxn modelId="{9ACD7417-42AB-4EAE-A20F-88445F00BB3E}" type="presOf" srcId="{6BB8956D-E9C6-4C93-B209-CF3B6AD700C1}" destId="{CCD3D7F0-CAA8-4444-90BF-CDB162B76FCF}" srcOrd="0" destOrd="0" presId="urn:microsoft.com/office/officeart/2005/8/layout/list1"/>
    <dgm:cxn modelId="{26D91C37-2DF1-4655-8F1C-30BCC6AE0556}" type="presOf" srcId="{FC9E6DF5-E34F-4201-9057-41F014E82D4B}" destId="{3980DEDA-E6B2-4F29-96A5-C7460EE56B39}" srcOrd="0" destOrd="0" presId="urn:microsoft.com/office/officeart/2005/8/layout/list1"/>
    <dgm:cxn modelId="{ED9F6838-74BE-444B-84C9-22304E768368}" type="presOf" srcId="{90BE2825-E41B-4F58-9F66-C77B0CD93F0D}" destId="{55DADF18-62D3-41B1-B91F-867EC972DE8A}" srcOrd="0" destOrd="0" presId="urn:microsoft.com/office/officeart/2005/8/layout/list1"/>
    <dgm:cxn modelId="{84258C5B-87B3-44D5-A977-65B8398E2B48}" type="presOf" srcId="{90BE2825-E41B-4F58-9F66-C77B0CD93F0D}" destId="{72C183A6-FEAC-45A3-842E-D9CC4159DC59}" srcOrd="1" destOrd="0" presId="urn:microsoft.com/office/officeart/2005/8/layout/list1"/>
    <dgm:cxn modelId="{CFF7D35E-1E6A-4976-A9C8-80B0BB5BCCF6}" type="presOf" srcId="{09623313-DA79-4D5F-A0C4-8435B713CFD8}" destId="{CF63A103-AC14-422E-8785-E84E13C06998}" srcOrd="0" destOrd="0" presId="urn:microsoft.com/office/officeart/2005/8/layout/list1"/>
    <dgm:cxn modelId="{83312164-E685-48D7-882A-189B6FAFB2D7}" type="presOf" srcId="{ADDA3A2C-EB32-4807-91F5-63A9AFFF95B3}" destId="{A23F79FA-0BCB-4E6E-849D-4576C821819E}" srcOrd="0" destOrd="0" presId="urn:microsoft.com/office/officeart/2005/8/layout/list1"/>
    <dgm:cxn modelId="{898B6C64-5AA2-4401-9493-399FABB92A87}" type="presOf" srcId="{5D25F531-FC81-4DFC-A84D-0852F4C0703C}" destId="{98E489BA-8CAC-42FC-B6D2-C307B47CC40E}" srcOrd="0" destOrd="0" presId="urn:microsoft.com/office/officeart/2005/8/layout/list1"/>
    <dgm:cxn modelId="{56AD6A65-5E86-4999-B51F-80611EDCC071}" type="presOf" srcId="{567FF5B8-0AA8-496E-8C2F-F73500BCEE45}" destId="{EB831B23-3D70-4844-910A-008F1CB10B53}" srcOrd="0" destOrd="0" presId="urn:microsoft.com/office/officeart/2005/8/layout/list1"/>
    <dgm:cxn modelId="{70CE8C47-5464-40F7-A433-DCDF698DA80B}" type="presOf" srcId="{B3A72D77-6C3A-4E30-995F-6757EE04F26C}" destId="{6CB29DC2-E804-49CE-8450-9A012C59974A}" srcOrd="0" destOrd="0" presId="urn:microsoft.com/office/officeart/2005/8/layout/list1"/>
    <dgm:cxn modelId="{E13DE982-E3EE-41C7-B295-FCFD42B393BB}" type="presOf" srcId="{5D25F531-FC81-4DFC-A84D-0852F4C0703C}" destId="{E1411F42-D6FB-41A1-8C98-85C991D11947}" srcOrd="1" destOrd="0" presId="urn:microsoft.com/office/officeart/2005/8/layout/list1"/>
    <dgm:cxn modelId="{D0FC7885-D1F4-4F01-9E92-939871553C68}" srcId="{FC9E6DF5-E34F-4201-9057-41F014E82D4B}" destId="{580934FE-2E5A-4340-B6AC-F032A30084B4}" srcOrd="0" destOrd="0" parTransId="{29A396DF-FE5A-4CD2-B835-0E6780F03861}" sibTransId="{DE81C183-65C7-4821-A392-C2464ECDA75D}"/>
    <dgm:cxn modelId="{CEEB988A-4BA7-4BCB-B831-84365CD25D00}" type="presOf" srcId="{580934FE-2E5A-4340-B6AC-F032A30084B4}" destId="{FB0DE634-CC58-447A-9400-C23C0DA7C87E}" srcOrd="1" destOrd="0" presId="urn:microsoft.com/office/officeart/2005/8/layout/list1"/>
    <dgm:cxn modelId="{833E3598-429A-42D6-9850-4BBDDD20AB30}" type="presOf" srcId="{580934FE-2E5A-4340-B6AC-F032A30084B4}" destId="{A15A0FD4-83B5-456B-B7CF-4B4DC4B29F77}" srcOrd="0" destOrd="0" presId="urn:microsoft.com/office/officeart/2005/8/layout/list1"/>
    <dgm:cxn modelId="{78522DAA-BDC5-4334-9637-8C026E450963}" srcId="{FC9E6DF5-E34F-4201-9057-41F014E82D4B}" destId="{5D25F531-FC81-4DFC-A84D-0852F4C0703C}" srcOrd="1" destOrd="0" parTransId="{6A8CB767-4E4A-437D-AA3A-0FBD5A9313EB}" sibTransId="{A9AAE197-334B-4F92-8899-40FBCA66CB84}"/>
    <dgm:cxn modelId="{7CC43EAB-907F-4333-A75D-8B76C014FCE0}" srcId="{5D25F531-FC81-4DFC-A84D-0852F4C0703C}" destId="{09623313-DA79-4D5F-A0C4-8435B713CFD8}" srcOrd="0" destOrd="0" parTransId="{E46ED7A9-12F4-4C30-833F-1751CB510007}" sibTransId="{A808B8D4-2469-4C4B-9948-06B301BFA7B9}"/>
    <dgm:cxn modelId="{8ED826B1-BDA3-4A86-8663-C3D2E2A173D1}" type="presOf" srcId="{507A8736-7275-4E1B-B637-39AE9EEF4283}" destId="{D6ED4533-780D-424B-A558-1ADC18863303}" srcOrd="0" destOrd="0" presId="urn:microsoft.com/office/officeart/2005/8/layout/list1"/>
    <dgm:cxn modelId="{88B457B5-1281-4348-9888-ADD08BD9C0F9}" type="presOf" srcId="{42003E1F-ACCE-4CFD-A4F3-87661D9263FE}" destId="{24BA238F-E740-4206-8A41-F809E8265411}" srcOrd="1" destOrd="0" presId="urn:microsoft.com/office/officeart/2005/8/layout/list1"/>
    <dgm:cxn modelId="{58908EC7-A818-4311-9BED-0B975C6E0FF4}" srcId="{567FF5B8-0AA8-496E-8C2F-F73500BCEE45}" destId="{B3A72D77-6C3A-4E30-995F-6757EE04F26C}" srcOrd="0" destOrd="0" parTransId="{FE90F966-1993-46A1-9F70-57351AA77A95}" sibTransId="{5C028783-1D23-4732-A7F7-1D6E53945FDC}"/>
    <dgm:cxn modelId="{D05726D2-8537-4EF7-9E48-86CB2BDA42BD}" type="presOf" srcId="{42003E1F-ACCE-4CFD-A4F3-87661D9263FE}" destId="{C0D1D833-F25F-45C2-B5E6-4F953B784BEB}" srcOrd="0" destOrd="0" presId="urn:microsoft.com/office/officeart/2005/8/layout/list1"/>
    <dgm:cxn modelId="{E63A5ED7-5EA1-4CA0-9A41-023216396C18}" srcId="{FC9E6DF5-E34F-4201-9057-41F014E82D4B}" destId="{90BE2825-E41B-4F58-9F66-C77B0CD93F0D}" srcOrd="3" destOrd="0" parTransId="{13D01390-A1EB-4927-BD96-1ED21F0ED947}" sibTransId="{EB7AB467-F07F-496A-A672-99BE70D277E4}"/>
    <dgm:cxn modelId="{32697CDD-3E19-44B9-BA42-6395A64B60EA}" srcId="{580934FE-2E5A-4340-B6AC-F032A30084B4}" destId="{ADDA3A2C-EB32-4807-91F5-63A9AFFF95B3}" srcOrd="0" destOrd="0" parTransId="{8F915CBD-BDD8-4F7F-A544-CB7C2DA4C97F}" sibTransId="{35D7C832-538D-487D-8E4A-06DA7A29DADD}"/>
    <dgm:cxn modelId="{EEF285DD-1FED-43B1-AB7A-49ABBF6B675F}" srcId="{FC9E6DF5-E34F-4201-9057-41F014E82D4B}" destId="{42003E1F-ACCE-4CFD-A4F3-87661D9263FE}" srcOrd="2" destOrd="0" parTransId="{A9BA5AC2-46E3-49C7-9A2F-1B87D853E10F}" sibTransId="{8CC8CAA3-1294-4B34-A47E-79BAE9B91A34}"/>
    <dgm:cxn modelId="{A5CC01DF-03C7-4BD2-943A-3987DF7E1500}" srcId="{FC9E6DF5-E34F-4201-9057-41F014E82D4B}" destId="{567FF5B8-0AA8-496E-8C2F-F73500BCEE45}" srcOrd="4" destOrd="0" parTransId="{48C4DDBB-3383-4C95-86A7-ACD0E0966432}" sibTransId="{B2A932B9-D3F3-45DC-818D-1CE76DCAEEBC}"/>
    <dgm:cxn modelId="{5747C1E2-836D-461D-A9E6-D40AB557EE79}" type="presOf" srcId="{567FF5B8-0AA8-496E-8C2F-F73500BCEE45}" destId="{9DDD01EB-6B30-4CC9-8E58-D604350BD458}" srcOrd="1" destOrd="0" presId="urn:microsoft.com/office/officeart/2005/8/layout/list1"/>
    <dgm:cxn modelId="{CE434AE9-B332-4A63-BA5F-4A2A5C13E8F2}" srcId="{42003E1F-ACCE-4CFD-A4F3-87661D9263FE}" destId="{6BB8956D-E9C6-4C93-B209-CF3B6AD700C1}" srcOrd="0" destOrd="0" parTransId="{B5785C8F-704B-4A1E-9411-3F5150CA84DC}" sibTransId="{4BB5D4B0-AD51-44E6-A56D-E74817D84B5C}"/>
    <dgm:cxn modelId="{3644B013-B82C-441F-9E19-B7A512918727}" type="presParOf" srcId="{3980DEDA-E6B2-4F29-96A5-C7460EE56B39}" destId="{F8935F64-6D7C-48B8-B36C-8F53B97995BE}" srcOrd="0" destOrd="0" presId="urn:microsoft.com/office/officeart/2005/8/layout/list1"/>
    <dgm:cxn modelId="{BDCAD241-A397-4649-85E1-05F5C23F5495}" type="presParOf" srcId="{F8935F64-6D7C-48B8-B36C-8F53B97995BE}" destId="{A15A0FD4-83B5-456B-B7CF-4B4DC4B29F77}" srcOrd="0" destOrd="0" presId="urn:microsoft.com/office/officeart/2005/8/layout/list1"/>
    <dgm:cxn modelId="{7EF6128C-DA2C-4415-8A54-9AB2183405EF}" type="presParOf" srcId="{F8935F64-6D7C-48B8-B36C-8F53B97995BE}" destId="{FB0DE634-CC58-447A-9400-C23C0DA7C87E}" srcOrd="1" destOrd="0" presId="urn:microsoft.com/office/officeart/2005/8/layout/list1"/>
    <dgm:cxn modelId="{3EB7F817-211D-4D23-8C2B-46B889DD7E28}" type="presParOf" srcId="{3980DEDA-E6B2-4F29-96A5-C7460EE56B39}" destId="{D9F9CBA9-EA31-409E-8E24-9F14C61D8E7D}" srcOrd="1" destOrd="0" presId="urn:microsoft.com/office/officeart/2005/8/layout/list1"/>
    <dgm:cxn modelId="{1C019484-29B8-4C8B-B7CC-9A76913DD1D2}" type="presParOf" srcId="{3980DEDA-E6B2-4F29-96A5-C7460EE56B39}" destId="{A23F79FA-0BCB-4E6E-849D-4576C821819E}" srcOrd="2" destOrd="0" presId="urn:microsoft.com/office/officeart/2005/8/layout/list1"/>
    <dgm:cxn modelId="{84E9DE86-19B9-4D6F-B6C9-BCFBAB5EA89D}" type="presParOf" srcId="{3980DEDA-E6B2-4F29-96A5-C7460EE56B39}" destId="{D81E53DA-17F3-4A15-A134-4BE9654778C5}" srcOrd="3" destOrd="0" presId="urn:microsoft.com/office/officeart/2005/8/layout/list1"/>
    <dgm:cxn modelId="{7D527555-D25C-4808-BF1B-7B86D9DE4DF1}" type="presParOf" srcId="{3980DEDA-E6B2-4F29-96A5-C7460EE56B39}" destId="{23872335-BA5C-4563-A537-773A49332D52}" srcOrd="4" destOrd="0" presId="urn:microsoft.com/office/officeart/2005/8/layout/list1"/>
    <dgm:cxn modelId="{330E4396-53C9-4157-B3A7-BB664C42A3F5}" type="presParOf" srcId="{23872335-BA5C-4563-A537-773A49332D52}" destId="{98E489BA-8CAC-42FC-B6D2-C307B47CC40E}" srcOrd="0" destOrd="0" presId="urn:microsoft.com/office/officeart/2005/8/layout/list1"/>
    <dgm:cxn modelId="{15400735-85DD-4C61-8A81-A8B261F3BF3C}" type="presParOf" srcId="{23872335-BA5C-4563-A537-773A49332D52}" destId="{E1411F42-D6FB-41A1-8C98-85C991D11947}" srcOrd="1" destOrd="0" presId="urn:microsoft.com/office/officeart/2005/8/layout/list1"/>
    <dgm:cxn modelId="{ECE5FA02-D8C7-4A5E-BDBA-31FD77CB77E6}" type="presParOf" srcId="{3980DEDA-E6B2-4F29-96A5-C7460EE56B39}" destId="{9CA8BC0A-AE0D-4F3C-81B1-B6E1FC88AC31}" srcOrd="5" destOrd="0" presId="urn:microsoft.com/office/officeart/2005/8/layout/list1"/>
    <dgm:cxn modelId="{7A993022-87AD-4543-93C6-4D401075FE7C}" type="presParOf" srcId="{3980DEDA-E6B2-4F29-96A5-C7460EE56B39}" destId="{CF63A103-AC14-422E-8785-E84E13C06998}" srcOrd="6" destOrd="0" presId="urn:microsoft.com/office/officeart/2005/8/layout/list1"/>
    <dgm:cxn modelId="{F91218B6-E550-4888-8202-1777695A9446}" type="presParOf" srcId="{3980DEDA-E6B2-4F29-96A5-C7460EE56B39}" destId="{FCD55CAA-6979-4A69-B28E-67C8DE95D7FF}" srcOrd="7" destOrd="0" presId="urn:microsoft.com/office/officeart/2005/8/layout/list1"/>
    <dgm:cxn modelId="{93E84683-3E4A-4894-80FB-BAC9DFBE95CD}" type="presParOf" srcId="{3980DEDA-E6B2-4F29-96A5-C7460EE56B39}" destId="{925740FF-E479-418F-912D-3C461F5B7892}" srcOrd="8" destOrd="0" presId="urn:microsoft.com/office/officeart/2005/8/layout/list1"/>
    <dgm:cxn modelId="{539DC129-23CE-4B79-ADC1-E8CDCA27E410}" type="presParOf" srcId="{925740FF-E479-418F-912D-3C461F5B7892}" destId="{C0D1D833-F25F-45C2-B5E6-4F953B784BEB}" srcOrd="0" destOrd="0" presId="urn:microsoft.com/office/officeart/2005/8/layout/list1"/>
    <dgm:cxn modelId="{9752E8BB-F977-4826-B855-4724468AD674}" type="presParOf" srcId="{925740FF-E479-418F-912D-3C461F5B7892}" destId="{24BA238F-E740-4206-8A41-F809E8265411}" srcOrd="1" destOrd="0" presId="urn:microsoft.com/office/officeart/2005/8/layout/list1"/>
    <dgm:cxn modelId="{88A17F9D-F09C-4332-9074-9061D014989F}" type="presParOf" srcId="{3980DEDA-E6B2-4F29-96A5-C7460EE56B39}" destId="{F9D7AF47-4CA2-4635-91A7-1E1416F59F5A}" srcOrd="9" destOrd="0" presId="urn:microsoft.com/office/officeart/2005/8/layout/list1"/>
    <dgm:cxn modelId="{80F9A6A0-1C88-4025-9A51-35DB7E381FB2}" type="presParOf" srcId="{3980DEDA-E6B2-4F29-96A5-C7460EE56B39}" destId="{CCD3D7F0-CAA8-4444-90BF-CDB162B76FCF}" srcOrd="10" destOrd="0" presId="urn:microsoft.com/office/officeart/2005/8/layout/list1"/>
    <dgm:cxn modelId="{21993160-91CB-4097-9DA4-8C82BD62746D}" type="presParOf" srcId="{3980DEDA-E6B2-4F29-96A5-C7460EE56B39}" destId="{A5EF2202-F4F5-44AB-863E-8FAC3CE5EC6C}" srcOrd="11" destOrd="0" presId="urn:microsoft.com/office/officeart/2005/8/layout/list1"/>
    <dgm:cxn modelId="{7C44310D-BD02-4EEE-BD7C-54662EF5C94D}" type="presParOf" srcId="{3980DEDA-E6B2-4F29-96A5-C7460EE56B39}" destId="{2BCE169A-B04C-4A6B-8314-871E53B4B7C6}" srcOrd="12" destOrd="0" presId="urn:microsoft.com/office/officeart/2005/8/layout/list1"/>
    <dgm:cxn modelId="{ACEA9A78-DD78-48AA-B474-1FE8FF0D8818}" type="presParOf" srcId="{2BCE169A-B04C-4A6B-8314-871E53B4B7C6}" destId="{55DADF18-62D3-41B1-B91F-867EC972DE8A}" srcOrd="0" destOrd="0" presId="urn:microsoft.com/office/officeart/2005/8/layout/list1"/>
    <dgm:cxn modelId="{BF3EB364-3368-41BF-A0E0-E7F445873EC1}" type="presParOf" srcId="{2BCE169A-B04C-4A6B-8314-871E53B4B7C6}" destId="{72C183A6-FEAC-45A3-842E-D9CC4159DC59}" srcOrd="1" destOrd="0" presId="urn:microsoft.com/office/officeart/2005/8/layout/list1"/>
    <dgm:cxn modelId="{1516DF82-3DE3-4D0D-9B87-D7E27A9D6047}" type="presParOf" srcId="{3980DEDA-E6B2-4F29-96A5-C7460EE56B39}" destId="{DE246553-7F59-46A6-A245-A8B3E70C43AF}" srcOrd="13" destOrd="0" presId="urn:microsoft.com/office/officeart/2005/8/layout/list1"/>
    <dgm:cxn modelId="{A1A6F14A-2335-4EB4-84E5-5E81E2A76502}" type="presParOf" srcId="{3980DEDA-E6B2-4F29-96A5-C7460EE56B39}" destId="{D6ED4533-780D-424B-A558-1ADC18863303}" srcOrd="14" destOrd="0" presId="urn:microsoft.com/office/officeart/2005/8/layout/list1"/>
    <dgm:cxn modelId="{521127D2-6661-4666-B396-2C0F697BB42E}" type="presParOf" srcId="{3980DEDA-E6B2-4F29-96A5-C7460EE56B39}" destId="{0355AAE3-B372-4747-8851-94574F74AEA5}" srcOrd="15" destOrd="0" presId="urn:microsoft.com/office/officeart/2005/8/layout/list1"/>
    <dgm:cxn modelId="{3F6F954F-7A68-429C-BB90-8F00C474A91C}" type="presParOf" srcId="{3980DEDA-E6B2-4F29-96A5-C7460EE56B39}" destId="{88BC4C37-8EB2-48F5-AA4F-00BD5226C818}" srcOrd="16" destOrd="0" presId="urn:microsoft.com/office/officeart/2005/8/layout/list1"/>
    <dgm:cxn modelId="{CB25EE33-FD8E-4741-8DCC-56FEF4F10B5B}" type="presParOf" srcId="{88BC4C37-8EB2-48F5-AA4F-00BD5226C818}" destId="{EB831B23-3D70-4844-910A-008F1CB10B53}" srcOrd="0" destOrd="0" presId="urn:microsoft.com/office/officeart/2005/8/layout/list1"/>
    <dgm:cxn modelId="{38AC5861-56F3-4BF5-8AA4-37B4DD83844C}" type="presParOf" srcId="{88BC4C37-8EB2-48F5-AA4F-00BD5226C818}" destId="{9DDD01EB-6B30-4CC9-8E58-D604350BD458}" srcOrd="1" destOrd="0" presId="urn:microsoft.com/office/officeart/2005/8/layout/list1"/>
    <dgm:cxn modelId="{E66E5000-9042-4569-BEB8-652D29E1D032}" type="presParOf" srcId="{3980DEDA-E6B2-4F29-96A5-C7460EE56B39}" destId="{F27DBBDC-4C93-466B-9260-F2274B80A010}" srcOrd="17" destOrd="0" presId="urn:microsoft.com/office/officeart/2005/8/layout/list1"/>
    <dgm:cxn modelId="{73797D2C-D44F-49E0-87EC-FE96C64B2747}" type="presParOf" srcId="{3980DEDA-E6B2-4F29-96A5-C7460EE56B39}" destId="{6CB29DC2-E804-49CE-8450-9A012C59974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F79FA-0BCB-4E6E-849D-4576C821819E}">
      <dsp:nvSpPr>
        <dsp:cNvPr id="0" name=""/>
        <dsp:cNvSpPr/>
      </dsp:nvSpPr>
      <dsp:spPr>
        <a:xfrm>
          <a:off x="0" y="342041"/>
          <a:ext cx="8128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solve a problem</a:t>
          </a:r>
        </a:p>
      </dsp:txBody>
      <dsp:txXfrm>
        <a:off x="0" y="342041"/>
        <a:ext cx="8128000" cy="722925"/>
      </dsp:txXfrm>
    </dsp:sp>
    <dsp:sp modelId="{FB0DE634-CC58-447A-9400-C23C0DA7C87E}">
      <dsp:nvSpPr>
        <dsp:cNvPr id="0" name=""/>
        <dsp:cNvSpPr/>
      </dsp:nvSpPr>
      <dsp:spPr>
        <a:xfrm>
          <a:off x="406400" y="91121"/>
          <a:ext cx="5689600" cy="50184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Aversive Elements/Escape</a:t>
          </a:r>
        </a:p>
      </dsp:txBody>
      <dsp:txXfrm>
        <a:off x="430898" y="115619"/>
        <a:ext cx="5640604" cy="452844"/>
      </dsp:txXfrm>
    </dsp:sp>
    <dsp:sp modelId="{CF63A103-AC14-422E-8785-E84E13C06998}">
      <dsp:nvSpPr>
        <dsp:cNvPr id="0" name=""/>
        <dsp:cNvSpPr/>
      </dsp:nvSpPr>
      <dsp:spPr>
        <a:xfrm>
          <a:off x="0" y="1407686"/>
          <a:ext cx="8128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avoid a problem</a:t>
          </a:r>
        </a:p>
      </dsp:txBody>
      <dsp:txXfrm>
        <a:off x="0" y="1407686"/>
        <a:ext cx="8128000" cy="722925"/>
      </dsp:txXfrm>
    </dsp:sp>
    <dsp:sp modelId="{E1411F42-D6FB-41A1-8C98-85C991D11947}">
      <dsp:nvSpPr>
        <dsp:cNvPr id="0" name=""/>
        <dsp:cNvSpPr/>
      </dsp:nvSpPr>
      <dsp:spPr>
        <a:xfrm>
          <a:off x="406400" y="1156766"/>
          <a:ext cx="5689600" cy="50184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Anticipated Aversive Elements</a:t>
          </a:r>
        </a:p>
      </dsp:txBody>
      <dsp:txXfrm>
        <a:off x="430898" y="1181264"/>
        <a:ext cx="5640604" cy="452844"/>
      </dsp:txXfrm>
    </dsp:sp>
    <dsp:sp modelId="{CCD3D7F0-CAA8-4444-90BF-CDB162B76FCF}">
      <dsp:nvSpPr>
        <dsp:cNvPr id="0" name=""/>
        <dsp:cNvSpPr/>
      </dsp:nvSpPr>
      <dsp:spPr>
        <a:xfrm>
          <a:off x="0" y="2473331"/>
          <a:ext cx="8128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maintain Status Quo</a:t>
          </a:r>
        </a:p>
      </dsp:txBody>
      <dsp:txXfrm>
        <a:off x="0" y="2473331"/>
        <a:ext cx="8128000" cy="722925"/>
      </dsp:txXfrm>
    </dsp:sp>
    <dsp:sp modelId="{24BA238F-E740-4206-8A41-F809E8265411}">
      <dsp:nvSpPr>
        <dsp:cNvPr id="0" name=""/>
        <dsp:cNvSpPr/>
      </dsp:nvSpPr>
      <dsp:spPr>
        <a:xfrm>
          <a:off x="406400" y="2222411"/>
          <a:ext cx="5689600" cy="50184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Normal Depletion</a:t>
          </a:r>
        </a:p>
      </dsp:txBody>
      <dsp:txXfrm>
        <a:off x="430898" y="2246909"/>
        <a:ext cx="5640604" cy="452844"/>
      </dsp:txXfrm>
    </dsp:sp>
    <dsp:sp modelId="{D6ED4533-780D-424B-A558-1ADC18863303}">
      <dsp:nvSpPr>
        <dsp:cNvPr id="0" name=""/>
        <dsp:cNvSpPr/>
      </dsp:nvSpPr>
      <dsp:spPr>
        <a:xfrm>
          <a:off x="0" y="3538976"/>
          <a:ext cx="8128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product outcome concerns</a:t>
          </a:r>
        </a:p>
      </dsp:txBody>
      <dsp:txXfrm>
        <a:off x="0" y="3538976"/>
        <a:ext cx="8128000" cy="722925"/>
      </dsp:txXfrm>
    </dsp:sp>
    <dsp:sp modelId="{72C183A6-FEAC-45A3-842E-D9CC4159DC59}">
      <dsp:nvSpPr>
        <dsp:cNvPr id="0" name=""/>
        <dsp:cNvSpPr/>
      </dsp:nvSpPr>
      <dsp:spPr>
        <a:xfrm>
          <a:off x="406400" y="3288055"/>
          <a:ext cx="5689600" cy="501840"/>
        </a:xfrm>
        <a:prstGeom prst="round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Product Aversive Elements</a:t>
          </a:r>
        </a:p>
      </dsp:txBody>
      <dsp:txXfrm>
        <a:off x="430898" y="3312553"/>
        <a:ext cx="5640604" cy="452844"/>
      </dsp:txXfrm>
    </dsp:sp>
    <dsp:sp modelId="{6CB29DC2-E804-49CE-8450-9A012C59974A}">
      <dsp:nvSpPr>
        <dsp:cNvPr id="0" name=""/>
        <dsp:cNvSpPr/>
      </dsp:nvSpPr>
      <dsp:spPr>
        <a:xfrm>
          <a:off x="0" y="4604621"/>
          <a:ext cx="8128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Opportunity for fun</a:t>
          </a:r>
        </a:p>
      </dsp:txBody>
      <dsp:txXfrm>
        <a:off x="0" y="4604621"/>
        <a:ext cx="8128000" cy="722925"/>
      </dsp:txXfrm>
    </dsp:sp>
    <dsp:sp modelId="{9DDD01EB-6B30-4CC9-8E58-D604350BD458}">
      <dsp:nvSpPr>
        <dsp:cNvPr id="0" name=""/>
        <dsp:cNvSpPr/>
      </dsp:nvSpPr>
      <dsp:spPr>
        <a:xfrm>
          <a:off x="406400" y="4353700"/>
          <a:ext cx="5689600" cy="50184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Positive Elements – Diversion/Enjoyment</a:t>
          </a:r>
        </a:p>
      </dsp:txBody>
      <dsp:txXfrm>
        <a:off x="430898" y="4378198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B7BE-200D-D094-F1FF-8AB467A8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BE220-C7F7-EF57-F15D-B146EE045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7DA7-9C7D-01D8-6DE8-2B977D14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C0E31-99EF-D7E6-9F72-F53C94B8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49F9F-588F-A683-7706-58E2D346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84A7-7590-BD6C-66B1-64CF1505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2386D-8DCC-D0AD-708A-88464284D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1206E-9447-500F-E114-2AECC34E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86BE7-7BA4-10C4-241A-6ED1E6DA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D1884-1D42-423B-88CA-DBDF168F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AAF079-84AC-F3D6-04AA-637393F14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6AA4B-D7B9-1DAA-0D99-0508728BE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9576-E787-00B5-1455-4D5DBF6B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A1CB4-52FF-87B3-65DE-C0B85FBA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B19D2-F597-96FD-80E9-5E5847B3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9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43B3-8E34-C163-F7A9-AF8625AF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18AA4-09AC-2F1F-90C3-D1112FB6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CF685-E941-B860-953E-8B0A8E332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085F8-B162-6BC5-D5A1-88D0C060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EAC5-4EE9-23FD-8C04-C22E2B32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6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63E3-F42C-D785-4F8C-13404ACC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B78D2-DC85-C8A5-6AB3-74A66BC71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30899-8C9E-6409-BC4B-A5FB9C63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99448-1595-518F-49AC-88C8C0483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48870-FB26-9985-A9D3-AE557420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4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D3BE-BE32-F98B-E7C7-C3429B2F0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CEA3-53BA-9C6A-6F8A-6A72A4F8B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9CB29-3C0B-FB87-0623-52503F4AC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D41F5-342D-2278-F8EC-EB4E4E1B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E688C-2F8F-E0F1-A337-E860410A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3D86D-3A75-7EAC-E8FE-D5B07CFC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8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AF50-0444-F464-62FE-19348AB7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1C65B-63DA-F047-F566-084151177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2E30D-B94C-B0B0-7D45-AB1262928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F7B56-A92E-1E3F-B2B2-269654507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FBE94-7DB9-FC84-1014-065BA77C5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C2611-78DC-8A1F-D17E-A9C39422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1906F6-B41C-1DAB-983F-18207F93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8230E0-850E-C770-DF70-47860C60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DD6A8-B28F-B518-64BD-AB6A5541A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D38D33-9679-EEC1-9ED8-CB30A98E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71824-7C31-841A-23B8-CF80C5CA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8CD8-1609-AA2F-3947-19F7E79F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96AB5-5536-EACA-1CB9-8A213AF8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E0683-78EB-2347-4180-EF6F6CE6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4F6B2-DF59-05E9-28B4-C384B9BD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2BE5-BBEC-33F8-E783-49BA87E74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0B622-9DD0-39C7-96CA-C83D919DE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24541-8E86-2B58-D061-C10009DA5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7EAFB-3399-2D4E-E671-82820EB6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6B35B-F244-FA98-C8C8-1F499316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A2C51-2C00-275C-396B-45E78984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3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88EA-9451-818D-05BF-1BB6CB85B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4046C-15F4-45E5-C1FA-AAD5587B9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D5BD0-0958-64B6-AA13-E975AAF35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E913B-A0F9-FBFC-CA9B-4BF161F9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F0F03-6063-CBC3-7DEC-41092AE4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D5222-6592-6450-6A3F-A4B89CE3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0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0272A-AA98-161D-30AC-A07E1DC1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3A956-735C-E61E-B4A2-A57C84E92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3623E-2E6A-E5AD-B5B1-6C0F460CF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5B6A-4486-4A18-84D2-7398BAE91193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36363-3492-0B3D-B7DC-ED8DDD1A2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124E7-7157-D35A-99EA-E6D509134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15E1-FCA4-4C63-A8EC-E0D10BBB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2627-7177-6CE6-4046-B4ACC0143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Motivation Research Revisited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36330-F84B-029C-E81C-C461C672C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Fennell, G. (1975). Motivation Research Revisited.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Journal of Advertising Research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(3), 23–28.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37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5642-A00A-193D-E362-A1520107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Typology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EB0D-C7A1-F7B3-4C00-4E08E63D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motivating situation has an activating condition and a behavior mode</a:t>
            </a:r>
          </a:p>
          <a:p>
            <a:r>
              <a:rPr lang="en-US" dirty="0"/>
              <a:t>Five Motivating Situations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Aversive Elements/Escape – solve a problem</a:t>
            </a:r>
          </a:p>
          <a:p>
            <a:pPr lvl="2"/>
            <a:r>
              <a:rPr lang="en-US" dirty="0"/>
              <a:t>Aversive elements are present and must be dealt with</a:t>
            </a:r>
          </a:p>
          <a:p>
            <a:pPr lvl="2"/>
            <a:r>
              <a:rPr lang="en-US" dirty="0"/>
              <a:t>Ex: very dirty laundry, persistent or especially severe headache </a:t>
            </a:r>
          </a:p>
          <a:p>
            <a:pPr lvl="2"/>
            <a:r>
              <a:rPr lang="en-US" dirty="0"/>
              <a:t>Seeks brand offering specialized benefits matching the aversive elements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Anticipated Aversive Elements/Prevention – avoid a problem</a:t>
            </a:r>
          </a:p>
          <a:p>
            <a:pPr lvl="2"/>
            <a:r>
              <a:rPr lang="en-US" dirty="0"/>
              <a:t>Avoid or prevent problems, reduce anxiety</a:t>
            </a:r>
          </a:p>
          <a:p>
            <a:pPr lvl="2"/>
            <a:r>
              <a:rPr lang="en-US" dirty="0"/>
              <a:t>Ex: doesn’t want to wear dirty clothes, or perform poorly because of a headache</a:t>
            </a:r>
          </a:p>
          <a:p>
            <a:pPr lvl="2"/>
            <a:r>
              <a:rPr lang="en-US" dirty="0"/>
              <a:t>Seeks brands offering social or psychological benefits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4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5642-A00A-193D-E362-A1520107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Motivational Typology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EB0D-C7A1-F7B3-4C00-4E08E63D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Motivating Situations (continued)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Normal Depletion – maintain status quo</a:t>
            </a:r>
          </a:p>
          <a:p>
            <a:pPr lvl="2"/>
            <a:r>
              <a:rPr lang="en-US" dirty="0"/>
              <a:t>Deal with everyday situations – wash clothes, take a vitamin, take something for a headache</a:t>
            </a:r>
          </a:p>
          <a:p>
            <a:pPr lvl="2"/>
            <a:r>
              <a:rPr lang="en-US" dirty="0"/>
              <a:t>Low involvement, limited interest, limited brand engagement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Product Aversive Elements/Conflict Resolution – product outcome concerns</a:t>
            </a:r>
          </a:p>
          <a:p>
            <a:pPr lvl="2"/>
            <a:r>
              <a:rPr lang="en-US" dirty="0"/>
              <a:t>Avoid potential problems with product outcomes</a:t>
            </a:r>
          </a:p>
          <a:p>
            <a:pPr lvl="2"/>
            <a:r>
              <a:rPr lang="en-US" dirty="0"/>
              <a:t>Ex: what if the detergent fades or damages clothes, or pain reliever has side effects</a:t>
            </a:r>
          </a:p>
          <a:p>
            <a:pPr lvl="2"/>
            <a:r>
              <a:rPr lang="en-US" dirty="0"/>
              <a:t>Seeks brands offering product assurances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Positive Elements – Diversion or Enjoyment – opportunity for fun</a:t>
            </a:r>
          </a:p>
          <a:p>
            <a:pPr lvl="2"/>
            <a:r>
              <a:rPr lang="en-US" dirty="0"/>
              <a:t>Seeking sensory or aesthetic pleasure</a:t>
            </a:r>
          </a:p>
          <a:p>
            <a:pPr lvl="2"/>
            <a:r>
              <a:rPr lang="en-US" dirty="0"/>
              <a:t>Alphabet soup, flight attendants in party hats, lemon-scented detergent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0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074E-1399-E55E-551B-7EAB7093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EEF43-5BF3-5F75-3F5A-F23A1CF6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perceived product-use situation results in wants/need (derived from a combination of personal attributes and characteristic of the occasion)</a:t>
            </a:r>
          </a:p>
          <a:p>
            <a:r>
              <a:rPr lang="en-US" dirty="0"/>
              <a:t>Brand perceptions derive from a combination of personal attributes and marketplace stimuli</a:t>
            </a:r>
          </a:p>
          <a:p>
            <a:r>
              <a:rPr lang="en-US" dirty="0"/>
              <a:t>Brand choice is motivated by the perceived fit between situational wants/needs and brand deliverables.</a:t>
            </a:r>
          </a:p>
          <a:p>
            <a:pPr lvl="1"/>
            <a:r>
              <a:rPr lang="en-US" dirty="0"/>
              <a:t>These are differentiated by the motivating conditions</a:t>
            </a:r>
          </a:p>
          <a:p>
            <a:pPr lvl="1"/>
            <a:r>
              <a:rPr lang="en-US" dirty="0"/>
              <a:t>Brands need to unambiguously position relative to the various motivating conditions</a:t>
            </a:r>
          </a:p>
        </p:txBody>
      </p:sp>
    </p:spTree>
    <p:extLst>
      <p:ext uri="{BB962C8B-B14F-4D97-AF65-F5344CB8AC3E}">
        <p14:creationId xmlns:p14="http://schemas.microsoft.com/office/powerpoint/2010/main" val="4099510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074E-1399-E55E-551B-7EAB7093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EEF43-5BF3-5F75-3F5A-F23A1CF6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Differentiation proceeds across time and may not yet be developed to the point of serving multiple motivation typologies</a:t>
            </a:r>
          </a:p>
          <a:p>
            <a:r>
              <a:rPr lang="en-US" dirty="0"/>
              <a:t>Different product categories will respond to different motivational typologies</a:t>
            </a:r>
          </a:p>
          <a:p>
            <a:pPr lvl="1"/>
            <a:r>
              <a:rPr lang="en-US" dirty="0"/>
              <a:t>For instance pain relievers (problem oriented) as opposed to desserts (positive motivations)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9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074E-1399-E55E-551B-7EAB7093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EEF43-5BF3-5F75-3F5A-F23A1CF6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Marketers often need to identify and describe the motivational structure of the market (conditions under which purchase behavior is activated and provided direction)</a:t>
            </a:r>
          </a:p>
          <a:p>
            <a:r>
              <a:rPr lang="en-US" dirty="0"/>
              <a:t>Five motivation typologies have been provided</a:t>
            </a:r>
          </a:p>
          <a:p>
            <a:r>
              <a:rPr lang="en-US" dirty="0"/>
              <a:t>Personal attributes interact with the situation (occasion) to stimulate specific perceived wants/needs</a:t>
            </a:r>
          </a:p>
          <a:p>
            <a:r>
              <a:rPr lang="en-US" dirty="0"/>
              <a:t>Personal attributes filter market stimuli to create brand perceptions</a:t>
            </a:r>
          </a:p>
          <a:p>
            <a:r>
              <a:rPr lang="en-US" dirty="0"/>
              <a:t>Purchase is motivated by perceived fit between perceived wants/needs and perceived </a:t>
            </a:r>
            <a:r>
              <a:rPr lang="en-US"/>
              <a:t>brand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7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FCE34-4F17-75D5-A76B-9335F3C0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3868B-9BA8-24E4-9C68-9E324FFAC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“Segmentation research appears to be today's preferred methodology for studying consumer motivation” p. 23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“Whereas ‘motivation research' was, to a degree at least, grounded in a theory of motivation, segmentation research has been largely theory free.” p. 23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“Given the value placed by science on simplicity and parsimony, it is reasonable to ask that a construct establish its claim to be retained, and that minimally it does not duplicate the explanatory load carried by other constructs.” p. 23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“. . . the marketing researcher may find it intuitively more meaningful to conceptualize his problem initially as one of isolating and describing the motivating situation in which consumers find themselves.” p. 24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“Activation”  is concerned with why a behavior occurs and  “direction” is concerned with why a behavior takes a certain form, such as brand choice. (paraphrased)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“Consumers of goods and services perceive themselves to be in one of five motivating situations, each of which has an activating condition and behavior mode.” p. 25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“Brand choice within the motivating situation is determined by the cognitive and affective components of brand attitude.” p. 27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CA3E-ADE9-4524-9997-1D3AFB7CB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2C93F-BDB1-5B09-F61F-4D20D3F1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paper introduces the concept of the interaction between personality and perceived product-use situation which results in a purchase motivation.</a:t>
            </a:r>
          </a:p>
          <a:p>
            <a:endParaRPr lang="en-US" dirty="0"/>
          </a:p>
          <a:p>
            <a:r>
              <a:rPr lang="en-US" dirty="0"/>
              <a:t>This sets up her 1978 Consumer </a:t>
            </a:r>
            <a:r>
              <a:rPr lang="en-US"/>
              <a:t>Perceptions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3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14F13-862C-7033-0AB1-8478A884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Comments by John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2F647-C1C4-5818-07CA-B070E2D9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Fennell’s Motivation for this article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Motivation has been neglected by marketing research</a:t>
            </a:r>
          </a:p>
          <a:p>
            <a:r>
              <a:rPr lang="en-US" dirty="0">
                <a:solidFill>
                  <a:srgbClr val="0070C0"/>
                </a:solidFill>
              </a:rPr>
              <a:t>The purpose of this article is to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Explore Motivation as a construct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Purpose and contribution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Explanatory role in consumer choice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Interactions between personality and situations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Conceptual framework assigning a role for motivation in </a:t>
            </a:r>
            <a:r>
              <a:rPr lang="en-US" b="1" i="1" dirty="0">
                <a:solidFill>
                  <a:srgbClr val="0070C0"/>
                </a:solidFill>
              </a:rPr>
              <a:t>brand</a:t>
            </a:r>
            <a:r>
              <a:rPr lang="en-US" dirty="0">
                <a:solidFill>
                  <a:srgbClr val="0070C0"/>
                </a:solidFill>
              </a:rPr>
              <a:t> choice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Propose a general typology of consumer motivation</a:t>
            </a:r>
          </a:p>
          <a:p>
            <a:r>
              <a:rPr lang="en-US" dirty="0">
                <a:solidFill>
                  <a:srgbClr val="0070C0"/>
                </a:solidFill>
              </a:rPr>
              <a:t>Promote motivation as the construct to explain behavior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2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6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0687-F03B-56E1-4771-A36DCFB6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Motivation as a Construct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4190C-14DF-5F69-23E8-A98EFC1B4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construct must</a:t>
            </a:r>
          </a:p>
          <a:p>
            <a:pPr lvl="1"/>
            <a:r>
              <a:rPr lang="en-US" dirty="0"/>
              <a:t>Establish a reason for its existence</a:t>
            </a:r>
          </a:p>
          <a:p>
            <a:pPr lvl="1"/>
            <a:r>
              <a:rPr lang="en-US" dirty="0"/>
              <a:t>Not duplicate the explanatory power/value of other constructs</a:t>
            </a:r>
          </a:p>
          <a:p>
            <a:r>
              <a:rPr lang="en-US" dirty="0"/>
              <a:t>Can behavior be better explained by reinforcement, rather than motivation?</a:t>
            </a:r>
          </a:p>
          <a:p>
            <a:pPr lvl="1"/>
            <a:r>
              <a:rPr lang="en-US" dirty="0"/>
              <a:t>Antecedent conditions change behavior </a:t>
            </a:r>
          </a:p>
        </p:txBody>
      </p:sp>
    </p:spTree>
    <p:extLst>
      <p:ext uri="{BB962C8B-B14F-4D97-AF65-F5344CB8AC3E}">
        <p14:creationId xmlns:p14="http://schemas.microsoft.com/office/powerpoint/2010/main" val="59759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83118-A1B5-07E1-A626-EF026D97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Explanatory Role for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0C0CF-E13C-4D05-249A-6EB539E5F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– activation and direction of behavior</a:t>
            </a:r>
          </a:p>
          <a:p>
            <a:pPr lvl="1"/>
            <a:r>
              <a:rPr lang="en-US" dirty="0"/>
              <a:t>Some limit its role simply to activation, attributing direction to other factors</a:t>
            </a:r>
          </a:p>
          <a:p>
            <a:r>
              <a:rPr lang="en-US" dirty="0"/>
              <a:t>Activation – why does a behavior occur?</a:t>
            </a:r>
          </a:p>
          <a:p>
            <a:r>
              <a:rPr lang="en-US" dirty="0"/>
              <a:t>Direction – the form (e.g., brand choice) that a behavior takes</a:t>
            </a:r>
          </a:p>
          <a:p>
            <a:r>
              <a:rPr lang="en-US" dirty="0"/>
              <a:t>Motivation Analysis – studies the conditions of the activation, triggering, arousal, or instigation of behavior</a:t>
            </a:r>
          </a:p>
          <a:p>
            <a:r>
              <a:rPr lang="en-US" dirty="0"/>
              <a:t>Motivation provides a direct link to activation, while it may play a smaller role in determining direction</a:t>
            </a:r>
          </a:p>
        </p:txBody>
      </p:sp>
    </p:spTree>
    <p:extLst>
      <p:ext uri="{BB962C8B-B14F-4D97-AF65-F5344CB8AC3E}">
        <p14:creationId xmlns:p14="http://schemas.microsoft.com/office/powerpoint/2010/main" val="194696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5642-A00A-193D-E362-A1520107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and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EB0D-C7A1-F7B3-4C00-4E08E63D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Personality defined</a:t>
            </a:r>
          </a:p>
          <a:p>
            <a:pPr lvl="1"/>
            <a:r>
              <a:rPr lang="en-US" dirty="0"/>
              <a:t>Freud – channelization of the libido</a:t>
            </a:r>
          </a:p>
          <a:p>
            <a:pPr lvl="1"/>
            <a:r>
              <a:rPr lang="en-US" dirty="0"/>
              <a:t>Alder – striving for superiority</a:t>
            </a:r>
          </a:p>
          <a:p>
            <a:pPr lvl="1"/>
            <a:r>
              <a:rPr lang="en-US" dirty="0"/>
              <a:t>Fromm – escape from loneliness</a:t>
            </a:r>
          </a:p>
          <a:p>
            <a:pPr lvl="1"/>
            <a:r>
              <a:rPr lang="en-US" dirty="0"/>
              <a:t>Sullivan – need for human relationships</a:t>
            </a:r>
          </a:p>
          <a:p>
            <a:pPr lvl="1"/>
            <a:r>
              <a:rPr lang="en-US" dirty="0"/>
              <a:t>Horney – coping with anxiety</a:t>
            </a:r>
          </a:p>
          <a:p>
            <a:pPr lvl="1"/>
            <a:endParaRPr lang="en-US" dirty="0"/>
          </a:p>
          <a:p>
            <a:r>
              <a:rPr lang="en-US" dirty="0"/>
              <a:t>Personality – predisposition to respond</a:t>
            </a:r>
          </a:p>
          <a:p>
            <a:pPr lvl="1"/>
            <a:r>
              <a:rPr lang="en-US" dirty="0"/>
              <a:t>But, people with similar personalities respond differently to situations</a:t>
            </a:r>
          </a:p>
          <a:p>
            <a:pPr lvl="1"/>
            <a:r>
              <a:rPr lang="en-US" dirty="0"/>
              <a:t>A function of whether the situation stimulates the predisposition</a:t>
            </a:r>
          </a:p>
          <a:p>
            <a:r>
              <a:rPr lang="en-US" dirty="0"/>
              <a:t>The key is the perception of the product-use situation</a:t>
            </a:r>
          </a:p>
        </p:txBody>
      </p:sp>
    </p:spTree>
    <p:extLst>
      <p:ext uri="{BB962C8B-B14F-4D97-AF65-F5344CB8AC3E}">
        <p14:creationId xmlns:p14="http://schemas.microsoft.com/office/powerpoint/2010/main" val="275945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5642-A00A-193D-E362-A1520107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and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EB0D-C7A1-F7B3-4C00-4E08E63D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[Personality is a set of predispositions. The resulting behaviors change because of circumstances (occasions).]</a:t>
            </a:r>
          </a:p>
          <a:p>
            <a:r>
              <a:rPr lang="en-US" dirty="0"/>
              <a:t>[Personal characteristics correlate with predispositions. Much of the noise comes from occasions.]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3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5642-A00A-193D-E362-A1520107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and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EB0D-C7A1-F7B3-4C00-4E08E63D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Personality constructs have limited explanatory power for consumer behavior</a:t>
            </a:r>
          </a:p>
          <a:p>
            <a:r>
              <a:rPr lang="en-US" dirty="0"/>
              <a:t>Studies of the relationship between personality predisposition and behavior must include situational factors and situational sampling</a:t>
            </a:r>
          </a:p>
          <a:p>
            <a:r>
              <a:rPr lang="en-US" dirty="0"/>
              <a:t>Behavior results from a combination of personality variables and situations</a:t>
            </a:r>
          </a:p>
          <a:p>
            <a:r>
              <a:rPr lang="en-US" dirty="0"/>
              <a:t>Marketing science needs a motivational typology stated in terms of situational types</a:t>
            </a:r>
          </a:p>
        </p:txBody>
      </p:sp>
    </p:spTree>
    <p:extLst>
      <p:ext uri="{BB962C8B-B14F-4D97-AF65-F5344CB8AC3E}">
        <p14:creationId xmlns:p14="http://schemas.microsoft.com/office/powerpoint/2010/main" val="78414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7A25886-1E88-78B3-893D-73FD497D38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0764627"/>
              </p:ext>
            </p:extLst>
          </p:nvPr>
        </p:nvGraphicFramePr>
        <p:xfrm>
          <a:off x="300854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7BF2E4-62BC-6E20-CB30-0ACB2D61D647}"/>
              </a:ext>
            </a:extLst>
          </p:cNvPr>
          <p:cNvSpPr txBox="1"/>
          <p:nvPr/>
        </p:nvSpPr>
        <p:spPr>
          <a:xfrm>
            <a:off x="783455" y="33467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Motivational Typology</a:t>
            </a:r>
          </a:p>
        </p:txBody>
      </p:sp>
    </p:spTree>
    <p:extLst>
      <p:ext uri="{BB962C8B-B14F-4D97-AF65-F5344CB8AC3E}">
        <p14:creationId xmlns:p14="http://schemas.microsoft.com/office/powerpoint/2010/main" val="153043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Motivation Research Revisited</vt:lpstr>
      <vt:lpstr>Summary</vt:lpstr>
      <vt:lpstr>Comments by John Story</vt:lpstr>
      <vt:lpstr>Need for Motivation as a Construct</vt:lpstr>
      <vt:lpstr>Explanatory Role for Motivation</vt:lpstr>
      <vt:lpstr>Personality and Situation</vt:lpstr>
      <vt:lpstr>Personality and Situation</vt:lpstr>
      <vt:lpstr>Personality and Situation</vt:lpstr>
      <vt:lpstr>PowerPoint Presentation</vt:lpstr>
      <vt:lpstr>Motivational Typology</vt:lpstr>
      <vt:lpstr>Motivational Typology (continued)</vt:lpstr>
      <vt:lpstr>Product Applications</vt:lpstr>
      <vt:lpstr>Product Applications</vt:lpstr>
      <vt:lpstr>Summary</vt:lpstr>
      <vt:lpstr>Selected Quotes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Research Revisited</dc:title>
  <dc:creator>John Story</dc:creator>
  <cp:lastModifiedBy>John Story</cp:lastModifiedBy>
  <cp:revision>1</cp:revision>
  <dcterms:created xsi:type="dcterms:W3CDTF">2022-08-19T12:19:51Z</dcterms:created>
  <dcterms:modified xsi:type="dcterms:W3CDTF">2024-01-27T20:06:56Z</dcterms:modified>
</cp:coreProperties>
</file>