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  <p:sldId id="282" r:id="rId4"/>
    <p:sldId id="283" r:id="rId5"/>
    <p:sldId id="284" r:id="rId6"/>
    <p:sldId id="285" r:id="rId7"/>
    <p:sldId id="286" r:id="rId8"/>
    <p:sldId id="287" r:id="rId9"/>
    <p:sldId id="256" r:id="rId10"/>
    <p:sldId id="288" r:id="rId11"/>
    <p:sldId id="289" r:id="rId12"/>
    <p:sldId id="290" r:id="rId13"/>
    <p:sldId id="291" r:id="rId14"/>
    <p:sldId id="292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EA11F-4A52-45BE-A8FD-4625C03C0A5B}" v="1" dt="2025-08-18T22:00:44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9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tory" userId="95f86f19d44503da" providerId="LiveId" clId="{337EFBF9-E99E-41A4-AA19-14208D4CF61B}"/>
    <pc:docChg chg="undo custSel addSld delSld modSld sldOrd">
      <pc:chgData name="John Story" userId="95f86f19d44503da" providerId="LiveId" clId="{337EFBF9-E99E-41A4-AA19-14208D4CF61B}" dt="2022-12-29T19:54:25.907" v="73"/>
      <pc:docMkLst>
        <pc:docMk/>
      </pc:docMkLst>
      <pc:sldChg chg="addSp delSp modSp add mod ord">
        <pc:chgData name="John Story" userId="95f86f19d44503da" providerId="LiveId" clId="{337EFBF9-E99E-41A4-AA19-14208D4CF61B}" dt="2022-12-29T19:54:25.907" v="73"/>
        <pc:sldMkLst>
          <pc:docMk/>
          <pc:sldMk cId="1530436420" sldId="256"/>
        </pc:sldMkLst>
      </pc:sldChg>
      <pc:sldChg chg="modSp mod">
        <pc:chgData name="John Story" userId="95f86f19d44503da" providerId="LiveId" clId="{337EFBF9-E99E-41A4-AA19-14208D4CF61B}" dt="2022-12-19T18:46:25.759" v="47" actId="20577"/>
        <pc:sldMkLst>
          <pc:docMk/>
          <pc:sldMk cId="4245360724" sldId="282"/>
        </pc:sldMkLst>
      </pc:sldChg>
      <pc:sldChg chg="modSp mod">
        <pc:chgData name="John Story" userId="95f86f19d44503da" providerId="LiveId" clId="{337EFBF9-E99E-41A4-AA19-14208D4CF61B}" dt="2022-12-19T18:47:32.360" v="48" actId="20577"/>
        <pc:sldMkLst>
          <pc:docMk/>
          <pc:sldMk cId="2759459911" sldId="285"/>
        </pc:sldMkLst>
      </pc:sldChg>
      <pc:sldChg chg="modSp mod">
        <pc:chgData name="John Story" userId="95f86f19d44503da" providerId="LiveId" clId="{337EFBF9-E99E-41A4-AA19-14208D4CF61B}" dt="2022-12-19T18:49:22.560" v="53" actId="12"/>
        <pc:sldMkLst>
          <pc:docMk/>
          <pc:sldMk cId="561249446" sldId="288"/>
        </pc:sldMkLst>
      </pc:sldChg>
      <pc:sldChg chg="modSp mod">
        <pc:chgData name="John Story" userId="95f86f19d44503da" providerId="LiveId" clId="{337EFBF9-E99E-41A4-AA19-14208D4CF61B}" dt="2022-12-19T18:49:44.738" v="54" actId="11"/>
        <pc:sldMkLst>
          <pc:docMk/>
          <pc:sldMk cId="3105705437" sldId="289"/>
        </pc:sldMkLst>
      </pc:sldChg>
      <pc:sldChg chg="modSp mod">
        <pc:chgData name="John Story" userId="95f86f19d44503da" providerId="LiveId" clId="{337EFBF9-E99E-41A4-AA19-14208D4CF61B}" dt="2022-12-19T18:50:21.109" v="55" actId="6549"/>
        <pc:sldMkLst>
          <pc:docMk/>
          <pc:sldMk cId="4099510215" sldId="290"/>
        </pc:sldMkLst>
      </pc:sldChg>
      <pc:sldChg chg="modSp mod">
        <pc:chgData name="John Story" userId="95f86f19d44503da" providerId="LiveId" clId="{337EFBF9-E99E-41A4-AA19-14208D4CF61B}" dt="2022-12-19T18:46:04.640" v="30" actId="20577"/>
        <pc:sldMkLst>
          <pc:docMk/>
          <pc:sldMk cId="861735899" sldId="294"/>
        </pc:sldMkLst>
      </pc:sldChg>
      <pc:sldChg chg="addSp new del">
        <pc:chgData name="John Story" userId="95f86f19d44503da" providerId="LiveId" clId="{337EFBF9-E99E-41A4-AA19-14208D4CF61B}" dt="2022-12-29T19:54:21.041" v="71" actId="47"/>
        <pc:sldMkLst>
          <pc:docMk/>
          <pc:sldMk cId="3866516848" sldId="295"/>
        </pc:sldMkLst>
      </pc:sldChg>
    </pc:docChg>
  </pc:docChgLst>
  <pc:docChgLst>
    <pc:chgData name="John Story" userId="95f86f19d44503da" providerId="LiveId" clId="{03BEA11F-4A52-45BE-A8FD-4625C03C0A5B}"/>
    <pc:docChg chg="modSld">
      <pc:chgData name="John Story" userId="95f86f19d44503da" providerId="LiveId" clId="{03BEA11F-4A52-45BE-A8FD-4625C03C0A5B}" dt="2025-08-18T22:00:44.468" v="0"/>
      <pc:docMkLst>
        <pc:docMk/>
      </pc:docMkLst>
      <pc:sldChg chg="modSp">
        <pc:chgData name="John Story" userId="95f86f19d44503da" providerId="LiveId" clId="{03BEA11F-4A52-45BE-A8FD-4625C03C0A5B}" dt="2025-08-18T22:00:44.468" v="0"/>
        <pc:sldMkLst>
          <pc:docMk/>
          <pc:sldMk cId="2271837022" sldId="257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2271837022" sldId="257"/>
            <ac:spMk id="2" creationId="{1FC52627-7177-6CE6-4046-B4ACC014303A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2271837022" sldId="257"/>
            <ac:spMk id="3" creationId="{56936330-F84B-029C-E81C-C461C672C61B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4245360724" sldId="282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4245360724" sldId="282"/>
            <ac:spMk id="2" creationId="{B2814F13-862C-7033-0AB1-8478A884CBF3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4245360724" sldId="282"/>
            <ac:spMk id="3" creationId="{5D62F647-C1C4-5818-07CA-B070E2D9C45E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597593970" sldId="283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597593970" sldId="283"/>
            <ac:spMk id="2" creationId="{188A0687-F03B-56E1-4771-A36DCFB67C9C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597593970" sldId="283"/>
            <ac:spMk id="3" creationId="{1C84190C-14DF-5F69-23E8-A98EFC1B4A6C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1946962008" sldId="284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1946962008" sldId="284"/>
            <ac:spMk id="2" creationId="{D5883118-A1B5-07E1-A626-EF026D9743D3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1946962008" sldId="284"/>
            <ac:spMk id="3" creationId="{1EE0C0CF-E13C-4D05-249A-6EB539E5FEDD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2759459911" sldId="285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2759459911" sldId="285"/>
            <ac:spMk id="2" creationId="{34905642-A00A-193D-E362-A152010771C7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2759459911" sldId="285"/>
            <ac:spMk id="3" creationId="{8229EB0D-C7A1-F7B3-4C00-4E08E63DB6A7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2950836199" sldId="286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2950836199" sldId="286"/>
            <ac:spMk id="2" creationId="{34905642-A00A-193D-E362-A152010771C7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2950836199" sldId="286"/>
            <ac:spMk id="3" creationId="{8229EB0D-C7A1-F7B3-4C00-4E08E63DB6A7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784149689" sldId="287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784149689" sldId="287"/>
            <ac:spMk id="2" creationId="{34905642-A00A-193D-E362-A152010771C7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784149689" sldId="287"/>
            <ac:spMk id="3" creationId="{8229EB0D-C7A1-F7B3-4C00-4E08E63DB6A7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561249446" sldId="288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561249446" sldId="288"/>
            <ac:spMk id="2" creationId="{34905642-A00A-193D-E362-A152010771C7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561249446" sldId="288"/>
            <ac:spMk id="3" creationId="{8229EB0D-C7A1-F7B3-4C00-4E08E63DB6A7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3105705437" sldId="289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3105705437" sldId="289"/>
            <ac:spMk id="2" creationId="{34905642-A00A-193D-E362-A152010771C7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3105705437" sldId="289"/>
            <ac:spMk id="3" creationId="{8229EB0D-C7A1-F7B3-4C00-4E08E63DB6A7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4099510215" sldId="290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4099510215" sldId="290"/>
            <ac:spMk id="2" creationId="{31B2074E-1399-E55E-551B-7EAB7093C03D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4099510215" sldId="290"/>
            <ac:spMk id="3" creationId="{8E0EEF43-5BF3-5F75-3F5A-F23A1CF634B3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2527995531" sldId="291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2527995531" sldId="291"/>
            <ac:spMk id="2" creationId="{31B2074E-1399-E55E-551B-7EAB7093C03D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2527995531" sldId="291"/>
            <ac:spMk id="3" creationId="{8E0EEF43-5BF3-5F75-3F5A-F23A1CF634B3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3288375820" sldId="292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3288375820" sldId="292"/>
            <ac:spMk id="2" creationId="{31B2074E-1399-E55E-551B-7EAB7093C03D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3288375820" sldId="292"/>
            <ac:spMk id="3" creationId="{8E0EEF43-5BF3-5F75-3F5A-F23A1CF634B3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861735899" sldId="294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861735899" sldId="294"/>
            <ac:spMk id="2" creationId="{7833CA3E-ADE9-4524-9997-1D3AFB7CB7BC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861735899" sldId="294"/>
            <ac:spMk id="3" creationId="{2612C93F-BDB1-5B09-F61F-4D20D3F11642}"/>
          </ac:spMkLst>
        </pc:spChg>
      </pc:sldChg>
      <pc:sldChg chg="modSp">
        <pc:chgData name="John Story" userId="95f86f19d44503da" providerId="LiveId" clId="{03BEA11F-4A52-45BE-A8FD-4625C03C0A5B}" dt="2025-08-18T22:00:44.468" v="0"/>
        <pc:sldMkLst>
          <pc:docMk/>
          <pc:sldMk cId="141890486" sldId="295"/>
        </pc:sldMkLst>
        <pc:spChg chg="mod">
          <ac:chgData name="John Story" userId="95f86f19d44503da" providerId="LiveId" clId="{03BEA11F-4A52-45BE-A8FD-4625C03C0A5B}" dt="2025-08-18T22:00:44.468" v="0"/>
          <ac:spMkLst>
            <pc:docMk/>
            <pc:sldMk cId="141890486" sldId="295"/>
            <ac:spMk id="2" creationId="{F22FCE34-4F17-75D5-A76B-9335F3C0A295}"/>
          </ac:spMkLst>
        </pc:spChg>
        <pc:spChg chg="mod">
          <ac:chgData name="John Story" userId="95f86f19d44503da" providerId="LiveId" clId="{03BEA11F-4A52-45BE-A8FD-4625C03C0A5B}" dt="2025-08-18T22:00:44.468" v="0"/>
          <ac:spMkLst>
            <pc:docMk/>
            <pc:sldMk cId="141890486" sldId="295"/>
            <ac:spMk id="3" creationId="{6E53868B-9BA8-24E4-9C68-9E324FFAC44C}"/>
          </ac:spMkLst>
        </pc:spChg>
      </pc:sldChg>
    </pc:docChg>
  </pc:docChgLst>
  <pc:docChgLst>
    <pc:chgData name="John Story" userId="95f86f19d44503da" providerId="LiveId" clId="{7D57F343-FFA7-4BB2-B9B8-4C5A558D2A52}"/>
    <pc:docChg chg="custSel addSld delSld modSld">
      <pc:chgData name="John Story" userId="95f86f19d44503da" providerId="LiveId" clId="{7D57F343-FFA7-4BB2-B9B8-4C5A558D2A52}" dt="2022-08-22T20:56:38.709" v="2995" actId="20577"/>
      <pc:docMkLst>
        <pc:docMk/>
      </pc:docMkLst>
      <pc:sldChg chg="modSp mod">
        <pc:chgData name="John Story" userId="95f86f19d44503da" providerId="LiveId" clId="{7D57F343-FFA7-4BB2-B9B8-4C5A558D2A52}" dt="2022-08-22T13:35:06.116" v="814" actId="20577"/>
        <pc:sldMkLst>
          <pc:docMk/>
          <pc:sldMk cId="561249446" sldId="288"/>
        </pc:sldMkLst>
      </pc:sldChg>
      <pc:sldChg chg="modSp add mod">
        <pc:chgData name="John Story" userId="95f86f19d44503da" providerId="LiveId" clId="{7D57F343-FFA7-4BB2-B9B8-4C5A558D2A52}" dt="2022-08-22T13:43:06.980" v="1323" actId="20577"/>
        <pc:sldMkLst>
          <pc:docMk/>
          <pc:sldMk cId="3105705437" sldId="289"/>
        </pc:sldMkLst>
      </pc:sldChg>
      <pc:sldChg chg="modSp new mod">
        <pc:chgData name="John Story" userId="95f86f19d44503da" providerId="LiveId" clId="{7D57F343-FFA7-4BB2-B9B8-4C5A558D2A52}" dt="2022-08-22T20:44:40.350" v="2126" actId="20577"/>
        <pc:sldMkLst>
          <pc:docMk/>
          <pc:sldMk cId="4099510215" sldId="290"/>
        </pc:sldMkLst>
      </pc:sldChg>
      <pc:sldChg chg="modSp add mod">
        <pc:chgData name="John Story" userId="95f86f19d44503da" providerId="LiveId" clId="{7D57F343-FFA7-4BB2-B9B8-4C5A558D2A52}" dt="2022-08-22T20:49:25.253" v="2468" actId="14"/>
        <pc:sldMkLst>
          <pc:docMk/>
          <pc:sldMk cId="2527995531" sldId="291"/>
        </pc:sldMkLst>
      </pc:sldChg>
      <pc:sldChg chg="modSp add mod">
        <pc:chgData name="John Story" userId="95f86f19d44503da" providerId="LiveId" clId="{7D57F343-FFA7-4BB2-B9B8-4C5A558D2A52}" dt="2022-08-22T20:56:38.709" v="2995" actId="20577"/>
        <pc:sldMkLst>
          <pc:docMk/>
          <pc:sldMk cId="3288375820" sldId="292"/>
        </pc:sldMkLst>
      </pc:sldChg>
      <pc:sldChg chg="modSp add del mod">
        <pc:chgData name="John Story" userId="95f86f19d44503da" providerId="LiveId" clId="{7D57F343-FFA7-4BB2-B9B8-4C5A558D2A52}" dt="2022-08-22T20:52:20.119" v="2478" actId="47"/>
        <pc:sldMkLst>
          <pc:docMk/>
          <pc:sldMk cId="2088187072" sldId="293"/>
        </pc:sldMkLst>
      </pc:sldChg>
      <pc:sldChg chg="modSp new mod">
        <pc:chgData name="John Story" userId="95f86f19d44503da" providerId="LiveId" clId="{7D57F343-FFA7-4BB2-B9B8-4C5A558D2A52}" dt="2022-08-22T14:02:27.273" v="1594" actId="20577"/>
        <pc:sldMkLst>
          <pc:docMk/>
          <pc:sldMk cId="861735899" sldId="294"/>
        </pc:sldMkLst>
      </pc:sldChg>
    </pc:docChg>
  </pc:docChgLst>
  <pc:docChgLst>
    <pc:chgData name="John Story" userId="95f86f19d44503da" providerId="LiveId" clId="{F20D981E-DE97-4F26-B751-11533FD75C5B}"/>
    <pc:docChg chg="modSld">
      <pc:chgData name="John Story" userId="95f86f19d44503da" providerId="LiveId" clId="{F20D981E-DE97-4F26-B751-11533FD75C5B}" dt="2023-01-17T15:28:32.030" v="12" actId="6549"/>
      <pc:docMkLst>
        <pc:docMk/>
      </pc:docMkLst>
      <pc:sldChg chg="modSp mod">
        <pc:chgData name="John Story" userId="95f86f19d44503da" providerId="LiveId" clId="{F20D981E-DE97-4F26-B751-11533FD75C5B}" dt="2023-01-17T15:28:32.030" v="12" actId="6549"/>
        <pc:sldMkLst>
          <pc:docMk/>
          <pc:sldMk cId="861735899" sldId="294"/>
        </pc:sldMkLst>
      </pc:sldChg>
    </pc:docChg>
  </pc:docChgLst>
  <pc:docChgLst>
    <pc:chgData name="John Story" userId="95f86f19d44503da" providerId="LiveId" clId="{CE4F36BB-B839-45AB-8B2C-019DD92275FF}"/>
    <pc:docChg chg="custSel addSld modSld">
      <pc:chgData name="John Story" userId="95f86f19d44503da" providerId="LiveId" clId="{CE4F36BB-B839-45AB-8B2C-019DD92275FF}" dt="2024-01-27T20:06:47.566" v="17" actId="27636"/>
      <pc:docMkLst>
        <pc:docMk/>
      </pc:docMkLst>
      <pc:sldChg chg="modSp new mod">
        <pc:chgData name="John Story" userId="95f86f19d44503da" providerId="LiveId" clId="{CE4F36BB-B839-45AB-8B2C-019DD92275FF}" dt="2024-01-27T20:06:47.566" v="17" actId="27636"/>
        <pc:sldMkLst>
          <pc:docMk/>
          <pc:sldMk cId="141890486" sldId="29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9E6DF5-E34F-4201-9057-41F014E82D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BE2825-E41B-4F58-9F66-C77B0CD93F0D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sz="2400" dirty="0"/>
            <a:t>Product Aversive Elements</a:t>
          </a:r>
        </a:p>
      </dgm:t>
    </dgm:pt>
    <dgm:pt modelId="{13D01390-A1EB-4927-BD96-1ED21F0ED947}" type="parTrans" cxnId="{E63A5ED7-5EA1-4CA0-9A41-023216396C18}">
      <dgm:prSet/>
      <dgm:spPr/>
      <dgm:t>
        <a:bodyPr/>
        <a:lstStyle/>
        <a:p>
          <a:endParaRPr lang="en-US"/>
        </a:p>
      </dgm:t>
    </dgm:pt>
    <dgm:pt modelId="{EB7AB467-F07F-496A-A672-99BE70D277E4}" type="sibTrans" cxnId="{E63A5ED7-5EA1-4CA0-9A41-023216396C18}">
      <dgm:prSet/>
      <dgm:spPr/>
      <dgm:t>
        <a:bodyPr/>
        <a:lstStyle/>
        <a:p>
          <a:endParaRPr lang="en-US"/>
        </a:p>
      </dgm:t>
    </dgm:pt>
    <dgm:pt modelId="{567FF5B8-0AA8-496E-8C2F-F73500BCEE45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/>
            <a:t>Positive Elements – Diversion/Enjoyment</a:t>
          </a:r>
        </a:p>
      </dgm:t>
    </dgm:pt>
    <dgm:pt modelId="{48C4DDBB-3383-4C95-86A7-ACD0E0966432}" type="parTrans" cxnId="{A5CC01DF-03C7-4BD2-943A-3987DF7E1500}">
      <dgm:prSet/>
      <dgm:spPr/>
      <dgm:t>
        <a:bodyPr/>
        <a:lstStyle/>
        <a:p>
          <a:endParaRPr lang="en-US"/>
        </a:p>
      </dgm:t>
    </dgm:pt>
    <dgm:pt modelId="{B2A932B9-D3F3-45DC-818D-1CE76DCAEEBC}" type="sibTrans" cxnId="{A5CC01DF-03C7-4BD2-943A-3987DF7E1500}">
      <dgm:prSet/>
      <dgm:spPr/>
      <dgm:t>
        <a:bodyPr/>
        <a:lstStyle/>
        <a:p>
          <a:endParaRPr lang="en-US"/>
        </a:p>
      </dgm:t>
    </dgm:pt>
    <dgm:pt modelId="{6BB8956D-E9C6-4C93-B209-CF3B6AD700C1}">
      <dgm:prSet phldrT="[Text]"/>
      <dgm:spPr/>
      <dgm:t>
        <a:bodyPr/>
        <a:lstStyle/>
        <a:p>
          <a:r>
            <a:rPr lang="en-US" dirty="0"/>
            <a:t>maintain Status Quo</a:t>
          </a:r>
        </a:p>
      </dgm:t>
    </dgm:pt>
    <dgm:pt modelId="{B5785C8F-704B-4A1E-9411-3F5150CA84DC}" type="parTrans" cxnId="{CE434AE9-B332-4A63-BA5F-4A2A5C13E8F2}">
      <dgm:prSet/>
      <dgm:spPr/>
      <dgm:t>
        <a:bodyPr/>
        <a:lstStyle/>
        <a:p>
          <a:endParaRPr lang="en-US"/>
        </a:p>
      </dgm:t>
    </dgm:pt>
    <dgm:pt modelId="{4BB5D4B0-AD51-44E6-A56D-E74817D84B5C}" type="sibTrans" cxnId="{CE434AE9-B332-4A63-BA5F-4A2A5C13E8F2}">
      <dgm:prSet/>
      <dgm:spPr/>
      <dgm:t>
        <a:bodyPr/>
        <a:lstStyle/>
        <a:p>
          <a:endParaRPr lang="en-US"/>
        </a:p>
      </dgm:t>
    </dgm:pt>
    <dgm:pt modelId="{507A8736-7275-4E1B-B637-39AE9EEF4283}">
      <dgm:prSet phldrT="[Text]"/>
      <dgm:spPr/>
      <dgm:t>
        <a:bodyPr/>
        <a:lstStyle/>
        <a:p>
          <a:r>
            <a:rPr lang="en-US" dirty="0"/>
            <a:t>product outcome concerns</a:t>
          </a:r>
        </a:p>
      </dgm:t>
    </dgm:pt>
    <dgm:pt modelId="{0E1A59F0-4BD5-4DD4-BBE2-9EDCF0AD6D94}" type="parTrans" cxnId="{2038DC14-0C9C-4406-A735-BF632CFF7354}">
      <dgm:prSet/>
      <dgm:spPr/>
      <dgm:t>
        <a:bodyPr/>
        <a:lstStyle/>
        <a:p>
          <a:endParaRPr lang="en-US"/>
        </a:p>
      </dgm:t>
    </dgm:pt>
    <dgm:pt modelId="{2E62A98E-7B38-4163-BCEB-E0B4A248FD05}" type="sibTrans" cxnId="{2038DC14-0C9C-4406-A735-BF632CFF7354}">
      <dgm:prSet/>
      <dgm:spPr/>
      <dgm:t>
        <a:bodyPr/>
        <a:lstStyle/>
        <a:p>
          <a:endParaRPr lang="en-US"/>
        </a:p>
      </dgm:t>
    </dgm:pt>
    <dgm:pt modelId="{42003E1F-ACCE-4CFD-A4F3-87661D9263F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Normal Depletion</a:t>
          </a:r>
        </a:p>
      </dgm:t>
    </dgm:pt>
    <dgm:pt modelId="{A9BA5AC2-46E3-49C7-9A2F-1B87D853E10F}" type="parTrans" cxnId="{EEF285DD-1FED-43B1-AB7A-49ABBF6B675F}">
      <dgm:prSet/>
      <dgm:spPr/>
      <dgm:t>
        <a:bodyPr/>
        <a:lstStyle/>
        <a:p>
          <a:endParaRPr lang="en-US"/>
        </a:p>
      </dgm:t>
    </dgm:pt>
    <dgm:pt modelId="{8CC8CAA3-1294-4B34-A47E-79BAE9B91A34}" type="sibTrans" cxnId="{EEF285DD-1FED-43B1-AB7A-49ABBF6B675F}">
      <dgm:prSet/>
      <dgm:spPr/>
      <dgm:t>
        <a:bodyPr/>
        <a:lstStyle/>
        <a:p>
          <a:endParaRPr lang="en-US"/>
        </a:p>
      </dgm:t>
    </dgm:pt>
    <dgm:pt modelId="{5D25F531-FC81-4DFC-A84D-0852F4C0703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/>
            <a:t>Anticipated Aversive Elements</a:t>
          </a:r>
        </a:p>
      </dgm:t>
    </dgm:pt>
    <dgm:pt modelId="{6A8CB767-4E4A-437D-AA3A-0FBD5A9313EB}" type="parTrans" cxnId="{78522DAA-BDC5-4334-9637-8C026E450963}">
      <dgm:prSet/>
      <dgm:spPr/>
      <dgm:t>
        <a:bodyPr/>
        <a:lstStyle/>
        <a:p>
          <a:endParaRPr lang="en-US"/>
        </a:p>
      </dgm:t>
    </dgm:pt>
    <dgm:pt modelId="{A9AAE197-334B-4F92-8899-40FBCA66CB84}" type="sibTrans" cxnId="{78522DAA-BDC5-4334-9637-8C026E450963}">
      <dgm:prSet/>
      <dgm:spPr/>
      <dgm:t>
        <a:bodyPr/>
        <a:lstStyle/>
        <a:p>
          <a:endParaRPr lang="en-US"/>
        </a:p>
      </dgm:t>
    </dgm:pt>
    <dgm:pt modelId="{580934FE-2E5A-4340-B6AC-F032A30084B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dirty="0"/>
            <a:t>Aversive Elements/Escape</a:t>
          </a:r>
        </a:p>
      </dgm:t>
    </dgm:pt>
    <dgm:pt modelId="{29A396DF-FE5A-4CD2-B835-0E6780F03861}" type="parTrans" cxnId="{D0FC7885-D1F4-4F01-9E92-939871553C68}">
      <dgm:prSet/>
      <dgm:spPr/>
      <dgm:t>
        <a:bodyPr/>
        <a:lstStyle/>
        <a:p>
          <a:endParaRPr lang="en-US"/>
        </a:p>
      </dgm:t>
    </dgm:pt>
    <dgm:pt modelId="{DE81C183-65C7-4821-A392-C2464ECDA75D}" type="sibTrans" cxnId="{D0FC7885-D1F4-4F01-9E92-939871553C68}">
      <dgm:prSet/>
      <dgm:spPr/>
      <dgm:t>
        <a:bodyPr/>
        <a:lstStyle/>
        <a:p>
          <a:endParaRPr lang="en-US"/>
        </a:p>
      </dgm:t>
    </dgm:pt>
    <dgm:pt modelId="{ADDA3A2C-EB32-4807-91F5-63A9AFFF95B3}">
      <dgm:prSet phldrT="[Text]"/>
      <dgm:spPr/>
      <dgm:t>
        <a:bodyPr/>
        <a:lstStyle/>
        <a:p>
          <a:r>
            <a:rPr lang="en-US" dirty="0"/>
            <a:t>solve a problem</a:t>
          </a:r>
        </a:p>
      </dgm:t>
    </dgm:pt>
    <dgm:pt modelId="{8F915CBD-BDD8-4F7F-A544-CB7C2DA4C97F}" type="parTrans" cxnId="{32697CDD-3E19-44B9-BA42-6395A64B60EA}">
      <dgm:prSet/>
      <dgm:spPr/>
      <dgm:t>
        <a:bodyPr/>
        <a:lstStyle/>
        <a:p>
          <a:endParaRPr lang="en-US"/>
        </a:p>
      </dgm:t>
    </dgm:pt>
    <dgm:pt modelId="{35D7C832-538D-487D-8E4A-06DA7A29DADD}" type="sibTrans" cxnId="{32697CDD-3E19-44B9-BA42-6395A64B60EA}">
      <dgm:prSet/>
      <dgm:spPr/>
      <dgm:t>
        <a:bodyPr/>
        <a:lstStyle/>
        <a:p>
          <a:endParaRPr lang="en-US"/>
        </a:p>
      </dgm:t>
    </dgm:pt>
    <dgm:pt modelId="{09623313-DA79-4D5F-A0C4-8435B713CFD8}">
      <dgm:prSet phldrT="[Text]"/>
      <dgm:spPr/>
      <dgm:t>
        <a:bodyPr/>
        <a:lstStyle/>
        <a:p>
          <a:r>
            <a:rPr lang="en-US" dirty="0"/>
            <a:t>avoid a problem</a:t>
          </a:r>
        </a:p>
      </dgm:t>
    </dgm:pt>
    <dgm:pt modelId="{E46ED7A9-12F4-4C30-833F-1751CB510007}" type="parTrans" cxnId="{7CC43EAB-907F-4333-A75D-8B76C014FCE0}">
      <dgm:prSet/>
      <dgm:spPr/>
      <dgm:t>
        <a:bodyPr/>
        <a:lstStyle/>
        <a:p>
          <a:endParaRPr lang="en-US"/>
        </a:p>
      </dgm:t>
    </dgm:pt>
    <dgm:pt modelId="{A808B8D4-2469-4C4B-9948-06B301BFA7B9}" type="sibTrans" cxnId="{7CC43EAB-907F-4333-A75D-8B76C014FCE0}">
      <dgm:prSet/>
      <dgm:spPr/>
      <dgm:t>
        <a:bodyPr/>
        <a:lstStyle/>
        <a:p>
          <a:endParaRPr lang="en-US"/>
        </a:p>
      </dgm:t>
    </dgm:pt>
    <dgm:pt modelId="{B3A72D77-6C3A-4E30-995F-6757EE04F26C}">
      <dgm:prSet phldrT="[Text]"/>
      <dgm:spPr/>
      <dgm:t>
        <a:bodyPr/>
        <a:lstStyle/>
        <a:p>
          <a:r>
            <a:rPr lang="en-US" dirty="0"/>
            <a:t>Opportunity for fun</a:t>
          </a:r>
        </a:p>
      </dgm:t>
    </dgm:pt>
    <dgm:pt modelId="{FE90F966-1993-46A1-9F70-57351AA77A95}" type="parTrans" cxnId="{58908EC7-A818-4311-9BED-0B975C6E0FF4}">
      <dgm:prSet/>
      <dgm:spPr/>
      <dgm:t>
        <a:bodyPr/>
        <a:lstStyle/>
        <a:p>
          <a:endParaRPr lang="en-US"/>
        </a:p>
      </dgm:t>
    </dgm:pt>
    <dgm:pt modelId="{5C028783-1D23-4732-A7F7-1D6E53945FDC}" type="sibTrans" cxnId="{58908EC7-A818-4311-9BED-0B975C6E0FF4}">
      <dgm:prSet/>
      <dgm:spPr/>
      <dgm:t>
        <a:bodyPr/>
        <a:lstStyle/>
        <a:p>
          <a:endParaRPr lang="en-US"/>
        </a:p>
      </dgm:t>
    </dgm:pt>
    <dgm:pt modelId="{3980DEDA-E6B2-4F29-96A5-C7460EE56B39}" type="pres">
      <dgm:prSet presAssocID="{FC9E6DF5-E34F-4201-9057-41F014E82D4B}" presName="linear" presStyleCnt="0">
        <dgm:presLayoutVars>
          <dgm:dir/>
          <dgm:animLvl val="lvl"/>
          <dgm:resizeHandles val="exact"/>
        </dgm:presLayoutVars>
      </dgm:prSet>
      <dgm:spPr/>
    </dgm:pt>
    <dgm:pt modelId="{F8935F64-6D7C-48B8-B36C-8F53B97995BE}" type="pres">
      <dgm:prSet presAssocID="{580934FE-2E5A-4340-B6AC-F032A30084B4}" presName="parentLin" presStyleCnt="0"/>
      <dgm:spPr/>
    </dgm:pt>
    <dgm:pt modelId="{A15A0FD4-83B5-456B-B7CF-4B4DC4B29F77}" type="pres">
      <dgm:prSet presAssocID="{580934FE-2E5A-4340-B6AC-F032A30084B4}" presName="parentLeftMargin" presStyleLbl="node1" presStyleIdx="0" presStyleCnt="5"/>
      <dgm:spPr/>
    </dgm:pt>
    <dgm:pt modelId="{FB0DE634-CC58-447A-9400-C23C0DA7C87E}" type="pres">
      <dgm:prSet presAssocID="{580934FE-2E5A-4340-B6AC-F032A30084B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9F9CBA9-EA31-409E-8E24-9F14C61D8E7D}" type="pres">
      <dgm:prSet presAssocID="{580934FE-2E5A-4340-B6AC-F032A30084B4}" presName="negativeSpace" presStyleCnt="0"/>
      <dgm:spPr/>
    </dgm:pt>
    <dgm:pt modelId="{A23F79FA-0BCB-4E6E-849D-4576C821819E}" type="pres">
      <dgm:prSet presAssocID="{580934FE-2E5A-4340-B6AC-F032A30084B4}" presName="childText" presStyleLbl="conFgAcc1" presStyleIdx="0" presStyleCnt="5">
        <dgm:presLayoutVars>
          <dgm:bulletEnabled val="1"/>
        </dgm:presLayoutVars>
      </dgm:prSet>
      <dgm:spPr/>
    </dgm:pt>
    <dgm:pt modelId="{D81E53DA-17F3-4A15-A134-4BE9654778C5}" type="pres">
      <dgm:prSet presAssocID="{DE81C183-65C7-4821-A392-C2464ECDA75D}" presName="spaceBetweenRectangles" presStyleCnt="0"/>
      <dgm:spPr/>
    </dgm:pt>
    <dgm:pt modelId="{23872335-BA5C-4563-A537-773A49332D52}" type="pres">
      <dgm:prSet presAssocID="{5D25F531-FC81-4DFC-A84D-0852F4C0703C}" presName="parentLin" presStyleCnt="0"/>
      <dgm:spPr/>
    </dgm:pt>
    <dgm:pt modelId="{98E489BA-8CAC-42FC-B6D2-C307B47CC40E}" type="pres">
      <dgm:prSet presAssocID="{5D25F531-FC81-4DFC-A84D-0852F4C0703C}" presName="parentLeftMargin" presStyleLbl="node1" presStyleIdx="0" presStyleCnt="5"/>
      <dgm:spPr/>
    </dgm:pt>
    <dgm:pt modelId="{E1411F42-D6FB-41A1-8C98-85C991D11947}" type="pres">
      <dgm:prSet presAssocID="{5D25F531-FC81-4DFC-A84D-0852F4C0703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CA8BC0A-AE0D-4F3C-81B1-B6E1FC88AC31}" type="pres">
      <dgm:prSet presAssocID="{5D25F531-FC81-4DFC-A84D-0852F4C0703C}" presName="negativeSpace" presStyleCnt="0"/>
      <dgm:spPr/>
    </dgm:pt>
    <dgm:pt modelId="{CF63A103-AC14-422E-8785-E84E13C06998}" type="pres">
      <dgm:prSet presAssocID="{5D25F531-FC81-4DFC-A84D-0852F4C0703C}" presName="childText" presStyleLbl="conFgAcc1" presStyleIdx="1" presStyleCnt="5">
        <dgm:presLayoutVars>
          <dgm:bulletEnabled val="1"/>
        </dgm:presLayoutVars>
      </dgm:prSet>
      <dgm:spPr/>
    </dgm:pt>
    <dgm:pt modelId="{FCD55CAA-6979-4A69-B28E-67C8DE95D7FF}" type="pres">
      <dgm:prSet presAssocID="{A9AAE197-334B-4F92-8899-40FBCA66CB84}" presName="spaceBetweenRectangles" presStyleCnt="0"/>
      <dgm:spPr/>
    </dgm:pt>
    <dgm:pt modelId="{925740FF-E479-418F-912D-3C461F5B7892}" type="pres">
      <dgm:prSet presAssocID="{42003E1F-ACCE-4CFD-A4F3-87661D9263FE}" presName="parentLin" presStyleCnt="0"/>
      <dgm:spPr/>
    </dgm:pt>
    <dgm:pt modelId="{C0D1D833-F25F-45C2-B5E6-4F953B784BEB}" type="pres">
      <dgm:prSet presAssocID="{42003E1F-ACCE-4CFD-A4F3-87661D9263FE}" presName="parentLeftMargin" presStyleLbl="node1" presStyleIdx="1" presStyleCnt="5"/>
      <dgm:spPr/>
    </dgm:pt>
    <dgm:pt modelId="{24BA238F-E740-4206-8A41-F809E8265411}" type="pres">
      <dgm:prSet presAssocID="{42003E1F-ACCE-4CFD-A4F3-87661D9263F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9D7AF47-4CA2-4635-91A7-1E1416F59F5A}" type="pres">
      <dgm:prSet presAssocID="{42003E1F-ACCE-4CFD-A4F3-87661D9263FE}" presName="negativeSpace" presStyleCnt="0"/>
      <dgm:spPr/>
    </dgm:pt>
    <dgm:pt modelId="{CCD3D7F0-CAA8-4444-90BF-CDB162B76FCF}" type="pres">
      <dgm:prSet presAssocID="{42003E1F-ACCE-4CFD-A4F3-87661D9263FE}" presName="childText" presStyleLbl="conFgAcc1" presStyleIdx="2" presStyleCnt="5">
        <dgm:presLayoutVars>
          <dgm:bulletEnabled val="1"/>
        </dgm:presLayoutVars>
      </dgm:prSet>
      <dgm:spPr/>
    </dgm:pt>
    <dgm:pt modelId="{A5EF2202-F4F5-44AB-863E-8FAC3CE5EC6C}" type="pres">
      <dgm:prSet presAssocID="{8CC8CAA3-1294-4B34-A47E-79BAE9B91A34}" presName="spaceBetweenRectangles" presStyleCnt="0"/>
      <dgm:spPr/>
    </dgm:pt>
    <dgm:pt modelId="{2BCE169A-B04C-4A6B-8314-871E53B4B7C6}" type="pres">
      <dgm:prSet presAssocID="{90BE2825-E41B-4F58-9F66-C77B0CD93F0D}" presName="parentLin" presStyleCnt="0"/>
      <dgm:spPr/>
    </dgm:pt>
    <dgm:pt modelId="{55DADF18-62D3-41B1-B91F-867EC972DE8A}" type="pres">
      <dgm:prSet presAssocID="{90BE2825-E41B-4F58-9F66-C77B0CD93F0D}" presName="parentLeftMargin" presStyleLbl="node1" presStyleIdx="2" presStyleCnt="5"/>
      <dgm:spPr/>
    </dgm:pt>
    <dgm:pt modelId="{72C183A6-FEAC-45A3-842E-D9CC4159DC59}" type="pres">
      <dgm:prSet presAssocID="{90BE2825-E41B-4F58-9F66-C77B0CD93F0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E246553-7F59-46A6-A245-A8B3E70C43AF}" type="pres">
      <dgm:prSet presAssocID="{90BE2825-E41B-4F58-9F66-C77B0CD93F0D}" presName="negativeSpace" presStyleCnt="0"/>
      <dgm:spPr/>
    </dgm:pt>
    <dgm:pt modelId="{D6ED4533-780D-424B-A558-1ADC18863303}" type="pres">
      <dgm:prSet presAssocID="{90BE2825-E41B-4F58-9F66-C77B0CD93F0D}" presName="childText" presStyleLbl="conFgAcc1" presStyleIdx="3" presStyleCnt="5">
        <dgm:presLayoutVars>
          <dgm:bulletEnabled val="1"/>
        </dgm:presLayoutVars>
      </dgm:prSet>
      <dgm:spPr/>
    </dgm:pt>
    <dgm:pt modelId="{0355AAE3-B372-4747-8851-94574F74AEA5}" type="pres">
      <dgm:prSet presAssocID="{EB7AB467-F07F-496A-A672-99BE70D277E4}" presName="spaceBetweenRectangles" presStyleCnt="0"/>
      <dgm:spPr/>
    </dgm:pt>
    <dgm:pt modelId="{88BC4C37-8EB2-48F5-AA4F-00BD5226C818}" type="pres">
      <dgm:prSet presAssocID="{567FF5B8-0AA8-496E-8C2F-F73500BCEE45}" presName="parentLin" presStyleCnt="0"/>
      <dgm:spPr/>
    </dgm:pt>
    <dgm:pt modelId="{EB831B23-3D70-4844-910A-008F1CB10B53}" type="pres">
      <dgm:prSet presAssocID="{567FF5B8-0AA8-496E-8C2F-F73500BCEE45}" presName="parentLeftMargin" presStyleLbl="node1" presStyleIdx="3" presStyleCnt="5"/>
      <dgm:spPr/>
    </dgm:pt>
    <dgm:pt modelId="{9DDD01EB-6B30-4CC9-8E58-D604350BD458}" type="pres">
      <dgm:prSet presAssocID="{567FF5B8-0AA8-496E-8C2F-F73500BCEE4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27DBBDC-4C93-466B-9260-F2274B80A010}" type="pres">
      <dgm:prSet presAssocID="{567FF5B8-0AA8-496E-8C2F-F73500BCEE45}" presName="negativeSpace" presStyleCnt="0"/>
      <dgm:spPr/>
    </dgm:pt>
    <dgm:pt modelId="{6CB29DC2-E804-49CE-8450-9A012C59974A}" type="pres">
      <dgm:prSet presAssocID="{567FF5B8-0AA8-496E-8C2F-F73500BCEE4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038DC14-0C9C-4406-A735-BF632CFF7354}" srcId="{90BE2825-E41B-4F58-9F66-C77B0CD93F0D}" destId="{507A8736-7275-4E1B-B637-39AE9EEF4283}" srcOrd="0" destOrd="0" parTransId="{0E1A59F0-4BD5-4DD4-BBE2-9EDCF0AD6D94}" sibTransId="{2E62A98E-7B38-4163-BCEB-E0B4A248FD05}"/>
    <dgm:cxn modelId="{9ACD7417-42AB-4EAE-A20F-88445F00BB3E}" type="presOf" srcId="{6BB8956D-E9C6-4C93-B209-CF3B6AD700C1}" destId="{CCD3D7F0-CAA8-4444-90BF-CDB162B76FCF}" srcOrd="0" destOrd="0" presId="urn:microsoft.com/office/officeart/2005/8/layout/list1"/>
    <dgm:cxn modelId="{26D91C37-2DF1-4655-8F1C-30BCC6AE0556}" type="presOf" srcId="{FC9E6DF5-E34F-4201-9057-41F014E82D4B}" destId="{3980DEDA-E6B2-4F29-96A5-C7460EE56B39}" srcOrd="0" destOrd="0" presId="urn:microsoft.com/office/officeart/2005/8/layout/list1"/>
    <dgm:cxn modelId="{ED9F6838-74BE-444B-84C9-22304E768368}" type="presOf" srcId="{90BE2825-E41B-4F58-9F66-C77B0CD93F0D}" destId="{55DADF18-62D3-41B1-B91F-867EC972DE8A}" srcOrd="0" destOrd="0" presId="urn:microsoft.com/office/officeart/2005/8/layout/list1"/>
    <dgm:cxn modelId="{84258C5B-87B3-44D5-A977-65B8398E2B48}" type="presOf" srcId="{90BE2825-E41B-4F58-9F66-C77B0CD93F0D}" destId="{72C183A6-FEAC-45A3-842E-D9CC4159DC59}" srcOrd="1" destOrd="0" presId="urn:microsoft.com/office/officeart/2005/8/layout/list1"/>
    <dgm:cxn modelId="{CFF7D35E-1E6A-4976-A9C8-80B0BB5BCCF6}" type="presOf" srcId="{09623313-DA79-4D5F-A0C4-8435B713CFD8}" destId="{CF63A103-AC14-422E-8785-E84E13C06998}" srcOrd="0" destOrd="0" presId="urn:microsoft.com/office/officeart/2005/8/layout/list1"/>
    <dgm:cxn modelId="{83312164-E685-48D7-882A-189B6FAFB2D7}" type="presOf" srcId="{ADDA3A2C-EB32-4807-91F5-63A9AFFF95B3}" destId="{A23F79FA-0BCB-4E6E-849D-4576C821819E}" srcOrd="0" destOrd="0" presId="urn:microsoft.com/office/officeart/2005/8/layout/list1"/>
    <dgm:cxn modelId="{898B6C64-5AA2-4401-9493-399FABB92A87}" type="presOf" srcId="{5D25F531-FC81-4DFC-A84D-0852F4C0703C}" destId="{98E489BA-8CAC-42FC-B6D2-C307B47CC40E}" srcOrd="0" destOrd="0" presId="urn:microsoft.com/office/officeart/2005/8/layout/list1"/>
    <dgm:cxn modelId="{56AD6A65-5E86-4999-B51F-80611EDCC071}" type="presOf" srcId="{567FF5B8-0AA8-496E-8C2F-F73500BCEE45}" destId="{EB831B23-3D70-4844-910A-008F1CB10B53}" srcOrd="0" destOrd="0" presId="urn:microsoft.com/office/officeart/2005/8/layout/list1"/>
    <dgm:cxn modelId="{70CE8C47-5464-40F7-A433-DCDF698DA80B}" type="presOf" srcId="{B3A72D77-6C3A-4E30-995F-6757EE04F26C}" destId="{6CB29DC2-E804-49CE-8450-9A012C59974A}" srcOrd="0" destOrd="0" presId="urn:microsoft.com/office/officeart/2005/8/layout/list1"/>
    <dgm:cxn modelId="{E13DE982-E3EE-41C7-B295-FCFD42B393BB}" type="presOf" srcId="{5D25F531-FC81-4DFC-A84D-0852F4C0703C}" destId="{E1411F42-D6FB-41A1-8C98-85C991D11947}" srcOrd="1" destOrd="0" presId="urn:microsoft.com/office/officeart/2005/8/layout/list1"/>
    <dgm:cxn modelId="{D0FC7885-D1F4-4F01-9E92-939871553C68}" srcId="{FC9E6DF5-E34F-4201-9057-41F014E82D4B}" destId="{580934FE-2E5A-4340-B6AC-F032A30084B4}" srcOrd="0" destOrd="0" parTransId="{29A396DF-FE5A-4CD2-B835-0E6780F03861}" sibTransId="{DE81C183-65C7-4821-A392-C2464ECDA75D}"/>
    <dgm:cxn modelId="{CEEB988A-4BA7-4BCB-B831-84365CD25D00}" type="presOf" srcId="{580934FE-2E5A-4340-B6AC-F032A30084B4}" destId="{FB0DE634-CC58-447A-9400-C23C0DA7C87E}" srcOrd="1" destOrd="0" presId="urn:microsoft.com/office/officeart/2005/8/layout/list1"/>
    <dgm:cxn modelId="{833E3598-429A-42D6-9850-4BBDDD20AB30}" type="presOf" srcId="{580934FE-2E5A-4340-B6AC-F032A30084B4}" destId="{A15A0FD4-83B5-456B-B7CF-4B4DC4B29F77}" srcOrd="0" destOrd="0" presId="urn:microsoft.com/office/officeart/2005/8/layout/list1"/>
    <dgm:cxn modelId="{78522DAA-BDC5-4334-9637-8C026E450963}" srcId="{FC9E6DF5-E34F-4201-9057-41F014E82D4B}" destId="{5D25F531-FC81-4DFC-A84D-0852F4C0703C}" srcOrd="1" destOrd="0" parTransId="{6A8CB767-4E4A-437D-AA3A-0FBD5A9313EB}" sibTransId="{A9AAE197-334B-4F92-8899-40FBCA66CB84}"/>
    <dgm:cxn modelId="{7CC43EAB-907F-4333-A75D-8B76C014FCE0}" srcId="{5D25F531-FC81-4DFC-A84D-0852F4C0703C}" destId="{09623313-DA79-4D5F-A0C4-8435B713CFD8}" srcOrd="0" destOrd="0" parTransId="{E46ED7A9-12F4-4C30-833F-1751CB510007}" sibTransId="{A808B8D4-2469-4C4B-9948-06B301BFA7B9}"/>
    <dgm:cxn modelId="{8ED826B1-BDA3-4A86-8663-C3D2E2A173D1}" type="presOf" srcId="{507A8736-7275-4E1B-B637-39AE9EEF4283}" destId="{D6ED4533-780D-424B-A558-1ADC18863303}" srcOrd="0" destOrd="0" presId="urn:microsoft.com/office/officeart/2005/8/layout/list1"/>
    <dgm:cxn modelId="{88B457B5-1281-4348-9888-ADD08BD9C0F9}" type="presOf" srcId="{42003E1F-ACCE-4CFD-A4F3-87661D9263FE}" destId="{24BA238F-E740-4206-8A41-F809E8265411}" srcOrd="1" destOrd="0" presId="urn:microsoft.com/office/officeart/2005/8/layout/list1"/>
    <dgm:cxn modelId="{58908EC7-A818-4311-9BED-0B975C6E0FF4}" srcId="{567FF5B8-0AA8-496E-8C2F-F73500BCEE45}" destId="{B3A72D77-6C3A-4E30-995F-6757EE04F26C}" srcOrd="0" destOrd="0" parTransId="{FE90F966-1993-46A1-9F70-57351AA77A95}" sibTransId="{5C028783-1D23-4732-A7F7-1D6E53945FDC}"/>
    <dgm:cxn modelId="{D05726D2-8537-4EF7-9E48-86CB2BDA42BD}" type="presOf" srcId="{42003E1F-ACCE-4CFD-A4F3-87661D9263FE}" destId="{C0D1D833-F25F-45C2-B5E6-4F953B784BEB}" srcOrd="0" destOrd="0" presId="urn:microsoft.com/office/officeart/2005/8/layout/list1"/>
    <dgm:cxn modelId="{E63A5ED7-5EA1-4CA0-9A41-023216396C18}" srcId="{FC9E6DF5-E34F-4201-9057-41F014E82D4B}" destId="{90BE2825-E41B-4F58-9F66-C77B0CD93F0D}" srcOrd="3" destOrd="0" parTransId="{13D01390-A1EB-4927-BD96-1ED21F0ED947}" sibTransId="{EB7AB467-F07F-496A-A672-99BE70D277E4}"/>
    <dgm:cxn modelId="{32697CDD-3E19-44B9-BA42-6395A64B60EA}" srcId="{580934FE-2E5A-4340-B6AC-F032A30084B4}" destId="{ADDA3A2C-EB32-4807-91F5-63A9AFFF95B3}" srcOrd="0" destOrd="0" parTransId="{8F915CBD-BDD8-4F7F-A544-CB7C2DA4C97F}" sibTransId="{35D7C832-538D-487D-8E4A-06DA7A29DADD}"/>
    <dgm:cxn modelId="{EEF285DD-1FED-43B1-AB7A-49ABBF6B675F}" srcId="{FC9E6DF5-E34F-4201-9057-41F014E82D4B}" destId="{42003E1F-ACCE-4CFD-A4F3-87661D9263FE}" srcOrd="2" destOrd="0" parTransId="{A9BA5AC2-46E3-49C7-9A2F-1B87D853E10F}" sibTransId="{8CC8CAA3-1294-4B34-A47E-79BAE9B91A34}"/>
    <dgm:cxn modelId="{A5CC01DF-03C7-4BD2-943A-3987DF7E1500}" srcId="{FC9E6DF5-E34F-4201-9057-41F014E82D4B}" destId="{567FF5B8-0AA8-496E-8C2F-F73500BCEE45}" srcOrd="4" destOrd="0" parTransId="{48C4DDBB-3383-4C95-86A7-ACD0E0966432}" sibTransId="{B2A932B9-D3F3-45DC-818D-1CE76DCAEEBC}"/>
    <dgm:cxn modelId="{5747C1E2-836D-461D-A9E6-D40AB557EE79}" type="presOf" srcId="{567FF5B8-0AA8-496E-8C2F-F73500BCEE45}" destId="{9DDD01EB-6B30-4CC9-8E58-D604350BD458}" srcOrd="1" destOrd="0" presId="urn:microsoft.com/office/officeart/2005/8/layout/list1"/>
    <dgm:cxn modelId="{CE434AE9-B332-4A63-BA5F-4A2A5C13E8F2}" srcId="{42003E1F-ACCE-4CFD-A4F3-87661D9263FE}" destId="{6BB8956D-E9C6-4C93-B209-CF3B6AD700C1}" srcOrd="0" destOrd="0" parTransId="{B5785C8F-704B-4A1E-9411-3F5150CA84DC}" sibTransId="{4BB5D4B0-AD51-44E6-A56D-E74817D84B5C}"/>
    <dgm:cxn modelId="{3644B013-B82C-441F-9E19-B7A512918727}" type="presParOf" srcId="{3980DEDA-E6B2-4F29-96A5-C7460EE56B39}" destId="{F8935F64-6D7C-48B8-B36C-8F53B97995BE}" srcOrd="0" destOrd="0" presId="urn:microsoft.com/office/officeart/2005/8/layout/list1"/>
    <dgm:cxn modelId="{BDCAD241-A397-4649-85E1-05F5C23F5495}" type="presParOf" srcId="{F8935F64-6D7C-48B8-B36C-8F53B97995BE}" destId="{A15A0FD4-83B5-456B-B7CF-4B4DC4B29F77}" srcOrd="0" destOrd="0" presId="urn:microsoft.com/office/officeart/2005/8/layout/list1"/>
    <dgm:cxn modelId="{7EF6128C-DA2C-4415-8A54-9AB2183405EF}" type="presParOf" srcId="{F8935F64-6D7C-48B8-B36C-8F53B97995BE}" destId="{FB0DE634-CC58-447A-9400-C23C0DA7C87E}" srcOrd="1" destOrd="0" presId="urn:microsoft.com/office/officeart/2005/8/layout/list1"/>
    <dgm:cxn modelId="{3EB7F817-211D-4D23-8C2B-46B889DD7E28}" type="presParOf" srcId="{3980DEDA-E6B2-4F29-96A5-C7460EE56B39}" destId="{D9F9CBA9-EA31-409E-8E24-9F14C61D8E7D}" srcOrd="1" destOrd="0" presId="urn:microsoft.com/office/officeart/2005/8/layout/list1"/>
    <dgm:cxn modelId="{1C019484-29B8-4C8B-B7CC-9A76913DD1D2}" type="presParOf" srcId="{3980DEDA-E6B2-4F29-96A5-C7460EE56B39}" destId="{A23F79FA-0BCB-4E6E-849D-4576C821819E}" srcOrd="2" destOrd="0" presId="urn:microsoft.com/office/officeart/2005/8/layout/list1"/>
    <dgm:cxn modelId="{84E9DE86-19B9-4D6F-B6C9-BCFBAB5EA89D}" type="presParOf" srcId="{3980DEDA-E6B2-4F29-96A5-C7460EE56B39}" destId="{D81E53DA-17F3-4A15-A134-4BE9654778C5}" srcOrd="3" destOrd="0" presId="urn:microsoft.com/office/officeart/2005/8/layout/list1"/>
    <dgm:cxn modelId="{7D527555-D25C-4808-BF1B-7B86D9DE4DF1}" type="presParOf" srcId="{3980DEDA-E6B2-4F29-96A5-C7460EE56B39}" destId="{23872335-BA5C-4563-A537-773A49332D52}" srcOrd="4" destOrd="0" presId="urn:microsoft.com/office/officeart/2005/8/layout/list1"/>
    <dgm:cxn modelId="{330E4396-53C9-4157-B3A7-BB664C42A3F5}" type="presParOf" srcId="{23872335-BA5C-4563-A537-773A49332D52}" destId="{98E489BA-8CAC-42FC-B6D2-C307B47CC40E}" srcOrd="0" destOrd="0" presId="urn:microsoft.com/office/officeart/2005/8/layout/list1"/>
    <dgm:cxn modelId="{15400735-85DD-4C61-8A81-A8B261F3BF3C}" type="presParOf" srcId="{23872335-BA5C-4563-A537-773A49332D52}" destId="{E1411F42-D6FB-41A1-8C98-85C991D11947}" srcOrd="1" destOrd="0" presId="urn:microsoft.com/office/officeart/2005/8/layout/list1"/>
    <dgm:cxn modelId="{ECE5FA02-D8C7-4A5E-BDBA-31FD77CB77E6}" type="presParOf" srcId="{3980DEDA-E6B2-4F29-96A5-C7460EE56B39}" destId="{9CA8BC0A-AE0D-4F3C-81B1-B6E1FC88AC31}" srcOrd="5" destOrd="0" presId="urn:microsoft.com/office/officeart/2005/8/layout/list1"/>
    <dgm:cxn modelId="{7A993022-87AD-4543-93C6-4D401075FE7C}" type="presParOf" srcId="{3980DEDA-E6B2-4F29-96A5-C7460EE56B39}" destId="{CF63A103-AC14-422E-8785-E84E13C06998}" srcOrd="6" destOrd="0" presId="urn:microsoft.com/office/officeart/2005/8/layout/list1"/>
    <dgm:cxn modelId="{F91218B6-E550-4888-8202-1777695A9446}" type="presParOf" srcId="{3980DEDA-E6B2-4F29-96A5-C7460EE56B39}" destId="{FCD55CAA-6979-4A69-B28E-67C8DE95D7FF}" srcOrd="7" destOrd="0" presId="urn:microsoft.com/office/officeart/2005/8/layout/list1"/>
    <dgm:cxn modelId="{93E84683-3E4A-4894-80FB-BAC9DFBE95CD}" type="presParOf" srcId="{3980DEDA-E6B2-4F29-96A5-C7460EE56B39}" destId="{925740FF-E479-418F-912D-3C461F5B7892}" srcOrd="8" destOrd="0" presId="urn:microsoft.com/office/officeart/2005/8/layout/list1"/>
    <dgm:cxn modelId="{539DC129-23CE-4B79-ADC1-E8CDCA27E410}" type="presParOf" srcId="{925740FF-E479-418F-912D-3C461F5B7892}" destId="{C0D1D833-F25F-45C2-B5E6-4F953B784BEB}" srcOrd="0" destOrd="0" presId="urn:microsoft.com/office/officeart/2005/8/layout/list1"/>
    <dgm:cxn modelId="{9752E8BB-F977-4826-B855-4724468AD674}" type="presParOf" srcId="{925740FF-E479-418F-912D-3C461F5B7892}" destId="{24BA238F-E740-4206-8A41-F809E8265411}" srcOrd="1" destOrd="0" presId="urn:microsoft.com/office/officeart/2005/8/layout/list1"/>
    <dgm:cxn modelId="{88A17F9D-F09C-4332-9074-9061D014989F}" type="presParOf" srcId="{3980DEDA-E6B2-4F29-96A5-C7460EE56B39}" destId="{F9D7AF47-4CA2-4635-91A7-1E1416F59F5A}" srcOrd="9" destOrd="0" presId="urn:microsoft.com/office/officeart/2005/8/layout/list1"/>
    <dgm:cxn modelId="{80F9A6A0-1C88-4025-9A51-35DB7E381FB2}" type="presParOf" srcId="{3980DEDA-E6B2-4F29-96A5-C7460EE56B39}" destId="{CCD3D7F0-CAA8-4444-90BF-CDB162B76FCF}" srcOrd="10" destOrd="0" presId="urn:microsoft.com/office/officeart/2005/8/layout/list1"/>
    <dgm:cxn modelId="{21993160-91CB-4097-9DA4-8C82BD62746D}" type="presParOf" srcId="{3980DEDA-E6B2-4F29-96A5-C7460EE56B39}" destId="{A5EF2202-F4F5-44AB-863E-8FAC3CE5EC6C}" srcOrd="11" destOrd="0" presId="urn:microsoft.com/office/officeart/2005/8/layout/list1"/>
    <dgm:cxn modelId="{7C44310D-BD02-4EEE-BD7C-54662EF5C94D}" type="presParOf" srcId="{3980DEDA-E6B2-4F29-96A5-C7460EE56B39}" destId="{2BCE169A-B04C-4A6B-8314-871E53B4B7C6}" srcOrd="12" destOrd="0" presId="urn:microsoft.com/office/officeart/2005/8/layout/list1"/>
    <dgm:cxn modelId="{ACEA9A78-DD78-48AA-B474-1FE8FF0D8818}" type="presParOf" srcId="{2BCE169A-B04C-4A6B-8314-871E53B4B7C6}" destId="{55DADF18-62D3-41B1-B91F-867EC972DE8A}" srcOrd="0" destOrd="0" presId="urn:microsoft.com/office/officeart/2005/8/layout/list1"/>
    <dgm:cxn modelId="{BF3EB364-3368-41BF-A0E0-E7F445873EC1}" type="presParOf" srcId="{2BCE169A-B04C-4A6B-8314-871E53B4B7C6}" destId="{72C183A6-FEAC-45A3-842E-D9CC4159DC59}" srcOrd="1" destOrd="0" presId="urn:microsoft.com/office/officeart/2005/8/layout/list1"/>
    <dgm:cxn modelId="{1516DF82-3DE3-4D0D-9B87-D7E27A9D6047}" type="presParOf" srcId="{3980DEDA-E6B2-4F29-96A5-C7460EE56B39}" destId="{DE246553-7F59-46A6-A245-A8B3E70C43AF}" srcOrd="13" destOrd="0" presId="urn:microsoft.com/office/officeart/2005/8/layout/list1"/>
    <dgm:cxn modelId="{A1A6F14A-2335-4EB4-84E5-5E81E2A76502}" type="presParOf" srcId="{3980DEDA-E6B2-4F29-96A5-C7460EE56B39}" destId="{D6ED4533-780D-424B-A558-1ADC18863303}" srcOrd="14" destOrd="0" presId="urn:microsoft.com/office/officeart/2005/8/layout/list1"/>
    <dgm:cxn modelId="{521127D2-6661-4666-B396-2C0F697BB42E}" type="presParOf" srcId="{3980DEDA-E6B2-4F29-96A5-C7460EE56B39}" destId="{0355AAE3-B372-4747-8851-94574F74AEA5}" srcOrd="15" destOrd="0" presId="urn:microsoft.com/office/officeart/2005/8/layout/list1"/>
    <dgm:cxn modelId="{3F6F954F-7A68-429C-BB90-8F00C474A91C}" type="presParOf" srcId="{3980DEDA-E6B2-4F29-96A5-C7460EE56B39}" destId="{88BC4C37-8EB2-48F5-AA4F-00BD5226C818}" srcOrd="16" destOrd="0" presId="urn:microsoft.com/office/officeart/2005/8/layout/list1"/>
    <dgm:cxn modelId="{CB25EE33-FD8E-4741-8DCC-56FEF4F10B5B}" type="presParOf" srcId="{88BC4C37-8EB2-48F5-AA4F-00BD5226C818}" destId="{EB831B23-3D70-4844-910A-008F1CB10B53}" srcOrd="0" destOrd="0" presId="urn:microsoft.com/office/officeart/2005/8/layout/list1"/>
    <dgm:cxn modelId="{38AC5861-56F3-4BF5-8AA4-37B4DD83844C}" type="presParOf" srcId="{88BC4C37-8EB2-48F5-AA4F-00BD5226C818}" destId="{9DDD01EB-6B30-4CC9-8E58-D604350BD458}" srcOrd="1" destOrd="0" presId="urn:microsoft.com/office/officeart/2005/8/layout/list1"/>
    <dgm:cxn modelId="{E66E5000-9042-4569-BEB8-652D29E1D032}" type="presParOf" srcId="{3980DEDA-E6B2-4F29-96A5-C7460EE56B39}" destId="{F27DBBDC-4C93-466B-9260-F2274B80A010}" srcOrd="17" destOrd="0" presId="urn:microsoft.com/office/officeart/2005/8/layout/list1"/>
    <dgm:cxn modelId="{73797D2C-D44F-49E0-87EC-FE96C64B2747}" type="presParOf" srcId="{3980DEDA-E6B2-4F29-96A5-C7460EE56B39}" destId="{6CB29DC2-E804-49CE-8450-9A012C59974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F79FA-0BCB-4E6E-849D-4576C821819E}">
      <dsp:nvSpPr>
        <dsp:cNvPr id="0" name=""/>
        <dsp:cNvSpPr/>
      </dsp:nvSpPr>
      <dsp:spPr>
        <a:xfrm>
          <a:off x="0" y="375509"/>
          <a:ext cx="81280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354076" rIns="63082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solve a problem</a:t>
          </a:r>
        </a:p>
      </dsp:txBody>
      <dsp:txXfrm>
        <a:off x="0" y="375509"/>
        <a:ext cx="8128000" cy="709537"/>
      </dsp:txXfrm>
    </dsp:sp>
    <dsp:sp modelId="{FB0DE634-CC58-447A-9400-C23C0DA7C87E}">
      <dsp:nvSpPr>
        <dsp:cNvPr id="0" name=""/>
        <dsp:cNvSpPr/>
      </dsp:nvSpPr>
      <dsp:spPr>
        <a:xfrm>
          <a:off x="406400" y="124589"/>
          <a:ext cx="5689600" cy="50184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Aversive Elements/Escape</a:t>
          </a:r>
        </a:p>
      </dsp:txBody>
      <dsp:txXfrm>
        <a:off x="430898" y="149087"/>
        <a:ext cx="5640604" cy="452844"/>
      </dsp:txXfrm>
    </dsp:sp>
    <dsp:sp modelId="{CF63A103-AC14-422E-8785-E84E13C06998}">
      <dsp:nvSpPr>
        <dsp:cNvPr id="0" name=""/>
        <dsp:cNvSpPr/>
      </dsp:nvSpPr>
      <dsp:spPr>
        <a:xfrm>
          <a:off x="0" y="1427767"/>
          <a:ext cx="81280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354076" rIns="63082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avoid a problem</a:t>
          </a:r>
        </a:p>
      </dsp:txBody>
      <dsp:txXfrm>
        <a:off x="0" y="1427767"/>
        <a:ext cx="8128000" cy="709537"/>
      </dsp:txXfrm>
    </dsp:sp>
    <dsp:sp modelId="{E1411F42-D6FB-41A1-8C98-85C991D11947}">
      <dsp:nvSpPr>
        <dsp:cNvPr id="0" name=""/>
        <dsp:cNvSpPr/>
      </dsp:nvSpPr>
      <dsp:spPr>
        <a:xfrm>
          <a:off x="406400" y="1176847"/>
          <a:ext cx="5689600" cy="50184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Anticipated Aversive Elements</a:t>
          </a:r>
        </a:p>
      </dsp:txBody>
      <dsp:txXfrm>
        <a:off x="430898" y="1201345"/>
        <a:ext cx="5640604" cy="452844"/>
      </dsp:txXfrm>
    </dsp:sp>
    <dsp:sp modelId="{CCD3D7F0-CAA8-4444-90BF-CDB162B76FCF}">
      <dsp:nvSpPr>
        <dsp:cNvPr id="0" name=""/>
        <dsp:cNvSpPr/>
      </dsp:nvSpPr>
      <dsp:spPr>
        <a:xfrm>
          <a:off x="0" y="2480024"/>
          <a:ext cx="81280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354076" rIns="63082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maintain Status Quo</a:t>
          </a:r>
        </a:p>
      </dsp:txBody>
      <dsp:txXfrm>
        <a:off x="0" y="2480024"/>
        <a:ext cx="8128000" cy="709537"/>
      </dsp:txXfrm>
    </dsp:sp>
    <dsp:sp modelId="{24BA238F-E740-4206-8A41-F809E8265411}">
      <dsp:nvSpPr>
        <dsp:cNvPr id="0" name=""/>
        <dsp:cNvSpPr/>
      </dsp:nvSpPr>
      <dsp:spPr>
        <a:xfrm>
          <a:off x="406400" y="2229104"/>
          <a:ext cx="5689600" cy="50184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Normal Depletion</a:t>
          </a:r>
        </a:p>
      </dsp:txBody>
      <dsp:txXfrm>
        <a:off x="430898" y="2253602"/>
        <a:ext cx="5640604" cy="452844"/>
      </dsp:txXfrm>
    </dsp:sp>
    <dsp:sp modelId="{D6ED4533-780D-424B-A558-1ADC18863303}">
      <dsp:nvSpPr>
        <dsp:cNvPr id="0" name=""/>
        <dsp:cNvSpPr/>
      </dsp:nvSpPr>
      <dsp:spPr>
        <a:xfrm>
          <a:off x="0" y="3532282"/>
          <a:ext cx="81280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354076" rIns="63082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product outcome concerns</a:t>
          </a:r>
        </a:p>
      </dsp:txBody>
      <dsp:txXfrm>
        <a:off x="0" y="3532282"/>
        <a:ext cx="8128000" cy="709537"/>
      </dsp:txXfrm>
    </dsp:sp>
    <dsp:sp modelId="{72C183A6-FEAC-45A3-842E-D9CC4159DC59}">
      <dsp:nvSpPr>
        <dsp:cNvPr id="0" name=""/>
        <dsp:cNvSpPr/>
      </dsp:nvSpPr>
      <dsp:spPr>
        <a:xfrm>
          <a:off x="406400" y="3281362"/>
          <a:ext cx="5689600" cy="501840"/>
        </a:xfrm>
        <a:prstGeom prst="roundRect">
          <a:avLst/>
        </a:prstGeom>
        <a:solidFill>
          <a:schemeClr val="bg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Product Aversive Elements</a:t>
          </a:r>
        </a:p>
      </dsp:txBody>
      <dsp:txXfrm>
        <a:off x="430898" y="3305860"/>
        <a:ext cx="5640604" cy="452844"/>
      </dsp:txXfrm>
    </dsp:sp>
    <dsp:sp modelId="{6CB29DC2-E804-49CE-8450-9A012C59974A}">
      <dsp:nvSpPr>
        <dsp:cNvPr id="0" name=""/>
        <dsp:cNvSpPr/>
      </dsp:nvSpPr>
      <dsp:spPr>
        <a:xfrm>
          <a:off x="0" y="4584539"/>
          <a:ext cx="81280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354076" rIns="63082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Opportunity for fun</a:t>
          </a:r>
        </a:p>
      </dsp:txBody>
      <dsp:txXfrm>
        <a:off x="0" y="4584539"/>
        <a:ext cx="8128000" cy="709537"/>
      </dsp:txXfrm>
    </dsp:sp>
    <dsp:sp modelId="{9DDD01EB-6B30-4CC9-8E58-D604350BD458}">
      <dsp:nvSpPr>
        <dsp:cNvPr id="0" name=""/>
        <dsp:cNvSpPr/>
      </dsp:nvSpPr>
      <dsp:spPr>
        <a:xfrm>
          <a:off x="406400" y="4333619"/>
          <a:ext cx="5689600" cy="50184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Positive Elements – Diversion/Enjoyment</a:t>
          </a:r>
        </a:p>
      </dsp:txBody>
      <dsp:txXfrm>
        <a:off x="430898" y="4358117"/>
        <a:ext cx="56406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6D31BDB-6730-EC7C-4399-3381CEBCCC93}"/>
              </a:ext>
            </a:extLst>
          </p:cNvPr>
          <p:cNvSpPr/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55201-228B-B841-09FB-E7098B9FC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25674"/>
          </a:xfrm>
        </p:spPr>
        <p:txBody>
          <a:bodyPr anchor="b">
            <a:normAutofit/>
          </a:bodyPr>
          <a:lstStyle>
            <a:lvl1pPr algn="ctr">
              <a:defRPr sz="4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FACD8-F6D1-DB80-D7FC-4A6689451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3964"/>
            <a:ext cx="9144000" cy="14938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2AEC0-04CF-14F6-C389-F0A4BE9E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5B6A-4486-4A18-84D2-7398BAE91193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4397D-BC0D-1F87-946C-B49A075C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4B6DD-655F-FF56-99CA-0CE72137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5E1-FCA4-4C63-A8EC-E0D10BBB79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957725-1ACE-BEA3-CA8D-444C1A333EE0}"/>
              </a:ext>
            </a:extLst>
          </p:cNvPr>
          <p:cNvCxnSpPr/>
          <p:nvPr/>
        </p:nvCxnSpPr>
        <p:spPr>
          <a:xfrm>
            <a:off x="1516251" y="3509963"/>
            <a:ext cx="91440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logo with text on it&#10;&#10;AI-generated content may be incorrect.">
            <a:extLst>
              <a:ext uri="{FF2B5EF4-FFF2-40B4-BE49-F238E27FC236}">
                <a16:creationId xmlns:a16="http://schemas.microsoft.com/office/drawing/2014/main" id="{F92B7603-F1F1-79D4-FBA3-D10DDD0E5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5121275"/>
            <a:ext cx="27432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90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CB3A5C-7F90-97C0-B3B8-3E374FA5410A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93FB31BF-77EF-3614-4D31-D66608BAB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9643A0-792A-B79F-614B-E99BA7C9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13C8B-7126-8EFD-8903-7E85B1A1F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2270F-DD2B-8965-B218-6F28F5D89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14F82-DC43-110E-0063-FD5C365E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DD3B14-94B5-A983-5BD0-C829F0B4F406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9E1E8-F179-3076-5FA3-938B8A9C958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8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65C5-BCC1-DB9D-7DBA-63ACFEB3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DBB68-B628-7564-6AD6-26AA1FE91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57D1-B2FC-F4C2-1163-C2448B6A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A444C-5ECA-265D-BB13-22435A8829AA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A06324-0BF7-AF39-07F2-CC0E2C77B6C6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4004737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D67E4-141F-97AB-6499-C969BB349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41DDD-8E93-2147-D50F-8B6F188F7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5EDD-D7C2-97F6-BC2F-4D26549E2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0E4A8-CA5D-3A9A-F9CD-AA1124AB1A7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CAC6A-6DDC-514E-B8CE-EC4F98DAE6F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324403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D26A8C-E986-F29A-6C38-ABA2994974C8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4FE00-F50E-B5EB-AC87-C8559EF3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BDFE-2513-EDA2-24EA-6EE57A62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AD5A7A16-A04A-DFE7-3870-DF535188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9097E8-95FC-4DE0-A6AE-7F9613A44DA2}"/>
              </a:ext>
            </a:extLst>
          </p:cNvPr>
          <p:cNvCxnSpPr>
            <a:cxnSpLocks/>
          </p:cNvCxnSpPr>
          <p:nvPr/>
        </p:nvCxnSpPr>
        <p:spPr>
          <a:xfrm>
            <a:off x="838200" y="1690688"/>
            <a:ext cx="105156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84E91C-D6B4-4A0C-D505-6CED3989B703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777F4C-37DD-C5FC-13A0-22DFD96BE042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9D65626-54A6-E556-6B03-CBCC61991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80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D26A8C-E986-F29A-6C38-ABA2994974C8}"/>
              </a:ext>
            </a:extLst>
          </p:cNvPr>
          <p:cNvSpPr/>
          <p:nvPr/>
        </p:nvSpPr>
        <p:spPr>
          <a:xfrm>
            <a:off x="782664" y="349627"/>
            <a:ext cx="3255934" cy="585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4FE00-F50E-B5EB-AC87-C8559EF3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07597" cy="5811838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CD4D-F406-4855-297F-572AF01C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532" y="365124"/>
            <a:ext cx="7076268" cy="58118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79130-F691-B4D7-DF20-48DDC104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7390" y="6356350"/>
            <a:ext cx="257401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2B5B6A-4486-4A18-84D2-7398BAE91193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BDFE-2513-EDA2-24EA-6EE57A62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9E68-ECAA-02F1-C194-FF6A5B2E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FC15E1-FCA4-4C63-A8EC-E0D10BBB79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AD5A7A16-A04A-DFE7-3870-DF535188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9097E8-95FC-4DE0-A6AE-7F9613A44DA2}"/>
              </a:ext>
            </a:extLst>
          </p:cNvPr>
          <p:cNvCxnSpPr>
            <a:cxnSpLocks/>
          </p:cNvCxnSpPr>
          <p:nvPr/>
        </p:nvCxnSpPr>
        <p:spPr>
          <a:xfrm>
            <a:off x="4145797" y="349626"/>
            <a:ext cx="0" cy="585470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1DD57FD-7636-7BC7-44D1-396E8660675E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D9C12B-25F3-97B3-8601-DCA3497C538B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138259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903170-D43C-E1B2-7B70-86F9F4070F80}"/>
              </a:ext>
            </a:extLst>
          </p:cNvPr>
          <p:cNvSpPr/>
          <p:nvPr/>
        </p:nvSpPr>
        <p:spPr>
          <a:xfrm>
            <a:off x="831850" y="4433888"/>
            <a:ext cx="105283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7E1C14-0907-5FC3-95F1-9676E4A2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40001"/>
          </a:xfrm>
        </p:spPr>
        <p:txBody>
          <a:bodyPr anchor="b"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B4DF-23A8-C78A-5132-1BA0835C7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33889"/>
            <a:ext cx="10515600" cy="165576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F28D5-B206-D812-ACA7-8653895F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D82059-7184-0CD4-04ED-70903EB78492}"/>
              </a:ext>
            </a:extLst>
          </p:cNvPr>
          <p:cNvCxnSpPr>
            <a:cxnSpLocks/>
          </p:cNvCxnSpPr>
          <p:nvPr/>
        </p:nvCxnSpPr>
        <p:spPr>
          <a:xfrm>
            <a:off x="824101" y="4341813"/>
            <a:ext cx="105360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38B61233-A434-E638-BC8D-FF42CFF1B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929791" y="1709737"/>
            <a:ext cx="727017" cy="8784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6D551F-E24A-D896-591D-9CD6261CE5C2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590D07-D669-CE2E-066F-B7A428C1A060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395245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6299F4-16CB-5895-84C4-6E0B6B461531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DD089E96-A29F-B38E-8462-9B6B83296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C93531-DB84-4187-3E36-6DF88E14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0736A-9D37-847D-1CBC-D78634A10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4DD66-151F-38E0-E7CB-3401EC9BF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1EE90-00D1-4372-A387-F7A03CC0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419D3D-01ED-9982-EC94-AC199A9AADE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B01281-B9EC-8A22-F671-7612C77FD463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0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1C40A9-E660-1BC8-54E4-382444993033}"/>
              </a:ext>
            </a:extLst>
          </p:cNvPr>
          <p:cNvSpPr/>
          <p:nvPr/>
        </p:nvSpPr>
        <p:spPr>
          <a:xfrm>
            <a:off x="838200" y="6310313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ED0C5DAE-9AAA-63B4-11B1-7953F1D05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4E1A2B-4687-607F-140E-B3CA54BA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0B0DB-43C9-44FD-7A54-B2B183ED9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92894-0224-BC99-7ED1-D4D8ACA7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33C68-9215-10A6-A71B-C1810ED05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A8E73-20A5-90AA-58A6-B07C9A429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67C83C-3022-592E-2FC1-1A2B1CC3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2E26F7-B01F-EF87-8975-D03B62CFDDEE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AC217D-A96F-06B5-37CA-0AC11D8DBD0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1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BFAD43C-58CD-0A69-7C72-5F2B97422AEC}"/>
              </a:ext>
            </a:extLst>
          </p:cNvPr>
          <p:cNvSpPr/>
          <p:nvPr/>
        </p:nvSpPr>
        <p:spPr>
          <a:xfrm>
            <a:off x="838200" y="6310313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2115E947-AC9B-A133-CCEB-4AAFC1CCD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3B5CC5-B527-C1EA-1A00-B7A24779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2BBE32-1193-6B66-63EB-6F2EDE38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199226-B258-1A8E-F31E-57F132656879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8A0AC4-3B5C-2E51-0B39-5F9094A8AC63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5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051F-FBCF-8859-E32F-0688B201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BE8DA-38F1-74C1-AF82-23C9B836DCA2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73F65-342F-9FE1-B601-6C94FFA2154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175050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80442B-0A85-06B3-AABE-255A306C2F54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77C78C52-45D2-7051-449D-9C9DC79FD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88F846-EAF3-0232-A935-4C55BFABC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69BBD-D31B-6D33-3D4E-8A70FD2B6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E8FBB-F0C7-A314-D677-0229761D5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D1AF4-3F92-9191-72E9-2D8207EA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0EE9B-69B7-B253-50B2-673C9AF067DB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6D5CBF-D97B-3C68-C24A-04563A6C548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E51CC-086F-8F6C-56C7-E86D3EF2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78C4B-CB92-501A-C150-B581DED3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73C0D-9A8B-DBD1-F9AD-115A70DC7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B5B6A-4486-4A18-84D2-7398BAE91193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BD4FE-786D-6F13-4B9A-7790466D4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5C2EF-C6CD-1231-743A-55E37C5A9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15E1-FCA4-4C63-A8EC-E0D10BBB7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5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2627-7177-6CE6-4046-B4ACC0143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Motivation Research Revisited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36330-F84B-029C-E81C-C461C672C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Fennell, G. (1975). Motivation Research Revisited.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Journal of Advertising Research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(3), 23–28.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37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642-A00A-193D-E362-A1520107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Typology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9EB0D-C7A1-F7B3-4C00-4E08E63D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motivating situation has an activating condition and a behavior mode</a:t>
            </a:r>
          </a:p>
          <a:p>
            <a:r>
              <a:rPr lang="en-US" dirty="0"/>
              <a:t>Five Motivating Situations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Aversive Elements/Escape – solve a problem</a:t>
            </a:r>
          </a:p>
          <a:p>
            <a:pPr lvl="2"/>
            <a:r>
              <a:rPr lang="en-US" dirty="0"/>
              <a:t>Aversive elements are present and must be dealt with</a:t>
            </a:r>
          </a:p>
          <a:p>
            <a:pPr lvl="2"/>
            <a:r>
              <a:rPr lang="en-US" dirty="0"/>
              <a:t>Ex: very dirty laundry, persistent or especially severe headache </a:t>
            </a:r>
          </a:p>
          <a:p>
            <a:pPr lvl="2"/>
            <a:r>
              <a:rPr lang="en-US" dirty="0"/>
              <a:t>Seeks brand offering specialized benefits matching the aversive elements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Anticipated Aversive Elements/Prevention – avoid a problem</a:t>
            </a:r>
          </a:p>
          <a:p>
            <a:pPr lvl="2"/>
            <a:r>
              <a:rPr lang="en-US" dirty="0"/>
              <a:t>Avoid or prevent problems, reduce anxiety</a:t>
            </a:r>
          </a:p>
          <a:p>
            <a:pPr lvl="2"/>
            <a:r>
              <a:rPr lang="en-US" dirty="0"/>
              <a:t>Ex: doesn’t want to wear dirty clothes, or perform poorly because of a headache</a:t>
            </a:r>
          </a:p>
          <a:p>
            <a:pPr lvl="2"/>
            <a:r>
              <a:rPr lang="en-US" dirty="0"/>
              <a:t>Seeks brands offering social or psychological benefits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4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642-A00A-193D-E362-A1520107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Typology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9EB0D-C7A1-F7B3-4C00-4E08E63D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Motivating Situations (continued)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Normal Depletion – maintain status quo</a:t>
            </a:r>
          </a:p>
          <a:p>
            <a:pPr lvl="2"/>
            <a:r>
              <a:rPr lang="en-US" dirty="0"/>
              <a:t>Deal with everyday situations – wash clothes, take a vitamin, take something for a headache</a:t>
            </a:r>
          </a:p>
          <a:p>
            <a:pPr lvl="2"/>
            <a:r>
              <a:rPr lang="en-US" dirty="0"/>
              <a:t>Low involvement, limited interest, limited brand engagement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Product Aversive Elements/Conflict Resolution – product outcome concerns</a:t>
            </a:r>
          </a:p>
          <a:p>
            <a:pPr lvl="2"/>
            <a:r>
              <a:rPr lang="en-US" dirty="0"/>
              <a:t>Avoid potential problems with product outcomes</a:t>
            </a:r>
          </a:p>
          <a:p>
            <a:pPr lvl="2"/>
            <a:r>
              <a:rPr lang="en-US" dirty="0"/>
              <a:t>Ex: what if the detergent fades or damages clothes, or pain reliever has side effects</a:t>
            </a:r>
          </a:p>
          <a:p>
            <a:pPr lvl="2"/>
            <a:r>
              <a:rPr lang="en-US" dirty="0"/>
              <a:t>Seeks brands offering product assurances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Positive Elements – Diversion or Enjoyment – opportunity for fun</a:t>
            </a:r>
          </a:p>
          <a:p>
            <a:pPr lvl="2"/>
            <a:r>
              <a:rPr lang="en-US" dirty="0"/>
              <a:t>Seeking sensory or aesthetic pleasure</a:t>
            </a:r>
          </a:p>
          <a:p>
            <a:pPr lvl="2"/>
            <a:r>
              <a:rPr lang="en-US" dirty="0"/>
              <a:t>Alphabet soup, flight attendants in party hats, lemon-scented detergent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0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2074E-1399-E55E-551B-7EAB7093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EEF43-5BF3-5F75-3F5A-F23A1CF63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perceived product-use situation results in wants/need (derived from a combination of personal attributes and characteristic of the occasion)</a:t>
            </a:r>
          </a:p>
          <a:p>
            <a:r>
              <a:rPr lang="en-US" dirty="0"/>
              <a:t>Brand perceptions derive from a combination of personal attributes and marketplace stimuli</a:t>
            </a:r>
          </a:p>
          <a:p>
            <a:r>
              <a:rPr lang="en-US" dirty="0"/>
              <a:t>Brand choice is motivated by the perceived fit between situational wants/needs and brand deliverables.</a:t>
            </a:r>
          </a:p>
          <a:p>
            <a:pPr lvl="1"/>
            <a:r>
              <a:rPr lang="en-US" dirty="0"/>
              <a:t>These are differentiated by the motivating conditions</a:t>
            </a:r>
          </a:p>
          <a:p>
            <a:pPr lvl="1"/>
            <a:r>
              <a:rPr lang="en-US" dirty="0"/>
              <a:t>Brands need to unambiguously position relative to the various motivating conditions</a:t>
            </a:r>
          </a:p>
        </p:txBody>
      </p:sp>
    </p:spTree>
    <p:extLst>
      <p:ext uri="{BB962C8B-B14F-4D97-AF65-F5344CB8AC3E}">
        <p14:creationId xmlns:p14="http://schemas.microsoft.com/office/powerpoint/2010/main" val="4099510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2074E-1399-E55E-551B-7EAB7093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EEF43-5BF3-5F75-3F5A-F23A1CF63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Differentiation proceeds across time and may not yet be developed to the point of serving multiple motivation typologies</a:t>
            </a:r>
          </a:p>
          <a:p>
            <a:r>
              <a:rPr lang="en-US" dirty="0"/>
              <a:t>Different product categories will respond to different motivational typologies</a:t>
            </a:r>
          </a:p>
          <a:p>
            <a:pPr lvl="1"/>
            <a:r>
              <a:rPr lang="en-US" dirty="0"/>
              <a:t>For instance pain relievers (problem oriented) as opposed to desserts (positive motivations)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9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2074E-1399-E55E-551B-7EAB7093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EEF43-5BF3-5F75-3F5A-F23A1CF63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Marketers often need to identify and describe the motivational structure of the market (conditions under which purchase behavior is activated and provided direction)</a:t>
            </a:r>
          </a:p>
          <a:p>
            <a:r>
              <a:rPr lang="en-US" dirty="0"/>
              <a:t>Five motivation typologies have been provided</a:t>
            </a:r>
          </a:p>
          <a:p>
            <a:r>
              <a:rPr lang="en-US" dirty="0"/>
              <a:t>Personal attributes interact with the situation (occasion) to stimulate specific perceived wants/needs</a:t>
            </a:r>
          </a:p>
          <a:p>
            <a:r>
              <a:rPr lang="en-US" dirty="0"/>
              <a:t>Personal attributes filter market stimuli to create brand perceptions</a:t>
            </a:r>
          </a:p>
          <a:p>
            <a:r>
              <a:rPr lang="en-US" dirty="0"/>
              <a:t>Purchase is motivated by perceived fit between perceived wants/needs and perceived </a:t>
            </a:r>
            <a:r>
              <a:rPr lang="en-US"/>
              <a:t>brand offerings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7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FCE34-4F17-75D5-A76B-9335F3C0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3868B-9BA8-24E4-9C68-9E324FFAC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“Segmentation research appears to be today's preferred methodology for studying consumer motivation” p. 23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“Whereas ‘motivation research' was, to a degree at least, grounded in a theory of motivation, segmentation research has been largely theory free.” p. 23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“Given the value placed by science on simplicity and parsimony, it is reasonable to ask that a construct establish its claim to be retained, and that minimally it does not duplicate the explanatory load carried by other constructs.” p. 23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“. . . the marketing researcher may find it intuitively more meaningful to conceptualize his problem initially as one of isolating and describing the motivating situation in which consumers find themselves.” p. 24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“Activation”  is concerned with why a behavior occurs and  “direction” is concerned with why a behavior takes a certain form, such as brand choice. (paraphrased)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“Consumers of goods and services perceive themselves to be in one of five motivating situations, each of which has an activating condition and behavior mode.” p. 25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“Brand choice within the motivating situation is determined by the cognitive and affective components of brand attitude.” p. 27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3CA3E-ADE9-4524-9997-1D3AFB7CB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2C93F-BDB1-5B09-F61F-4D20D3F11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paper introduces the concept of the interaction between personality and perceived product-use situation which results in a purchase motivation.</a:t>
            </a:r>
          </a:p>
          <a:p>
            <a:endParaRPr lang="en-US" dirty="0"/>
          </a:p>
          <a:p>
            <a:r>
              <a:rPr lang="en-US" dirty="0"/>
              <a:t>This sets up her 1978 Consumer </a:t>
            </a:r>
            <a:r>
              <a:rPr lang="en-US"/>
              <a:t>Perceptions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3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14F13-862C-7033-0AB1-8478A884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Comments by John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2F647-C1C4-5818-07CA-B070E2D9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Fennell’s Motivation for this article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Motivation has been neglected by marketing research</a:t>
            </a:r>
          </a:p>
          <a:p>
            <a:r>
              <a:rPr lang="en-US" dirty="0">
                <a:solidFill>
                  <a:srgbClr val="0070C0"/>
                </a:solidFill>
              </a:rPr>
              <a:t>The purpose of this article is to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Explore Motivation as a construct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Purpose and contribution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Explanatory role in consumer choice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Interactions between personality and situations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Conceptual framework assigning a role for motivation in </a:t>
            </a:r>
            <a:r>
              <a:rPr lang="en-US" b="1" i="1" dirty="0">
                <a:solidFill>
                  <a:srgbClr val="0070C0"/>
                </a:solidFill>
              </a:rPr>
              <a:t>brand</a:t>
            </a:r>
            <a:r>
              <a:rPr lang="en-US" dirty="0">
                <a:solidFill>
                  <a:srgbClr val="0070C0"/>
                </a:solidFill>
              </a:rPr>
              <a:t> choice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Propose a general typology of consumer motivation</a:t>
            </a:r>
          </a:p>
          <a:p>
            <a:r>
              <a:rPr lang="en-US" dirty="0">
                <a:solidFill>
                  <a:srgbClr val="0070C0"/>
                </a:solidFill>
              </a:rPr>
              <a:t>Promote motivation as the construct to explain behavior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2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6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0687-F03B-56E1-4771-A36DCFB6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Motivation as a Construct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4190C-14DF-5F69-23E8-A98EFC1B4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construct must</a:t>
            </a:r>
          </a:p>
          <a:p>
            <a:pPr lvl="1"/>
            <a:r>
              <a:rPr lang="en-US" dirty="0"/>
              <a:t>Establish a reason for its existence</a:t>
            </a:r>
          </a:p>
          <a:p>
            <a:pPr lvl="1"/>
            <a:r>
              <a:rPr lang="en-US" dirty="0"/>
              <a:t>Not duplicate the explanatory power/value of other constructs</a:t>
            </a:r>
          </a:p>
          <a:p>
            <a:r>
              <a:rPr lang="en-US" dirty="0"/>
              <a:t>Can behavior be better explained by reinforcement, rather than motivation?</a:t>
            </a:r>
          </a:p>
          <a:p>
            <a:pPr lvl="1"/>
            <a:r>
              <a:rPr lang="en-US" dirty="0"/>
              <a:t>Antecedent conditions change behavior </a:t>
            </a:r>
          </a:p>
        </p:txBody>
      </p:sp>
    </p:spTree>
    <p:extLst>
      <p:ext uri="{BB962C8B-B14F-4D97-AF65-F5344CB8AC3E}">
        <p14:creationId xmlns:p14="http://schemas.microsoft.com/office/powerpoint/2010/main" val="59759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83118-A1B5-07E1-A626-EF026D97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Explanatory Role for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0C0CF-E13C-4D05-249A-6EB539E5F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– activation and direction of behavior</a:t>
            </a:r>
          </a:p>
          <a:p>
            <a:pPr lvl="1"/>
            <a:r>
              <a:rPr lang="en-US" dirty="0"/>
              <a:t>Some limit its role simply to activation, attributing direction to other factors</a:t>
            </a:r>
          </a:p>
          <a:p>
            <a:r>
              <a:rPr lang="en-US" dirty="0"/>
              <a:t>Activation – why does a behavior occur?</a:t>
            </a:r>
          </a:p>
          <a:p>
            <a:r>
              <a:rPr lang="en-US" dirty="0"/>
              <a:t>Direction – the form (e.g., brand choice) that a behavior takes</a:t>
            </a:r>
          </a:p>
          <a:p>
            <a:r>
              <a:rPr lang="en-US" dirty="0"/>
              <a:t>Motivation Analysis – studies the conditions of the activation, triggering, arousal, or instigation of behavior</a:t>
            </a:r>
          </a:p>
          <a:p>
            <a:r>
              <a:rPr lang="en-US" dirty="0"/>
              <a:t>Motivation provides a direct link to activation, while it may play a smaller role in determining direction</a:t>
            </a:r>
          </a:p>
        </p:txBody>
      </p:sp>
    </p:spTree>
    <p:extLst>
      <p:ext uri="{BB962C8B-B14F-4D97-AF65-F5344CB8AC3E}">
        <p14:creationId xmlns:p14="http://schemas.microsoft.com/office/powerpoint/2010/main" val="194696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642-A00A-193D-E362-A1520107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and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9EB0D-C7A1-F7B3-4C00-4E08E63D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Personality defined</a:t>
            </a:r>
          </a:p>
          <a:p>
            <a:pPr lvl="1"/>
            <a:r>
              <a:rPr lang="en-US" dirty="0"/>
              <a:t>Freud – channelization of the libido</a:t>
            </a:r>
          </a:p>
          <a:p>
            <a:pPr lvl="1"/>
            <a:r>
              <a:rPr lang="en-US" dirty="0"/>
              <a:t>Alder – striving for superiority</a:t>
            </a:r>
          </a:p>
          <a:p>
            <a:pPr lvl="1"/>
            <a:r>
              <a:rPr lang="en-US" dirty="0"/>
              <a:t>Fromm – escape from loneliness</a:t>
            </a:r>
          </a:p>
          <a:p>
            <a:pPr lvl="1"/>
            <a:r>
              <a:rPr lang="en-US" dirty="0"/>
              <a:t>Sullivan – need for human relationships</a:t>
            </a:r>
          </a:p>
          <a:p>
            <a:pPr lvl="1"/>
            <a:r>
              <a:rPr lang="en-US" dirty="0"/>
              <a:t>Horney – coping with anxiety</a:t>
            </a:r>
          </a:p>
          <a:p>
            <a:pPr lvl="1"/>
            <a:endParaRPr lang="en-US" dirty="0"/>
          </a:p>
          <a:p>
            <a:r>
              <a:rPr lang="en-US" dirty="0"/>
              <a:t>Personality – predisposition to respond</a:t>
            </a:r>
          </a:p>
          <a:p>
            <a:pPr lvl="1"/>
            <a:r>
              <a:rPr lang="en-US" dirty="0"/>
              <a:t>But, people with similar personalities respond differently to situations</a:t>
            </a:r>
          </a:p>
          <a:p>
            <a:pPr lvl="1"/>
            <a:r>
              <a:rPr lang="en-US" dirty="0"/>
              <a:t>A function of whether the situation stimulates the predisposition</a:t>
            </a:r>
          </a:p>
          <a:p>
            <a:r>
              <a:rPr lang="en-US" dirty="0"/>
              <a:t>The key is the perception of the product-use situation</a:t>
            </a:r>
          </a:p>
        </p:txBody>
      </p:sp>
    </p:spTree>
    <p:extLst>
      <p:ext uri="{BB962C8B-B14F-4D97-AF65-F5344CB8AC3E}">
        <p14:creationId xmlns:p14="http://schemas.microsoft.com/office/powerpoint/2010/main" val="275945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642-A00A-193D-E362-A1520107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and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9EB0D-C7A1-F7B3-4C00-4E08E63D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[Personality is a set of predispositions. The resulting behaviors change because of circumstances (occasions).]</a:t>
            </a:r>
          </a:p>
          <a:p>
            <a:r>
              <a:rPr lang="en-US" dirty="0"/>
              <a:t>[Personal characteristics correlate with predispositions. Much of the noise comes from occasions.]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3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642-A00A-193D-E362-A1520107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and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9EB0D-C7A1-F7B3-4C00-4E08E63D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Personality constructs have limited explanatory power for consumer behavior</a:t>
            </a:r>
          </a:p>
          <a:p>
            <a:r>
              <a:rPr lang="en-US" dirty="0"/>
              <a:t>Studies of the relationship between personality predisposition and behavior must include situational factors and situational sampling</a:t>
            </a:r>
          </a:p>
          <a:p>
            <a:r>
              <a:rPr lang="en-US" dirty="0"/>
              <a:t>Behavior results from a combination of personality variables and situations</a:t>
            </a:r>
          </a:p>
          <a:p>
            <a:r>
              <a:rPr lang="en-US" dirty="0"/>
              <a:t>Marketing science needs a motivational typology stated in terms of situational types</a:t>
            </a:r>
          </a:p>
        </p:txBody>
      </p:sp>
    </p:spTree>
    <p:extLst>
      <p:ext uri="{BB962C8B-B14F-4D97-AF65-F5344CB8AC3E}">
        <p14:creationId xmlns:p14="http://schemas.microsoft.com/office/powerpoint/2010/main" val="78414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A25886-1E88-78B3-893D-73FD497D38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0764627"/>
              </p:ext>
            </p:extLst>
          </p:nvPr>
        </p:nvGraphicFramePr>
        <p:xfrm>
          <a:off x="3008544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47BF2E4-62BC-6E20-CB30-0ACB2D61D647}"/>
              </a:ext>
            </a:extLst>
          </p:cNvPr>
          <p:cNvSpPr txBox="1"/>
          <p:nvPr/>
        </p:nvSpPr>
        <p:spPr>
          <a:xfrm>
            <a:off x="783455" y="334677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Motivational Typology</a:t>
            </a:r>
          </a:p>
        </p:txBody>
      </p:sp>
    </p:spTree>
    <p:extLst>
      <p:ext uri="{BB962C8B-B14F-4D97-AF65-F5344CB8AC3E}">
        <p14:creationId xmlns:p14="http://schemas.microsoft.com/office/powerpoint/2010/main" val="1530436420"/>
      </p:ext>
    </p:extLst>
  </p:cSld>
  <p:clrMapOvr>
    <a:masterClrMapping/>
  </p:clrMapOvr>
</p:sld>
</file>

<file path=ppt/theme/theme1.xml><?xml version="1.0" encoding="utf-8"?>
<a:theme xmlns:a="http://schemas.openxmlformats.org/drawingml/2006/main" name="FSI Theme_Dad">
  <a:themeElements>
    <a:clrScheme name="Custom 2">
      <a:dk1>
        <a:srgbClr val="333333"/>
      </a:dk1>
      <a:lt1>
        <a:sysClr val="window" lastClr="FFFFFF"/>
      </a:lt1>
      <a:dk2>
        <a:srgbClr val="905B24"/>
      </a:dk2>
      <a:lt2>
        <a:srgbClr val="E9E8E9"/>
      </a:lt2>
      <a:accent1>
        <a:srgbClr val="455E54"/>
      </a:accent1>
      <a:accent2>
        <a:srgbClr val="919469"/>
      </a:accent2>
      <a:accent3>
        <a:srgbClr val="879E8E"/>
      </a:accent3>
      <a:accent4>
        <a:srgbClr val="C19B60"/>
      </a:accent4>
      <a:accent5>
        <a:srgbClr val="333333"/>
      </a:accent5>
      <a:accent6>
        <a:srgbClr val="E9E8E9"/>
      </a:accent6>
      <a:hlink>
        <a:srgbClr val="0563C1"/>
      </a:hlink>
      <a:folHlink>
        <a:srgbClr val="954F72"/>
      </a:folHlink>
    </a:clrScheme>
    <a:fontScheme name="Custom 3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I Theme_Dad" id="{95E280C2-A9B0-4FE6-A17E-7C29879619B7}" vid="{3FB6078F-0D7F-4555-8A6F-4C8FC96BB5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FSI Theme_Dad</Template>
  <TotalTime>0</TotalTime>
  <Words>1035</Words>
  <Application>Microsoft Office PowerPoint</Application>
  <PresentationFormat>Widescreen</PresentationFormat>
  <Paragraphs>113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Open Sans</vt:lpstr>
      <vt:lpstr>Symbol</vt:lpstr>
      <vt:lpstr>Tahoma</vt:lpstr>
      <vt:lpstr>Times New Roman</vt:lpstr>
      <vt:lpstr>FSI Theme_Dad</vt:lpstr>
      <vt:lpstr>Motivation Research Revisited</vt:lpstr>
      <vt:lpstr>Summary</vt:lpstr>
      <vt:lpstr>Comments by John Story</vt:lpstr>
      <vt:lpstr>Need for Motivation as a Construct</vt:lpstr>
      <vt:lpstr>Explanatory Role for Motivation</vt:lpstr>
      <vt:lpstr>Personality and Situation</vt:lpstr>
      <vt:lpstr>Personality and Situation</vt:lpstr>
      <vt:lpstr>Personality and Situation</vt:lpstr>
      <vt:lpstr>PowerPoint Presentation</vt:lpstr>
      <vt:lpstr>Motivational Typology</vt:lpstr>
      <vt:lpstr>Motivational Typology (continued)</vt:lpstr>
      <vt:lpstr>Product Applications</vt:lpstr>
      <vt:lpstr>Product Applications</vt:lpstr>
      <vt:lpstr>Summary</vt:lpstr>
      <vt:lpstr>Selected Quotes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Research Revisited</dc:title>
  <dc:creator>John Story</dc:creator>
  <cp:lastModifiedBy>John Story</cp:lastModifiedBy>
  <cp:revision>1</cp:revision>
  <dcterms:created xsi:type="dcterms:W3CDTF">2022-08-19T12:19:51Z</dcterms:created>
  <dcterms:modified xsi:type="dcterms:W3CDTF">2025-08-18T22:00:53Z</dcterms:modified>
</cp:coreProperties>
</file>