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4" r:id="rId3"/>
    <p:sldId id="282" r:id="rId4"/>
    <p:sldId id="257" r:id="rId5"/>
    <p:sldId id="296" r:id="rId6"/>
    <p:sldId id="298" r:id="rId7"/>
    <p:sldId id="305" r:id="rId8"/>
    <p:sldId id="306" r:id="rId9"/>
    <p:sldId id="307" r:id="rId10"/>
    <p:sldId id="300" r:id="rId11"/>
    <p:sldId id="303" r:id="rId12"/>
    <p:sldId id="301" r:id="rId13"/>
    <p:sldId id="308" r:id="rId14"/>
    <p:sldId id="304" r:id="rId15"/>
    <p:sldId id="30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4660"/>
  </p:normalViewPr>
  <p:slideViewPr>
    <p:cSldViewPr snapToGrid="0">
      <p:cViewPr varScale="1">
        <p:scale>
          <a:sx n="70" d="100"/>
          <a:sy n="70" d="100"/>
        </p:scale>
        <p:origin x="1171"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Story" userId="95f86f19d44503da" providerId="LiveId" clId="{62B204E7-3CA6-47FB-BDD0-1630354D7BB3}"/>
    <pc:docChg chg="undo custSel addSld delSld modSld sldOrd">
      <pc:chgData name="John Story" userId="95f86f19d44503da" providerId="LiveId" clId="{62B204E7-3CA6-47FB-BDD0-1630354D7BB3}" dt="2025-06-11T16:51:42.753" v="8686" actId="20577"/>
      <pc:docMkLst>
        <pc:docMk/>
      </pc:docMkLst>
      <pc:sldChg chg="addSp modSp mod">
        <pc:chgData name="John Story" userId="95f86f19d44503da" providerId="LiveId" clId="{62B204E7-3CA6-47FB-BDD0-1630354D7BB3}" dt="2025-06-09T20:17:42.342" v="8120" actId="1076"/>
        <pc:sldMkLst>
          <pc:docMk/>
          <pc:sldMk cId="3373877432" sldId="256"/>
        </pc:sldMkLst>
      </pc:sldChg>
      <pc:sldChg chg="modSp mod">
        <pc:chgData name="John Story" userId="95f86f19d44503da" providerId="LiveId" clId="{62B204E7-3CA6-47FB-BDD0-1630354D7BB3}" dt="2025-06-03T14:05:27.090" v="1775" actId="20577"/>
        <pc:sldMkLst>
          <pc:docMk/>
          <pc:sldMk cId="3187111203" sldId="257"/>
        </pc:sldMkLst>
      </pc:sldChg>
      <pc:sldChg chg="del ord">
        <pc:chgData name="John Story" userId="95f86f19d44503da" providerId="LiveId" clId="{62B204E7-3CA6-47FB-BDD0-1630354D7BB3}" dt="2025-06-09T20:06:32.286" v="7564" actId="47"/>
        <pc:sldMkLst>
          <pc:docMk/>
          <pc:sldMk cId="1027396513" sldId="258"/>
        </pc:sldMkLst>
      </pc:sldChg>
      <pc:sldChg chg="modSp mod">
        <pc:chgData name="John Story" userId="95f86f19d44503da" providerId="LiveId" clId="{62B204E7-3CA6-47FB-BDD0-1630354D7BB3}" dt="2025-06-03T15:49:31.690" v="4752" actId="6549"/>
        <pc:sldMkLst>
          <pc:docMk/>
          <pc:sldMk cId="4245360724" sldId="282"/>
        </pc:sldMkLst>
      </pc:sldChg>
      <pc:sldChg chg="modSp mod">
        <pc:chgData name="John Story" userId="95f86f19d44503da" providerId="LiveId" clId="{62B204E7-3CA6-47FB-BDD0-1630354D7BB3}" dt="2025-06-05T15:51:45.232" v="6095" actId="20577"/>
        <pc:sldMkLst>
          <pc:docMk/>
          <pc:sldMk cId="861735899" sldId="294"/>
        </pc:sldMkLst>
      </pc:sldChg>
      <pc:sldChg chg="modSp new del mod ord">
        <pc:chgData name="John Story" userId="95f86f19d44503da" providerId="LiveId" clId="{62B204E7-3CA6-47FB-BDD0-1630354D7BB3}" dt="2025-06-09T20:06:32.286" v="7564" actId="47"/>
        <pc:sldMkLst>
          <pc:docMk/>
          <pc:sldMk cId="2088295939" sldId="295"/>
        </pc:sldMkLst>
      </pc:sldChg>
      <pc:sldChg chg="addSp delSp modSp new mod modClrScheme chgLayout">
        <pc:chgData name="John Story" userId="95f86f19d44503da" providerId="LiveId" clId="{62B204E7-3CA6-47FB-BDD0-1630354D7BB3}" dt="2025-06-11T16:41:28.737" v="8235" actId="6549"/>
        <pc:sldMkLst>
          <pc:docMk/>
          <pc:sldMk cId="2364423138" sldId="296"/>
        </pc:sldMkLst>
      </pc:sldChg>
      <pc:sldChg chg="addSp modSp new del mod">
        <pc:chgData name="John Story" userId="95f86f19d44503da" providerId="LiveId" clId="{62B204E7-3CA6-47FB-BDD0-1630354D7BB3}" dt="2025-06-09T20:06:32.286" v="7564" actId="47"/>
        <pc:sldMkLst>
          <pc:docMk/>
          <pc:sldMk cId="3374798992" sldId="297"/>
        </pc:sldMkLst>
      </pc:sldChg>
      <pc:sldChg chg="addSp delSp modSp add mod">
        <pc:chgData name="John Story" userId="95f86f19d44503da" providerId="LiveId" clId="{62B204E7-3CA6-47FB-BDD0-1630354D7BB3}" dt="2025-06-11T16:44:14.157" v="8393" actId="20577"/>
        <pc:sldMkLst>
          <pc:docMk/>
          <pc:sldMk cId="2205086818" sldId="298"/>
        </pc:sldMkLst>
      </pc:sldChg>
      <pc:sldChg chg="modSp add del mod">
        <pc:chgData name="John Story" userId="95f86f19d44503da" providerId="LiveId" clId="{62B204E7-3CA6-47FB-BDD0-1630354D7BB3}" dt="2025-06-03T16:01:28.654" v="4901" actId="47"/>
        <pc:sldMkLst>
          <pc:docMk/>
          <pc:sldMk cId="1482106484" sldId="299"/>
        </pc:sldMkLst>
      </pc:sldChg>
      <pc:sldChg chg="addSp modSp new mod">
        <pc:chgData name="John Story" userId="95f86f19d44503da" providerId="LiveId" clId="{62B204E7-3CA6-47FB-BDD0-1630354D7BB3}" dt="2025-06-03T16:03:45.717" v="5118" actId="1035"/>
        <pc:sldMkLst>
          <pc:docMk/>
          <pc:sldMk cId="3745759868" sldId="300"/>
        </pc:sldMkLst>
      </pc:sldChg>
      <pc:sldChg chg="addSp delSp modSp new add del mod modClrScheme chgLayout">
        <pc:chgData name="John Story" userId="95f86f19d44503da" providerId="LiveId" clId="{62B204E7-3CA6-47FB-BDD0-1630354D7BB3}" dt="2025-06-11T16:49:39.671" v="8561" actId="20577"/>
        <pc:sldMkLst>
          <pc:docMk/>
          <pc:sldMk cId="3298020590" sldId="301"/>
        </pc:sldMkLst>
      </pc:sldChg>
      <pc:sldChg chg="new del">
        <pc:chgData name="John Story" userId="95f86f19d44503da" providerId="LiveId" clId="{62B204E7-3CA6-47FB-BDD0-1630354D7BB3}" dt="2025-06-09T20:06:32.286" v="7564" actId="47"/>
        <pc:sldMkLst>
          <pc:docMk/>
          <pc:sldMk cId="1315297613" sldId="302"/>
        </pc:sldMkLst>
      </pc:sldChg>
      <pc:sldChg chg="modSp add mod ord">
        <pc:chgData name="John Story" userId="95f86f19d44503da" providerId="LiveId" clId="{62B204E7-3CA6-47FB-BDD0-1630354D7BB3}" dt="2025-06-11T16:45:38.400" v="8421" actId="20577"/>
        <pc:sldMkLst>
          <pc:docMk/>
          <pc:sldMk cId="2285639414" sldId="303"/>
        </pc:sldMkLst>
      </pc:sldChg>
      <pc:sldChg chg="addSp delSp modSp add mod">
        <pc:chgData name="John Story" userId="95f86f19d44503da" providerId="LiveId" clId="{62B204E7-3CA6-47FB-BDD0-1630354D7BB3}" dt="2025-06-11T16:50:30.411" v="8574" actId="1036"/>
        <pc:sldMkLst>
          <pc:docMk/>
          <pc:sldMk cId="1774139056" sldId="304"/>
        </pc:sldMkLst>
      </pc:sldChg>
      <pc:sldChg chg="addSp modSp new mod modClrScheme chgLayout">
        <pc:chgData name="John Story" userId="95f86f19d44503da" providerId="LiveId" clId="{62B204E7-3CA6-47FB-BDD0-1630354D7BB3}" dt="2025-06-05T16:29:46.137" v="6327" actId="20577"/>
        <pc:sldMkLst>
          <pc:docMk/>
          <pc:sldMk cId="2688416411" sldId="305"/>
        </pc:sldMkLst>
      </pc:sldChg>
      <pc:sldChg chg="modSp new mod">
        <pc:chgData name="John Story" userId="95f86f19d44503da" providerId="LiveId" clId="{62B204E7-3CA6-47FB-BDD0-1630354D7BB3}" dt="2025-06-05T16:39:54.064" v="6510" actId="20577"/>
        <pc:sldMkLst>
          <pc:docMk/>
          <pc:sldMk cId="1776182975" sldId="306"/>
        </pc:sldMkLst>
      </pc:sldChg>
      <pc:sldChg chg="modSp new mod">
        <pc:chgData name="John Story" userId="95f86f19d44503da" providerId="LiveId" clId="{62B204E7-3CA6-47FB-BDD0-1630354D7BB3}" dt="2025-06-05T16:42:54.920" v="6807" actId="20577"/>
        <pc:sldMkLst>
          <pc:docMk/>
          <pc:sldMk cId="1445406571" sldId="307"/>
        </pc:sldMkLst>
      </pc:sldChg>
      <pc:sldChg chg="addSp delSp modSp add mod">
        <pc:chgData name="John Story" userId="95f86f19d44503da" providerId="LiveId" clId="{62B204E7-3CA6-47FB-BDD0-1630354D7BB3}" dt="2025-06-11T16:48:20.975" v="8529" actId="1038"/>
        <pc:sldMkLst>
          <pc:docMk/>
          <pc:sldMk cId="800514243" sldId="308"/>
        </pc:sldMkLst>
      </pc:sldChg>
      <pc:sldChg chg="modSp new mod">
        <pc:chgData name="John Story" userId="95f86f19d44503da" providerId="LiveId" clId="{62B204E7-3CA6-47FB-BDD0-1630354D7BB3}" dt="2025-06-11T16:51:42.753" v="8686" actId="20577"/>
        <pc:sldMkLst>
          <pc:docMk/>
          <pc:sldMk cId="2164406632" sldId="309"/>
        </pc:sldMkLst>
      </pc:sldChg>
    </pc:docChg>
  </pc:docChgLst>
  <pc:docChgLst>
    <pc:chgData name="John Story" userId="95f86f19d44503da" providerId="LiveId" clId="{FE73BF46-6C99-411B-A849-5BD6629A4482}"/>
    <pc:docChg chg="custSel modSld">
      <pc:chgData name="John Story" userId="95f86f19d44503da" providerId="LiveId" clId="{FE73BF46-6C99-411B-A849-5BD6629A4482}" dt="2025-08-18T22:15:35.455" v="154" actId="1035"/>
      <pc:docMkLst>
        <pc:docMk/>
      </pc:docMkLst>
      <pc:sldChg chg="addSp delSp modSp mod">
        <pc:chgData name="John Story" userId="95f86f19d44503da" providerId="LiveId" clId="{FE73BF46-6C99-411B-A849-5BD6629A4482}" dt="2025-08-18T22:13:36.694" v="37" actId="478"/>
        <pc:sldMkLst>
          <pc:docMk/>
          <pc:sldMk cId="3373877432" sldId="256"/>
        </pc:sldMkLst>
        <pc:spChg chg="mod">
          <ac:chgData name="John Story" userId="95f86f19d44503da" providerId="LiveId" clId="{FE73BF46-6C99-411B-A849-5BD6629A4482}" dt="2025-08-18T22:10:50.036" v="1" actId="27636"/>
          <ac:spMkLst>
            <pc:docMk/>
            <pc:sldMk cId="3373877432" sldId="256"/>
            <ac:spMk id="2" creationId="{D237D916-6B68-6757-B242-55EC9D894874}"/>
          </ac:spMkLst>
        </pc:spChg>
        <pc:spChg chg="mod">
          <ac:chgData name="John Story" userId="95f86f19d44503da" providerId="LiveId" clId="{FE73BF46-6C99-411B-A849-5BD6629A4482}" dt="2025-08-18T22:12:22.679" v="21" actId="14100"/>
          <ac:spMkLst>
            <pc:docMk/>
            <pc:sldMk cId="3373877432" sldId="256"/>
            <ac:spMk id="3" creationId="{7D494646-77C1-5E52-1B9A-06F4E0580150}"/>
          </ac:spMkLst>
        </pc:spChg>
        <pc:spChg chg="del mod">
          <ac:chgData name="John Story" userId="95f86f19d44503da" providerId="LiveId" clId="{FE73BF46-6C99-411B-A849-5BD6629A4482}" dt="2025-08-18T22:13:36.694" v="37" actId="478"/>
          <ac:spMkLst>
            <pc:docMk/>
            <pc:sldMk cId="3373877432" sldId="256"/>
            <ac:spMk id="4" creationId="{33A213AF-A536-AB2C-4E66-F909C429F975}"/>
          </ac:spMkLst>
        </pc:spChg>
        <pc:spChg chg="add mod">
          <ac:chgData name="John Story" userId="95f86f19d44503da" providerId="LiveId" clId="{FE73BF46-6C99-411B-A849-5BD6629A4482}" dt="2025-08-18T22:13:23.545" v="35" actId="20577"/>
          <ac:spMkLst>
            <pc:docMk/>
            <pc:sldMk cId="3373877432" sldId="256"/>
            <ac:spMk id="5" creationId="{8D17D6A4-8F7B-3598-10FC-F3D1C0563983}"/>
          </ac:spMkLst>
        </pc:spChg>
      </pc:sldChg>
      <pc:sldChg chg="modSp mod">
        <pc:chgData name="John Story" userId="95f86f19d44503da" providerId="LiveId" clId="{FE73BF46-6C99-411B-A849-5BD6629A4482}" dt="2025-08-18T22:10:50.068" v="2" actId="27636"/>
        <pc:sldMkLst>
          <pc:docMk/>
          <pc:sldMk cId="3187111203" sldId="257"/>
        </pc:sldMkLst>
        <pc:spChg chg="mod">
          <ac:chgData name="John Story" userId="95f86f19d44503da" providerId="LiveId" clId="{FE73BF46-6C99-411B-A849-5BD6629A4482}" dt="2025-08-18T22:10:49.959" v="0"/>
          <ac:spMkLst>
            <pc:docMk/>
            <pc:sldMk cId="3187111203" sldId="257"/>
            <ac:spMk id="2" creationId="{54ED8951-0E49-4B95-BC2E-69C5F9EE3C06}"/>
          </ac:spMkLst>
        </pc:spChg>
        <pc:spChg chg="mod">
          <ac:chgData name="John Story" userId="95f86f19d44503da" providerId="LiveId" clId="{FE73BF46-6C99-411B-A849-5BD6629A4482}" dt="2025-08-18T22:10:50.068" v="2" actId="27636"/>
          <ac:spMkLst>
            <pc:docMk/>
            <pc:sldMk cId="3187111203" sldId="257"/>
            <ac:spMk id="3" creationId="{015B352F-92E1-9D86-132B-ACB98BC6178C}"/>
          </ac:spMkLst>
        </pc:spChg>
      </pc:sldChg>
      <pc:sldChg chg="modSp">
        <pc:chgData name="John Story" userId="95f86f19d44503da" providerId="LiveId" clId="{FE73BF46-6C99-411B-A849-5BD6629A4482}" dt="2025-08-18T22:10:49.959" v="0"/>
        <pc:sldMkLst>
          <pc:docMk/>
          <pc:sldMk cId="4245360724" sldId="282"/>
        </pc:sldMkLst>
        <pc:spChg chg="mod">
          <ac:chgData name="John Story" userId="95f86f19d44503da" providerId="LiveId" clId="{FE73BF46-6C99-411B-A849-5BD6629A4482}" dt="2025-08-18T22:10:49.959" v="0"/>
          <ac:spMkLst>
            <pc:docMk/>
            <pc:sldMk cId="4245360724" sldId="282"/>
            <ac:spMk id="2" creationId="{B2814F13-862C-7033-0AB1-8478A884CBF3}"/>
          </ac:spMkLst>
        </pc:spChg>
        <pc:spChg chg="mod">
          <ac:chgData name="John Story" userId="95f86f19d44503da" providerId="LiveId" clId="{FE73BF46-6C99-411B-A849-5BD6629A4482}" dt="2025-08-18T22:10:49.959" v="0"/>
          <ac:spMkLst>
            <pc:docMk/>
            <pc:sldMk cId="4245360724" sldId="282"/>
            <ac:spMk id="3" creationId="{5D62F647-C1C4-5818-07CA-B070E2D9C45E}"/>
          </ac:spMkLst>
        </pc:spChg>
      </pc:sldChg>
      <pc:sldChg chg="modSp">
        <pc:chgData name="John Story" userId="95f86f19d44503da" providerId="LiveId" clId="{FE73BF46-6C99-411B-A849-5BD6629A4482}" dt="2025-08-18T22:10:49.959" v="0"/>
        <pc:sldMkLst>
          <pc:docMk/>
          <pc:sldMk cId="861735899" sldId="294"/>
        </pc:sldMkLst>
        <pc:spChg chg="mod">
          <ac:chgData name="John Story" userId="95f86f19d44503da" providerId="LiveId" clId="{FE73BF46-6C99-411B-A849-5BD6629A4482}" dt="2025-08-18T22:10:49.959" v="0"/>
          <ac:spMkLst>
            <pc:docMk/>
            <pc:sldMk cId="861735899" sldId="294"/>
            <ac:spMk id="2" creationId="{7833CA3E-ADE9-4524-9997-1D3AFB7CB7BC}"/>
          </ac:spMkLst>
        </pc:spChg>
        <pc:spChg chg="mod">
          <ac:chgData name="John Story" userId="95f86f19d44503da" providerId="LiveId" clId="{FE73BF46-6C99-411B-A849-5BD6629A4482}" dt="2025-08-18T22:10:49.959" v="0"/>
          <ac:spMkLst>
            <pc:docMk/>
            <pc:sldMk cId="861735899" sldId="294"/>
            <ac:spMk id="3" creationId="{2612C93F-BDB1-5B09-F61F-4D20D3F11642}"/>
          </ac:spMkLst>
        </pc:spChg>
      </pc:sldChg>
      <pc:sldChg chg="modSp mod">
        <pc:chgData name="John Story" userId="95f86f19d44503da" providerId="LiveId" clId="{FE73BF46-6C99-411B-A849-5BD6629A4482}" dt="2025-08-18T22:14:01.344" v="71" actId="255"/>
        <pc:sldMkLst>
          <pc:docMk/>
          <pc:sldMk cId="2364423138" sldId="296"/>
        </pc:sldMkLst>
        <pc:spChg chg="mod">
          <ac:chgData name="John Story" userId="95f86f19d44503da" providerId="LiveId" clId="{FE73BF46-6C99-411B-A849-5BD6629A4482}" dt="2025-08-18T22:14:01.344" v="71" actId="255"/>
          <ac:spMkLst>
            <pc:docMk/>
            <pc:sldMk cId="2364423138" sldId="296"/>
            <ac:spMk id="20" creationId="{99D2C79C-2A68-C61A-F1FC-71424B767A0F}"/>
          </ac:spMkLst>
        </pc:spChg>
      </pc:sldChg>
      <pc:sldChg chg="modSp mod modClrScheme chgLayout">
        <pc:chgData name="John Story" userId="95f86f19d44503da" providerId="LiveId" clId="{FE73BF46-6C99-411B-A849-5BD6629A4482}" dt="2025-08-18T22:14:56.741" v="114" actId="1036"/>
        <pc:sldMkLst>
          <pc:docMk/>
          <pc:sldMk cId="3298020590" sldId="301"/>
        </pc:sldMkLst>
        <pc:spChg chg="mod ord">
          <ac:chgData name="John Story" userId="95f86f19d44503da" providerId="LiveId" clId="{FE73BF46-6C99-411B-A849-5BD6629A4482}" dt="2025-08-18T22:14:43.472" v="75" actId="255"/>
          <ac:spMkLst>
            <pc:docMk/>
            <pc:sldMk cId="3298020590" sldId="301"/>
            <ac:spMk id="2" creationId="{515A857E-7CE6-C0C1-9115-1AD4BAB34BAC}"/>
          </ac:spMkLst>
        </pc:spChg>
        <pc:spChg chg="mod">
          <ac:chgData name="John Story" userId="95f86f19d44503da" providerId="LiveId" clId="{FE73BF46-6C99-411B-A849-5BD6629A4482}" dt="2025-08-18T22:14:56.741" v="114" actId="1036"/>
          <ac:spMkLst>
            <pc:docMk/>
            <pc:sldMk cId="3298020590" sldId="301"/>
            <ac:spMk id="5" creationId="{E716292E-829A-6978-C596-CA460BFE9CEF}"/>
          </ac:spMkLst>
        </pc:spChg>
        <pc:spChg chg="mod">
          <ac:chgData name="John Story" userId="95f86f19d44503da" providerId="LiveId" clId="{FE73BF46-6C99-411B-A849-5BD6629A4482}" dt="2025-08-18T22:14:56.741" v="114" actId="1036"/>
          <ac:spMkLst>
            <pc:docMk/>
            <pc:sldMk cId="3298020590" sldId="301"/>
            <ac:spMk id="6" creationId="{E8EA3846-AEB6-35BF-2BB5-FA42A0D3F452}"/>
          </ac:spMkLst>
        </pc:spChg>
        <pc:picChg chg="mod">
          <ac:chgData name="John Story" userId="95f86f19d44503da" providerId="LiveId" clId="{FE73BF46-6C99-411B-A849-5BD6629A4482}" dt="2025-08-18T22:14:56.741" v="114" actId="1036"/>
          <ac:picMkLst>
            <pc:docMk/>
            <pc:sldMk cId="3298020590" sldId="301"/>
            <ac:picMk id="4" creationId="{960C724C-BEA7-08AA-CECD-FEBF46B64AB0}"/>
          </ac:picMkLst>
        </pc:picChg>
      </pc:sldChg>
      <pc:sldChg chg="modSp">
        <pc:chgData name="John Story" userId="95f86f19d44503da" providerId="LiveId" clId="{FE73BF46-6C99-411B-A849-5BD6629A4482}" dt="2025-08-18T22:10:49.959" v="0"/>
        <pc:sldMkLst>
          <pc:docMk/>
          <pc:sldMk cId="2285639414" sldId="303"/>
        </pc:sldMkLst>
        <pc:spChg chg="mod">
          <ac:chgData name="John Story" userId="95f86f19d44503da" providerId="LiveId" clId="{FE73BF46-6C99-411B-A849-5BD6629A4482}" dt="2025-08-18T22:10:49.959" v="0"/>
          <ac:spMkLst>
            <pc:docMk/>
            <pc:sldMk cId="2285639414" sldId="303"/>
            <ac:spMk id="2" creationId="{E6197922-944D-8775-4365-1D3259459288}"/>
          </ac:spMkLst>
        </pc:spChg>
        <pc:spChg chg="mod">
          <ac:chgData name="John Story" userId="95f86f19d44503da" providerId="LiveId" clId="{FE73BF46-6C99-411B-A849-5BD6629A4482}" dt="2025-08-18T22:10:49.959" v="0"/>
          <ac:spMkLst>
            <pc:docMk/>
            <pc:sldMk cId="2285639414" sldId="303"/>
            <ac:spMk id="3" creationId="{25708510-61E6-6950-4626-216BCA20E7F1}"/>
          </ac:spMkLst>
        </pc:spChg>
      </pc:sldChg>
      <pc:sldChg chg="modSp mod modClrScheme chgLayout">
        <pc:chgData name="John Story" userId="95f86f19d44503da" providerId="LiveId" clId="{FE73BF46-6C99-411B-A849-5BD6629A4482}" dt="2025-08-18T22:15:35.455" v="154" actId="1035"/>
        <pc:sldMkLst>
          <pc:docMk/>
          <pc:sldMk cId="1774139056" sldId="304"/>
        </pc:sldMkLst>
        <pc:spChg chg="mod ord">
          <ac:chgData name="John Story" userId="95f86f19d44503da" providerId="LiveId" clId="{FE73BF46-6C99-411B-A849-5BD6629A4482}" dt="2025-08-18T22:15:35.455" v="154" actId="1035"/>
          <ac:spMkLst>
            <pc:docMk/>
            <pc:sldMk cId="1774139056" sldId="304"/>
            <ac:spMk id="2" creationId="{8FAD7E73-3ECD-821F-83E7-2AEDFB1FC2DC}"/>
          </ac:spMkLst>
        </pc:spChg>
        <pc:spChg chg="mod">
          <ac:chgData name="John Story" userId="95f86f19d44503da" providerId="LiveId" clId="{FE73BF46-6C99-411B-A849-5BD6629A4482}" dt="2025-08-18T22:15:35.455" v="154" actId="1035"/>
          <ac:spMkLst>
            <pc:docMk/>
            <pc:sldMk cId="1774139056" sldId="304"/>
            <ac:spMk id="3" creationId="{0D362F67-67EE-ABB5-56DE-0075AB478DFC}"/>
          </ac:spMkLst>
        </pc:spChg>
        <pc:spChg chg="mod">
          <ac:chgData name="John Story" userId="95f86f19d44503da" providerId="LiveId" clId="{FE73BF46-6C99-411B-A849-5BD6629A4482}" dt="2025-08-18T22:15:35.455" v="154" actId="1035"/>
          <ac:spMkLst>
            <pc:docMk/>
            <pc:sldMk cId="1774139056" sldId="304"/>
            <ac:spMk id="5" creationId="{48F4107B-2A4B-FCD7-E7F6-CEDA9B05C293}"/>
          </ac:spMkLst>
        </pc:spChg>
        <pc:picChg chg="mod">
          <ac:chgData name="John Story" userId="95f86f19d44503da" providerId="LiveId" clId="{FE73BF46-6C99-411B-A849-5BD6629A4482}" dt="2025-08-18T22:15:35.455" v="154" actId="1035"/>
          <ac:picMkLst>
            <pc:docMk/>
            <pc:sldMk cId="1774139056" sldId="304"/>
            <ac:picMk id="4" creationId="{5FA059E1-E9EE-CF7B-5B3E-65021D27DE9B}"/>
          </ac:picMkLst>
        </pc:picChg>
      </pc:sldChg>
      <pc:sldChg chg="modSp">
        <pc:chgData name="John Story" userId="95f86f19d44503da" providerId="LiveId" clId="{FE73BF46-6C99-411B-A849-5BD6629A4482}" dt="2025-08-18T22:10:49.959" v="0"/>
        <pc:sldMkLst>
          <pc:docMk/>
          <pc:sldMk cId="2688416411" sldId="305"/>
        </pc:sldMkLst>
        <pc:spChg chg="mod">
          <ac:chgData name="John Story" userId="95f86f19d44503da" providerId="LiveId" clId="{FE73BF46-6C99-411B-A849-5BD6629A4482}" dt="2025-08-18T22:10:49.959" v="0"/>
          <ac:spMkLst>
            <pc:docMk/>
            <pc:sldMk cId="2688416411" sldId="305"/>
            <ac:spMk id="2" creationId="{12E95056-9891-859E-6B63-4A5D650DDD3D}"/>
          </ac:spMkLst>
        </pc:spChg>
        <pc:spChg chg="mod">
          <ac:chgData name="John Story" userId="95f86f19d44503da" providerId="LiveId" clId="{FE73BF46-6C99-411B-A849-5BD6629A4482}" dt="2025-08-18T22:10:49.959" v="0"/>
          <ac:spMkLst>
            <pc:docMk/>
            <pc:sldMk cId="2688416411" sldId="305"/>
            <ac:spMk id="3" creationId="{0FE7AE38-54CC-FB85-F7C5-5BDFA90D873E}"/>
          </ac:spMkLst>
        </pc:spChg>
      </pc:sldChg>
      <pc:sldChg chg="modSp">
        <pc:chgData name="John Story" userId="95f86f19d44503da" providerId="LiveId" clId="{FE73BF46-6C99-411B-A849-5BD6629A4482}" dt="2025-08-18T22:10:49.959" v="0"/>
        <pc:sldMkLst>
          <pc:docMk/>
          <pc:sldMk cId="1776182975" sldId="306"/>
        </pc:sldMkLst>
        <pc:spChg chg="mod">
          <ac:chgData name="John Story" userId="95f86f19d44503da" providerId="LiveId" clId="{FE73BF46-6C99-411B-A849-5BD6629A4482}" dt="2025-08-18T22:10:49.959" v="0"/>
          <ac:spMkLst>
            <pc:docMk/>
            <pc:sldMk cId="1776182975" sldId="306"/>
            <ac:spMk id="2" creationId="{002041B3-8DAD-04EF-DECD-11BA6C64E8A4}"/>
          </ac:spMkLst>
        </pc:spChg>
        <pc:spChg chg="mod">
          <ac:chgData name="John Story" userId="95f86f19d44503da" providerId="LiveId" clId="{FE73BF46-6C99-411B-A849-5BD6629A4482}" dt="2025-08-18T22:10:49.959" v="0"/>
          <ac:spMkLst>
            <pc:docMk/>
            <pc:sldMk cId="1776182975" sldId="306"/>
            <ac:spMk id="3" creationId="{C95F7071-587D-8E6A-66DF-8D31B297D1B1}"/>
          </ac:spMkLst>
        </pc:spChg>
      </pc:sldChg>
      <pc:sldChg chg="modSp">
        <pc:chgData name="John Story" userId="95f86f19d44503da" providerId="LiveId" clId="{FE73BF46-6C99-411B-A849-5BD6629A4482}" dt="2025-08-18T22:10:49.959" v="0"/>
        <pc:sldMkLst>
          <pc:docMk/>
          <pc:sldMk cId="1445406571" sldId="307"/>
        </pc:sldMkLst>
        <pc:spChg chg="mod">
          <ac:chgData name="John Story" userId="95f86f19d44503da" providerId="LiveId" clId="{FE73BF46-6C99-411B-A849-5BD6629A4482}" dt="2025-08-18T22:10:49.959" v="0"/>
          <ac:spMkLst>
            <pc:docMk/>
            <pc:sldMk cId="1445406571" sldId="307"/>
            <ac:spMk id="2" creationId="{8BB45B0F-1704-8BBD-0054-68BDA54E65A8}"/>
          </ac:spMkLst>
        </pc:spChg>
        <pc:spChg chg="mod">
          <ac:chgData name="John Story" userId="95f86f19d44503da" providerId="LiveId" clId="{FE73BF46-6C99-411B-A849-5BD6629A4482}" dt="2025-08-18T22:10:49.959" v="0"/>
          <ac:spMkLst>
            <pc:docMk/>
            <pc:sldMk cId="1445406571" sldId="307"/>
            <ac:spMk id="3" creationId="{059BFA5E-6142-09FC-68E4-2DA469F25C84}"/>
          </ac:spMkLst>
        </pc:spChg>
      </pc:sldChg>
      <pc:sldChg chg="modSp mod modClrScheme chgLayout">
        <pc:chgData name="John Story" userId="95f86f19d44503da" providerId="LiveId" clId="{FE73BF46-6C99-411B-A849-5BD6629A4482}" dt="2025-08-18T22:15:08.322" v="115" actId="700"/>
        <pc:sldMkLst>
          <pc:docMk/>
          <pc:sldMk cId="800514243" sldId="308"/>
        </pc:sldMkLst>
        <pc:spChg chg="mod ord">
          <ac:chgData name="John Story" userId="95f86f19d44503da" providerId="LiveId" clId="{FE73BF46-6C99-411B-A849-5BD6629A4482}" dt="2025-08-18T22:15:08.322" v="115" actId="700"/>
          <ac:spMkLst>
            <pc:docMk/>
            <pc:sldMk cId="800514243" sldId="308"/>
            <ac:spMk id="2" creationId="{AC80CEC7-20A3-B16D-A478-97B2673DAE53}"/>
          </ac:spMkLst>
        </pc:spChg>
      </pc:sldChg>
      <pc:sldChg chg="modSp">
        <pc:chgData name="John Story" userId="95f86f19d44503da" providerId="LiveId" clId="{FE73BF46-6C99-411B-A849-5BD6629A4482}" dt="2025-08-18T22:10:49.959" v="0"/>
        <pc:sldMkLst>
          <pc:docMk/>
          <pc:sldMk cId="2164406632" sldId="309"/>
        </pc:sldMkLst>
        <pc:spChg chg="mod">
          <ac:chgData name="John Story" userId="95f86f19d44503da" providerId="LiveId" clId="{FE73BF46-6C99-411B-A849-5BD6629A4482}" dt="2025-08-18T22:10:49.959" v="0"/>
          <ac:spMkLst>
            <pc:docMk/>
            <pc:sldMk cId="2164406632" sldId="309"/>
            <ac:spMk id="2" creationId="{ADE377E5-5CB3-D4D5-A908-F551BBE83491}"/>
          </ac:spMkLst>
        </pc:spChg>
        <pc:spChg chg="mod">
          <ac:chgData name="John Story" userId="95f86f19d44503da" providerId="LiveId" clId="{FE73BF46-6C99-411B-A849-5BD6629A4482}" dt="2025-08-18T22:10:49.959" v="0"/>
          <ac:spMkLst>
            <pc:docMk/>
            <pc:sldMk cId="2164406632" sldId="309"/>
            <ac:spMk id="3" creationId="{2B88D5DA-B158-8390-68C2-A7DC76630DBD}"/>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6D31BDB-6730-EC7C-4399-3381CEBCCC93}"/>
              </a:ext>
            </a:extLst>
          </p:cNvPr>
          <p:cNvSpPr/>
          <p:nvPr/>
        </p:nvSpPr>
        <p:spPr>
          <a:xfrm>
            <a:off x="1524000" y="3602038"/>
            <a:ext cx="9144000" cy="165576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055201-228B-B841-09FB-E7098B9FCADB}"/>
              </a:ext>
            </a:extLst>
          </p:cNvPr>
          <p:cNvSpPr>
            <a:spLocks noGrp="1"/>
          </p:cNvSpPr>
          <p:nvPr>
            <p:ph type="ctrTitle"/>
          </p:nvPr>
        </p:nvSpPr>
        <p:spPr>
          <a:xfrm>
            <a:off x="1524000" y="1122363"/>
            <a:ext cx="9144000" cy="2225674"/>
          </a:xfrm>
        </p:spPr>
        <p:txBody>
          <a:bodyPr anchor="b">
            <a:normAutofit/>
          </a:bodyPr>
          <a:lstStyle>
            <a:lvl1pPr algn="ctr">
              <a:defRPr sz="44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0FACD8-F6D1-DB80-D7FC-4A668945144D}"/>
              </a:ext>
            </a:extLst>
          </p:cNvPr>
          <p:cNvSpPr>
            <a:spLocks noGrp="1"/>
          </p:cNvSpPr>
          <p:nvPr>
            <p:ph type="subTitle" idx="1"/>
          </p:nvPr>
        </p:nvSpPr>
        <p:spPr>
          <a:xfrm>
            <a:off x="1524000" y="3763964"/>
            <a:ext cx="9144000" cy="1493835"/>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C2AEC0-04CF-14F6-C389-F0A4BE9EC25A}"/>
              </a:ext>
            </a:extLst>
          </p:cNvPr>
          <p:cNvSpPr>
            <a:spLocks noGrp="1"/>
          </p:cNvSpPr>
          <p:nvPr>
            <p:ph type="dt" sz="half" idx="10"/>
          </p:nvPr>
        </p:nvSpPr>
        <p:spPr/>
        <p:txBody>
          <a:bodyPr/>
          <a:lstStyle/>
          <a:p>
            <a:fld id="{561D27E0-8535-4790-A8BF-403F8CBB28C5}" type="datetimeFigureOut">
              <a:rPr lang="en-US" smtClean="0"/>
              <a:t>8/18/2025</a:t>
            </a:fld>
            <a:endParaRPr lang="en-US"/>
          </a:p>
        </p:txBody>
      </p:sp>
      <p:sp>
        <p:nvSpPr>
          <p:cNvPr id="5" name="Footer Placeholder 4">
            <a:extLst>
              <a:ext uri="{FF2B5EF4-FFF2-40B4-BE49-F238E27FC236}">
                <a16:creationId xmlns:a16="http://schemas.microsoft.com/office/drawing/2014/main" id="{4154397D-BC0D-1F87-946C-B49A075C0C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E4B6DD-655F-FF56-99CA-0CE721379FBC}"/>
              </a:ext>
            </a:extLst>
          </p:cNvPr>
          <p:cNvSpPr>
            <a:spLocks noGrp="1"/>
          </p:cNvSpPr>
          <p:nvPr>
            <p:ph type="sldNum" sz="quarter" idx="12"/>
          </p:nvPr>
        </p:nvSpPr>
        <p:spPr/>
        <p:txBody>
          <a:bodyPr/>
          <a:lstStyle/>
          <a:p>
            <a:fld id="{5E0E84F3-9AB7-41A0-B6FD-8F3216C56AA9}" type="slidenum">
              <a:rPr lang="en-US" smtClean="0"/>
              <a:t>‹#›</a:t>
            </a:fld>
            <a:endParaRPr lang="en-US"/>
          </a:p>
        </p:txBody>
      </p:sp>
      <p:cxnSp>
        <p:nvCxnSpPr>
          <p:cNvPr id="9" name="Straight Connector 8">
            <a:extLst>
              <a:ext uri="{FF2B5EF4-FFF2-40B4-BE49-F238E27FC236}">
                <a16:creationId xmlns:a16="http://schemas.microsoft.com/office/drawing/2014/main" id="{24957725-1ACE-BEA3-CA8D-444C1A333EE0}"/>
              </a:ext>
            </a:extLst>
          </p:cNvPr>
          <p:cNvCxnSpPr/>
          <p:nvPr/>
        </p:nvCxnSpPr>
        <p:spPr>
          <a:xfrm>
            <a:off x="1516251" y="3509963"/>
            <a:ext cx="91440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descr="A logo with text on it&#10;&#10;AI-generated content may be incorrect.">
            <a:extLst>
              <a:ext uri="{FF2B5EF4-FFF2-40B4-BE49-F238E27FC236}">
                <a16:creationId xmlns:a16="http://schemas.microsoft.com/office/drawing/2014/main" id="{F92B7603-F1F1-79D4-FBA3-D10DDD0E55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5121275"/>
            <a:ext cx="2743200" cy="1371600"/>
          </a:xfrm>
          <a:prstGeom prst="rect">
            <a:avLst/>
          </a:prstGeom>
        </p:spPr>
      </p:pic>
    </p:spTree>
    <p:extLst>
      <p:ext uri="{BB962C8B-B14F-4D97-AF65-F5344CB8AC3E}">
        <p14:creationId xmlns:p14="http://schemas.microsoft.com/office/powerpoint/2010/main" val="1951588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CB3A5C-7F90-97C0-B3B8-3E374FA5410A}"/>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93FB31BF-77EF-3614-4D31-D66608BAB40F}"/>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FB9643A0-792A-B79F-614B-E99BA7C983B2}"/>
              </a:ext>
            </a:extLst>
          </p:cNvPr>
          <p:cNvSpPr>
            <a:spLocks noGrp="1"/>
          </p:cNvSpPr>
          <p:nvPr>
            <p:ph type="title"/>
          </p:nvPr>
        </p:nvSpPr>
        <p:spPr>
          <a:xfrm>
            <a:off x="839788" y="457200"/>
            <a:ext cx="3932237" cy="1600200"/>
          </a:xfrm>
        </p:spPr>
        <p:txBody>
          <a:bodyPr anchor="b"/>
          <a:lstStyle>
            <a:lvl1pPr>
              <a:defRPr sz="32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D313C8B-7126-8EFD-8903-7E85B1A1FD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972270F-DD2B-8965-B218-6F28F5D891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CB914F82-DC43-110E-0063-FD5C365E846F}"/>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DFDD3B14-94B5-A983-5BD0-C829F0B4F406}"/>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CEC9E1E8-F179-3076-5FA3-938B8A9C9584}"/>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305069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A65C5-BCC1-DB9D-7DBA-63ACFEB36CC7}"/>
              </a:ext>
            </a:extLst>
          </p:cNvPr>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1ADBB68-B628-7564-6AD6-26AA1FE9105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E62957D1-B2FC-F4C2-1163-C2448B6A9F83}"/>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id="{E40A444C-5ECA-265D-BB13-22435A8829AA}"/>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8" name="TextBox 7">
            <a:extLst>
              <a:ext uri="{FF2B5EF4-FFF2-40B4-BE49-F238E27FC236}">
                <a16:creationId xmlns:a16="http://schemas.microsoft.com/office/drawing/2014/main" id="{85A06324-0BF7-AF39-07F2-CC0E2C77B6C6}"/>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1683820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8D67E4-141F-97AB-6499-C969BB3496FF}"/>
              </a:ext>
            </a:extLst>
          </p:cNvPr>
          <p:cNvSpPr>
            <a:spLocks noGrp="1"/>
          </p:cNvSpPr>
          <p:nvPr>
            <p:ph type="title" orient="vert"/>
          </p:nvPr>
        </p:nvSpPr>
        <p:spPr>
          <a:xfrm>
            <a:off x="8724900" y="365125"/>
            <a:ext cx="2628900" cy="5811838"/>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Vertical Text Placeholder 2">
            <a:extLst>
              <a:ext uri="{FF2B5EF4-FFF2-40B4-BE49-F238E27FC236}">
                <a16:creationId xmlns:a16="http://schemas.microsoft.com/office/drawing/2014/main" id="{98641DDD-8E93-2147-D50F-8B6F188F7A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1D45EDD-D7C2-97F6-BC2F-4D26549E24ED}"/>
              </a:ext>
            </a:extLst>
          </p:cNvPr>
          <p:cNvSpPr>
            <a:spLocks noGrp="1"/>
          </p:cNvSpPr>
          <p:nvPr>
            <p:ph type="ftr" sz="quarter" idx="11"/>
          </p:nvPr>
        </p:nvSpPr>
        <p:spPr/>
        <p:txBody>
          <a:bodyPr/>
          <a:lstStyle/>
          <a:p>
            <a:endParaRPr lang="en-US"/>
          </a:p>
        </p:txBody>
      </p:sp>
      <p:sp>
        <p:nvSpPr>
          <p:cNvPr id="7" name="TextBox 6">
            <a:extLst>
              <a:ext uri="{FF2B5EF4-FFF2-40B4-BE49-F238E27FC236}">
                <a16:creationId xmlns:a16="http://schemas.microsoft.com/office/drawing/2014/main" id="{E450E4A8-CA5D-3A9A-F9CD-AA1124AB1A78}"/>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8" name="TextBox 7">
            <a:extLst>
              <a:ext uri="{FF2B5EF4-FFF2-40B4-BE49-F238E27FC236}">
                <a16:creationId xmlns:a16="http://schemas.microsoft.com/office/drawing/2014/main" id="{BF1CAC6A-6DDC-514E-B8CE-EC4F98DAE6F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2161354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6D26A8C-E986-F29A-6C38-ABA2994974C8}"/>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F4FE00-F50E-B5EB-AC87-C8559EF37589}"/>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1D4DBDFE-2513-EDA2-24EA-6EE57A628FFC}"/>
              </a:ext>
            </a:extLst>
          </p:cNvPr>
          <p:cNvSpPr>
            <a:spLocks noGrp="1"/>
          </p:cNvSpPr>
          <p:nvPr>
            <p:ph type="ftr" sz="quarter" idx="11"/>
          </p:nvPr>
        </p:nvSpPr>
        <p:spPr/>
        <p:txBody>
          <a:bodyPr/>
          <a:lstStyle>
            <a:lvl1pPr>
              <a:defRPr>
                <a:solidFill>
                  <a:schemeClr val="bg1"/>
                </a:solidFill>
              </a:defRPr>
            </a:lvl1pPr>
          </a:lstStyle>
          <a:p>
            <a:endParaRPr lang="en-US"/>
          </a:p>
        </p:txBody>
      </p:sp>
      <p:pic>
        <p:nvPicPr>
          <p:cNvPr id="8" name="Picture 7" descr="A black square with a black background&#10;&#10;AI-generated content may be incorrect.">
            <a:extLst>
              <a:ext uri="{FF2B5EF4-FFF2-40B4-BE49-F238E27FC236}">
                <a16:creationId xmlns:a16="http://schemas.microsoft.com/office/drawing/2014/main" id="{AD5A7A16-A04A-DFE7-3870-DF5351887336}"/>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cxnSp>
        <p:nvCxnSpPr>
          <p:cNvPr id="9" name="Straight Connector 8">
            <a:extLst>
              <a:ext uri="{FF2B5EF4-FFF2-40B4-BE49-F238E27FC236}">
                <a16:creationId xmlns:a16="http://schemas.microsoft.com/office/drawing/2014/main" id="{8E9097E8-95FC-4DE0-A6AE-7F9613A44DA2}"/>
              </a:ext>
            </a:extLst>
          </p:cNvPr>
          <p:cNvCxnSpPr>
            <a:cxnSpLocks/>
          </p:cNvCxnSpPr>
          <p:nvPr/>
        </p:nvCxnSpPr>
        <p:spPr>
          <a:xfrm>
            <a:off x="838200" y="1690688"/>
            <a:ext cx="10515600"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8484E91C-D6B4-4A0C-D505-6CED3989B703}"/>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B5777F4C-37DD-C5FC-13A0-22DFD96BE042}"/>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
        <p:nvSpPr>
          <p:cNvPr id="12" name="Content Placeholder 2">
            <a:extLst>
              <a:ext uri="{FF2B5EF4-FFF2-40B4-BE49-F238E27FC236}">
                <a16:creationId xmlns:a16="http://schemas.microsoft.com/office/drawing/2014/main" id="{19D65626-54A6-E556-6B03-CBCC61991D4B}"/>
              </a:ext>
            </a:extLst>
          </p:cNvPr>
          <p:cNvSpPr>
            <a:spLocks noGrp="1"/>
          </p:cNvSpPr>
          <p:nvPr>
            <p:ph idx="1"/>
          </p:nvPr>
        </p:nvSpPr>
        <p:spPr>
          <a:xfrm>
            <a:off x="838200" y="1825625"/>
            <a:ext cx="10515600" cy="4351338"/>
          </a:xfrm>
        </p:spPr>
        <p:txBody>
          <a:bodyPr/>
          <a:lstStyle/>
          <a:p>
            <a:pPr lvl="0"/>
            <a:r>
              <a:rPr lang="en-US"/>
              <a:t>Click to edit Master text styles</a:t>
            </a:r>
          </a:p>
        </p:txBody>
      </p:sp>
    </p:spTree>
    <p:extLst>
      <p:ext uri="{BB962C8B-B14F-4D97-AF65-F5344CB8AC3E}">
        <p14:creationId xmlns:p14="http://schemas.microsoft.com/office/powerpoint/2010/main" val="803899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6D26A8C-E986-F29A-6C38-ABA2994974C8}"/>
              </a:ext>
            </a:extLst>
          </p:cNvPr>
          <p:cNvSpPr/>
          <p:nvPr/>
        </p:nvSpPr>
        <p:spPr>
          <a:xfrm>
            <a:off x="782664" y="349627"/>
            <a:ext cx="3255934" cy="58547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F4FE00-F50E-B5EB-AC87-C8559EF37589}"/>
              </a:ext>
            </a:extLst>
          </p:cNvPr>
          <p:cNvSpPr>
            <a:spLocks noGrp="1"/>
          </p:cNvSpPr>
          <p:nvPr>
            <p:ph type="title"/>
          </p:nvPr>
        </p:nvSpPr>
        <p:spPr>
          <a:xfrm>
            <a:off x="838200" y="365125"/>
            <a:ext cx="3307597" cy="5811838"/>
          </a:xfrm>
        </p:spPr>
        <p:txBody>
          <a:bodyPr>
            <a:normAutofit/>
          </a:bodyPr>
          <a:lstStyle>
            <a:lvl1pPr>
              <a:defRPr sz="3600"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BAACD4D-F406-4855-297F-572AF01C9852}"/>
              </a:ext>
            </a:extLst>
          </p:cNvPr>
          <p:cNvSpPr>
            <a:spLocks noGrp="1"/>
          </p:cNvSpPr>
          <p:nvPr>
            <p:ph idx="1"/>
          </p:nvPr>
        </p:nvSpPr>
        <p:spPr>
          <a:xfrm>
            <a:off x="4277532" y="365124"/>
            <a:ext cx="7076268" cy="58118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4D79130-F691-B4D7-DF20-48DDC104EEDF}"/>
              </a:ext>
            </a:extLst>
          </p:cNvPr>
          <p:cNvSpPr>
            <a:spLocks noGrp="1"/>
          </p:cNvSpPr>
          <p:nvPr>
            <p:ph type="dt" sz="half" idx="10"/>
          </p:nvPr>
        </p:nvSpPr>
        <p:spPr>
          <a:xfrm>
            <a:off x="1007390" y="6356350"/>
            <a:ext cx="2574010" cy="365125"/>
          </a:xfrm>
        </p:spPr>
        <p:txBody>
          <a:bodyPr/>
          <a:lstStyle>
            <a:lvl1pPr>
              <a:defRPr>
                <a:solidFill>
                  <a:schemeClr val="bg1"/>
                </a:solidFill>
              </a:defRPr>
            </a:lvl1pPr>
          </a:lstStyle>
          <a:p>
            <a:fld id="{561D27E0-8535-4790-A8BF-403F8CBB28C5}" type="datetimeFigureOut">
              <a:rPr lang="en-US" smtClean="0"/>
              <a:t>8/18/2025</a:t>
            </a:fld>
            <a:endParaRPr lang="en-US"/>
          </a:p>
        </p:txBody>
      </p:sp>
      <p:sp>
        <p:nvSpPr>
          <p:cNvPr id="5" name="Footer Placeholder 4">
            <a:extLst>
              <a:ext uri="{FF2B5EF4-FFF2-40B4-BE49-F238E27FC236}">
                <a16:creationId xmlns:a16="http://schemas.microsoft.com/office/drawing/2014/main" id="{1D4DBDFE-2513-EDA2-24EA-6EE57A628FFC}"/>
              </a:ext>
            </a:extLst>
          </p:cNvPr>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a:extLst>
              <a:ext uri="{FF2B5EF4-FFF2-40B4-BE49-F238E27FC236}">
                <a16:creationId xmlns:a16="http://schemas.microsoft.com/office/drawing/2014/main" id="{E4649E68-ECAA-02F1-C194-FF6A5B2E01FA}"/>
              </a:ext>
            </a:extLst>
          </p:cNvPr>
          <p:cNvSpPr>
            <a:spLocks noGrp="1"/>
          </p:cNvSpPr>
          <p:nvPr>
            <p:ph type="sldNum" sz="quarter" idx="12"/>
          </p:nvPr>
        </p:nvSpPr>
        <p:spPr/>
        <p:txBody>
          <a:bodyPr/>
          <a:lstStyle>
            <a:lvl1pPr>
              <a:defRPr>
                <a:solidFill>
                  <a:schemeClr val="bg1"/>
                </a:solidFill>
              </a:defRPr>
            </a:lvl1pPr>
          </a:lstStyle>
          <a:p>
            <a:fld id="{5E0E84F3-9AB7-41A0-B6FD-8F3216C56AA9}" type="slidenum">
              <a:rPr lang="en-US" smtClean="0"/>
              <a:t>‹#›</a:t>
            </a:fld>
            <a:endParaRPr lang="en-US"/>
          </a:p>
        </p:txBody>
      </p:sp>
      <p:pic>
        <p:nvPicPr>
          <p:cNvPr id="8" name="Picture 7" descr="A black square with a black background&#10;&#10;AI-generated content may be incorrect.">
            <a:extLst>
              <a:ext uri="{FF2B5EF4-FFF2-40B4-BE49-F238E27FC236}">
                <a16:creationId xmlns:a16="http://schemas.microsoft.com/office/drawing/2014/main" id="{AD5A7A16-A04A-DFE7-3870-DF5351887336}"/>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cxnSp>
        <p:nvCxnSpPr>
          <p:cNvPr id="9" name="Straight Connector 8">
            <a:extLst>
              <a:ext uri="{FF2B5EF4-FFF2-40B4-BE49-F238E27FC236}">
                <a16:creationId xmlns:a16="http://schemas.microsoft.com/office/drawing/2014/main" id="{8E9097E8-95FC-4DE0-A6AE-7F9613A44DA2}"/>
              </a:ext>
            </a:extLst>
          </p:cNvPr>
          <p:cNvCxnSpPr>
            <a:cxnSpLocks/>
          </p:cNvCxnSpPr>
          <p:nvPr/>
        </p:nvCxnSpPr>
        <p:spPr>
          <a:xfrm>
            <a:off x="4145797" y="349626"/>
            <a:ext cx="0" cy="5854701"/>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1DD57FD-7636-7BC7-44D1-396E8660675E}"/>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11" name="TextBox 10">
            <a:extLst>
              <a:ext uri="{FF2B5EF4-FFF2-40B4-BE49-F238E27FC236}">
                <a16:creationId xmlns:a16="http://schemas.microsoft.com/office/drawing/2014/main" id="{17D9C12B-25F3-97B3-8601-DCA3497C538B}"/>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1523049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6903170-D43C-E1B2-7B70-86F9F4070F80}"/>
              </a:ext>
            </a:extLst>
          </p:cNvPr>
          <p:cNvSpPr/>
          <p:nvPr/>
        </p:nvSpPr>
        <p:spPr>
          <a:xfrm>
            <a:off x="831850" y="4433888"/>
            <a:ext cx="10528300" cy="165576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7E1C14-0907-5FC3-95F1-9676E4A2E44E}"/>
              </a:ext>
            </a:extLst>
          </p:cNvPr>
          <p:cNvSpPr>
            <a:spLocks noGrp="1"/>
          </p:cNvSpPr>
          <p:nvPr>
            <p:ph type="title"/>
          </p:nvPr>
        </p:nvSpPr>
        <p:spPr>
          <a:xfrm>
            <a:off x="831850" y="1709738"/>
            <a:ext cx="10515600" cy="2540001"/>
          </a:xfrm>
        </p:spPr>
        <p:txBody>
          <a:bodyPr anchor="b">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CBB4DF-23A8-C78A-5132-1BA0835C7564}"/>
              </a:ext>
            </a:extLst>
          </p:cNvPr>
          <p:cNvSpPr>
            <a:spLocks noGrp="1"/>
          </p:cNvSpPr>
          <p:nvPr>
            <p:ph type="body" idx="1"/>
          </p:nvPr>
        </p:nvSpPr>
        <p:spPr>
          <a:xfrm>
            <a:off x="831850" y="4433889"/>
            <a:ext cx="10515600" cy="1655762"/>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B76F28D5-B206-D812-ACA7-8653895FAB97}"/>
              </a:ext>
            </a:extLst>
          </p:cNvPr>
          <p:cNvSpPr>
            <a:spLocks noGrp="1"/>
          </p:cNvSpPr>
          <p:nvPr>
            <p:ph type="ftr" sz="quarter" idx="11"/>
          </p:nvPr>
        </p:nvSpPr>
        <p:spPr/>
        <p:txBody>
          <a:bodyPr/>
          <a:lstStyle/>
          <a:p>
            <a:endParaRPr lang="en-US"/>
          </a:p>
        </p:txBody>
      </p:sp>
      <p:cxnSp>
        <p:nvCxnSpPr>
          <p:cNvPr id="8" name="Straight Connector 7">
            <a:extLst>
              <a:ext uri="{FF2B5EF4-FFF2-40B4-BE49-F238E27FC236}">
                <a16:creationId xmlns:a16="http://schemas.microsoft.com/office/drawing/2014/main" id="{ABD82059-7184-0CD4-04ED-70903EB78492}"/>
              </a:ext>
            </a:extLst>
          </p:cNvPr>
          <p:cNvCxnSpPr>
            <a:cxnSpLocks/>
          </p:cNvCxnSpPr>
          <p:nvPr/>
        </p:nvCxnSpPr>
        <p:spPr>
          <a:xfrm>
            <a:off x="824101" y="4341813"/>
            <a:ext cx="10536049" cy="0"/>
          </a:xfrm>
          <a:prstGeom prst="line">
            <a:avLst/>
          </a:prstGeom>
          <a:ln w="57150">
            <a:solidFill>
              <a:schemeClr val="tx2"/>
            </a:solidFill>
          </a:ln>
        </p:spPr>
        <p:style>
          <a:lnRef idx="1">
            <a:schemeClr val="accent1"/>
          </a:lnRef>
          <a:fillRef idx="0">
            <a:schemeClr val="accent1"/>
          </a:fillRef>
          <a:effectRef idx="0">
            <a:schemeClr val="accent1"/>
          </a:effectRef>
          <a:fontRef idx="minor">
            <a:schemeClr val="tx1"/>
          </a:fontRef>
        </p:style>
      </p:cxnSp>
      <p:pic>
        <p:nvPicPr>
          <p:cNvPr id="13" name="Picture 12" descr="A black square with a black background&#10;&#10;AI-generated content may be incorrect.">
            <a:extLst>
              <a:ext uri="{FF2B5EF4-FFF2-40B4-BE49-F238E27FC236}">
                <a16:creationId xmlns:a16="http://schemas.microsoft.com/office/drawing/2014/main" id="{38B61233-A434-E638-BC8D-FF42CFF1B959}"/>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929791" y="1709737"/>
            <a:ext cx="727017" cy="878479"/>
          </a:xfrm>
          <a:prstGeom prst="rect">
            <a:avLst/>
          </a:prstGeom>
        </p:spPr>
      </p:pic>
      <p:sp>
        <p:nvSpPr>
          <p:cNvPr id="9" name="TextBox 8">
            <a:extLst>
              <a:ext uri="{FF2B5EF4-FFF2-40B4-BE49-F238E27FC236}">
                <a16:creationId xmlns:a16="http://schemas.microsoft.com/office/drawing/2014/main" id="{3C6D551F-E24A-D896-591D-9CD6261CE5C2}"/>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10" name="TextBox 9">
            <a:extLst>
              <a:ext uri="{FF2B5EF4-FFF2-40B4-BE49-F238E27FC236}">
                <a16:creationId xmlns:a16="http://schemas.microsoft.com/office/drawing/2014/main" id="{A8590D07-D669-CE2E-066F-B7A428C1A060}"/>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2655673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76299F4-16CB-5895-84C4-6E0B6B461531}"/>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DD089E96-A29F-B38E-8462-9B6B83296FA7}"/>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BDC93531-DB84-4187-3E36-6DF88E143FCC}"/>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030736A-9D37-847D-1CBC-D78634A104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7A4DD66-151F-38E0-E7CB-3401EC9BFA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a:extLst>
              <a:ext uri="{FF2B5EF4-FFF2-40B4-BE49-F238E27FC236}">
                <a16:creationId xmlns:a16="http://schemas.microsoft.com/office/drawing/2014/main" id="{D761EE90-00D1-4372-A387-F7A03CC05F99}"/>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40419D3D-01ED-9982-EC94-AC199A9AADE8}"/>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D5B01281-B9EC-8A22-F671-7612C77FD463}"/>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373312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31C40A9-E660-1BC8-54E4-382444993033}"/>
              </a:ext>
            </a:extLst>
          </p:cNvPr>
          <p:cNvSpPr/>
          <p:nvPr/>
        </p:nvSpPr>
        <p:spPr>
          <a:xfrm>
            <a:off x="838200" y="6310313"/>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black square with a black background&#10;&#10;AI-generated content may be incorrect.">
            <a:extLst>
              <a:ext uri="{FF2B5EF4-FFF2-40B4-BE49-F238E27FC236}">
                <a16:creationId xmlns:a16="http://schemas.microsoft.com/office/drawing/2014/main" id="{ED0C5DAE-9AAA-63B4-11B1-7953F1D05CBD}"/>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F44E1A2B-4687-607F-140E-B3CA54BAD015}"/>
              </a:ext>
            </a:extLst>
          </p:cNvPr>
          <p:cNvSpPr>
            <a:spLocks noGrp="1"/>
          </p:cNvSpPr>
          <p:nvPr>
            <p:ph type="title"/>
          </p:nvPr>
        </p:nvSpPr>
        <p:spPr>
          <a:xfrm>
            <a:off x="839788" y="365125"/>
            <a:ext cx="10515600" cy="1325563"/>
          </a:xfrm>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E0B0DB-43C9-44FD-7A54-B2B183ED94C7}"/>
              </a:ext>
            </a:extLst>
          </p:cNvPr>
          <p:cNvSpPr>
            <a:spLocks noGrp="1"/>
          </p:cNvSpPr>
          <p:nvPr>
            <p:ph type="body" idx="1"/>
          </p:nvPr>
        </p:nvSpPr>
        <p:spPr>
          <a:xfrm>
            <a:off x="839788" y="1681163"/>
            <a:ext cx="5157787" cy="823912"/>
          </a:xfrm>
        </p:spPr>
        <p:txBody>
          <a:bodyPr anchor="b">
            <a:noAutofit/>
          </a:bodyPr>
          <a:lstStyle>
            <a:lvl1pPr marL="0" indent="0">
              <a:buNone/>
              <a:defRPr sz="2800" b="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092894-0224-BC99-7ED1-D4D8ACA7641E}"/>
              </a:ext>
            </a:extLst>
          </p:cNvPr>
          <p:cNvSpPr>
            <a:spLocks noGrp="1"/>
          </p:cNvSpPr>
          <p:nvPr>
            <p:ph sz="half" idx="2"/>
          </p:nvPr>
        </p:nvSpPr>
        <p:spPr>
          <a:xfrm>
            <a:off x="839788" y="2505075"/>
            <a:ext cx="5157787"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A633C68-9215-10A6-A71B-C1810ED05D21}"/>
              </a:ext>
            </a:extLst>
          </p:cNvPr>
          <p:cNvSpPr>
            <a:spLocks noGrp="1"/>
          </p:cNvSpPr>
          <p:nvPr>
            <p:ph type="body" sz="quarter" idx="3"/>
          </p:nvPr>
        </p:nvSpPr>
        <p:spPr>
          <a:xfrm>
            <a:off x="6172200" y="1681163"/>
            <a:ext cx="5183188" cy="823912"/>
          </a:xfrm>
        </p:spPr>
        <p:txBody>
          <a:bodyPr anchor="b">
            <a:noAutofit/>
          </a:bodyPr>
          <a:lstStyle>
            <a:lvl1pPr marL="0" indent="0">
              <a:buNone/>
              <a:defRPr sz="2800" b="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DA8E73-20A5-90AA-58A6-B07C9A4293F3}"/>
              </a:ext>
            </a:extLst>
          </p:cNvPr>
          <p:cNvSpPr>
            <a:spLocks noGrp="1"/>
          </p:cNvSpPr>
          <p:nvPr>
            <p:ph sz="quarter" idx="4"/>
          </p:nvPr>
        </p:nvSpPr>
        <p:spPr>
          <a:xfrm>
            <a:off x="6172200" y="2505075"/>
            <a:ext cx="5183188" cy="3684588"/>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1167C83C-3022-592E-2FC1-1A2B1CC39FC5}"/>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2" name="TextBox 11">
            <a:extLst>
              <a:ext uri="{FF2B5EF4-FFF2-40B4-BE49-F238E27FC236}">
                <a16:creationId xmlns:a16="http://schemas.microsoft.com/office/drawing/2014/main" id="{A02E26F7-B01F-EF87-8975-D03B62CFDDEE}"/>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3" name="TextBox 12">
            <a:extLst>
              <a:ext uri="{FF2B5EF4-FFF2-40B4-BE49-F238E27FC236}">
                <a16:creationId xmlns:a16="http://schemas.microsoft.com/office/drawing/2014/main" id="{8CAC217D-A96F-06B5-37CA-0AC11D8DBD0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1717071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BFAD43C-58CD-0A69-7C72-5F2B97422AEC}"/>
              </a:ext>
            </a:extLst>
          </p:cNvPr>
          <p:cNvSpPr/>
          <p:nvPr/>
        </p:nvSpPr>
        <p:spPr>
          <a:xfrm>
            <a:off x="838200" y="6310313"/>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ack square with a black background&#10;&#10;AI-generated content may be incorrect.">
            <a:extLst>
              <a:ext uri="{FF2B5EF4-FFF2-40B4-BE49-F238E27FC236}">
                <a16:creationId xmlns:a16="http://schemas.microsoft.com/office/drawing/2014/main" id="{2115E947-AC9B-A133-CCEB-4AAFC1CCDFB8}"/>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063B5CC5-B527-C1EA-1A00-B7A247791C07}"/>
              </a:ext>
            </a:extLst>
          </p:cNvPr>
          <p:cNvSpPr>
            <a:spLocks noGrp="1"/>
          </p:cNvSpPr>
          <p:nvPr>
            <p:ph type="title"/>
          </p:nvPr>
        </p:nvSpPr>
        <p:spPr/>
        <p:txBody>
          <a:bodyPr>
            <a:normAutofit/>
          </a:bodyPr>
          <a:lstStyle>
            <a:lvl1pPr>
              <a:defRPr sz="36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392BBE32-1193-6B66-63EB-6F2EDE38B8C8}"/>
              </a:ext>
            </a:extLst>
          </p:cNvPr>
          <p:cNvSpPr>
            <a:spLocks noGrp="1"/>
          </p:cNvSpPr>
          <p:nvPr>
            <p:ph type="ftr" sz="quarter" idx="11"/>
          </p:nvPr>
        </p:nvSpPr>
        <p:spPr/>
        <p:txBody>
          <a:bodyPr/>
          <a:lstStyle>
            <a:lvl1pPr>
              <a:defRPr>
                <a:solidFill>
                  <a:schemeClr val="bg1"/>
                </a:solidFill>
              </a:defRPr>
            </a:lvl1pPr>
          </a:lstStyle>
          <a:p>
            <a:endParaRPr lang="en-US"/>
          </a:p>
        </p:txBody>
      </p:sp>
      <p:sp>
        <p:nvSpPr>
          <p:cNvPr id="8" name="TextBox 7">
            <a:extLst>
              <a:ext uri="{FF2B5EF4-FFF2-40B4-BE49-F238E27FC236}">
                <a16:creationId xmlns:a16="http://schemas.microsoft.com/office/drawing/2014/main" id="{B6199226-B258-1A8E-F31E-57F132656879}"/>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9" name="TextBox 8">
            <a:extLst>
              <a:ext uri="{FF2B5EF4-FFF2-40B4-BE49-F238E27FC236}">
                <a16:creationId xmlns:a16="http://schemas.microsoft.com/office/drawing/2014/main" id="{148A0AC4-3B5C-2E51-0B39-5F9094A8AC63}"/>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1291820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E60051F-FBCF-8859-E32F-0688B2010851}"/>
              </a:ext>
            </a:extLst>
          </p:cNvPr>
          <p:cNvSpPr>
            <a:spLocks noGrp="1"/>
          </p:cNvSpPr>
          <p:nvPr>
            <p:ph type="ftr" sz="quarter" idx="11"/>
          </p:nvPr>
        </p:nvSpPr>
        <p:spPr/>
        <p:txBody>
          <a:bodyPr/>
          <a:lstStyle/>
          <a:p>
            <a:endParaRPr lang="en-US"/>
          </a:p>
        </p:txBody>
      </p:sp>
      <p:sp>
        <p:nvSpPr>
          <p:cNvPr id="5" name="TextBox 4">
            <a:extLst>
              <a:ext uri="{FF2B5EF4-FFF2-40B4-BE49-F238E27FC236}">
                <a16:creationId xmlns:a16="http://schemas.microsoft.com/office/drawing/2014/main" id="{8E8BE8DA-38F1-74C1-AF82-23C9B836DCA2}"/>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accent2">
                    <a:lumMod val="75000"/>
                  </a:schemeClr>
                </a:solidFill>
              </a:rPr>
              <a:t>fennellstory.com</a:t>
            </a:r>
          </a:p>
        </p:txBody>
      </p:sp>
      <p:sp>
        <p:nvSpPr>
          <p:cNvPr id="6" name="TextBox 5">
            <a:extLst>
              <a:ext uri="{FF2B5EF4-FFF2-40B4-BE49-F238E27FC236}">
                <a16:creationId xmlns:a16="http://schemas.microsoft.com/office/drawing/2014/main" id="{AB073F65-342F-9FE1-B601-6C94FFA21544}"/>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accent2">
                    <a:lumMod val="75000"/>
                  </a:schemeClr>
                </a:solidFill>
              </a:rPr>
              <a:t>johnstoryresearch@gmail.com</a:t>
            </a:r>
          </a:p>
        </p:txBody>
      </p:sp>
    </p:spTree>
    <p:extLst>
      <p:ext uri="{BB962C8B-B14F-4D97-AF65-F5344CB8AC3E}">
        <p14:creationId xmlns:p14="http://schemas.microsoft.com/office/powerpoint/2010/main" val="1193581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280442B-0A85-06B3-AABE-255A306C2F54}"/>
              </a:ext>
            </a:extLst>
          </p:cNvPr>
          <p:cNvSpPr/>
          <p:nvPr/>
        </p:nvSpPr>
        <p:spPr>
          <a:xfrm>
            <a:off x="838200" y="6309360"/>
            <a:ext cx="11353800" cy="45720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black square with a black background&#10;&#10;AI-generated content may be incorrect.">
            <a:extLst>
              <a:ext uri="{FF2B5EF4-FFF2-40B4-BE49-F238E27FC236}">
                <a16:creationId xmlns:a16="http://schemas.microsoft.com/office/drawing/2014/main" id="{77C78C52-45D2-7051-449D-9C9DC79FD322}"/>
              </a:ext>
            </a:extLst>
          </p:cNvPr>
          <p:cNvPicPr>
            <a:picLocks noChangeAspect="1"/>
          </p:cNvPicPr>
          <p:nvPr/>
        </p:nvPicPr>
        <p:blipFill>
          <a:blip r:embed="rId2">
            <a:extLst>
              <a:ext uri="{28A0092B-C50C-407E-A947-70E740481C1C}">
                <a14:useLocalDpi xmlns:a14="http://schemas.microsoft.com/office/drawing/2010/main" val="0"/>
              </a:ext>
            </a:extLst>
          </a:blip>
          <a:srcRect l="21474" t="15472" r="21393" b="15493"/>
          <a:stretch>
            <a:fillRect/>
          </a:stretch>
        </p:blipFill>
        <p:spPr>
          <a:xfrm>
            <a:off x="193731" y="6250620"/>
            <a:ext cx="441701" cy="533722"/>
          </a:xfrm>
          <a:prstGeom prst="rect">
            <a:avLst/>
          </a:prstGeom>
        </p:spPr>
      </p:pic>
      <p:sp>
        <p:nvSpPr>
          <p:cNvPr id="2" name="Title 1">
            <a:extLst>
              <a:ext uri="{FF2B5EF4-FFF2-40B4-BE49-F238E27FC236}">
                <a16:creationId xmlns:a16="http://schemas.microsoft.com/office/drawing/2014/main" id="{3788F846-EAF3-0232-A935-4C55BFABC4B5}"/>
              </a:ext>
            </a:extLst>
          </p:cNvPr>
          <p:cNvSpPr>
            <a:spLocks noGrp="1"/>
          </p:cNvSpPr>
          <p:nvPr>
            <p:ph type="title"/>
          </p:nvPr>
        </p:nvSpPr>
        <p:spPr>
          <a:xfrm>
            <a:off x="839788" y="457200"/>
            <a:ext cx="3932237" cy="1600200"/>
          </a:xfrm>
        </p:spPr>
        <p:txBody>
          <a:bodyPr anchor="b"/>
          <a:lstStyle>
            <a:lvl1pPr>
              <a:defRPr sz="3200" b="1">
                <a:latin typeface="Open Sans" panose="020B0606030504020204" pitchFamily="34" charset="0"/>
                <a:ea typeface="Open Sans" panose="020B0606030504020204" pitchFamily="34" charset="0"/>
                <a:cs typeface="Open Sans" panose="020B0606030504020204" pitchFamily="34" charset="0"/>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6C69BBD-D31B-6D33-3D4E-8A70FD2B6B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BAEE8FBB-F0C7-A314-D677-0229761D56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4CBD1AF4-3F92-9191-72E9-2D8207EAD7B5}"/>
              </a:ext>
            </a:extLst>
          </p:cNvPr>
          <p:cNvSpPr>
            <a:spLocks noGrp="1"/>
          </p:cNvSpPr>
          <p:nvPr>
            <p:ph type="ftr" sz="quarter" idx="11"/>
          </p:nvPr>
        </p:nvSpPr>
        <p:spPr/>
        <p:txBody>
          <a:bodyPr/>
          <a:lstStyle>
            <a:lvl1pPr>
              <a:defRPr>
                <a:solidFill>
                  <a:schemeClr val="bg1"/>
                </a:solidFill>
              </a:defRPr>
            </a:lvl1pPr>
          </a:lstStyle>
          <a:p>
            <a:endParaRPr lang="en-US"/>
          </a:p>
        </p:txBody>
      </p:sp>
      <p:sp>
        <p:nvSpPr>
          <p:cNvPr id="10" name="TextBox 9">
            <a:extLst>
              <a:ext uri="{FF2B5EF4-FFF2-40B4-BE49-F238E27FC236}">
                <a16:creationId xmlns:a16="http://schemas.microsoft.com/office/drawing/2014/main" id="{70B0EE9B-69B7-B253-50B2-673C9AF067DB}"/>
              </a:ext>
            </a:extLst>
          </p:cNvPr>
          <p:cNvSpPr txBox="1"/>
          <p:nvPr/>
        </p:nvSpPr>
        <p:spPr>
          <a:xfrm>
            <a:off x="963040" y="6311900"/>
            <a:ext cx="1750978" cy="369332"/>
          </a:xfrm>
          <a:prstGeom prst="rect">
            <a:avLst/>
          </a:prstGeom>
          <a:noFill/>
        </p:spPr>
        <p:txBody>
          <a:bodyPr wrap="square" rtlCol="0">
            <a:spAutoFit/>
          </a:bodyPr>
          <a:lstStyle/>
          <a:p>
            <a:r>
              <a:rPr lang="en-US" dirty="0">
                <a:solidFill>
                  <a:schemeClr val="bg1"/>
                </a:solidFill>
              </a:rPr>
              <a:t>fennellstory.com</a:t>
            </a:r>
          </a:p>
        </p:txBody>
      </p:sp>
      <p:sp>
        <p:nvSpPr>
          <p:cNvPr id="11" name="TextBox 10">
            <a:extLst>
              <a:ext uri="{FF2B5EF4-FFF2-40B4-BE49-F238E27FC236}">
                <a16:creationId xmlns:a16="http://schemas.microsoft.com/office/drawing/2014/main" id="{4B6D5CBF-D97B-3C68-C24A-04563A6C5487}"/>
              </a:ext>
            </a:extLst>
          </p:cNvPr>
          <p:cNvSpPr txBox="1"/>
          <p:nvPr/>
        </p:nvSpPr>
        <p:spPr>
          <a:xfrm>
            <a:off x="9000516" y="6308209"/>
            <a:ext cx="3061782" cy="369332"/>
          </a:xfrm>
          <a:prstGeom prst="rect">
            <a:avLst/>
          </a:prstGeom>
          <a:noFill/>
        </p:spPr>
        <p:txBody>
          <a:bodyPr wrap="square">
            <a:spAutoFit/>
          </a:bodyPr>
          <a:lstStyle/>
          <a:p>
            <a:pPr algn="r"/>
            <a:r>
              <a:rPr lang="en-US" dirty="0">
                <a:solidFill>
                  <a:schemeClr val="bg1"/>
                </a:solidFill>
              </a:rPr>
              <a:t>johnstoryresearch@gmail.com</a:t>
            </a:r>
            <a:endParaRPr lang="en-US" dirty="0"/>
          </a:p>
        </p:txBody>
      </p:sp>
    </p:spTree>
    <p:extLst>
      <p:ext uri="{BB962C8B-B14F-4D97-AF65-F5344CB8AC3E}">
        <p14:creationId xmlns:p14="http://schemas.microsoft.com/office/powerpoint/2010/main" val="2419362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0E51CC-086F-8F6C-56C7-E86D3EF284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778C4B-CB92-501A-C150-B581DED3B9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B73C0D-9A8B-DBD1-F9AD-115A70DC71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1D27E0-8535-4790-A8BF-403F8CBB28C5}" type="datetimeFigureOut">
              <a:rPr lang="en-US" smtClean="0"/>
              <a:t>8/18/2025</a:t>
            </a:fld>
            <a:endParaRPr lang="en-US"/>
          </a:p>
        </p:txBody>
      </p:sp>
      <p:sp>
        <p:nvSpPr>
          <p:cNvPr id="5" name="Footer Placeholder 4">
            <a:extLst>
              <a:ext uri="{FF2B5EF4-FFF2-40B4-BE49-F238E27FC236}">
                <a16:creationId xmlns:a16="http://schemas.microsoft.com/office/drawing/2014/main" id="{E21BD4FE-786D-6F13-4B9A-7790466D4D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D5C2EF-C6CD-1231-743A-55E37C5A9E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E84F3-9AB7-41A0-B6FD-8F3216C56AA9}" type="slidenum">
              <a:rPr lang="en-US" smtClean="0"/>
              <a:t>‹#›</a:t>
            </a:fld>
            <a:endParaRPr lang="en-US"/>
          </a:p>
        </p:txBody>
      </p:sp>
    </p:spTree>
    <p:extLst>
      <p:ext uri="{BB962C8B-B14F-4D97-AF65-F5344CB8AC3E}">
        <p14:creationId xmlns:p14="http://schemas.microsoft.com/office/powerpoint/2010/main" val="42388169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7D916-6B68-6757-B242-55EC9D894874}"/>
              </a:ext>
            </a:extLst>
          </p:cNvPr>
          <p:cNvSpPr>
            <a:spLocks noGrp="1"/>
          </p:cNvSpPr>
          <p:nvPr>
            <p:ph type="ctrTitle"/>
          </p:nvPr>
        </p:nvSpPr>
        <p:spPr/>
        <p:txBody>
          <a:bodyPr>
            <a:normAutofit fontScale="90000"/>
          </a:bodyPr>
          <a:lstStyle/>
          <a:p>
            <a:r>
              <a:rPr lang="en-US" sz="4400" dirty="0"/>
              <a:t>Modeling Variation in Brand Preference:</a:t>
            </a:r>
            <a:br>
              <a:rPr lang="en-US" sz="4400" dirty="0"/>
            </a:br>
            <a:r>
              <a:rPr lang="en-US" sz="4400" dirty="0"/>
              <a:t>The Roles of Objective Environment and</a:t>
            </a:r>
            <a:br>
              <a:rPr lang="en-US" sz="4400" dirty="0"/>
            </a:br>
            <a:r>
              <a:rPr lang="en-US" sz="4400" dirty="0"/>
              <a:t>Motivating Conditions</a:t>
            </a:r>
          </a:p>
        </p:txBody>
      </p:sp>
      <p:sp>
        <p:nvSpPr>
          <p:cNvPr id="3" name="Subtitle 2">
            <a:extLst>
              <a:ext uri="{FF2B5EF4-FFF2-40B4-BE49-F238E27FC236}">
                <a16:creationId xmlns:a16="http://schemas.microsoft.com/office/drawing/2014/main" id="{7D494646-77C1-5E52-1B9A-06F4E0580150}"/>
              </a:ext>
            </a:extLst>
          </p:cNvPr>
          <p:cNvSpPr>
            <a:spLocks noGrp="1"/>
          </p:cNvSpPr>
          <p:nvPr>
            <p:ph type="subTitle" idx="1"/>
          </p:nvPr>
        </p:nvSpPr>
        <p:spPr>
          <a:xfrm>
            <a:off x="2010697" y="3602038"/>
            <a:ext cx="8170606" cy="784905"/>
          </a:xfrm>
        </p:spPr>
        <p:txBody>
          <a:bodyPr>
            <a:normAutofit/>
          </a:bodyPr>
          <a:lstStyle/>
          <a:p>
            <a:r>
              <a:rPr lang="en-US" dirty="0"/>
              <a:t>Yang, S., Allenby, G., &amp; Fennell, G. (2002) Marketing Science, 21(1), 23-38.</a:t>
            </a:r>
          </a:p>
        </p:txBody>
      </p:sp>
      <p:sp>
        <p:nvSpPr>
          <p:cNvPr id="5" name="Rectangle 4">
            <a:extLst>
              <a:ext uri="{FF2B5EF4-FFF2-40B4-BE49-F238E27FC236}">
                <a16:creationId xmlns:a16="http://schemas.microsoft.com/office/drawing/2014/main" id="{8D17D6A4-8F7B-3598-10FC-F3D1C0563983}"/>
              </a:ext>
            </a:extLst>
          </p:cNvPr>
          <p:cNvSpPr/>
          <p:nvPr/>
        </p:nvSpPr>
        <p:spPr>
          <a:xfrm>
            <a:off x="1524000" y="4386943"/>
            <a:ext cx="9144000" cy="892628"/>
          </a:xfrm>
          <a:prstGeom prst="rect">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solidFill>
                  <a:schemeClr val="tx2">
                    <a:lumMod val="75000"/>
                  </a:schemeClr>
                </a:solidFill>
              </a:rPr>
              <a:t>This is a summary and discussion developed by Fennell Story Insights to promote the application and dissemination of Geraldine Fennell’s work.</a:t>
            </a:r>
          </a:p>
        </p:txBody>
      </p:sp>
    </p:spTree>
    <p:extLst>
      <p:ext uri="{BB962C8B-B14F-4D97-AF65-F5344CB8AC3E}">
        <p14:creationId xmlns:p14="http://schemas.microsoft.com/office/powerpoint/2010/main" val="3373877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4E269F4-F40C-7EE7-CFBF-F559CA402823}"/>
              </a:ext>
            </a:extLst>
          </p:cNvPr>
          <p:cNvPicPr>
            <a:picLocks noChangeAspect="1"/>
          </p:cNvPicPr>
          <p:nvPr/>
        </p:nvPicPr>
        <p:blipFill>
          <a:blip r:embed="rId2"/>
          <a:stretch>
            <a:fillRect/>
          </a:stretch>
        </p:blipFill>
        <p:spPr>
          <a:xfrm>
            <a:off x="2065360" y="2116248"/>
            <a:ext cx="8061280" cy="3858172"/>
          </a:xfrm>
          <a:prstGeom prst="rect">
            <a:avLst/>
          </a:prstGeom>
        </p:spPr>
      </p:pic>
      <p:sp>
        <p:nvSpPr>
          <p:cNvPr id="4" name="Rectangle 3">
            <a:extLst>
              <a:ext uri="{FF2B5EF4-FFF2-40B4-BE49-F238E27FC236}">
                <a16:creationId xmlns:a16="http://schemas.microsoft.com/office/drawing/2014/main" id="{7B9E94B6-DD40-CF3E-709E-57AB2D3BF6CD}"/>
              </a:ext>
            </a:extLst>
          </p:cNvPr>
          <p:cNvSpPr/>
          <p:nvPr/>
        </p:nvSpPr>
        <p:spPr>
          <a:xfrm>
            <a:off x="7526589" y="6194816"/>
            <a:ext cx="1645920" cy="502920"/>
          </a:xfrm>
          <a:prstGeom prst="rect">
            <a:avLst/>
          </a:prstGeom>
          <a:solidFill>
            <a:schemeClr val="bg2">
              <a:lumMod val="10000"/>
            </a:schemeClr>
          </a:solidFill>
          <a:effectLst>
            <a:glow rad="228600">
              <a:schemeClr val="accent2">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Outcomes, e.g., </a:t>
            </a:r>
            <a:br>
              <a:rPr lang="en-US" sz="1400" dirty="0"/>
            </a:br>
            <a:r>
              <a:rPr lang="en-US" sz="1400" dirty="0"/>
              <a:t>brand preferences</a:t>
            </a:r>
          </a:p>
        </p:txBody>
      </p:sp>
      <p:cxnSp>
        <p:nvCxnSpPr>
          <p:cNvPr id="5" name="Straight Arrow Connector 4">
            <a:extLst>
              <a:ext uri="{FF2B5EF4-FFF2-40B4-BE49-F238E27FC236}">
                <a16:creationId xmlns:a16="http://schemas.microsoft.com/office/drawing/2014/main" id="{0B534304-2DFB-D743-773B-3527D37FAA0C}"/>
              </a:ext>
            </a:extLst>
          </p:cNvPr>
          <p:cNvCxnSpPr>
            <a:cxnSpLocks/>
          </p:cNvCxnSpPr>
          <p:nvPr/>
        </p:nvCxnSpPr>
        <p:spPr>
          <a:xfrm flipH="1" flipV="1">
            <a:off x="6381135" y="5974420"/>
            <a:ext cx="865234" cy="471856"/>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C1625DC9-0458-0D14-5F5E-FEED41C1D314}"/>
              </a:ext>
            </a:extLst>
          </p:cNvPr>
          <p:cNvSpPr txBox="1"/>
          <p:nvPr/>
        </p:nvSpPr>
        <p:spPr>
          <a:xfrm>
            <a:off x="1724087" y="5974420"/>
            <a:ext cx="4371913" cy="369332"/>
          </a:xfrm>
          <a:prstGeom prst="rect">
            <a:avLst/>
          </a:prstGeom>
          <a:noFill/>
        </p:spPr>
        <p:txBody>
          <a:bodyPr wrap="square" rtlCol="0">
            <a:spAutoFit/>
          </a:bodyPr>
          <a:lstStyle/>
          <a:p>
            <a:r>
              <a:rPr lang="en-US" dirty="0"/>
              <a:t>Adapted from  Fennell, 1978</a:t>
            </a:r>
          </a:p>
        </p:txBody>
      </p:sp>
      <p:sp>
        <p:nvSpPr>
          <p:cNvPr id="8" name="TextBox 7">
            <a:extLst>
              <a:ext uri="{FF2B5EF4-FFF2-40B4-BE49-F238E27FC236}">
                <a16:creationId xmlns:a16="http://schemas.microsoft.com/office/drawing/2014/main" id="{36BBA5AE-88EA-7E7D-D347-BA41DB9D20E5}"/>
              </a:ext>
            </a:extLst>
          </p:cNvPr>
          <p:cNvSpPr txBox="1"/>
          <p:nvPr/>
        </p:nvSpPr>
        <p:spPr>
          <a:xfrm>
            <a:off x="639097" y="452289"/>
            <a:ext cx="10894142" cy="1477328"/>
          </a:xfrm>
          <a:prstGeom prst="rect">
            <a:avLst/>
          </a:prstGeom>
          <a:noFill/>
        </p:spPr>
        <p:txBody>
          <a:bodyPr wrap="square" rtlCol="0">
            <a:spAutoFit/>
          </a:bodyPr>
          <a:lstStyle/>
          <a:p>
            <a:r>
              <a:rPr lang="en-US" dirty="0"/>
              <a:t>If we compare, or combine, this 2002 model with Fennell’s 1978 model, we can see that they are complementary and this 2002 models provides underlying support for Fennell’s overall concept of the person-activity occasion as the appropriate unit of study in consumer decision-making. Fennell’s 1978 model included perceptions of brands’ abilities relevant to the current motivating conditions as antecedent to the Outcomes in this 2002 model. </a:t>
            </a:r>
          </a:p>
        </p:txBody>
      </p:sp>
    </p:spTree>
    <p:extLst>
      <p:ext uri="{BB962C8B-B14F-4D97-AF65-F5344CB8AC3E}">
        <p14:creationId xmlns:p14="http://schemas.microsoft.com/office/powerpoint/2010/main" val="3745759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4B4BF0-F709-0FB9-6FC1-58C3F1A138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197922-944D-8775-4365-1D3259459288}"/>
              </a:ext>
            </a:extLst>
          </p:cNvPr>
          <p:cNvSpPr>
            <a:spLocks noGrp="1"/>
          </p:cNvSpPr>
          <p:nvPr>
            <p:ph type="title"/>
          </p:nvPr>
        </p:nvSpPr>
        <p:spPr/>
        <p:txBody>
          <a:bodyPr/>
          <a:lstStyle/>
          <a:p>
            <a:r>
              <a:rPr lang="en-US" dirty="0"/>
              <a:t>Extension and Application </a:t>
            </a:r>
          </a:p>
        </p:txBody>
      </p:sp>
      <p:sp>
        <p:nvSpPr>
          <p:cNvPr id="3" name="Content Placeholder 2">
            <a:extLst>
              <a:ext uri="{FF2B5EF4-FFF2-40B4-BE49-F238E27FC236}">
                <a16:creationId xmlns:a16="http://schemas.microsoft.com/office/drawing/2014/main" id="{25708510-61E6-6950-4626-216BCA20E7F1}"/>
              </a:ext>
            </a:extLst>
          </p:cNvPr>
          <p:cNvSpPr>
            <a:spLocks noGrp="1"/>
          </p:cNvSpPr>
          <p:nvPr>
            <p:ph idx="1"/>
          </p:nvPr>
        </p:nvSpPr>
        <p:spPr/>
        <p:txBody>
          <a:bodyPr/>
          <a:lstStyle/>
          <a:p>
            <a:pPr marL="0" indent="0">
              <a:buNone/>
            </a:pPr>
            <a:r>
              <a:rPr lang="en-US" dirty="0"/>
              <a:t>In our current extensions of Fennell’s work, we are using the term ‘appetite’ for what this paper terms ‘motivating conditions.’ For instance, when visiting a mountain town, tourists may have an appetite for adventure, luxury, economy, or family recreation. When shopping for a new vehicle, drivers may care more about power, luxury, style, or technology. These all derive from the interaction between consumers’ personal conditions and the </a:t>
            </a:r>
            <a:r>
              <a:rPr lang="en-US" dirty="0" err="1"/>
              <a:t>externl</a:t>
            </a:r>
            <a:r>
              <a:rPr lang="en-US" dirty="0"/>
              <a:t> environment. Expressing these motivations as appetites allows us to develop appetite segments which can be served by differentiated offerings. </a:t>
            </a:r>
          </a:p>
        </p:txBody>
      </p:sp>
    </p:spTree>
    <p:extLst>
      <p:ext uri="{BB962C8B-B14F-4D97-AF65-F5344CB8AC3E}">
        <p14:creationId xmlns:p14="http://schemas.microsoft.com/office/powerpoint/2010/main" val="2285639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A857E-7CE6-C0C1-9115-1AD4BAB34BAC}"/>
              </a:ext>
            </a:extLst>
          </p:cNvPr>
          <p:cNvSpPr>
            <a:spLocks noGrp="1"/>
          </p:cNvSpPr>
          <p:nvPr>
            <p:ph type="title" idx="4294967295"/>
          </p:nvPr>
        </p:nvSpPr>
        <p:spPr>
          <a:xfrm>
            <a:off x="0" y="11182"/>
            <a:ext cx="10515600" cy="707887"/>
          </a:xfrm>
        </p:spPr>
        <p:txBody>
          <a:bodyPr>
            <a:normAutofit/>
          </a:bodyPr>
          <a:lstStyle/>
          <a:p>
            <a:r>
              <a:rPr lang="en-US" sz="3600" dirty="0"/>
              <a:t>Appetite Example for Autos</a:t>
            </a:r>
          </a:p>
        </p:txBody>
      </p:sp>
      <p:pic>
        <p:nvPicPr>
          <p:cNvPr id="4" name="Google Shape;328;p19">
            <a:extLst>
              <a:ext uri="{FF2B5EF4-FFF2-40B4-BE49-F238E27FC236}">
                <a16:creationId xmlns:a16="http://schemas.microsoft.com/office/drawing/2014/main" id="{960C724C-BEA7-08AA-CECD-FEBF46B64AB0}"/>
              </a:ext>
            </a:extLst>
          </p:cNvPr>
          <p:cNvPicPr preferRelativeResize="0"/>
          <p:nvPr/>
        </p:nvPicPr>
        <p:blipFill rotWithShape="1">
          <a:blip r:embed="rId2">
            <a:alphaModFix/>
          </a:blip>
          <a:srcRect/>
          <a:stretch/>
        </p:blipFill>
        <p:spPr>
          <a:xfrm>
            <a:off x="3807912" y="1799188"/>
            <a:ext cx="7870521" cy="4449213"/>
          </a:xfrm>
          <a:prstGeom prst="rect">
            <a:avLst/>
          </a:prstGeom>
          <a:noFill/>
          <a:ln>
            <a:noFill/>
          </a:ln>
        </p:spPr>
      </p:pic>
      <p:sp>
        <p:nvSpPr>
          <p:cNvPr id="5" name="TextBox 4">
            <a:extLst>
              <a:ext uri="{FF2B5EF4-FFF2-40B4-BE49-F238E27FC236}">
                <a16:creationId xmlns:a16="http://schemas.microsoft.com/office/drawing/2014/main" id="{E716292E-829A-6978-C596-CA460BFE9CEF}"/>
              </a:ext>
            </a:extLst>
          </p:cNvPr>
          <p:cNvSpPr txBox="1"/>
          <p:nvPr/>
        </p:nvSpPr>
        <p:spPr>
          <a:xfrm flipH="1">
            <a:off x="308766" y="783525"/>
            <a:ext cx="11578434" cy="707886"/>
          </a:xfrm>
          <a:prstGeom prst="rect">
            <a:avLst/>
          </a:prstGeom>
          <a:noFill/>
        </p:spPr>
        <p:txBody>
          <a:bodyPr wrap="square" rtlCol="0">
            <a:spAutoFit/>
          </a:bodyPr>
          <a:lstStyle/>
          <a:p>
            <a:r>
              <a:rPr lang="en-US" sz="2000" dirty="0"/>
              <a:t>In  this example, drivers rated the importance of 24 attributes of a vehicle. Their ratings were used to construct seven appetite segments reflecting their primary elements of concern and interests.</a:t>
            </a:r>
          </a:p>
        </p:txBody>
      </p:sp>
      <p:sp>
        <p:nvSpPr>
          <p:cNvPr id="3" name="TextBox 2">
            <a:extLst>
              <a:ext uri="{FF2B5EF4-FFF2-40B4-BE49-F238E27FC236}">
                <a16:creationId xmlns:a16="http://schemas.microsoft.com/office/drawing/2014/main" id="{65AA0742-416B-85F4-2074-DCE770D68E05}"/>
              </a:ext>
            </a:extLst>
          </p:cNvPr>
          <p:cNvSpPr txBox="1"/>
          <p:nvPr/>
        </p:nvSpPr>
        <p:spPr>
          <a:xfrm>
            <a:off x="5690046" y="2070233"/>
            <a:ext cx="4106252" cy="369332"/>
          </a:xfrm>
          <a:prstGeom prst="rect">
            <a:avLst/>
          </a:prstGeom>
          <a:noFill/>
        </p:spPr>
        <p:txBody>
          <a:bodyPr wrap="none" rtlCol="0">
            <a:spAutoFit/>
          </a:bodyPr>
          <a:lstStyle/>
          <a:p>
            <a:r>
              <a:rPr lang="en-US" b="1" dirty="0"/>
              <a:t>Appetite Segments for Vehicle Buyers</a:t>
            </a:r>
          </a:p>
        </p:txBody>
      </p:sp>
      <p:sp>
        <p:nvSpPr>
          <p:cNvPr id="6" name="TextBox 5">
            <a:extLst>
              <a:ext uri="{FF2B5EF4-FFF2-40B4-BE49-F238E27FC236}">
                <a16:creationId xmlns:a16="http://schemas.microsoft.com/office/drawing/2014/main" id="{E8EA3846-AEB6-35BF-2BB5-FA42A0D3F452}"/>
              </a:ext>
            </a:extLst>
          </p:cNvPr>
          <p:cNvSpPr txBox="1"/>
          <p:nvPr/>
        </p:nvSpPr>
        <p:spPr>
          <a:xfrm>
            <a:off x="401737" y="3179664"/>
            <a:ext cx="3017868" cy="369332"/>
          </a:xfrm>
          <a:prstGeom prst="rect">
            <a:avLst/>
          </a:prstGeom>
          <a:noFill/>
        </p:spPr>
        <p:txBody>
          <a:bodyPr wrap="square" rtlCol="0">
            <a:spAutoFit/>
          </a:bodyPr>
          <a:lstStyle/>
          <a:p>
            <a:pPr algn="ctr"/>
            <a:r>
              <a:rPr lang="en-US" b="1" dirty="0"/>
              <a:t>Ranked Attribute Ratings</a:t>
            </a:r>
          </a:p>
        </p:txBody>
      </p:sp>
    </p:spTree>
    <p:extLst>
      <p:ext uri="{BB962C8B-B14F-4D97-AF65-F5344CB8AC3E}">
        <p14:creationId xmlns:p14="http://schemas.microsoft.com/office/powerpoint/2010/main" val="3298020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5FC01-5BEB-EC68-C2C6-A1D3C6D695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80CEC7-20A3-B16D-A478-97B2673DAE53}"/>
              </a:ext>
            </a:extLst>
          </p:cNvPr>
          <p:cNvSpPr>
            <a:spLocks noGrp="1"/>
          </p:cNvSpPr>
          <p:nvPr>
            <p:ph type="title"/>
          </p:nvPr>
        </p:nvSpPr>
        <p:spPr/>
        <p:txBody>
          <a:bodyPr/>
          <a:lstStyle/>
          <a:p>
            <a:r>
              <a:rPr lang="en-US" dirty="0"/>
              <a:t>Appetite Example for Autos (continued)</a:t>
            </a:r>
          </a:p>
        </p:txBody>
      </p:sp>
      <p:sp>
        <p:nvSpPr>
          <p:cNvPr id="5" name="TextBox 4">
            <a:extLst>
              <a:ext uri="{FF2B5EF4-FFF2-40B4-BE49-F238E27FC236}">
                <a16:creationId xmlns:a16="http://schemas.microsoft.com/office/drawing/2014/main" id="{B9A83AA9-C192-BE81-9638-A0346A15DF37}"/>
              </a:ext>
            </a:extLst>
          </p:cNvPr>
          <p:cNvSpPr txBox="1"/>
          <p:nvPr/>
        </p:nvSpPr>
        <p:spPr>
          <a:xfrm flipH="1">
            <a:off x="308766" y="1393124"/>
            <a:ext cx="11578434" cy="1015663"/>
          </a:xfrm>
          <a:prstGeom prst="rect">
            <a:avLst/>
          </a:prstGeom>
          <a:noFill/>
        </p:spPr>
        <p:txBody>
          <a:bodyPr wrap="square" rtlCol="0">
            <a:spAutoFit/>
          </a:bodyPr>
          <a:lstStyle/>
          <a:p>
            <a:r>
              <a:rPr lang="en-US" sz="2000" dirty="0"/>
              <a:t>Drivers’ top 4 most important attributes were used to develop a profile for the unique appetites of each segment. For instance, Techies care about technology and luxury, while Cheap Powers are most interested in price, fuel economy, financing options, and horsepower. </a:t>
            </a:r>
          </a:p>
        </p:txBody>
      </p:sp>
      <p:pic>
        <p:nvPicPr>
          <p:cNvPr id="3" name="Google Shape;336;p20">
            <a:extLst>
              <a:ext uri="{FF2B5EF4-FFF2-40B4-BE49-F238E27FC236}">
                <a16:creationId xmlns:a16="http://schemas.microsoft.com/office/drawing/2014/main" id="{28000731-9403-E42E-1A90-97CDECDDDA15}"/>
              </a:ext>
            </a:extLst>
          </p:cNvPr>
          <p:cNvPicPr preferRelativeResize="0"/>
          <p:nvPr/>
        </p:nvPicPr>
        <p:blipFill rotWithShape="1">
          <a:blip r:embed="rId2">
            <a:alphaModFix/>
          </a:blip>
          <a:srcRect/>
          <a:stretch/>
        </p:blipFill>
        <p:spPr>
          <a:xfrm>
            <a:off x="1816272" y="3191805"/>
            <a:ext cx="10346499" cy="1781027"/>
          </a:xfrm>
          <a:prstGeom prst="rect">
            <a:avLst/>
          </a:prstGeom>
          <a:noFill/>
          <a:ln>
            <a:noFill/>
          </a:ln>
        </p:spPr>
      </p:pic>
      <p:sp>
        <p:nvSpPr>
          <p:cNvPr id="4" name="TextBox 3">
            <a:extLst>
              <a:ext uri="{FF2B5EF4-FFF2-40B4-BE49-F238E27FC236}">
                <a16:creationId xmlns:a16="http://schemas.microsoft.com/office/drawing/2014/main" id="{C9199536-D813-E84A-55E6-1B923FCFDF9D}"/>
              </a:ext>
            </a:extLst>
          </p:cNvPr>
          <p:cNvSpPr txBox="1"/>
          <p:nvPr/>
        </p:nvSpPr>
        <p:spPr>
          <a:xfrm>
            <a:off x="4936395" y="2718687"/>
            <a:ext cx="4106252" cy="369332"/>
          </a:xfrm>
          <a:prstGeom prst="rect">
            <a:avLst/>
          </a:prstGeom>
          <a:noFill/>
        </p:spPr>
        <p:txBody>
          <a:bodyPr wrap="none" rtlCol="0">
            <a:spAutoFit/>
          </a:bodyPr>
          <a:lstStyle/>
          <a:p>
            <a:r>
              <a:rPr lang="en-US" b="1" dirty="0"/>
              <a:t>Appetite Segments for Vehicle Buyers</a:t>
            </a:r>
          </a:p>
        </p:txBody>
      </p:sp>
      <p:sp>
        <p:nvSpPr>
          <p:cNvPr id="6" name="TextBox 5">
            <a:extLst>
              <a:ext uri="{FF2B5EF4-FFF2-40B4-BE49-F238E27FC236}">
                <a16:creationId xmlns:a16="http://schemas.microsoft.com/office/drawing/2014/main" id="{CAD2E3D1-E1D0-4D5C-28D2-1892820D8C65}"/>
              </a:ext>
            </a:extLst>
          </p:cNvPr>
          <p:cNvSpPr txBox="1"/>
          <p:nvPr/>
        </p:nvSpPr>
        <p:spPr>
          <a:xfrm>
            <a:off x="-24148" y="3977154"/>
            <a:ext cx="1799852" cy="646331"/>
          </a:xfrm>
          <a:prstGeom prst="rect">
            <a:avLst/>
          </a:prstGeom>
          <a:noFill/>
        </p:spPr>
        <p:txBody>
          <a:bodyPr wrap="none" rtlCol="0">
            <a:spAutoFit/>
          </a:bodyPr>
          <a:lstStyle/>
          <a:p>
            <a:pPr algn="ctr"/>
            <a:r>
              <a:rPr lang="en-US" b="1" dirty="0"/>
              <a:t>Most Important</a:t>
            </a:r>
          </a:p>
          <a:p>
            <a:pPr algn="ctr"/>
            <a:r>
              <a:rPr lang="en-US" b="1" dirty="0"/>
              <a:t>Attributes</a:t>
            </a:r>
          </a:p>
        </p:txBody>
      </p:sp>
    </p:spTree>
    <p:extLst>
      <p:ext uri="{BB962C8B-B14F-4D97-AF65-F5344CB8AC3E}">
        <p14:creationId xmlns:p14="http://schemas.microsoft.com/office/powerpoint/2010/main" val="800514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65355-1EC1-A7A4-10FB-3FC68FF933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AD7E73-3ECD-821F-83E7-2AEDFB1FC2DC}"/>
              </a:ext>
            </a:extLst>
          </p:cNvPr>
          <p:cNvSpPr>
            <a:spLocks noGrp="1"/>
          </p:cNvSpPr>
          <p:nvPr>
            <p:ph type="title"/>
          </p:nvPr>
        </p:nvSpPr>
        <p:spPr>
          <a:xfrm>
            <a:off x="838200" y="-375111"/>
            <a:ext cx="10515600" cy="1325563"/>
          </a:xfrm>
        </p:spPr>
        <p:txBody>
          <a:bodyPr/>
          <a:lstStyle/>
          <a:p>
            <a:r>
              <a:rPr lang="en-US" dirty="0"/>
              <a:t>Appetite Example for Tourism</a:t>
            </a:r>
          </a:p>
        </p:txBody>
      </p:sp>
      <p:pic>
        <p:nvPicPr>
          <p:cNvPr id="4" name="Picture 3">
            <a:extLst>
              <a:ext uri="{FF2B5EF4-FFF2-40B4-BE49-F238E27FC236}">
                <a16:creationId xmlns:a16="http://schemas.microsoft.com/office/drawing/2014/main" id="{5FA059E1-E9EE-CF7B-5B3E-65021D27DE9B}"/>
              </a:ext>
            </a:extLst>
          </p:cNvPr>
          <p:cNvPicPr>
            <a:picLocks noChangeAspect="1"/>
          </p:cNvPicPr>
          <p:nvPr/>
        </p:nvPicPr>
        <p:blipFill>
          <a:blip r:embed="rId2"/>
          <a:stretch>
            <a:fillRect/>
          </a:stretch>
        </p:blipFill>
        <p:spPr>
          <a:xfrm>
            <a:off x="185415" y="1976516"/>
            <a:ext cx="11821169" cy="4255377"/>
          </a:xfrm>
          <a:prstGeom prst="rect">
            <a:avLst/>
          </a:prstGeom>
        </p:spPr>
      </p:pic>
      <p:sp>
        <p:nvSpPr>
          <p:cNvPr id="5" name="TextBox 4">
            <a:extLst>
              <a:ext uri="{FF2B5EF4-FFF2-40B4-BE49-F238E27FC236}">
                <a16:creationId xmlns:a16="http://schemas.microsoft.com/office/drawing/2014/main" id="{48F4107B-2A4B-FCD7-E7F6-CEDA9B05C293}"/>
              </a:ext>
            </a:extLst>
          </p:cNvPr>
          <p:cNvSpPr txBox="1"/>
          <p:nvPr/>
        </p:nvSpPr>
        <p:spPr>
          <a:xfrm flipH="1">
            <a:off x="308766" y="652888"/>
            <a:ext cx="11578434" cy="1015663"/>
          </a:xfrm>
          <a:prstGeom prst="rect">
            <a:avLst/>
          </a:prstGeom>
          <a:noFill/>
        </p:spPr>
        <p:txBody>
          <a:bodyPr wrap="square" rtlCol="0">
            <a:spAutoFit/>
          </a:bodyPr>
          <a:lstStyle/>
          <a:p>
            <a:r>
              <a:rPr lang="en-US" sz="2000" dirty="0"/>
              <a:t>In  this example, visitors to a mountain town rated the importance of 27 potential attributes of a visit.  Their top 7 ratings were used to construct appetite segments reflecting their primary elements of concern and interests when selecting a destination.</a:t>
            </a:r>
          </a:p>
        </p:txBody>
      </p:sp>
      <p:sp>
        <p:nvSpPr>
          <p:cNvPr id="3" name="TextBox 2">
            <a:extLst>
              <a:ext uri="{FF2B5EF4-FFF2-40B4-BE49-F238E27FC236}">
                <a16:creationId xmlns:a16="http://schemas.microsoft.com/office/drawing/2014/main" id="{0D362F67-67EE-ABB5-56DE-0075AB478DFC}"/>
              </a:ext>
            </a:extLst>
          </p:cNvPr>
          <p:cNvSpPr txBox="1"/>
          <p:nvPr/>
        </p:nvSpPr>
        <p:spPr>
          <a:xfrm>
            <a:off x="4042873" y="1657288"/>
            <a:ext cx="3399392" cy="369332"/>
          </a:xfrm>
          <a:prstGeom prst="rect">
            <a:avLst/>
          </a:prstGeom>
          <a:noFill/>
        </p:spPr>
        <p:txBody>
          <a:bodyPr wrap="none" rtlCol="0">
            <a:spAutoFit/>
          </a:bodyPr>
          <a:lstStyle/>
          <a:p>
            <a:r>
              <a:rPr lang="en-US" b="1" dirty="0"/>
              <a:t>Appetite Segments for Tourism</a:t>
            </a:r>
          </a:p>
        </p:txBody>
      </p:sp>
    </p:spTree>
    <p:extLst>
      <p:ext uri="{BB962C8B-B14F-4D97-AF65-F5344CB8AC3E}">
        <p14:creationId xmlns:p14="http://schemas.microsoft.com/office/powerpoint/2010/main" val="1774139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377E5-5CB3-D4D5-A908-F551BBE83491}"/>
              </a:ext>
            </a:extLst>
          </p:cNvPr>
          <p:cNvSpPr>
            <a:spLocks noGrp="1"/>
          </p:cNvSpPr>
          <p:nvPr>
            <p:ph type="title"/>
          </p:nvPr>
        </p:nvSpPr>
        <p:spPr/>
        <p:txBody>
          <a:bodyPr/>
          <a:lstStyle/>
          <a:p>
            <a:r>
              <a:rPr lang="en-US" dirty="0"/>
              <a:t>Applications	</a:t>
            </a:r>
          </a:p>
        </p:txBody>
      </p:sp>
      <p:sp>
        <p:nvSpPr>
          <p:cNvPr id="3" name="Content Placeholder 2">
            <a:extLst>
              <a:ext uri="{FF2B5EF4-FFF2-40B4-BE49-F238E27FC236}">
                <a16:creationId xmlns:a16="http://schemas.microsoft.com/office/drawing/2014/main" id="{2B88D5DA-B158-8390-68C2-A7DC76630DBD}"/>
              </a:ext>
            </a:extLst>
          </p:cNvPr>
          <p:cNvSpPr>
            <a:spLocks noGrp="1"/>
          </p:cNvSpPr>
          <p:nvPr>
            <p:ph idx="1"/>
          </p:nvPr>
        </p:nvSpPr>
        <p:spPr/>
        <p:txBody>
          <a:bodyPr/>
          <a:lstStyle/>
          <a:p>
            <a:r>
              <a:rPr lang="en-US" dirty="0"/>
              <a:t>Fennell’s concepts highlight the importance of the occasion in defining a market and crafting an </a:t>
            </a:r>
            <a:r>
              <a:rPr lang="en-US"/>
              <a:t>offering.</a:t>
            </a:r>
          </a:p>
          <a:p>
            <a:r>
              <a:rPr lang="en-US"/>
              <a:t>These </a:t>
            </a:r>
            <a:r>
              <a:rPr lang="en-US" dirty="0"/>
              <a:t>extensions of Fennell’s model allow us to apply the framework in a variety of ways</a:t>
            </a:r>
          </a:p>
          <a:p>
            <a:pPr lvl="1"/>
            <a:r>
              <a:rPr lang="en-US" dirty="0"/>
              <a:t>Comparing prospect potential across consumer groups</a:t>
            </a:r>
          </a:p>
          <a:p>
            <a:pPr lvl="1"/>
            <a:r>
              <a:rPr lang="en-US" dirty="0"/>
              <a:t>Segmenting based on consumers’ appetites  in unique occasions</a:t>
            </a:r>
          </a:p>
          <a:p>
            <a:pPr lvl="1"/>
            <a:r>
              <a:rPr lang="en-US" dirty="0"/>
              <a:t>Better understanding consumer decision-making</a:t>
            </a:r>
          </a:p>
          <a:p>
            <a:pPr lvl="1"/>
            <a:r>
              <a:rPr lang="en-US" dirty="0"/>
              <a:t>Designing marketing offerings to match specific consumer concerns and interests</a:t>
            </a:r>
          </a:p>
        </p:txBody>
      </p:sp>
    </p:spTree>
    <p:extLst>
      <p:ext uri="{BB962C8B-B14F-4D97-AF65-F5344CB8AC3E}">
        <p14:creationId xmlns:p14="http://schemas.microsoft.com/office/powerpoint/2010/main" val="216440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3CA3E-ADE9-4524-9997-1D3AFB7CB7BC}"/>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2612C93F-BDB1-5B09-F61F-4D20D3F11642}"/>
              </a:ext>
            </a:extLst>
          </p:cNvPr>
          <p:cNvSpPr>
            <a:spLocks noGrp="1"/>
          </p:cNvSpPr>
          <p:nvPr>
            <p:ph idx="1"/>
          </p:nvPr>
        </p:nvSpPr>
        <p:spPr/>
        <p:txBody>
          <a:bodyPr>
            <a:normAutofit fontScale="92500" lnSpcReduction="20000"/>
          </a:bodyPr>
          <a:lstStyle/>
          <a:p>
            <a:r>
              <a:rPr lang="en-US" dirty="0"/>
              <a:t>This paper presents a novel model for understanding consumer decision-making by focusing on the objective environment and the currently relevant motivations (motivating conditions)</a:t>
            </a:r>
          </a:p>
          <a:p>
            <a:r>
              <a:rPr lang="en-US" dirty="0"/>
              <a:t>The key takeaway from this paper is that brand preference varies both </a:t>
            </a:r>
            <a:r>
              <a:rPr lang="en-US" b="1" dirty="0"/>
              <a:t>between consumers in the same objective environment</a:t>
            </a:r>
            <a:r>
              <a:rPr lang="en-US" dirty="0"/>
              <a:t> and </a:t>
            </a:r>
            <a:r>
              <a:rPr lang="en-US" b="1" dirty="0"/>
              <a:t>within individual consumers across different decision instances</a:t>
            </a:r>
            <a:r>
              <a:rPr lang="en-US" dirty="0"/>
              <a:t>, due to shifting motivations (motivating conditions). This finding suggests that neither situational variables nor personal characteristics alone can effectively explain or predict consumer choices. Therefore, the most appropriate unit of analysis for marketing research is the </a:t>
            </a:r>
            <a:r>
              <a:rPr lang="en-US" b="1" dirty="0"/>
              <a:t>person-activity occasion</a:t>
            </a:r>
            <a:r>
              <a:rPr lang="en-US" dirty="0"/>
              <a:t>.</a:t>
            </a:r>
          </a:p>
          <a:p>
            <a:r>
              <a:rPr lang="en-US" dirty="0"/>
              <a:t>In short, the most important determinant of consumer choice is what they are feeling in the moment, which is a function of their environment interacting with their personal characteristics. </a:t>
            </a:r>
          </a:p>
        </p:txBody>
      </p:sp>
    </p:spTree>
    <p:extLst>
      <p:ext uri="{BB962C8B-B14F-4D97-AF65-F5344CB8AC3E}">
        <p14:creationId xmlns:p14="http://schemas.microsoft.com/office/powerpoint/2010/main" val="861735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14F13-862C-7033-0AB1-8478A884CBF3}"/>
              </a:ext>
            </a:extLst>
          </p:cNvPr>
          <p:cNvSpPr>
            <a:spLocks noGrp="1"/>
          </p:cNvSpPr>
          <p:nvPr>
            <p:ph type="title"/>
          </p:nvPr>
        </p:nvSpPr>
        <p:spPr/>
        <p:txBody>
          <a:bodyPr/>
          <a:lstStyle/>
          <a:p>
            <a:r>
              <a:rPr lang="en-US" dirty="0">
                <a:solidFill>
                  <a:srgbClr val="0070C0"/>
                </a:solidFill>
              </a:rPr>
              <a:t>Comments by John Story</a:t>
            </a:r>
          </a:p>
        </p:txBody>
      </p:sp>
      <p:sp>
        <p:nvSpPr>
          <p:cNvPr id="3" name="Content Placeholder 2">
            <a:extLst>
              <a:ext uri="{FF2B5EF4-FFF2-40B4-BE49-F238E27FC236}">
                <a16:creationId xmlns:a16="http://schemas.microsoft.com/office/drawing/2014/main" id="{5D62F647-C1C4-5818-07CA-B070E2D9C45E}"/>
              </a:ext>
            </a:extLst>
          </p:cNvPr>
          <p:cNvSpPr>
            <a:spLocks noGrp="1"/>
          </p:cNvSpPr>
          <p:nvPr>
            <p:ph idx="1"/>
          </p:nvPr>
        </p:nvSpPr>
        <p:spPr/>
        <p:txBody>
          <a:bodyPr>
            <a:normAutofit/>
          </a:bodyPr>
          <a:lstStyle/>
          <a:p>
            <a:r>
              <a:rPr lang="en-US" dirty="0">
                <a:solidFill>
                  <a:srgbClr val="0070C0"/>
                </a:solidFill>
              </a:rPr>
              <a:t>Fennell’s Motivation for this article</a:t>
            </a:r>
          </a:p>
          <a:p>
            <a:pPr lvl="1"/>
            <a:r>
              <a:rPr lang="en-US" dirty="0">
                <a:solidFill>
                  <a:srgbClr val="0070C0"/>
                </a:solidFill>
              </a:rPr>
              <a:t>One of the key components of Fennell’s philosophy is that the appropriate unit of study for marketers is the occasion in which a consumer selects from among a number of market offerings.</a:t>
            </a:r>
          </a:p>
          <a:p>
            <a:pPr lvl="1"/>
            <a:r>
              <a:rPr lang="en-US" dirty="0">
                <a:solidFill>
                  <a:srgbClr val="0070C0"/>
                </a:solidFill>
              </a:rPr>
              <a:t>This paper seeks to eliminate the situation (objective environment) and the individual as effective units of analysis due to the heterogeneity of demand (motivating conditions) within each of those.</a:t>
            </a:r>
          </a:p>
          <a:p>
            <a:pPr lvl="1"/>
            <a:r>
              <a:rPr lang="en-US" dirty="0">
                <a:solidFill>
                  <a:srgbClr val="0070C0"/>
                </a:solidFill>
              </a:rPr>
              <a:t>As such, the results of this study serve as a prequel to Fennell’s other research, particularly her seminal 1978 article. </a:t>
            </a:r>
          </a:p>
          <a:p>
            <a:pPr lvl="2"/>
            <a:endParaRPr lang="en-US" dirty="0">
              <a:solidFill>
                <a:srgbClr val="0070C0"/>
              </a:solidFill>
            </a:endParaRPr>
          </a:p>
          <a:p>
            <a:pPr lvl="1"/>
            <a:endParaRPr lang="en-US" dirty="0">
              <a:solidFill>
                <a:srgbClr val="0070C0"/>
              </a:solidFill>
            </a:endParaRPr>
          </a:p>
          <a:p>
            <a:pPr lvl="1"/>
            <a:endParaRPr lang="en-US" dirty="0">
              <a:solidFill>
                <a:srgbClr val="0070C0"/>
              </a:solidFill>
            </a:endParaRPr>
          </a:p>
        </p:txBody>
      </p:sp>
    </p:spTree>
    <p:extLst>
      <p:ext uri="{BB962C8B-B14F-4D97-AF65-F5344CB8AC3E}">
        <p14:creationId xmlns:p14="http://schemas.microsoft.com/office/powerpoint/2010/main" val="4245360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D8951-0E49-4B95-BC2E-69C5F9EE3C06}"/>
              </a:ext>
            </a:extLst>
          </p:cNvPr>
          <p:cNvSpPr>
            <a:spLocks noGrp="1"/>
          </p:cNvSpPr>
          <p:nvPr>
            <p:ph type="title"/>
          </p:nvPr>
        </p:nvSpPr>
        <p:spPr/>
        <p:txBody>
          <a:bodyPr/>
          <a:lstStyle/>
          <a:p>
            <a:r>
              <a:rPr lang="en-US" dirty="0"/>
              <a:t>Definitions/Clarifications</a:t>
            </a:r>
          </a:p>
        </p:txBody>
      </p:sp>
      <p:sp>
        <p:nvSpPr>
          <p:cNvPr id="3" name="Content Placeholder 2">
            <a:extLst>
              <a:ext uri="{FF2B5EF4-FFF2-40B4-BE49-F238E27FC236}">
                <a16:creationId xmlns:a16="http://schemas.microsoft.com/office/drawing/2014/main" id="{015B352F-92E1-9D86-132B-ACB98BC6178C}"/>
              </a:ext>
            </a:extLst>
          </p:cNvPr>
          <p:cNvSpPr>
            <a:spLocks noGrp="1"/>
          </p:cNvSpPr>
          <p:nvPr>
            <p:ph idx="1"/>
          </p:nvPr>
        </p:nvSpPr>
        <p:spPr/>
        <p:txBody>
          <a:bodyPr>
            <a:normAutofit fontScale="92500" lnSpcReduction="20000"/>
          </a:bodyPr>
          <a:lstStyle/>
          <a:p>
            <a:r>
              <a:rPr lang="en-US" dirty="0"/>
              <a:t>Objective Environment (Environmental Systems)</a:t>
            </a:r>
          </a:p>
          <a:p>
            <a:pPr lvl="1"/>
            <a:r>
              <a:rPr lang="en-US" dirty="0"/>
              <a:t>The objective environment comprises aspects of the setting in which an activity takes place</a:t>
            </a:r>
          </a:p>
          <a:p>
            <a:pPr lvl="2"/>
            <a:r>
              <a:rPr lang="en-US" dirty="0"/>
              <a:t>Working around the house</a:t>
            </a:r>
          </a:p>
          <a:p>
            <a:pPr lvl="2"/>
            <a:r>
              <a:rPr lang="en-US" dirty="0"/>
              <a:t>At a party or formal dinner</a:t>
            </a:r>
          </a:p>
          <a:p>
            <a:pPr lvl="2"/>
            <a:r>
              <a:rPr lang="en-US" dirty="0"/>
              <a:t>Buying a gift</a:t>
            </a:r>
          </a:p>
          <a:p>
            <a:pPr lvl="2"/>
            <a:r>
              <a:rPr lang="en-US" dirty="0"/>
              <a:t>Etc.</a:t>
            </a:r>
          </a:p>
          <a:p>
            <a:r>
              <a:rPr lang="en-US" dirty="0"/>
              <a:t>Motivating Conditions</a:t>
            </a:r>
          </a:p>
          <a:p>
            <a:pPr lvl="1"/>
            <a:r>
              <a:rPr lang="en-US" dirty="0"/>
              <a:t>These are the current motivations the consumer is experiencing. They result from the interaction between personal characteristics and the current objective environment</a:t>
            </a:r>
          </a:p>
          <a:p>
            <a:pPr lvl="2"/>
            <a:r>
              <a:rPr lang="en-US" dirty="0"/>
              <a:t>Thirst, hunger, or other physiological needs</a:t>
            </a:r>
          </a:p>
          <a:p>
            <a:pPr lvl="2"/>
            <a:r>
              <a:rPr lang="en-US" dirty="0"/>
              <a:t>Seeking social acceptance</a:t>
            </a:r>
          </a:p>
          <a:p>
            <a:pPr lvl="2"/>
            <a:r>
              <a:rPr lang="en-US" dirty="0"/>
              <a:t>The need for pain relief</a:t>
            </a:r>
          </a:p>
          <a:p>
            <a:pPr lvl="2"/>
            <a:r>
              <a:rPr lang="en-US" dirty="0"/>
              <a:t>Desire to relax</a:t>
            </a:r>
          </a:p>
          <a:p>
            <a:pPr lvl="2"/>
            <a:r>
              <a:rPr lang="en-US" dirty="0"/>
              <a:t>Etc.</a:t>
            </a:r>
          </a:p>
        </p:txBody>
      </p:sp>
    </p:spTree>
    <p:extLst>
      <p:ext uri="{BB962C8B-B14F-4D97-AF65-F5344CB8AC3E}">
        <p14:creationId xmlns:p14="http://schemas.microsoft.com/office/powerpoint/2010/main" val="3187111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6576E0A8-F2AB-3EA7-1D41-A3076127DD22}"/>
              </a:ext>
            </a:extLst>
          </p:cNvPr>
          <p:cNvGrpSpPr/>
          <p:nvPr/>
        </p:nvGrpSpPr>
        <p:grpSpPr>
          <a:xfrm>
            <a:off x="1327354" y="872613"/>
            <a:ext cx="9093852" cy="1295401"/>
            <a:chOff x="1710812" y="3429000"/>
            <a:chExt cx="9093852" cy="1295401"/>
          </a:xfrm>
        </p:grpSpPr>
        <p:grpSp>
          <p:nvGrpSpPr>
            <p:cNvPr id="10" name="Group 9">
              <a:extLst>
                <a:ext uri="{FF2B5EF4-FFF2-40B4-BE49-F238E27FC236}">
                  <a16:creationId xmlns:a16="http://schemas.microsoft.com/office/drawing/2014/main" id="{1D1DBFFE-AE45-44A7-0603-0C44DCDBCDA4}"/>
                </a:ext>
              </a:extLst>
            </p:cNvPr>
            <p:cNvGrpSpPr/>
            <p:nvPr/>
          </p:nvGrpSpPr>
          <p:grpSpPr>
            <a:xfrm>
              <a:off x="1710812" y="3429000"/>
              <a:ext cx="2011680" cy="1295401"/>
              <a:chOff x="1710812" y="3429000"/>
              <a:chExt cx="2011680" cy="1295401"/>
            </a:xfrm>
            <a:solidFill>
              <a:schemeClr val="accent2"/>
            </a:solidFill>
          </p:grpSpPr>
          <p:sp>
            <p:nvSpPr>
              <p:cNvPr id="2" name="Rectangle 1">
                <a:extLst>
                  <a:ext uri="{FF2B5EF4-FFF2-40B4-BE49-F238E27FC236}">
                    <a16:creationId xmlns:a16="http://schemas.microsoft.com/office/drawing/2014/main" id="{0BC8A106-F6E0-D6C0-3189-F4ED04723558}"/>
                  </a:ext>
                </a:extLst>
              </p:cNvPr>
              <p:cNvSpPr/>
              <p:nvPr/>
            </p:nvSpPr>
            <p:spPr>
              <a:xfrm>
                <a:off x="1710812" y="3429000"/>
                <a:ext cx="2011680" cy="297426"/>
              </a:xfrm>
              <a:prstGeom prst="rect">
                <a:avLst/>
              </a:prstGeom>
              <a:grpFill/>
              <a:effectLst>
                <a:glow rad="228600">
                  <a:schemeClr val="accent2">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Personal Systems</a:t>
                </a:r>
              </a:p>
            </p:txBody>
          </p:sp>
          <p:sp>
            <p:nvSpPr>
              <p:cNvPr id="3" name="Rectangle 2">
                <a:extLst>
                  <a:ext uri="{FF2B5EF4-FFF2-40B4-BE49-F238E27FC236}">
                    <a16:creationId xmlns:a16="http://schemas.microsoft.com/office/drawing/2014/main" id="{8E27E12E-C15C-570E-962C-3C29ECF77F21}"/>
                  </a:ext>
                </a:extLst>
              </p:cNvPr>
              <p:cNvSpPr/>
              <p:nvPr/>
            </p:nvSpPr>
            <p:spPr>
              <a:xfrm>
                <a:off x="1710812" y="4426975"/>
                <a:ext cx="2011680" cy="297426"/>
              </a:xfrm>
              <a:prstGeom prst="rect">
                <a:avLst/>
              </a:prstGeom>
              <a:solidFill>
                <a:schemeClr val="accent5">
                  <a:lumMod val="75000"/>
                </a:schemeClr>
              </a:solidFill>
              <a:effectLst>
                <a:glow rad="228600">
                  <a:schemeClr val="accent2">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Environmental Systems</a:t>
                </a:r>
              </a:p>
            </p:txBody>
          </p:sp>
        </p:grpSp>
        <p:sp>
          <p:nvSpPr>
            <p:cNvPr id="4" name="Rectangle 3">
              <a:extLst>
                <a:ext uri="{FF2B5EF4-FFF2-40B4-BE49-F238E27FC236}">
                  <a16:creationId xmlns:a16="http://schemas.microsoft.com/office/drawing/2014/main" id="{0648E867-7982-E429-1758-5DA43E348F72}"/>
                </a:ext>
              </a:extLst>
            </p:cNvPr>
            <p:cNvSpPr/>
            <p:nvPr/>
          </p:nvSpPr>
          <p:spPr>
            <a:xfrm>
              <a:off x="4134464" y="3927987"/>
              <a:ext cx="2011680" cy="297426"/>
            </a:xfrm>
            <a:prstGeom prst="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Motivating Conditions</a:t>
              </a:r>
            </a:p>
          </p:txBody>
        </p:sp>
        <p:sp>
          <p:nvSpPr>
            <p:cNvPr id="6" name="Rectangle 5">
              <a:extLst>
                <a:ext uri="{FF2B5EF4-FFF2-40B4-BE49-F238E27FC236}">
                  <a16:creationId xmlns:a16="http://schemas.microsoft.com/office/drawing/2014/main" id="{CE69F9A2-C969-5937-4F15-4C2F03CDE751}"/>
                </a:ext>
              </a:extLst>
            </p:cNvPr>
            <p:cNvSpPr/>
            <p:nvPr/>
          </p:nvSpPr>
          <p:spPr>
            <a:xfrm>
              <a:off x="6646604" y="3927987"/>
              <a:ext cx="2011680" cy="29742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Action</a:t>
              </a:r>
            </a:p>
          </p:txBody>
        </p:sp>
        <p:sp>
          <p:nvSpPr>
            <p:cNvPr id="7" name="Rectangle 6">
              <a:extLst>
                <a:ext uri="{FF2B5EF4-FFF2-40B4-BE49-F238E27FC236}">
                  <a16:creationId xmlns:a16="http://schemas.microsoft.com/office/drawing/2014/main" id="{EB73769F-EE32-8EBC-0791-A8CF99BA9627}"/>
                </a:ext>
              </a:extLst>
            </p:cNvPr>
            <p:cNvSpPr/>
            <p:nvPr/>
          </p:nvSpPr>
          <p:spPr>
            <a:xfrm>
              <a:off x="9158744" y="3825240"/>
              <a:ext cx="1645920" cy="502920"/>
            </a:xfrm>
            <a:prstGeom prst="rect">
              <a:avLst/>
            </a:prstGeom>
            <a:solidFill>
              <a:schemeClr val="bg2">
                <a:lumMod val="1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Outcomes, e.g., </a:t>
              </a:r>
              <a:br>
                <a:rPr lang="en-US" sz="1400" dirty="0"/>
              </a:br>
              <a:r>
                <a:rPr lang="en-US" sz="1400" dirty="0"/>
                <a:t>brand preferences</a:t>
              </a:r>
            </a:p>
          </p:txBody>
        </p:sp>
        <p:cxnSp>
          <p:nvCxnSpPr>
            <p:cNvPr id="12" name="Straight Arrow Connector 11">
              <a:extLst>
                <a:ext uri="{FF2B5EF4-FFF2-40B4-BE49-F238E27FC236}">
                  <a16:creationId xmlns:a16="http://schemas.microsoft.com/office/drawing/2014/main" id="{D30E3DDC-7B1E-3951-E803-038CACAC29A7}"/>
                </a:ext>
              </a:extLst>
            </p:cNvPr>
            <p:cNvCxnSpPr/>
            <p:nvPr/>
          </p:nvCxnSpPr>
          <p:spPr>
            <a:xfrm>
              <a:off x="3854245" y="3569110"/>
              <a:ext cx="560439" cy="256130"/>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DFA286F3-AAAD-83A1-867F-A87FE00F18BD}"/>
                </a:ext>
              </a:extLst>
            </p:cNvPr>
            <p:cNvCxnSpPr>
              <a:cxnSpLocks/>
            </p:cNvCxnSpPr>
            <p:nvPr/>
          </p:nvCxnSpPr>
          <p:spPr>
            <a:xfrm flipV="1">
              <a:off x="3854244" y="4319558"/>
              <a:ext cx="560439" cy="256130"/>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7B162D33-EDB7-C80D-934C-5F74F68BA3EE}"/>
                </a:ext>
              </a:extLst>
            </p:cNvPr>
            <p:cNvCxnSpPr>
              <a:cxnSpLocks/>
            </p:cNvCxnSpPr>
            <p:nvPr/>
          </p:nvCxnSpPr>
          <p:spPr>
            <a:xfrm>
              <a:off x="6224801" y="4076700"/>
              <a:ext cx="343146" cy="0"/>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AEE77755-A4AD-37EA-BBFC-677E2DCBCE13}"/>
                </a:ext>
              </a:extLst>
            </p:cNvPr>
            <p:cNvCxnSpPr>
              <a:cxnSpLocks/>
            </p:cNvCxnSpPr>
            <p:nvPr/>
          </p:nvCxnSpPr>
          <p:spPr>
            <a:xfrm>
              <a:off x="8736941" y="4076700"/>
              <a:ext cx="343146" cy="0"/>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grpSp>
      <p:sp>
        <p:nvSpPr>
          <p:cNvPr id="20" name="TextBox 19">
            <a:extLst>
              <a:ext uri="{FF2B5EF4-FFF2-40B4-BE49-F238E27FC236}">
                <a16:creationId xmlns:a16="http://schemas.microsoft.com/office/drawing/2014/main" id="{99D2C79C-2A68-C61A-F1FC-71424B767A0F}"/>
              </a:ext>
            </a:extLst>
          </p:cNvPr>
          <p:cNvSpPr txBox="1"/>
          <p:nvPr/>
        </p:nvSpPr>
        <p:spPr>
          <a:xfrm>
            <a:off x="294968" y="5159471"/>
            <a:ext cx="11897032" cy="523220"/>
          </a:xfrm>
          <a:prstGeom prst="rect">
            <a:avLst/>
          </a:prstGeom>
          <a:noFill/>
        </p:spPr>
        <p:txBody>
          <a:bodyPr wrap="square">
            <a:spAutoFit/>
          </a:bodyPr>
          <a:lstStyle/>
          <a:p>
            <a:r>
              <a:rPr lang="en-US" sz="1400" b="0" i="0" dirty="0">
                <a:solidFill>
                  <a:srgbClr val="222222"/>
                </a:solidFill>
                <a:effectLst/>
                <a:latin typeface="Arial" panose="020B0604020202020204" pitchFamily="34" charset="0"/>
              </a:rPr>
              <a:t>Fennell, G. (1988). Action as counterchange: Identifying antecedents of the domain and goal of action. In </a:t>
            </a:r>
            <a:r>
              <a:rPr lang="en-US" sz="1400" b="0" i="1" dirty="0">
                <a:solidFill>
                  <a:srgbClr val="222222"/>
                </a:solidFill>
                <a:effectLst/>
                <a:latin typeface="Arial" panose="020B0604020202020204" pitchFamily="34" charset="0"/>
              </a:rPr>
              <a:t>Proceedings 95th Annual Convention of the American Psychological Association. Washington, DC: American Psychological Association</a:t>
            </a:r>
            <a:r>
              <a:rPr lang="en-US" sz="1400" b="0" i="0" dirty="0">
                <a:solidFill>
                  <a:srgbClr val="222222"/>
                </a:solidFill>
                <a:effectLst/>
                <a:latin typeface="Arial" panose="020B0604020202020204" pitchFamily="34" charset="0"/>
              </a:rPr>
              <a:t>.</a:t>
            </a:r>
            <a:endParaRPr lang="en-US" sz="1400" dirty="0"/>
          </a:p>
        </p:txBody>
      </p:sp>
      <p:sp>
        <p:nvSpPr>
          <p:cNvPr id="21" name="TextBox 20">
            <a:extLst>
              <a:ext uri="{FF2B5EF4-FFF2-40B4-BE49-F238E27FC236}">
                <a16:creationId xmlns:a16="http://schemas.microsoft.com/office/drawing/2014/main" id="{E8A75579-DC27-F5E0-BCF5-72B28EBFD84C}"/>
              </a:ext>
            </a:extLst>
          </p:cNvPr>
          <p:cNvSpPr txBox="1"/>
          <p:nvPr/>
        </p:nvSpPr>
        <p:spPr>
          <a:xfrm>
            <a:off x="511278" y="2512110"/>
            <a:ext cx="10304207" cy="1477328"/>
          </a:xfrm>
          <a:prstGeom prst="rect">
            <a:avLst/>
          </a:prstGeom>
          <a:noFill/>
        </p:spPr>
        <p:txBody>
          <a:bodyPr wrap="square" rtlCol="0">
            <a:spAutoFit/>
          </a:bodyPr>
          <a:lstStyle/>
          <a:p>
            <a:r>
              <a:rPr lang="en-US" b="1" dirty="0"/>
              <a:t>Personal Systems </a:t>
            </a:r>
            <a:r>
              <a:rPr lang="en-US" dirty="0"/>
              <a:t>refers to metabolic, physical, and psychological characteristics such as personality, stamina, fitness, or other relevant conditions. For instance, someone doing yardwork who is not physically fit might have a greater thirst than someone who vigorously exercises on a regular basis. Someone buying a birthday gift who lacks self-confidence may be more concerned with social acceptance than someone who is confident and assured.  </a:t>
            </a:r>
          </a:p>
        </p:txBody>
      </p:sp>
      <p:sp>
        <p:nvSpPr>
          <p:cNvPr id="22" name="TextBox 21">
            <a:extLst>
              <a:ext uri="{FF2B5EF4-FFF2-40B4-BE49-F238E27FC236}">
                <a16:creationId xmlns:a16="http://schemas.microsoft.com/office/drawing/2014/main" id="{DA181F93-CEAD-C991-A3A2-956189328503}"/>
              </a:ext>
            </a:extLst>
          </p:cNvPr>
          <p:cNvSpPr txBox="1"/>
          <p:nvPr/>
        </p:nvSpPr>
        <p:spPr>
          <a:xfrm>
            <a:off x="511277" y="4023853"/>
            <a:ext cx="10304207" cy="1200329"/>
          </a:xfrm>
          <a:prstGeom prst="rect">
            <a:avLst/>
          </a:prstGeom>
          <a:noFill/>
        </p:spPr>
        <p:txBody>
          <a:bodyPr wrap="square" rtlCol="0">
            <a:spAutoFit/>
          </a:bodyPr>
          <a:lstStyle/>
          <a:p>
            <a:r>
              <a:rPr lang="en-US" b="1" dirty="0"/>
              <a:t>Environmental Systems </a:t>
            </a:r>
            <a:r>
              <a:rPr lang="en-US" dirty="0"/>
              <a:t>refers to elements of the physical environment and the current task. For instance, if it is a hot, humid day, someone doing yardwork may quickly become thirsty. The same individual at a formal dinner with their boss will be motivated differently than when having dinner with close friends.   </a:t>
            </a:r>
          </a:p>
        </p:txBody>
      </p:sp>
      <p:sp>
        <p:nvSpPr>
          <p:cNvPr id="5" name="TextBox 4">
            <a:extLst>
              <a:ext uri="{FF2B5EF4-FFF2-40B4-BE49-F238E27FC236}">
                <a16:creationId xmlns:a16="http://schemas.microsoft.com/office/drawing/2014/main" id="{D4D9BB86-CEAF-066E-E332-52FD79687C75}"/>
              </a:ext>
            </a:extLst>
          </p:cNvPr>
          <p:cNvSpPr txBox="1"/>
          <p:nvPr/>
        </p:nvSpPr>
        <p:spPr>
          <a:xfrm>
            <a:off x="4210007" y="89393"/>
            <a:ext cx="4899996" cy="646331"/>
          </a:xfrm>
          <a:prstGeom prst="rect">
            <a:avLst/>
          </a:prstGeom>
          <a:noFill/>
        </p:spPr>
        <p:txBody>
          <a:bodyPr wrap="none" rtlCol="0">
            <a:spAutoFit/>
          </a:bodyPr>
          <a:lstStyle/>
          <a:p>
            <a:pPr algn="ctr"/>
            <a:r>
              <a:rPr lang="en-US" b="1" dirty="0"/>
              <a:t>Simplified Model adapted from Fennell, 1988 </a:t>
            </a:r>
            <a:br>
              <a:rPr lang="en-US" b="1" dirty="0"/>
            </a:br>
            <a:r>
              <a:rPr lang="en-US" b="1" dirty="0"/>
              <a:t>and used in this study</a:t>
            </a:r>
          </a:p>
        </p:txBody>
      </p:sp>
    </p:spTree>
    <p:extLst>
      <p:ext uri="{BB962C8B-B14F-4D97-AF65-F5344CB8AC3E}">
        <p14:creationId xmlns:p14="http://schemas.microsoft.com/office/powerpoint/2010/main" val="2364423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9A683F-852B-FB97-6F3B-351F53ECDE08}"/>
            </a:ext>
          </a:extLst>
        </p:cNvPr>
        <p:cNvGrpSpPr/>
        <p:nvPr/>
      </p:nvGrpSpPr>
      <p:grpSpPr>
        <a:xfrm>
          <a:off x="0" y="0"/>
          <a:ext cx="0" cy="0"/>
          <a:chOff x="0" y="0"/>
          <a:chExt cx="0" cy="0"/>
        </a:xfrm>
      </p:grpSpPr>
      <p:grpSp>
        <p:nvGrpSpPr>
          <p:cNvPr id="18" name="Group 17">
            <a:extLst>
              <a:ext uri="{FF2B5EF4-FFF2-40B4-BE49-F238E27FC236}">
                <a16:creationId xmlns:a16="http://schemas.microsoft.com/office/drawing/2014/main" id="{9560ACA9-DFBC-504C-4A14-6C74CC399FA2}"/>
              </a:ext>
            </a:extLst>
          </p:cNvPr>
          <p:cNvGrpSpPr/>
          <p:nvPr/>
        </p:nvGrpSpPr>
        <p:grpSpPr>
          <a:xfrm>
            <a:off x="1327354" y="872613"/>
            <a:ext cx="9093852" cy="1295401"/>
            <a:chOff x="1710812" y="3429000"/>
            <a:chExt cx="9093852" cy="1295401"/>
          </a:xfrm>
        </p:grpSpPr>
        <p:grpSp>
          <p:nvGrpSpPr>
            <p:cNvPr id="10" name="Group 9">
              <a:extLst>
                <a:ext uri="{FF2B5EF4-FFF2-40B4-BE49-F238E27FC236}">
                  <a16:creationId xmlns:a16="http://schemas.microsoft.com/office/drawing/2014/main" id="{84D9C0F7-A3E3-F30D-B7BB-2C011276BC87}"/>
                </a:ext>
              </a:extLst>
            </p:cNvPr>
            <p:cNvGrpSpPr/>
            <p:nvPr/>
          </p:nvGrpSpPr>
          <p:grpSpPr>
            <a:xfrm>
              <a:off x="1710812" y="3429000"/>
              <a:ext cx="2011680" cy="1295401"/>
              <a:chOff x="1710812" y="3429000"/>
              <a:chExt cx="2011680" cy="1295401"/>
            </a:xfrm>
            <a:solidFill>
              <a:schemeClr val="accent2"/>
            </a:solidFill>
          </p:grpSpPr>
          <p:sp>
            <p:nvSpPr>
              <p:cNvPr id="2" name="Rectangle 1">
                <a:extLst>
                  <a:ext uri="{FF2B5EF4-FFF2-40B4-BE49-F238E27FC236}">
                    <a16:creationId xmlns:a16="http://schemas.microsoft.com/office/drawing/2014/main" id="{60C4D2AD-6FA9-AFA1-63E7-E0C7A977F529}"/>
                  </a:ext>
                </a:extLst>
              </p:cNvPr>
              <p:cNvSpPr/>
              <p:nvPr/>
            </p:nvSpPr>
            <p:spPr>
              <a:xfrm>
                <a:off x="1710812" y="3429000"/>
                <a:ext cx="2011680" cy="297426"/>
              </a:xfrm>
              <a:prstGeom prst="rect">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Personal Systems</a:t>
                </a:r>
              </a:p>
            </p:txBody>
          </p:sp>
          <p:sp>
            <p:nvSpPr>
              <p:cNvPr id="3" name="Rectangle 2">
                <a:extLst>
                  <a:ext uri="{FF2B5EF4-FFF2-40B4-BE49-F238E27FC236}">
                    <a16:creationId xmlns:a16="http://schemas.microsoft.com/office/drawing/2014/main" id="{056F7C68-A0AB-767E-6792-2EE646141E61}"/>
                  </a:ext>
                </a:extLst>
              </p:cNvPr>
              <p:cNvSpPr/>
              <p:nvPr/>
            </p:nvSpPr>
            <p:spPr>
              <a:xfrm>
                <a:off x="1710812" y="4426975"/>
                <a:ext cx="2011680" cy="297426"/>
              </a:xfrm>
              <a:prstGeom prst="rect">
                <a:avLst/>
              </a:prstGeom>
              <a:solidFill>
                <a:schemeClr val="accent5">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Environmental Systems</a:t>
                </a:r>
              </a:p>
            </p:txBody>
          </p:sp>
        </p:grpSp>
        <p:sp>
          <p:nvSpPr>
            <p:cNvPr id="4" name="Rectangle 3">
              <a:extLst>
                <a:ext uri="{FF2B5EF4-FFF2-40B4-BE49-F238E27FC236}">
                  <a16:creationId xmlns:a16="http://schemas.microsoft.com/office/drawing/2014/main" id="{65813419-C86B-1A96-9D78-44F5F6C6D2D3}"/>
                </a:ext>
              </a:extLst>
            </p:cNvPr>
            <p:cNvSpPr/>
            <p:nvPr/>
          </p:nvSpPr>
          <p:spPr>
            <a:xfrm>
              <a:off x="4134464" y="3927987"/>
              <a:ext cx="2011680" cy="297426"/>
            </a:xfrm>
            <a:prstGeom prst="rect">
              <a:avLst/>
            </a:prstGeom>
            <a:solidFill>
              <a:schemeClr val="accent6">
                <a:lumMod val="75000"/>
              </a:schemeClr>
            </a:solidFill>
            <a:effectLst>
              <a:glow rad="228600">
                <a:schemeClr val="accent2">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Motivating Conditions</a:t>
              </a:r>
            </a:p>
          </p:txBody>
        </p:sp>
        <p:sp>
          <p:nvSpPr>
            <p:cNvPr id="6" name="Rectangle 5">
              <a:extLst>
                <a:ext uri="{FF2B5EF4-FFF2-40B4-BE49-F238E27FC236}">
                  <a16:creationId xmlns:a16="http://schemas.microsoft.com/office/drawing/2014/main" id="{4B8CA980-D0DF-C86D-E283-5D1C64FE9298}"/>
                </a:ext>
              </a:extLst>
            </p:cNvPr>
            <p:cNvSpPr/>
            <p:nvPr/>
          </p:nvSpPr>
          <p:spPr>
            <a:xfrm>
              <a:off x="6646604" y="3927987"/>
              <a:ext cx="2011680" cy="297426"/>
            </a:xfrm>
            <a:prstGeom prst="rect">
              <a:avLst/>
            </a:prstGeom>
            <a:effectLst>
              <a:glow rad="228600">
                <a:schemeClr val="accent2">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Action</a:t>
              </a:r>
            </a:p>
          </p:txBody>
        </p:sp>
        <p:sp>
          <p:nvSpPr>
            <p:cNvPr id="7" name="Rectangle 6">
              <a:extLst>
                <a:ext uri="{FF2B5EF4-FFF2-40B4-BE49-F238E27FC236}">
                  <a16:creationId xmlns:a16="http://schemas.microsoft.com/office/drawing/2014/main" id="{94F27A37-4639-3040-E1D2-A29C055845B2}"/>
                </a:ext>
              </a:extLst>
            </p:cNvPr>
            <p:cNvSpPr/>
            <p:nvPr/>
          </p:nvSpPr>
          <p:spPr>
            <a:xfrm>
              <a:off x="9158744" y="3825240"/>
              <a:ext cx="1645920" cy="502920"/>
            </a:xfrm>
            <a:prstGeom prst="rect">
              <a:avLst/>
            </a:prstGeom>
            <a:solidFill>
              <a:schemeClr val="bg2">
                <a:lumMod val="10000"/>
              </a:schemeClr>
            </a:solidFill>
            <a:effectLst>
              <a:glow rad="228600">
                <a:schemeClr val="accent2">
                  <a:satMod val="175000"/>
                  <a:alpha val="40000"/>
                </a:schemeClr>
              </a:glo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Outcomes, e.g., </a:t>
              </a:r>
              <a:br>
                <a:rPr lang="en-US" sz="1400" dirty="0"/>
              </a:br>
              <a:r>
                <a:rPr lang="en-US" sz="1400" dirty="0"/>
                <a:t>brand preferences</a:t>
              </a:r>
            </a:p>
          </p:txBody>
        </p:sp>
        <p:cxnSp>
          <p:nvCxnSpPr>
            <p:cNvPr id="12" name="Straight Arrow Connector 11">
              <a:extLst>
                <a:ext uri="{FF2B5EF4-FFF2-40B4-BE49-F238E27FC236}">
                  <a16:creationId xmlns:a16="http://schemas.microsoft.com/office/drawing/2014/main" id="{085B1F22-3A81-2B71-3B9F-B97F567A5794}"/>
                </a:ext>
              </a:extLst>
            </p:cNvPr>
            <p:cNvCxnSpPr/>
            <p:nvPr/>
          </p:nvCxnSpPr>
          <p:spPr>
            <a:xfrm>
              <a:off x="3854245" y="3569110"/>
              <a:ext cx="560439" cy="256130"/>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DE314990-CF55-F0E5-4D7F-B6129F3E4D69}"/>
                </a:ext>
              </a:extLst>
            </p:cNvPr>
            <p:cNvCxnSpPr>
              <a:cxnSpLocks/>
            </p:cNvCxnSpPr>
            <p:nvPr/>
          </p:nvCxnSpPr>
          <p:spPr>
            <a:xfrm flipV="1">
              <a:off x="3854244" y="4319558"/>
              <a:ext cx="560439" cy="256130"/>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F37C50CA-DDD7-2547-7393-82A004D579F6}"/>
                </a:ext>
              </a:extLst>
            </p:cNvPr>
            <p:cNvCxnSpPr>
              <a:cxnSpLocks/>
            </p:cNvCxnSpPr>
            <p:nvPr/>
          </p:nvCxnSpPr>
          <p:spPr>
            <a:xfrm>
              <a:off x="6224801" y="4076700"/>
              <a:ext cx="343146" cy="0"/>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DA53866B-47A4-B84F-858E-A03A54E6F1E7}"/>
                </a:ext>
              </a:extLst>
            </p:cNvPr>
            <p:cNvCxnSpPr>
              <a:cxnSpLocks/>
            </p:cNvCxnSpPr>
            <p:nvPr/>
          </p:nvCxnSpPr>
          <p:spPr>
            <a:xfrm>
              <a:off x="8736941" y="4076700"/>
              <a:ext cx="343146" cy="0"/>
            </a:xfrm>
            <a:prstGeom prst="straightConnector1">
              <a:avLst/>
            </a:prstGeom>
            <a:ln w="28575">
              <a:tailEnd type="triangle"/>
            </a:ln>
          </p:spPr>
          <p:style>
            <a:lnRef idx="2">
              <a:schemeClr val="accent1"/>
            </a:lnRef>
            <a:fillRef idx="0">
              <a:schemeClr val="accent1"/>
            </a:fillRef>
            <a:effectRef idx="1">
              <a:schemeClr val="accent1"/>
            </a:effectRef>
            <a:fontRef idx="minor">
              <a:schemeClr val="tx1"/>
            </a:fontRef>
          </p:style>
        </p:cxnSp>
      </p:grpSp>
      <p:sp>
        <p:nvSpPr>
          <p:cNvPr id="21" name="TextBox 20">
            <a:extLst>
              <a:ext uri="{FF2B5EF4-FFF2-40B4-BE49-F238E27FC236}">
                <a16:creationId xmlns:a16="http://schemas.microsoft.com/office/drawing/2014/main" id="{10687361-B386-339A-A73F-A0873B8F5266}"/>
              </a:ext>
            </a:extLst>
          </p:cNvPr>
          <p:cNvSpPr txBox="1"/>
          <p:nvPr/>
        </p:nvSpPr>
        <p:spPr>
          <a:xfrm>
            <a:off x="511278" y="2512110"/>
            <a:ext cx="10304207" cy="1200329"/>
          </a:xfrm>
          <a:prstGeom prst="rect">
            <a:avLst/>
          </a:prstGeom>
          <a:noFill/>
        </p:spPr>
        <p:txBody>
          <a:bodyPr wrap="square" rtlCol="0">
            <a:spAutoFit/>
          </a:bodyPr>
          <a:lstStyle/>
          <a:p>
            <a:r>
              <a:rPr lang="en-US" b="1" dirty="0"/>
              <a:t>Motivating Conditions </a:t>
            </a:r>
            <a:r>
              <a:rPr lang="en-US" dirty="0"/>
              <a:t>are the current motivations the consumer is experiencing. They result from the interaction between personal characteristics and the current objective environment.</a:t>
            </a:r>
          </a:p>
          <a:p>
            <a:r>
              <a:rPr lang="en-US" dirty="0"/>
              <a:t>These include physiological and psychological needs. These can also be termed concerns and interests, essentially what matters to the consumer given their current motivations. </a:t>
            </a:r>
          </a:p>
        </p:txBody>
      </p:sp>
      <p:sp>
        <p:nvSpPr>
          <p:cNvPr id="22" name="TextBox 21">
            <a:extLst>
              <a:ext uri="{FF2B5EF4-FFF2-40B4-BE49-F238E27FC236}">
                <a16:creationId xmlns:a16="http://schemas.microsoft.com/office/drawing/2014/main" id="{CE309E16-6D1A-C710-10C1-7ED5CE6B16E5}"/>
              </a:ext>
            </a:extLst>
          </p:cNvPr>
          <p:cNvSpPr txBox="1"/>
          <p:nvPr/>
        </p:nvSpPr>
        <p:spPr>
          <a:xfrm>
            <a:off x="511278" y="3747514"/>
            <a:ext cx="10304207" cy="646331"/>
          </a:xfrm>
          <a:prstGeom prst="rect">
            <a:avLst/>
          </a:prstGeom>
          <a:noFill/>
        </p:spPr>
        <p:txBody>
          <a:bodyPr wrap="square" rtlCol="0">
            <a:spAutoFit/>
          </a:bodyPr>
          <a:lstStyle/>
          <a:p>
            <a:r>
              <a:rPr lang="en-US" b="1" dirty="0"/>
              <a:t>Action</a:t>
            </a:r>
            <a:r>
              <a:rPr lang="en-US" dirty="0"/>
              <a:t> refers to a consumer’s activity resulting from their current motivation, e.g., drinking a beer, donating money, wearing a certain suit, etc. These are what necessitate a brand preference.</a:t>
            </a:r>
          </a:p>
        </p:txBody>
      </p:sp>
      <p:sp>
        <p:nvSpPr>
          <p:cNvPr id="5" name="TextBox 4">
            <a:extLst>
              <a:ext uri="{FF2B5EF4-FFF2-40B4-BE49-F238E27FC236}">
                <a16:creationId xmlns:a16="http://schemas.microsoft.com/office/drawing/2014/main" id="{661952F2-FB0B-F82F-51EB-3B6CE3D403DE}"/>
              </a:ext>
            </a:extLst>
          </p:cNvPr>
          <p:cNvSpPr txBox="1"/>
          <p:nvPr/>
        </p:nvSpPr>
        <p:spPr>
          <a:xfrm>
            <a:off x="511278" y="4523169"/>
            <a:ext cx="10304207" cy="1200329"/>
          </a:xfrm>
          <a:prstGeom prst="rect">
            <a:avLst/>
          </a:prstGeom>
          <a:noFill/>
        </p:spPr>
        <p:txBody>
          <a:bodyPr wrap="square" rtlCol="0">
            <a:spAutoFit/>
          </a:bodyPr>
          <a:lstStyle/>
          <a:p>
            <a:r>
              <a:rPr lang="en-US" b="1" dirty="0"/>
              <a:t>Outcomes</a:t>
            </a:r>
            <a:r>
              <a:rPr lang="en-US" dirty="0"/>
              <a:t> refers to the consumers brand preferences for the particular action, based on the consumers’ perception of the brand’s ability to meet their motivation. For instance, when a consumer decides to drink a soda, their brand preference will depend on their current motivation and their perceptions of the available brands (see Fennell, 1978, for an elaboration on this.</a:t>
            </a:r>
          </a:p>
        </p:txBody>
      </p:sp>
      <p:sp>
        <p:nvSpPr>
          <p:cNvPr id="8" name="TextBox 7">
            <a:extLst>
              <a:ext uri="{FF2B5EF4-FFF2-40B4-BE49-F238E27FC236}">
                <a16:creationId xmlns:a16="http://schemas.microsoft.com/office/drawing/2014/main" id="{0B2D454A-C264-5554-B344-271E36B34974}"/>
              </a:ext>
            </a:extLst>
          </p:cNvPr>
          <p:cNvSpPr txBox="1"/>
          <p:nvPr/>
        </p:nvSpPr>
        <p:spPr>
          <a:xfrm>
            <a:off x="4210007" y="89393"/>
            <a:ext cx="4899996" cy="646331"/>
          </a:xfrm>
          <a:prstGeom prst="rect">
            <a:avLst/>
          </a:prstGeom>
          <a:noFill/>
        </p:spPr>
        <p:txBody>
          <a:bodyPr wrap="none" rtlCol="0">
            <a:spAutoFit/>
          </a:bodyPr>
          <a:lstStyle/>
          <a:p>
            <a:pPr algn="ctr"/>
            <a:r>
              <a:rPr lang="en-US" b="1" dirty="0"/>
              <a:t>Simplified Model adapted from Fennell, 1988 </a:t>
            </a:r>
            <a:br>
              <a:rPr lang="en-US" b="1" dirty="0"/>
            </a:br>
            <a:r>
              <a:rPr lang="en-US" b="1" dirty="0"/>
              <a:t>and used in this study</a:t>
            </a:r>
          </a:p>
        </p:txBody>
      </p:sp>
    </p:spTree>
    <p:extLst>
      <p:ext uri="{BB962C8B-B14F-4D97-AF65-F5344CB8AC3E}">
        <p14:creationId xmlns:p14="http://schemas.microsoft.com/office/powerpoint/2010/main" val="2205086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95056-9891-859E-6B63-4A5D650DDD3D}"/>
              </a:ext>
            </a:extLst>
          </p:cNvPr>
          <p:cNvSpPr>
            <a:spLocks noGrp="1"/>
          </p:cNvSpPr>
          <p:nvPr>
            <p:ph type="title"/>
          </p:nvPr>
        </p:nvSpPr>
        <p:spPr/>
        <p:txBody>
          <a:bodyPr/>
          <a:lstStyle/>
          <a:p>
            <a:r>
              <a:rPr lang="en-US" dirty="0"/>
              <a:t>Methods</a:t>
            </a:r>
          </a:p>
        </p:txBody>
      </p:sp>
      <p:sp>
        <p:nvSpPr>
          <p:cNvPr id="3" name="Content Placeholder 2">
            <a:extLst>
              <a:ext uri="{FF2B5EF4-FFF2-40B4-BE49-F238E27FC236}">
                <a16:creationId xmlns:a16="http://schemas.microsoft.com/office/drawing/2014/main" id="{0FE7AE38-54CC-FB85-F7C5-5BDFA90D873E}"/>
              </a:ext>
            </a:extLst>
          </p:cNvPr>
          <p:cNvSpPr>
            <a:spLocks noGrp="1"/>
          </p:cNvSpPr>
          <p:nvPr>
            <p:ph idx="1"/>
          </p:nvPr>
        </p:nvSpPr>
        <p:spPr/>
        <p:txBody>
          <a:bodyPr/>
          <a:lstStyle/>
          <a:p>
            <a:r>
              <a:rPr lang="en-US" dirty="0"/>
              <a:t>National survey of beer drinkers</a:t>
            </a:r>
          </a:p>
          <a:p>
            <a:pPr lvl="1"/>
            <a:r>
              <a:rPr lang="en-US" dirty="0"/>
              <a:t>33 brands</a:t>
            </a:r>
          </a:p>
          <a:p>
            <a:pPr lvl="1"/>
            <a:r>
              <a:rPr lang="en-US" dirty="0"/>
              <a:t>16 consumption environments</a:t>
            </a:r>
          </a:p>
          <a:p>
            <a:pPr lvl="1"/>
            <a:r>
              <a:rPr lang="en-US" dirty="0"/>
              <a:t>17 motivating conditions</a:t>
            </a:r>
          </a:p>
          <a:p>
            <a:r>
              <a:rPr lang="en-US" dirty="0"/>
              <a:t>Hierarchical Bayes Model to accommodate both within-person and across-person variation in brand preferences</a:t>
            </a:r>
          </a:p>
        </p:txBody>
      </p:sp>
    </p:spTree>
    <p:extLst>
      <p:ext uri="{BB962C8B-B14F-4D97-AF65-F5344CB8AC3E}">
        <p14:creationId xmlns:p14="http://schemas.microsoft.com/office/powerpoint/2010/main" val="2688416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041B3-8DAD-04EF-DECD-11BA6C64E8A4}"/>
              </a:ext>
            </a:extLst>
          </p:cNvPr>
          <p:cNvSpPr>
            <a:spLocks noGrp="1"/>
          </p:cNvSpPr>
          <p:nvPr>
            <p:ph type="title"/>
          </p:nvPr>
        </p:nvSpPr>
        <p:spPr/>
        <p:txBody>
          <a:bodyPr/>
          <a:lstStyle/>
          <a:p>
            <a:r>
              <a:rPr lang="en-US" dirty="0"/>
              <a:t>Summary of Findings</a:t>
            </a:r>
          </a:p>
        </p:txBody>
      </p:sp>
      <p:sp>
        <p:nvSpPr>
          <p:cNvPr id="3" name="Content Placeholder 2">
            <a:extLst>
              <a:ext uri="{FF2B5EF4-FFF2-40B4-BE49-F238E27FC236}">
                <a16:creationId xmlns:a16="http://schemas.microsoft.com/office/drawing/2014/main" id="{C95F7071-587D-8E6A-66DF-8D31B297D1B1}"/>
              </a:ext>
            </a:extLst>
          </p:cNvPr>
          <p:cNvSpPr>
            <a:spLocks noGrp="1"/>
          </p:cNvSpPr>
          <p:nvPr>
            <p:ph idx="1"/>
          </p:nvPr>
        </p:nvSpPr>
        <p:spPr/>
        <p:txBody>
          <a:bodyPr/>
          <a:lstStyle/>
          <a:p>
            <a:r>
              <a:rPr lang="en-US" dirty="0"/>
              <a:t>Including motivation variables significantly improved predictions of brand preference as compared to models including only respondent of environmental factors.</a:t>
            </a:r>
          </a:p>
        </p:txBody>
      </p:sp>
    </p:spTree>
    <p:extLst>
      <p:ext uri="{BB962C8B-B14F-4D97-AF65-F5344CB8AC3E}">
        <p14:creationId xmlns:p14="http://schemas.microsoft.com/office/powerpoint/2010/main" val="1776182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45B0F-1704-8BBD-0054-68BDA54E65A8}"/>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059BFA5E-6142-09FC-68E4-2DA469F25C84}"/>
              </a:ext>
            </a:extLst>
          </p:cNvPr>
          <p:cNvSpPr>
            <a:spLocks noGrp="1"/>
          </p:cNvSpPr>
          <p:nvPr>
            <p:ph idx="1"/>
          </p:nvPr>
        </p:nvSpPr>
        <p:spPr/>
        <p:txBody>
          <a:bodyPr/>
          <a:lstStyle/>
          <a:p>
            <a:r>
              <a:rPr lang="en-US" dirty="0"/>
              <a:t>The person-activity occasion is the appropriate unit of analysis for consumer decision-making</a:t>
            </a:r>
          </a:p>
          <a:p>
            <a:r>
              <a:rPr lang="en-US" dirty="0"/>
              <a:t>Consumer decisions are not only influenced by who the consumer is or the environment where they find themselves, what they are feeling in the moment shapes brand choice.</a:t>
            </a:r>
          </a:p>
        </p:txBody>
      </p:sp>
    </p:spTree>
    <p:extLst>
      <p:ext uri="{BB962C8B-B14F-4D97-AF65-F5344CB8AC3E}">
        <p14:creationId xmlns:p14="http://schemas.microsoft.com/office/powerpoint/2010/main" val="1445406571"/>
      </p:ext>
    </p:extLst>
  </p:cSld>
  <p:clrMapOvr>
    <a:masterClrMapping/>
  </p:clrMapOvr>
</p:sld>
</file>

<file path=ppt/theme/theme1.xml><?xml version="1.0" encoding="utf-8"?>
<a:theme xmlns:a="http://schemas.openxmlformats.org/drawingml/2006/main" name="FSI Theme_Dad">
  <a:themeElements>
    <a:clrScheme name="Custom 2">
      <a:dk1>
        <a:srgbClr val="333333"/>
      </a:dk1>
      <a:lt1>
        <a:sysClr val="window" lastClr="FFFFFF"/>
      </a:lt1>
      <a:dk2>
        <a:srgbClr val="905B24"/>
      </a:dk2>
      <a:lt2>
        <a:srgbClr val="E9E8E9"/>
      </a:lt2>
      <a:accent1>
        <a:srgbClr val="455E54"/>
      </a:accent1>
      <a:accent2>
        <a:srgbClr val="919469"/>
      </a:accent2>
      <a:accent3>
        <a:srgbClr val="879E8E"/>
      </a:accent3>
      <a:accent4>
        <a:srgbClr val="C19B60"/>
      </a:accent4>
      <a:accent5>
        <a:srgbClr val="333333"/>
      </a:accent5>
      <a:accent6>
        <a:srgbClr val="E9E8E9"/>
      </a:accent6>
      <a:hlink>
        <a:srgbClr val="0563C1"/>
      </a:hlink>
      <a:folHlink>
        <a:srgbClr val="954F72"/>
      </a:folHlink>
    </a:clrScheme>
    <a:fontScheme name="Custom 3">
      <a:majorFont>
        <a:latin typeface="Tahoma"/>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SI Theme_Dad" id="{95E280C2-A9B0-4FE6-A17E-7C29879619B7}" vid="{3FB6078F-0D7F-4555-8A6F-4C8FC96BB52C}"/>
    </a:ext>
  </a:extLst>
</a:theme>
</file>

<file path=docProps/app.xml><?xml version="1.0" encoding="utf-8"?>
<Properties xmlns="http://schemas.openxmlformats.org/officeDocument/2006/extended-properties" xmlns:vt="http://schemas.openxmlformats.org/officeDocument/2006/docPropsVTypes">
  <Template>FSI Theme_Dad</Template>
  <TotalTime>9738</TotalTime>
  <Words>1269</Words>
  <Application>Microsoft Office PowerPoint</Application>
  <PresentationFormat>Widescreen</PresentationFormat>
  <Paragraphs>81</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Open Sans</vt:lpstr>
      <vt:lpstr>Tahoma</vt:lpstr>
      <vt:lpstr>Times New Roman</vt:lpstr>
      <vt:lpstr>FSI Theme_Dad</vt:lpstr>
      <vt:lpstr>Modeling Variation in Brand Preference: The Roles of Objective Environment and Motivating Conditions</vt:lpstr>
      <vt:lpstr>Summary</vt:lpstr>
      <vt:lpstr>Comments by John Story</vt:lpstr>
      <vt:lpstr>Definitions/Clarifications</vt:lpstr>
      <vt:lpstr>PowerPoint Presentation</vt:lpstr>
      <vt:lpstr>PowerPoint Presentation</vt:lpstr>
      <vt:lpstr>Methods</vt:lpstr>
      <vt:lpstr>Summary of Findings</vt:lpstr>
      <vt:lpstr>Conclusions</vt:lpstr>
      <vt:lpstr>PowerPoint Presentation</vt:lpstr>
      <vt:lpstr>Extension and Application </vt:lpstr>
      <vt:lpstr>Appetite Example for Autos</vt:lpstr>
      <vt:lpstr>Appetite Example for Autos (continued)</vt:lpstr>
      <vt:lpstr>Appetite Example for Tourism</vt:lpstr>
      <vt:lpstr>Applications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Story</dc:creator>
  <cp:lastModifiedBy>John Story</cp:lastModifiedBy>
  <cp:revision>1</cp:revision>
  <dcterms:created xsi:type="dcterms:W3CDTF">2025-06-01T21:03:54Z</dcterms:created>
  <dcterms:modified xsi:type="dcterms:W3CDTF">2025-08-18T22:20:40Z</dcterms:modified>
</cp:coreProperties>
</file>