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2" r:id="rId4"/>
    <p:sldId id="257" r:id="rId5"/>
    <p:sldId id="289" r:id="rId6"/>
    <p:sldId id="258" r:id="rId7"/>
    <p:sldId id="283" r:id="rId8"/>
    <p:sldId id="259" r:id="rId9"/>
    <p:sldId id="260" r:id="rId10"/>
    <p:sldId id="261" r:id="rId11"/>
    <p:sldId id="262" r:id="rId12"/>
    <p:sldId id="269" r:id="rId13"/>
    <p:sldId id="270" r:id="rId14"/>
    <p:sldId id="272" r:id="rId15"/>
    <p:sldId id="263" r:id="rId16"/>
    <p:sldId id="264" r:id="rId17"/>
    <p:sldId id="265" r:id="rId18"/>
    <p:sldId id="266" r:id="rId19"/>
    <p:sldId id="267" r:id="rId20"/>
    <p:sldId id="273" r:id="rId21"/>
    <p:sldId id="274" r:id="rId22"/>
    <p:sldId id="279" r:id="rId23"/>
    <p:sldId id="275" r:id="rId24"/>
    <p:sldId id="276" r:id="rId25"/>
    <p:sldId id="277" r:id="rId26"/>
    <p:sldId id="278" r:id="rId27"/>
    <p:sldId id="280" r:id="rId28"/>
    <p:sldId id="284" r:id="rId29"/>
    <p:sldId id="287" r:id="rId30"/>
    <p:sldId id="288"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9"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5E021D7E-17E2-4DF7-BDA6-7D8DA05E0292}"/>
    <pc:docChg chg="undo custSel addSld modSld">
      <pc:chgData name="John Story" userId="95f86f19d44503da" providerId="LiveId" clId="{5E021D7E-17E2-4DF7-BDA6-7D8DA05E0292}" dt="2023-01-17T15:03:47.138" v="701" actId="20577"/>
      <pc:docMkLst>
        <pc:docMk/>
      </pc:docMkLst>
      <pc:sldChg chg="modSp mod">
        <pc:chgData name="John Story" userId="95f86f19d44503da" providerId="LiveId" clId="{5E021D7E-17E2-4DF7-BDA6-7D8DA05E0292}" dt="2023-01-17T14:39:12.110" v="101" actId="20577"/>
        <pc:sldMkLst>
          <pc:docMk/>
          <pc:sldMk cId="2271837022" sldId="256"/>
        </pc:sldMkLst>
      </pc:sldChg>
      <pc:sldChg chg="modSp mod">
        <pc:chgData name="John Story" userId="95f86f19d44503da" providerId="LiveId" clId="{5E021D7E-17E2-4DF7-BDA6-7D8DA05E0292}" dt="2023-01-17T14:36:05.805" v="90" actId="20577"/>
        <pc:sldMkLst>
          <pc:docMk/>
          <pc:sldMk cId="296285912" sldId="257"/>
        </pc:sldMkLst>
      </pc:sldChg>
      <pc:sldChg chg="modSp new mod">
        <pc:chgData name="John Story" userId="95f86f19d44503da" providerId="LiveId" clId="{5E021D7E-17E2-4DF7-BDA6-7D8DA05E0292}" dt="2023-01-17T14:54:19.853" v="203" actId="20577"/>
        <pc:sldMkLst>
          <pc:docMk/>
          <pc:sldMk cId="156798462" sldId="284"/>
        </pc:sldMkLst>
      </pc:sldChg>
      <pc:sldChg chg="modSp add mod">
        <pc:chgData name="John Story" userId="95f86f19d44503da" providerId="LiveId" clId="{5E021D7E-17E2-4DF7-BDA6-7D8DA05E0292}" dt="2023-01-17T15:02:53.040" v="697" actId="27636"/>
        <pc:sldMkLst>
          <pc:docMk/>
          <pc:sldMk cId="54612185" sldId="285"/>
        </pc:sldMkLst>
      </pc:sldChg>
      <pc:sldChg chg="add">
        <pc:chgData name="John Story" userId="95f86f19d44503da" providerId="LiveId" clId="{5E021D7E-17E2-4DF7-BDA6-7D8DA05E0292}" dt="2023-01-17T14:45:13.563" v="104"/>
        <pc:sldMkLst>
          <pc:docMk/>
          <pc:sldMk cId="2869546998" sldId="286"/>
        </pc:sldMkLst>
      </pc:sldChg>
      <pc:sldChg chg="modSp add mod">
        <pc:chgData name="John Story" userId="95f86f19d44503da" providerId="LiveId" clId="{5E021D7E-17E2-4DF7-BDA6-7D8DA05E0292}" dt="2023-01-17T14:55:51.813" v="211" actId="20577"/>
        <pc:sldMkLst>
          <pc:docMk/>
          <pc:sldMk cId="270323925" sldId="287"/>
        </pc:sldMkLst>
      </pc:sldChg>
      <pc:sldChg chg="modSp add mod">
        <pc:chgData name="John Story" userId="95f86f19d44503da" providerId="LiveId" clId="{5E021D7E-17E2-4DF7-BDA6-7D8DA05E0292}" dt="2023-01-17T14:52:33.046" v="190" actId="20577"/>
        <pc:sldMkLst>
          <pc:docMk/>
          <pc:sldMk cId="3475891241" sldId="288"/>
        </pc:sldMkLst>
      </pc:sldChg>
      <pc:sldChg chg="modSp new mod">
        <pc:chgData name="John Story" userId="95f86f19d44503da" providerId="LiveId" clId="{5E021D7E-17E2-4DF7-BDA6-7D8DA05E0292}" dt="2023-01-17T15:03:47.138" v="701" actId="20577"/>
        <pc:sldMkLst>
          <pc:docMk/>
          <pc:sldMk cId="2719655664" sldId="289"/>
        </pc:sldMkLst>
      </pc:sldChg>
    </pc:docChg>
  </pc:docChgLst>
  <pc:docChgLst>
    <pc:chgData name="John Story" userId="95f86f19d44503da" providerId="LiveId" clId="{825B4B30-5848-4DF8-AEDF-E149F7BEF927}"/>
    <pc:docChg chg="undo custSel modSld">
      <pc:chgData name="John Story" userId="95f86f19d44503da" providerId="LiveId" clId="{825B4B30-5848-4DF8-AEDF-E149F7BEF927}" dt="2025-08-18T22:09:21.645" v="152" actId="1036"/>
      <pc:docMkLst>
        <pc:docMk/>
      </pc:docMkLst>
      <pc:sldChg chg="modSp">
        <pc:chgData name="John Story" userId="95f86f19d44503da" providerId="LiveId" clId="{825B4B30-5848-4DF8-AEDF-E149F7BEF927}" dt="2025-08-18T22:02:49.673" v="0"/>
        <pc:sldMkLst>
          <pc:docMk/>
          <pc:sldMk cId="2271837022" sldId="256"/>
        </pc:sldMkLst>
        <pc:spChg chg="mod">
          <ac:chgData name="John Story" userId="95f86f19d44503da" providerId="LiveId" clId="{825B4B30-5848-4DF8-AEDF-E149F7BEF927}" dt="2025-08-18T22:02:49.673" v="0"/>
          <ac:spMkLst>
            <pc:docMk/>
            <pc:sldMk cId="2271837022" sldId="256"/>
            <ac:spMk id="2" creationId="{1FC52627-7177-6CE6-4046-B4ACC014303A}"/>
          </ac:spMkLst>
        </pc:spChg>
        <pc:spChg chg="mod">
          <ac:chgData name="John Story" userId="95f86f19d44503da" providerId="LiveId" clId="{825B4B30-5848-4DF8-AEDF-E149F7BEF927}" dt="2025-08-18T22:02:49.673" v="0"/>
          <ac:spMkLst>
            <pc:docMk/>
            <pc:sldMk cId="2271837022" sldId="256"/>
            <ac:spMk id="3" creationId="{56936330-F84B-029C-E81C-C461C672C61B}"/>
          </ac:spMkLst>
        </pc:spChg>
      </pc:sldChg>
      <pc:sldChg chg="modSp">
        <pc:chgData name="John Story" userId="95f86f19d44503da" providerId="LiveId" clId="{825B4B30-5848-4DF8-AEDF-E149F7BEF927}" dt="2025-08-18T22:02:49.673" v="0"/>
        <pc:sldMkLst>
          <pc:docMk/>
          <pc:sldMk cId="296285912" sldId="257"/>
        </pc:sldMkLst>
        <pc:spChg chg="mod">
          <ac:chgData name="John Story" userId="95f86f19d44503da" providerId="LiveId" clId="{825B4B30-5848-4DF8-AEDF-E149F7BEF927}" dt="2025-08-18T22:02:49.673" v="0"/>
          <ac:spMkLst>
            <pc:docMk/>
            <pc:sldMk cId="296285912" sldId="257"/>
            <ac:spMk id="2" creationId="{1B26244F-1F03-09A4-A172-36F013C48E69}"/>
          </ac:spMkLst>
        </pc:spChg>
        <pc:spChg chg="mod">
          <ac:chgData name="John Story" userId="95f86f19d44503da" providerId="LiveId" clId="{825B4B30-5848-4DF8-AEDF-E149F7BEF927}" dt="2025-08-18T22:02:49.673" v="0"/>
          <ac:spMkLst>
            <pc:docMk/>
            <pc:sldMk cId="296285912" sldId="257"/>
            <ac:spMk id="3" creationId="{187B7B8C-2386-9B5B-2566-4A1ECE343530}"/>
          </ac:spMkLst>
        </pc:spChg>
      </pc:sldChg>
      <pc:sldChg chg="modSp">
        <pc:chgData name="John Story" userId="95f86f19d44503da" providerId="LiveId" clId="{825B4B30-5848-4DF8-AEDF-E149F7BEF927}" dt="2025-08-18T22:02:49.673" v="0"/>
        <pc:sldMkLst>
          <pc:docMk/>
          <pc:sldMk cId="518306250" sldId="258"/>
        </pc:sldMkLst>
        <pc:spChg chg="mod">
          <ac:chgData name="John Story" userId="95f86f19d44503da" providerId="LiveId" clId="{825B4B30-5848-4DF8-AEDF-E149F7BEF927}" dt="2025-08-18T22:02:49.673" v="0"/>
          <ac:spMkLst>
            <pc:docMk/>
            <pc:sldMk cId="518306250" sldId="258"/>
            <ac:spMk id="2" creationId="{7BCECAC1-A90D-F01B-E176-ABFEC65BF99F}"/>
          </ac:spMkLst>
        </pc:spChg>
        <pc:spChg chg="mod">
          <ac:chgData name="John Story" userId="95f86f19d44503da" providerId="LiveId" clId="{825B4B30-5848-4DF8-AEDF-E149F7BEF927}" dt="2025-08-18T22:02:49.673" v="0"/>
          <ac:spMkLst>
            <pc:docMk/>
            <pc:sldMk cId="518306250" sldId="258"/>
            <ac:spMk id="3" creationId="{E2F9098D-6B29-F5E6-83EA-2FA865B07D17}"/>
          </ac:spMkLst>
        </pc:spChg>
      </pc:sldChg>
      <pc:sldChg chg="modSp">
        <pc:chgData name="John Story" userId="95f86f19d44503da" providerId="LiveId" clId="{825B4B30-5848-4DF8-AEDF-E149F7BEF927}" dt="2025-08-18T22:02:49.673" v="0"/>
        <pc:sldMkLst>
          <pc:docMk/>
          <pc:sldMk cId="1310555952" sldId="259"/>
        </pc:sldMkLst>
        <pc:spChg chg="mod">
          <ac:chgData name="John Story" userId="95f86f19d44503da" providerId="LiveId" clId="{825B4B30-5848-4DF8-AEDF-E149F7BEF927}" dt="2025-08-18T22:02:49.673" v="0"/>
          <ac:spMkLst>
            <pc:docMk/>
            <pc:sldMk cId="1310555952" sldId="259"/>
            <ac:spMk id="2" creationId="{7BCECAC1-A90D-F01B-E176-ABFEC65BF99F}"/>
          </ac:spMkLst>
        </pc:spChg>
        <pc:spChg chg="mod">
          <ac:chgData name="John Story" userId="95f86f19d44503da" providerId="LiveId" clId="{825B4B30-5848-4DF8-AEDF-E149F7BEF927}" dt="2025-08-18T22:02:49.673" v="0"/>
          <ac:spMkLst>
            <pc:docMk/>
            <pc:sldMk cId="1310555952" sldId="259"/>
            <ac:spMk id="3" creationId="{E2F9098D-6B29-F5E6-83EA-2FA865B07D17}"/>
          </ac:spMkLst>
        </pc:spChg>
      </pc:sldChg>
      <pc:sldChg chg="modSp mod">
        <pc:chgData name="John Story" userId="95f86f19d44503da" providerId="LiveId" clId="{825B4B30-5848-4DF8-AEDF-E149F7BEF927}" dt="2025-08-18T22:03:46.826" v="3" actId="207"/>
        <pc:sldMkLst>
          <pc:docMk/>
          <pc:sldMk cId="657905024" sldId="260"/>
        </pc:sldMkLst>
        <pc:spChg chg="mod">
          <ac:chgData name="John Story" userId="95f86f19d44503da" providerId="LiveId" clId="{825B4B30-5848-4DF8-AEDF-E149F7BEF927}" dt="2025-08-18T22:03:46.826" v="3" actId="207"/>
          <ac:spMkLst>
            <pc:docMk/>
            <pc:sldMk cId="657905024" sldId="260"/>
            <ac:spMk id="2" creationId="{7BCECAC1-A90D-F01B-E176-ABFEC65BF99F}"/>
          </ac:spMkLst>
        </pc:spChg>
        <pc:spChg chg="mod">
          <ac:chgData name="John Story" userId="95f86f19d44503da" providerId="LiveId" clId="{825B4B30-5848-4DF8-AEDF-E149F7BEF927}" dt="2025-08-18T22:02:49.673" v="0"/>
          <ac:spMkLst>
            <pc:docMk/>
            <pc:sldMk cId="657905024" sldId="260"/>
            <ac:spMk id="3" creationId="{E2F9098D-6B29-F5E6-83EA-2FA865B07D17}"/>
          </ac:spMkLst>
        </pc:spChg>
      </pc:sldChg>
      <pc:sldChg chg="modSp">
        <pc:chgData name="John Story" userId="95f86f19d44503da" providerId="LiveId" clId="{825B4B30-5848-4DF8-AEDF-E149F7BEF927}" dt="2025-08-18T22:03:59.229" v="4"/>
        <pc:sldMkLst>
          <pc:docMk/>
          <pc:sldMk cId="4269308071" sldId="261"/>
        </pc:sldMkLst>
        <pc:spChg chg="mod">
          <ac:chgData name="John Story" userId="95f86f19d44503da" providerId="LiveId" clId="{825B4B30-5848-4DF8-AEDF-E149F7BEF927}" dt="2025-08-18T22:03:59.229" v="4"/>
          <ac:spMkLst>
            <pc:docMk/>
            <pc:sldMk cId="4269308071" sldId="261"/>
            <ac:spMk id="2" creationId="{7BCECAC1-A90D-F01B-E176-ABFEC65BF99F}"/>
          </ac:spMkLst>
        </pc:spChg>
        <pc:spChg chg="mod">
          <ac:chgData name="John Story" userId="95f86f19d44503da" providerId="LiveId" clId="{825B4B30-5848-4DF8-AEDF-E149F7BEF927}" dt="2025-08-18T22:02:49.673" v="0"/>
          <ac:spMkLst>
            <pc:docMk/>
            <pc:sldMk cId="4269308071" sldId="261"/>
            <ac:spMk id="3" creationId="{E2F9098D-6B29-F5E6-83EA-2FA865B07D17}"/>
          </ac:spMkLst>
        </pc:spChg>
      </pc:sldChg>
      <pc:sldChg chg="modSp">
        <pc:chgData name="John Story" userId="95f86f19d44503da" providerId="LiveId" clId="{825B4B30-5848-4DF8-AEDF-E149F7BEF927}" dt="2025-08-18T22:04:05.923" v="5"/>
        <pc:sldMkLst>
          <pc:docMk/>
          <pc:sldMk cId="2000432543" sldId="262"/>
        </pc:sldMkLst>
        <pc:spChg chg="mod">
          <ac:chgData name="John Story" userId="95f86f19d44503da" providerId="LiveId" clId="{825B4B30-5848-4DF8-AEDF-E149F7BEF927}" dt="2025-08-18T22:04:05.923" v="5"/>
          <ac:spMkLst>
            <pc:docMk/>
            <pc:sldMk cId="2000432543" sldId="262"/>
            <ac:spMk id="2" creationId="{7BCECAC1-A90D-F01B-E176-ABFEC65BF99F}"/>
          </ac:spMkLst>
        </pc:spChg>
        <pc:spChg chg="mod">
          <ac:chgData name="John Story" userId="95f86f19d44503da" providerId="LiveId" clId="{825B4B30-5848-4DF8-AEDF-E149F7BEF927}" dt="2025-08-18T22:02:49.673" v="0"/>
          <ac:spMkLst>
            <pc:docMk/>
            <pc:sldMk cId="2000432543" sldId="262"/>
            <ac:spMk id="3" creationId="{E2F9098D-6B29-F5E6-83EA-2FA865B07D17}"/>
          </ac:spMkLst>
        </pc:spChg>
      </pc:sldChg>
      <pc:sldChg chg="modSp">
        <pc:chgData name="John Story" userId="95f86f19d44503da" providerId="LiveId" clId="{825B4B30-5848-4DF8-AEDF-E149F7BEF927}" dt="2025-08-18T22:04:32.388" v="9"/>
        <pc:sldMkLst>
          <pc:docMk/>
          <pc:sldMk cId="3372909177" sldId="263"/>
        </pc:sldMkLst>
        <pc:spChg chg="mod">
          <ac:chgData name="John Story" userId="95f86f19d44503da" providerId="LiveId" clId="{825B4B30-5848-4DF8-AEDF-E149F7BEF927}" dt="2025-08-18T22:04:32.388" v="9"/>
          <ac:spMkLst>
            <pc:docMk/>
            <pc:sldMk cId="3372909177" sldId="263"/>
            <ac:spMk id="2" creationId="{7BCECAC1-A90D-F01B-E176-ABFEC65BF99F}"/>
          </ac:spMkLst>
        </pc:spChg>
        <pc:spChg chg="mod">
          <ac:chgData name="John Story" userId="95f86f19d44503da" providerId="LiveId" clId="{825B4B30-5848-4DF8-AEDF-E149F7BEF927}" dt="2025-08-18T22:02:49.673" v="0"/>
          <ac:spMkLst>
            <pc:docMk/>
            <pc:sldMk cId="3372909177" sldId="263"/>
            <ac:spMk id="3" creationId="{E2F9098D-6B29-F5E6-83EA-2FA865B07D17}"/>
          </ac:spMkLst>
        </pc:spChg>
      </pc:sldChg>
      <pc:sldChg chg="modSp">
        <pc:chgData name="John Story" userId="95f86f19d44503da" providerId="LiveId" clId="{825B4B30-5848-4DF8-AEDF-E149F7BEF927}" dt="2025-08-18T22:04:39.491" v="10"/>
        <pc:sldMkLst>
          <pc:docMk/>
          <pc:sldMk cId="3449382997" sldId="264"/>
        </pc:sldMkLst>
        <pc:spChg chg="mod">
          <ac:chgData name="John Story" userId="95f86f19d44503da" providerId="LiveId" clId="{825B4B30-5848-4DF8-AEDF-E149F7BEF927}" dt="2025-08-18T22:04:39.491" v="10"/>
          <ac:spMkLst>
            <pc:docMk/>
            <pc:sldMk cId="3449382997" sldId="264"/>
            <ac:spMk id="2" creationId="{7BCECAC1-A90D-F01B-E176-ABFEC65BF99F}"/>
          </ac:spMkLst>
        </pc:spChg>
        <pc:spChg chg="mod">
          <ac:chgData name="John Story" userId="95f86f19d44503da" providerId="LiveId" clId="{825B4B30-5848-4DF8-AEDF-E149F7BEF927}" dt="2025-08-18T22:02:49.673" v="0"/>
          <ac:spMkLst>
            <pc:docMk/>
            <pc:sldMk cId="3449382997" sldId="264"/>
            <ac:spMk id="3" creationId="{E2F9098D-6B29-F5E6-83EA-2FA865B07D17}"/>
          </ac:spMkLst>
        </pc:spChg>
      </pc:sldChg>
      <pc:sldChg chg="modSp">
        <pc:chgData name="John Story" userId="95f86f19d44503da" providerId="LiveId" clId="{825B4B30-5848-4DF8-AEDF-E149F7BEF927}" dt="2025-08-18T22:04:46.717" v="11"/>
        <pc:sldMkLst>
          <pc:docMk/>
          <pc:sldMk cId="3845463401" sldId="265"/>
        </pc:sldMkLst>
        <pc:spChg chg="mod">
          <ac:chgData name="John Story" userId="95f86f19d44503da" providerId="LiveId" clId="{825B4B30-5848-4DF8-AEDF-E149F7BEF927}" dt="2025-08-18T22:04:46.717" v="11"/>
          <ac:spMkLst>
            <pc:docMk/>
            <pc:sldMk cId="3845463401" sldId="265"/>
            <ac:spMk id="2" creationId="{7BCECAC1-A90D-F01B-E176-ABFEC65BF99F}"/>
          </ac:spMkLst>
        </pc:spChg>
        <pc:spChg chg="mod">
          <ac:chgData name="John Story" userId="95f86f19d44503da" providerId="LiveId" clId="{825B4B30-5848-4DF8-AEDF-E149F7BEF927}" dt="2025-08-18T22:02:49.673" v="0"/>
          <ac:spMkLst>
            <pc:docMk/>
            <pc:sldMk cId="3845463401" sldId="265"/>
            <ac:spMk id="3" creationId="{E2F9098D-6B29-F5E6-83EA-2FA865B07D17}"/>
          </ac:spMkLst>
        </pc:spChg>
      </pc:sldChg>
      <pc:sldChg chg="modSp">
        <pc:chgData name="John Story" userId="95f86f19d44503da" providerId="LiveId" clId="{825B4B30-5848-4DF8-AEDF-E149F7BEF927}" dt="2025-08-18T22:04:53.082" v="12"/>
        <pc:sldMkLst>
          <pc:docMk/>
          <pc:sldMk cId="988143101" sldId="266"/>
        </pc:sldMkLst>
        <pc:spChg chg="mod">
          <ac:chgData name="John Story" userId="95f86f19d44503da" providerId="LiveId" clId="{825B4B30-5848-4DF8-AEDF-E149F7BEF927}" dt="2025-08-18T22:04:53.082" v="12"/>
          <ac:spMkLst>
            <pc:docMk/>
            <pc:sldMk cId="988143101" sldId="266"/>
            <ac:spMk id="2" creationId="{7BCECAC1-A90D-F01B-E176-ABFEC65BF99F}"/>
          </ac:spMkLst>
        </pc:spChg>
        <pc:spChg chg="mod">
          <ac:chgData name="John Story" userId="95f86f19d44503da" providerId="LiveId" clId="{825B4B30-5848-4DF8-AEDF-E149F7BEF927}" dt="2025-08-18T22:02:49.673" v="0"/>
          <ac:spMkLst>
            <pc:docMk/>
            <pc:sldMk cId="988143101" sldId="266"/>
            <ac:spMk id="3" creationId="{E2F9098D-6B29-F5E6-83EA-2FA865B07D17}"/>
          </ac:spMkLst>
        </pc:spChg>
      </pc:sldChg>
      <pc:sldChg chg="modSp">
        <pc:chgData name="John Story" userId="95f86f19d44503da" providerId="LiveId" clId="{825B4B30-5848-4DF8-AEDF-E149F7BEF927}" dt="2025-08-18T22:05:01.835" v="13"/>
        <pc:sldMkLst>
          <pc:docMk/>
          <pc:sldMk cId="526643264" sldId="267"/>
        </pc:sldMkLst>
        <pc:spChg chg="mod">
          <ac:chgData name="John Story" userId="95f86f19d44503da" providerId="LiveId" clId="{825B4B30-5848-4DF8-AEDF-E149F7BEF927}" dt="2025-08-18T22:05:01.835" v="13"/>
          <ac:spMkLst>
            <pc:docMk/>
            <pc:sldMk cId="526643264" sldId="267"/>
            <ac:spMk id="2" creationId="{7BCECAC1-A90D-F01B-E176-ABFEC65BF99F}"/>
          </ac:spMkLst>
        </pc:spChg>
        <pc:spChg chg="mod">
          <ac:chgData name="John Story" userId="95f86f19d44503da" providerId="LiveId" clId="{825B4B30-5848-4DF8-AEDF-E149F7BEF927}" dt="2025-08-18T22:02:49.673" v="0"/>
          <ac:spMkLst>
            <pc:docMk/>
            <pc:sldMk cId="526643264" sldId="267"/>
            <ac:spMk id="3" creationId="{E2F9098D-6B29-F5E6-83EA-2FA865B07D17}"/>
          </ac:spMkLst>
        </pc:spChg>
      </pc:sldChg>
      <pc:sldChg chg="modSp">
        <pc:chgData name="John Story" userId="95f86f19d44503da" providerId="LiveId" clId="{825B4B30-5848-4DF8-AEDF-E149F7BEF927}" dt="2025-08-18T22:04:13.403" v="6"/>
        <pc:sldMkLst>
          <pc:docMk/>
          <pc:sldMk cId="2068427365" sldId="269"/>
        </pc:sldMkLst>
        <pc:spChg chg="mod">
          <ac:chgData name="John Story" userId="95f86f19d44503da" providerId="LiveId" clId="{825B4B30-5848-4DF8-AEDF-E149F7BEF927}" dt="2025-08-18T22:04:13.403" v="6"/>
          <ac:spMkLst>
            <pc:docMk/>
            <pc:sldMk cId="2068427365" sldId="269"/>
            <ac:spMk id="2" creationId="{7BCECAC1-A90D-F01B-E176-ABFEC65BF99F}"/>
          </ac:spMkLst>
        </pc:spChg>
        <pc:spChg chg="mod">
          <ac:chgData name="John Story" userId="95f86f19d44503da" providerId="LiveId" clId="{825B4B30-5848-4DF8-AEDF-E149F7BEF927}" dt="2025-08-18T22:02:49.673" v="0"/>
          <ac:spMkLst>
            <pc:docMk/>
            <pc:sldMk cId="2068427365" sldId="269"/>
            <ac:spMk id="3" creationId="{E2F9098D-6B29-F5E6-83EA-2FA865B07D17}"/>
          </ac:spMkLst>
        </pc:spChg>
      </pc:sldChg>
      <pc:sldChg chg="modSp">
        <pc:chgData name="John Story" userId="95f86f19d44503da" providerId="LiveId" clId="{825B4B30-5848-4DF8-AEDF-E149F7BEF927}" dt="2025-08-18T22:04:19.422" v="7"/>
        <pc:sldMkLst>
          <pc:docMk/>
          <pc:sldMk cId="375290443" sldId="270"/>
        </pc:sldMkLst>
        <pc:spChg chg="mod">
          <ac:chgData name="John Story" userId="95f86f19d44503da" providerId="LiveId" clId="{825B4B30-5848-4DF8-AEDF-E149F7BEF927}" dt="2025-08-18T22:04:19.422" v="7"/>
          <ac:spMkLst>
            <pc:docMk/>
            <pc:sldMk cId="375290443" sldId="270"/>
            <ac:spMk id="2" creationId="{7BCECAC1-A90D-F01B-E176-ABFEC65BF99F}"/>
          </ac:spMkLst>
        </pc:spChg>
        <pc:spChg chg="mod">
          <ac:chgData name="John Story" userId="95f86f19d44503da" providerId="LiveId" clId="{825B4B30-5848-4DF8-AEDF-E149F7BEF927}" dt="2025-08-18T22:02:49.673" v="0"/>
          <ac:spMkLst>
            <pc:docMk/>
            <pc:sldMk cId="375290443" sldId="270"/>
            <ac:spMk id="3" creationId="{E2F9098D-6B29-F5E6-83EA-2FA865B07D17}"/>
          </ac:spMkLst>
        </pc:spChg>
      </pc:sldChg>
      <pc:sldChg chg="modSp">
        <pc:chgData name="John Story" userId="95f86f19d44503da" providerId="LiveId" clId="{825B4B30-5848-4DF8-AEDF-E149F7BEF927}" dt="2025-08-18T22:04:25.797" v="8"/>
        <pc:sldMkLst>
          <pc:docMk/>
          <pc:sldMk cId="2486999731" sldId="272"/>
        </pc:sldMkLst>
        <pc:spChg chg="mod">
          <ac:chgData name="John Story" userId="95f86f19d44503da" providerId="LiveId" clId="{825B4B30-5848-4DF8-AEDF-E149F7BEF927}" dt="2025-08-18T22:04:25.797" v="8"/>
          <ac:spMkLst>
            <pc:docMk/>
            <pc:sldMk cId="2486999731" sldId="272"/>
            <ac:spMk id="2" creationId="{7BCECAC1-A90D-F01B-E176-ABFEC65BF99F}"/>
          </ac:spMkLst>
        </pc:spChg>
        <pc:spChg chg="mod">
          <ac:chgData name="John Story" userId="95f86f19d44503da" providerId="LiveId" clId="{825B4B30-5848-4DF8-AEDF-E149F7BEF927}" dt="2025-08-18T22:02:49.673" v="0"/>
          <ac:spMkLst>
            <pc:docMk/>
            <pc:sldMk cId="2486999731" sldId="272"/>
            <ac:spMk id="3" creationId="{E2F9098D-6B29-F5E6-83EA-2FA865B07D17}"/>
          </ac:spMkLst>
        </pc:spChg>
      </pc:sldChg>
      <pc:sldChg chg="modSp">
        <pc:chgData name="John Story" userId="95f86f19d44503da" providerId="LiveId" clId="{825B4B30-5848-4DF8-AEDF-E149F7BEF927}" dt="2025-08-18T22:02:49.673" v="0"/>
        <pc:sldMkLst>
          <pc:docMk/>
          <pc:sldMk cId="581825224" sldId="273"/>
        </pc:sldMkLst>
        <pc:spChg chg="mod">
          <ac:chgData name="John Story" userId="95f86f19d44503da" providerId="LiveId" clId="{825B4B30-5848-4DF8-AEDF-E149F7BEF927}" dt="2025-08-18T22:02:49.673" v="0"/>
          <ac:spMkLst>
            <pc:docMk/>
            <pc:sldMk cId="581825224" sldId="273"/>
            <ac:spMk id="2" creationId="{CA959AD3-52FB-0E4C-1D9A-1173DC4644AB}"/>
          </ac:spMkLst>
        </pc:spChg>
        <pc:spChg chg="mod">
          <ac:chgData name="John Story" userId="95f86f19d44503da" providerId="LiveId" clId="{825B4B30-5848-4DF8-AEDF-E149F7BEF927}" dt="2025-08-18T22:02:49.673" v="0"/>
          <ac:spMkLst>
            <pc:docMk/>
            <pc:sldMk cId="581825224" sldId="273"/>
            <ac:spMk id="3" creationId="{D09324A4-2214-1D26-68EA-677B3A579F41}"/>
          </ac:spMkLst>
        </pc:spChg>
      </pc:sldChg>
      <pc:sldChg chg="modSp">
        <pc:chgData name="John Story" userId="95f86f19d44503da" providerId="LiveId" clId="{825B4B30-5848-4DF8-AEDF-E149F7BEF927}" dt="2025-08-18T22:02:49.673" v="0"/>
        <pc:sldMkLst>
          <pc:docMk/>
          <pc:sldMk cId="1448960801" sldId="274"/>
        </pc:sldMkLst>
        <pc:spChg chg="mod">
          <ac:chgData name="John Story" userId="95f86f19d44503da" providerId="LiveId" clId="{825B4B30-5848-4DF8-AEDF-E149F7BEF927}" dt="2025-08-18T22:02:49.673" v="0"/>
          <ac:spMkLst>
            <pc:docMk/>
            <pc:sldMk cId="1448960801" sldId="274"/>
            <ac:spMk id="2" creationId="{CA959AD3-52FB-0E4C-1D9A-1173DC4644AB}"/>
          </ac:spMkLst>
        </pc:spChg>
        <pc:spChg chg="mod">
          <ac:chgData name="John Story" userId="95f86f19d44503da" providerId="LiveId" clId="{825B4B30-5848-4DF8-AEDF-E149F7BEF927}" dt="2025-08-18T22:02:49.673" v="0"/>
          <ac:spMkLst>
            <pc:docMk/>
            <pc:sldMk cId="1448960801" sldId="274"/>
            <ac:spMk id="3" creationId="{D09324A4-2214-1D26-68EA-677B3A579F41}"/>
          </ac:spMkLst>
        </pc:spChg>
      </pc:sldChg>
      <pc:sldChg chg="modSp">
        <pc:chgData name="John Story" userId="95f86f19d44503da" providerId="LiveId" clId="{825B4B30-5848-4DF8-AEDF-E149F7BEF927}" dt="2025-08-18T22:02:49.673" v="0"/>
        <pc:sldMkLst>
          <pc:docMk/>
          <pc:sldMk cId="594377377" sldId="275"/>
        </pc:sldMkLst>
        <pc:spChg chg="mod">
          <ac:chgData name="John Story" userId="95f86f19d44503da" providerId="LiveId" clId="{825B4B30-5848-4DF8-AEDF-E149F7BEF927}" dt="2025-08-18T22:02:49.673" v="0"/>
          <ac:spMkLst>
            <pc:docMk/>
            <pc:sldMk cId="594377377" sldId="275"/>
            <ac:spMk id="2" creationId="{CA959AD3-52FB-0E4C-1D9A-1173DC4644AB}"/>
          </ac:spMkLst>
        </pc:spChg>
        <pc:spChg chg="mod">
          <ac:chgData name="John Story" userId="95f86f19d44503da" providerId="LiveId" clId="{825B4B30-5848-4DF8-AEDF-E149F7BEF927}" dt="2025-08-18T22:02:49.673" v="0"/>
          <ac:spMkLst>
            <pc:docMk/>
            <pc:sldMk cId="594377377" sldId="275"/>
            <ac:spMk id="3" creationId="{D09324A4-2214-1D26-68EA-677B3A579F41}"/>
          </ac:spMkLst>
        </pc:spChg>
      </pc:sldChg>
      <pc:sldChg chg="modSp mod">
        <pc:chgData name="John Story" userId="95f86f19d44503da" providerId="LiveId" clId="{825B4B30-5848-4DF8-AEDF-E149F7BEF927}" dt="2025-08-18T22:02:49.796" v="1" actId="27636"/>
        <pc:sldMkLst>
          <pc:docMk/>
          <pc:sldMk cId="1065160311" sldId="276"/>
        </pc:sldMkLst>
        <pc:spChg chg="mod">
          <ac:chgData name="John Story" userId="95f86f19d44503da" providerId="LiveId" clId="{825B4B30-5848-4DF8-AEDF-E149F7BEF927}" dt="2025-08-18T22:02:49.673" v="0"/>
          <ac:spMkLst>
            <pc:docMk/>
            <pc:sldMk cId="1065160311" sldId="276"/>
            <ac:spMk id="2" creationId="{CA959AD3-52FB-0E4C-1D9A-1173DC4644AB}"/>
          </ac:spMkLst>
        </pc:spChg>
        <pc:spChg chg="mod">
          <ac:chgData name="John Story" userId="95f86f19d44503da" providerId="LiveId" clId="{825B4B30-5848-4DF8-AEDF-E149F7BEF927}" dt="2025-08-18T22:02:49.796" v="1" actId="27636"/>
          <ac:spMkLst>
            <pc:docMk/>
            <pc:sldMk cId="1065160311" sldId="276"/>
            <ac:spMk id="3" creationId="{D09324A4-2214-1D26-68EA-677B3A579F41}"/>
          </ac:spMkLst>
        </pc:spChg>
      </pc:sldChg>
      <pc:sldChg chg="modSp">
        <pc:chgData name="John Story" userId="95f86f19d44503da" providerId="LiveId" clId="{825B4B30-5848-4DF8-AEDF-E149F7BEF927}" dt="2025-08-18T22:02:49.673" v="0"/>
        <pc:sldMkLst>
          <pc:docMk/>
          <pc:sldMk cId="1664006745" sldId="277"/>
        </pc:sldMkLst>
        <pc:spChg chg="mod">
          <ac:chgData name="John Story" userId="95f86f19d44503da" providerId="LiveId" clId="{825B4B30-5848-4DF8-AEDF-E149F7BEF927}" dt="2025-08-18T22:02:49.673" v="0"/>
          <ac:spMkLst>
            <pc:docMk/>
            <pc:sldMk cId="1664006745" sldId="277"/>
            <ac:spMk id="2" creationId="{CA959AD3-52FB-0E4C-1D9A-1173DC4644AB}"/>
          </ac:spMkLst>
        </pc:spChg>
        <pc:spChg chg="mod">
          <ac:chgData name="John Story" userId="95f86f19d44503da" providerId="LiveId" clId="{825B4B30-5848-4DF8-AEDF-E149F7BEF927}" dt="2025-08-18T22:02:49.673" v="0"/>
          <ac:spMkLst>
            <pc:docMk/>
            <pc:sldMk cId="1664006745" sldId="277"/>
            <ac:spMk id="3" creationId="{D09324A4-2214-1D26-68EA-677B3A579F41}"/>
          </ac:spMkLst>
        </pc:spChg>
      </pc:sldChg>
      <pc:sldChg chg="modSp">
        <pc:chgData name="John Story" userId="95f86f19d44503da" providerId="LiveId" clId="{825B4B30-5848-4DF8-AEDF-E149F7BEF927}" dt="2025-08-18T22:02:49.673" v="0"/>
        <pc:sldMkLst>
          <pc:docMk/>
          <pc:sldMk cId="2541142502" sldId="278"/>
        </pc:sldMkLst>
        <pc:spChg chg="mod">
          <ac:chgData name="John Story" userId="95f86f19d44503da" providerId="LiveId" clId="{825B4B30-5848-4DF8-AEDF-E149F7BEF927}" dt="2025-08-18T22:02:49.673" v="0"/>
          <ac:spMkLst>
            <pc:docMk/>
            <pc:sldMk cId="2541142502" sldId="278"/>
            <ac:spMk id="2" creationId="{CA959AD3-52FB-0E4C-1D9A-1173DC4644AB}"/>
          </ac:spMkLst>
        </pc:spChg>
        <pc:spChg chg="mod">
          <ac:chgData name="John Story" userId="95f86f19d44503da" providerId="LiveId" clId="{825B4B30-5848-4DF8-AEDF-E149F7BEF927}" dt="2025-08-18T22:02:49.673" v="0"/>
          <ac:spMkLst>
            <pc:docMk/>
            <pc:sldMk cId="2541142502" sldId="278"/>
            <ac:spMk id="3" creationId="{D09324A4-2214-1D26-68EA-677B3A579F41}"/>
          </ac:spMkLst>
        </pc:spChg>
      </pc:sldChg>
      <pc:sldChg chg="modSp mod">
        <pc:chgData name="John Story" userId="95f86f19d44503da" providerId="LiveId" clId="{825B4B30-5848-4DF8-AEDF-E149F7BEF927}" dt="2025-08-18T22:09:21.645" v="152" actId="1036"/>
        <pc:sldMkLst>
          <pc:docMk/>
          <pc:sldMk cId="849471601" sldId="279"/>
        </pc:sldMkLst>
        <pc:spChg chg="mod">
          <ac:chgData name="John Story" userId="95f86f19d44503da" providerId="LiveId" clId="{825B4B30-5848-4DF8-AEDF-E149F7BEF927}" dt="2025-08-18T22:08:26.951" v="129" actId="207"/>
          <ac:spMkLst>
            <pc:docMk/>
            <pc:sldMk cId="849471601" sldId="279"/>
            <ac:spMk id="9" creationId="{337070FA-18C1-5D3E-F4A8-DC03CA2BB073}"/>
          </ac:spMkLst>
        </pc:spChg>
        <pc:spChg chg="mod">
          <ac:chgData name="John Story" userId="95f86f19d44503da" providerId="LiveId" clId="{825B4B30-5848-4DF8-AEDF-E149F7BEF927}" dt="2025-08-18T22:08:26.951" v="129" actId="207"/>
          <ac:spMkLst>
            <pc:docMk/>
            <pc:sldMk cId="849471601" sldId="279"/>
            <ac:spMk id="11" creationId="{B81B2B26-913B-83F2-4739-CE2B8AC838CA}"/>
          </ac:spMkLst>
        </pc:spChg>
        <pc:spChg chg="mod">
          <ac:chgData name="John Story" userId="95f86f19d44503da" providerId="LiveId" clId="{825B4B30-5848-4DF8-AEDF-E149F7BEF927}" dt="2025-08-18T22:09:00.491" v="130" actId="207"/>
          <ac:spMkLst>
            <pc:docMk/>
            <pc:sldMk cId="849471601" sldId="279"/>
            <ac:spMk id="23" creationId="{5F421424-0361-F82E-ED6C-92C57EF60E23}"/>
          </ac:spMkLst>
        </pc:spChg>
        <pc:spChg chg="mod">
          <ac:chgData name="John Story" userId="95f86f19d44503da" providerId="LiveId" clId="{825B4B30-5848-4DF8-AEDF-E149F7BEF927}" dt="2025-08-18T22:09:00.491" v="130" actId="207"/>
          <ac:spMkLst>
            <pc:docMk/>
            <pc:sldMk cId="849471601" sldId="279"/>
            <ac:spMk id="24" creationId="{2A78B09A-EAA9-A223-6FA7-66C780E7106F}"/>
          </ac:spMkLst>
        </pc:spChg>
        <pc:spChg chg="mod">
          <ac:chgData name="John Story" userId="95f86f19d44503da" providerId="LiveId" clId="{825B4B30-5848-4DF8-AEDF-E149F7BEF927}" dt="2025-08-18T22:09:21.645" v="152" actId="1036"/>
          <ac:spMkLst>
            <pc:docMk/>
            <pc:sldMk cId="849471601" sldId="279"/>
            <ac:spMk id="57" creationId="{456A38BC-A334-DC64-6687-01925F9A6010}"/>
          </ac:spMkLst>
        </pc:spChg>
        <pc:grpChg chg="mod">
          <ac:chgData name="John Story" userId="95f86f19d44503da" providerId="LiveId" clId="{825B4B30-5848-4DF8-AEDF-E149F7BEF927}" dt="2025-08-18T22:09:21.645" v="152" actId="1036"/>
          <ac:grpSpMkLst>
            <pc:docMk/>
            <pc:sldMk cId="849471601" sldId="279"/>
            <ac:grpSpMk id="33" creationId="{4317CC84-4C95-B0F6-AD19-453DD27BCEB0}"/>
          </ac:grpSpMkLst>
        </pc:grpChg>
      </pc:sldChg>
      <pc:sldChg chg="modSp">
        <pc:chgData name="John Story" userId="95f86f19d44503da" providerId="LiveId" clId="{825B4B30-5848-4DF8-AEDF-E149F7BEF927}" dt="2025-08-18T22:02:49.673" v="0"/>
        <pc:sldMkLst>
          <pc:docMk/>
          <pc:sldMk cId="1813237974" sldId="280"/>
        </pc:sldMkLst>
        <pc:spChg chg="mod">
          <ac:chgData name="John Story" userId="95f86f19d44503da" providerId="LiveId" clId="{825B4B30-5848-4DF8-AEDF-E149F7BEF927}" dt="2025-08-18T22:02:49.673" v="0"/>
          <ac:spMkLst>
            <pc:docMk/>
            <pc:sldMk cId="1813237974" sldId="280"/>
            <ac:spMk id="2" creationId="{2204D927-E1A6-F92C-B412-CB009D089F19}"/>
          </ac:spMkLst>
        </pc:spChg>
        <pc:spChg chg="mod">
          <ac:chgData name="John Story" userId="95f86f19d44503da" providerId="LiveId" clId="{825B4B30-5848-4DF8-AEDF-E149F7BEF927}" dt="2025-08-18T22:02:49.673" v="0"/>
          <ac:spMkLst>
            <pc:docMk/>
            <pc:sldMk cId="1813237974" sldId="280"/>
            <ac:spMk id="3" creationId="{CD598D0E-C932-A7D7-8163-2F2389A9E34A}"/>
          </ac:spMkLst>
        </pc:spChg>
      </pc:sldChg>
      <pc:sldChg chg="modSp">
        <pc:chgData name="John Story" userId="95f86f19d44503da" providerId="LiveId" clId="{825B4B30-5848-4DF8-AEDF-E149F7BEF927}" dt="2025-08-18T22:02:49.673" v="0"/>
        <pc:sldMkLst>
          <pc:docMk/>
          <pc:sldMk cId="2088240598" sldId="281"/>
        </pc:sldMkLst>
        <pc:spChg chg="mod">
          <ac:chgData name="John Story" userId="95f86f19d44503da" providerId="LiveId" clId="{825B4B30-5848-4DF8-AEDF-E149F7BEF927}" dt="2025-08-18T22:02:49.673" v="0"/>
          <ac:spMkLst>
            <pc:docMk/>
            <pc:sldMk cId="2088240598" sldId="281"/>
            <ac:spMk id="3" creationId="{46F2E1E0-3FA9-6D57-1886-FE4932AC568E}"/>
          </ac:spMkLst>
        </pc:spChg>
      </pc:sldChg>
      <pc:sldChg chg="modSp">
        <pc:chgData name="John Story" userId="95f86f19d44503da" providerId="LiveId" clId="{825B4B30-5848-4DF8-AEDF-E149F7BEF927}" dt="2025-08-18T22:02:49.673" v="0"/>
        <pc:sldMkLst>
          <pc:docMk/>
          <pc:sldMk cId="4245360724" sldId="282"/>
        </pc:sldMkLst>
        <pc:spChg chg="mod">
          <ac:chgData name="John Story" userId="95f86f19d44503da" providerId="LiveId" clId="{825B4B30-5848-4DF8-AEDF-E149F7BEF927}" dt="2025-08-18T22:02:49.673" v="0"/>
          <ac:spMkLst>
            <pc:docMk/>
            <pc:sldMk cId="4245360724" sldId="282"/>
            <ac:spMk id="2" creationId="{B2814F13-862C-7033-0AB1-8478A884CBF3}"/>
          </ac:spMkLst>
        </pc:spChg>
        <pc:spChg chg="mod">
          <ac:chgData name="John Story" userId="95f86f19d44503da" providerId="LiveId" clId="{825B4B30-5848-4DF8-AEDF-E149F7BEF927}" dt="2025-08-18T22:02:49.673" v="0"/>
          <ac:spMkLst>
            <pc:docMk/>
            <pc:sldMk cId="4245360724" sldId="282"/>
            <ac:spMk id="3" creationId="{5D62F647-C1C4-5818-07CA-B070E2D9C45E}"/>
          </ac:spMkLst>
        </pc:spChg>
      </pc:sldChg>
      <pc:sldChg chg="addSp delSp modSp mod modClrScheme chgLayout">
        <pc:chgData name="John Story" userId="95f86f19d44503da" providerId="LiveId" clId="{825B4B30-5848-4DF8-AEDF-E149F7BEF927}" dt="2025-08-18T22:06:37.491" v="81" actId="1035"/>
        <pc:sldMkLst>
          <pc:docMk/>
          <pc:sldMk cId="156798462" sldId="284"/>
        </pc:sldMkLst>
        <pc:spChg chg="mod ord">
          <ac:chgData name="John Story" userId="95f86f19d44503da" providerId="LiveId" clId="{825B4B30-5848-4DF8-AEDF-E149F7BEF927}" dt="2025-08-18T22:06:30.655" v="67" actId="1035"/>
          <ac:spMkLst>
            <pc:docMk/>
            <pc:sldMk cId="156798462" sldId="284"/>
            <ac:spMk id="2" creationId="{0E445F4D-586D-C05C-C235-94EED9792B42}"/>
          </ac:spMkLst>
        </pc:spChg>
        <pc:spChg chg="del mod ord">
          <ac:chgData name="John Story" userId="95f86f19d44503da" providerId="LiveId" clId="{825B4B30-5848-4DF8-AEDF-E149F7BEF927}" dt="2025-08-18T22:05:56.563" v="15" actId="478"/>
          <ac:spMkLst>
            <pc:docMk/>
            <pc:sldMk cId="156798462" sldId="284"/>
            <ac:spMk id="3" creationId="{E504F0BD-E6BD-14E6-47D2-942CA88513F4}"/>
          </ac:spMkLst>
        </pc:spChg>
        <pc:spChg chg="add mod">
          <ac:chgData name="John Story" userId="95f86f19d44503da" providerId="LiveId" clId="{825B4B30-5848-4DF8-AEDF-E149F7BEF927}" dt="2025-08-18T22:06:37.491" v="81" actId="1035"/>
          <ac:spMkLst>
            <pc:docMk/>
            <pc:sldMk cId="156798462" sldId="284"/>
            <ac:spMk id="4" creationId="{0C1CB311-A41D-119F-B497-9BD72AED7563}"/>
          </ac:spMkLst>
        </pc:spChg>
      </pc:sldChg>
      <pc:sldChg chg="modSp mod">
        <pc:chgData name="John Story" userId="95f86f19d44503da" providerId="LiveId" clId="{825B4B30-5848-4DF8-AEDF-E149F7BEF927}" dt="2025-08-18T22:02:49.837" v="2" actId="27636"/>
        <pc:sldMkLst>
          <pc:docMk/>
          <pc:sldMk cId="54612185" sldId="285"/>
        </pc:sldMkLst>
        <pc:spChg chg="mod">
          <ac:chgData name="John Story" userId="95f86f19d44503da" providerId="LiveId" clId="{825B4B30-5848-4DF8-AEDF-E149F7BEF927}" dt="2025-08-18T22:02:49.673" v="0"/>
          <ac:spMkLst>
            <pc:docMk/>
            <pc:sldMk cId="54612185" sldId="285"/>
            <ac:spMk id="2" creationId="{0E445F4D-586D-C05C-C235-94EED9792B42}"/>
          </ac:spMkLst>
        </pc:spChg>
        <pc:spChg chg="mod">
          <ac:chgData name="John Story" userId="95f86f19d44503da" providerId="LiveId" clId="{825B4B30-5848-4DF8-AEDF-E149F7BEF927}" dt="2025-08-18T22:02:49.837" v="2" actId="27636"/>
          <ac:spMkLst>
            <pc:docMk/>
            <pc:sldMk cId="54612185" sldId="285"/>
            <ac:spMk id="3" creationId="{E504F0BD-E6BD-14E6-47D2-942CA88513F4}"/>
          </ac:spMkLst>
        </pc:spChg>
      </pc:sldChg>
      <pc:sldChg chg="addSp delSp modSp mod modClrScheme chgLayout">
        <pc:chgData name="John Story" userId="95f86f19d44503da" providerId="LiveId" clId="{825B4B30-5848-4DF8-AEDF-E149F7BEF927}" dt="2025-08-18T22:07:17.482" v="107"/>
        <pc:sldMkLst>
          <pc:docMk/>
          <pc:sldMk cId="270323925" sldId="287"/>
        </pc:sldMkLst>
        <pc:spChg chg="add del mod ord">
          <ac:chgData name="John Story" userId="95f86f19d44503da" providerId="LiveId" clId="{825B4B30-5848-4DF8-AEDF-E149F7BEF927}" dt="2025-08-18T22:07:13.033" v="105" actId="478"/>
          <ac:spMkLst>
            <pc:docMk/>
            <pc:sldMk cId="270323925" sldId="287"/>
            <ac:spMk id="2" creationId="{0E445F4D-586D-C05C-C235-94EED9792B42}"/>
          </ac:spMkLst>
        </pc:spChg>
        <pc:spChg chg="add del mod ord">
          <ac:chgData name="John Story" userId="95f86f19d44503da" providerId="LiveId" clId="{825B4B30-5848-4DF8-AEDF-E149F7BEF927}" dt="2025-08-18T22:07:17.048" v="106" actId="478"/>
          <ac:spMkLst>
            <pc:docMk/>
            <pc:sldMk cId="270323925" sldId="287"/>
            <ac:spMk id="3" creationId="{E504F0BD-E6BD-14E6-47D2-942CA88513F4}"/>
          </ac:spMkLst>
        </pc:spChg>
        <pc:spChg chg="add del mod">
          <ac:chgData name="John Story" userId="95f86f19d44503da" providerId="LiveId" clId="{825B4B30-5848-4DF8-AEDF-E149F7BEF927}" dt="2025-08-18T22:07:13.033" v="105" actId="478"/>
          <ac:spMkLst>
            <pc:docMk/>
            <pc:sldMk cId="270323925" sldId="287"/>
            <ac:spMk id="5" creationId="{BCC48511-733E-1FF5-7A95-A624FEC56D65}"/>
          </ac:spMkLst>
        </pc:spChg>
        <pc:spChg chg="add mod">
          <ac:chgData name="John Story" userId="95f86f19d44503da" providerId="LiveId" clId="{825B4B30-5848-4DF8-AEDF-E149F7BEF927}" dt="2025-08-18T22:07:11.412" v="104"/>
          <ac:spMkLst>
            <pc:docMk/>
            <pc:sldMk cId="270323925" sldId="287"/>
            <ac:spMk id="6" creationId="{DAD367E1-42C5-C5BB-72F9-E853507072B9}"/>
          </ac:spMkLst>
        </pc:spChg>
        <pc:spChg chg="add mod">
          <ac:chgData name="John Story" userId="95f86f19d44503da" providerId="LiveId" clId="{825B4B30-5848-4DF8-AEDF-E149F7BEF927}" dt="2025-08-18T22:07:17.482" v="107"/>
          <ac:spMkLst>
            <pc:docMk/>
            <pc:sldMk cId="270323925" sldId="287"/>
            <ac:spMk id="7" creationId="{B7C3A16F-38F4-821E-98A3-18CA5C3735A2}"/>
          </ac:spMkLst>
        </pc:spChg>
      </pc:sldChg>
      <pc:sldChg chg="addSp delSp modSp mod modClrScheme chgLayout">
        <pc:chgData name="John Story" userId="95f86f19d44503da" providerId="LiveId" clId="{825B4B30-5848-4DF8-AEDF-E149F7BEF927}" dt="2025-08-18T22:07:50.330" v="128"/>
        <pc:sldMkLst>
          <pc:docMk/>
          <pc:sldMk cId="3475891241" sldId="288"/>
        </pc:sldMkLst>
        <pc:spChg chg="mod ord">
          <ac:chgData name="John Story" userId="95f86f19d44503da" providerId="LiveId" clId="{825B4B30-5848-4DF8-AEDF-E149F7BEF927}" dt="2025-08-18T22:07:48.218" v="127" actId="1035"/>
          <ac:spMkLst>
            <pc:docMk/>
            <pc:sldMk cId="3475891241" sldId="288"/>
            <ac:spMk id="2" creationId="{0E445F4D-586D-C05C-C235-94EED9792B42}"/>
          </ac:spMkLst>
        </pc:spChg>
        <pc:spChg chg="del mod ord">
          <ac:chgData name="John Story" userId="95f86f19d44503da" providerId="LiveId" clId="{825B4B30-5848-4DF8-AEDF-E149F7BEF927}" dt="2025-08-18T22:07:40.607" v="109" actId="478"/>
          <ac:spMkLst>
            <pc:docMk/>
            <pc:sldMk cId="3475891241" sldId="288"/>
            <ac:spMk id="3" creationId="{E504F0BD-E6BD-14E6-47D2-942CA88513F4}"/>
          </ac:spMkLst>
        </pc:spChg>
        <pc:spChg chg="add mod">
          <ac:chgData name="John Story" userId="95f86f19d44503da" providerId="LiveId" clId="{825B4B30-5848-4DF8-AEDF-E149F7BEF927}" dt="2025-08-18T22:07:50.330" v="128"/>
          <ac:spMkLst>
            <pc:docMk/>
            <pc:sldMk cId="3475891241" sldId="288"/>
            <ac:spMk id="4" creationId="{E05313E8-65AB-82E1-BB80-A89DEA9191C6}"/>
          </ac:spMkLst>
        </pc:spChg>
      </pc:sldChg>
      <pc:sldChg chg="modSp">
        <pc:chgData name="John Story" userId="95f86f19d44503da" providerId="LiveId" clId="{825B4B30-5848-4DF8-AEDF-E149F7BEF927}" dt="2025-08-18T22:02:49.673" v="0"/>
        <pc:sldMkLst>
          <pc:docMk/>
          <pc:sldMk cId="2719655664" sldId="289"/>
        </pc:sldMkLst>
        <pc:spChg chg="mod">
          <ac:chgData name="John Story" userId="95f86f19d44503da" providerId="LiveId" clId="{825B4B30-5848-4DF8-AEDF-E149F7BEF927}" dt="2025-08-18T22:02:49.673" v="0"/>
          <ac:spMkLst>
            <pc:docMk/>
            <pc:sldMk cId="2719655664" sldId="289"/>
            <ac:spMk id="2" creationId="{4FBA25A2-84BF-B076-4043-E8FDB43D35A8}"/>
          </ac:spMkLst>
        </pc:spChg>
        <pc:spChg chg="mod">
          <ac:chgData name="John Story" userId="95f86f19d44503da" providerId="LiveId" clId="{825B4B30-5848-4DF8-AEDF-E149F7BEF927}" dt="2025-08-18T22:02:49.673" v="0"/>
          <ac:spMkLst>
            <pc:docMk/>
            <pc:sldMk cId="2719655664" sldId="289"/>
            <ac:spMk id="3" creationId="{0B5349F4-2587-6BD7-14DF-A672406574A3}"/>
          </ac:spMkLst>
        </pc:spChg>
      </pc:sldChg>
    </pc:docChg>
  </pc:docChgLst>
  <pc:docChgLst>
    <pc:chgData name="John Story" userId="95f86f19d44503da" providerId="LiveId" clId="{8749A0D4-AE92-41FD-AD79-3A1038B911CD}"/>
    <pc:docChg chg="delSld">
      <pc:chgData name="John Story" userId="95f86f19d44503da" providerId="LiveId" clId="{8749A0D4-AE92-41FD-AD79-3A1038B911CD}" dt="2025-07-28T14:19:10.993" v="0" actId="47"/>
      <pc:docMkLst>
        <pc:docMk/>
      </pc:docMkLst>
      <pc:sldChg chg="del">
        <pc:chgData name="John Story" userId="95f86f19d44503da" providerId="LiveId" clId="{8749A0D4-AE92-41FD-AD79-3A1038B911CD}" dt="2025-07-28T14:19:10.993" v="0" actId="47"/>
        <pc:sldMkLst>
          <pc:docMk/>
          <pc:sldMk cId="2869546998" sldId="286"/>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6D31BDB-6730-EC7C-4399-3381CEBCCC93}"/>
              </a:ext>
            </a:extLst>
          </p:cNvPr>
          <p:cNvSpPr/>
          <p:nvPr/>
        </p:nvSpPr>
        <p:spPr>
          <a:xfrm>
            <a:off x="1524000" y="3602038"/>
            <a:ext cx="91440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055201-228B-B841-09FB-E7098B9FCADB}"/>
              </a:ext>
            </a:extLst>
          </p:cNvPr>
          <p:cNvSpPr>
            <a:spLocks noGrp="1"/>
          </p:cNvSpPr>
          <p:nvPr>
            <p:ph type="ctrTitle"/>
          </p:nvPr>
        </p:nvSpPr>
        <p:spPr>
          <a:xfrm>
            <a:off x="1524000" y="1122363"/>
            <a:ext cx="9144000" cy="2225674"/>
          </a:xfrm>
        </p:spPr>
        <p:txBody>
          <a:bodyPr anchor="b">
            <a:normAutofit/>
          </a:bodyPr>
          <a:lstStyle>
            <a:lvl1pPr algn="ctr">
              <a:defRPr sz="44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0FACD8-F6D1-DB80-D7FC-4A668945144D}"/>
              </a:ext>
            </a:extLst>
          </p:cNvPr>
          <p:cNvSpPr>
            <a:spLocks noGrp="1"/>
          </p:cNvSpPr>
          <p:nvPr>
            <p:ph type="subTitle" idx="1"/>
          </p:nvPr>
        </p:nvSpPr>
        <p:spPr>
          <a:xfrm>
            <a:off x="1524000" y="3763964"/>
            <a:ext cx="9144000" cy="1493835"/>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C2AEC0-04CF-14F6-C389-F0A4BE9EC25A}"/>
              </a:ext>
            </a:extLst>
          </p:cNvPr>
          <p:cNvSpPr>
            <a:spLocks noGrp="1"/>
          </p:cNvSpPr>
          <p:nvPr>
            <p:ph type="dt" sz="half" idx="10"/>
          </p:nvPr>
        </p:nvSpPr>
        <p:spPr/>
        <p:txBody>
          <a:bodyPr/>
          <a:lstStyle/>
          <a:p>
            <a:fld id="{27F29863-ADDB-4929-A751-0B77B98F27F8}" type="datetimeFigureOut">
              <a:rPr lang="en-US" smtClean="0"/>
              <a:t>8/18/2025</a:t>
            </a:fld>
            <a:endParaRPr lang="en-US"/>
          </a:p>
        </p:txBody>
      </p:sp>
      <p:sp>
        <p:nvSpPr>
          <p:cNvPr id="5" name="Footer Placeholder 4">
            <a:extLst>
              <a:ext uri="{FF2B5EF4-FFF2-40B4-BE49-F238E27FC236}">
                <a16:creationId xmlns:a16="http://schemas.microsoft.com/office/drawing/2014/main" id="{4154397D-BC0D-1F87-946C-B49A075C0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4B6DD-655F-FF56-99CA-0CE721379FBC}"/>
              </a:ext>
            </a:extLst>
          </p:cNvPr>
          <p:cNvSpPr>
            <a:spLocks noGrp="1"/>
          </p:cNvSpPr>
          <p:nvPr>
            <p:ph type="sldNum" sz="quarter" idx="12"/>
          </p:nvPr>
        </p:nvSpPr>
        <p:spPr/>
        <p:txBody>
          <a:bodyPr/>
          <a:lstStyle/>
          <a:p>
            <a:fld id="{BC895C57-71B4-4178-800D-04B4670DAC45}" type="slidenum">
              <a:rPr lang="en-US" smtClean="0"/>
              <a:t>‹#›</a:t>
            </a:fld>
            <a:endParaRPr lang="en-US"/>
          </a:p>
        </p:txBody>
      </p:sp>
      <p:cxnSp>
        <p:nvCxnSpPr>
          <p:cNvPr id="9" name="Straight Connector 8">
            <a:extLst>
              <a:ext uri="{FF2B5EF4-FFF2-40B4-BE49-F238E27FC236}">
                <a16:creationId xmlns:a16="http://schemas.microsoft.com/office/drawing/2014/main" id="{24957725-1ACE-BEA3-CA8D-444C1A333EE0}"/>
              </a:ext>
            </a:extLst>
          </p:cNvPr>
          <p:cNvCxnSpPr/>
          <p:nvPr/>
        </p:nvCxnSpPr>
        <p:spPr>
          <a:xfrm>
            <a:off x="1516251" y="3509963"/>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descr="A logo with text on it&#10;&#10;AI-generated content may be incorrect.">
            <a:extLst>
              <a:ext uri="{FF2B5EF4-FFF2-40B4-BE49-F238E27FC236}">
                <a16:creationId xmlns:a16="http://schemas.microsoft.com/office/drawing/2014/main" id="{F92B7603-F1F1-79D4-FBA3-D10DDD0E5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5121275"/>
            <a:ext cx="2743200" cy="1371600"/>
          </a:xfrm>
          <a:prstGeom prst="rect">
            <a:avLst/>
          </a:prstGeom>
        </p:spPr>
      </p:pic>
    </p:spTree>
    <p:extLst>
      <p:ext uri="{BB962C8B-B14F-4D97-AF65-F5344CB8AC3E}">
        <p14:creationId xmlns:p14="http://schemas.microsoft.com/office/powerpoint/2010/main" val="120077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CB3A5C-7F90-97C0-B3B8-3E374FA5410A}"/>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93FB31BF-77EF-3614-4D31-D66608BAB40F}"/>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B9643A0-792A-B79F-614B-E99BA7C983B2}"/>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D313C8B-7126-8EFD-8903-7E85B1A1FD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972270F-DD2B-8965-B218-6F28F5D89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CB914F82-DC43-110E-0063-FD5C365E846F}"/>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DFDD3B14-94B5-A983-5BD0-C829F0B4F406}"/>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CEC9E1E8-F179-3076-5FA3-938B8A9C958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364567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A65C5-BCC1-DB9D-7DBA-63ACFEB36CC7}"/>
              </a:ext>
            </a:extLst>
          </p:cNvPr>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1ADBB68-B628-7564-6AD6-26AA1FE910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62957D1-B2FC-F4C2-1163-C2448B6A9F83}"/>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0A444C-5ECA-265D-BB13-22435A8829AA}"/>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85A06324-0BF7-AF39-07F2-CC0E2C77B6C6}"/>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494267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D67E4-141F-97AB-6499-C969BB3496FF}"/>
              </a:ext>
            </a:extLst>
          </p:cNvPr>
          <p:cNvSpPr>
            <a:spLocks noGrp="1"/>
          </p:cNvSpPr>
          <p:nvPr>
            <p:ph type="title" orient="vert"/>
          </p:nvPr>
        </p:nvSpPr>
        <p:spPr>
          <a:xfrm>
            <a:off x="8724900" y="365125"/>
            <a:ext cx="2628900" cy="5811838"/>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98641DDD-8E93-2147-D50F-8B6F188F7A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1D45EDD-D7C2-97F6-BC2F-4D26549E24ED}"/>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50E4A8-CA5D-3A9A-F9CD-AA1124AB1A7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BF1CAC6A-6DDC-514E-B8CE-EC4F98DAE6F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2626378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838200" y="1690688"/>
            <a:ext cx="105156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484E91C-D6B4-4A0C-D505-6CED3989B703}"/>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B5777F4C-37DD-C5FC-13A0-22DFD96BE042}"/>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
        <p:nvSpPr>
          <p:cNvPr id="12" name="Content Placeholder 2">
            <a:extLst>
              <a:ext uri="{FF2B5EF4-FFF2-40B4-BE49-F238E27FC236}">
                <a16:creationId xmlns:a16="http://schemas.microsoft.com/office/drawing/2014/main" id="{19D65626-54A6-E556-6B03-CBCC61991D4B}"/>
              </a:ext>
            </a:extLst>
          </p:cNvPr>
          <p:cNvSpPr>
            <a:spLocks noGrp="1"/>
          </p:cNvSpPr>
          <p:nvPr>
            <p:ph idx="1"/>
          </p:nvPr>
        </p:nvSpPr>
        <p:spPr>
          <a:xfrm>
            <a:off x="838200" y="1825625"/>
            <a:ext cx="10515600" cy="4351338"/>
          </a:xfrm>
        </p:spPr>
        <p:txBody>
          <a:bodyPr/>
          <a:lstStyle/>
          <a:p>
            <a:pPr lvl="0"/>
            <a:r>
              <a:rPr lang="en-US"/>
              <a:t>Click to edit Master text styles</a:t>
            </a:r>
          </a:p>
        </p:txBody>
      </p:sp>
    </p:spTree>
    <p:extLst>
      <p:ext uri="{BB962C8B-B14F-4D97-AF65-F5344CB8AC3E}">
        <p14:creationId xmlns:p14="http://schemas.microsoft.com/office/powerpoint/2010/main" val="763282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782664" y="349627"/>
            <a:ext cx="3255934" cy="58547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a:xfrm>
            <a:off x="838200" y="365125"/>
            <a:ext cx="3307597" cy="5811838"/>
          </a:xfrm>
        </p:spPr>
        <p:txBody>
          <a:bodyPr>
            <a:normAutofit/>
          </a:bodyPr>
          <a:lstStyle>
            <a:lvl1pPr>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BAACD4D-F406-4855-297F-572AF01C9852}"/>
              </a:ext>
            </a:extLst>
          </p:cNvPr>
          <p:cNvSpPr>
            <a:spLocks noGrp="1"/>
          </p:cNvSpPr>
          <p:nvPr>
            <p:ph idx="1"/>
          </p:nvPr>
        </p:nvSpPr>
        <p:spPr>
          <a:xfrm>
            <a:off x="4277532" y="365124"/>
            <a:ext cx="7076268" cy="58118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4D79130-F691-B4D7-DF20-48DDC104EEDF}"/>
              </a:ext>
            </a:extLst>
          </p:cNvPr>
          <p:cNvSpPr>
            <a:spLocks noGrp="1"/>
          </p:cNvSpPr>
          <p:nvPr>
            <p:ph type="dt" sz="half" idx="10"/>
          </p:nvPr>
        </p:nvSpPr>
        <p:spPr>
          <a:xfrm>
            <a:off x="1007390" y="6356350"/>
            <a:ext cx="2574010" cy="365125"/>
          </a:xfrm>
        </p:spPr>
        <p:txBody>
          <a:bodyPr/>
          <a:lstStyle>
            <a:lvl1pPr>
              <a:defRPr>
                <a:solidFill>
                  <a:schemeClr val="bg1"/>
                </a:solidFill>
              </a:defRPr>
            </a:lvl1pPr>
          </a:lstStyle>
          <a:p>
            <a:fld id="{27F29863-ADDB-4929-A751-0B77B98F27F8}" type="datetimeFigureOut">
              <a:rPr lang="en-US" smtClean="0"/>
              <a:t>8/18/2025</a:t>
            </a:fld>
            <a:endParaRPr lang="en-US"/>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E4649E68-ECAA-02F1-C194-FF6A5B2E01FA}"/>
              </a:ext>
            </a:extLst>
          </p:cNvPr>
          <p:cNvSpPr>
            <a:spLocks noGrp="1"/>
          </p:cNvSpPr>
          <p:nvPr>
            <p:ph type="sldNum" sz="quarter" idx="12"/>
          </p:nvPr>
        </p:nvSpPr>
        <p:spPr/>
        <p:txBody>
          <a:bodyPr/>
          <a:lstStyle>
            <a:lvl1pPr>
              <a:defRPr>
                <a:solidFill>
                  <a:schemeClr val="bg1"/>
                </a:solidFill>
              </a:defRPr>
            </a:lvl1pPr>
          </a:lstStyle>
          <a:p>
            <a:fld id="{BC895C57-71B4-4178-800D-04B4670DAC45}" type="slidenum">
              <a:rPr lang="en-US" smtClean="0"/>
              <a:t>‹#›</a:t>
            </a:fld>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4145797" y="349626"/>
            <a:ext cx="0" cy="5854701"/>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1DD57FD-7636-7BC7-44D1-396E8660675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1" name="TextBox 10">
            <a:extLst>
              <a:ext uri="{FF2B5EF4-FFF2-40B4-BE49-F238E27FC236}">
                <a16:creationId xmlns:a16="http://schemas.microsoft.com/office/drawing/2014/main" id="{17D9C12B-25F3-97B3-8601-DCA3497C538B}"/>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4002062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6903170-D43C-E1B2-7B70-86F9F4070F80}"/>
              </a:ext>
            </a:extLst>
          </p:cNvPr>
          <p:cNvSpPr/>
          <p:nvPr/>
        </p:nvSpPr>
        <p:spPr>
          <a:xfrm>
            <a:off x="831850" y="4433888"/>
            <a:ext cx="105283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7E1C14-0907-5FC3-95F1-9676E4A2E44E}"/>
              </a:ext>
            </a:extLst>
          </p:cNvPr>
          <p:cNvSpPr>
            <a:spLocks noGrp="1"/>
          </p:cNvSpPr>
          <p:nvPr>
            <p:ph type="title"/>
          </p:nvPr>
        </p:nvSpPr>
        <p:spPr>
          <a:xfrm>
            <a:off x="831850" y="1709738"/>
            <a:ext cx="10515600" cy="2540001"/>
          </a:xfrm>
        </p:spPr>
        <p:txBody>
          <a:bodyPr anchor="b">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CBB4DF-23A8-C78A-5132-1BA0835C7564}"/>
              </a:ext>
            </a:extLst>
          </p:cNvPr>
          <p:cNvSpPr>
            <a:spLocks noGrp="1"/>
          </p:cNvSpPr>
          <p:nvPr>
            <p:ph type="body" idx="1"/>
          </p:nvPr>
        </p:nvSpPr>
        <p:spPr>
          <a:xfrm>
            <a:off x="831850" y="4433889"/>
            <a:ext cx="10515600" cy="16557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B76F28D5-B206-D812-ACA7-8653895FAB97}"/>
              </a:ext>
            </a:extLst>
          </p:cNvPr>
          <p:cNvSpPr>
            <a:spLocks noGrp="1"/>
          </p:cNvSpPr>
          <p:nvPr>
            <p:ph type="ftr" sz="quarter" idx="11"/>
          </p:nvPr>
        </p:nvSpPr>
        <p:spPr/>
        <p:txBody>
          <a:bodyPr/>
          <a:lstStyle/>
          <a:p>
            <a:endParaRPr lang="en-US"/>
          </a:p>
        </p:txBody>
      </p:sp>
      <p:cxnSp>
        <p:nvCxnSpPr>
          <p:cNvPr id="8" name="Straight Connector 7">
            <a:extLst>
              <a:ext uri="{FF2B5EF4-FFF2-40B4-BE49-F238E27FC236}">
                <a16:creationId xmlns:a16="http://schemas.microsoft.com/office/drawing/2014/main" id="{ABD82059-7184-0CD4-04ED-70903EB78492}"/>
              </a:ext>
            </a:extLst>
          </p:cNvPr>
          <p:cNvCxnSpPr>
            <a:cxnSpLocks/>
          </p:cNvCxnSpPr>
          <p:nvPr/>
        </p:nvCxnSpPr>
        <p:spPr>
          <a:xfrm>
            <a:off x="824101" y="4341813"/>
            <a:ext cx="10536049"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descr="A black square with a black background&#10;&#10;AI-generated content may be incorrect.">
            <a:extLst>
              <a:ext uri="{FF2B5EF4-FFF2-40B4-BE49-F238E27FC236}">
                <a16:creationId xmlns:a16="http://schemas.microsoft.com/office/drawing/2014/main" id="{38B61233-A434-E638-BC8D-FF42CFF1B959}"/>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929791" y="1709737"/>
            <a:ext cx="727017" cy="878479"/>
          </a:xfrm>
          <a:prstGeom prst="rect">
            <a:avLst/>
          </a:prstGeom>
        </p:spPr>
      </p:pic>
      <p:sp>
        <p:nvSpPr>
          <p:cNvPr id="9" name="TextBox 8">
            <a:extLst>
              <a:ext uri="{FF2B5EF4-FFF2-40B4-BE49-F238E27FC236}">
                <a16:creationId xmlns:a16="http://schemas.microsoft.com/office/drawing/2014/main" id="{3C6D551F-E24A-D896-591D-9CD6261CE5C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0" name="TextBox 9">
            <a:extLst>
              <a:ext uri="{FF2B5EF4-FFF2-40B4-BE49-F238E27FC236}">
                <a16:creationId xmlns:a16="http://schemas.microsoft.com/office/drawing/2014/main" id="{A8590D07-D669-CE2E-066F-B7A428C1A060}"/>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47807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76299F4-16CB-5895-84C4-6E0B6B461531}"/>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DD089E96-A29F-B38E-8462-9B6B83296FA7}"/>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BDC93531-DB84-4187-3E36-6DF88E143FCC}"/>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030736A-9D37-847D-1CBC-D78634A104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A4DD66-151F-38E0-E7CB-3401EC9BF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D761EE90-00D1-4372-A387-F7A03CC05F99}"/>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40419D3D-01ED-9982-EC94-AC199A9AADE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D5B01281-B9EC-8A22-F671-7612C77FD4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81185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1C40A9-E660-1BC8-54E4-382444993033}"/>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square with a black background&#10;&#10;AI-generated content may be incorrect.">
            <a:extLst>
              <a:ext uri="{FF2B5EF4-FFF2-40B4-BE49-F238E27FC236}">
                <a16:creationId xmlns:a16="http://schemas.microsoft.com/office/drawing/2014/main" id="{ED0C5DAE-9AAA-63B4-11B1-7953F1D05CBD}"/>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44E1A2B-4687-607F-140E-B3CA54BAD015}"/>
              </a:ext>
            </a:extLst>
          </p:cNvPr>
          <p:cNvSpPr>
            <a:spLocks noGrp="1"/>
          </p:cNvSpPr>
          <p:nvPr>
            <p:ph type="title"/>
          </p:nvPr>
        </p:nvSpPr>
        <p:spPr>
          <a:xfrm>
            <a:off x="839788" y="365125"/>
            <a:ext cx="10515600" cy="1325563"/>
          </a:xfrm>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E0B0DB-43C9-44FD-7A54-B2B183ED94C7}"/>
              </a:ext>
            </a:extLst>
          </p:cNvPr>
          <p:cNvSpPr>
            <a:spLocks noGrp="1"/>
          </p:cNvSpPr>
          <p:nvPr>
            <p:ph type="body" idx="1"/>
          </p:nvPr>
        </p:nvSpPr>
        <p:spPr>
          <a:xfrm>
            <a:off x="839788" y="1681163"/>
            <a:ext cx="5157787"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092894-0224-BC99-7ED1-D4D8ACA7641E}"/>
              </a:ext>
            </a:extLst>
          </p:cNvPr>
          <p:cNvSpPr>
            <a:spLocks noGrp="1"/>
          </p:cNvSpPr>
          <p:nvPr>
            <p:ph sz="half" idx="2"/>
          </p:nvPr>
        </p:nvSpPr>
        <p:spPr>
          <a:xfrm>
            <a:off x="839788" y="2505075"/>
            <a:ext cx="5157787"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A633C68-9215-10A6-A71B-C1810ED05D21}"/>
              </a:ext>
            </a:extLst>
          </p:cNvPr>
          <p:cNvSpPr>
            <a:spLocks noGrp="1"/>
          </p:cNvSpPr>
          <p:nvPr>
            <p:ph type="body" sz="quarter" idx="3"/>
          </p:nvPr>
        </p:nvSpPr>
        <p:spPr>
          <a:xfrm>
            <a:off x="6172200" y="1681163"/>
            <a:ext cx="5183188"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DA8E73-20A5-90AA-58A6-B07C9A4293F3}"/>
              </a:ext>
            </a:extLst>
          </p:cNvPr>
          <p:cNvSpPr>
            <a:spLocks noGrp="1"/>
          </p:cNvSpPr>
          <p:nvPr>
            <p:ph sz="quarter" idx="4"/>
          </p:nvPr>
        </p:nvSpPr>
        <p:spPr>
          <a:xfrm>
            <a:off x="6172200" y="2505075"/>
            <a:ext cx="5183188"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1167C83C-3022-592E-2FC1-1A2B1CC39FC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2" name="TextBox 11">
            <a:extLst>
              <a:ext uri="{FF2B5EF4-FFF2-40B4-BE49-F238E27FC236}">
                <a16:creationId xmlns:a16="http://schemas.microsoft.com/office/drawing/2014/main" id="{A02E26F7-B01F-EF87-8975-D03B62CFDDE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3" name="TextBox 12">
            <a:extLst>
              <a:ext uri="{FF2B5EF4-FFF2-40B4-BE49-F238E27FC236}">
                <a16:creationId xmlns:a16="http://schemas.microsoft.com/office/drawing/2014/main" id="{8CAC217D-A96F-06B5-37CA-0AC11D8DBD0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45159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BFAD43C-58CD-0A69-7C72-5F2B97422AEC}"/>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square with a black background&#10;&#10;AI-generated content may be incorrect.">
            <a:extLst>
              <a:ext uri="{FF2B5EF4-FFF2-40B4-BE49-F238E27FC236}">
                <a16:creationId xmlns:a16="http://schemas.microsoft.com/office/drawing/2014/main" id="{2115E947-AC9B-A133-CCEB-4AAFC1CCDFB8}"/>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063B5CC5-B527-C1EA-1A00-B7A247791C07}"/>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92BBE32-1193-6B66-63EB-6F2EDE38B8C8}"/>
              </a:ext>
            </a:extLst>
          </p:cNvPr>
          <p:cNvSpPr>
            <a:spLocks noGrp="1"/>
          </p:cNvSpPr>
          <p:nvPr>
            <p:ph type="ftr" sz="quarter" idx="11"/>
          </p:nvPr>
        </p:nvSpPr>
        <p:spPr/>
        <p:txBody>
          <a:bodyPr/>
          <a:lstStyle>
            <a:lvl1pPr>
              <a:defRPr>
                <a:solidFill>
                  <a:schemeClr val="bg1"/>
                </a:solidFill>
              </a:defRPr>
            </a:lvl1pPr>
          </a:lstStyle>
          <a:p>
            <a:endParaRPr lang="en-US"/>
          </a:p>
        </p:txBody>
      </p:sp>
      <p:sp>
        <p:nvSpPr>
          <p:cNvPr id="8" name="TextBox 7">
            <a:extLst>
              <a:ext uri="{FF2B5EF4-FFF2-40B4-BE49-F238E27FC236}">
                <a16:creationId xmlns:a16="http://schemas.microsoft.com/office/drawing/2014/main" id="{B6199226-B258-1A8E-F31E-57F132656879}"/>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9" name="TextBox 8">
            <a:extLst>
              <a:ext uri="{FF2B5EF4-FFF2-40B4-BE49-F238E27FC236}">
                <a16:creationId xmlns:a16="http://schemas.microsoft.com/office/drawing/2014/main" id="{148A0AC4-3B5C-2E51-0B39-5F9094A8AC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73342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E60051F-FBCF-8859-E32F-0688B2010851}"/>
              </a:ext>
            </a:extLst>
          </p:cNvPr>
          <p:cNvSpPr>
            <a:spLocks noGrp="1"/>
          </p:cNvSpPr>
          <p:nvPr>
            <p:ph type="ftr" sz="quarter" idx="11"/>
          </p:nvPr>
        </p:nvSpPr>
        <p:spPr/>
        <p:txBody>
          <a:bodyPr/>
          <a:lstStyle/>
          <a:p>
            <a:endParaRPr lang="en-US"/>
          </a:p>
        </p:txBody>
      </p:sp>
      <p:sp>
        <p:nvSpPr>
          <p:cNvPr id="5" name="TextBox 4">
            <a:extLst>
              <a:ext uri="{FF2B5EF4-FFF2-40B4-BE49-F238E27FC236}">
                <a16:creationId xmlns:a16="http://schemas.microsoft.com/office/drawing/2014/main" id="{8E8BE8DA-38F1-74C1-AF82-23C9B836DCA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6" name="TextBox 5">
            <a:extLst>
              <a:ext uri="{FF2B5EF4-FFF2-40B4-BE49-F238E27FC236}">
                <a16:creationId xmlns:a16="http://schemas.microsoft.com/office/drawing/2014/main" id="{AB073F65-342F-9FE1-B601-6C94FFA2154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0610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80442B-0A85-06B3-AABE-255A306C2F54}"/>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77C78C52-45D2-7051-449D-9C9DC79FD322}"/>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3788F846-EAF3-0232-A935-4C55BFABC4B5}"/>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C69BBD-D31B-6D33-3D4E-8A70FD2B6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BAEE8FBB-F0C7-A314-D677-0229761D5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CBD1AF4-3F92-9191-72E9-2D8207EAD7B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70B0EE9B-69B7-B253-50B2-673C9AF067DB}"/>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4B6D5CBF-D97B-3C68-C24A-04563A6C548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194970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0E51CC-086F-8F6C-56C7-E86D3EF28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778C4B-CB92-501A-C150-B581DED3B9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B73C0D-9A8B-DBD1-F9AD-115A70DC7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29863-ADDB-4929-A751-0B77B98F27F8}" type="datetimeFigureOut">
              <a:rPr lang="en-US" smtClean="0"/>
              <a:t>8/18/2025</a:t>
            </a:fld>
            <a:endParaRPr lang="en-US"/>
          </a:p>
        </p:txBody>
      </p:sp>
      <p:sp>
        <p:nvSpPr>
          <p:cNvPr id="5" name="Footer Placeholder 4">
            <a:extLst>
              <a:ext uri="{FF2B5EF4-FFF2-40B4-BE49-F238E27FC236}">
                <a16:creationId xmlns:a16="http://schemas.microsoft.com/office/drawing/2014/main" id="{E21BD4FE-786D-6F13-4B9A-7790466D4D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5C2EF-C6CD-1231-743A-55E37C5A9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95C57-71B4-4178-800D-04B4670DAC45}" type="slidenum">
              <a:rPr lang="en-US" smtClean="0"/>
              <a:t>‹#›</a:t>
            </a:fld>
            <a:endParaRPr lang="en-US"/>
          </a:p>
        </p:txBody>
      </p:sp>
    </p:spTree>
    <p:extLst>
      <p:ext uri="{BB962C8B-B14F-4D97-AF65-F5344CB8AC3E}">
        <p14:creationId xmlns:p14="http://schemas.microsoft.com/office/powerpoint/2010/main" val="2406796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2627-7177-6CE6-4046-B4ACC014303A}"/>
              </a:ext>
            </a:extLst>
          </p:cNvPr>
          <p:cNvSpPr>
            <a:spLocks noGrp="1"/>
          </p:cNvSpPr>
          <p:nvPr>
            <p:ph type="ctrTitle"/>
          </p:nvPr>
        </p:nvSpPr>
        <p:spPr/>
        <p:txBody>
          <a:bodyPr/>
          <a:lstStyle/>
          <a:p>
            <a:r>
              <a:rPr lang="en-US" dirty="0"/>
              <a:t>A Radical Agenda for Marketing Science</a:t>
            </a:r>
          </a:p>
        </p:txBody>
      </p:sp>
      <p:sp>
        <p:nvSpPr>
          <p:cNvPr id="3" name="Subtitle 2">
            <a:extLst>
              <a:ext uri="{FF2B5EF4-FFF2-40B4-BE49-F238E27FC236}">
                <a16:creationId xmlns:a16="http://schemas.microsoft.com/office/drawing/2014/main" id="{56936330-F84B-029C-E81C-C461C672C61B}"/>
              </a:ext>
            </a:extLst>
          </p:cNvPr>
          <p:cNvSpPr>
            <a:spLocks noGrp="1"/>
          </p:cNvSpPr>
          <p:nvPr>
            <p:ph type="subTitle" idx="1"/>
          </p:nvPr>
        </p:nvSpPr>
        <p:spPr/>
        <p:txBody>
          <a:bodyPr/>
          <a:lstStyle/>
          <a:p>
            <a:r>
              <a:rPr lang="en-US" sz="1800" dirty="0">
                <a:effectLst/>
                <a:latin typeface="Calibri" panose="020F0502020204030204" pitchFamily="34" charset="0"/>
                <a:ea typeface="Calibri" panose="020F0502020204030204" pitchFamily="34" charset="0"/>
                <a:cs typeface="Calibri" panose="020F0502020204030204" pitchFamily="34" charset="0"/>
              </a:rPr>
              <a:t>Fennell, G. (1987). A Radical Agenda for Marketing Science: Represent the Marketing Concept! In F. </a:t>
            </a:r>
            <a:r>
              <a:rPr lang="en-US" sz="1800" dirty="0" err="1">
                <a:effectLst/>
                <a:latin typeface="Calibri" panose="020F0502020204030204" pitchFamily="34" charset="0"/>
                <a:ea typeface="Calibri" panose="020F0502020204030204" pitchFamily="34" charset="0"/>
                <a:cs typeface="Calibri" panose="020F0502020204030204" pitchFamily="34" charset="0"/>
              </a:rPr>
              <a:t>Furat</a:t>
            </a:r>
            <a:r>
              <a:rPr lang="en-US" sz="1800" dirty="0">
                <a:effectLst/>
                <a:latin typeface="Calibri" panose="020F0502020204030204" pitchFamily="34" charset="0"/>
                <a:ea typeface="Calibri" panose="020F0502020204030204" pitchFamily="34" charset="0"/>
                <a:cs typeface="Calibri" panose="020F0502020204030204" pitchFamily="34" charset="0"/>
              </a:rPr>
              <a:t>, N. Dholakia, &amp; R. </a:t>
            </a:r>
            <a:r>
              <a:rPr lang="en-US" sz="1800" dirty="0" err="1">
                <a:effectLst/>
                <a:latin typeface="Calibri" panose="020F0502020204030204" pitchFamily="34" charset="0"/>
                <a:ea typeface="Calibri" panose="020F0502020204030204" pitchFamily="34" charset="0"/>
                <a:cs typeface="Calibri" panose="020F0502020204030204" pitchFamily="34" charset="0"/>
              </a:rPr>
              <a:t>Baggozzi</a:t>
            </a:r>
            <a:r>
              <a:rPr lang="en-US" sz="1800" dirty="0">
                <a:effectLst/>
                <a:latin typeface="Calibri" panose="020F0502020204030204" pitchFamily="34" charset="0"/>
                <a:ea typeface="Calibri" panose="020F0502020204030204" pitchFamily="34" charset="0"/>
                <a:cs typeface="Calibri" panose="020F0502020204030204" pitchFamily="34" charset="0"/>
              </a:rPr>
              <a:t> (Eds.), </a:t>
            </a:r>
            <a:r>
              <a:rPr lang="en-US" sz="1800" i="1" dirty="0">
                <a:effectLst/>
                <a:latin typeface="Calibri" panose="020F0502020204030204" pitchFamily="34" charset="0"/>
                <a:ea typeface="Calibri" panose="020F0502020204030204" pitchFamily="34" charset="0"/>
                <a:cs typeface="Calibri" panose="020F0502020204030204" pitchFamily="34" charset="0"/>
              </a:rPr>
              <a:t>Philosophical and-Radical Thought in Marketing</a:t>
            </a:r>
            <a:r>
              <a:rPr lang="en-US" sz="1800" dirty="0">
                <a:effectLst/>
                <a:latin typeface="Calibri" panose="020F0502020204030204" pitchFamily="34" charset="0"/>
                <a:ea typeface="Calibri" panose="020F0502020204030204" pitchFamily="34" charset="0"/>
                <a:cs typeface="Calibri" panose="020F0502020204030204" pitchFamily="34" charset="0"/>
              </a:rPr>
              <a:t>. Lexington Books, 289-306.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71837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(2)</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t>Primary domain of marketers</a:t>
            </a:r>
          </a:p>
          <a:p>
            <a:pPr lvl="1"/>
            <a:r>
              <a:rPr lang="en-US" dirty="0"/>
              <a:t>What shall we offer to the market? (This is where and when marketers can have the greatest impact. Once products are designed and produced that potential diminishes greatly.)</a:t>
            </a:r>
          </a:p>
          <a:p>
            <a:r>
              <a:rPr lang="en-US" dirty="0"/>
              <a:t>Ensure that the firm’s offerings respond to some set of conditions which result in perceived wants. </a:t>
            </a:r>
          </a:p>
          <a:p>
            <a:r>
              <a:rPr lang="en-US" dirty="0"/>
              <a:t>Implications</a:t>
            </a:r>
          </a:p>
          <a:p>
            <a:pPr lvl="1"/>
            <a:r>
              <a:rPr lang="en-US" dirty="0"/>
              <a:t>The Marketing Concept is not altruistic</a:t>
            </a:r>
          </a:p>
          <a:p>
            <a:pPr lvl="1"/>
            <a:r>
              <a:rPr lang="en-US" dirty="0"/>
              <a:t>Selling is not part of marketing (It is downstream of marketers’ domain.)</a:t>
            </a:r>
          </a:p>
          <a:p>
            <a:pPr lvl="1"/>
            <a:r>
              <a:rPr lang="en-US" dirty="0"/>
              <a:t>Marketers do not create demand</a:t>
            </a:r>
          </a:p>
          <a:p>
            <a:pPr lvl="1"/>
            <a:r>
              <a:rPr lang="en-US" dirty="0"/>
              <a:t>Marketers want to participate in ongoing behavior, not change it</a:t>
            </a:r>
          </a:p>
        </p:txBody>
      </p:sp>
    </p:spTree>
    <p:extLst>
      <p:ext uri="{BB962C8B-B14F-4D97-AF65-F5344CB8AC3E}">
        <p14:creationId xmlns:p14="http://schemas.microsoft.com/office/powerpoint/2010/main" val="426930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(3)</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The </a:t>
            </a:r>
            <a:r>
              <a:rPr lang="en-US" dirty="0">
                <a:solidFill>
                  <a:srgbClr val="C00000"/>
                </a:solidFill>
              </a:rPr>
              <a:t>Marketing Concept is not altruistic</a:t>
            </a:r>
          </a:p>
          <a:p>
            <a:pPr lvl="1"/>
            <a:r>
              <a:rPr lang="en-US" dirty="0"/>
              <a:t>The perception of the marketing concept as altruistic results from perceiving firm actions from the customer’s perspective. The firm may appear to love them and care about their happiness, because creating value results in profits.</a:t>
            </a:r>
          </a:p>
          <a:p>
            <a:pPr lvl="1"/>
            <a:r>
              <a:rPr lang="en-US" dirty="0"/>
              <a:t>Efficiency and competitive advantage adequately explain why the firm would want to understand the customer’s perspective</a:t>
            </a:r>
          </a:p>
          <a:p>
            <a:pPr lvl="1"/>
            <a:endParaRPr lang="en-US" dirty="0"/>
          </a:p>
          <a:p>
            <a:pPr lvl="1"/>
            <a:r>
              <a:rPr lang="en-US" dirty="0"/>
              <a:t>Altruism is superfluous</a:t>
            </a:r>
          </a:p>
          <a:p>
            <a:pPr lvl="1"/>
            <a:endParaRPr lang="en-US" dirty="0"/>
          </a:p>
          <a:p>
            <a:pPr lvl="1"/>
            <a:r>
              <a:rPr lang="en-US" dirty="0"/>
              <a:t>(Think about Adam Smith’s Invisible Hand)</a:t>
            </a:r>
          </a:p>
          <a:p>
            <a:endParaRPr lang="en-US" dirty="0"/>
          </a:p>
        </p:txBody>
      </p:sp>
    </p:spTree>
    <p:extLst>
      <p:ext uri="{BB962C8B-B14F-4D97-AF65-F5344CB8AC3E}">
        <p14:creationId xmlns:p14="http://schemas.microsoft.com/office/powerpoint/2010/main" val="2000432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(4)</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solidFill>
                  <a:srgbClr val="C00000"/>
                </a:solidFill>
              </a:rPr>
              <a:t>Marketing is not selling</a:t>
            </a:r>
          </a:p>
          <a:p>
            <a:pPr lvl="1"/>
            <a:r>
              <a:rPr lang="en-US" dirty="0"/>
              <a:t>Marketers want to engage in exchange, and engage in a complex process in pursuit of that (all four Ps)</a:t>
            </a:r>
          </a:p>
          <a:p>
            <a:pPr lvl="1"/>
            <a:r>
              <a:rPr lang="en-US" dirty="0"/>
              <a:t>Sellers have something they are seeking to exchange</a:t>
            </a:r>
          </a:p>
          <a:p>
            <a:pPr lvl="1"/>
            <a:r>
              <a:rPr lang="en-US" dirty="0"/>
              <a:t>Good marketing begins before products exist</a:t>
            </a:r>
          </a:p>
          <a:p>
            <a:r>
              <a:rPr lang="en-US" dirty="0"/>
              <a:t>Selling activities are often discussed as Marketing</a:t>
            </a:r>
          </a:p>
          <a:p>
            <a:r>
              <a:rPr lang="en-US" dirty="0"/>
              <a:t>Sellers often portray themselves as “Marketers”</a:t>
            </a:r>
          </a:p>
          <a:p>
            <a:endParaRPr lang="en-US" dirty="0"/>
          </a:p>
          <a:p>
            <a:r>
              <a:rPr lang="en-US" dirty="0"/>
              <a:t>(Marketers consider the attributes of the offering as variable, not fixed)</a:t>
            </a:r>
          </a:p>
        </p:txBody>
      </p:sp>
    </p:spTree>
    <p:extLst>
      <p:ext uri="{BB962C8B-B14F-4D97-AF65-F5344CB8AC3E}">
        <p14:creationId xmlns:p14="http://schemas.microsoft.com/office/powerpoint/2010/main" val="206842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(5)</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t>“to market” has acquired negative connotations, associated with high-pressure selling</a:t>
            </a:r>
          </a:p>
          <a:p>
            <a:r>
              <a:rPr lang="en-US" dirty="0"/>
              <a:t>“to market” should not be used as a transitive verb (the object does not yet exist)</a:t>
            </a:r>
          </a:p>
          <a:p>
            <a:r>
              <a:rPr lang="en-US" dirty="0"/>
              <a:t>Two notions of selling</a:t>
            </a:r>
          </a:p>
          <a:p>
            <a:pPr lvl="1"/>
            <a:r>
              <a:rPr lang="en-US" dirty="0"/>
              <a:t>Strong – high-pressure</a:t>
            </a:r>
          </a:p>
          <a:p>
            <a:pPr lvl="1"/>
            <a:r>
              <a:rPr lang="en-US" dirty="0"/>
              <a:t>Weak – noncoercive attempts to convince someone to adopt, or adapt to, an existing offering</a:t>
            </a:r>
          </a:p>
          <a:p>
            <a:pPr lvl="1"/>
            <a:r>
              <a:rPr lang="en-US" dirty="0"/>
              <a:t>Unlike marketing, both of these consider the offering as fixed</a:t>
            </a:r>
          </a:p>
          <a:p>
            <a:r>
              <a:rPr lang="en-US" dirty="0"/>
              <a:t>Represent the conditions that dispose prospects to exchange</a:t>
            </a:r>
          </a:p>
          <a:p>
            <a:r>
              <a:rPr lang="en-US" dirty="0"/>
              <a:t>Include external (non-marketplace) forces that create perceived value</a:t>
            </a:r>
          </a:p>
          <a:p>
            <a:endParaRPr lang="en-US" dirty="0"/>
          </a:p>
          <a:p>
            <a:endParaRPr lang="en-US" dirty="0"/>
          </a:p>
        </p:txBody>
      </p:sp>
    </p:spTree>
    <p:extLst>
      <p:ext uri="{BB962C8B-B14F-4D97-AF65-F5344CB8AC3E}">
        <p14:creationId xmlns:p14="http://schemas.microsoft.com/office/powerpoint/2010/main" val="37529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(6)</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solidFill>
                  <a:srgbClr val="C00000"/>
                </a:solidFill>
              </a:rPr>
              <a:t>Marketers do not create demand</a:t>
            </a:r>
          </a:p>
          <a:p>
            <a:r>
              <a:rPr lang="en-US" dirty="0"/>
              <a:t>Economists define demand as the quantity of goods/services sold</a:t>
            </a:r>
          </a:p>
          <a:p>
            <a:pPr lvl="1"/>
            <a:r>
              <a:rPr lang="en-US" dirty="0"/>
              <a:t>This is not the marketing definition</a:t>
            </a:r>
          </a:p>
          <a:p>
            <a:r>
              <a:rPr lang="en-US" dirty="0"/>
              <a:t>Marketers (and producers) are concerned with wants/needs (demand) that preexist product offerings</a:t>
            </a:r>
          </a:p>
          <a:p>
            <a:r>
              <a:rPr lang="en-US" dirty="0"/>
              <a:t>Demand (for marketers) consists of the wants and needs that motivate prospects to engage in exchange</a:t>
            </a:r>
          </a:p>
          <a:p>
            <a:endParaRPr lang="en-US" dirty="0"/>
          </a:p>
          <a:p>
            <a:endParaRPr lang="en-US" dirty="0"/>
          </a:p>
        </p:txBody>
      </p:sp>
    </p:spTree>
    <p:extLst>
      <p:ext uri="{BB962C8B-B14F-4D97-AF65-F5344CB8AC3E}">
        <p14:creationId xmlns:p14="http://schemas.microsoft.com/office/powerpoint/2010/main" val="2486999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(7)</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Creating new uses for existing products is not and example of creating demand</a:t>
            </a:r>
          </a:p>
          <a:p>
            <a:pPr lvl="1"/>
            <a:r>
              <a:rPr lang="en-US" dirty="0"/>
              <a:t>People disliked foul odors in their refrigerators and drains before Arm &amp; Hammer began selling baking soda as a solution</a:t>
            </a:r>
          </a:p>
          <a:p>
            <a:pPr lvl="1"/>
            <a:r>
              <a:rPr lang="en-US" dirty="0"/>
              <a:t>(however, consider that discovering that fit, the ability to create perceived value, came from Fennel’s concept of demand conditions)</a:t>
            </a:r>
          </a:p>
          <a:p>
            <a:r>
              <a:rPr lang="en-US" dirty="0"/>
              <a:t>There are </a:t>
            </a:r>
            <a:r>
              <a:rPr lang="en-US" i="1" dirty="0">
                <a:solidFill>
                  <a:schemeClr val="accent1">
                    <a:lumMod val="75000"/>
                  </a:schemeClr>
                </a:solidFill>
              </a:rPr>
              <a:t>two contexts for exchange</a:t>
            </a:r>
          </a:p>
          <a:p>
            <a:pPr lvl="1"/>
            <a:r>
              <a:rPr lang="en-US" dirty="0"/>
              <a:t>Marketing – make what people would make for themselves</a:t>
            </a:r>
          </a:p>
          <a:p>
            <a:pPr lvl="1"/>
            <a:r>
              <a:rPr lang="en-US" dirty="0"/>
              <a:t>Selling – sell the products that are, or would become, surplus</a:t>
            </a:r>
          </a:p>
        </p:txBody>
      </p:sp>
      <p:sp>
        <p:nvSpPr>
          <p:cNvPr id="4" name="TextBox 3">
            <a:extLst>
              <a:ext uri="{FF2B5EF4-FFF2-40B4-BE49-F238E27FC236}">
                <a16:creationId xmlns:a16="http://schemas.microsoft.com/office/drawing/2014/main" id="{A36958E8-229B-A2E4-3F9C-4129C8903E61}"/>
              </a:ext>
            </a:extLst>
          </p:cNvPr>
          <p:cNvSpPr txBox="1"/>
          <p:nvPr/>
        </p:nvSpPr>
        <p:spPr>
          <a:xfrm>
            <a:off x="9383150" y="3882682"/>
            <a:ext cx="2808849" cy="1200329"/>
          </a:xfrm>
          <a:prstGeom prst="rect">
            <a:avLst/>
          </a:prstGeom>
          <a:noFill/>
          <a:ln>
            <a:solidFill>
              <a:srgbClr val="C00000"/>
            </a:solidFill>
          </a:ln>
        </p:spPr>
        <p:txBody>
          <a:bodyPr wrap="square" rtlCol="0">
            <a:spAutoFit/>
          </a:bodyPr>
          <a:lstStyle/>
          <a:p>
            <a:r>
              <a:rPr lang="en-US" dirty="0">
                <a:solidFill>
                  <a:srgbClr val="C00000"/>
                </a:solidFill>
              </a:rPr>
              <a:t>This presumes that people would know how to best meet their wants/needs. Marketers go beyond this.</a:t>
            </a:r>
          </a:p>
        </p:txBody>
      </p:sp>
      <p:cxnSp>
        <p:nvCxnSpPr>
          <p:cNvPr id="6" name="Straight Arrow Connector 5">
            <a:extLst>
              <a:ext uri="{FF2B5EF4-FFF2-40B4-BE49-F238E27FC236}">
                <a16:creationId xmlns:a16="http://schemas.microsoft.com/office/drawing/2014/main" id="{29AE804E-AF0D-8542-273F-3E14CE74DA84}"/>
              </a:ext>
            </a:extLst>
          </p:cNvPr>
          <p:cNvCxnSpPr>
            <a:stCxn id="4" idx="1"/>
          </p:cNvCxnSpPr>
          <p:nvPr/>
        </p:nvCxnSpPr>
        <p:spPr>
          <a:xfrm flipH="1">
            <a:off x="7821637" y="4482847"/>
            <a:ext cx="1561513" cy="173559"/>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909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(8)</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normAutofit lnSpcReduction="10000"/>
          </a:bodyPr>
          <a:lstStyle/>
          <a:p>
            <a:r>
              <a:rPr lang="en-US" dirty="0"/>
              <a:t>Excess resources or unmet wants occur when there are errors in translating prospects’ circumstances into production</a:t>
            </a:r>
          </a:p>
          <a:p>
            <a:pPr lvl="1"/>
            <a:r>
              <a:rPr lang="en-US" dirty="0">
                <a:solidFill>
                  <a:srgbClr val="C00000"/>
                </a:solidFill>
              </a:rPr>
              <a:t>This may be marketer error, but may also result from random variation</a:t>
            </a:r>
          </a:p>
          <a:p>
            <a:r>
              <a:rPr lang="en-US" dirty="0"/>
              <a:t>In selling, the mismatch occurs because the focus is on what to produce, rather than on what prospects want and need</a:t>
            </a:r>
          </a:p>
          <a:p>
            <a:r>
              <a:rPr lang="en-US" dirty="0"/>
              <a:t>The strategic dichotomy between marketing and selling</a:t>
            </a:r>
          </a:p>
          <a:p>
            <a:pPr lvl="1"/>
            <a:r>
              <a:rPr lang="en-US" dirty="0"/>
              <a:t>Marketing – strategic planning occurs before production – the dyad is producer/user</a:t>
            </a:r>
          </a:p>
          <a:p>
            <a:pPr lvl="1"/>
            <a:r>
              <a:rPr lang="en-US" dirty="0"/>
              <a:t>Selling – strategic planning occurs during/after production – the dyad is seller/buyer</a:t>
            </a:r>
          </a:p>
          <a:p>
            <a:pPr lvl="1"/>
            <a:r>
              <a:rPr lang="en-US" dirty="0"/>
              <a:t>The economic model of selling would be swapping, or bartering</a:t>
            </a:r>
          </a:p>
        </p:txBody>
      </p:sp>
    </p:spTree>
    <p:extLst>
      <p:ext uri="{BB962C8B-B14F-4D97-AF65-F5344CB8AC3E}">
        <p14:creationId xmlns:p14="http://schemas.microsoft.com/office/powerpoint/2010/main" val="3449382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(8)</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solidFill>
                  <a:srgbClr val="C00000"/>
                </a:solidFill>
              </a:rPr>
              <a:t>Behavioral Objective: Participate versus Change</a:t>
            </a:r>
          </a:p>
          <a:p>
            <a:r>
              <a:rPr lang="en-US" dirty="0"/>
              <a:t>Marketing seeks to participate in ongoing behavior</a:t>
            </a:r>
          </a:p>
          <a:p>
            <a:pPr lvl="1"/>
            <a:r>
              <a:rPr lang="en-US" dirty="0"/>
              <a:t>not attitude change</a:t>
            </a:r>
          </a:p>
          <a:p>
            <a:pPr lvl="1"/>
            <a:r>
              <a:rPr lang="en-US" dirty="0"/>
              <a:t>not behavioral change</a:t>
            </a:r>
          </a:p>
          <a:p>
            <a:r>
              <a:rPr lang="en-US" dirty="0"/>
              <a:t>It is more efficient to adapt to prospects’ circumstances, rather than trying to change them</a:t>
            </a:r>
          </a:p>
          <a:p>
            <a:pPr lvl="1"/>
            <a:r>
              <a:rPr lang="en-US" dirty="0">
                <a:solidFill>
                  <a:srgbClr val="C00000"/>
                </a:solidFill>
              </a:rPr>
              <a:t>If consumers are accustomed to eating fish for breakfast, it is easier to produce fish-flavored breakfast food than to convince them to eat sweet grain-based food for breakfast</a:t>
            </a:r>
          </a:p>
          <a:p>
            <a:endParaRPr lang="en-US" dirty="0"/>
          </a:p>
        </p:txBody>
      </p:sp>
    </p:spTree>
    <p:extLst>
      <p:ext uri="{BB962C8B-B14F-4D97-AF65-F5344CB8AC3E}">
        <p14:creationId xmlns:p14="http://schemas.microsoft.com/office/powerpoint/2010/main" val="3845463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(9)</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If a new brand has achieved</a:t>
            </a:r>
          </a:p>
          <a:p>
            <a:pPr lvl="2"/>
            <a:r>
              <a:rPr lang="en-US" dirty="0"/>
              <a:t>Awareness</a:t>
            </a:r>
          </a:p>
          <a:p>
            <a:pPr lvl="2"/>
            <a:r>
              <a:rPr lang="en-US" dirty="0"/>
              <a:t>Knowledge of its attributes by members of the market</a:t>
            </a:r>
          </a:p>
          <a:p>
            <a:pPr lvl="2"/>
            <a:r>
              <a:rPr lang="en-US" dirty="0"/>
              <a:t>Trial </a:t>
            </a:r>
          </a:p>
          <a:p>
            <a:pPr marL="457200" lvl="1" indent="0">
              <a:buNone/>
            </a:pPr>
            <a:r>
              <a:rPr lang="en-US" dirty="0"/>
              <a:t>but repeat purchase is low</a:t>
            </a:r>
          </a:p>
          <a:p>
            <a:r>
              <a:rPr lang="en-US" dirty="0"/>
              <a:t>Marketing can not make that brand a winner, except by</a:t>
            </a:r>
          </a:p>
          <a:p>
            <a:pPr marL="457200" lvl="1" indent="0">
              <a:buNone/>
            </a:pPr>
            <a:r>
              <a:rPr lang="en-US" dirty="0"/>
              <a:t>identifying pre-existing circumstances for which the brand’s offerings are competitive solutions</a:t>
            </a:r>
          </a:p>
        </p:txBody>
      </p:sp>
    </p:spTree>
    <p:extLst>
      <p:ext uri="{BB962C8B-B14F-4D97-AF65-F5344CB8AC3E}">
        <p14:creationId xmlns:p14="http://schemas.microsoft.com/office/powerpoint/2010/main" val="988143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(10)</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Division of labor severed the natural connection between production and consumption</a:t>
            </a:r>
          </a:p>
          <a:p>
            <a:r>
              <a:rPr lang="en-US" dirty="0"/>
              <a:t>One mechanism for restoring this is the free market</a:t>
            </a:r>
          </a:p>
          <a:p>
            <a:pPr lvl="1"/>
            <a:r>
              <a:rPr lang="en-US" dirty="0"/>
              <a:t>the consequences of failing to serve circumstances in the market must be salient for producers</a:t>
            </a:r>
          </a:p>
          <a:p>
            <a:pPr lvl="1"/>
            <a:r>
              <a:rPr lang="en-US" dirty="0"/>
              <a:t>producers must understand the circumstances that drive wants/needs in the market</a:t>
            </a:r>
          </a:p>
          <a:p>
            <a:pPr lvl="2"/>
            <a:r>
              <a:rPr lang="en-US" b="1" i="1" dirty="0">
                <a:solidFill>
                  <a:schemeClr val="accent5">
                    <a:lumMod val="75000"/>
                  </a:schemeClr>
                </a:solidFill>
              </a:rPr>
              <a:t>It is the responsibility of marketing to create that understanding</a:t>
            </a:r>
          </a:p>
          <a:p>
            <a:pPr lvl="1"/>
            <a:endParaRPr lang="en-US" b="1" i="1" dirty="0">
              <a:solidFill>
                <a:schemeClr val="accent5">
                  <a:lumMod val="75000"/>
                </a:schemeClr>
              </a:solidFill>
            </a:endParaRPr>
          </a:p>
          <a:p>
            <a:r>
              <a:rPr lang="en-US" b="1" i="1" dirty="0">
                <a:solidFill>
                  <a:schemeClr val="accent5">
                    <a:lumMod val="75000"/>
                  </a:schemeClr>
                </a:solidFill>
              </a:rPr>
              <a:t>Once offerings exist, marketing’s contribution is limited</a:t>
            </a:r>
          </a:p>
        </p:txBody>
      </p:sp>
    </p:spTree>
    <p:extLst>
      <p:ext uri="{BB962C8B-B14F-4D97-AF65-F5344CB8AC3E}">
        <p14:creationId xmlns:p14="http://schemas.microsoft.com/office/powerpoint/2010/main" val="52664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F2E1E0-3FA9-6D57-1886-FE4932AC568E}"/>
              </a:ext>
            </a:extLst>
          </p:cNvPr>
          <p:cNvSpPr>
            <a:spLocks noGrp="1"/>
          </p:cNvSpPr>
          <p:nvPr>
            <p:ph idx="1"/>
          </p:nvPr>
        </p:nvSpPr>
        <p:spPr/>
        <p:txBody>
          <a:bodyPr>
            <a:normAutofit/>
          </a:bodyPr>
          <a:lstStyle/>
          <a:p>
            <a:pPr marL="0" indent="0" algn="l">
              <a:buNone/>
            </a:pPr>
            <a:r>
              <a:rPr lang="en-US" dirty="0"/>
              <a:t>A great deal of resources are devoted to producing goods and services to satisfy human wants and needs. The efficacy of these offerings matters.</a:t>
            </a:r>
          </a:p>
          <a:p>
            <a:pPr marL="0" indent="0" algn="l">
              <a:buNone/>
            </a:pPr>
            <a:endParaRPr lang="en-US" dirty="0"/>
          </a:p>
          <a:p>
            <a:pPr marL="0" indent="0" algn="l">
              <a:buNone/>
            </a:pPr>
            <a:r>
              <a:rPr lang="en-US" dirty="0"/>
              <a:t>“Taking instruction from our failures and inspiration from those who would improve the human condition, we may extend our understanding and do better in the future. Such has always been the promise of science. It is time for marketing science to deliver.”</a:t>
            </a:r>
          </a:p>
          <a:p>
            <a:pPr marL="0" indent="0" algn="r">
              <a:buNone/>
            </a:pPr>
            <a:r>
              <a:rPr lang="en-US" i="1" dirty="0"/>
              <a:t>Geraldine Fennell</a:t>
            </a:r>
          </a:p>
        </p:txBody>
      </p:sp>
    </p:spTree>
    <p:extLst>
      <p:ext uri="{BB962C8B-B14F-4D97-AF65-F5344CB8AC3E}">
        <p14:creationId xmlns:p14="http://schemas.microsoft.com/office/powerpoint/2010/main" val="208824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(1)</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We need a science devoted to using resources to facilitate human satisfaction by responding to users’ circumstances</a:t>
            </a:r>
          </a:p>
          <a:p>
            <a:r>
              <a:rPr lang="en-US" dirty="0"/>
              <a:t>This science must study and respond to the natural order of resources and human conditions</a:t>
            </a:r>
          </a:p>
          <a:p>
            <a:pPr lvl="1"/>
            <a:r>
              <a:rPr lang="en-US" dirty="0"/>
              <a:t>We generate electricity by using gravity to draw water downstream, rather than trying to modify the flow of water</a:t>
            </a:r>
          </a:p>
          <a:p>
            <a:pPr lvl="1"/>
            <a:r>
              <a:rPr lang="en-US" dirty="0"/>
              <a:t>This is the genius of the marketing concept</a:t>
            </a:r>
          </a:p>
          <a:p>
            <a:endParaRPr lang="en-US" dirty="0"/>
          </a:p>
        </p:txBody>
      </p:sp>
    </p:spTree>
    <p:extLst>
      <p:ext uri="{BB962C8B-B14F-4D97-AF65-F5344CB8AC3E}">
        <p14:creationId xmlns:p14="http://schemas.microsoft.com/office/powerpoint/2010/main" val="581825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(2)</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The Universe of Interest</a:t>
            </a:r>
          </a:p>
          <a:p>
            <a:pPr lvl="1"/>
            <a:r>
              <a:rPr lang="en-US" dirty="0"/>
              <a:t>The population of interest is not made up of individuals, but of occasions in which individuals find themselves</a:t>
            </a:r>
          </a:p>
          <a:p>
            <a:pPr lvl="1"/>
            <a:r>
              <a:rPr lang="en-US" dirty="0"/>
              <a:t>Segmentation must ultimately reflect this universe of occasions, rather than attributes of individuals (e.g., gender, age, education, etc.)</a:t>
            </a:r>
          </a:p>
          <a:p>
            <a:pPr lvl="1"/>
            <a:r>
              <a:rPr lang="en-US" dirty="0"/>
              <a:t>Each producer’s domain of expertise must then be matched to the subset of occasions for which it is appropriate</a:t>
            </a:r>
          </a:p>
          <a:p>
            <a:pPr lvl="1"/>
            <a:r>
              <a:rPr lang="en-US" dirty="0"/>
              <a:t>This results in a two-stage segmentation process, followed by positioning</a:t>
            </a:r>
          </a:p>
          <a:p>
            <a:pPr lvl="2"/>
            <a:r>
              <a:rPr lang="en-US" dirty="0"/>
              <a:t>Define the market of interest (prospects who can be served)</a:t>
            </a:r>
          </a:p>
          <a:p>
            <a:pPr lvl="2"/>
            <a:r>
              <a:rPr lang="en-US" dirty="0"/>
              <a:t>Segment those prospects based on occasions</a:t>
            </a:r>
          </a:p>
          <a:p>
            <a:pPr lvl="2"/>
            <a:r>
              <a:rPr lang="en-US" dirty="0"/>
              <a:t>Select target segments and position the brand</a:t>
            </a:r>
          </a:p>
        </p:txBody>
      </p:sp>
    </p:spTree>
    <p:extLst>
      <p:ext uri="{BB962C8B-B14F-4D97-AF65-F5344CB8AC3E}">
        <p14:creationId xmlns:p14="http://schemas.microsoft.com/office/powerpoint/2010/main" val="1448960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BE08A2A-8D8F-6220-4DB9-0F4980144C51}"/>
              </a:ext>
            </a:extLst>
          </p:cNvPr>
          <p:cNvSpPr/>
          <p:nvPr/>
        </p:nvSpPr>
        <p:spPr>
          <a:xfrm>
            <a:off x="-12640" y="-2572"/>
            <a:ext cx="3785154" cy="1371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Times New Roman" panose="02020603050405020304" pitchFamily="18" charset="0"/>
                <a:cs typeface="Times New Roman" panose="02020603050405020304" pitchFamily="18" charset="0"/>
              </a:rPr>
              <a:t>SOME NATURALLY OCCURRING POPULATION </a:t>
            </a:r>
          </a:p>
        </p:txBody>
      </p:sp>
      <p:grpSp>
        <p:nvGrpSpPr>
          <p:cNvPr id="25" name="Group 24">
            <a:extLst>
              <a:ext uri="{FF2B5EF4-FFF2-40B4-BE49-F238E27FC236}">
                <a16:creationId xmlns:a16="http://schemas.microsoft.com/office/drawing/2014/main" id="{7E61303C-5B48-CE8C-6139-2BEB87A60234}"/>
              </a:ext>
            </a:extLst>
          </p:cNvPr>
          <p:cNvGrpSpPr/>
          <p:nvPr/>
        </p:nvGrpSpPr>
        <p:grpSpPr>
          <a:xfrm>
            <a:off x="4361991" y="3215601"/>
            <a:ext cx="4453434" cy="1379220"/>
            <a:chOff x="6665787" y="4138610"/>
            <a:chExt cx="4453434" cy="1379220"/>
          </a:xfrm>
        </p:grpSpPr>
        <p:grpSp>
          <p:nvGrpSpPr>
            <p:cNvPr id="26" name="Group 25">
              <a:extLst>
                <a:ext uri="{FF2B5EF4-FFF2-40B4-BE49-F238E27FC236}">
                  <a16:creationId xmlns:a16="http://schemas.microsoft.com/office/drawing/2014/main" id="{9C6C4078-D4B1-77BB-AAE2-EF5E813D1658}"/>
                </a:ext>
              </a:extLst>
            </p:cNvPr>
            <p:cNvGrpSpPr/>
            <p:nvPr/>
          </p:nvGrpSpPr>
          <p:grpSpPr>
            <a:xfrm>
              <a:off x="6665787" y="4138610"/>
              <a:ext cx="2286000" cy="1379220"/>
              <a:chOff x="9102694" y="3720468"/>
              <a:chExt cx="2286000" cy="1379220"/>
            </a:xfrm>
          </p:grpSpPr>
          <p:sp>
            <p:nvSpPr>
              <p:cNvPr id="28" name="Freeform 57">
                <a:extLst>
                  <a:ext uri="{FF2B5EF4-FFF2-40B4-BE49-F238E27FC236}">
                    <a16:creationId xmlns:a16="http://schemas.microsoft.com/office/drawing/2014/main" id="{61FDAF1D-388F-7B0E-CFCF-DD8EA5AD8E7C}"/>
                  </a:ext>
                </a:extLst>
              </p:cNvPr>
              <p:cNvSpPr/>
              <p:nvPr/>
            </p:nvSpPr>
            <p:spPr>
              <a:xfrm>
                <a:off x="9102694" y="3720468"/>
                <a:ext cx="2286000" cy="1379220"/>
              </a:xfrm>
              <a:custGeom>
                <a:avLst/>
                <a:gdLst>
                  <a:gd name="connsiteX0" fmla="*/ 1191260 w 2286000"/>
                  <a:gd name="connsiteY0" fmla="*/ 0 h 1379220"/>
                  <a:gd name="connsiteX1" fmla="*/ 0 w 2286000"/>
                  <a:gd name="connsiteY1" fmla="*/ 1374140 h 1379220"/>
                  <a:gd name="connsiteX2" fmla="*/ 2286000 w 2286000"/>
                  <a:gd name="connsiteY2" fmla="*/ 1379220 h 1379220"/>
                  <a:gd name="connsiteX3" fmla="*/ 2283460 w 2286000"/>
                  <a:gd name="connsiteY3" fmla="*/ 0 h 1379220"/>
                  <a:gd name="connsiteX4" fmla="*/ 1191260 w 2286000"/>
                  <a:gd name="connsiteY4" fmla="*/ 0 h 1379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000" h="1379220">
                    <a:moveTo>
                      <a:pt x="1191260" y="0"/>
                    </a:moveTo>
                    <a:lnTo>
                      <a:pt x="0" y="1374140"/>
                    </a:lnTo>
                    <a:lnTo>
                      <a:pt x="2286000" y="1379220"/>
                    </a:lnTo>
                    <a:cubicBezTo>
                      <a:pt x="2285153" y="919480"/>
                      <a:pt x="2284307" y="459740"/>
                      <a:pt x="2283460" y="0"/>
                    </a:cubicBezTo>
                    <a:lnTo>
                      <a:pt x="1191260" y="0"/>
                    </a:lnTo>
                    <a:close/>
                  </a:path>
                </a:pathLst>
              </a:cu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A2F87038-1D07-3333-906D-77FADFDAB95E}"/>
                  </a:ext>
                </a:extLst>
              </p:cNvPr>
              <p:cNvCxnSpPr/>
              <p:nvPr/>
            </p:nvCxnSpPr>
            <p:spPr>
              <a:xfrm flipH="1">
                <a:off x="10058400" y="3990563"/>
                <a:ext cx="13302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08FF229-424A-2F15-ABDE-751ED1A68759}"/>
                  </a:ext>
                </a:extLst>
              </p:cNvPr>
              <p:cNvCxnSpPr/>
              <p:nvPr/>
            </p:nvCxnSpPr>
            <p:spPr>
              <a:xfrm flipH="1">
                <a:off x="9829800" y="4264659"/>
                <a:ext cx="15588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3F0DFD3-549B-65B1-6673-892E03596D61}"/>
                  </a:ext>
                </a:extLst>
              </p:cNvPr>
              <p:cNvCxnSpPr/>
              <p:nvPr/>
            </p:nvCxnSpPr>
            <p:spPr>
              <a:xfrm flipH="1">
                <a:off x="9578752" y="4539977"/>
                <a:ext cx="1799116" cy="6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D45A338-A661-F4FF-0F4E-DE0B5644091E}"/>
                  </a:ext>
                </a:extLst>
              </p:cNvPr>
              <p:cNvCxnSpPr/>
              <p:nvPr/>
            </p:nvCxnSpPr>
            <p:spPr>
              <a:xfrm flipH="1">
                <a:off x="9327292" y="4834319"/>
                <a:ext cx="2060739"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CFF3C15E-5C39-9A38-5B0D-902917835C1C}"/>
                </a:ext>
              </a:extLst>
            </p:cNvPr>
            <p:cNvSpPr txBox="1"/>
            <p:nvPr/>
          </p:nvSpPr>
          <p:spPr>
            <a:xfrm>
              <a:off x="9144000" y="4644390"/>
              <a:ext cx="1975221" cy="584775"/>
            </a:xfrm>
            <a:prstGeom prst="rect">
              <a:avLst/>
            </a:prstGeom>
            <a:noFill/>
            <a:ln>
              <a:solidFill>
                <a:schemeClr val="accent6">
                  <a:lumMod val="20000"/>
                  <a:lumOff val="80000"/>
                </a:schemeClr>
              </a:solidFill>
            </a:ln>
          </p:spPr>
          <p:txBody>
            <a:bodyPr wrap="none" rtlCol="0">
              <a:spAutoFit/>
            </a:bodyPr>
            <a:lstStyle/>
            <a:p>
              <a:pPr algn="ctr"/>
              <a:r>
                <a:rPr lang="en-US" sz="1600" dirty="0">
                  <a:latin typeface="Times New Roman" panose="02020603050405020304" pitchFamily="18" charset="0"/>
                  <a:cs typeface="Times New Roman" panose="02020603050405020304" pitchFamily="18" charset="0"/>
                </a:rPr>
                <a:t>SEGMENTS OF</a:t>
              </a:r>
            </a:p>
            <a:p>
              <a:pPr algn="ctr"/>
              <a:r>
                <a:rPr lang="en-US" sz="1600" dirty="0">
                  <a:latin typeface="Times New Roman" panose="02020603050405020304" pitchFamily="18" charset="0"/>
                  <a:cs typeface="Times New Roman" panose="02020603050405020304" pitchFamily="18" charset="0"/>
                </a:rPr>
                <a:t>DEFINED MARKET</a:t>
              </a:r>
            </a:p>
          </p:txBody>
        </p:sp>
      </p:grpSp>
      <p:grpSp>
        <p:nvGrpSpPr>
          <p:cNvPr id="33" name="Group 32">
            <a:extLst>
              <a:ext uri="{FF2B5EF4-FFF2-40B4-BE49-F238E27FC236}">
                <a16:creationId xmlns:a16="http://schemas.microsoft.com/office/drawing/2014/main" id="{4317CC84-4C95-B0F6-AD19-453DD27BCEB0}"/>
              </a:ext>
            </a:extLst>
          </p:cNvPr>
          <p:cNvGrpSpPr/>
          <p:nvPr/>
        </p:nvGrpSpPr>
        <p:grpSpPr>
          <a:xfrm>
            <a:off x="7786772" y="4712807"/>
            <a:ext cx="4405228" cy="1383090"/>
            <a:chOff x="181128" y="5317549"/>
            <a:chExt cx="4405228" cy="1383090"/>
          </a:xfrm>
        </p:grpSpPr>
        <p:grpSp>
          <p:nvGrpSpPr>
            <p:cNvPr id="34" name="Group 33">
              <a:extLst>
                <a:ext uri="{FF2B5EF4-FFF2-40B4-BE49-F238E27FC236}">
                  <a16:creationId xmlns:a16="http://schemas.microsoft.com/office/drawing/2014/main" id="{DFAF4BCA-AC00-7136-DE63-1BFF2B439053}"/>
                </a:ext>
              </a:extLst>
            </p:cNvPr>
            <p:cNvGrpSpPr/>
            <p:nvPr/>
          </p:nvGrpSpPr>
          <p:grpSpPr>
            <a:xfrm>
              <a:off x="181128" y="5317549"/>
              <a:ext cx="2286000" cy="1379220"/>
              <a:chOff x="9102694" y="3720468"/>
              <a:chExt cx="2286000" cy="1379220"/>
            </a:xfrm>
          </p:grpSpPr>
          <p:sp>
            <p:nvSpPr>
              <p:cNvPr id="41" name="Freeform 78">
                <a:extLst>
                  <a:ext uri="{FF2B5EF4-FFF2-40B4-BE49-F238E27FC236}">
                    <a16:creationId xmlns:a16="http://schemas.microsoft.com/office/drawing/2014/main" id="{50EB9069-20B8-21DA-089C-AC402D9805DC}"/>
                  </a:ext>
                </a:extLst>
              </p:cNvPr>
              <p:cNvSpPr/>
              <p:nvPr/>
            </p:nvSpPr>
            <p:spPr>
              <a:xfrm>
                <a:off x="9102694" y="3720468"/>
                <a:ext cx="2286000" cy="1379220"/>
              </a:xfrm>
              <a:custGeom>
                <a:avLst/>
                <a:gdLst>
                  <a:gd name="connsiteX0" fmla="*/ 1191260 w 2286000"/>
                  <a:gd name="connsiteY0" fmla="*/ 0 h 1379220"/>
                  <a:gd name="connsiteX1" fmla="*/ 0 w 2286000"/>
                  <a:gd name="connsiteY1" fmla="*/ 1374140 h 1379220"/>
                  <a:gd name="connsiteX2" fmla="*/ 2286000 w 2286000"/>
                  <a:gd name="connsiteY2" fmla="*/ 1379220 h 1379220"/>
                  <a:gd name="connsiteX3" fmla="*/ 2283460 w 2286000"/>
                  <a:gd name="connsiteY3" fmla="*/ 0 h 1379220"/>
                  <a:gd name="connsiteX4" fmla="*/ 1191260 w 2286000"/>
                  <a:gd name="connsiteY4" fmla="*/ 0 h 1379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000" h="1379220">
                    <a:moveTo>
                      <a:pt x="1191260" y="0"/>
                    </a:moveTo>
                    <a:lnTo>
                      <a:pt x="0" y="1374140"/>
                    </a:lnTo>
                    <a:lnTo>
                      <a:pt x="2286000" y="1379220"/>
                    </a:lnTo>
                    <a:cubicBezTo>
                      <a:pt x="2285153" y="919480"/>
                      <a:pt x="2284307" y="459740"/>
                      <a:pt x="2283460" y="0"/>
                    </a:cubicBezTo>
                    <a:lnTo>
                      <a:pt x="1191260" y="0"/>
                    </a:lnTo>
                    <a:close/>
                  </a:path>
                </a:pathLst>
              </a:cu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8B474653-6221-A4DD-E38E-229437D46D81}"/>
                  </a:ext>
                </a:extLst>
              </p:cNvPr>
              <p:cNvCxnSpPr/>
              <p:nvPr/>
            </p:nvCxnSpPr>
            <p:spPr>
              <a:xfrm flipH="1">
                <a:off x="10058400" y="3990563"/>
                <a:ext cx="13302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B3CF44B-6335-DF1B-DAA6-7DED59B6FA29}"/>
                  </a:ext>
                </a:extLst>
              </p:cNvPr>
              <p:cNvCxnSpPr/>
              <p:nvPr/>
            </p:nvCxnSpPr>
            <p:spPr>
              <a:xfrm flipH="1">
                <a:off x="9829800" y="4264659"/>
                <a:ext cx="15588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4230D47-6F1B-7B3A-88A9-B59A9A455EE9}"/>
                  </a:ext>
                </a:extLst>
              </p:cNvPr>
              <p:cNvCxnSpPr/>
              <p:nvPr/>
            </p:nvCxnSpPr>
            <p:spPr>
              <a:xfrm flipH="1">
                <a:off x="9578752" y="4539977"/>
                <a:ext cx="1799116" cy="6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11272A1-F77D-5824-86A2-ADFDBBB02CF1}"/>
                  </a:ext>
                </a:extLst>
              </p:cNvPr>
              <p:cNvCxnSpPr/>
              <p:nvPr/>
            </p:nvCxnSpPr>
            <p:spPr>
              <a:xfrm flipH="1">
                <a:off x="9327292" y="4834319"/>
                <a:ext cx="2060739"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Freeform 84">
              <a:extLst>
                <a:ext uri="{FF2B5EF4-FFF2-40B4-BE49-F238E27FC236}">
                  <a16:creationId xmlns:a16="http://schemas.microsoft.com/office/drawing/2014/main" id="{692DD716-D26B-008C-62CA-B231A15447CC}"/>
                </a:ext>
              </a:extLst>
            </p:cNvPr>
            <p:cNvSpPr/>
            <p:nvPr/>
          </p:nvSpPr>
          <p:spPr>
            <a:xfrm>
              <a:off x="183033" y="6430129"/>
              <a:ext cx="2284095" cy="270510"/>
            </a:xfrm>
            <a:custGeom>
              <a:avLst/>
              <a:gdLst>
                <a:gd name="connsiteX0" fmla="*/ 2284095 w 2284095"/>
                <a:gd name="connsiteY0" fmla="*/ 270510 h 270510"/>
                <a:gd name="connsiteX1" fmla="*/ 2282190 w 2284095"/>
                <a:gd name="connsiteY1" fmla="*/ 0 h 270510"/>
                <a:gd name="connsiteX2" fmla="*/ 226695 w 2284095"/>
                <a:gd name="connsiteY2" fmla="*/ 3810 h 270510"/>
                <a:gd name="connsiteX3" fmla="*/ 0 w 2284095"/>
                <a:gd name="connsiteY3" fmla="*/ 264795 h 270510"/>
                <a:gd name="connsiteX4" fmla="*/ 2284095 w 2284095"/>
                <a:gd name="connsiteY4" fmla="*/ 270510 h 270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4095" h="270510">
                  <a:moveTo>
                    <a:pt x="2284095" y="270510"/>
                  </a:moveTo>
                  <a:lnTo>
                    <a:pt x="2282190" y="0"/>
                  </a:lnTo>
                  <a:lnTo>
                    <a:pt x="226695" y="3810"/>
                  </a:lnTo>
                  <a:lnTo>
                    <a:pt x="0" y="264795"/>
                  </a:lnTo>
                  <a:lnTo>
                    <a:pt x="2284095" y="27051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85">
              <a:extLst>
                <a:ext uri="{FF2B5EF4-FFF2-40B4-BE49-F238E27FC236}">
                  <a16:creationId xmlns:a16="http://schemas.microsoft.com/office/drawing/2014/main" id="{E8D3AEBA-8C5F-40DE-B45D-9507D4EFE74C}"/>
                </a:ext>
              </a:extLst>
            </p:cNvPr>
            <p:cNvSpPr/>
            <p:nvPr/>
          </p:nvSpPr>
          <p:spPr>
            <a:xfrm>
              <a:off x="664998" y="5862439"/>
              <a:ext cx="1798320" cy="281940"/>
            </a:xfrm>
            <a:custGeom>
              <a:avLst/>
              <a:gdLst>
                <a:gd name="connsiteX0" fmla="*/ 1798320 w 1798320"/>
                <a:gd name="connsiteY0" fmla="*/ 0 h 281940"/>
                <a:gd name="connsiteX1" fmla="*/ 1794510 w 1798320"/>
                <a:gd name="connsiteY1" fmla="*/ 274320 h 281940"/>
                <a:gd name="connsiteX2" fmla="*/ 0 w 1798320"/>
                <a:gd name="connsiteY2" fmla="*/ 281940 h 281940"/>
                <a:gd name="connsiteX3" fmla="*/ 245745 w 1798320"/>
                <a:gd name="connsiteY3" fmla="*/ 0 h 281940"/>
                <a:gd name="connsiteX4" fmla="*/ 1798320 w 1798320"/>
                <a:gd name="connsiteY4" fmla="*/ 0 h 281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8320" h="281940">
                  <a:moveTo>
                    <a:pt x="1798320" y="0"/>
                  </a:moveTo>
                  <a:lnTo>
                    <a:pt x="1794510" y="274320"/>
                  </a:lnTo>
                  <a:lnTo>
                    <a:pt x="0" y="281940"/>
                  </a:lnTo>
                  <a:lnTo>
                    <a:pt x="245745" y="0"/>
                  </a:lnTo>
                  <a:lnTo>
                    <a:pt x="1798320" y="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86">
              <a:extLst>
                <a:ext uri="{FF2B5EF4-FFF2-40B4-BE49-F238E27FC236}">
                  <a16:creationId xmlns:a16="http://schemas.microsoft.com/office/drawing/2014/main" id="{34525931-EAB6-090A-5E43-6A4E93378312}"/>
                </a:ext>
              </a:extLst>
            </p:cNvPr>
            <p:cNvSpPr/>
            <p:nvPr/>
          </p:nvSpPr>
          <p:spPr>
            <a:xfrm>
              <a:off x="1141248" y="5317609"/>
              <a:ext cx="1322070" cy="274320"/>
            </a:xfrm>
            <a:custGeom>
              <a:avLst/>
              <a:gdLst>
                <a:gd name="connsiteX0" fmla="*/ 1322070 w 1322070"/>
                <a:gd name="connsiteY0" fmla="*/ 3810 h 274320"/>
                <a:gd name="connsiteX1" fmla="*/ 1320165 w 1322070"/>
                <a:gd name="connsiteY1" fmla="*/ 266700 h 274320"/>
                <a:gd name="connsiteX2" fmla="*/ 0 w 1322070"/>
                <a:gd name="connsiteY2" fmla="*/ 274320 h 274320"/>
                <a:gd name="connsiteX3" fmla="*/ 232410 w 1322070"/>
                <a:gd name="connsiteY3" fmla="*/ 0 h 274320"/>
                <a:gd name="connsiteX4" fmla="*/ 1322070 w 1322070"/>
                <a:gd name="connsiteY4" fmla="*/ 3810 h 27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2070" h="274320">
                  <a:moveTo>
                    <a:pt x="1322070" y="3810"/>
                  </a:moveTo>
                  <a:lnTo>
                    <a:pt x="1320165" y="266700"/>
                  </a:lnTo>
                  <a:lnTo>
                    <a:pt x="0" y="274320"/>
                  </a:lnTo>
                  <a:lnTo>
                    <a:pt x="232410" y="0"/>
                  </a:lnTo>
                  <a:lnTo>
                    <a:pt x="1322070" y="381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69DE781-EECB-7C45-C844-84E023C185C6}"/>
                </a:ext>
              </a:extLst>
            </p:cNvPr>
            <p:cNvSpPr txBox="1"/>
            <p:nvPr/>
          </p:nvSpPr>
          <p:spPr>
            <a:xfrm>
              <a:off x="3183408" y="5783411"/>
              <a:ext cx="1402948" cy="584775"/>
            </a:xfrm>
            <a:prstGeom prst="rect">
              <a:avLst/>
            </a:prstGeom>
            <a:noFill/>
            <a:ln>
              <a:solidFill>
                <a:schemeClr val="accent6">
                  <a:lumMod val="20000"/>
                  <a:lumOff val="80000"/>
                </a:schemeClr>
              </a:solidFill>
            </a:ln>
          </p:spPr>
          <p:txBody>
            <a:bodyPr wrap="none" rtlCol="0">
              <a:spAutoFit/>
            </a:bodyPr>
            <a:lstStyle/>
            <a:p>
              <a:pPr algn="ctr"/>
              <a:r>
                <a:rPr lang="en-US" sz="1600">
                  <a:latin typeface="Times New Roman" panose="02020603050405020304" pitchFamily="18" charset="0"/>
                  <a:cs typeface="Times New Roman" panose="02020603050405020304" pitchFamily="18" charset="0"/>
                </a:rPr>
                <a:t>TARGETED </a:t>
              </a:r>
            </a:p>
            <a:p>
              <a:pPr algn="ctr"/>
              <a:r>
                <a:rPr lang="en-US" sz="1600">
                  <a:latin typeface="Times New Roman" panose="02020603050405020304" pitchFamily="18" charset="0"/>
                  <a:cs typeface="Times New Roman" panose="02020603050405020304" pitchFamily="18" charset="0"/>
                </a:rPr>
                <a:t>SEGMENT(S)</a:t>
              </a:r>
            </a:p>
          </p:txBody>
        </p:sp>
        <p:cxnSp>
          <p:nvCxnSpPr>
            <p:cNvPr id="39" name="Straight Arrow Connector 38">
              <a:extLst>
                <a:ext uri="{FF2B5EF4-FFF2-40B4-BE49-F238E27FC236}">
                  <a16:creationId xmlns:a16="http://schemas.microsoft.com/office/drawing/2014/main" id="{398FB3C0-DF1B-5309-F7EF-AB9930B6D8C1}"/>
                </a:ext>
              </a:extLst>
            </p:cNvPr>
            <p:cNvCxnSpPr>
              <a:stCxn id="38" idx="1"/>
            </p:cNvCxnSpPr>
            <p:nvPr/>
          </p:nvCxnSpPr>
          <p:spPr>
            <a:xfrm flipH="1" flipV="1">
              <a:off x="2238528" y="5734804"/>
              <a:ext cx="944880" cy="34099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7A71B34-4200-B8AD-9DD9-52376DFEC3CC}"/>
                </a:ext>
              </a:extLst>
            </p:cNvPr>
            <p:cNvCxnSpPr>
              <a:stCxn id="38" idx="1"/>
            </p:cNvCxnSpPr>
            <p:nvPr/>
          </p:nvCxnSpPr>
          <p:spPr>
            <a:xfrm flipH="1">
              <a:off x="2068983" y="6075799"/>
              <a:ext cx="1114425" cy="1982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D8CD1619-9EBD-8476-BCF3-F9BC5BE58AFD}"/>
              </a:ext>
            </a:extLst>
          </p:cNvPr>
          <p:cNvGrpSpPr/>
          <p:nvPr/>
        </p:nvGrpSpPr>
        <p:grpSpPr>
          <a:xfrm>
            <a:off x="4450079" y="-6471"/>
            <a:ext cx="3761591" cy="1379399"/>
            <a:chOff x="6313782" y="238847"/>
            <a:chExt cx="3761591" cy="1379399"/>
          </a:xfrm>
        </p:grpSpPr>
        <p:grpSp>
          <p:nvGrpSpPr>
            <p:cNvPr id="7" name="Group 6">
              <a:extLst>
                <a:ext uri="{FF2B5EF4-FFF2-40B4-BE49-F238E27FC236}">
                  <a16:creationId xmlns:a16="http://schemas.microsoft.com/office/drawing/2014/main" id="{C0AF13E2-0016-9651-22C0-5BC60AAD5C87}"/>
                </a:ext>
              </a:extLst>
            </p:cNvPr>
            <p:cNvGrpSpPr/>
            <p:nvPr/>
          </p:nvGrpSpPr>
          <p:grpSpPr>
            <a:xfrm>
              <a:off x="7605857" y="238847"/>
              <a:ext cx="2469516" cy="1374953"/>
              <a:chOff x="2658336" y="2655213"/>
              <a:chExt cx="2469516" cy="1374953"/>
            </a:xfrm>
            <a:solidFill>
              <a:schemeClr val="accent6">
                <a:lumMod val="20000"/>
                <a:lumOff val="80000"/>
              </a:schemeClr>
            </a:solidFill>
          </p:grpSpPr>
          <p:sp>
            <p:nvSpPr>
              <p:cNvPr id="9" name="Right Triangle 8">
                <a:extLst>
                  <a:ext uri="{FF2B5EF4-FFF2-40B4-BE49-F238E27FC236}">
                    <a16:creationId xmlns:a16="http://schemas.microsoft.com/office/drawing/2014/main" id="{337070FA-18C1-5D3E-F4A8-DC03CA2BB073}"/>
                  </a:ext>
                </a:extLst>
              </p:cNvPr>
              <p:cNvSpPr/>
              <p:nvPr/>
            </p:nvSpPr>
            <p:spPr>
              <a:xfrm flipH="1">
                <a:off x="2658336" y="2658566"/>
                <a:ext cx="1189356" cy="1371600"/>
              </a:xfrm>
              <a:prstGeom prst="rtTriangle">
                <a:avLst/>
              </a:prstGeom>
              <a:solidFill>
                <a:schemeClr val="tx2">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1B2B26-913B-83F2-4739-CE2B8AC838CA}"/>
                  </a:ext>
                </a:extLst>
              </p:cNvPr>
              <p:cNvSpPr/>
              <p:nvPr/>
            </p:nvSpPr>
            <p:spPr>
              <a:xfrm flipH="1">
                <a:off x="3847692" y="2655213"/>
                <a:ext cx="1280160" cy="1371600"/>
              </a:xfrm>
              <a:prstGeom prst="rect">
                <a:avLst/>
              </a:prstGeom>
              <a:solidFill>
                <a:schemeClr val="tx2">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D120529E-E270-5812-5A19-2824F6EDB2E4}"/>
                </a:ext>
              </a:extLst>
            </p:cNvPr>
            <p:cNvGrpSpPr/>
            <p:nvPr/>
          </p:nvGrpSpPr>
          <p:grpSpPr>
            <a:xfrm flipH="1" flipV="1">
              <a:off x="6313782" y="246646"/>
              <a:ext cx="2473715" cy="1371600"/>
              <a:chOff x="2658336" y="2808426"/>
              <a:chExt cx="2473715" cy="1371600"/>
            </a:xfrm>
          </p:grpSpPr>
          <p:sp>
            <p:nvSpPr>
              <p:cNvPr id="13" name="Right Triangle 12">
                <a:extLst>
                  <a:ext uri="{FF2B5EF4-FFF2-40B4-BE49-F238E27FC236}">
                    <a16:creationId xmlns:a16="http://schemas.microsoft.com/office/drawing/2014/main" id="{8FBFE40C-E316-128B-74BC-B3F1E240CF8D}"/>
                  </a:ext>
                </a:extLst>
              </p:cNvPr>
              <p:cNvSpPr/>
              <p:nvPr/>
            </p:nvSpPr>
            <p:spPr>
              <a:xfrm flipH="1">
                <a:off x="2658336" y="2808426"/>
                <a:ext cx="1189356" cy="1371600"/>
              </a:xfrm>
              <a:prstGeom prst="rtTriangl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D20A6F-960D-DF9D-9433-C02A2E9DB212}"/>
                  </a:ext>
                </a:extLst>
              </p:cNvPr>
              <p:cNvSpPr/>
              <p:nvPr/>
            </p:nvSpPr>
            <p:spPr>
              <a:xfrm flipH="1">
                <a:off x="3851891" y="2808426"/>
                <a:ext cx="1280160" cy="1371600"/>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2F3E94F5-BBA3-D871-79D4-E16DCC0E45F0}"/>
                </a:ext>
              </a:extLst>
            </p:cNvPr>
            <p:cNvSpPr txBox="1"/>
            <p:nvPr/>
          </p:nvSpPr>
          <p:spPr>
            <a:xfrm>
              <a:off x="8589468" y="1219938"/>
              <a:ext cx="1309974" cy="338554"/>
            </a:xfrm>
            <a:prstGeom prst="rect">
              <a:avLst/>
            </a:prstGeom>
            <a:noFill/>
            <a:ln>
              <a:solidFill>
                <a:schemeClr val="accent6">
                  <a:lumMod val="20000"/>
                  <a:lumOff val="80000"/>
                </a:schemeClr>
              </a:solidFill>
            </a:ln>
          </p:spPr>
          <p:txBody>
            <a:bodyPr wrap="none" rtlCol="0">
              <a:spAutoFit/>
            </a:bodyPr>
            <a:lstStyle/>
            <a:p>
              <a:r>
                <a:rPr lang="en-US" sz="1600" dirty="0">
                  <a:latin typeface="Times New Roman" panose="02020603050405020304" pitchFamily="18" charset="0"/>
                  <a:cs typeface="Times New Roman" panose="02020603050405020304" pitchFamily="18" charset="0"/>
                </a:rPr>
                <a:t>PROSPECTS</a:t>
              </a:r>
            </a:p>
          </p:txBody>
        </p:sp>
        <p:sp>
          <p:nvSpPr>
            <p:cNvPr id="47" name="TextBox 46">
              <a:extLst>
                <a:ext uri="{FF2B5EF4-FFF2-40B4-BE49-F238E27FC236}">
                  <a16:creationId xmlns:a16="http://schemas.microsoft.com/office/drawing/2014/main" id="{F732EA12-7846-8967-4EF2-352EF676679A}"/>
                </a:ext>
              </a:extLst>
            </p:cNvPr>
            <p:cNvSpPr txBox="1"/>
            <p:nvPr/>
          </p:nvSpPr>
          <p:spPr>
            <a:xfrm>
              <a:off x="6547753" y="483398"/>
              <a:ext cx="1752403" cy="338554"/>
            </a:xfrm>
            <a:prstGeom prst="rect">
              <a:avLst/>
            </a:prstGeom>
            <a:noFill/>
          </p:spPr>
          <p:txBody>
            <a:bodyPr wrap="none" rtlCol="0">
              <a:spAutoFit/>
            </a:bodyPr>
            <a:lstStyle/>
            <a:p>
              <a:r>
                <a:rPr lang="en-US" sz="1600">
                  <a:latin typeface="Times New Roman" panose="02020603050405020304" pitchFamily="18" charset="0"/>
                  <a:cs typeface="Times New Roman" panose="02020603050405020304" pitchFamily="18" charset="0"/>
                </a:rPr>
                <a:t>NONPROSPECTS</a:t>
              </a:r>
            </a:p>
          </p:txBody>
        </p:sp>
      </p:grpSp>
      <p:sp>
        <p:nvSpPr>
          <p:cNvPr id="3" name="Arrow: Right 2">
            <a:extLst>
              <a:ext uri="{FF2B5EF4-FFF2-40B4-BE49-F238E27FC236}">
                <a16:creationId xmlns:a16="http://schemas.microsoft.com/office/drawing/2014/main" id="{F7B273B7-8995-A966-F7B0-613C4C159984}"/>
              </a:ext>
            </a:extLst>
          </p:cNvPr>
          <p:cNvSpPr/>
          <p:nvPr/>
        </p:nvSpPr>
        <p:spPr>
          <a:xfrm>
            <a:off x="3780230" y="480035"/>
            <a:ext cx="669849" cy="4063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5" name="Group 4">
            <a:extLst>
              <a:ext uri="{FF2B5EF4-FFF2-40B4-BE49-F238E27FC236}">
                <a16:creationId xmlns:a16="http://schemas.microsoft.com/office/drawing/2014/main" id="{3151A775-B109-3D4A-F7C7-2901C1E8FB6B}"/>
              </a:ext>
            </a:extLst>
          </p:cNvPr>
          <p:cNvGrpSpPr/>
          <p:nvPr/>
        </p:nvGrpSpPr>
        <p:grpSpPr>
          <a:xfrm>
            <a:off x="1384118" y="1604100"/>
            <a:ext cx="2581766" cy="1380329"/>
            <a:chOff x="9401026" y="0"/>
            <a:chExt cx="2581766" cy="1380329"/>
          </a:xfrm>
        </p:grpSpPr>
        <p:grpSp>
          <p:nvGrpSpPr>
            <p:cNvPr id="16" name="Group 15">
              <a:extLst>
                <a:ext uri="{FF2B5EF4-FFF2-40B4-BE49-F238E27FC236}">
                  <a16:creationId xmlns:a16="http://schemas.microsoft.com/office/drawing/2014/main" id="{8340BDDA-B733-C74D-1629-2B0D84C2DB17}"/>
                </a:ext>
              </a:extLst>
            </p:cNvPr>
            <p:cNvGrpSpPr/>
            <p:nvPr/>
          </p:nvGrpSpPr>
          <p:grpSpPr>
            <a:xfrm>
              <a:off x="9401026" y="0"/>
              <a:ext cx="2539259" cy="1380329"/>
              <a:chOff x="6727288" y="4563271"/>
              <a:chExt cx="2539259" cy="1380329"/>
            </a:xfrm>
          </p:grpSpPr>
          <p:grpSp>
            <p:nvGrpSpPr>
              <p:cNvPr id="17" name="Group 16">
                <a:extLst>
                  <a:ext uri="{FF2B5EF4-FFF2-40B4-BE49-F238E27FC236}">
                    <a16:creationId xmlns:a16="http://schemas.microsoft.com/office/drawing/2014/main" id="{D258B507-098D-D433-481C-66A96FB99FD5}"/>
                  </a:ext>
                </a:extLst>
              </p:cNvPr>
              <p:cNvGrpSpPr/>
              <p:nvPr/>
            </p:nvGrpSpPr>
            <p:grpSpPr>
              <a:xfrm>
                <a:off x="6868034" y="4563271"/>
                <a:ext cx="2286636" cy="1374953"/>
                <a:chOff x="2658336" y="2655213"/>
                <a:chExt cx="2286636" cy="1374953"/>
              </a:xfrm>
              <a:solidFill>
                <a:schemeClr val="accent6">
                  <a:lumMod val="20000"/>
                  <a:lumOff val="80000"/>
                </a:schemeClr>
              </a:solidFill>
            </p:grpSpPr>
            <p:sp>
              <p:nvSpPr>
                <p:cNvPr id="23" name="Right Triangle 22">
                  <a:extLst>
                    <a:ext uri="{FF2B5EF4-FFF2-40B4-BE49-F238E27FC236}">
                      <a16:creationId xmlns:a16="http://schemas.microsoft.com/office/drawing/2014/main" id="{5F421424-0361-F82E-ED6C-92C57EF60E23}"/>
                    </a:ext>
                  </a:extLst>
                </p:cNvPr>
                <p:cNvSpPr/>
                <p:nvPr/>
              </p:nvSpPr>
              <p:spPr>
                <a:xfrm flipH="1">
                  <a:off x="2658336" y="2658566"/>
                  <a:ext cx="1189356" cy="1371600"/>
                </a:xfrm>
                <a:prstGeom prst="rtTriangle">
                  <a:avLst/>
                </a:prstGeom>
                <a:solidFill>
                  <a:schemeClr val="accent3">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A78B09A-EAA9-A223-6FA7-66C780E7106F}"/>
                    </a:ext>
                  </a:extLst>
                </p:cNvPr>
                <p:cNvSpPr/>
                <p:nvPr/>
              </p:nvSpPr>
              <p:spPr>
                <a:xfrm flipH="1">
                  <a:off x="3847692" y="2655213"/>
                  <a:ext cx="1097280" cy="1371600"/>
                </a:xfrm>
                <a:prstGeom prst="rect">
                  <a:avLst/>
                </a:prstGeom>
                <a:solidFill>
                  <a:schemeClr val="accent3">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 name="Straight Connector 17">
                <a:extLst>
                  <a:ext uri="{FF2B5EF4-FFF2-40B4-BE49-F238E27FC236}">
                    <a16:creationId xmlns:a16="http://schemas.microsoft.com/office/drawing/2014/main" id="{080439EC-D378-5961-3C29-6C314B59F2B5}"/>
                  </a:ext>
                </a:extLst>
              </p:cNvPr>
              <p:cNvCxnSpPr/>
              <p:nvPr/>
            </p:nvCxnSpPr>
            <p:spPr>
              <a:xfrm flipV="1">
                <a:off x="6727288" y="4572001"/>
                <a:ext cx="1173924" cy="136287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69F4984-1770-ED96-B376-C074A7101747}"/>
                  </a:ext>
                </a:extLst>
              </p:cNvPr>
              <p:cNvCxnSpPr/>
              <p:nvPr/>
            </p:nvCxnSpPr>
            <p:spPr>
              <a:xfrm>
                <a:off x="7901212" y="4563271"/>
                <a:ext cx="15617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42D2209-7504-5833-EC57-7CC44A02EA87}"/>
                  </a:ext>
                </a:extLst>
              </p:cNvPr>
              <p:cNvCxnSpPr/>
              <p:nvPr/>
            </p:nvCxnSpPr>
            <p:spPr>
              <a:xfrm>
                <a:off x="6727288" y="5943600"/>
                <a:ext cx="15617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4A51AFF-76E1-BC86-8444-93422695277E}"/>
                  </a:ext>
                </a:extLst>
              </p:cNvPr>
              <p:cNvCxnSpPr>
                <a:stCxn id="23" idx="4"/>
              </p:cNvCxnSpPr>
              <p:nvPr/>
            </p:nvCxnSpPr>
            <p:spPr>
              <a:xfrm flipV="1">
                <a:off x="6868034" y="4582001"/>
                <a:ext cx="1179187" cy="135622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341DABB-97A3-60B8-103C-F9FB7E0ABB60}"/>
                  </a:ext>
                </a:extLst>
              </p:cNvPr>
              <p:cNvSpPr txBox="1"/>
              <p:nvPr/>
            </p:nvSpPr>
            <p:spPr>
              <a:xfrm>
                <a:off x="7869049" y="4660164"/>
                <a:ext cx="1397498" cy="584775"/>
              </a:xfrm>
              <a:prstGeom prst="rect">
                <a:avLst/>
              </a:prstGeom>
              <a:noFill/>
              <a:ln>
                <a:noFill/>
              </a:ln>
            </p:spPr>
            <p:txBody>
              <a:bodyPr wrap="none" rtlCol="0">
                <a:spAutoFit/>
              </a:bodyPr>
              <a:lstStyle/>
              <a:p>
                <a:r>
                  <a:rPr lang="en-US" sz="1600" dirty="0">
                    <a:latin typeface="Times New Roman" panose="02020603050405020304" pitchFamily="18" charset="0"/>
                    <a:cs typeface="Times New Roman" panose="02020603050405020304" pitchFamily="18" charset="0"/>
                  </a:rPr>
                  <a:t>MARKET AS </a:t>
                </a:r>
              </a:p>
              <a:p>
                <a:pPr algn="ctr"/>
                <a:r>
                  <a:rPr lang="en-US" sz="1600" dirty="0">
                    <a:latin typeface="Times New Roman" panose="02020603050405020304" pitchFamily="18" charset="0"/>
                    <a:cs typeface="Times New Roman" panose="02020603050405020304" pitchFamily="18" charset="0"/>
                  </a:rPr>
                  <a:t>DEFINED</a:t>
                </a:r>
              </a:p>
            </p:txBody>
          </p:sp>
        </p:grpSp>
        <p:sp>
          <p:nvSpPr>
            <p:cNvPr id="4" name="TextBox 3">
              <a:extLst>
                <a:ext uri="{FF2B5EF4-FFF2-40B4-BE49-F238E27FC236}">
                  <a16:creationId xmlns:a16="http://schemas.microsoft.com/office/drawing/2014/main" id="{FC172FBA-2962-DE85-CC48-1EE3C21257A5}"/>
                </a:ext>
              </a:extLst>
            </p:cNvPr>
            <p:cNvSpPr txBox="1"/>
            <p:nvPr/>
          </p:nvSpPr>
          <p:spPr>
            <a:xfrm>
              <a:off x="10264388" y="722359"/>
              <a:ext cx="1718404" cy="523220"/>
            </a:xfrm>
            <a:prstGeom prst="rect">
              <a:avLst/>
            </a:prstGeom>
            <a:noFill/>
          </p:spPr>
          <p:txBody>
            <a:bodyPr wrap="square" rtlCol="0">
              <a:spAutoFit/>
            </a:bodyPr>
            <a:lstStyle/>
            <a:p>
              <a:pPr algn="ctr"/>
              <a:r>
                <a:rPr lang="en-US" sz="1400" dirty="0"/>
                <a:t>(Prospects who can be served)</a:t>
              </a:r>
            </a:p>
          </p:txBody>
        </p:sp>
      </p:grpSp>
      <p:sp>
        <p:nvSpPr>
          <p:cNvPr id="6" name="TextBox 5">
            <a:extLst>
              <a:ext uri="{FF2B5EF4-FFF2-40B4-BE49-F238E27FC236}">
                <a16:creationId xmlns:a16="http://schemas.microsoft.com/office/drawing/2014/main" id="{302CD34F-8DF4-BF47-7594-09FB24A67BB8}"/>
              </a:ext>
            </a:extLst>
          </p:cNvPr>
          <p:cNvSpPr txBox="1"/>
          <p:nvPr/>
        </p:nvSpPr>
        <p:spPr>
          <a:xfrm>
            <a:off x="8815425" y="360063"/>
            <a:ext cx="2997884" cy="646331"/>
          </a:xfrm>
          <a:prstGeom prst="rect">
            <a:avLst/>
          </a:prstGeom>
          <a:noFill/>
        </p:spPr>
        <p:txBody>
          <a:bodyPr wrap="square" rtlCol="0">
            <a:spAutoFit/>
          </a:bodyPr>
          <a:lstStyle/>
          <a:p>
            <a:r>
              <a:rPr lang="en-US" dirty="0"/>
              <a:t>Marketers must determine Prospects and </a:t>
            </a:r>
            <a:r>
              <a:rPr lang="en-US" dirty="0" err="1"/>
              <a:t>NonProspects</a:t>
            </a:r>
            <a:endParaRPr lang="en-US" dirty="0"/>
          </a:p>
        </p:txBody>
      </p:sp>
      <p:sp>
        <p:nvSpPr>
          <p:cNvPr id="8" name="TextBox 7">
            <a:extLst>
              <a:ext uri="{FF2B5EF4-FFF2-40B4-BE49-F238E27FC236}">
                <a16:creationId xmlns:a16="http://schemas.microsoft.com/office/drawing/2014/main" id="{0CB1864C-70F2-4D3E-48BF-02002D998E53}"/>
              </a:ext>
            </a:extLst>
          </p:cNvPr>
          <p:cNvSpPr txBox="1"/>
          <p:nvPr/>
        </p:nvSpPr>
        <p:spPr>
          <a:xfrm>
            <a:off x="4460644" y="1971099"/>
            <a:ext cx="2683848" cy="646331"/>
          </a:xfrm>
          <a:prstGeom prst="rect">
            <a:avLst/>
          </a:prstGeom>
          <a:noFill/>
        </p:spPr>
        <p:txBody>
          <a:bodyPr wrap="square" rtlCol="0">
            <a:spAutoFit/>
          </a:bodyPr>
          <a:lstStyle/>
          <a:p>
            <a:r>
              <a:rPr lang="en-US" dirty="0"/>
              <a:t>Not all Prospects can be effectively served</a:t>
            </a:r>
          </a:p>
        </p:txBody>
      </p:sp>
      <p:sp>
        <p:nvSpPr>
          <p:cNvPr id="10" name="TextBox 9">
            <a:extLst>
              <a:ext uri="{FF2B5EF4-FFF2-40B4-BE49-F238E27FC236}">
                <a16:creationId xmlns:a16="http://schemas.microsoft.com/office/drawing/2014/main" id="{0751DCFC-79DB-B705-BDDB-BF84A218CCAA}"/>
              </a:ext>
            </a:extLst>
          </p:cNvPr>
          <p:cNvSpPr txBox="1"/>
          <p:nvPr/>
        </p:nvSpPr>
        <p:spPr>
          <a:xfrm>
            <a:off x="2270920" y="3443546"/>
            <a:ext cx="2683848" cy="923330"/>
          </a:xfrm>
          <a:prstGeom prst="rect">
            <a:avLst/>
          </a:prstGeom>
          <a:noFill/>
        </p:spPr>
        <p:txBody>
          <a:bodyPr wrap="square" rtlCol="0">
            <a:spAutoFit/>
          </a:bodyPr>
          <a:lstStyle/>
          <a:p>
            <a:r>
              <a:rPr lang="en-US" dirty="0"/>
              <a:t>Prospects who can be effectively served must be segmented</a:t>
            </a:r>
          </a:p>
        </p:txBody>
      </p:sp>
      <p:sp>
        <p:nvSpPr>
          <p:cNvPr id="57" name="TextBox 56">
            <a:extLst>
              <a:ext uri="{FF2B5EF4-FFF2-40B4-BE49-F238E27FC236}">
                <a16:creationId xmlns:a16="http://schemas.microsoft.com/office/drawing/2014/main" id="{456A38BC-A334-DC64-6687-01925F9A6010}"/>
              </a:ext>
            </a:extLst>
          </p:cNvPr>
          <p:cNvSpPr txBox="1"/>
          <p:nvPr/>
        </p:nvSpPr>
        <p:spPr>
          <a:xfrm>
            <a:off x="5871671" y="5081187"/>
            <a:ext cx="2683848" cy="646331"/>
          </a:xfrm>
          <a:prstGeom prst="rect">
            <a:avLst/>
          </a:prstGeom>
          <a:noFill/>
        </p:spPr>
        <p:txBody>
          <a:bodyPr wrap="square" rtlCol="0">
            <a:spAutoFit/>
          </a:bodyPr>
          <a:lstStyle/>
          <a:p>
            <a:r>
              <a:rPr lang="en-US" dirty="0"/>
              <a:t>Target Segments must be selected and served</a:t>
            </a:r>
          </a:p>
        </p:txBody>
      </p:sp>
    </p:spTree>
    <p:extLst>
      <p:ext uri="{BB962C8B-B14F-4D97-AF65-F5344CB8AC3E}">
        <p14:creationId xmlns:p14="http://schemas.microsoft.com/office/powerpoint/2010/main" val="849471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(3)</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Individual Processes of Interest</a:t>
            </a:r>
          </a:p>
          <a:p>
            <a:pPr lvl="1"/>
            <a:r>
              <a:rPr lang="en-US" dirty="0"/>
              <a:t>Uncover the natural processes (occasions) that result in wants/needs that the producer can satisfy</a:t>
            </a:r>
          </a:p>
          <a:p>
            <a:pPr lvl="1"/>
            <a:endParaRPr lang="en-US" dirty="0"/>
          </a:p>
        </p:txBody>
      </p:sp>
    </p:spTree>
    <p:extLst>
      <p:ext uri="{BB962C8B-B14F-4D97-AF65-F5344CB8AC3E}">
        <p14:creationId xmlns:p14="http://schemas.microsoft.com/office/powerpoint/2010/main" val="594377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rgbClr val="C00000"/>
                </a:solidFill>
              </a:rPr>
              <a:t>Implications for Marketing Science </a:t>
            </a:r>
            <a:r>
              <a:rPr lang="en-US" dirty="0"/>
              <a:t>(4)</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normAutofit lnSpcReduction="10000"/>
          </a:bodyPr>
          <a:lstStyle/>
          <a:p>
            <a:r>
              <a:rPr lang="en-US" dirty="0"/>
              <a:t>Marketing Studies</a:t>
            </a:r>
          </a:p>
          <a:p>
            <a:pPr lvl="1"/>
            <a:r>
              <a:rPr lang="en-US" dirty="0"/>
              <a:t>Marketing research should embody elements characteristic of marketing. It is not enough simply to mention the provision of goods or services</a:t>
            </a:r>
          </a:p>
          <a:p>
            <a:r>
              <a:rPr lang="en-US" dirty="0"/>
              <a:t>A marketing study must delineate non-prospects, prospects, and targets</a:t>
            </a:r>
          </a:p>
          <a:p>
            <a:r>
              <a:rPr lang="en-US" dirty="0"/>
              <a:t>A marketing study must state</a:t>
            </a:r>
          </a:p>
          <a:p>
            <a:pPr lvl="1"/>
            <a:r>
              <a:rPr lang="en-US" dirty="0"/>
              <a:t>The relationship between the audience and the domain of the study (message, offering)</a:t>
            </a:r>
          </a:p>
          <a:p>
            <a:pPr lvl="2"/>
            <a:r>
              <a:rPr lang="en-US" dirty="0"/>
              <a:t>This differentiates prospects from non-prospects</a:t>
            </a:r>
          </a:p>
          <a:p>
            <a:pPr lvl="1"/>
            <a:r>
              <a:rPr lang="en-US" dirty="0"/>
              <a:t>The relationship between the offering being studied (product or message) and the audience</a:t>
            </a:r>
          </a:p>
          <a:p>
            <a:pPr lvl="2"/>
            <a:r>
              <a:rPr lang="en-US" dirty="0"/>
              <a:t>This establishes that respondents to the study experience circumstances which make them prospects for the offering</a:t>
            </a:r>
          </a:p>
        </p:txBody>
      </p:sp>
    </p:spTree>
    <p:extLst>
      <p:ext uri="{BB962C8B-B14F-4D97-AF65-F5344CB8AC3E}">
        <p14:creationId xmlns:p14="http://schemas.microsoft.com/office/powerpoint/2010/main" val="1065160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chemeClr val="accent1">
                    <a:lumMod val="75000"/>
                  </a:schemeClr>
                </a:solidFill>
              </a:rPr>
              <a:t>Basic Science for Marketing </a:t>
            </a:r>
            <a:r>
              <a:rPr lang="en-US" dirty="0"/>
              <a:t>(1)</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Marketing science has </a:t>
            </a:r>
          </a:p>
          <a:p>
            <a:pPr lvl="1"/>
            <a:r>
              <a:rPr lang="en-US" dirty="0"/>
              <a:t>Ignored much of the required science (occasions rather than individuals)</a:t>
            </a:r>
          </a:p>
          <a:p>
            <a:pPr lvl="1"/>
            <a:r>
              <a:rPr lang="en-US" dirty="0"/>
              <a:t>Focused on aspects of selling, in research and teaching, rather than on true marketing principles</a:t>
            </a:r>
          </a:p>
          <a:p>
            <a:pPr lvl="1"/>
            <a:r>
              <a:rPr lang="en-US" dirty="0"/>
              <a:t>Left many of the key marketing decisions to engineers, technocrats, and production departments, who make these decisions based on common sense, trial and error, or common practice, rather than systematic investigation.</a:t>
            </a:r>
          </a:p>
        </p:txBody>
      </p:sp>
    </p:spTree>
    <p:extLst>
      <p:ext uri="{BB962C8B-B14F-4D97-AF65-F5344CB8AC3E}">
        <p14:creationId xmlns:p14="http://schemas.microsoft.com/office/powerpoint/2010/main" val="1664006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D3-52FB-0E4C-1D9A-1173DC4644AB}"/>
              </a:ext>
            </a:extLst>
          </p:cNvPr>
          <p:cNvSpPr>
            <a:spLocks noGrp="1"/>
          </p:cNvSpPr>
          <p:nvPr>
            <p:ph type="title"/>
          </p:nvPr>
        </p:nvSpPr>
        <p:spPr/>
        <p:txBody>
          <a:bodyPr/>
          <a:lstStyle/>
          <a:p>
            <a:r>
              <a:rPr lang="en-US" dirty="0">
                <a:solidFill>
                  <a:schemeClr val="accent1">
                    <a:lumMod val="75000"/>
                  </a:schemeClr>
                </a:solidFill>
              </a:rPr>
              <a:t>Basic Science for Marketing </a:t>
            </a:r>
            <a:r>
              <a:rPr lang="en-US" dirty="0"/>
              <a:t>(2)</a:t>
            </a:r>
          </a:p>
        </p:txBody>
      </p:sp>
      <p:sp>
        <p:nvSpPr>
          <p:cNvPr id="3" name="Content Placeholder 2">
            <a:extLst>
              <a:ext uri="{FF2B5EF4-FFF2-40B4-BE49-F238E27FC236}">
                <a16:creationId xmlns:a16="http://schemas.microsoft.com/office/drawing/2014/main" id="{D09324A4-2214-1D26-68EA-677B3A579F41}"/>
              </a:ext>
            </a:extLst>
          </p:cNvPr>
          <p:cNvSpPr>
            <a:spLocks noGrp="1"/>
          </p:cNvSpPr>
          <p:nvPr>
            <p:ph idx="1"/>
          </p:nvPr>
        </p:nvSpPr>
        <p:spPr/>
        <p:txBody>
          <a:bodyPr/>
          <a:lstStyle/>
          <a:p>
            <a:r>
              <a:rPr lang="en-US" dirty="0"/>
              <a:t>The potential impact of implementing marketing science as a formal system</a:t>
            </a:r>
          </a:p>
          <a:p>
            <a:pPr lvl="1"/>
            <a:r>
              <a:rPr lang="en-US" dirty="0"/>
              <a:t>Sensitize marketing graduates to the significance of being given an existing good to </a:t>
            </a:r>
            <a:r>
              <a:rPr lang="en-US" b="1" i="1" dirty="0"/>
              <a:t>sell</a:t>
            </a:r>
            <a:r>
              <a:rPr lang="en-US" dirty="0"/>
              <a:t>, rather than engaging in marketing</a:t>
            </a:r>
          </a:p>
          <a:p>
            <a:pPr lvl="1"/>
            <a:r>
              <a:rPr lang="en-US" dirty="0"/>
              <a:t>Empower marketing graduates to educate their clients and bosses on the essence of marketing science</a:t>
            </a:r>
          </a:p>
          <a:p>
            <a:pPr lvl="1"/>
            <a:r>
              <a:rPr lang="en-US" dirty="0"/>
              <a:t>Empower marketing graduates to contribute to product decisions, rather than reacting to preexisting offerings</a:t>
            </a:r>
          </a:p>
          <a:p>
            <a:pPr lvl="1"/>
            <a:endParaRPr lang="en-US" dirty="0"/>
          </a:p>
        </p:txBody>
      </p:sp>
    </p:spTree>
    <p:extLst>
      <p:ext uri="{BB962C8B-B14F-4D97-AF65-F5344CB8AC3E}">
        <p14:creationId xmlns:p14="http://schemas.microsoft.com/office/powerpoint/2010/main" val="2541142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4D927-E1A6-F92C-B412-CB009D089F19}"/>
              </a:ext>
            </a:extLst>
          </p:cNvPr>
          <p:cNvSpPr>
            <a:spLocks noGrp="1"/>
          </p:cNvSpPr>
          <p:nvPr>
            <p:ph type="title"/>
          </p:nvPr>
        </p:nvSpPr>
        <p:spPr/>
        <p:txBody>
          <a:bodyPr/>
          <a:lstStyle/>
          <a:p>
            <a:r>
              <a:rPr lang="en-US" dirty="0">
                <a:solidFill>
                  <a:schemeClr val="accent1">
                    <a:lumMod val="75000"/>
                  </a:schemeClr>
                </a:solidFill>
              </a:rPr>
              <a:t>Basic Science for Marketing </a:t>
            </a:r>
            <a:r>
              <a:rPr lang="en-US" dirty="0"/>
              <a:t>(3)</a:t>
            </a:r>
          </a:p>
        </p:txBody>
      </p:sp>
      <p:sp>
        <p:nvSpPr>
          <p:cNvPr id="3" name="Content Placeholder 2">
            <a:extLst>
              <a:ext uri="{FF2B5EF4-FFF2-40B4-BE49-F238E27FC236}">
                <a16:creationId xmlns:a16="http://schemas.microsoft.com/office/drawing/2014/main" id="{CD598D0E-C932-A7D7-8163-2F2389A9E34A}"/>
              </a:ext>
            </a:extLst>
          </p:cNvPr>
          <p:cNvSpPr>
            <a:spLocks noGrp="1"/>
          </p:cNvSpPr>
          <p:nvPr>
            <p:ph idx="1"/>
          </p:nvPr>
        </p:nvSpPr>
        <p:spPr/>
        <p:txBody>
          <a:bodyPr/>
          <a:lstStyle/>
          <a:p>
            <a:r>
              <a:rPr lang="en-US" dirty="0"/>
              <a:t>Questions for marketing science</a:t>
            </a:r>
          </a:p>
          <a:p>
            <a:pPr lvl="1"/>
            <a:r>
              <a:rPr lang="en-US" dirty="0"/>
              <a:t>Is it reasonable that promotional claims would compel users to execute marketers’ wishes rather than their own?</a:t>
            </a:r>
          </a:p>
          <a:p>
            <a:pPr lvl="1"/>
            <a:r>
              <a:rPr lang="en-US" dirty="0"/>
              <a:t>Why might competitive pressure not exert a regulating effect?</a:t>
            </a:r>
          </a:p>
          <a:p>
            <a:pPr lvl="1"/>
            <a:r>
              <a:rPr lang="en-US" dirty="0"/>
              <a:t>How can individual marketers, within a competitive environment, effect a social policy?</a:t>
            </a:r>
          </a:p>
          <a:p>
            <a:pPr lvl="1"/>
            <a:r>
              <a:rPr lang="en-US" dirty="0"/>
              <a:t>What are the reasonable alternatives to our present system for selecting which products to produce and offer to the market?</a:t>
            </a:r>
          </a:p>
        </p:txBody>
      </p:sp>
    </p:spTree>
    <p:extLst>
      <p:ext uri="{BB962C8B-B14F-4D97-AF65-F5344CB8AC3E}">
        <p14:creationId xmlns:p14="http://schemas.microsoft.com/office/powerpoint/2010/main" val="1813237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a:xfrm>
            <a:off x="838200" y="-188575"/>
            <a:ext cx="10515600" cy="1325563"/>
          </a:xfrm>
        </p:spPr>
        <p:txBody>
          <a:bodyPr>
            <a:normAutofit/>
          </a:bodyPr>
          <a:lstStyle/>
          <a:p>
            <a:r>
              <a:rPr lang="en-US" sz="3200" dirty="0"/>
              <a:t>Selected Quotes (verbatim quotes)</a:t>
            </a:r>
          </a:p>
        </p:txBody>
      </p:sp>
      <p:sp>
        <p:nvSpPr>
          <p:cNvPr id="4" name="Content Placeholder 2">
            <a:extLst>
              <a:ext uri="{FF2B5EF4-FFF2-40B4-BE49-F238E27FC236}">
                <a16:creationId xmlns:a16="http://schemas.microsoft.com/office/drawing/2014/main" id="{0C1CB311-A41D-119F-B497-9BD72AED7563}"/>
              </a:ext>
            </a:extLst>
          </p:cNvPr>
          <p:cNvSpPr txBox="1">
            <a:spLocks/>
          </p:cNvSpPr>
          <p:nvPr/>
        </p:nvSpPr>
        <p:spPr>
          <a:xfrm>
            <a:off x="838200" y="996462"/>
            <a:ext cx="10515600" cy="5332901"/>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 the context of needed development in marketing theory, examining our roots may be especially fruitful by raising neglected issues that are, in fact, central to our very existence.</a:t>
            </a:r>
          </a:p>
          <a:p>
            <a:r>
              <a:rPr lang="en-US" dirty="0"/>
              <a:t>When society opted for division of labor, it severed the natural connection between user and producer that is found when individuals play both roles-producing what they use or consume.</a:t>
            </a:r>
          </a:p>
          <a:p>
            <a:r>
              <a:rPr lang="en-US" dirty="0"/>
              <a:t>one never has all the information one wishes for, and the pressures on management to “do something" readily turn into pressures to "do anything."</a:t>
            </a:r>
          </a:p>
          <a:p>
            <a:r>
              <a:rPr lang="en-US" dirty="0"/>
              <a:t>When society opted for division of labor, it made marketing an essential function.</a:t>
            </a:r>
          </a:p>
          <a:p>
            <a:r>
              <a:rPr lang="en-US" dirty="0"/>
              <a:t>In a free enterprise economy, the marketplace performs such a function by penalizing producers whose offerings users find to be less than desirable or useful, relative to the competition.</a:t>
            </a:r>
          </a:p>
          <a:p>
            <a:r>
              <a:rPr lang="en-US" dirty="0"/>
              <a:t>marketers need to understand the natural process of want-occurrence and want-satisfaction</a:t>
            </a:r>
          </a:p>
          <a:p>
            <a:r>
              <a:rPr lang="en-US" dirty="0"/>
              <a:t>the primary professional domain of marketers is to answer the question: What shall we produce or, more broadly, what shall we offer?</a:t>
            </a:r>
          </a:p>
          <a:p>
            <a:r>
              <a:rPr lang="en-US" dirty="0"/>
              <a:t>The marketing concept was never intended to be an altruistic doctrine</a:t>
            </a:r>
          </a:p>
          <a:p>
            <a:r>
              <a:rPr lang="en-US" dirty="0"/>
              <a:t>Marketers do not create demand</a:t>
            </a:r>
          </a:p>
          <a:p>
            <a:r>
              <a:rPr lang="en-US" dirty="0"/>
              <a:t>Marketers seek to participate in behavior that is underway; advocates of social causes seek to change behavioral direction as they find it.</a:t>
            </a:r>
          </a:p>
          <a:p>
            <a:r>
              <a:rPr lang="en-US" dirty="0"/>
              <a:t>The essential difference between marketing and selling is this: Marketers want to engage in exchanges (usually on an ongoing basis, and, within broad limits, are open-minded with regard to the specifications of their offering. Sellers have ready-made offerings for which they want something in exchange</a:t>
            </a:r>
          </a:p>
        </p:txBody>
      </p:sp>
    </p:spTree>
    <p:extLst>
      <p:ext uri="{BB962C8B-B14F-4D97-AF65-F5344CB8AC3E}">
        <p14:creationId xmlns:p14="http://schemas.microsoft.com/office/powerpoint/2010/main" val="156798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a:xfrm>
            <a:off x="838200" y="180063"/>
            <a:ext cx="10515600" cy="479425"/>
          </a:xfrm>
        </p:spPr>
        <p:txBody>
          <a:bodyPr>
            <a:normAutofit fontScale="90000"/>
          </a:bodyPr>
          <a:lstStyle/>
          <a:p>
            <a:r>
              <a:rPr lang="en-US" sz="3200" dirty="0"/>
              <a:t>Selected Quotes, continued (verbatim quotes)</a:t>
            </a:r>
          </a:p>
        </p:txBody>
      </p:sp>
      <p:sp>
        <p:nvSpPr>
          <p:cNvPr id="7" name="Content Placeholder 2">
            <a:extLst>
              <a:ext uri="{FF2B5EF4-FFF2-40B4-BE49-F238E27FC236}">
                <a16:creationId xmlns:a16="http://schemas.microsoft.com/office/drawing/2014/main" id="{B7C3A16F-38F4-821E-98A3-18CA5C3735A2}"/>
              </a:ext>
            </a:extLst>
          </p:cNvPr>
          <p:cNvSpPr txBox="1">
            <a:spLocks/>
          </p:cNvSpPr>
          <p:nvPr/>
        </p:nvSpPr>
        <p:spPr>
          <a:xfrm>
            <a:off x="838200" y="844062"/>
            <a:ext cx="10515600" cy="5332901"/>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used as a verb, to market has acquired pejorative connotations, similar to those associated with high-pressure sales tactics</a:t>
            </a:r>
          </a:p>
          <a:p>
            <a:r>
              <a:rPr lang="en-US"/>
              <a:t>It follows that marketers do not "create demand.”</a:t>
            </a:r>
          </a:p>
          <a:p>
            <a:r>
              <a:rPr lang="en-US"/>
              <a:t>the convention of equating demand with goods/services sold is useful for the economist's purposes, but it is of no value to a marketer</a:t>
            </a:r>
          </a:p>
          <a:p>
            <a:r>
              <a:rPr lang="en-US"/>
              <a:t>Producers (and the marketers who assist them) are concerned with demand that preexists goods/services</a:t>
            </a:r>
          </a:p>
          <a:p>
            <a:r>
              <a:rPr lang="en-US"/>
              <a:t>we must distinguish at least two contexts for exchange: marketing and selling.</a:t>
            </a:r>
          </a:p>
          <a:p>
            <a:r>
              <a:rPr lang="en-US"/>
              <a:t>Society's charge to the productive enterprise is clear in marketing (make what people would make for themselves), but unclear in the context of selling.</a:t>
            </a:r>
          </a:p>
          <a:p>
            <a:r>
              <a:rPr lang="en-US"/>
              <a:t>the behavioral implications of marketing are very different from those associated with attitude change or advocacy of social causes. The marketer's objective, which is to participate in behavior that is underway (e.g., "when you are thinking of controlling unpleasant odors. think of using our baking soda"; is readily distinguished from that of inducing behavioral change ',e.g., "stop smoking," "start voting"). </a:t>
            </a:r>
          </a:p>
          <a:p>
            <a:r>
              <a:rPr lang="en-US"/>
              <a:t>If the research shows among prospects/targets that predetermined levels of brand awareness, correct awareness of the brand's attributes, and actual brand trial have been achieved, but that repeat purchase of the brand is low, neither our science nor our practice permits us to claim that we know how to make that brand a winner, other than by identifying already-existing circumstances with which it is (competitively) compatible.</a:t>
            </a:r>
          </a:p>
          <a:p>
            <a:endParaRPr lang="en-US" dirty="0"/>
          </a:p>
        </p:txBody>
      </p:sp>
    </p:spTree>
    <p:extLst>
      <p:ext uri="{BB962C8B-B14F-4D97-AF65-F5344CB8AC3E}">
        <p14:creationId xmlns:p14="http://schemas.microsoft.com/office/powerpoint/2010/main" val="27032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4F13-862C-7033-0AB1-8478A884CBF3}"/>
              </a:ext>
            </a:extLst>
          </p:cNvPr>
          <p:cNvSpPr>
            <a:spLocks noGrp="1"/>
          </p:cNvSpPr>
          <p:nvPr>
            <p:ph type="title"/>
          </p:nvPr>
        </p:nvSpPr>
        <p:spPr/>
        <p:txBody>
          <a:bodyPr/>
          <a:lstStyle/>
          <a:p>
            <a:r>
              <a:rPr lang="en-US" dirty="0">
                <a:solidFill>
                  <a:srgbClr val="0070C0"/>
                </a:solidFill>
              </a:rPr>
              <a:t>Comments by John Story</a:t>
            </a:r>
          </a:p>
        </p:txBody>
      </p:sp>
      <p:sp>
        <p:nvSpPr>
          <p:cNvPr id="3" name="Content Placeholder 2">
            <a:extLst>
              <a:ext uri="{FF2B5EF4-FFF2-40B4-BE49-F238E27FC236}">
                <a16:creationId xmlns:a16="http://schemas.microsoft.com/office/drawing/2014/main" id="{5D62F647-C1C4-5818-07CA-B070E2D9C45E}"/>
              </a:ext>
            </a:extLst>
          </p:cNvPr>
          <p:cNvSpPr>
            <a:spLocks noGrp="1"/>
          </p:cNvSpPr>
          <p:nvPr>
            <p:ph idx="1"/>
          </p:nvPr>
        </p:nvSpPr>
        <p:spPr/>
        <p:txBody>
          <a:bodyPr/>
          <a:lstStyle/>
          <a:p>
            <a:r>
              <a:rPr lang="en-US" dirty="0">
                <a:solidFill>
                  <a:srgbClr val="0070C0"/>
                </a:solidFill>
              </a:rPr>
              <a:t>The purpose of this article is to </a:t>
            </a:r>
          </a:p>
          <a:p>
            <a:pPr lvl="1"/>
            <a:r>
              <a:rPr lang="en-US" dirty="0">
                <a:solidFill>
                  <a:srgbClr val="0070C0"/>
                </a:solidFill>
              </a:rPr>
              <a:t>remind marketers of their role in society and in business</a:t>
            </a:r>
          </a:p>
          <a:p>
            <a:pPr lvl="1"/>
            <a:r>
              <a:rPr lang="en-US" dirty="0">
                <a:solidFill>
                  <a:srgbClr val="0070C0"/>
                </a:solidFill>
              </a:rPr>
              <a:t>position marketing activities upstream of production, selling, and consumption, where they can have the greatest impact</a:t>
            </a:r>
          </a:p>
          <a:p>
            <a:pPr lvl="1"/>
            <a:r>
              <a:rPr lang="en-US" dirty="0">
                <a:solidFill>
                  <a:srgbClr val="0070C0"/>
                </a:solidFill>
              </a:rPr>
              <a:t>explain and position the marketing concept as a strategic element, rather than as an altruistic action, or decision</a:t>
            </a:r>
          </a:p>
          <a:p>
            <a:pPr lvl="1"/>
            <a:r>
              <a:rPr lang="en-US" dirty="0">
                <a:solidFill>
                  <a:srgbClr val="0070C0"/>
                </a:solidFill>
              </a:rPr>
              <a:t>differentiate marketing from selling</a:t>
            </a:r>
          </a:p>
          <a:p>
            <a:pPr lvl="1"/>
            <a:r>
              <a:rPr lang="en-US" dirty="0">
                <a:solidFill>
                  <a:srgbClr val="0070C0"/>
                </a:solidFill>
              </a:rPr>
              <a:t>encourage marketing science to focus on </a:t>
            </a:r>
          </a:p>
          <a:p>
            <a:pPr lvl="2"/>
            <a:r>
              <a:rPr lang="en-US" dirty="0">
                <a:solidFill>
                  <a:srgbClr val="0070C0"/>
                </a:solidFill>
              </a:rPr>
              <a:t>ongoing processes</a:t>
            </a:r>
          </a:p>
          <a:p>
            <a:pPr lvl="2"/>
            <a:r>
              <a:rPr lang="en-US" dirty="0">
                <a:solidFill>
                  <a:srgbClr val="0070C0"/>
                </a:solidFill>
              </a:rPr>
              <a:t>identifying circumstances that result in wants and needs</a:t>
            </a:r>
          </a:p>
          <a:p>
            <a:pPr lvl="2"/>
            <a:r>
              <a:rPr lang="en-US" dirty="0">
                <a:solidFill>
                  <a:srgbClr val="0070C0"/>
                </a:solidFill>
              </a:rPr>
              <a:t>facilitating customer satisfaction by responding to needs and wants</a:t>
            </a:r>
          </a:p>
          <a:p>
            <a:pPr lvl="2"/>
            <a:endParaRPr lang="en-US" dirty="0">
              <a:solidFill>
                <a:srgbClr val="0070C0"/>
              </a:solidFill>
            </a:endParaRPr>
          </a:p>
          <a:p>
            <a:pPr lvl="1"/>
            <a:endParaRPr lang="en-US" dirty="0">
              <a:solidFill>
                <a:srgbClr val="0070C0"/>
              </a:solidFill>
            </a:endParaRPr>
          </a:p>
          <a:p>
            <a:pPr lvl="1"/>
            <a:endParaRPr lang="en-US" dirty="0">
              <a:solidFill>
                <a:srgbClr val="0070C0"/>
              </a:solidFill>
            </a:endParaRPr>
          </a:p>
        </p:txBody>
      </p:sp>
    </p:spTree>
    <p:extLst>
      <p:ext uri="{BB962C8B-B14F-4D97-AF65-F5344CB8AC3E}">
        <p14:creationId xmlns:p14="http://schemas.microsoft.com/office/powerpoint/2010/main" val="4245360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a:xfrm>
            <a:off x="838200" y="103867"/>
            <a:ext cx="10515600" cy="669018"/>
          </a:xfrm>
        </p:spPr>
        <p:txBody>
          <a:bodyPr>
            <a:normAutofit/>
          </a:bodyPr>
          <a:lstStyle/>
          <a:p>
            <a:r>
              <a:rPr lang="en-US" sz="3200" dirty="0"/>
              <a:t>Selected Quotes, continued (verbatim quotes)</a:t>
            </a:r>
          </a:p>
        </p:txBody>
      </p:sp>
      <p:sp>
        <p:nvSpPr>
          <p:cNvPr id="4" name="Content Placeholder 2">
            <a:extLst>
              <a:ext uri="{FF2B5EF4-FFF2-40B4-BE49-F238E27FC236}">
                <a16:creationId xmlns:a16="http://schemas.microsoft.com/office/drawing/2014/main" id="{E05313E8-65AB-82E1-BB80-A89DEA9191C6}"/>
              </a:ext>
            </a:extLst>
          </p:cNvPr>
          <p:cNvSpPr txBox="1">
            <a:spLocks/>
          </p:cNvSpPr>
          <p:nvPr/>
        </p:nvSpPr>
        <p:spPr>
          <a:xfrm>
            <a:off x="838200" y="844062"/>
            <a:ext cx="10515600" cy="5332901"/>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Conceptual progress is impeded by failing to treat marketing and selling separately as two distinct and mutually incompatible forms of exchange.</a:t>
            </a:r>
          </a:p>
          <a:p>
            <a:r>
              <a:rPr lang="en-US"/>
              <a:t>We have not put waterfalls to work by first requiring the water to reverse its direction; our windmills are designed to respond to the wind's characteristics.</a:t>
            </a:r>
          </a:p>
          <a:p>
            <a:r>
              <a:rPr lang="en-US"/>
              <a:t>a population is not optimally represented as a universe of individuals, but, minimally, must be viewed as a universe of occasions for all of the activities in which human beings engage</a:t>
            </a:r>
          </a:p>
          <a:p>
            <a:r>
              <a:rPr lang="en-US"/>
              <a:t>A first cut through a universe of activity-occasions is needed in order to exclude the portion for which a producer's domain of expertise is likely to be irrelevant (nonprospects).</a:t>
            </a:r>
          </a:p>
          <a:p>
            <a:r>
              <a:rPr lang="en-US"/>
              <a:t>first cut that defines a market of interest (the portion of a universe of activity-occasions to which the producer's domain of expertise is likely to be relevant), followed by analysis of the nature of segmented demand within that market (market segmentation), leading to the producer's selecting some region of that demand to respond to (i.e. the positioning decision).</a:t>
            </a:r>
          </a:p>
          <a:p>
            <a:r>
              <a:rPr lang="en-US"/>
              <a:t>one of the first tasks that becomes the lot of marketing scientists is to represent the natural processes of want-occurrence and want-satisfaction-to develop</a:t>
            </a:r>
          </a:p>
          <a:p>
            <a:r>
              <a:rPr lang="en-US"/>
              <a:t>in a thoroughgoing marketing study, authors would state the systematic status of audience members in relation (1; to the message domain (e.g., the audience comprises prospects and nonprospects) and (2) to the message (e.g., some—which?--or all prospects have been selected as targets,'.</a:t>
            </a:r>
          </a:p>
          <a:p>
            <a:r>
              <a:rPr lang="en-US"/>
              <a:t>Marketing academics have no direct responsibility for the existence of goods/services, as practitioners do.</a:t>
            </a:r>
          </a:p>
          <a:p>
            <a:r>
              <a:rPr lang="en-US"/>
              <a:t>Collectively, we have not found a way to render marketing activity properly understood</a:t>
            </a:r>
          </a:p>
          <a:p>
            <a:endParaRPr lang="en-US" dirty="0"/>
          </a:p>
        </p:txBody>
      </p:sp>
    </p:spTree>
    <p:extLst>
      <p:ext uri="{BB962C8B-B14F-4D97-AF65-F5344CB8AC3E}">
        <p14:creationId xmlns:p14="http://schemas.microsoft.com/office/powerpoint/2010/main" val="3475891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45F4D-586D-C05C-C235-94EED9792B42}"/>
              </a:ext>
            </a:extLst>
          </p:cNvPr>
          <p:cNvSpPr>
            <a:spLocks noGrp="1"/>
          </p:cNvSpPr>
          <p:nvPr>
            <p:ph type="title"/>
          </p:nvPr>
        </p:nvSpPr>
        <p:spPr/>
        <p:txBody>
          <a:bodyPr/>
          <a:lstStyle/>
          <a:p>
            <a:r>
              <a:rPr lang="en-US" dirty="0"/>
              <a:t>Selected paraphrased points</a:t>
            </a:r>
          </a:p>
        </p:txBody>
      </p:sp>
      <p:sp>
        <p:nvSpPr>
          <p:cNvPr id="3" name="Content Placeholder 2">
            <a:extLst>
              <a:ext uri="{FF2B5EF4-FFF2-40B4-BE49-F238E27FC236}">
                <a16:creationId xmlns:a16="http://schemas.microsoft.com/office/drawing/2014/main" id="{E504F0BD-E6BD-14E6-47D2-942CA88513F4}"/>
              </a:ext>
            </a:extLst>
          </p:cNvPr>
          <p:cNvSpPr>
            <a:spLocks noGrp="1"/>
          </p:cNvSpPr>
          <p:nvPr>
            <p:ph idx="1"/>
          </p:nvPr>
        </p:nvSpPr>
        <p:spPr/>
        <p:txBody>
          <a:bodyPr>
            <a:normAutofit fontScale="85000" lnSpcReduction="10000"/>
          </a:bodyPr>
          <a:lstStyle/>
          <a:p>
            <a:r>
              <a:rPr lang="en-US" dirty="0"/>
              <a:t>There is a two-fold challenge for marketers: </a:t>
            </a:r>
          </a:p>
          <a:p>
            <a:pPr lvl="1"/>
            <a:r>
              <a:rPr lang="en-US" dirty="0"/>
              <a:t>extend and develop appreciation for marketing’s contribution </a:t>
            </a:r>
          </a:p>
          <a:p>
            <a:pPr lvl="1"/>
            <a:r>
              <a:rPr lang="en-US" dirty="0"/>
              <a:t>develop the scientific underpinnings so that we have the expertise to legitimize the discipline.</a:t>
            </a:r>
          </a:p>
          <a:p>
            <a:r>
              <a:rPr lang="en-US" dirty="0"/>
              <a:t>Marketing has the greatest potential for value creation before deciding what to produce.</a:t>
            </a:r>
          </a:p>
          <a:p>
            <a:r>
              <a:rPr lang="en-US" dirty="0"/>
              <a:t>Most marketing studies fail to classify respondents as non-prospects, prospects, and targets</a:t>
            </a:r>
          </a:p>
          <a:p>
            <a:r>
              <a:rPr lang="en-US" dirty="0"/>
              <a:t>Potential benefits:</a:t>
            </a:r>
          </a:p>
          <a:p>
            <a:pPr lvl="1"/>
            <a:r>
              <a:rPr lang="en-US" dirty="0"/>
              <a:t>Sensitize marketers to the significance of preexisting products and being told to market them. (selling)</a:t>
            </a:r>
          </a:p>
          <a:p>
            <a:pPr lvl="1"/>
            <a:r>
              <a:rPr lang="en-US" dirty="0"/>
              <a:t>Prepare marketers to educate clients and bosses concerning the true essence of marketing</a:t>
            </a:r>
          </a:p>
          <a:p>
            <a:pPr lvl="1"/>
            <a:r>
              <a:rPr lang="en-US" dirty="0"/>
              <a:t>Prepare them for leadership roles in understanding consumers’ circumstances and developing appropriate products</a:t>
            </a:r>
          </a:p>
          <a:p>
            <a:endParaRPr lang="en-US" dirty="0"/>
          </a:p>
        </p:txBody>
      </p:sp>
    </p:spTree>
    <p:extLst>
      <p:ext uri="{BB962C8B-B14F-4D97-AF65-F5344CB8AC3E}">
        <p14:creationId xmlns:p14="http://schemas.microsoft.com/office/powerpoint/2010/main" val="54612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244F-1F03-09A4-A172-36F013C48E69}"/>
              </a:ext>
            </a:extLst>
          </p:cNvPr>
          <p:cNvSpPr>
            <a:spLocks noGrp="1"/>
          </p:cNvSpPr>
          <p:nvPr>
            <p:ph type="title"/>
          </p:nvPr>
        </p:nvSpPr>
        <p:spPr/>
        <p:txBody>
          <a:bodyPr/>
          <a:lstStyle/>
          <a:p>
            <a:r>
              <a:rPr lang="en-US" dirty="0"/>
              <a:t>Fennell’s Motivation for this article</a:t>
            </a:r>
          </a:p>
        </p:txBody>
      </p:sp>
      <p:sp>
        <p:nvSpPr>
          <p:cNvPr id="3" name="Content Placeholder 2">
            <a:extLst>
              <a:ext uri="{FF2B5EF4-FFF2-40B4-BE49-F238E27FC236}">
                <a16:creationId xmlns:a16="http://schemas.microsoft.com/office/drawing/2014/main" id="{187B7B8C-2386-9B5B-2566-4A1ECE343530}"/>
              </a:ext>
            </a:extLst>
          </p:cNvPr>
          <p:cNvSpPr>
            <a:spLocks noGrp="1"/>
          </p:cNvSpPr>
          <p:nvPr>
            <p:ph idx="1"/>
          </p:nvPr>
        </p:nvSpPr>
        <p:spPr/>
        <p:txBody>
          <a:bodyPr/>
          <a:lstStyle/>
          <a:p>
            <a:r>
              <a:rPr lang="en-US" dirty="0"/>
              <a:t>Return to our roots</a:t>
            </a:r>
          </a:p>
          <a:p>
            <a:r>
              <a:rPr lang="en-US" dirty="0"/>
              <a:t>Provide the prospective of a professional marketer, who is responsible for making a profit, in contrast with marketing academics.</a:t>
            </a:r>
          </a:p>
          <a:p>
            <a:r>
              <a:rPr lang="en-US" dirty="0"/>
              <a:t>Position marketing as occurring before production</a:t>
            </a:r>
          </a:p>
          <a:p>
            <a:r>
              <a:rPr lang="en-US" dirty="0"/>
              <a:t>Position demand as preexisting products</a:t>
            </a:r>
          </a:p>
          <a:p>
            <a:endParaRPr lang="en-US" dirty="0"/>
          </a:p>
        </p:txBody>
      </p:sp>
    </p:spTree>
    <p:extLst>
      <p:ext uri="{BB962C8B-B14F-4D97-AF65-F5344CB8AC3E}">
        <p14:creationId xmlns:p14="http://schemas.microsoft.com/office/powerpoint/2010/main" val="29628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25A2-84BF-B076-4043-E8FDB43D35A8}"/>
              </a:ext>
            </a:extLst>
          </p:cNvPr>
          <p:cNvSpPr>
            <a:spLocks noGrp="1"/>
          </p:cNvSpPr>
          <p:nvPr>
            <p:ph type="title"/>
          </p:nvPr>
        </p:nvSpPr>
        <p:spPr/>
        <p:txBody>
          <a:bodyPr/>
          <a:lstStyle/>
          <a:p>
            <a:r>
              <a:rPr lang="en-US" dirty="0"/>
              <a:t>A few key points</a:t>
            </a:r>
          </a:p>
        </p:txBody>
      </p:sp>
      <p:sp>
        <p:nvSpPr>
          <p:cNvPr id="3" name="Content Placeholder 2">
            <a:extLst>
              <a:ext uri="{FF2B5EF4-FFF2-40B4-BE49-F238E27FC236}">
                <a16:creationId xmlns:a16="http://schemas.microsoft.com/office/drawing/2014/main" id="{0B5349F4-2587-6BD7-14DF-A672406574A3}"/>
              </a:ext>
            </a:extLst>
          </p:cNvPr>
          <p:cNvSpPr>
            <a:spLocks noGrp="1"/>
          </p:cNvSpPr>
          <p:nvPr>
            <p:ph idx="1"/>
          </p:nvPr>
        </p:nvSpPr>
        <p:spPr/>
        <p:txBody>
          <a:bodyPr>
            <a:normAutofit lnSpcReduction="10000"/>
          </a:bodyPr>
          <a:lstStyle/>
          <a:p>
            <a:r>
              <a:rPr lang="en-US" dirty="0"/>
              <a:t>Demand preexists products and brands</a:t>
            </a:r>
          </a:p>
          <a:p>
            <a:r>
              <a:rPr lang="en-US" dirty="0"/>
              <a:t>Marketing has the greatest potential for value creation before deciding what to produce </a:t>
            </a:r>
          </a:p>
          <a:p>
            <a:r>
              <a:rPr lang="en-US" dirty="0"/>
              <a:t>Marketing is not selling, and selling is not marketing</a:t>
            </a:r>
          </a:p>
          <a:p>
            <a:r>
              <a:rPr lang="en-US" dirty="0"/>
              <a:t>Marketing wants to participate in ongoing processes</a:t>
            </a:r>
          </a:p>
          <a:p>
            <a:r>
              <a:rPr lang="en-US" dirty="0"/>
              <a:t>Marketers must first discriminate between prospects, non-prospects, and targets</a:t>
            </a:r>
          </a:p>
          <a:p>
            <a:r>
              <a:rPr lang="en-US" dirty="0"/>
              <a:t>Markets consist of occasions, not of consumers</a:t>
            </a:r>
          </a:p>
          <a:p>
            <a:r>
              <a:rPr lang="en-US" dirty="0"/>
              <a:t>Products and services sold measure demand served in a given period, but are not equivalent to demand</a:t>
            </a:r>
          </a:p>
          <a:p>
            <a:endParaRPr lang="en-US" dirty="0"/>
          </a:p>
        </p:txBody>
      </p:sp>
    </p:spTree>
    <p:extLst>
      <p:ext uri="{BB962C8B-B14F-4D97-AF65-F5344CB8AC3E}">
        <p14:creationId xmlns:p14="http://schemas.microsoft.com/office/powerpoint/2010/main" val="27196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solidFill>
                  <a:schemeClr val="accent2">
                    <a:lumMod val="75000"/>
                  </a:schemeClr>
                </a:solidFill>
              </a:rPr>
              <a:t>Marketing’s Function </a:t>
            </a:r>
            <a:r>
              <a:rPr lang="en-US" dirty="0"/>
              <a:t>as conceived by Fennell</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Bridge the gap between producer and consumer created by division of labor</a:t>
            </a:r>
          </a:p>
          <a:p>
            <a:pPr lvl="1"/>
            <a:r>
              <a:rPr lang="en-US" dirty="0"/>
              <a:t>Firms should make for you what you would make for yourself</a:t>
            </a:r>
          </a:p>
          <a:p>
            <a:r>
              <a:rPr lang="en-US" dirty="0"/>
              <a:t>Return to users control over what is produced</a:t>
            </a:r>
          </a:p>
          <a:p>
            <a:r>
              <a:rPr lang="en-US" dirty="0"/>
              <a:t>Two charges for marketing</a:t>
            </a:r>
          </a:p>
          <a:p>
            <a:pPr lvl="1"/>
            <a:r>
              <a:rPr lang="en-US" dirty="0"/>
              <a:t>Production reflects the influences (psych and non-psych) that users experience</a:t>
            </a:r>
          </a:p>
          <a:p>
            <a:pPr lvl="1"/>
            <a:r>
              <a:rPr lang="en-US" dirty="0"/>
              <a:t>Producers should be, in effect, an extension of the user’s mind and body</a:t>
            </a:r>
          </a:p>
        </p:txBody>
      </p:sp>
    </p:spTree>
    <p:extLst>
      <p:ext uri="{BB962C8B-B14F-4D97-AF65-F5344CB8AC3E}">
        <p14:creationId xmlns:p14="http://schemas.microsoft.com/office/powerpoint/2010/main" val="518306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236046DC-1F31-13A4-1399-1BF78F5851EC}"/>
              </a:ext>
            </a:extLst>
          </p:cNvPr>
          <p:cNvGrpSpPr/>
          <p:nvPr/>
        </p:nvGrpSpPr>
        <p:grpSpPr>
          <a:xfrm>
            <a:off x="1027520" y="1875934"/>
            <a:ext cx="3827723" cy="3667028"/>
            <a:chOff x="131970" y="1140643"/>
            <a:chExt cx="3827723" cy="3667028"/>
          </a:xfrm>
        </p:grpSpPr>
        <p:grpSp>
          <p:nvGrpSpPr>
            <p:cNvPr id="17" name="Group 16">
              <a:extLst>
                <a:ext uri="{FF2B5EF4-FFF2-40B4-BE49-F238E27FC236}">
                  <a16:creationId xmlns:a16="http://schemas.microsoft.com/office/drawing/2014/main" id="{FD722E06-11E7-1745-9191-A7F0AFBB5D13}"/>
                </a:ext>
              </a:extLst>
            </p:cNvPr>
            <p:cNvGrpSpPr/>
            <p:nvPr/>
          </p:nvGrpSpPr>
          <p:grpSpPr>
            <a:xfrm>
              <a:off x="131970" y="1140643"/>
              <a:ext cx="2110474" cy="3667028"/>
              <a:chOff x="131970" y="1140643"/>
              <a:chExt cx="2110474" cy="3667028"/>
            </a:xfrm>
          </p:grpSpPr>
          <p:sp>
            <p:nvSpPr>
              <p:cNvPr id="5" name="Hexagon 4">
                <a:extLst>
                  <a:ext uri="{FF2B5EF4-FFF2-40B4-BE49-F238E27FC236}">
                    <a16:creationId xmlns:a16="http://schemas.microsoft.com/office/drawing/2014/main" id="{42B62073-40E1-EC1A-8251-286E7879819F}"/>
                  </a:ext>
                </a:extLst>
              </p:cNvPr>
              <p:cNvSpPr/>
              <p:nvPr/>
            </p:nvSpPr>
            <p:spPr>
              <a:xfrm>
                <a:off x="131971" y="1140643"/>
                <a:ext cx="2110473" cy="1819373"/>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Premarket Environment</a:t>
                </a:r>
              </a:p>
            </p:txBody>
          </p:sp>
          <p:sp>
            <p:nvSpPr>
              <p:cNvPr id="6" name="Hexagon 5">
                <a:extLst>
                  <a:ext uri="{FF2B5EF4-FFF2-40B4-BE49-F238E27FC236}">
                    <a16:creationId xmlns:a16="http://schemas.microsoft.com/office/drawing/2014/main" id="{DFC5A55D-5EC0-8D7F-8525-49BCB1AED894}"/>
                  </a:ext>
                </a:extLst>
              </p:cNvPr>
              <p:cNvSpPr/>
              <p:nvPr/>
            </p:nvSpPr>
            <p:spPr>
              <a:xfrm>
                <a:off x="131970" y="2988298"/>
                <a:ext cx="2110473" cy="1819373"/>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Personal Variables</a:t>
                </a:r>
              </a:p>
            </p:txBody>
          </p:sp>
        </p:grpSp>
        <p:sp>
          <p:nvSpPr>
            <p:cNvPr id="7" name="Hexagon 6">
              <a:extLst>
                <a:ext uri="{FF2B5EF4-FFF2-40B4-BE49-F238E27FC236}">
                  <a16:creationId xmlns:a16="http://schemas.microsoft.com/office/drawing/2014/main" id="{669A08A8-E7D4-07BE-7FFA-5C557E591193}"/>
                </a:ext>
              </a:extLst>
            </p:cNvPr>
            <p:cNvSpPr/>
            <p:nvPr/>
          </p:nvSpPr>
          <p:spPr>
            <a:xfrm>
              <a:off x="1849220" y="2064471"/>
              <a:ext cx="2110473" cy="1819373"/>
            </a:xfrm>
            <a:prstGeom prst="hexag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Usage-Situation as Perceived</a:t>
              </a:r>
            </a:p>
          </p:txBody>
        </p:sp>
      </p:grpSp>
      <p:sp>
        <p:nvSpPr>
          <p:cNvPr id="11" name="Hexagon 10">
            <a:extLst>
              <a:ext uri="{FF2B5EF4-FFF2-40B4-BE49-F238E27FC236}">
                <a16:creationId xmlns:a16="http://schemas.microsoft.com/office/drawing/2014/main" id="{F5A7F1C4-9657-E7D7-1A2D-CA29FFE795EE}"/>
              </a:ext>
            </a:extLst>
          </p:cNvPr>
          <p:cNvSpPr/>
          <p:nvPr/>
        </p:nvSpPr>
        <p:spPr>
          <a:xfrm>
            <a:off x="4927801" y="787137"/>
            <a:ext cx="2110473" cy="1819373"/>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12" name="Rectangle 11">
            <a:extLst>
              <a:ext uri="{FF2B5EF4-FFF2-40B4-BE49-F238E27FC236}">
                <a16:creationId xmlns:a16="http://schemas.microsoft.com/office/drawing/2014/main" id="{1E1B9808-C998-1736-7395-8EC0B51BD77D}"/>
              </a:ext>
            </a:extLst>
          </p:cNvPr>
          <p:cNvSpPr/>
          <p:nvPr/>
        </p:nvSpPr>
        <p:spPr>
          <a:xfrm>
            <a:off x="1774676" y="5084244"/>
            <a:ext cx="4109459" cy="1077218"/>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rPr>
              <a:t>Wants/</a:t>
            </a:r>
          </a:p>
          <a:p>
            <a:pPr algn="ctr"/>
            <a:r>
              <a:rPr lang="en-US" sz="3200" b="1" cap="none" spc="0" dirty="0">
                <a:ln w="22225">
                  <a:solidFill>
                    <a:schemeClr val="accent2"/>
                  </a:solidFill>
                  <a:prstDash val="solid"/>
                </a:ln>
                <a:solidFill>
                  <a:schemeClr val="accent2">
                    <a:lumMod val="40000"/>
                    <a:lumOff val="60000"/>
                  </a:schemeClr>
                </a:solidFill>
                <a:effectLst/>
              </a:rPr>
              <a:t>Needs</a:t>
            </a:r>
          </a:p>
        </p:txBody>
      </p:sp>
      <p:grpSp>
        <p:nvGrpSpPr>
          <p:cNvPr id="19" name="Group 18">
            <a:extLst>
              <a:ext uri="{FF2B5EF4-FFF2-40B4-BE49-F238E27FC236}">
                <a16:creationId xmlns:a16="http://schemas.microsoft.com/office/drawing/2014/main" id="{3E44F7AC-9116-FF08-75C4-85BB76546D42}"/>
              </a:ext>
            </a:extLst>
          </p:cNvPr>
          <p:cNvGrpSpPr/>
          <p:nvPr/>
        </p:nvGrpSpPr>
        <p:grpSpPr>
          <a:xfrm>
            <a:off x="7136922" y="1875934"/>
            <a:ext cx="3813005" cy="3667029"/>
            <a:chOff x="6241372" y="1140642"/>
            <a:chExt cx="3813005" cy="3667029"/>
          </a:xfrm>
        </p:grpSpPr>
        <p:grpSp>
          <p:nvGrpSpPr>
            <p:cNvPr id="18" name="Group 17">
              <a:extLst>
                <a:ext uri="{FF2B5EF4-FFF2-40B4-BE49-F238E27FC236}">
                  <a16:creationId xmlns:a16="http://schemas.microsoft.com/office/drawing/2014/main" id="{A098AAA5-ABD4-5735-011C-9E84B0C52B32}"/>
                </a:ext>
              </a:extLst>
            </p:cNvPr>
            <p:cNvGrpSpPr/>
            <p:nvPr/>
          </p:nvGrpSpPr>
          <p:grpSpPr>
            <a:xfrm>
              <a:off x="7943904" y="1140642"/>
              <a:ext cx="2110473" cy="3667029"/>
              <a:chOff x="7943904" y="1140642"/>
              <a:chExt cx="2110473" cy="3667029"/>
            </a:xfrm>
          </p:grpSpPr>
          <p:sp>
            <p:nvSpPr>
              <p:cNvPr id="13" name="Hexagon 12">
                <a:extLst>
                  <a:ext uri="{FF2B5EF4-FFF2-40B4-BE49-F238E27FC236}">
                    <a16:creationId xmlns:a16="http://schemas.microsoft.com/office/drawing/2014/main" id="{D17D7EE6-349D-7AC9-81C9-632684BCD852}"/>
                  </a:ext>
                </a:extLst>
              </p:cNvPr>
              <p:cNvSpPr/>
              <p:nvPr/>
            </p:nvSpPr>
            <p:spPr>
              <a:xfrm>
                <a:off x="7943904" y="1140642"/>
                <a:ext cx="2110473" cy="1819373"/>
              </a:xfrm>
              <a:prstGeom prst="hexag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Firm Endowments</a:t>
                </a:r>
              </a:p>
            </p:txBody>
          </p:sp>
          <p:sp>
            <p:nvSpPr>
              <p:cNvPr id="14" name="Hexagon 13">
                <a:extLst>
                  <a:ext uri="{FF2B5EF4-FFF2-40B4-BE49-F238E27FC236}">
                    <a16:creationId xmlns:a16="http://schemas.microsoft.com/office/drawing/2014/main" id="{1456AE54-F23D-BE75-806B-8394D876910D}"/>
                  </a:ext>
                </a:extLst>
              </p:cNvPr>
              <p:cNvSpPr/>
              <p:nvPr/>
            </p:nvSpPr>
            <p:spPr>
              <a:xfrm>
                <a:off x="7943904" y="2988298"/>
                <a:ext cx="2110473" cy="1819373"/>
              </a:xfrm>
              <a:prstGeom prst="hexag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Market Knowledge</a:t>
                </a:r>
              </a:p>
            </p:txBody>
          </p:sp>
        </p:grpSp>
        <p:sp>
          <p:nvSpPr>
            <p:cNvPr id="15" name="Hexagon 14">
              <a:extLst>
                <a:ext uri="{FF2B5EF4-FFF2-40B4-BE49-F238E27FC236}">
                  <a16:creationId xmlns:a16="http://schemas.microsoft.com/office/drawing/2014/main" id="{A33B1FAD-0940-EF9E-5221-A56665F97715}"/>
                </a:ext>
              </a:extLst>
            </p:cNvPr>
            <p:cNvSpPr/>
            <p:nvPr/>
          </p:nvSpPr>
          <p:spPr>
            <a:xfrm>
              <a:off x="6241372" y="2064470"/>
              <a:ext cx="2110473" cy="1819373"/>
            </a:xfrm>
            <a:prstGeom prst="hexago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Product Offerings</a:t>
              </a:r>
            </a:p>
          </p:txBody>
        </p:sp>
      </p:grpSp>
      <p:sp>
        <p:nvSpPr>
          <p:cNvPr id="16" name="Arrow: Down 15">
            <a:extLst>
              <a:ext uri="{FF2B5EF4-FFF2-40B4-BE49-F238E27FC236}">
                <a16:creationId xmlns:a16="http://schemas.microsoft.com/office/drawing/2014/main" id="{B2804F44-4621-BC86-6848-621B6FC09A96}"/>
              </a:ext>
            </a:extLst>
          </p:cNvPr>
          <p:cNvSpPr/>
          <p:nvPr/>
        </p:nvSpPr>
        <p:spPr>
          <a:xfrm>
            <a:off x="3639322" y="4699026"/>
            <a:ext cx="282805" cy="4996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a:extLst>
              <a:ext uri="{FF2B5EF4-FFF2-40B4-BE49-F238E27FC236}">
                <a16:creationId xmlns:a16="http://schemas.microsoft.com/office/drawing/2014/main" id="{F1AB9E0C-BAE1-96BD-7E76-22350801765C}"/>
              </a:ext>
            </a:extLst>
          </p:cNvPr>
          <p:cNvSpPr/>
          <p:nvPr/>
        </p:nvSpPr>
        <p:spPr>
          <a:xfrm>
            <a:off x="4927801" y="1465344"/>
            <a:ext cx="2110473" cy="1819373"/>
          </a:xfrm>
          <a:prstGeom prst="hexago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22" name="Hexagon 21">
            <a:extLst>
              <a:ext uri="{FF2B5EF4-FFF2-40B4-BE49-F238E27FC236}">
                <a16:creationId xmlns:a16="http://schemas.microsoft.com/office/drawing/2014/main" id="{60F34F8D-2687-3E39-2D93-50E8BEC8872D}"/>
              </a:ext>
            </a:extLst>
          </p:cNvPr>
          <p:cNvSpPr/>
          <p:nvPr/>
        </p:nvSpPr>
        <p:spPr>
          <a:xfrm>
            <a:off x="4927801" y="2143551"/>
            <a:ext cx="2110473" cy="1819373"/>
          </a:xfrm>
          <a:prstGeom prst="hex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23" name="Hexagon 22">
            <a:extLst>
              <a:ext uri="{FF2B5EF4-FFF2-40B4-BE49-F238E27FC236}">
                <a16:creationId xmlns:a16="http://schemas.microsoft.com/office/drawing/2014/main" id="{E184F570-BE7C-31AD-9E47-BD7EE425BA20}"/>
              </a:ext>
            </a:extLst>
          </p:cNvPr>
          <p:cNvSpPr/>
          <p:nvPr/>
        </p:nvSpPr>
        <p:spPr>
          <a:xfrm>
            <a:off x="4927801" y="2821759"/>
            <a:ext cx="2110473" cy="1819373"/>
          </a:xfrm>
          <a:prstGeom prst="hexag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Science</a:t>
            </a:r>
          </a:p>
        </p:txBody>
      </p:sp>
      <p:sp>
        <p:nvSpPr>
          <p:cNvPr id="24" name="Rectangle 23">
            <a:extLst>
              <a:ext uri="{FF2B5EF4-FFF2-40B4-BE49-F238E27FC236}">
                <a16:creationId xmlns:a16="http://schemas.microsoft.com/office/drawing/2014/main" id="{22D9487A-37FD-F156-9299-B70063137CDE}"/>
              </a:ext>
            </a:extLst>
          </p:cNvPr>
          <p:cNvSpPr/>
          <p:nvPr/>
        </p:nvSpPr>
        <p:spPr>
          <a:xfrm>
            <a:off x="6020643" y="5084244"/>
            <a:ext cx="4109459" cy="1077218"/>
          </a:xfrm>
          <a:prstGeom prst="rect">
            <a:avLst/>
          </a:prstGeom>
          <a:noFill/>
        </p:spPr>
        <p:txBody>
          <a:bodyPr wrap="square" lIns="91440" tIns="45720" rIns="91440" bIns="45720">
            <a:spAutoFit/>
          </a:bodyPr>
          <a:lstStyle/>
          <a:p>
            <a:pPr algn="ctr"/>
            <a:r>
              <a:rPr lang="en-US" sz="3200" b="1" dirty="0">
                <a:ln w="22225">
                  <a:solidFill>
                    <a:schemeClr val="accent2"/>
                  </a:solidFill>
                  <a:prstDash val="solid"/>
                </a:ln>
                <a:solidFill>
                  <a:schemeClr val="accent2">
                    <a:lumMod val="40000"/>
                    <a:lumOff val="60000"/>
                  </a:schemeClr>
                </a:solidFill>
              </a:rPr>
              <a:t>Attributes</a:t>
            </a:r>
            <a:r>
              <a:rPr lang="en-US" sz="3200" b="1" cap="none" spc="0" dirty="0">
                <a:ln w="22225">
                  <a:solidFill>
                    <a:schemeClr val="accent2"/>
                  </a:solidFill>
                  <a:prstDash val="solid"/>
                </a:ln>
                <a:solidFill>
                  <a:schemeClr val="accent2">
                    <a:lumMod val="40000"/>
                    <a:lumOff val="60000"/>
                  </a:schemeClr>
                </a:solidFill>
                <a:effectLst/>
              </a:rPr>
              <a:t>/</a:t>
            </a:r>
          </a:p>
          <a:p>
            <a:pPr algn="ctr"/>
            <a:r>
              <a:rPr lang="en-US" sz="3200" b="1" cap="none" spc="0" dirty="0">
                <a:ln w="22225">
                  <a:solidFill>
                    <a:schemeClr val="accent2"/>
                  </a:solidFill>
                  <a:prstDash val="solid"/>
                </a:ln>
                <a:solidFill>
                  <a:schemeClr val="accent2">
                    <a:lumMod val="40000"/>
                    <a:lumOff val="60000"/>
                  </a:schemeClr>
                </a:solidFill>
                <a:effectLst/>
              </a:rPr>
              <a:t>Benefits</a:t>
            </a:r>
          </a:p>
        </p:txBody>
      </p:sp>
      <p:sp>
        <p:nvSpPr>
          <p:cNvPr id="25" name="Arrow: Down 24">
            <a:extLst>
              <a:ext uri="{FF2B5EF4-FFF2-40B4-BE49-F238E27FC236}">
                <a16:creationId xmlns:a16="http://schemas.microsoft.com/office/drawing/2014/main" id="{736A7672-044D-2AB4-D262-2067449C523F}"/>
              </a:ext>
            </a:extLst>
          </p:cNvPr>
          <p:cNvSpPr/>
          <p:nvPr/>
        </p:nvSpPr>
        <p:spPr>
          <a:xfrm>
            <a:off x="8042525" y="4699026"/>
            <a:ext cx="282805" cy="4996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3165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Business View of Marketing</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The Division of Labor means that people other than users decide what is produced</a:t>
            </a:r>
          </a:p>
          <a:p>
            <a:r>
              <a:rPr lang="en-US" dirty="0"/>
              <a:t>The marketplace serves to minimize this issue by penalizing users whose offerings are less desirable (useful)</a:t>
            </a:r>
          </a:p>
          <a:p>
            <a:r>
              <a:rPr lang="en-US" dirty="0"/>
              <a:t>Hence, the marketing concept</a:t>
            </a:r>
          </a:p>
          <a:p>
            <a:pPr marL="0" indent="0" algn="ctr">
              <a:buNone/>
            </a:pPr>
            <a:r>
              <a:rPr lang="en-US" dirty="0">
                <a:solidFill>
                  <a:srgbClr val="C00000"/>
                </a:solidFill>
              </a:rPr>
              <a:t>		“Do not sell what you happen to make; make what the customer wants to buy.”</a:t>
            </a:r>
          </a:p>
          <a:p>
            <a:pPr lvl="1"/>
            <a:r>
              <a:rPr lang="en-US" dirty="0"/>
              <a:t>This should come into play </a:t>
            </a:r>
            <a:r>
              <a:rPr lang="en-US" b="1" i="1" dirty="0"/>
              <a:t>before</a:t>
            </a:r>
            <a:r>
              <a:rPr lang="en-US" dirty="0"/>
              <a:t> deciding what to produce, when it has the most value and impact</a:t>
            </a:r>
          </a:p>
        </p:txBody>
      </p:sp>
    </p:spTree>
    <p:extLst>
      <p:ext uri="{BB962C8B-B14F-4D97-AF65-F5344CB8AC3E}">
        <p14:creationId xmlns:p14="http://schemas.microsoft.com/office/powerpoint/2010/main" val="131055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CAC1-A90D-F01B-E176-ABFEC65BF99F}"/>
              </a:ext>
            </a:extLst>
          </p:cNvPr>
          <p:cNvSpPr>
            <a:spLocks noGrp="1"/>
          </p:cNvSpPr>
          <p:nvPr>
            <p:ph type="title"/>
          </p:nvPr>
        </p:nvSpPr>
        <p:spPr/>
        <p:txBody>
          <a:bodyPr/>
          <a:lstStyle/>
          <a:p>
            <a:r>
              <a:rPr lang="en-US" dirty="0"/>
              <a:t>The </a:t>
            </a:r>
            <a:r>
              <a:rPr lang="en-US" dirty="0">
                <a:solidFill>
                  <a:schemeClr val="tx2">
                    <a:lumMod val="75000"/>
                  </a:schemeClr>
                </a:solidFill>
              </a:rPr>
              <a:t>Essence of Marketing </a:t>
            </a:r>
            <a:r>
              <a:rPr lang="en-US" dirty="0"/>
              <a:t>(1)</a:t>
            </a:r>
          </a:p>
        </p:txBody>
      </p:sp>
      <p:sp>
        <p:nvSpPr>
          <p:cNvPr id="3" name="Content Placeholder 2">
            <a:extLst>
              <a:ext uri="{FF2B5EF4-FFF2-40B4-BE49-F238E27FC236}">
                <a16:creationId xmlns:a16="http://schemas.microsoft.com/office/drawing/2014/main" id="{E2F9098D-6B29-F5E6-83EA-2FA865B07D17}"/>
              </a:ext>
            </a:extLst>
          </p:cNvPr>
          <p:cNvSpPr>
            <a:spLocks noGrp="1"/>
          </p:cNvSpPr>
          <p:nvPr>
            <p:ph idx="1"/>
          </p:nvPr>
        </p:nvSpPr>
        <p:spPr/>
        <p:txBody>
          <a:bodyPr/>
          <a:lstStyle/>
          <a:p>
            <a:r>
              <a:rPr lang="en-US" dirty="0"/>
              <a:t>Society must restore communication between producers and users</a:t>
            </a:r>
          </a:p>
          <a:p>
            <a:pPr lvl="1"/>
            <a:r>
              <a:rPr lang="en-US" dirty="0"/>
              <a:t>This is key to producers’ survival</a:t>
            </a:r>
          </a:p>
          <a:p>
            <a:r>
              <a:rPr lang="en-US" dirty="0"/>
              <a:t>Marketing science serves (should serve) as an intermediary between producers and consumers</a:t>
            </a:r>
          </a:p>
          <a:p>
            <a:r>
              <a:rPr lang="en-US" dirty="0"/>
              <a:t>They must understand the natural processes that create wants and satisfy those wants</a:t>
            </a:r>
          </a:p>
          <a:p>
            <a:r>
              <a:rPr lang="en-US" dirty="0"/>
              <a:t>What conditions result in the allocation of resources to effect change in their situation? (Which wants and needs justify the creation of products?)</a:t>
            </a:r>
          </a:p>
        </p:txBody>
      </p:sp>
    </p:spTree>
    <p:extLst>
      <p:ext uri="{BB962C8B-B14F-4D97-AF65-F5344CB8AC3E}">
        <p14:creationId xmlns:p14="http://schemas.microsoft.com/office/powerpoint/2010/main" val="657905024"/>
      </p:ext>
    </p:extLst>
  </p:cSld>
  <p:clrMapOvr>
    <a:masterClrMapping/>
  </p:clrMapOvr>
</p:sld>
</file>

<file path=ppt/theme/theme1.xml><?xml version="1.0" encoding="utf-8"?>
<a:theme xmlns:a="http://schemas.openxmlformats.org/drawingml/2006/main" name="FSI Theme_Dad">
  <a:themeElements>
    <a:clrScheme name="Custom 2">
      <a:dk1>
        <a:srgbClr val="333333"/>
      </a:dk1>
      <a:lt1>
        <a:sysClr val="window" lastClr="FFFFFF"/>
      </a:lt1>
      <a:dk2>
        <a:srgbClr val="905B24"/>
      </a:dk2>
      <a:lt2>
        <a:srgbClr val="E9E8E9"/>
      </a:lt2>
      <a:accent1>
        <a:srgbClr val="455E54"/>
      </a:accent1>
      <a:accent2>
        <a:srgbClr val="919469"/>
      </a:accent2>
      <a:accent3>
        <a:srgbClr val="879E8E"/>
      </a:accent3>
      <a:accent4>
        <a:srgbClr val="C19B60"/>
      </a:accent4>
      <a:accent5>
        <a:srgbClr val="333333"/>
      </a:accent5>
      <a:accent6>
        <a:srgbClr val="E9E8E9"/>
      </a:accent6>
      <a:hlink>
        <a:srgbClr val="0563C1"/>
      </a:hlink>
      <a:folHlink>
        <a:srgbClr val="954F72"/>
      </a:folHlink>
    </a:clrScheme>
    <a:fontScheme name="Custom 3">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I Theme_Dad" id="{95E280C2-A9B0-4FE6-A17E-7C29879619B7}" vid="{3FB6078F-0D7F-4555-8A6F-4C8FC96BB52C}"/>
    </a:ext>
  </a:extLst>
</a:theme>
</file>

<file path=docProps/app.xml><?xml version="1.0" encoding="utf-8"?>
<Properties xmlns="http://schemas.openxmlformats.org/officeDocument/2006/extended-properties" xmlns:vt="http://schemas.openxmlformats.org/officeDocument/2006/docPropsVTypes">
  <Template>FSI Theme_Dad</Template>
  <TotalTime>8489</TotalTime>
  <Words>2959</Words>
  <Application>Microsoft Office PowerPoint</Application>
  <PresentationFormat>Widescreen</PresentationFormat>
  <Paragraphs>241</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Open Sans</vt:lpstr>
      <vt:lpstr>Tahoma</vt:lpstr>
      <vt:lpstr>Times New Roman</vt:lpstr>
      <vt:lpstr>FSI Theme_Dad</vt:lpstr>
      <vt:lpstr>A Radical Agenda for Marketing Science</vt:lpstr>
      <vt:lpstr>PowerPoint Presentation</vt:lpstr>
      <vt:lpstr>Comments by John Story</vt:lpstr>
      <vt:lpstr>Fennell’s Motivation for this article</vt:lpstr>
      <vt:lpstr>A few key points</vt:lpstr>
      <vt:lpstr>Marketing’s Function as conceived by Fennell</vt:lpstr>
      <vt:lpstr>PowerPoint Presentation</vt:lpstr>
      <vt:lpstr>Business View of Marketing</vt:lpstr>
      <vt:lpstr>The Essence of Marketing (1)</vt:lpstr>
      <vt:lpstr>The Essence of Marketing (2)</vt:lpstr>
      <vt:lpstr>The Essence of Marketing (3)</vt:lpstr>
      <vt:lpstr>The Essence of Marketing (4)</vt:lpstr>
      <vt:lpstr>The Essence of Marketing (5)</vt:lpstr>
      <vt:lpstr>The Essence of Marketing (6)</vt:lpstr>
      <vt:lpstr>The Essence of Marketing (7)</vt:lpstr>
      <vt:lpstr>The Essence of Marketing (8)</vt:lpstr>
      <vt:lpstr>The Essence of Marketing (8)</vt:lpstr>
      <vt:lpstr>The Essence of Marketing (9)</vt:lpstr>
      <vt:lpstr>The Essence of Marketing (10)</vt:lpstr>
      <vt:lpstr>Implications for Marketing Science (1)</vt:lpstr>
      <vt:lpstr>Implications for Marketing Science (2)</vt:lpstr>
      <vt:lpstr>PowerPoint Presentation</vt:lpstr>
      <vt:lpstr>Implications for Marketing Science (3)</vt:lpstr>
      <vt:lpstr>Implications for Marketing Science (4)</vt:lpstr>
      <vt:lpstr>Basic Science for Marketing (1)</vt:lpstr>
      <vt:lpstr>Basic Science for Marketing (2)</vt:lpstr>
      <vt:lpstr>Basic Science for Marketing (3)</vt:lpstr>
      <vt:lpstr>Selected Quotes (verbatim quotes)</vt:lpstr>
      <vt:lpstr>Selected Quotes, continued (verbatim quotes)</vt:lpstr>
      <vt:lpstr>Selected Quotes, continued (verbatim quotes)</vt:lpstr>
      <vt:lpstr>Selected paraphrased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Radical Agenda for Marketing Science</dc:title>
  <dc:creator>John Story</dc:creator>
  <cp:lastModifiedBy>John Story</cp:lastModifiedBy>
  <cp:revision>2</cp:revision>
  <dcterms:created xsi:type="dcterms:W3CDTF">2022-05-27T20:29:02Z</dcterms:created>
  <dcterms:modified xsi:type="dcterms:W3CDTF">2025-08-18T22:20:27Z</dcterms:modified>
</cp:coreProperties>
</file>