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732" r:id="rId2"/>
  </p:sldMasterIdLst>
  <p:notesMasterIdLst>
    <p:notesMasterId r:id="rId36"/>
  </p:notesMasterIdLst>
  <p:sldIdLst>
    <p:sldId id="256" r:id="rId3"/>
    <p:sldId id="839" r:id="rId4"/>
    <p:sldId id="874" r:id="rId5"/>
    <p:sldId id="885" r:id="rId6"/>
    <p:sldId id="886" r:id="rId7"/>
    <p:sldId id="875" r:id="rId8"/>
    <p:sldId id="842" r:id="rId9"/>
    <p:sldId id="478" r:id="rId10"/>
    <p:sldId id="876" r:id="rId11"/>
    <p:sldId id="877" r:id="rId12"/>
    <p:sldId id="878" r:id="rId13"/>
    <p:sldId id="879" r:id="rId14"/>
    <p:sldId id="880" r:id="rId15"/>
    <p:sldId id="843" r:id="rId16"/>
    <p:sldId id="881" r:id="rId17"/>
    <p:sldId id="882" r:id="rId18"/>
    <p:sldId id="844" r:id="rId19"/>
    <p:sldId id="883" r:id="rId20"/>
    <p:sldId id="850" r:id="rId21"/>
    <p:sldId id="845" r:id="rId22"/>
    <p:sldId id="841" r:id="rId23"/>
    <p:sldId id="884" r:id="rId24"/>
    <p:sldId id="868" r:id="rId25"/>
    <p:sldId id="869" r:id="rId26"/>
    <p:sldId id="873" r:id="rId27"/>
    <p:sldId id="870" r:id="rId28"/>
    <p:sldId id="871" r:id="rId29"/>
    <p:sldId id="872" r:id="rId30"/>
    <p:sldId id="490" r:id="rId31"/>
    <p:sldId id="887" r:id="rId32"/>
    <p:sldId id="888" r:id="rId33"/>
    <p:sldId id="889" r:id="rId34"/>
    <p:sldId id="85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6636B5E-B836-4536-B22D-6E713197BA74}">
          <p14:sldIdLst>
            <p14:sldId id="256"/>
            <p14:sldId id="839"/>
            <p14:sldId id="874"/>
            <p14:sldId id="885"/>
            <p14:sldId id="886"/>
            <p14:sldId id="875"/>
            <p14:sldId id="842"/>
            <p14:sldId id="478"/>
            <p14:sldId id="876"/>
            <p14:sldId id="877"/>
            <p14:sldId id="878"/>
            <p14:sldId id="879"/>
            <p14:sldId id="880"/>
            <p14:sldId id="843"/>
            <p14:sldId id="881"/>
            <p14:sldId id="882"/>
            <p14:sldId id="844"/>
            <p14:sldId id="883"/>
            <p14:sldId id="850"/>
            <p14:sldId id="845"/>
            <p14:sldId id="841"/>
            <p14:sldId id="884"/>
            <p14:sldId id="868"/>
            <p14:sldId id="869"/>
            <p14:sldId id="873"/>
            <p14:sldId id="870"/>
            <p14:sldId id="871"/>
            <p14:sldId id="872"/>
            <p14:sldId id="490"/>
            <p14:sldId id="887"/>
            <p14:sldId id="888"/>
            <p14:sldId id="889"/>
            <p14:sldId id="85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b Rogers" initials="BR" lastIdx="3" clrIdx="0">
    <p:extLst>
      <p:ext uri="{19B8F6BF-5375-455C-9EA6-DF929625EA0E}">
        <p15:presenceInfo xmlns:p15="http://schemas.microsoft.com/office/powerpoint/2012/main" userId="861e55ca110179f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73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3" d="100"/>
          <a:sy n="83" d="100"/>
        </p:scale>
        <p:origin x="61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20857-3338-4618-98C9-29328D42FFCE}" type="datetimeFigureOut">
              <a:rPr lang="en-US" smtClean="0"/>
              <a:t>11/14/2020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9DF8F-3BA4-4216-8216-8E4503C81747}" type="slidenum">
              <a:rPr lang="en-US" smtClean="0"/>
              <a:t>‹#›</a:t>
            </a:fld>
            <a:endParaRPr lang="en-US"/>
          </a:p>
        </p:txBody>
      </p:sp>
    </p:spTree>
    <p:extLst>
      <p:ext uri="{BB962C8B-B14F-4D97-AF65-F5344CB8AC3E}">
        <p14:creationId xmlns:p14="http://schemas.microsoft.com/office/powerpoint/2010/main" val="116151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you doing in your life that will last forever? Stick around to the end and I will give you 5 things you can do that you don’t have to </a:t>
            </a:r>
            <a:r>
              <a:rPr lang="en-US"/>
              <a:t>be rich to do.</a:t>
            </a:r>
            <a:endParaRPr lang="en-US" dirty="0"/>
          </a:p>
        </p:txBody>
      </p:sp>
      <p:sp>
        <p:nvSpPr>
          <p:cNvPr id="4" name="Slide Number Placeholder 3"/>
          <p:cNvSpPr>
            <a:spLocks noGrp="1"/>
          </p:cNvSpPr>
          <p:nvPr>
            <p:ph type="sldNum" sz="quarter" idx="5"/>
          </p:nvPr>
        </p:nvSpPr>
        <p:spPr/>
        <p:txBody>
          <a:bodyPr/>
          <a:lstStyle/>
          <a:p>
            <a:fld id="{1C09DF8F-3BA4-4216-8216-8E4503C81747}" type="slidenum">
              <a:rPr lang="en-US" smtClean="0"/>
              <a:t>1</a:t>
            </a:fld>
            <a:endParaRPr lang="en-US"/>
          </a:p>
        </p:txBody>
      </p:sp>
    </p:spTree>
    <p:extLst>
      <p:ext uri="{BB962C8B-B14F-4D97-AF65-F5344CB8AC3E}">
        <p14:creationId xmlns:p14="http://schemas.microsoft.com/office/powerpoint/2010/main" val="54914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chapter explains the nation's rejection of the true Messiah and how they will accept a false messiah, the Antichrist, who will appear at the end of the age and deceive the whole world. The key image in the chapter is that of the shepherd, and three different shepherds are presented.</a:t>
            </a:r>
          </a:p>
          <a:p>
            <a:r>
              <a:rPr lang="en-US" dirty="0"/>
              <a:t>The wailing shepherds (vv. 1-3). These brief verses describe the invasion of the Holy Land by the Romans.</a:t>
            </a:r>
          </a:p>
          <a:p>
            <a:r>
              <a:rPr lang="en-US" dirty="0"/>
              <a:t>The true Shepherd (Zech. 11:4-14). God commanded Zechariah to play the role of the true Shepherd. He became a type of the Messiah at the time when our Lord was ministering on earth. The flock of Israel was destined for slaughter because of their wicked rulers, but he was to do his best to rescue them.</a:t>
            </a:r>
          </a:p>
          <a:p>
            <a:r>
              <a:rPr lang="en-US" dirty="0"/>
              <a:t>The false shepherd (Zech. 11:15-17). The prophet was then commanded to adopt the role of a "foolish shepherd." The word "foolish" doesn't mean "stupid" but "morally deficient, corrupt" because he doesn't receive God's truth. He's also called "a worthless (idle) shepherd," because he doesn't care for the sheep. Unlike the Good Shepherd, he doesn't seek the lost, care for the young, feed the flock, or heal the injured. All he does is slaughter the flock to feed himself! (See Ezek. 34.)</a:t>
            </a:r>
          </a:p>
          <a:p>
            <a:r>
              <a:rPr lang="en-US" dirty="0"/>
              <a:t>Because Israel rejected their true Shepherd, Jesus Christ, they will one day blindly accept and obey the false shepherd (Antichrist) who will lead them astray. Those who reject the light inevitably accept the darkness. "I have come in My Father's name," said Jesus, "and you do not receive Me; if another comes in his own name, him you will receive" (John 5:43).</a:t>
            </a:r>
          </a:p>
        </p:txBody>
      </p:sp>
      <p:sp>
        <p:nvSpPr>
          <p:cNvPr id="4" name="Slide Number Placeholder 3"/>
          <p:cNvSpPr>
            <a:spLocks noGrp="1"/>
          </p:cNvSpPr>
          <p:nvPr>
            <p:ph type="sldNum" sz="quarter" idx="5"/>
          </p:nvPr>
        </p:nvSpPr>
        <p:spPr/>
        <p:txBody>
          <a:bodyPr/>
          <a:lstStyle/>
          <a:p>
            <a:fld id="{1C09DF8F-3BA4-4216-8216-8E4503C81747}" type="slidenum">
              <a:rPr lang="en-US" smtClean="0"/>
              <a:t>6</a:t>
            </a:fld>
            <a:endParaRPr lang="en-US"/>
          </a:p>
        </p:txBody>
      </p:sp>
    </p:spTree>
    <p:extLst>
      <p:ext uri="{BB962C8B-B14F-4D97-AF65-F5344CB8AC3E}">
        <p14:creationId xmlns:p14="http://schemas.microsoft.com/office/powerpoint/2010/main" val="281646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there is a movement caught up in signs and wonders. Most of these signs and wonders are not from God. Now, let me make it clear, God is still moving and things happen that can only be God doing them. However, there are other spirits at work today and it will be highly magnified in the Great Tribulation. Those signs will not be from God. Many of those stuck on signs and wonders of today may be the ones who sell completely out to the Antichrist in the Great Tribulation. Faith is more important that signs and wonders. Without Faith it is impossible to please God.</a:t>
            </a:r>
          </a:p>
        </p:txBody>
      </p:sp>
      <p:sp>
        <p:nvSpPr>
          <p:cNvPr id="4" name="Slide Number Placeholder 3"/>
          <p:cNvSpPr>
            <a:spLocks noGrp="1"/>
          </p:cNvSpPr>
          <p:nvPr>
            <p:ph type="sldNum" sz="quarter" idx="5"/>
          </p:nvPr>
        </p:nvSpPr>
        <p:spPr/>
        <p:txBody>
          <a:bodyPr/>
          <a:lstStyle/>
          <a:p>
            <a:fld id="{1C09DF8F-3BA4-4216-8216-8E4503C81747}" type="slidenum">
              <a:rPr lang="en-US" smtClean="0"/>
              <a:t>7</a:t>
            </a:fld>
            <a:endParaRPr lang="en-US"/>
          </a:p>
        </p:txBody>
      </p:sp>
    </p:spTree>
    <p:extLst>
      <p:ext uri="{BB962C8B-B14F-4D97-AF65-F5344CB8AC3E}">
        <p14:creationId xmlns:p14="http://schemas.microsoft.com/office/powerpoint/2010/main" val="457073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09DF8F-3BA4-4216-8216-8E4503C81747}" type="slidenum">
              <a:rPr lang="en-US" smtClean="0"/>
              <a:t>19</a:t>
            </a:fld>
            <a:endParaRPr lang="en-US"/>
          </a:p>
        </p:txBody>
      </p:sp>
    </p:spTree>
    <p:extLst>
      <p:ext uri="{BB962C8B-B14F-4D97-AF65-F5344CB8AC3E}">
        <p14:creationId xmlns:p14="http://schemas.microsoft.com/office/powerpoint/2010/main" val="3225540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Jeremiah 13:23 (NLT2) </a:t>
            </a:r>
            <a:br>
              <a:rPr lang="en-US" dirty="0"/>
            </a:br>
            <a:r>
              <a:rPr lang="en-US" baseline="30000" dirty="0"/>
              <a:t>23 </a:t>
            </a:r>
            <a:r>
              <a:rPr lang="en-US" dirty="0"/>
              <a:t> Can an Ethiopian change the color of his skin? Can a leopard take away its spots? Neither can you start doing good, for you have always done evil. </a:t>
            </a:r>
            <a:br>
              <a:rPr lang="en-US" dirty="0"/>
            </a:br>
            <a:r>
              <a:rPr lang="en-US" b="1" dirty="0"/>
              <a:t>Acts 11:18 (KJV) </a:t>
            </a:r>
            <a:br>
              <a:rPr lang="en-US" dirty="0"/>
            </a:br>
            <a:r>
              <a:rPr lang="en-US" baseline="30000" dirty="0"/>
              <a:t>18 </a:t>
            </a:r>
            <a:r>
              <a:rPr lang="en-US" dirty="0"/>
              <a:t> When they heard these things, they held their peace, and glorified God, saying, Then hath God also to the Gentiles granted repentance unto life. </a:t>
            </a:r>
          </a:p>
          <a:p>
            <a:pPr algn="l" fontAlgn="t"/>
            <a:r>
              <a:rPr lang="en-US" b="0" i="0" dirty="0">
                <a:solidFill>
                  <a:srgbClr val="333333"/>
                </a:solidFill>
                <a:effectLst/>
                <a:latin typeface="PT Sans"/>
              </a:rPr>
              <a:t>The question is then, do you believe?  Do you believe Jesus is who He says He is?</a:t>
            </a:r>
          </a:p>
          <a:p>
            <a:pPr algn="l" fontAlgn="t"/>
            <a:r>
              <a:rPr lang="en-US" b="0" i="0" dirty="0">
                <a:solidFill>
                  <a:srgbClr val="333333"/>
                </a:solidFill>
                <a:effectLst/>
                <a:latin typeface="PT Sans"/>
              </a:rPr>
              <a:t>Have you had that moment?  That moment where you decided, you made the decision — you’re all in.  You’re going to believe in faith that Jesus is who He says He is.  That God is real.  That He is your Father.  That you are His son, His daughter.</a:t>
            </a:r>
          </a:p>
          <a:p>
            <a:pPr algn="l" fontAlgn="t"/>
            <a:r>
              <a:rPr lang="en-US" b="0" i="0" dirty="0">
                <a:solidFill>
                  <a:srgbClr val="333333"/>
                </a:solidFill>
                <a:effectLst/>
                <a:latin typeface="PT Sans"/>
              </a:rPr>
              <a:t>And then it hits you.  You realize… if you believe Jesus is exactly who He says He is, the risen Son of the Most High God… it changes everything.</a:t>
            </a:r>
          </a:p>
          <a:p>
            <a:pPr algn="l" fontAlgn="t"/>
            <a:endParaRPr lang="en-US" b="0" i="0" dirty="0">
              <a:solidFill>
                <a:srgbClr val="333333"/>
              </a:solidFill>
              <a:effectLst/>
              <a:latin typeface="PT Sans"/>
            </a:endParaRPr>
          </a:p>
          <a:p>
            <a:pPr algn="l" fontAlgn="t"/>
            <a:r>
              <a:rPr lang="en-US" b="0" i="0" dirty="0">
                <a:solidFill>
                  <a:srgbClr val="333333"/>
                </a:solidFill>
                <a:effectLst/>
                <a:latin typeface="PT Sans"/>
              </a:rPr>
              <a:t>So as Peter spoke the death, burial, and resurrection to the household of </a:t>
            </a:r>
            <a:r>
              <a:rPr lang="en-US" b="0" i="0" dirty="0" err="1">
                <a:solidFill>
                  <a:srgbClr val="333333"/>
                </a:solidFill>
                <a:effectLst/>
                <a:latin typeface="PT Sans"/>
              </a:rPr>
              <a:t>Cornielus</a:t>
            </a:r>
            <a:r>
              <a:rPr lang="en-US" b="0" i="0" dirty="0">
                <a:solidFill>
                  <a:srgbClr val="333333"/>
                </a:solidFill>
                <a:effectLst/>
                <a:latin typeface="PT Sans"/>
              </a:rPr>
              <a:t> he and his whole household believed on Jesus and they were filled with the Holy Spirit. </a:t>
            </a:r>
            <a:r>
              <a:rPr lang="en-US" sz="1800" b="0" i="0" u="none" strike="noStrike" baseline="0" dirty="0">
                <a:solidFill>
                  <a:srgbClr val="218282"/>
                </a:solidFill>
                <a:latin typeface="Verdana" panose="020B0604030504040204" pitchFamily="34" charset="0"/>
              </a:rPr>
              <a:t>Act 10:43</a:t>
            </a:r>
            <a:r>
              <a:rPr lang="en-US" sz="1800" b="0" i="0" u="none" strike="noStrike" baseline="0" dirty="0">
                <a:solidFill>
                  <a:srgbClr val="292F33"/>
                </a:solidFill>
                <a:latin typeface="Verdana" panose="020B0604030504040204" pitchFamily="34" charset="0"/>
              </a:rPr>
              <a:t>  To him give all the prophets witness, that through his name whosoever believeth in him shall receive remission of sins. </a:t>
            </a:r>
            <a:endParaRPr lang="en-US" b="0" i="0" dirty="0">
              <a:solidFill>
                <a:srgbClr val="333333"/>
              </a:solidFill>
              <a:effectLst/>
              <a:latin typeface="PT Sans"/>
            </a:endParaRPr>
          </a:p>
          <a:p>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1C09DF8F-3BA4-4216-8216-8E4503C81747}" type="slidenum">
              <a:rPr lang="en-US" smtClean="0"/>
              <a:t>29</a:t>
            </a:fld>
            <a:endParaRPr lang="en-US"/>
          </a:p>
        </p:txBody>
      </p:sp>
    </p:spTree>
    <p:extLst>
      <p:ext uri="{BB962C8B-B14F-4D97-AF65-F5344CB8AC3E}">
        <p14:creationId xmlns:p14="http://schemas.microsoft.com/office/powerpoint/2010/main" val="3788237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CEDB-E983-4AF7-A165-6B53596E2EE8}"/>
              </a:ext>
            </a:extLst>
          </p:cNvPr>
          <p:cNvSpPr>
            <a:spLocks noGrp="1"/>
          </p:cNvSpPr>
          <p:nvPr>
            <p:ph type="ctrTitle" hasCustomPrompt="1"/>
          </p:nvPr>
        </p:nvSpPr>
        <p:spPr>
          <a:xfrm>
            <a:off x="1524000" y="1122363"/>
            <a:ext cx="9144000" cy="2387600"/>
          </a:xfrm>
        </p:spPr>
        <p:txBody>
          <a:bodyPr anchor="b"/>
          <a:lstStyle>
            <a:lvl1pPr algn="ctr">
              <a:defRPr sz="6000">
                <a:latin typeface="Arial Rounded MT Bold" panose="020F070403050403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FB9AF1A1-EBDA-466E-8447-A3F270ECD372}"/>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04468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9A2D25-DCFD-44D9-88F5-DF88410E23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096F9B-2B13-469E-9A0B-D36F2FA55A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A56FF2-390E-43E3-BF51-324E60A93C3C}"/>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11/14/2020</a:t>
            </a:fld>
            <a:endParaRPr lang="en-US" dirty="0"/>
          </a:p>
        </p:txBody>
      </p:sp>
      <p:sp>
        <p:nvSpPr>
          <p:cNvPr id="5" name="Footer Placeholder 4">
            <a:extLst>
              <a:ext uri="{FF2B5EF4-FFF2-40B4-BE49-F238E27FC236}">
                <a16:creationId xmlns:a16="http://schemas.microsoft.com/office/drawing/2014/main" id="{27762197-98A5-44F7-BF88-462A551A898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FEE9916-3C6A-479A-9319-3C38B75CAE78}"/>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2340842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 y="309562"/>
            <a:ext cx="10515600" cy="1325563"/>
          </a:xfrm>
        </p:spPr>
        <p:txBody>
          <a:bodyPr/>
          <a:lstStyle>
            <a:lvl1pPr algn="l">
              <a:defRPr sz="4200"/>
            </a:lvl1pPr>
          </a:lstStyle>
          <a:p>
            <a:r>
              <a:rPr lang="en-US" dirty="0"/>
              <a:t>Click To Edit Master Title Style</a:t>
            </a:r>
          </a:p>
        </p:txBody>
      </p:sp>
      <p:sp>
        <p:nvSpPr>
          <p:cNvPr id="3" name="Text Placeholder 2"/>
          <p:cNvSpPr>
            <a:spLocks noGrp="1"/>
          </p:cNvSpPr>
          <p:nvPr>
            <p:ph type="body" idx="1"/>
          </p:nvPr>
        </p:nvSpPr>
        <p:spPr>
          <a:xfrm>
            <a:off x="357428" y="1983971"/>
            <a:ext cx="3658222" cy="576262"/>
          </a:xfrm>
        </p:spPr>
        <p:txBody>
          <a:bodyPr anchor="b">
            <a:noAutofit/>
          </a:bodyPr>
          <a:lstStyle>
            <a:lvl1pPr marL="0" indent="0">
              <a:buNone/>
              <a:defRPr sz="16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357429" y="2757573"/>
            <a:ext cx="365822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267907" y="1981200"/>
            <a:ext cx="3658223" cy="576262"/>
          </a:xfrm>
        </p:spPr>
        <p:txBody>
          <a:bodyPr anchor="b">
            <a:noAutofit/>
          </a:bodyPr>
          <a:lstStyle>
            <a:lvl1pPr marL="0" indent="0">
              <a:buNone/>
              <a:defRPr sz="16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266470" y="2767012"/>
            <a:ext cx="365822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8217449" y="1981200"/>
            <a:ext cx="3658214" cy="576262"/>
          </a:xfrm>
        </p:spPr>
        <p:txBody>
          <a:bodyPr anchor="b">
            <a:noAutofit/>
          </a:bodyPr>
          <a:lstStyle>
            <a:lvl1pPr marL="0" indent="0">
              <a:buNone/>
              <a:defRPr sz="16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8217449" y="2756447"/>
            <a:ext cx="365820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14177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076133"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11/14/2020</a:t>
            </a:fld>
            <a:endParaRPr lang="en-US" dirty="0"/>
          </a:p>
        </p:txBody>
      </p:sp>
      <p:sp>
        <p:nvSpPr>
          <p:cNvPr id="4"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26770674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7B56E9-3B7B-4772-9BA4-A98CC35A601F}"/>
              </a:ext>
            </a:extLst>
          </p:cNvPr>
          <p:cNvSpPr>
            <a:spLocks noGrp="1"/>
          </p:cNvSpPr>
          <p:nvPr>
            <p:ph sz="half" idx="1"/>
          </p:nvPr>
        </p:nvSpPr>
        <p:spPr>
          <a:xfrm>
            <a:off x="423949" y="556953"/>
            <a:ext cx="5672051" cy="5620010"/>
          </a:xfrm>
          <a:gradFill flip="none" rotWithShape="1">
            <a:gsLst>
              <a:gs pos="0">
                <a:schemeClr val="bg1">
                  <a:shade val="30000"/>
                  <a:satMod val="115000"/>
                </a:schemeClr>
              </a:gs>
              <a:gs pos="10000">
                <a:schemeClr val="bg1">
                  <a:shade val="67500"/>
                  <a:satMod val="115000"/>
                </a:schemeClr>
              </a:gs>
              <a:gs pos="54000">
                <a:schemeClr val="bg1">
                  <a:shade val="100000"/>
                  <a:satMod val="115000"/>
                </a:schemeClr>
              </a:gs>
            </a:gsLst>
            <a:lin ang="10800000" scaled="1"/>
            <a:tileRect/>
          </a:gra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9C6E0B8-02D0-4E6C-AFB7-B42188BDC142}"/>
              </a:ext>
            </a:extLst>
          </p:cNvPr>
          <p:cNvSpPr>
            <a:spLocks noGrp="1"/>
          </p:cNvSpPr>
          <p:nvPr>
            <p:ph sz="half" idx="2"/>
          </p:nvPr>
        </p:nvSpPr>
        <p:spPr>
          <a:xfrm>
            <a:off x="6096000" y="556953"/>
            <a:ext cx="5816138" cy="5620010"/>
          </a:xfrm>
          <a:gradFill flip="none" rotWithShape="1">
            <a:gsLst>
              <a:gs pos="0">
                <a:schemeClr val="bg1">
                  <a:shade val="30000"/>
                  <a:satMod val="115000"/>
                </a:schemeClr>
              </a:gs>
              <a:gs pos="13000">
                <a:schemeClr val="bg1">
                  <a:shade val="67500"/>
                  <a:satMod val="115000"/>
                </a:schemeClr>
              </a:gs>
              <a:gs pos="33000">
                <a:schemeClr val="bg1">
                  <a:shade val="100000"/>
                  <a:satMod val="115000"/>
                </a:schemeClr>
              </a:gs>
            </a:gsLst>
            <a:lin ang="0" scaled="1"/>
            <a:tileRect/>
          </a:gra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6920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1267F-F4CA-4A67-96C6-B3F1CC67630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2718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766597"/>
            <a:ext cx="8788599" cy="5390242"/>
          </a:xfrm>
          <a:blipFill>
            <a:blip r:embed="rId2"/>
            <a:tile tx="0" ty="0" sx="100000" sy="100000" flip="none" algn="tl"/>
          </a:blipFill>
        </p:spPr>
        <p:txBody>
          <a:bodyPr/>
          <a:lstStyle>
            <a:lvl1pPr marL="0" indent="0">
              <a:buNone/>
              <a:defRPr sz="3200">
                <a:solidFill>
                  <a:schemeClr val="tx1"/>
                </a:solidFill>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18" name="Freeform: Shape 17">
            <a:extLst>
              <a:ext uri="{FF2B5EF4-FFF2-40B4-BE49-F238E27FC236}">
                <a16:creationId xmlns:a16="http://schemas.microsoft.com/office/drawing/2014/main" id="{847416F9-2C63-45F7-B555-C807B9FD5419}"/>
              </a:ext>
            </a:extLst>
          </p:cNvPr>
          <p:cNvSpPr/>
          <p:nvPr/>
        </p:nvSpPr>
        <p:spPr>
          <a:xfrm>
            <a:off x="624437" y="238864"/>
            <a:ext cx="11044368" cy="755009"/>
          </a:xfrm>
          <a:custGeom>
            <a:avLst/>
            <a:gdLst>
              <a:gd name="connsiteX0" fmla="*/ 439842 w 11044368"/>
              <a:gd name="connsiteY0" fmla="*/ 309482 h 755009"/>
              <a:gd name="connsiteX1" fmla="*/ 879684 w 11044368"/>
              <a:gd name="connsiteY1" fmla="*/ 385890 h 755009"/>
              <a:gd name="connsiteX2" fmla="*/ 439842 w 11044368"/>
              <a:gd name="connsiteY2" fmla="*/ 462298 h 755009"/>
              <a:gd name="connsiteX3" fmla="*/ 0 w 11044368"/>
              <a:gd name="connsiteY3" fmla="*/ 385890 h 755009"/>
              <a:gd name="connsiteX4" fmla="*/ 439842 w 11044368"/>
              <a:gd name="connsiteY4" fmla="*/ 309482 h 755009"/>
              <a:gd name="connsiteX5" fmla="*/ 10587168 w 11044368"/>
              <a:gd name="connsiteY5" fmla="*/ 285864 h 755009"/>
              <a:gd name="connsiteX6" fmla="*/ 11044368 w 11044368"/>
              <a:gd name="connsiteY6" fmla="*/ 368342 h 755009"/>
              <a:gd name="connsiteX7" fmla="*/ 10587168 w 11044368"/>
              <a:gd name="connsiteY7" fmla="*/ 450820 h 755009"/>
              <a:gd name="connsiteX8" fmla="*/ 10129968 w 11044368"/>
              <a:gd name="connsiteY8" fmla="*/ 368342 h 755009"/>
              <a:gd name="connsiteX9" fmla="*/ 10587168 w 11044368"/>
              <a:gd name="connsiteY9" fmla="*/ 285864 h 755009"/>
              <a:gd name="connsiteX10" fmla="*/ 9903464 w 11044368"/>
              <a:gd name="connsiteY10" fmla="*/ 0 h 755009"/>
              <a:gd name="connsiteX11" fmla="*/ 10129968 w 11044368"/>
              <a:gd name="connsiteY11" fmla="*/ 0 h 755009"/>
              <a:gd name="connsiteX12" fmla="*/ 10129968 w 11044368"/>
              <a:gd name="connsiteY12" fmla="*/ 368342 h 755009"/>
              <a:gd name="connsiteX13" fmla="*/ 10129968 w 11044368"/>
              <a:gd name="connsiteY13" fmla="*/ 755009 h 755009"/>
              <a:gd name="connsiteX14" fmla="*/ 9903464 w 11044368"/>
              <a:gd name="connsiteY14" fmla="*/ 755009 h 755009"/>
              <a:gd name="connsiteX15" fmla="*/ 9903464 w 11044368"/>
              <a:gd name="connsiteY15" fmla="*/ 527733 h 755009"/>
              <a:gd name="connsiteX16" fmla="*/ 1106188 w 11044368"/>
              <a:gd name="connsiteY16" fmla="*/ 527733 h 755009"/>
              <a:gd name="connsiteX17" fmla="*/ 1106188 w 11044368"/>
              <a:gd name="connsiteY17" fmla="*/ 755009 h 755009"/>
              <a:gd name="connsiteX18" fmla="*/ 879684 w 11044368"/>
              <a:gd name="connsiteY18" fmla="*/ 755009 h 755009"/>
              <a:gd name="connsiteX19" fmla="*/ 879684 w 11044368"/>
              <a:gd name="connsiteY19" fmla="*/ 0 h 755009"/>
              <a:gd name="connsiteX20" fmla="*/ 1106188 w 11044368"/>
              <a:gd name="connsiteY20" fmla="*/ 0 h 755009"/>
              <a:gd name="connsiteX21" fmla="*/ 1106188 w 11044368"/>
              <a:gd name="connsiteY21" fmla="*/ 208952 h 755009"/>
              <a:gd name="connsiteX22" fmla="*/ 9903464 w 11044368"/>
              <a:gd name="connsiteY22" fmla="*/ 208952 h 75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55009">
                <a:moveTo>
                  <a:pt x="439842" y="309482"/>
                </a:moveTo>
                <a:cubicBezTo>
                  <a:pt x="682760" y="309482"/>
                  <a:pt x="879684" y="343691"/>
                  <a:pt x="879684" y="385890"/>
                </a:cubicBezTo>
                <a:cubicBezTo>
                  <a:pt x="879684" y="428089"/>
                  <a:pt x="682760" y="462298"/>
                  <a:pt x="439842" y="462298"/>
                </a:cubicBezTo>
                <a:cubicBezTo>
                  <a:pt x="196924" y="462298"/>
                  <a:pt x="0" y="428089"/>
                  <a:pt x="0" y="385890"/>
                </a:cubicBezTo>
                <a:cubicBezTo>
                  <a:pt x="0" y="343691"/>
                  <a:pt x="196924" y="309482"/>
                  <a:pt x="439842" y="309482"/>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27733"/>
                </a:lnTo>
                <a:lnTo>
                  <a:pt x="1106188" y="527733"/>
                </a:lnTo>
                <a:lnTo>
                  <a:pt x="1106188" y="755009"/>
                </a:lnTo>
                <a:lnTo>
                  <a:pt x="879684" y="755009"/>
                </a:lnTo>
                <a:lnTo>
                  <a:pt x="879684" y="0"/>
                </a:lnTo>
                <a:lnTo>
                  <a:pt x="1106188" y="0"/>
                </a:lnTo>
                <a:lnTo>
                  <a:pt x="1106188" y="208952"/>
                </a:lnTo>
                <a:lnTo>
                  <a:pt x="9903464" y="208952"/>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New Testament</a:t>
            </a:r>
          </a:p>
        </p:txBody>
      </p:sp>
      <p:sp>
        <p:nvSpPr>
          <p:cNvPr id="19" name="Freeform: Shape 18">
            <a:extLst>
              <a:ext uri="{FF2B5EF4-FFF2-40B4-BE49-F238E27FC236}">
                <a16:creationId xmlns:a16="http://schemas.microsoft.com/office/drawing/2014/main" id="{D0A35E06-7E28-4CDD-B35D-033A02F8E6FC}"/>
              </a:ext>
            </a:extLst>
          </p:cNvPr>
          <p:cNvSpPr/>
          <p:nvPr/>
        </p:nvSpPr>
        <p:spPr>
          <a:xfrm>
            <a:off x="624437" y="5935071"/>
            <a:ext cx="11044368" cy="767825"/>
          </a:xfrm>
          <a:custGeom>
            <a:avLst/>
            <a:gdLst>
              <a:gd name="connsiteX0" fmla="*/ 439842 w 11044368"/>
              <a:gd name="connsiteY0" fmla="*/ 322298 h 767825"/>
              <a:gd name="connsiteX1" fmla="*/ 879684 w 11044368"/>
              <a:gd name="connsiteY1" fmla="*/ 398706 h 767825"/>
              <a:gd name="connsiteX2" fmla="*/ 439842 w 11044368"/>
              <a:gd name="connsiteY2" fmla="*/ 475114 h 767825"/>
              <a:gd name="connsiteX3" fmla="*/ 0 w 11044368"/>
              <a:gd name="connsiteY3" fmla="*/ 398706 h 767825"/>
              <a:gd name="connsiteX4" fmla="*/ 439842 w 11044368"/>
              <a:gd name="connsiteY4" fmla="*/ 322298 h 767825"/>
              <a:gd name="connsiteX5" fmla="*/ 10587168 w 11044368"/>
              <a:gd name="connsiteY5" fmla="*/ 285864 h 767825"/>
              <a:gd name="connsiteX6" fmla="*/ 11044368 w 11044368"/>
              <a:gd name="connsiteY6" fmla="*/ 368342 h 767825"/>
              <a:gd name="connsiteX7" fmla="*/ 10587168 w 11044368"/>
              <a:gd name="connsiteY7" fmla="*/ 450820 h 767825"/>
              <a:gd name="connsiteX8" fmla="*/ 10129968 w 11044368"/>
              <a:gd name="connsiteY8" fmla="*/ 368342 h 767825"/>
              <a:gd name="connsiteX9" fmla="*/ 10587168 w 11044368"/>
              <a:gd name="connsiteY9" fmla="*/ 285864 h 767825"/>
              <a:gd name="connsiteX10" fmla="*/ 9903464 w 11044368"/>
              <a:gd name="connsiteY10" fmla="*/ 0 h 767825"/>
              <a:gd name="connsiteX11" fmla="*/ 10129968 w 11044368"/>
              <a:gd name="connsiteY11" fmla="*/ 0 h 767825"/>
              <a:gd name="connsiteX12" fmla="*/ 10129968 w 11044368"/>
              <a:gd name="connsiteY12" fmla="*/ 368342 h 767825"/>
              <a:gd name="connsiteX13" fmla="*/ 10129968 w 11044368"/>
              <a:gd name="connsiteY13" fmla="*/ 755009 h 767825"/>
              <a:gd name="connsiteX14" fmla="*/ 9903464 w 11044368"/>
              <a:gd name="connsiteY14" fmla="*/ 755009 h 767825"/>
              <a:gd name="connsiteX15" fmla="*/ 9903464 w 11044368"/>
              <a:gd name="connsiteY15" fmla="*/ 540549 h 767825"/>
              <a:gd name="connsiteX16" fmla="*/ 1106188 w 11044368"/>
              <a:gd name="connsiteY16" fmla="*/ 540549 h 767825"/>
              <a:gd name="connsiteX17" fmla="*/ 1106188 w 11044368"/>
              <a:gd name="connsiteY17" fmla="*/ 767825 h 767825"/>
              <a:gd name="connsiteX18" fmla="*/ 879684 w 11044368"/>
              <a:gd name="connsiteY18" fmla="*/ 767825 h 767825"/>
              <a:gd name="connsiteX19" fmla="*/ 879684 w 11044368"/>
              <a:gd name="connsiteY19" fmla="*/ 12816 h 767825"/>
              <a:gd name="connsiteX20" fmla="*/ 1106188 w 11044368"/>
              <a:gd name="connsiteY20" fmla="*/ 12816 h 767825"/>
              <a:gd name="connsiteX21" fmla="*/ 1106188 w 11044368"/>
              <a:gd name="connsiteY21" fmla="*/ 221768 h 767825"/>
              <a:gd name="connsiteX22" fmla="*/ 9903464 w 11044368"/>
              <a:gd name="connsiteY22" fmla="*/ 221768 h 76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67825">
                <a:moveTo>
                  <a:pt x="439842" y="322298"/>
                </a:moveTo>
                <a:cubicBezTo>
                  <a:pt x="682760" y="322298"/>
                  <a:pt x="879684" y="356507"/>
                  <a:pt x="879684" y="398706"/>
                </a:cubicBezTo>
                <a:cubicBezTo>
                  <a:pt x="879684" y="440905"/>
                  <a:pt x="682760" y="475114"/>
                  <a:pt x="439842" y="475114"/>
                </a:cubicBezTo>
                <a:cubicBezTo>
                  <a:pt x="196924" y="475114"/>
                  <a:pt x="0" y="440905"/>
                  <a:pt x="0" y="398706"/>
                </a:cubicBezTo>
                <a:cubicBezTo>
                  <a:pt x="0" y="356507"/>
                  <a:pt x="196924" y="322298"/>
                  <a:pt x="439842" y="322298"/>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40549"/>
                </a:lnTo>
                <a:lnTo>
                  <a:pt x="1106188" y="540549"/>
                </a:lnTo>
                <a:lnTo>
                  <a:pt x="1106188" y="767825"/>
                </a:lnTo>
                <a:lnTo>
                  <a:pt x="879684" y="767825"/>
                </a:lnTo>
                <a:lnTo>
                  <a:pt x="879684" y="12816"/>
                </a:lnTo>
                <a:lnTo>
                  <a:pt x="1106188" y="12816"/>
                </a:lnTo>
                <a:lnTo>
                  <a:pt x="1106188" y="221768"/>
                </a:lnTo>
                <a:lnTo>
                  <a:pt x="9903464" y="221768"/>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114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1928553"/>
            <a:ext cx="8788599" cy="4389120"/>
          </a:xfrm>
          <a:blipFill>
            <a:blip r:embed="rId2"/>
            <a:tile tx="0" ty="0" sx="100000" sy="100000" flip="none" algn="tl"/>
          </a:blipFill>
        </p:spPr>
        <p:txBody>
          <a:bodyPr/>
          <a:lstStyle>
            <a:lvl1pPr marL="0" indent="0">
              <a:buNone/>
              <a:defRPr sz="3200">
                <a:solidFill>
                  <a:schemeClr val="tx1"/>
                </a:solidFill>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18" name="Freeform: Shape 17">
            <a:extLst>
              <a:ext uri="{FF2B5EF4-FFF2-40B4-BE49-F238E27FC236}">
                <a16:creationId xmlns:a16="http://schemas.microsoft.com/office/drawing/2014/main" id="{847416F9-2C63-45F7-B555-C807B9FD5419}"/>
              </a:ext>
            </a:extLst>
          </p:cNvPr>
          <p:cNvSpPr/>
          <p:nvPr/>
        </p:nvSpPr>
        <p:spPr>
          <a:xfrm>
            <a:off x="624437" y="1431238"/>
            <a:ext cx="11044368" cy="755009"/>
          </a:xfrm>
          <a:custGeom>
            <a:avLst/>
            <a:gdLst>
              <a:gd name="connsiteX0" fmla="*/ 439842 w 11044368"/>
              <a:gd name="connsiteY0" fmla="*/ 309482 h 755009"/>
              <a:gd name="connsiteX1" fmla="*/ 879684 w 11044368"/>
              <a:gd name="connsiteY1" fmla="*/ 385890 h 755009"/>
              <a:gd name="connsiteX2" fmla="*/ 439842 w 11044368"/>
              <a:gd name="connsiteY2" fmla="*/ 462298 h 755009"/>
              <a:gd name="connsiteX3" fmla="*/ 0 w 11044368"/>
              <a:gd name="connsiteY3" fmla="*/ 385890 h 755009"/>
              <a:gd name="connsiteX4" fmla="*/ 439842 w 11044368"/>
              <a:gd name="connsiteY4" fmla="*/ 309482 h 755009"/>
              <a:gd name="connsiteX5" fmla="*/ 10587168 w 11044368"/>
              <a:gd name="connsiteY5" fmla="*/ 285864 h 755009"/>
              <a:gd name="connsiteX6" fmla="*/ 11044368 w 11044368"/>
              <a:gd name="connsiteY6" fmla="*/ 368342 h 755009"/>
              <a:gd name="connsiteX7" fmla="*/ 10587168 w 11044368"/>
              <a:gd name="connsiteY7" fmla="*/ 450820 h 755009"/>
              <a:gd name="connsiteX8" fmla="*/ 10129968 w 11044368"/>
              <a:gd name="connsiteY8" fmla="*/ 368342 h 755009"/>
              <a:gd name="connsiteX9" fmla="*/ 10587168 w 11044368"/>
              <a:gd name="connsiteY9" fmla="*/ 285864 h 755009"/>
              <a:gd name="connsiteX10" fmla="*/ 9903464 w 11044368"/>
              <a:gd name="connsiteY10" fmla="*/ 0 h 755009"/>
              <a:gd name="connsiteX11" fmla="*/ 10129968 w 11044368"/>
              <a:gd name="connsiteY11" fmla="*/ 0 h 755009"/>
              <a:gd name="connsiteX12" fmla="*/ 10129968 w 11044368"/>
              <a:gd name="connsiteY12" fmla="*/ 368342 h 755009"/>
              <a:gd name="connsiteX13" fmla="*/ 10129968 w 11044368"/>
              <a:gd name="connsiteY13" fmla="*/ 755009 h 755009"/>
              <a:gd name="connsiteX14" fmla="*/ 9903464 w 11044368"/>
              <a:gd name="connsiteY14" fmla="*/ 755009 h 755009"/>
              <a:gd name="connsiteX15" fmla="*/ 9903464 w 11044368"/>
              <a:gd name="connsiteY15" fmla="*/ 527733 h 755009"/>
              <a:gd name="connsiteX16" fmla="*/ 1106188 w 11044368"/>
              <a:gd name="connsiteY16" fmla="*/ 527733 h 755009"/>
              <a:gd name="connsiteX17" fmla="*/ 1106188 w 11044368"/>
              <a:gd name="connsiteY17" fmla="*/ 755009 h 755009"/>
              <a:gd name="connsiteX18" fmla="*/ 879684 w 11044368"/>
              <a:gd name="connsiteY18" fmla="*/ 755009 h 755009"/>
              <a:gd name="connsiteX19" fmla="*/ 879684 w 11044368"/>
              <a:gd name="connsiteY19" fmla="*/ 0 h 755009"/>
              <a:gd name="connsiteX20" fmla="*/ 1106188 w 11044368"/>
              <a:gd name="connsiteY20" fmla="*/ 0 h 755009"/>
              <a:gd name="connsiteX21" fmla="*/ 1106188 w 11044368"/>
              <a:gd name="connsiteY21" fmla="*/ 208952 h 755009"/>
              <a:gd name="connsiteX22" fmla="*/ 9903464 w 11044368"/>
              <a:gd name="connsiteY22" fmla="*/ 208952 h 75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55009">
                <a:moveTo>
                  <a:pt x="439842" y="309482"/>
                </a:moveTo>
                <a:cubicBezTo>
                  <a:pt x="682760" y="309482"/>
                  <a:pt x="879684" y="343691"/>
                  <a:pt x="879684" y="385890"/>
                </a:cubicBezTo>
                <a:cubicBezTo>
                  <a:pt x="879684" y="428089"/>
                  <a:pt x="682760" y="462298"/>
                  <a:pt x="439842" y="462298"/>
                </a:cubicBezTo>
                <a:cubicBezTo>
                  <a:pt x="196924" y="462298"/>
                  <a:pt x="0" y="428089"/>
                  <a:pt x="0" y="385890"/>
                </a:cubicBezTo>
                <a:cubicBezTo>
                  <a:pt x="0" y="343691"/>
                  <a:pt x="196924" y="309482"/>
                  <a:pt x="439842" y="309482"/>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27733"/>
                </a:lnTo>
                <a:lnTo>
                  <a:pt x="1106188" y="527733"/>
                </a:lnTo>
                <a:lnTo>
                  <a:pt x="1106188" y="755009"/>
                </a:lnTo>
                <a:lnTo>
                  <a:pt x="879684" y="755009"/>
                </a:lnTo>
                <a:lnTo>
                  <a:pt x="879684" y="0"/>
                </a:lnTo>
                <a:lnTo>
                  <a:pt x="1106188" y="0"/>
                </a:lnTo>
                <a:lnTo>
                  <a:pt x="1106188" y="208952"/>
                </a:lnTo>
                <a:lnTo>
                  <a:pt x="9903464" y="208952"/>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New Testament</a:t>
            </a:r>
          </a:p>
        </p:txBody>
      </p:sp>
      <p:sp>
        <p:nvSpPr>
          <p:cNvPr id="19" name="Freeform: Shape 18">
            <a:extLst>
              <a:ext uri="{FF2B5EF4-FFF2-40B4-BE49-F238E27FC236}">
                <a16:creationId xmlns:a16="http://schemas.microsoft.com/office/drawing/2014/main" id="{D0A35E06-7E28-4CDD-B35D-033A02F8E6FC}"/>
              </a:ext>
            </a:extLst>
          </p:cNvPr>
          <p:cNvSpPr/>
          <p:nvPr/>
        </p:nvSpPr>
        <p:spPr>
          <a:xfrm>
            <a:off x="624437" y="6066354"/>
            <a:ext cx="11044368" cy="767825"/>
          </a:xfrm>
          <a:custGeom>
            <a:avLst/>
            <a:gdLst>
              <a:gd name="connsiteX0" fmla="*/ 439842 w 11044368"/>
              <a:gd name="connsiteY0" fmla="*/ 322298 h 767825"/>
              <a:gd name="connsiteX1" fmla="*/ 879684 w 11044368"/>
              <a:gd name="connsiteY1" fmla="*/ 398706 h 767825"/>
              <a:gd name="connsiteX2" fmla="*/ 439842 w 11044368"/>
              <a:gd name="connsiteY2" fmla="*/ 475114 h 767825"/>
              <a:gd name="connsiteX3" fmla="*/ 0 w 11044368"/>
              <a:gd name="connsiteY3" fmla="*/ 398706 h 767825"/>
              <a:gd name="connsiteX4" fmla="*/ 439842 w 11044368"/>
              <a:gd name="connsiteY4" fmla="*/ 322298 h 767825"/>
              <a:gd name="connsiteX5" fmla="*/ 10587168 w 11044368"/>
              <a:gd name="connsiteY5" fmla="*/ 285864 h 767825"/>
              <a:gd name="connsiteX6" fmla="*/ 11044368 w 11044368"/>
              <a:gd name="connsiteY6" fmla="*/ 368342 h 767825"/>
              <a:gd name="connsiteX7" fmla="*/ 10587168 w 11044368"/>
              <a:gd name="connsiteY7" fmla="*/ 450820 h 767825"/>
              <a:gd name="connsiteX8" fmla="*/ 10129968 w 11044368"/>
              <a:gd name="connsiteY8" fmla="*/ 368342 h 767825"/>
              <a:gd name="connsiteX9" fmla="*/ 10587168 w 11044368"/>
              <a:gd name="connsiteY9" fmla="*/ 285864 h 767825"/>
              <a:gd name="connsiteX10" fmla="*/ 9903464 w 11044368"/>
              <a:gd name="connsiteY10" fmla="*/ 0 h 767825"/>
              <a:gd name="connsiteX11" fmla="*/ 10129968 w 11044368"/>
              <a:gd name="connsiteY11" fmla="*/ 0 h 767825"/>
              <a:gd name="connsiteX12" fmla="*/ 10129968 w 11044368"/>
              <a:gd name="connsiteY12" fmla="*/ 368342 h 767825"/>
              <a:gd name="connsiteX13" fmla="*/ 10129968 w 11044368"/>
              <a:gd name="connsiteY13" fmla="*/ 755009 h 767825"/>
              <a:gd name="connsiteX14" fmla="*/ 9903464 w 11044368"/>
              <a:gd name="connsiteY14" fmla="*/ 755009 h 767825"/>
              <a:gd name="connsiteX15" fmla="*/ 9903464 w 11044368"/>
              <a:gd name="connsiteY15" fmla="*/ 540549 h 767825"/>
              <a:gd name="connsiteX16" fmla="*/ 1106188 w 11044368"/>
              <a:gd name="connsiteY16" fmla="*/ 540549 h 767825"/>
              <a:gd name="connsiteX17" fmla="*/ 1106188 w 11044368"/>
              <a:gd name="connsiteY17" fmla="*/ 767825 h 767825"/>
              <a:gd name="connsiteX18" fmla="*/ 879684 w 11044368"/>
              <a:gd name="connsiteY18" fmla="*/ 767825 h 767825"/>
              <a:gd name="connsiteX19" fmla="*/ 879684 w 11044368"/>
              <a:gd name="connsiteY19" fmla="*/ 12816 h 767825"/>
              <a:gd name="connsiteX20" fmla="*/ 1106188 w 11044368"/>
              <a:gd name="connsiteY20" fmla="*/ 12816 h 767825"/>
              <a:gd name="connsiteX21" fmla="*/ 1106188 w 11044368"/>
              <a:gd name="connsiteY21" fmla="*/ 221768 h 767825"/>
              <a:gd name="connsiteX22" fmla="*/ 9903464 w 11044368"/>
              <a:gd name="connsiteY22" fmla="*/ 221768 h 76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67825">
                <a:moveTo>
                  <a:pt x="439842" y="322298"/>
                </a:moveTo>
                <a:cubicBezTo>
                  <a:pt x="682760" y="322298"/>
                  <a:pt x="879684" y="356507"/>
                  <a:pt x="879684" y="398706"/>
                </a:cubicBezTo>
                <a:cubicBezTo>
                  <a:pt x="879684" y="440905"/>
                  <a:pt x="682760" y="475114"/>
                  <a:pt x="439842" y="475114"/>
                </a:cubicBezTo>
                <a:cubicBezTo>
                  <a:pt x="196924" y="475114"/>
                  <a:pt x="0" y="440905"/>
                  <a:pt x="0" y="398706"/>
                </a:cubicBezTo>
                <a:cubicBezTo>
                  <a:pt x="0" y="356507"/>
                  <a:pt x="196924" y="322298"/>
                  <a:pt x="439842" y="322298"/>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40549"/>
                </a:lnTo>
                <a:lnTo>
                  <a:pt x="1106188" y="540549"/>
                </a:lnTo>
                <a:lnTo>
                  <a:pt x="1106188" y="767825"/>
                </a:lnTo>
                <a:lnTo>
                  <a:pt x="879684" y="767825"/>
                </a:lnTo>
                <a:lnTo>
                  <a:pt x="879684" y="12816"/>
                </a:lnTo>
                <a:lnTo>
                  <a:pt x="1106188" y="12816"/>
                </a:lnTo>
                <a:lnTo>
                  <a:pt x="1106188" y="221768"/>
                </a:lnTo>
                <a:lnTo>
                  <a:pt x="9903464" y="221768"/>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52CFFC25-6239-4809-8C53-1D05DDF3F486}"/>
              </a:ext>
            </a:extLst>
          </p:cNvPr>
          <p:cNvSpPr>
            <a:spLocks noGrp="1"/>
          </p:cNvSpPr>
          <p:nvPr>
            <p:ph type="title" hasCustomPrompt="1"/>
          </p:nvPr>
        </p:nvSpPr>
        <p:spPr>
          <a:xfrm>
            <a:off x="337" y="309562"/>
            <a:ext cx="10515600" cy="1325563"/>
          </a:xfrm>
        </p:spPr>
        <p:txBody>
          <a:bodyPr/>
          <a:lstStyle>
            <a:lvl1pPr algn="l">
              <a:defRPr sz="4200"/>
            </a:lvl1pPr>
          </a:lstStyle>
          <a:p>
            <a:r>
              <a:rPr lang="en-US" dirty="0"/>
              <a:t>Click To Edit Master Title Style</a:t>
            </a:r>
          </a:p>
        </p:txBody>
      </p:sp>
    </p:spTree>
    <p:extLst>
      <p:ext uri="{BB962C8B-B14F-4D97-AF65-F5344CB8AC3E}">
        <p14:creationId xmlns:p14="http://schemas.microsoft.com/office/powerpoint/2010/main" val="1403596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CFFC25-6239-4809-8C53-1D05DDF3F486}"/>
              </a:ext>
            </a:extLst>
          </p:cNvPr>
          <p:cNvSpPr>
            <a:spLocks noGrp="1"/>
          </p:cNvSpPr>
          <p:nvPr>
            <p:ph type="title" hasCustomPrompt="1"/>
          </p:nvPr>
        </p:nvSpPr>
        <p:spPr>
          <a:xfrm>
            <a:off x="337" y="309562"/>
            <a:ext cx="10515600" cy="1325563"/>
          </a:xfrm>
        </p:spPr>
        <p:txBody>
          <a:bodyPr/>
          <a:lstStyle>
            <a:lvl1pPr algn="l">
              <a:defRPr sz="4200"/>
            </a:lvl1pPr>
          </a:lstStyle>
          <a:p>
            <a:r>
              <a:rPr lang="en-US" dirty="0"/>
              <a:t>Click To Edit Master Title Style</a:t>
            </a:r>
          </a:p>
        </p:txBody>
      </p:sp>
      <p:pic>
        <p:nvPicPr>
          <p:cNvPr id="2" name="Picture 1">
            <a:extLst>
              <a:ext uri="{FF2B5EF4-FFF2-40B4-BE49-F238E27FC236}">
                <a16:creationId xmlns:a16="http://schemas.microsoft.com/office/drawing/2014/main" id="{E0FE8717-B4E4-46D9-8D3E-34450EE2067A}"/>
              </a:ext>
            </a:extLst>
          </p:cNvPr>
          <p:cNvPicPr>
            <a:picLocks noChangeAspect="1"/>
          </p:cNvPicPr>
          <p:nvPr/>
        </p:nvPicPr>
        <p:blipFill>
          <a:blip r:embed="rId2"/>
          <a:stretch>
            <a:fillRect/>
          </a:stretch>
        </p:blipFill>
        <p:spPr>
          <a:xfrm>
            <a:off x="447566" y="1738277"/>
            <a:ext cx="11296867" cy="4810161"/>
          </a:xfrm>
          <a:prstGeom prst="rect">
            <a:avLst/>
          </a:prstGeom>
        </p:spPr>
      </p:pic>
      <p:sp>
        <p:nvSpPr>
          <p:cNvPr id="7" name="Content Placeholder 2">
            <a:extLst>
              <a:ext uri="{FF2B5EF4-FFF2-40B4-BE49-F238E27FC236}">
                <a16:creationId xmlns:a16="http://schemas.microsoft.com/office/drawing/2014/main" id="{06C86D8B-D05F-4C70-9ED5-DB92B041574A}"/>
              </a:ext>
            </a:extLst>
          </p:cNvPr>
          <p:cNvSpPr>
            <a:spLocks noGrp="1"/>
          </p:cNvSpPr>
          <p:nvPr>
            <p:ph idx="1"/>
          </p:nvPr>
        </p:nvSpPr>
        <p:spPr>
          <a:xfrm>
            <a:off x="688258" y="1976284"/>
            <a:ext cx="10835148" cy="4444181"/>
          </a:xfrm>
          <a:noFill/>
        </p:spPr>
        <p:txBody>
          <a:bodyPr/>
          <a:lstStyle>
            <a:lvl1pPr marL="0" indent="0">
              <a:buNone/>
              <a:defRPr sz="3200">
                <a:solidFill>
                  <a:schemeClr val="tx1"/>
                </a:solidFill>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Tree>
    <p:extLst>
      <p:ext uri="{BB962C8B-B14F-4D97-AF65-F5344CB8AC3E}">
        <p14:creationId xmlns:p14="http://schemas.microsoft.com/office/powerpoint/2010/main" val="2604772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766597"/>
            <a:ext cx="8788599" cy="2325738"/>
          </a:xfrm>
          <a:blipFill>
            <a:blip r:embed="rId2"/>
            <a:tile tx="0" ty="0" sx="100000" sy="100000" flip="none" algn="tl"/>
          </a:blipFill>
        </p:spPr>
        <p:txBody>
          <a:bodyPr/>
          <a:lstStyle>
            <a:lvl1pPr marL="0" indent="0">
              <a:buNone/>
              <a:defRPr sz="3200">
                <a:solidFill>
                  <a:schemeClr val="tx1"/>
                </a:solidFill>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18" name="Freeform: Shape 17">
            <a:extLst>
              <a:ext uri="{FF2B5EF4-FFF2-40B4-BE49-F238E27FC236}">
                <a16:creationId xmlns:a16="http://schemas.microsoft.com/office/drawing/2014/main" id="{847416F9-2C63-45F7-B555-C807B9FD5419}"/>
              </a:ext>
            </a:extLst>
          </p:cNvPr>
          <p:cNvSpPr/>
          <p:nvPr/>
        </p:nvSpPr>
        <p:spPr>
          <a:xfrm>
            <a:off x="624437" y="238864"/>
            <a:ext cx="11044368" cy="755009"/>
          </a:xfrm>
          <a:custGeom>
            <a:avLst/>
            <a:gdLst>
              <a:gd name="connsiteX0" fmla="*/ 439842 w 11044368"/>
              <a:gd name="connsiteY0" fmla="*/ 309482 h 755009"/>
              <a:gd name="connsiteX1" fmla="*/ 879684 w 11044368"/>
              <a:gd name="connsiteY1" fmla="*/ 385890 h 755009"/>
              <a:gd name="connsiteX2" fmla="*/ 439842 w 11044368"/>
              <a:gd name="connsiteY2" fmla="*/ 462298 h 755009"/>
              <a:gd name="connsiteX3" fmla="*/ 0 w 11044368"/>
              <a:gd name="connsiteY3" fmla="*/ 385890 h 755009"/>
              <a:gd name="connsiteX4" fmla="*/ 439842 w 11044368"/>
              <a:gd name="connsiteY4" fmla="*/ 309482 h 755009"/>
              <a:gd name="connsiteX5" fmla="*/ 10587168 w 11044368"/>
              <a:gd name="connsiteY5" fmla="*/ 285864 h 755009"/>
              <a:gd name="connsiteX6" fmla="*/ 11044368 w 11044368"/>
              <a:gd name="connsiteY6" fmla="*/ 368342 h 755009"/>
              <a:gd name="connsiteX7" fmla="*/ 10587168 w 11044368"/>
              <a:gd name="connsiteY7" fmla="*/ 450820 h 755009"/>
              <a:gd name="connsiteX8" fmla="*/ 10129968 w 11044368"/>
              <a:gd name="connsiteY8" fmla="*/ 368342 h 755009"/>
              <a:gd name="connsiteX9" fmla="*/ 10587168 w 11044368"/>
              <a:gd name="connsiteY9" fmla="*/ 285864 h 755009"/>
              <a:gd name="connsiteX10" fmla="*/ 9903464 w 11044368"/>
              <a:gd name="connsiteY10" fmla="*/ 0 h 755009"/>
              <a:gd name="connsiteX11" fmla="*/ 10129968 w 11044368"/>
              <a:gd name="connsiteY11" fmla="*/ 0 h 755009"/>
              <a:gd name="connsiteX12" fmla="*/ 10129968 w 11044368"/>
              <a:gd name="connsiteY12" fmla="*/ 368342 h 755009"/>
              <a:gd name="connsiteX13" fmla="*/ 10129968 w 11044368"/>
              <a:gd name="connsiteY13" fmla="*/ 755009 h 755009"/>
              <a:gd name="connsiteX14" fmla="*/ 9903464 w 11044368"/>
              <a:gd name="connsiteY14" fmla="*/ 755009 h 755009"/>
              <a:gd name="connsiteX15" fmla="*/ 9903464 w 11044368"/>
              <a:gd name="connsiteY15" fmla="*/ 527733 h 755009"/>
              <a:gd name="connsiteX16" fmla="*/ 1106188 w 11044368"/>
              <a:gd name="connsiteY16" fmla="*/ 527733 h 755009"/>
              <a:gd name="connsiteX17" fmla="*/ 1106188 w 11044368"/>
              <a:gd name="connsiteY17" fmla="*/ 755009 h 755009"/>
              <a:gd name="connsiteX18" fmla="*/ 879684 w 11044368"/>
              <a:gd name="connsiteY18" fmla="*/ 755009 h 755009"/>
              <a:gd name="connsiteX19" fmla="*/ 879684 w 11044368"/>
              <a:gd name="connsiteY19" fmla="*/ 0 h 755009"/>
              <a:gd name="connsiteX20" fmla="*/ 1106188 w 11044368"/>
              <a:gd name="connsiteY20" fmla="*/ 0 h 755009"/>
              <a:gd name="connsiteX21" fmla="*/ 1106188 w 11044368"/>
              <a:gd name="connsiteY21" fmla="*/ 208952 h 755009"/>
              <a:gd name="connsiteX22" fmla="*/ 9903464 w 11044368"/>
              <a:gd name="connsiteY22" fmla="*/ 208952 h 75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55009">
                <a:moveTo>
                  <a:pt x="439842" y="309482"/>
                </a:moveTo>
                <a:cubicBezTo>
                  <a:pt x="682760" y="309482"/>
                  <a:pt x="879684" y="343691"/>
                  <a:pt x="879684" y="385890"/>
                </a:cubicBezTo>
                <a:cubicBezTo>
                  <a:pt x="879684" y="428089"/>
                  <a:pt x="682760" y="462298"/>
                  <a:pt x="439842" y="462298"/>
                </a:cubicBezTo>
                <a:cubicBezTo>
                  <a:pt x="196924" y="462298"/>
                  <a:pt x="0" y="428089"/>
                  <a:pt x="0" y="385890"/>
                </a:cubicBezTo>
                <a:cubicBezTo>
                  <a:pt x="0" y="343691"/>
                  <a:pt x="196924" y="309482"/>
                  <a:pt x="439842" y="309482"/>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27733"/>
                </a:lnTo>
                <a:lnTo>
                  <a:pt x="1106188" y="527733"/>
                </a:lnTo>
                <a:lnTo>
                  <a:pt x="1106188" y="755009"/>
                </a:lnTo>
                <a:lnTo>
                  <a:pt x="879684" y="755009"/>
                </a:lnTo>
                <a:lnTo>
                  <a:pt x="879684" y="0"/>
                </a:lnTo>
                <a:lnTo>
                  <a:pt x="1106188" y="0"/>
                </a:lnTo>
                <a:lnTo>
                  <a:pt x="1106188" y="208952"/>
                </a:lnTo>
                <a:lnTo>
                  <a:pt x="9903464" y="208952"/>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New Testament</a:t>
            </a:r>
          </a:p>
        </p:txBody>
      </p:sp>
      <p:sp>
        <p:nvSpPr>
          <p:cNvPr id="19" name="Freeform: Shape 18">
            <a:extLst>
              <a:ext uri="{FF2B5EF4-FFF2-40B4-BE49-F238E27FC236}">
                <a16:creationId xmlns:a16="http://schemas.microsoft.com/office/drawing/2014/main" id="{D0A35E06-7E28-4CDD-B35D-033A02F8E6FC}"/>
              </a:ext>
            </a:extLst>
          </p:cNvPr>
          <p:cNvSpPr/>
          <p:nvPr/>
        </p:nvSpPr>
        <p:spPr>
          <a:xfrm>
            <a:off x="624437" y="5935071"/>
            <a:ext cx="11044368" cy="767825"/>
          </a:xfrm>
          <a:custGeom>
            <a:avLst/>
            <a:gdLst>
              <a:gd name="connsiteX0" fmla="*/ 439842 w 11044368"/>
              <a:gd name="connsiteY0" fmla="*/ 322298 h 767825"/>
              <a:gd name="connsiteX1" fmla="*/ 879684 w 11044368"/>
              <a:gd name="connsiteY1" fmla="*/ 398706 h 767825"/>
              <a:gd name="connsiteX2" fmla="*/ 439842 w 11044368"/>
              <a:gd name="connsiteY2" fmla="*/ 475114 h 767825"/>
              <a:gd name="connsiteX3" fmla="*/ 0 w 11044368"/>
              <a:gd name="connsiteY3" fmla="*/ 398706 h 767825"/>
              <a:gd name="connsiteX4" fmla="*/ 439842 w 11044368"/>
              <a:gd name="connsiteY4" fmla="*/ 322298 h 767825"/>
              <a:gd name="connsiteX5" fmla="*/ 10587168 w 11044368"/>
              <a:gd name="connsiteY5" fmla="*/ 285864 h 767825"/>
              <a:gd name="connsiteX6" fmla="*/ 11044368 w 11044368"/>
              <a:gd name="connsiteY6" fmla="*/ 368342 h 767825"/>
              <a:gd name="connsiteX7" fmla="*/ 10587168 w 11044368"/>
              <a:gd name="connsiteY7" fmla="*/ 450820 h 767825"/>
              <a:gd name="connsiteX8" fmla="*/ 10129968 w 11044368"/>
              <a:gd name="connsiteY8" fmla="*/ 368342 h 767825"/>
              <a:gd name="connsiteX9" fmla="*/ 10587168 w 11044368"/>
              <a:gd name="connsiteY9" fmla="*/ 285864 h 767825"/>
              <a:gd name="connsiteX10" fmla="*/ 9903464 w 11044368"/>
              <a:gd name="connsiteY10" fmla="*/ 0 h 767825"/>
              <a:gd name="connsiteX11" fmla="*/ 10129968 w 11044368"/>
              <a:gd name="connsiteY11" fmla="*/ 0 h 767825"/>
              <a:gd name="connsiteX12" fmla="*/ 10129968 w 11044368"/>
              <a:gd name="connsiteY12" fmla="*/ 368342 h 767825"/>
              <a:gd name="connsiteX13" fmla="*/ 10129968 w 11044368"/>
              <a:gd name="connsiteY13" fmla="*/ 755009 h 767825"/>
              <a:gd name="connsiteX14" fmla="*/ 9903464 w 11044368"/>
              <a:gd name="connsiteY14" fmla="*/ 755009 h 767825"/>
              <a:gd name="connsiteX15" fmla="*/ 9903464 w 11044368"/>
              <a:gd name="connsiteY15" fmla="*/ 540549 h 767825"/>
              <a:gd name="connsiteX16" fmla="*/ 1106188 w 11044368"/>
              <a:gd name="connsiteY16" fmla="*/ 540549 h 767825"/>
              <a:gd name="connsiteX17" fmla="*/ 1106188 w 11044368"/>
              <a:gd name="connsiteY17" fmla="*/ 767825 h 767825"/>
              <a:gd name="connsiteX18" fmla="*/ 879684 w 11044368"/>
              <a:gd name="connsiteY18" fmla="*/ 767825 h 767825"/>
              <a:gd name="connsiteX19" fmla="*/ 879684 w 11044368"/>
              <a:gd name="connsiteY19" fmla="*/ 12816 h 767825"/>
              <a:gd name="connsiteX20" fmla="*/ 1106188 w 11044368"/>
              <a:gd name="connsiteY20" fmla="*/ 12816 h 767825"/>
              <a:gd name="connsiteX21" fmla="*/ 1106188 w 11044368"/>
              <a:gd name="connsiteY21" fmla="*/ 221768 h 767825"/>
              <a:gd name="connsiteX22" fmla="*/ 9903464 w 11044368"/>
              <a:gd name="connsiteY22" fmla="*/ 221768 h 76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67825">
                <a:moveTo>
                  <a:pt x="439842" y="322298"/>
                </a:moveTo>
                <a:cubicBezTo>
                  <a:pt x="682760" y="322298"/>
                  <a:pt x="879684" y="356507"/>
                  <a:pt x="879684" y="398706"/>
                </a:cubicBezTo>
                <a:cubicBezTo>
                  <a:pt x="879684" y="440905"/>
                  <a:pt x="682760" y="475114"/>
                  <a:pt x="439842" y="475114"/>
                </a:cubicBezTo>
                <a:cubicBezTo>
                  <a:pt x="196924" y="475114"/>
                  <a:pt x="0" y="440905"/>
                  <a:pt x="0" y="398706"/>
                </a:cubicBezTo>
                <a:cubicBezTo>
                  <a:pt x="0" y="356507"/>
                  <a:pt x="196924" y="322298"/>
                  <a:pt x="439842" y="322298"/>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40549"/>
                </a:lnTo>
                <a:lnTo>
                  <a:pt x="1106188" y="540549"/>
                </a:lnTo>
                <a:lnTo>
                  <a:pt x="1106188" y="767825"/>
                </a:lnTo>
                <a:lnTo>
                  <a:pt x="879684" y="767825"/>
                </a:lnTo>
                <a:lnTo>
                  <a:pt x="879684" y="12816"/>
                </a:lnTo>
                <a:lnTo>
                  <a:pt x="1106188" y="12816"/>
                </a:lnTo>
                <a:lnTo>
                  <a:pt x="1106188" y="221768"/>
                </a:lnTo>
                <a:lnTo>
                  <a:pt x="9903464" y="221768"/>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8460EC8D-E4B1-4EBD-91CB-45ED4CACF42A}"/>
              </a:ext>
            </a:extLst>
          </p:cNvPr>
          <p:cNvSpPr>
            <a:spLocks noGrp="1"/>
          </p:cNvSpPr>
          <p:nvPr>
            <p:ph idx="10"/>
          </p:nvPr>
        </p:nvSpPr>
        <p:spPr>
          <a:xfrm>
            <a:off x="1739302" y="3092335"/>
            <a:ext cx="8788599" cy="3092334"/>
          </a:xfrm>
          <a:solidFill>
            <a:srgbClr val="002060"/>
          </a:solidFill>
        </p:spPr>
        <p:txBody>
          <a:bodyPr/>
          <a:lstStyle>
            <a:lvl1pPr marL="0" indent="0">
              <a:buNone/>
              <a:defRPr sz="3200">
                <a:solidFill>
                  <a:schemeClr val="bg1"/>
                </a:solidFill>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Tree>
    <p:extLst>
      <p:ext uri="{BB962C8B-B14F-4D97-AF65-F5344CB8AC3E}">
        <p14:creationId xmlns:p14="http://schemas.microsoft.com/office/powerpoint/2010/main" val="821159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7_Custom Layout">
    <p:bg>
      <p:bgPr>
        <a:solidFill>
          <a:srgbClr val="7030A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766597"/>
            <a:ext cx="8788599" cy="2550344"/>
          </a:xfrm>
          <a:solidFill>
            <a:schemeClr val="accent2">
              <a:lumMod val="60000"/>
              <a:lumOff val="40000"/>
            </a:schemeClr>
          </a:solidFill>
        </p:spPr>
        <p:txBody>
          <a:bodyPr/>
          <a:lstStyle>
            <a:lvl1pPr marL="0" indent="0">
              <a:buNone/>
              <a:defRPr sz="3200">
                <a:solidFill>
                  <a:schemeClr val="tx1"/>
                </a:solidFill>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18" name="Freeform: Shape 17">
            <a:extLst>
              <a:ext uri="{FF2B5EF4-FFF2-40B4-BE49-F238E27FC236}">
                <a16:creationId xmlns:a16="http://schemas.microsoft.com/office/drawing/2014/main" id="{847416F9-2C63-45F7-B555-C807B9FD5419}"/>
              </a:ext>
            </a:extLst>
          </p:cNvPr>
          <p:cNvSpPr/>
          <p:nvPr/>
        </p:nvSpPr>
        <p:spPr>
          <a:xfrm>
            <a:off x="624437" y="238864"/>
            <a:ext cx="11044368" cy="755009"/>
          </a:xfrm>
          <a:custGeom>
            <a:avLst/>
            <a:gdLst>
              <a:gd name="connsiteX0" fmla="*/ 439842 w 11044368"/>
              <a:gd name="connsiteY0" fmla="*/ 309482 h 755009"/>
              <a:gd name="connsiteX1" fmla="*/ 879684 w 11044368"/>
              <a:gd name="connsiteY1" fmla="*/ 385890 h 755009"/>
              <a:gd name="connsiteX2" fmla="*/ 439842 w 11044368"/>
              <a:gd name="connsiteY2" fmla="*/ 462298 h 755009"/>
              <a:gd name="connsiteX3" fmla="*/ 0 w 11044368"/>
              <a:gd name="connsiteY3" fmla="*/ 385890 h 755009"/>
              <a:gd name="connsiteX4" fmla="*/ 439842 w 11044368"/>
              <a:gd name="connsiteY4" fmla="*/ 309482 h 755009"/>
              <a:gd name="connsiteX5" fmla="*/ 10587168 w 11044368"/>
              <a:gd name="connsiteY5" fmla="*/ 285864 h 755009"/>
              <a:gd name="connsiteX6" fmla="*/ 11044368 w 11044368"/>
              <a:gd name="connsiteY6" fmla="*/ 368342 h 755009"/>
              <a:gd name="connsiteX7" fmla="*/ 10587168 w 11044368"/>
              <a:gd name="connsiteY7" fmla="*/ 450820 h 755009"/>
              <a:gd name="connsiteX8" fmla="*/ 10129968 w 11044368"/>
              <a:gd name="connsiteY8" fmla="*/ 368342 h 755009"/>
              <a:gd name="connsiteX9" fmla="*/ 10587168 w 11044368"/>
              <a:gd name="connsiteY9" fmla="*/ 285864 h 755009"/>
              <a:gd name="connsiteX10" fmla="*/ 9903464 w 11044368"/>
              <a:gd name="connsiteY10" fmla="*/ 0 h 755009"/>
              <a:gd name="connsiteX11" fmla="*/ 10129968 w 11044368"/>
              <a:gd name="connsiteY11" fmla="*/ 0 h 755009"/>
              <a:gd name="connsiteX12" fmla="*/ 10129968 w 11044368"/>
              <a:gd name="connsiteY12" fmla="*/ 368342 h 755009"/>
              <a:gd name="connsiteX13" fmla="*/ 10129968 w 11044368"/>
              <a:gd name="connsiteY13" fmla="*/ 755009 h 755009"/>
              <a:gd name="connsiteX14" fmla="*/ 9903464 w 11044368"/>
              <a:gd name="connsiteY14" fmla="*/ 755009 h 755009"/>
              <a:gd name="connsiteX15" fmla="*/ 9903464 w 11044368"/>
              <a:gd name="connsiteY15" fmla="*/ 527733 h 755009"/>
              <a:gd name="connsiteX16" fmla="*/ 1106188 w 11044368"/>
              <a:gd name="connsiteY16" fmla="*/ 527733 h 755009"/>
              <a:gd name="connsiteX17" fmla="*/ 1106188 w 11044368"/>
              <a:gd name="connsiteY17" fmla="*/ 755009 h 755009"/>
              <a:gd name="connsiteX18" fmla="*/ 879684 w 11044368"/>
              <a:gd name="connsiteY18" fmla="*/ 755009 h 755009"/>
              <a:gd name="connsiteX19" fmla="*/ 879684 w 11044368"/>
              <a:gd name="connsiteY19" fmla="*/ 0 h 755009"/>
              <a:gd name="connsiteX20" fmla="*/ 1106188 w 11044368"/>
              <a:gd name="connsiteY20" fmla="*/ 0 h 755009"/>
              <a:gd name="connsiteX21" fmla="*/ 1106188 w 11044368"/>
              <a:gd name="connsiteY21" fmla="*/ 208952 h 755009"/>
              <a:gd name="connsiteX22" fmla="*/ 9903464 w 11044368"/>
              <a:gd name="connsiteY22" fmla="*/ 208952 h 75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55009">
                <a:moveTo>
                  <a:pt x="439842" y="309482"/>
                </a:moveTo>
                <a:cubicBezTo>
                  <a:pt x="682760" y="309482"/>
                  <a:pt x="879684" y="343691"/>
                  <a:pt x="879684" y="385890"/>
                </a:cubicBezTo>
                <a:cubicBezTo>
                  <a:pt x="879684" y="428089"/>
                  <a:pt x="682760" y="462298"/>
                  <a:pt x="439842" y="462298"/>
                </a:cubicBezTo>
                <a:cubicBezTo>
                  <a:pt x="196924" y="462298"/>
                  <a:pt x="0" y="428089"/>
                  <a:pt x="0" y="385890"/>
                </a:cubicBezTo>
                <a:cubicBezTo>
                  <a:pt x="0" y="343691"/>
                  <a:pt x="196924" y="309482"/>
                  <a:pt x="439842" y="309482"/>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27733"/>
                </a:lnTo>
                <a:lnTo>
                  <a:pt x="1106188" y="527733"/>
                </a:lnTo>
                <a:lnTo>
                  <a:pt x="1106188" y="755009"/>
                </a:lnTo>
                <a:lnTo>
                  <a:pt x="879684" y="755009"/>
                </a:lnTo>
                <a:lnTo>
                  <a:pt x="879684" y="0"/>
                </a:lnTo>
                <a:lnTo>
                  <a:pt x="1106188" y="0"/>
                </a:lnTo>
                <a:lnTo>
                  <a:pt x="1106188" y="208952"/>
                </a:lnTo>
                <a:lnTo>
                  <a:pt x="9903464" y="208952"/>
                </a:lnTo>
                <a:close/>
              </a:path>
            </a:pathLst>
          </a:cu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Old Testament</a:t>
            </a:r>
          </a:p>
        </p:txBody>
      </p:sp>
      <p:sp>
        <p:nvSpPr>
          <p:cNvPr id="19" name="Freeform: Shape 18">
            <a:extLst>
              <a:ext uri="{FF2B5EF4-FFF2-40B4-BE49-F238E27FC236}">
                <a16:creationId xmlns:a16="http://schemas.microsoft.com/office/drawing/2014/main" id="{D0A35E06-7E28-4CDD-B35D-033A02F8E6FC}"/>
              </a:ext>
            </a:extLst>
          </p:cNvPr>
          <p:cNvSpPr/>
          <p:nvPr/>
        </p:nvSpPr>
        <p:spPr>
          <a:xfrm>
            <a:off x="624437" y="5935071"/>
            <a:ext cx="11044368" cy="767825"/>
          </a:xfrm>
          <a:custGeom>
            <a:avLst/>
            <a:gdLst>
              <a:gd name="connsiteX0" fmla="*/ 439842 w 11044368"/>
              <a:gd name="connsiteY0" fmla="*/ 322298 h 767825"/>
              <a:gd name="connsiteX1" fmla="*/ 879684 w 11044368"/>
              <a:gd name="connsiteY1" fmla="*/ 398706 h 767825"/>
              <a:gd name="connsiteX2" fmla="*/ 439842 w 11044368"/>
              <a:gd name="connsiteY2" fmla="*/ 475114 h 767825"/>
              <a:gd name="connsiteX3" fmla="*/ 0 w 11044368"/>
              <a:gd name="connsiteY3" fmla="*/ 398706 h 767825"/>
              <a:gd name="connsiteX4" fmla="*/ 439842 w 11044368"/>
              <a:gd name="connsiteY4" fmla="*/ 322298 h 767825"/>
              <a:gd name="connsiteX5" fmla="*/ 10587168 w 11044368"/>
              <a:gd name="connsiteY5" fmla="*/ 285864 h 767825"/>
              <a:gd name="connsiteX6" fmla="*/ 11044368 w 11044368"/>
              <a:gd name="connsiteY6" fmla="*/ 368342 h 767825"/>
              <a:gd name="connsiteX7" fmla="*/ 10587168 w 11044368"/>
              <a:gd name="connsiteY7" fmla="*/ 450820 h 767825"/>
              <a:gd name="connsiteX8" fmla="*/ 10129968 w 11044368"/>
              <a:gd name="connsiteY8" fmla="*/ 368342 h 767825"/>
              <a:gd name="connsiteX9" fmla="*/ 10587168 w 11044368"/>
              <a:gd name="connsiteY9" fmla="*/ 285864 h 767825"/>
              <a:gd name="connsiteX10" fmla="*/ 9903464 w 11044368"/>
              <a:gd name="connsiteY10" fmla="*/ 0 h 767825"/>
              <a:gd name="connsiteX11" fmla="*/ 10129968 w 11044368"/>
              <a:gd name="connsiteY11" fmla="*/ 0 h 767825"/>
              <a:gd name="connsiteX12" fmla="*/ 10129968 w 11044368"/>
              <a:gd name="connsiteY12" fmla="*/ 368342 h 767825"/>
              <a:gd name="connsiteX13" fmla="*/ 10129968 w 11044368"/>
              <a:gd name="connsiteY13" fmla="*/ 755009 h 767825"/>
              <a:gd name="connsiteX14" fmla="*/ 9903464 w 11044368"/>
              <a:gd name="connsiteY14" fmla="*/ 755009 h 767825"/>
              <a:gd name="connsiteX15" fmla="*/ 9903464 w 11044368"/>
              <a:gd name="connsiteY15" fmla="*/ 540549 h 767825"/>
              <a:gd name="connsiteX16" fmla="*/ 1106188 w 11044368"/>
              <a:gd name="connsiteY16" fmla="*/ 540549 h 767825"/>
              <a:gd name="connsiteX17" fmla="*/ 1106188 w 11044368"/>
              <a:gd name="connsiteY17" fmla="*/ 767825 h 767825"/>
              <a:gd name="connsiteX18" fmla="*/ 879684 w 11044368"/>
              <a:gd name="connsiteY18" fmla="*/ 767825 h 767825"/>
              <a:gd name="connsiteX19" fmla="*/ 879684 w 11044368"/>
              <a:gd name="connsiteY19" fmla="*/ 12816 h 767825"/>
              <a:gd name="connsiteX20" fmla="*/ 1106188 w 11044368"/>
              <a:gd name="connsiteY20" fmla="*/ 12816 h 767825"/>
              <a:gd name="connsiteX21" fmla="*/ 1106188 w 11044368"/>
              <a:gd name="connsiteY21" fmla="*/ 221768 h 767825"/>
              <a:gd name="connsiteX22" fmla="*/ 9903464 w 11044368"/>
              <a:gd name="connsiteY22" fmla="*/ 221768 h 76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67825">
                <a:moveTo>
                  <a:pt x="439842" y="322298"/>
                </a:moveTo>
                <a:cubicBezTo>
                  <a:pt x="682760" y="322298"/>
                  <a:pt x="879684" y="356507"/>
                  <a:pt x="879684" y="398706"/>
                </a:cubicBezTo>
                <a:cubicBezTo>
                  <a:pt x="879684" y="440905"/>
                  <a:pt x="682760" y="475114"/>
                  <a:pt x="439842" y="475114"/>
                </a:cubicBezTo>
                <a:cubicBezTo>
                  <a:pt x="196924" y="475114"/>
                  <a:pt x="0" y="440905"/>
                  <a:pt x="0" y="398706"/>
                </a:cubicBezTo>
                <a:cubicBezTo>
                  <a:pt x="0" y="356507"/>
                  <a:pt x="196924" y="322298"/>
                  <a:pt x="439842" y="322298"/>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40549"/>
                </a:lnTo>
                <a:lnTo>
                  <a:pt x="1106188" y="540549"/>
                </a:lnTo>
                <a:lnTo>
                  <a:pt x="1106188" y="767825"/>
                </a:lnTo>
                <a:lnTo>
                  <a:pt x="879684" y="767825"/>
                </a:lnTo>
                <a:lnTo>
                  <a:pt x="879684" y="12816"/>
                </a:lnTo>
                <a:lnTo>
                  <a:pt x="1106188" y="12816"/>
                </a:lnTo>
                <a:lnTo>
                  <a:pt x="1106188" y="221768"/>
                </a:lnTo>
                <a:lnTo>
                  <a:pt x="9903464" y="221768"/>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New Testament</a:t>
            </a:r>
          </a:p>
        </p:txBody>
      </p:sp>
      <p:sp>
        <p:nvSpPr>
          <p:cNvPr id="5" name="Content Placeholder 2">
            <a:extLst>
              <a:ext uri="{FF2B5EF4-FFF2-40B4-BE49-F238E27FC236}">
                <a16:creationId xmlns:a16="http://schemas.microsoft.com/office/drawing/2014/main" id="{8460EC8D-E4B1-4EBD-91CB-45ED4CACF42A}"/>
              </a:ext>
            </a:extLst>
          </p:cNvPr>
          <p:cNvSpPr>
            <a:spLocks noGrp="1"/>
          </p:cNvSpPr>
          <p:nvPr>
            <p:ph idx="10"/>
          </p:nvPr>
        </p:nvSpPr>
        <p:spPr>
          <a:xfrm>
            <a:off x="1739302" y="3316941"/>
            <a:ext cx="8788599" cy="2867728"/>
          </a:xfrm>
          <a:solidFill>
            <a:schemeClr val="accent1">
              <a:lumMod val="75000"/>
            </a:schemeClr>
          </a:solidFill>
        </p:spPr>
        <p:txBody>
          <a:bodyPr/>
          <a:lstStyle>
            <a:lvl1pPr marL="0" indent="0">
              <a:buNone/>
              <a:defRPr sz="3200">
                <a:solidFill>
                  <a:schemeClr val="bg1"/>
                </a:solidFill>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Tree>
    <p:extLst>
      <p:ext uri="{BB962C8B-B14F-4D97-AF65-F5344CB8AC3E}">
        <p14:creationId xmlns:p14="http://schemas.microsoft.com/office/powerpoint/2010/main" val="4266915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DEFD32D-BC35-452F-B0DB-BD4870B4FCFA}"/>
              </a:ext>
            </a:extLst>
          </p:cNvPr>
          <p:cNvGrpSpPr/>
          <p:nvPr/>
        </p:nvGrpSpPr>
        <p:grpSpPr>
          <a:xfrm>
            <a:off x="973860" y="643272"/>
            <a:ext cx="10106865" cy="5304392"/>
            <a:chOff x="973860" y="643272"/>
            <a:chExt cx="10106865" cy="5304392"/>
          </a:xfrm>
        </p:grpSpPr>
        <p:sp>
          <p:nvSpPr>
            <p:cNvPr id="26" name="Rectangle 17">
              <a:extLst>
                <a:ext uri="{FF2B5EF4-FFF2-40B4-BE49-F238E27FC236}">
                  <a16:creationId xmlns:a16="http://schemas.microsoft.com/office/drawing/2014/main" id="{B59B81AB-087A-4D22-8AE3-B511BEF0622C}"/>
                </a:ext>
              </a:extLst>
            </p:cNvPr>
            <p:cNvSpPr/>
            <p:nvPr/>
          </p:nvSpPr>
          <p:spPr>
            <a:xfrm>
              <a:off x="973860" y="643272"/>
              <a:ext cx="10106865"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gradFill>
              <a:gsLst>
                <a:gs pos="74000">
                  <a:srgbClr val="FFC000"/>
                </a:gs>
                <a:gs pos="14000">
                  <a:srgbClr val="FFC000"/>
                </a:gs>
                <a:gs pos="48000">
                  <a:srgbClr val="BFBC42"/>
                </a:gs>
                <a:gs pos="65000">
                  <a:srgbClr val="DCBE3C"/>
                </a:gs>
                <a:gs pos="91000">
                  <a:srgbClr val="FFC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7">
              <a:extLst>
                <a:ext uri="{FF2B5EF4-FFF2-40B4-BE49-F238E27FC236}">
                  <a16:creationId xmlns:a16="http://schemas.microsoft.com/office/drawing/2014/main" id="{41E6AFA4-AD0C-4876-95F0-DD2E9F27CE0F}"/>
                </a:ext>
              </a:extLst>
            </p:cNvPr>
            <p:cNvSpPr/>
            <p:nvPr/>
          </p:nvSpPr>
          <p:spPr>
            <a:xfrm>
              <a:off x="1143553" y="649293"/>
              <a:ext cx="9750670"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E9EBAE40-988C-4D05-A265-0D4BC8D4DFBB}"/>
              </a:ext>
            </a:extLst>
          </p:cNvPr>
          <p:cNvGrpSpPr/>
          <p:nvPr/>
        </p:nvGrpSpPr>
        <p:grpSpPr>
          <a:xfrm>
            <a:off x="782947" y="374468"/>
            <a:ext cx="10488694" cy="640080"/>
            <a:chOff x="782947" y="566928"/>
            <a:chExt cx="10488694" cy="640080"/>
          </a:xfrm>
        </p:grpSpPr>
        <p:grpSp>
          <p:nvGrpSpPr>
            <p:cNvPr id="29" name="Group 28">
              <a:extLst>
                <a:ext uri="{FF2B5EF4-FFF2-40B4-BE49-F238E27FC236}">
                  <a16:creationId xmlns:a16="http://schemas.microsoft.com/office/drawing/2014/main" id="{63B216D4-4A5D-47D1-B442-8E1BE97B5F91}"/>
                </a:ext>
              </a:extLst>
            </p:cNvPr>
            <p:cNvGrpSpPr/>
            <p:nvPr/>
          </p:nvGrpSpPr>
          <p:grpSpPr>
            <a:xfrm>
              <a:off x="1006142" y="566928"/>
              <a:ext cx="10042305" cy="640080"/>
              <a:chOff x="1006142" y="566928"/>
              <a:chExt cx="10042305" cy="640080"/>
            </a:xfrm>
          </p:grpSpPr>
          <p:sp>
            <p:nvSpPr>
              <p:cNvPr id="33" name="Rectangle 3">
                <a:extLst>
                  <a:ext uri="{FF2B5EF4-FFF2-40B4-BE49-F238E27FC236}">
                    <a16:creationId xmlns:a16="http://schemas.microsoft.com/office/drawing/2014/main" id="{A3EFFF64-4E1D-4605-96E1-0DE1BB361EA1}"/>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
                <a:extLst>
                  <a:ext uri="{FF2B5EF4-FFF2-40B4-BE49-F238E27FC236}">
                    <a16:creationId xmlns:a16="http://schemas.microsoft.com/office/drawing/2014/main" id="{4177C544-9CB3-4DF9-B021-A47B64007A40}"/>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DCAD373C-4D47-4575-BEF5-1EAA12A64845}"/>
                </a:ext>
              </a:extLst>
            </p:cNvPr>
            <p:cNvGrpSpPr/>
            <p:nvPr/>
          </p:nvGrpSpPr>
          <p:grpSpPr>
            <a:xfrm>
              <a:off x="782947" y="692112"/>
              <a:ext cx="10488694" cy="389711"/>
              <a:chOff x="1243831" y="2788919"/>
              <a:chExt cx="9644593" cy="698138"/>
            </a:xfrm>
          </p:grpSpPr>
          <p:sp>
            <p:nvSpPr>
              <p:cNvPr id="31" name="Rectangle 3">
                <a:extLst>
                  <a:ext uri="{FF2B5EF4-FFF2-40B4-BE49-F238E27FC236}">
                    <a16:creationId xmlns:a16="http://schemas.microsoft.com/office/drawing/2014/main" id="{6298C55B-B3BA-40B4-B3EF-61FB3466C8DA}"/>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
                <a:extLst>
                  <a:ext uri="{FF2B5EF4-FFF2-40B4-BE49-F238E27FC236}">
                    <a16:creationId xmlns:a16="http://schemas.microsoft.com/office/drawing/2014/main" id="{FA3AFD46-21F3-4DB7-A95D-B3E8A44E9266}"/>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5" name="Group 34">
            <a:extLst>
              <a:ext uri="{FF2B5EF4-FFF2-40B4-BE49-F238E27FC236}">
                <a16:creationId xmlns:a16="http://schemas.microsoft.com/office/drawing/2014/main" id="{D12AAEEB-4FF9-44B0-BEBE-D5FCCA6B4F51}"/>
              </a:ext>
            </a:extLst>
          </p:cNvPr>
          <p:cNvGrpSpPr/>
          <p:nvPr/>
        </p:nvGrpSpPr>
        <p:grpSpPr>
          <a:xfrm>
            <a:off x="806519" y="1044441"/>
            <a:ext cx="10488694" cy="640080"/>
            <a:chOff x="782947" y="566928"/>
            <a:chExt cx="10488694" cy="640080"/>
          </a:xfrm>
        </p:grpSpPr>
        <p:grpSp>
          <p:nvGrpSpPr>
            <p:cNvPr id="36" name="Group 35">
              <a:extLst>
                <a:ext uri="{FF2B5EF4-FFF2-40B4-BE49-F238E27FC236}">
                  <a16:creationId xmlns:a16="http://schemas.microsoft.com/office/drawing/2014/main" id="{179AC61E-1766-4EB5-836C-9B820486D39F}"/>
                </a:ext>
              </a:extLst>
            </p:cNvPr>
            <p:cNvGrpSpPr/>
            <p:nvPr/>
          </p:nvGrpSpPr>
          <p:grpSpPr>
            <a:xfrm>
              <a:off x="1006142" y="566928"/>
              <a:ext cx="10042305" cy="640080"/>
              <a:chOff x="1006142" y="566928"/>
              <a:chExt cx="10042305" cy="640080"/>
            </a:xfrm>
          </p:grpSpPr>
          <p:sp>
            <p:nvSpPr>
              <p:cNvPr id="40" name="Rectangle 3">
                <a:extLst>
                  <a:ext uri="{FF2B5EF4-FFF2-40B4-BE49-F238E27FC236}">
                    <a16:creationId xmlns:a16="http://schemas.microsoft.com/office/drawing/2014/main" id="{8B56E0A0-7CD3-46C9-B760-5FCD211CBF3D}"/>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3">
                <a:extLst>
                  <a:ext uri="{FF2B5EF4-FFF2-40B4-BE49-F238E27FC236}">
                    <a16:creationId xmlns:a16="http://schemas.microsoft.com/office/drawing/2014/main" id="{E5CF2EB7-0965-4CBB-A628-EC0A3482A2D0}"/>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AE917EBC-4294-4FB0-8CED-B476E499F48F}"/>
                </a:ext>
              </a:extLst>
            </p:cNvPr>
            <p:cNvGrpSpPr/>
            <p:nvPr/>
          </p:nvGrpSpPr>
          <p:grpSpPr>
            <a:xfrm>
              <a:off x="782947" y="692112"/>
              <a:ext cx="10488694" cy="389711"/>
              <a:chOff x="1243831" y="2788919"/>
              <a:chExt cx="9644593" cy="698138"/>
            </a:xfrm>
          </p:grpSpPr>
          <p:sp>
            <p:nvSpPr>
              <p:cNvPr id="38" name="Rectangle 3">
                <a:extLst>
                  <a:ext uri="{FF2B5EF4-FFF2-40B4-BE49-F238E27FC236}">
                    <a16:creationId xmlns:a16="http://schemas.microsoft.com/office/drawing/2014/main" id="{21654C09-DBCC-422B-9B48-3FAA60E899A7}"/>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
                <a:extLst>
                  <a:ext uri="{FF2B5EF4-FFF2-40B4-BE49-F238E27FC236}">
                    <a16:creationId xmlns:a16="http://schemas.microsoft.com/office/drawing/2014/main" id="{55AC711F-3ADB-47C3-9958-5CFF38B41961}"/>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2" name="TextBox 41">
            <a:extLst>
              <a:ext uri="{FF2B5EF4-FFF2-40B4-BE49-F238E27FC236}">
                <a16:creationId xmlns:a16="http://schemas.microsoft.com/office/drawing/2014/main" id="{0D329AB6-497C-4F25-AEEF-27A277F45A27}"/>
              </a:ext>
            </a:extLst>
          </p:cNvPr>
          <p:cNvSpPr txBox="1"/>
          <p:nvPr/>
        </p:nvSpPr>
        <p:spPr>
          <a:xfrm>
            <a:off x="1349829" y="1014548"/>
            <a:ext cx="9318171" cy="2677656"/>
          </a:xfrm>
          <a:prstGeom prst="rect">
            <a:avLst/>
          </a:prstGeom>
          <a:noFill/>
        </p:spPr>
        <p:txBody>
          <a:bodyPr wrap="square" rtlCol="0">
            <a:spAutoFit/>
          </a:bodyPr>
          <a:lstStyle/>
          <a:p>
            <a:r>
              <a:rPr lang="en-US" sz="2800" dirty="0">
                <a:latin typeface="Lucida Handwriting" panose="03010101010101010101" pitchFamily="66" charset="0"/>
              </a:rPr>
              <a:t>Ezekiel 14:21 (KJV) </a:t>
            </a:r>
          </a:p>
          <a:p>
            <a:r>
              <a:rPr lang="en-US" sz="2800" dirty="0">
                <a:latin typeface="Lucida Handwriting" panose="03010101010101010101" pitchFamily="66" charset="0"/>
              </a:rPr>
              <a:t>21  For thus saith the Lord GOD; How much more when I send my four sore judgments upon Jerusalem, the sword, and the famine, and the noisome beast, and the pestilence, to cut off from it man and beast? </a:t>
            </a:r>
          </a:p>
        </p:txBody>
      </p:sp>
      <p:sp>
        <p:nvSpPr>
          <p:cNvPr id="43" name="Oval 42">
            <a:extLst>
              <a:ext uri="{FF2B5EF4-FFF2-40B4-BE49-F238E27FC236}">
                <a16:creationId xmlns:a16="http://schemas.microsoft.com/office/drawing/2014/main" id="{8145DF5E-F45A-472D-A39C-974E51141F81}"/>
              </a:ext>
            </a:extLst>
          </p:cNvPr>
          <p:cNvSpPr/>
          <p:nvPr/>
        </p:nvSpPr>
        <p:spPr>
          <a:xfrm>
            <a:off x="11200811"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67B65165-7DA9-4AF9-98C4-B5FDD42E83BD}"/>
              </a:ext>
            </a:extLst>
          </p:cNvPr>
          <p:cNvSpPr/>
          <p:nvPr/>
        </p:nvSpPr>
        <p:spPr>
          <a:xfrm>
            <a:off x="351463"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9602F01F-A05C-4080-B02C-C668333E1706}"/>
              </a:ext>
            </a:extLst>
          </p:cNvPr>
          <p:cNvGrpSpPr/>
          <p:nvPr userDrawn="1"/>
        </p:nvGrpSpPr>
        <p:grpSpPr>
          <a:xfrm>
            <a:off x="973860" y="643272"/>
            <a:ext cx="10106865" cy="5304392"/>
            <a:chOff x="973860" y="643272"/>
            <a:chExt cx="10106865" cy="5304392"/>
          </a:xfrm>
        </p:grpSpPr>
        <p:sp>
          <p:nvSpPr>
            <p:cNvPr id="23" name="Rectangle 17">
              <a:extLst>
                <a:ext uri="{FF2B5EF4-FFF2-40B4-BE49-F238E27FC236}">
                  <a16:creationId xmlns:a16="http://schemas.microsoft.com/office/drawing/2014/main" id="{0B0D6DA5-290D-4A06-837E-D1F3C21E3CA5}"/>
                </a:ext>
              </a:extLst>
            </p:cNvPr>
            <p:cNvSpPr/>
            <p:nvPr/>
          </p:nvSpPr>
          <p:spPr>
            <a:xfrm>
              <a:off x="973860" y="643272"/>
              <a:ext cx="10106865"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gradFill>
              <a:gsLst>
                <a:gs pos="74000">
                  <a:srgbClr val="FFC000"/>
                </a:gs>
                <a:gs pos="14000">
                  <a:srgbClr val="FFC000"/>
                </a:gs>
                <a:gs pos="48000">
                  <a:srgbClr val="BFBC42"/>
                </a:gs>
                <a:gs pos="65000">
                  <a:srgbClr val="DCBE3C"/>
                </a:gs>
                <a:gs pos="91000">
                  <a:srgbClr val="FFC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4" name="Rectangle 17">
              <a:extLst>
                <a:ext uri="{FF2B5EF4-FFF2-40B4-BE49-F238E27FC236}">
                  <a16:creationId xmlns:a16="http://schemas.microsoft.com/office/drawing/2014/main" id="{3654D961-E3FB-428D-A244-1BC7EB20D00F}"/>
                </a:ext>
              </a:extLst>
            </p:cNvPr>
            <p:cNvSpPr/>
            <p:nvPr/>
          </p:nvSpPr>
          <p:spPr>
            <a:xfrm>
              <a:off x="1143553" y="649293"/>
              <a:ext cx="9750670"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45" name="Group 44">
            <a:extLst>
              <a:ext uri="{FF2B5EF4-FFF2-40B4-BE49-F238E27FC236}">
                <a16:creationId xmlns:a16="http://schemas.microsoft.com/office/drawing/2014/main" id="{84C32B4F-157F-40A9-8C17-EDFCDE4B1BE2}"/>
              </a:ext>
            </a:extLst>
          </p:cNvPr>
          <p:cNvGrpSpPr/>
          <p:nvPr userDrawn="1"/>
        </p:nvGrpSpPr>
        <p:grpSpPr>
          <a:xfrm>
            <a:off x="782947" y="374468"/>
            <a:ext cx="10488694" cy="640080"/>
            <a:chOff x="782947" y="566928"/>
            <a:chExt cx="10488694" cy="640080"/>
          </a:xfrm>
        </p:grpSpPr>
        <p:grpSp>
          <p:nvGrpSpPr>
            <p:cNvPr id="46" name="Group 45">
              <a:extLst>
                <a:ext uri="{FF2B5EF4-FFF2-40B4-BE49-F238E27FC236}">
                  <a16:creationId xmlns:a16="http://schemas.microsoft.com/office/drawing/2014/main" id="{C35D3090-639A-4546-B5BD-805A6674471E}"/>
                </a:ext>
              </a:extLst>
            </p:cNvPr>
            <p:cNvGrpSpPr/>
            <p:nvPr/>
          </p:nvGrpSpPr>
          <p:grpSpPr>
            <a:xfrm>
              <a:off x="1006142" y="566928"/>
              <a:ext cx="10042305" cy="640080"/>
              <a:chOff x="1006142" y="566928"/>
              <a:chExt cx="10042305" cy="640080"/>
            </a:xfrm>
          </p:grpSpPr>
          <p:sp>
            <p:nvSpPr>
              <p:cNvPr id="50" name="Rectangle 3">
                <a:extLst>
                  <a:ext uri="{FF2B5EF4-FFF2-40B4-BE49-F238E27FC236}">
                    <a16:creationId xmlns:a16="http://schemas.microsoft.com/office/drawing/2014/main" id="{33686201-3197-492E-B746-3B92EB504F23}"/>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3">
                <a:extLst>
                  <a:ext uri="{FF2B5EF4-FFF2-40B4-BE49-F238E27FC236}">
                    <a16:creationId xmlns:a16="http://schemas.microsoft.com/office/drawing/2014/main" id="{10754D20-B8A6-405B-AE9B-B66F1B7E505C}"/>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a:extLst>
                <a:ext uri="{FF2B5EF4-FFF2-40B4-BE49-F238E27FC236}">
                  <a16:creationId xmlns:a16="http://schemas.microsoft.com/office/drawing/2014/main" id="{D432CA14-2BB9-4ADB-B07F-644BE13336DD}"/>
                </a:ext>
              </a:extLst>
            </p:cNvPr>
            <p:cNvGrpSpPr/>
            <p:nvPr/>
          </p:nvGrpSpPr>
          <p:grpSpPr>
            <a:xfrm>
              <a:off x="782947" y="692112"/>
              <a:ext cx="10488694" cy="389711"/>
              <a:chOff x="1243831" y="2788919"/>
              <a:chExt cx="9644593" cy="698138"/>
            </a:xfrm>
          </p:grpSpPr>
          <p:sp>
            <p:nvSpPr>
              <p:cNvPr id="48" name="Rectangle 3">
                <a:extLst>
                  <a:ext uri="{FF2B5EF4-FFF2-40B4-BE49-F238E27FC236}">
                    <a16:creationId xmlns:a16="http://schemas.microsoft.com/office/drawing/2014/main" id="{6D79CB7E-3E3E-4D56-96FD-44147DB16747}"/>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3">
                <a:extLst>
                  <a:ext uri="{FF2B5EF4-FFF2-40B4-BE49-F238E27FC236}">
                    <a16:creationId xmlns:a16="http://schemas.microsoft.com/office/drawing/2014/main" id="{0AAF95E5-B084-4BB0-8B72-0FD5A52350B7}"/>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a:extLst>
              <a:ext uri="{FF2B5EF4-FFF2-40B4-BE49-F238E27FC236}">
                <a16:creationId xmlns:a16="http://schemas.microsoft.com/office/drawing/2014/main" id="{9A1E1C3B-D401-4FC4-B424-EBCB19D388F5}"/>
              </a:ext>
            </a:extLst>
          </p:cNvPr>
          <p:cNvGrpSpPr/>
          <p:nvPr userDrawn="1"/>
        </p:nvGrpSpPr>
        <p:grpSpPr>
          <a:xfrm>
            <a:off x="806519" y="1044441"/>
            <a:ext cx="10488694" cy="640080"/>
            <a:chOff x="782947" y="566928"/>
            <a:chExt cx="10488694" cy="640080"/>
          </a:xfrm>
        </p:grpSpPr>
        <p:grpSp>
          <p:nvGrpSpPr>
            <p:cNvPr id="53" name="Group 52">
              <a:extLst>
                <a:ext uri="{FF2B5EF4-FFF2-40B4-BE49-F238E27FC236}">
                  <a16:creationId xmlns:a16="http://schemas.microsoft.com/office/drawing/2014/main" id="{59158DB0-D458-4570-8C5A-65D648C410E2}"/>
                </a:ext>
              </a:extLst>
            </p:cNvPr>
            <p:cNvGrpSpPr/>
            <p:nvPr/>
          </p:nvGrpSpPr>
          <p:grpSpPr>
            <a:xfrm>
              <a:off x="1006142" y="566928"/>
              <a:ext cx="10042305" cy="640080"/>
              <a:chOff x="1006142" y="566928"/>
              <a:chExt cx="10042305" cy="640080"/>
            </a:xfrm>
          </p:grpSpPr>
          <p:sp>
            <p:nvSpPr>
              <p:cNvPr id="57" name="Rectangle 3">
                <a:extLst>
                  <a:ext uri="{FF2B5EF4-FFF2-40B4-BE49-F238E27FC236}">
                    <a16:creationId xmlns:a16="http://schemas.microsoft.com/office/drawing/2014/main" id="{3893D43B-59CF-4F6C-8723-D12DFCED416A}"/>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3">
                <a:extLst>
                  <a:ext uri="{FF2B5EF4-FFF2-40B4-BE49-F238E27FC236}">
                    <a16:creationId xmlns:a16="http://schemas.microsoft.com/office/drawing/2014/main" id="{903179A4-8F24-4E76-98B3-179185146362}"/>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65AF9255-1C02-4E61-864E-5FFACCCD870F}"/>
                </a:ext>
              </a:extLst>
            </p:cNvPr>
            <p:cNvGrpSpPr/>
            <p:nvPr/>
          </p:nvGrpSpPr>
          <p:grpSpPr>
            <a:xfrm>
              <a:off x="782947" y="692112"/>
              <a:ext cx="10488694" cy="389711"/>
              <a:chOff x="1243831" y="2788919"/>
              <a:chExt cx="9644593" cy="698138"/>
            </a:xfrm>
          </p:grpSpPr>
          <p:sp>
            <p:nvSpPr>
              <p:cNvPr id="55" name="Rectangle 3">
                <a:extLst>
                  <a:ext uri="{FF2B5EF4-FFF2-40B4-BE49-F238E27FC236}">
                    <a16:creationId xmlns:a16="http://schemas.microsoft.com/office/drawing/2014/main" id="{D5EB8208-5143-4460-943F-B2B38C8913CD}"/>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3">
                <a:extLst>
                  <a:ext uri="{FF2B5EF4-FFF2-40B4-BE49-F238E27FC236}">
                    <a16:creationId xmlns:a16="http://schemas.microsoft.com/office/drawing/2014/main" id="{97BE8489-2AB1-4146-AE0F-0C7167106643}"/>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Oval 59">
            <a:extLst>
              <a:ext uri="{FF2B5EF4-FFF2-40B4-BE49-F238E27FC236}">
                <a16:creationId xmlns:a16="http://schemas.microsoft.com/office/drawing/2014/main" id="{FA312CF6-0569-4A8A-810C-BC97F9E3C4B4}"/>
              </a:ext>
            </a:extLst>
          </p:cNvPr>
          <p:cNvSpPr/>
          <p:nvPr userDrawn="1"/>
        </p:nvSpPr>
        <p:spPr>
          <a:xfrm>
            <a:off x="11200811"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EC545154-23C7-4DEE-86FE-E843F84D5CE4}"/>
              </a:ext>
            </a:extLst>
          </p:cNvPr>
          <p:cNvSpPr/>
          <p:nvPr userDrawn="1"/>
        </p:nvSpPr>
        <p:spPr>
          <a:xfrm>
            <a:off x="351463"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685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3000"/>
                                        <p:tgtEl>
                                          <p:spTgt spid="2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up)">
                                      <p:cBhvr>
                                        <p:cTn id="10" dur="3000"/>
                                        <p:tgtEl>
                                          <p:spTgt spid="42"/>
                                        </p:tgtEl>
                                      </p:cBhvr>
                                    </p:animEffect>
                                  </p:childTnLst>
                                </p:cTn>
                              </p:par>
                              <p:par>
                                <p:cTn id="11" presetID="42" presetClass="path" presetSubtype="0" accel="50000" decel="50000" fill="hold" nodeType="withEffect">
                                  <p:stCondLst>
                                    <p:cond delay="0"/>
                                  </p:stCondLst>
                                  <p:childTnLst>
                                    <p:animMotion origin="layout" path="M -3.95833E-6 -2.59259E-6 L -3.95833E-6 0.67894 " pathEditMode="relative" rAng="0" ptsTypes="AA">
                                      <p:cBhvr>
                                        <p:cTn id="12" dur="3000" fill="hold"/>
                                        <p:tgtEl>
                                          <p:spTgt spid="35"/>
                                        </p:tgtEl>
                                        <p:attrNameLst>
                                          <p:attrName>ppt_x</p:attrName>
                                          <p:attrName>ppt_y</p:attrName>
                                        </p:attrNameLst>
                                      </p:cBhvr>
                                      <p:rCtr x="0" y="33935"/>
                                    </p:animMotion>
                                  </p:childTnLst>
                                </p:cTn>
                              </p:par>
                              <p:par>
                                <p:cTn id="13" presetID="22" presetClass="entr" presetSubtype="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3000"/>
                                        <p:tgtEl>
                                          <p:spTgt spid="22"/>
                                        </p:tgtEl>
                                      </p:cBhvr>
                                    </p:animEffect>
                                  </p:childTnLst>
                                </p:cTn>
                              </p:par>
                              <p:par>
                                <p:cTn id="16" presetID="42" presetClass="path" presetSubtype="0" accel="50000" decel="50000" fill="hold" nodeType="withEffect">
                                  <p:stCondLst>
                                    <p:cond delay="0"/>
                                  </p:stCondLst>
                                  <p:childTnLst>
                                    <p:animMotion origin="layout" path="M -3.95833E-6 -2.59259E-6 L -3.95833E-6 0.67894 " pathEditMode="relative" rAng="0" ptsTypes="AA">
                                      <p:cBhvr>
                                        <p:cTn id="17" dur="3000" fill="hold"/>
                                        <p:tgtEl>
                                          <p:spTgt spid="52"/>
                                        </p:tgtEl>
                                        <p:attrNameLst>
                                          <p:attrName>ppt_x</p:attrName>
                                          <p:attrName>ppt_y</p:attrName>
                                        </p:attrNameLst>
                                      </p:cBhvr>
                                      <p:rCtr x="0" y="3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62092-96EC-44D9-8604-584147C1205A}"/>
              </a:ext>
            </a:extLst>
          </p:cNvPr>
          <p:cNvSpPr>
            <a:spLocks noGrp="1"/>
          </p:cNvSpPr>
          <p:nvPr>
            <p:ph type="title" hasCustomPrompt="1"/>
          </p:nvPr>
        </p:nvSpPr>
        <p:spPr>
          <a:xfrm>
            <a:off x="838200" y="320675"/>
            <a:ext cx="10515600" cy="1325563"/>
          </a:xfrm>
        </p:spPr>
        <p:txBody>
          <a:bodyPr/>
          <a:lstStyle>
            <a:lvl1pPr algn="l">
              <a:defRPr b="1">
                <a:solidFill>
                  <a:srgbClr val="FFFF00"/>
                </a:solidFill>
                <a:latin typeface="Arial Rounded MT Bold" panose="020F07040305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C6A6A5C-0824-44B0-9D5C-84A842980A26}"/>
              </a:ext>
            </a:extLst>
          </p:cNvPr>
          <p:cNvSpPr>
            <a:spLocks noGrp="1"/>
          </p:cNvSpPr>
          <p:nvPr>
            <p:ph idx="1"/>
          </p:nvPr>
        </p:nvSpPr>
        <p:spPr>
          <a:xfrm>
            <a:off x="838200" y="1888378"/>
            <a:ext cx="10515600" cy="4351338"/>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vl6pPr>
              <a:defRPr>
                <a:solidFill>
                  <a:schemeClr val="bg1"/>
                </a:solidFill>
              </a:defRPr>
            </a:lvl6pPr>
            <a:lvl7pPr>
              <a:defRPr>
                <a:solidFill>
                  <a:schemeClr val="bg1"/>
                </a:solidFill>
              </a:defRPr>
            </a:lvl7pPr>
            <a:lvl8pPr>
              <a:defRPr>
                <a:solidFill>
                  <a:schemeClr val="bg1"/>
                </a:solidFill>
              </a:defRPr>
            </a:lvl8pPr>
            <a:lvl9pPr marL="3943350" indent="-285750">
              <a:buFont typeface="Arial" panose="020B0604020202020204" pitchFamily="34" charset="0"/>
              <a:buChar char="•"/>
              <a:defRPr>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2611619-40B2-43C2-996A-00AFEDAA54A7}"/>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11/14/2020</a:t>
            </a:fld>
            <a:endParaRPr lang="en-US" dirty="0"/>
          </a:p>
        </p:txBody>
      </p:sp>
      <p:sp>
        <p:nvSpPr>
          <p:cNvPr id="5" name="Footer Placeholder 4">
            <a:extLst>
              <a:ext uri="{FF2B5EF4-FFF2-40B4-BE49-F238E27FC236}">
                <a16:creationId xmlns:a16="http://schemas.microsoft.com/office/drawing/2014/main" id="{EF6D6727-C4CF-4923-8926-6FCC3F8F10A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6971132-BFF8-4CF9-B45E-9F4CC2DD7B0B}"/>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1479220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3" y="766597"/>
            <a:ext cx="8788599" cy="5390242"/>
          </a:xfrm>
          <a:solidFill>
            <a:schemeClr val="accent2">
              <a:lumMod val="60000"/>
              <a:lumOff val="40000"/>
            </a:schemeClr>
          </a:solidFill>
        </p:spPr>
        <p:txBody>
          <a:bodyPr/>
          <a:lstStyle>
            <a:lvl1pPr marL="0" indent="0">
              <a:buNone/>
              <a:defRPr sz="3200">
                <a:solidFill>
                  <a:schemeClr val="tx1"/>
                </a:solidFill>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4" name="Rectangle 3">
            <a:extLst>
              <a:ext uri="{FF2B5EF4-FFF2-40B4-BE49-F238E27FC236}">
                <a16:creationId xmlns:a16="http://schemas.microsoft.com/office/drawing/2014/main" id="{F628D72F-5526-406F-93BF-CDDCEB3C0C50}"/>
              </a:ext>
            </a:extLst>
          </p:cNvPr>
          <p:cNvSpPr/>
          <p:nvPr/>
        </p:nvSpPr>
        <p:spPr>
          <a:xfrm>
            <a:off x="1730624" y="447816"/>
            <a:ext cx="8797278" cy="318781"/>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Old Testament</a:t>
            </a:r>
          </a:p>
        </p:txBody>
      </p:sp>
      <p:sp>
        <p:nvSpPr>
          <p:cNvPr id="5" name="Rectangle 4">
            <a:extLst>
              <a:ext uri="{FF2B5EF4-FFF2-40B4-BE49-F238E27FC236}">
                <a16:creationId xmlns:a16="http://schemas.microsoft.com/office/drawing/2014/main" id="{52AA9956-A218-44E1-AF11-921007EF9FD6}"/>
              </a:ext>
            </a:extLst>
          </p:cNvPr>
          <p:cNvSpPr/>
          <p:nvPr/>
        </p:nvSpPr>
        <p:spPr>
          <a:xfrm>
            <a:off x="1504121" y="238864"/>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655FEC5-08B5-4FAF-B012-FA2027E51D66}"/>
              </a:ext>
            </a:extLst>
          </p:cNvPr>
          <p:cNvSpPr/>
          <p:nvPr/>
        </p:nvSpPr>
        <p:spPr>
          <a:xfrm>
            <a:off x="624437" y="548346"/>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60721AD-7BDD-49E7-91FD-451791BA46E0}"/>
              </a:ext>
            </a:extLst>
          </p:cNvPr>
          <p:cNvPicPr>
            <a:picLocks noChangeAspect="1"/>
          </p:cNvPicPr>
          <p:nvPr/>
        </p:nvPicPr>
        <p:blipFill>
          <a:blip r:embed="rId2"/>
          <a:stretch>
            <a:fillRect/>
          </a:stretch>
        </p:blipFill>
        <p:spPr>
          <a:xfrm rot="10800000">
            <a:off x="10536581" y="223123"/>
            <a:ext cx="1140051" cy="768163"/>
          </a:xfrm>
          <a:prstGeom prst="rect">
            <a:avLst/>
          </a:prstGeom>
        </p:spPr>
      </p:pic>
      <p:grpSp>
        <p:nvGrpSpPr>
          <p:cNvPr id="2" name="Group 1">
            <a:extLst>
              <a:ext uri="{FF2B5EF4-FFF2-40B4-BE49-F238E27FC236}">
                <a16:creationId xmlns:a16="http://schemas.microsoft.com/office/drawing/2014/main" id="{D14F3571-1B5A-464D-BE53-9F9D5AA93AD3}"/>
              </a:ext>
            </a:extLst>
          </p:cNvPr>
          <p:cNvGrpSpPr/>
          <p:nvPr/>
        </p:nvGrpSpPr>
        <p:grpSpPr>
          <a:xfrm>
            <a:off x="603165" y="634567"/>
            <a:ext cx="11052195" cy="770750"/>
            <a:chOff x="624437" y="5932146"/>
            <a:chExt cx="11052195" cy="770750"/>
          </a:xfrm>
        </p:grpSpPr>
        <p:sp>
          <p:nvSpPr>
            <p:cNvPr id="12" name="Rectangle 11">
              <a:extLst>
                <a:ext uri="{FF2B5EF4-FFF2-40B4-BE49-F238E27FC236}">
                  <a16:creationId xmlns:a16="http://schemas.microsoft.com/office/drawing/2014/main" id="{9140C050-238D-4D0B-A088-1F9C907437D0}"/>
                </a:ext>
              </a:extLst>
            </p:cNvPr>
            <p:cNvSpPr/>
            <p:nvPr/>
          </p:nvSpPr>
          <p:spPr>
            <a:xfrm>
              <a:off x="1730624" y="6156839"/>
              <a:ext cx="8797278" cy="318781"/>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Verdana" panose="020B0604030504040204" pitchFamily="34" charset="0"/>
                <a:ea typeface="Verdana" panose="020B0604030504040204" pitchFamily="34" charset="0"/>
              </a:endParaRPr>
            </a:p>
          </p:txBody>
        </p:sp>
        <p:sp>
          <p:nvSpPr>
            <p:cNvPr id="13" name="Rectangle 12">
              <a:extLst>
                <a:ext uri="{FF2B5EF4-FFF2-40B4-BE49-F238E27FC236}">
                  <a16:creationId xmlns:a16="http://schemas.microsoft.com/office/drawing/2014/main" id="{71F9009F-81AE-40F5-891D-0FB0079FB814}"/>
                </a:ext>
              </a:extLst>
            </p:cNvPr>
            <p:cNvSpPr/>
            <p:nvPr/>
          </p:nvSpPr>
          <p:spPr>
            <a:xfrm>
              <a:off x="1504121" y="5947887"/>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AF66372-BF9A-40EE-932A-5877D397BDB2}"/>
                </a:ext>
              </a:extLst>
            </p:cNvPr>
            <p:cNvSpPr/>
            <p:nvPr/>
          </p:nvSpPr>
          <p:spPr>
            <a:xfrm>
              <a:off x="624437" y="6257369"/>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4182F33-A5A1-4D92-ADDA-FEB1527BCBAC}"/>
                </a:ext>
              </a:extLst>
            </p:cNvPr>
            <p:cNvPicPr>
              <a:picLocks noChangeAspect="1"/>
            </p:cNvPicPr>
            <p:nvPr/>
          </p:nvPicPr>
          <p:blipFill>
            <a:blip r:embed="rId2"/>
            <a:stretch>
              <a:fillRect/>
            </a:stretch>
          </p:blipFill>
          <p:spPr>
            <a:xfrm rot="10800000">
              <a:off x="10536581" y="5932146"/>
              <a:ext cx="1140051" cy="768163"/>
            </a:xfrm>
            <a:prstGeom prst="rect">
              <a:avLst/>
            </a:prstGeom>
          </p:spPr>
        </p:pic>
      </p:grpSp>
    </p:spTree>
    <p:extLst>
      <p:ext uri="{BB962C8B-B14F-4D97-AF65-F5344CB8AC3E}">
        <p14:creationId xmlns:p14="http://schemas.microsoft.com/office/powerpoint/2010/main" val="405688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30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3000"/>
                                        <p:tgtEl>
                                          <p:spTgt spid="3">
                                            <p:txEl>
                                              <p:pRg st="0" end="0"/>
                                            </p:txEl>
                                          </p:spTgt>
                                        </p:tgtEl>
                                      </p:cBhvr>
                                    </p:animEffect>
                                  </p:childTnLst>
                                </p:cTn>
                              </p:par>
                              <p:par>
                                <p:cTn id="11" presetID="42" presetClass="path" presetSubtype="0" accel="50000" decel="50000" fill="hold" nodeType="withEffect">
                                  <p:stCondLst>
                                    <p:cond delay="0"/>
                                  </p:stCondLst>
                                  <p:childTnLst>
                                    <p:animMotion origin="layout" path="M -4.375E-6 -1.11111E-6 L -4.375E-6 0.74908 " pathEditMode="relative" rAng="0" ptsTypes="AA">
                                      <p:cBhvr>
                                        <p:cTn id="12" dur="3000" fill="hold"/>
                                        <p:tgtEl>
                                          <p:spTgt spid="2"/>
                                        </p:tgtEl>
                                        <p:attrNameLst>
                                          <p:attrName>ppt_x</p:attrName>
                                          <p:attrName>ppt_y</p:attrName>
                                        </p:attrNameLst>
                                      </p:cBhvr>
                                      <p:rCtr x="0" y="374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tmplLst>
          <p:tmpl>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3000"/>
                        <p:tgtEl>
                          <p:spTgt spid="3"/>
                        </p:tgtEl>
                      </p:cBhvr>
                    </p:animEffect>
                  </p:childTnLst>
                </p:cTn>
              </p:par>
            </p:tnLst>
          </p:tmpl>
          <p:tmpl lvl="1">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3000"/>
                        <p:tgtEl>
                          <p:spTgt spid="3"/>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_Custom Layout">
    <p:bg>
      <p:bgPr>
        <a:solidFill>
          <a:srgbClr val="7030A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1961804"/>
            <a:ext cx="8788599" cy="4195035"/>
          </a:xfrm>
          <a:solidFill>
            <a:schemeClr val="accent2">
              <a:lumMod val="60000"/>
              <a:lumOff val="40000"/>
            </a:schemeClr>
          </a:solidFill>
        </p:spPr>
        <p:txBody>
          <a:bodyPr/>
          <a:lstStyle>
            <a:lvl1pPr marL="0" indent="0">
              <a:buNone/>
              <a:defRPr sz="3200">
                <a:solidFill>
                  <a:schemeClr val="tx1"/>
                </a:solidFill>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grpSp>
        <p:nvGrpSpPr>
          <p:cNvPr id="2" name="Group 1">
            <a:extLst>
              <a:ext uri="{FF2B5EF4-FFF2-40B4-BE49-F238E27FC236}">
                <a16:creationId xmlns:a16="http://schemas.microsoft.com/office/drawing/2014/main" id="{1B2558FC-FA95-4A36-BD3A-95881B25917E}"/>
              </a:ext>
            </a:extLst>
          </p:cNvPr>
          <p:cNvGrpSpPr/>
          <p:nvPr/>
        </p:nvGrpSpPr>
        <p:grpSpPr>
          <a:xfrm>
            <a:off x="624437" y="5932146"/>
            <a:ext cx="11052195" cy="770750"/>
            <a:chOff x="624437" y="5932146"/>
            <a:chExt cx="11052195" cy="770750"/>
          </a:xfrm>
        </p:grpSpPr>
        <p:sp>
          <p:nvSpPr>
            <p:cNvPr id="12" name="Rectangle 11">
              <a:extLst>
                <a:ext uri="{FF2B5EF4-FFF2-40B4-BE49-F238E27FC236}">
                  <a16:creationId xmlns:a16="http://schemas.microsoft.com/office/drawing/2014/main" id="{9140C050-238D-4D0B-A088-1F9C907437D0}"/>
                </a:ext>
              </a:extLst>
            </p:cNvPr>
            <p:cNvSpPr/>
            <p:nvPr/>
          </p:nvSpPr>
          <p:spPr>
            <a:xfrm>
              <a:off x="1739303" y="6020705"/>
              <a:ext cx="8797278" cy="527733"/>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Verdana" panose="020B0604030504040204" pitchFamily="34" charset="0"/>
                <a:ea typeface="Verdana" panose="020B0604030504040204" pitchFamily="34" charset="0"/>
              </a:endParaRPr>
            </a:p>
          </p:txBody>
        </p:sp>
        <p:sp>
          <p:nvSpPr>
            <p:cNvPr id="13" name="Rectangle 12">
              <a:extLst>
                <a:ext uri="{FF2B5EF4-FFF2-40B4-BE49-F238E27FC236}">
                  <a16:creationId xmlns:a16="http://schemas.microsoft.com/office/drawing/2014/main" id="{71F9009F-81AE-40F5-891D-0FB0079FB814}"/>
                </a:ext>
              </a:extLst>
            </p:cNvPr>
            <p:cNvSpPr/>
            <p:nvPr/>
          </p:nvSpPr>
          <p:spPr>
            <a:xfrm>
              <a:off x="1504121" y="5947887"/>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AF66372-BF9A-40EE-932A-5877D397BDB2}"/>
                </a:ext>
              </a:extLst>
            </p:cNvPr>
            <p:cNvSpPr/>
            <p:nvPr/>
          </p:nvSpPr>
          <p:spPr>
            <a:xfrm>
              <a:off x="624437" y="6257369"/>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4182F33-A5A1-4D92-ADDA-FEB1527BCBAC}"/>
                </a:ext>
              </a:extLst>
            </p:cNvPr>
            <p:cNvPicPr>
              <a:picLocks noChangeAspect="1"/>
            </p:cNvPicPr>
            <p:nvPr/>
          </p:nvPicPr>
          <p:blipFill>
            <a:blip r:embed="rId2"/>
            <a:stretch>
              <a:fillRect/>
            </a:stretch>
          </p:blipFill>
          <p:spPr>
            <a:xfrm rot="10800000">
              <a:off x="10536581" y="5932146"/>
              <a:ext cx="1140051" cy="768163"/>
            </a:xfrm>
            <a:prstGeom prst="rect">
              <a:avLst/>
            </a:prstGeom>
          </p:spPr>
        </p:pic>
      </p:grpSp>
      <p:sp>
        <p:nvSpPr>
          <p:cNvPr id="17" name="Freeform: Shape 16">
            <a:extLst>
              <a:ext uri="{FF2B5EF4-FFF2-40B4-BE49-F238E27FC236}">
                <a16:creationId xmlns:a16="http://schemas.microsoft.com/office/drawing/2014/main" id="{B2FB49DA-0260-4228-A8BE-1675BD3FEBD3}"/>
              </a:ext>
            </a:extLst>
          </p:cNvPr>
          <p:cNvSpPr/>
          <p:nvPr/>
        </p:nvSpPr>
        <p:spPr>
          <a:xfrm>
            <a:off x="630885" y="1410433"/>
            <a:ext cx="10996756" cy="973537"/>
          </a:xfrm>
          <a:custGeom>
            <a:avLst/>
            <a:gdLst>
              <a:gd name="connsiteX0" fmla="*/ 439842 w 10996756"/>
              <a:gd name="connsiteY0" fmla="*/ 309482 h 768164"/>
              <a:gd name="connsiteX1" fmla="*/ 845119 w 10996756"/>
              <a:gd name="connsiteY1" fmla="*/ 356149 h 768164"/>
              <a:gd name="connsiteX2" fmla="*/ 879684 w 10996756"/>
              <a:gd name="connsiteY2" fmla="*/ 385890 h 768164"/>
              <a:gd name="connsiteX3" fmla="*/ 845119 w 10996756"/>
              <a:gd name="connsiteY3" fmla="*/ 415631 h 768164"/>
              <a:gd name="connsiteX4" fmla="*/ 439842 w 10996756"/>
              <a:gd name="connsiteY4" fmla="*/ 462298 h 768164"/>
              <a:gd name="connsiteX5" fmla="*/ 0 w 10996756"/>
              <a:gd name="connsiteY5" fmla="*/ 385890 h 768164"/>
              <a:gd name="connsiteX6" fmla="*/ 439842 w 10996756"/>
              <a:gd name="connsiteY6" fmla="*/ 309482 h 768164"/>
              <a:gd name="connsiteX7" fmla="*/ 10539556 w 10996756"/>
              <a:gd name="connsiteY7" fmla="*/ 303071 h 768164"/>
              <a:gd name="connsiteX8" fmla="*/ 10996756 w 10996756"/>
              <a:gd name="connsiteY8" fmla="*/ 384082 h 768164"/>
              <a:gd name="connsiteX9" fmla="*/ 10539556 w 10996756"/>
              <a:gd name="connsiteY9" fmla="*/ 465093 h 768164"/>
              <a:gd name="connsiteX10" fmla="*/ 10082356 w 10996756"/>
              <a:gd name="connsiteY10" fmla="*/ 384082 h 768164"/>
              <a:gd name="connsiteX11" fmla="*/ 10539556 w 10996756"/>
              <a:gd name="connsiteY11" fmla="*/ 303071 h 768164"/>
              <a:gd name="connsiteX12" fmla="*/ 879684 w 10996756"/>
              <a:gd name="connsiteY12" fmla="*/ 0 h 768164"/>
              <a:gd name="connsiteX13" fmla="*/ 1106187 w 10996756"/>
              <a:gd name="connsiteY13" fmla="*/ 0 h 768164"/>
              <a:gd name="connsiteX14" fmla="*/ 1106187 w 10996756"/>
              <a:gd name="connsiteY14" fmla="*/ 755009 h 768164"/>
              <a:gd name="connsiteX15" fmla="*/ 879684 w 10996756"/>
              <a:gd name="connsiteY15" fmla="*/ 755009 h 768164"/>
              <a:gd name="connsiteX16" fmla="*/ 879684 w 10996756"/>
              <a:gd name="connsiteY16" fmla="*/ 385890 h 768164"/>
              <a:gd name="connsiteX17" fmla="*/ 9933280 w 10996756"/>
              <a:gd name="connsiteY17" fmla="*/ 0 h 768164"/>
              <a:gd name="connsiteX18" fmla="*/ 10082356 w 10996756"/>
              <a:gd name="connsiteY18" fmla="*/ 0 h 768164"/>
              <a:gd name="connsiteX19" fmla="*/ 10082356 w 10996756"/>
              <a:gd name="connsiteY19" fmla="*/ 384082 h 768164"/>
              <a:gd name="connsiteX20" fmla="*/ 10082356 w 10996756"/>
              <a:gd name="connsiteY20" fmla="*/ 738348 h 768164"/>
              <a:gd name="connsiteX21" fmla="*/ 10052540 w 10996756"/>
              <a:gd name="connsiteY21" fmla="*/ 768164 h 768164"/>
              <a:gd name="connsiteX22" fmla="*/ 9903464 w 10996756"/>
              <a:gd name="connsiteY22" fmla="*/ 768164 h 768164"/>
              <a:gd name="connsiteX23" fmla="*/ 9903464 w 10996756"/>
              <a:gd name="connsiteY23" fmla="*/ 545279 h 768164"/>
              <a:gd name="connsiteX24" fmla="*/ 1114865 w 10996756"/>
              <a:gd name="connsiteY24" fmla="*/ 545279 h 768164"/>
              <a:gd name="connsiteX25" fmla="*/ 1114865 w 10996756"/>
              <a:gd name="connsiteY25" fmla="*/ 226498 h 768164"/>
              <a:gd name="connsiteX26" fmla="*/ 9903464 w 10996756"/>
              <a:gd name="connsiteY26" fmla="*/ 226498 h 768164"/>
              <a:gd name="connsiteX27" fmla="*/ 9903464 w 10996756"/>
              <a:gd name="connsiteY27" fmla="*/ 29816 h 768164"/>
              <a:gd name="connsiteX28" fmla="*/ 9933280 w 10996756"/>
              <a:gd name="connsiteY28" fmla="*/ 0 h 76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96756" h="768164">
                <a:moveTo>
                  <a:pt x="439842" y="309482"/>
                </a:moveTo>
                <a:cubicBezTo>
                  <a:pt x="622031" y="309482"/>
                  <a:pt x="778348" y="328725"/>
                  <a:pt x="845119" y="356149"/>
                </a:cubicBezTo>
                <a:lnTo>
                  <a:pt x="879684" y="385890"/>
                </a:lnTo>
                <a:lnTo>
                  <a:pt x="845119" y="415631"/>
                </a:lnTo>
                <a:cubicBezTo>
                  <a:pt x="778348" y="443055"/>
                  <a:pt x="622031" y="462298"/>
                  <a:pt x="439842" y="462298"/>
                </a:cubicBezTo>
                <a:cubicBezTo>
                  <a:pt x="196924" y="462298"/>
                  <a:pt x="0" y="428089"/>
                  <a:pt x="0" y="385890"/>
                </a:cubicBezTo>
                <a:cubicBezTo>
                  <a:pt x="0" y="343691"/>
                  <a:pt x="196924" y="309482"/>
                  <a:pt x="439842" y="309482"/>
                </a:cubicBezTo>
                <a:close/>
                <a:moveTo>
                  <a:pt x="10539556" y="303071"/>
                </a:moveTo>
                <a:cubicBezTo>
                  <a:pt x="10792061" y="303071"/>
                  <a:pt x="10996756" y="339341"/>
                  <a:pt x="10996756" y="384082"/>
                </a:cubicBezTo>
                <a:cubicBezTo>
                  <a:pt x="10996756" y="428823"/>
                  <a:pt x="10792061" y="465093"/>
                  <a:pt x="10539556" y="465093"/>
                </a:cubicBezTo>
                <a:cubicBezTo>
                  <a:pt x="10287051" y="465093"/>
                  <a:pt x="10082356" y="428823"/>
                  <a:pt x="10082356" y="384082"/>
                </a:cubicBezTo>
                <a:cubicBezTo>
                  <a:pt x="10082356" y="339341"/>
                  <a:pt x="10287051" y="303071"/>
                  <a:pt x="10539556" y="303071"/>
                </a:cubicBezTo>
                <a:close/>
                <a:moveTo>
                  <a:pt x="879684" y="0"/>
                </a:moveTo>
                <a:lnTo>
                  <a:pt x="1106187" y="0"/>
                </a:lnTo>
                <a:lnTo>
                  <a:pt x="1106187" y="755009"/>
                </a:lnTo>
                <a:lnTo>
                  <a:pt x="879684" y="755009"/>
                </a:lnTo>
                <a:lnTo>
                  <a:pt x="879684" y="385890"/>
                </a:lnTo>
                <a:close/>
                <a:moveTo>
                  <a:pt x="9933280" y="0"/>
                </a:moveTo>
                <a:lnTo>
                  <a:pt x="10082356" y="0"/>
                </a:lnTo>
                <a:lnTo>
                  <a:pt x="10082356" y="384082"/>
                </a:lnTo>
                <a:lnTo>
                  <a:pt x="10082356" y="738348"/>
                </a:lnTo>
                <a:cubicBezTo>
                  <a:pt x="10082356" y="754815"/>
                  <a:pt x="10069007" y="768164"/>
                  <a:pt x="10052540" y="768164"/>
                </a:cubicBezTo>
                <a:lnTo>
                  <a:pt x="9903464" y="768164"/>
                </a:lnTo>
                <a:lnTo>
                  <a:pt x="9903464" y="545279"/>
                </a:lnTo>
                <a:lnTo>
                  <a:pt x="1114865" y="545279"/>
                </a:lnTo>
                <a:lnTo>
                  <a:pt x="1114865" y="226498"/>
                </a:lnTo>
                <a:lnTo>
                  <a:pt x="9903464" y="226498"/>
                </a:lnTo>
                <a:lnTo>
                  <a:pt x="9903464" y="29816"/>
                </a:lnTo>
                <a:cubicBezTo>
                  <a:pt x="9903464" y="13349"/>
                  <a:pt x="9916813" y="0"/>
                  <a:pt x="9933280" y="0"/>
                </a:cubicBezTo>
                <a:close/>
              </a:path>
            </a:pathLst>
          </a:custGeom>
          <a:gradFill flip="none" rotWithShape="1">
            <a:gsLst>
              <a:gs pos="0">
                <a:schemeClr val="accent2">
                  <a:lumMod val="40000"/>
                  <a:lumOff val="60000"/>
                </a:schemeClr>
              </a:gs>
              <a:gs pos="32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b="1" dirty="0">
                <a:solidFill>
                  <a:schemeClr val="tx1"/>
                </a:solidFill>
              </a:rPr>
              <a:t>Old Testament</a:t>
            </a:r>
          </a:p>
        </p:txBody>
      </p:sp>
      <p:sp>
        <p:nvSpPr>
          <p:cNvPr id="18" name="Title 1">
            <a:extLst>
              <a:ext uri="{FF2B5EF4-FFF2-40B4-BE49-F238E27FC236}">
                <a16:creationId xmlns:a16="http://schemas.microsoft.com/office/drawing/2014/main" id="{C8A56E29-64AE-4A11-803D-4355D7FD9537}"/>
              </a:ext>
            </a:extLst>
          </p:cNvPr>
          <p:cNvSpPr>
            <a:spLocks noGrp="1"/>
          </p:cNvSpPr>
          <p:nvPr>
            <p:ph type="title" hasCustomPrompt="1"/>
          </p:nvPr>
        </p:nvSpPr>
        <p:spPr>
          <a:xfrm>
            <a:off x="337" y="309562"/>
            <a:ext cx="10515600" cy="1325563"/>
          </a:xfrm>
        </p:spPr>
        <p:txBody>
          <a:bodyPr/>
          <a:lstStyle>
            <a:lvl1pPr algn="l">
              <a:defRPr sz="4200"/>
            </a:lvl1pPr>
          </a:lstStyle>
          <a:p>
            <a:r>
              <a:rPr lang="en-US" dirty="0"/>
              <a:t>Click To Edit Master Title Style</a:t>
            </a:r>
          </a:p>
        </p:txBody>
      </p:sp>
    </p:spTree>
    <p:extLst>
      <p:ext uri="{BB962C8B-B14F-4D97-AF65-F5344CB8AC3E}">
        <p14:creationId xmlns:p14="http://schemas.microsoft.com/office/powerpoint/2010/main" val="19067825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30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tmplLst>
          <p:tmpl>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3000"/>
                        <p:tgtEl>
                          <p:spTgt spid="3"/>
                        </p:tgtEl>
                      </p:cBhvr>
                    </p:animEffect>
                  </p:childTnLst>
                </p:cTn>
              </p:par>
            </p:tnLst>
          </p:tmpl>
          <p:tmpl lvl="1">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3000"/>
                        <p:tgtEl>
                          <p:spTgt spid="3"/>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766597"/>
            <a:ext cx="8788599" cy="2475367"/>
          </a:xfrm>
          <a:solidFill>
            <a:schemeClr val="accent2">
              <a:lumMod val="60000"/>
              <a:lumOff val="40000"/>
            </a:schemeClr>
          </a:solidFill>
        </p:spPr>
        <p:txBody>
          <a:bodyPr/>
          <a:lstStyle>
            <a:lvl1pPr marL="0" indent="0">
              <a:buNone/>
              <a:defRPr sz="3200">
                <a:solidFill>
                  <a:schemeClr val="tx1"/>
                </a:solidFill>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4" name="Rectangle 3">
            <a:extLst>
              <a:ext uri="{FF2B5EF4-FFF2-40B4-BE49-F238E27FC236}">
                <a16:creationId xmlns:a16="http://schemas.microsoft.com/office/drawing/2014/main" id="{F628D72F-5526-406F-93BF-CDDCEB3C0C50}"/>
              </a:ext>
            </a:extLst>
          </p:cNvPr>
          <p:cNvSpPr/>
          <p:nvPr/>
        </p:nvSpPr>
        <p:spPr>
          <a:xfrm>
            <a:off x="1730624" y="447816"/>
            <a:ext cx="8797278" cy="318781"/>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ea typeface="Verdana" panose="020B0604030504040204" pitchFamily="34" charset="0"/>
              </a:rPr>
              <a:t>Old Testament</a:t>
            </a:r>
          </a:p>
        </p:txBody>
      </p:sp>
      <p:sp>
        <p:nvSpPr>
          <p:cNvPr id="5" name="Rectangle 4">
            <a:extLst>
              <a:ext uri="{FF2B5EF4-FFF2-40B4-BE49-F238E27FC236}">
                <a16:creationId xmlns:a16="http://schemas.microsoft.com/office/drawing/2014/main" id="{52AA9956-A218-44E1-AF11-921007EF9FD6}"/>
              </a:ext>
            </a:extLst>
          </p:cNvPr>
          <p:cNvSpPr/>
          <p:nvPr/>
        </p:nvSpPr>
        <p:spPr>
          <a:xfrm>
            <a:off x="1504121" y="238864"/>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655FEC5-08B5-4FAF-B012-FA2027E51D66}"/>
              </a:ext>
            </a:extLst>
          </p:cNvPr>
          <p:cNvSpPr/>
          <p:nvPr/>
        </p:nvSpPr>
        <p:spPr>
          <a:xfrm>
            <a:off x="624437" y="548346"/>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60721AD-7BDD-49E7-91FD-451791BA46E0}"/>
              </a:ext>
            </a:extLst>
          </p:cNvPr>
          <p:cNvPicPr>
            <a:picLocks noChangeAspect="1"/>
          </p:cNvPicPr>
          <p:nvPr/>
        </p:nvPicPr>
        <p:blipFill>
          <a:blip r:embed="rId2"/>
          <a:stretch>
            <a:fillRect/>
          </a:stretch>
        </p:blipFill>
        <p:spPr>
          <a:xfrm rot="10800000">
            <a:off x="10536581" y="223123"/>
            <a:ext cx="1140051" cy="768163"/>
          </a:xfrm>
          <a:prstGeom prst="rect">
            <a:avLst/>
          </a:prstGeom>
        </p:spPr>
      </p:pic>
      <p:sp>
        <p:nvSpPr>
          <p:cNvPr id="12" name="Rectangle 11">
            <a:extLst>
              <a:ext uri="{FF2B5EF4-FFF2-40B4-BE49-F238E27FC236}">
                <a16:creationId xmlns:a16="http://schemas.microsoft.com/office/drawing/2014/main" id="{9140C050-238D-4D0B-A088-1F9C907437D0}"/>
              </a:ext>
            </a:extLst>
          </p:cNvPr>
          <p:cNvSpPr/>
          <p:nvPr/>
        </p:nvSpPr>
        <p:spPr>
          <a:xfrm>
            <a:off x="1730624" y="6156839"/>
            <a:ext cx="8797278" cy="318781"/>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Verdana" panose="020B0604030504040204" pitchFamily="34" charset="0"/>
              <a:ea typeface="Verdana" panose="020B0604030504040204" pitchFamily="34" charset="0"/>
            </a:endParaRPr>
          </a:p>
        </p:txBody>
      </p:sp>
      <p:sp>
        <p:nvSpPr>
          <p:cNvPr id="13" name="Rectangle 12">
            <a:extLst>
              <a:ext uri="{FF2B5EF4-FFF2-40B4-BE49-F238E27FC236}">
                <a16:creationId xmlns:a16="http://schemas.microsoft.com/office/drawing/2014/main" id="{71F9009F-81AE-40F5-891D-0FB0079FB814}"/>
              </a:ext>
            </a:extLst>
          </p:cNvPr>
          <p:cNvSpPr/>
          <p:nvPr/>
        </p:nvSpPr>
        <p:spPr>
          <a:xfrm>
            <a:off x="1504121" y="5947887"/>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AF66372-BF9A-40EE-932A-5877D397BDB2}"/>
              </a:ext>
            </a:extLst>
          </p:cNvPr>
          <p:cNvSpPr/>
          <p:nvPr/>
        </p:nvSpPr>
        <p:spPr>
          <a:xfrm>
            <a:off x="624437" y="6257369"/>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4182F33-A5A1-4D92-ADDA-FEB1527BCBAC}"/>
              </a:ext>
            </a:extLst>
          </p:cNvPr>
          <p:cNvPicPr>
            <a:picLocks noChangeAspect="1"/>
          </p:cNvPicPr>
          <p:nvPr/>
        </p:nvPicPr>
        <p:blipFill>
          <a:blip r:embed="rId2"/>
          <a:stretch>
            <a:fillRect/>
          </a:stretch>
        </p:blipFill>
        <p:spPr>
          <a:xfrm rot="10800000">
            <a:off x="10536581" y="5932146"/>
            <a:ext cx="1140051" cy="768163"/>
          </a:xfrm>
          <a:prstGeom prst="rect">
            <a:avLst/>
          </a:prstGeom>
        </p:spPr>
      </p:pic>
      <p:sp>
        <p:nvSpPr>
          <p:cNvPr id="11" name="Content Placeholder 2">
            <a:extLst>
              <a:ext uri="{FF2B5EF4-FFF2-40B4-BE49-F238E27FC236}">
                <a16:creationId xmlns:a16="http://schemas.microsoft.com/office/drawing/2014/main" id="{1F7E254F-CABE-4FDF-A406-21B095C9B1DD}"/>
              </a:ext>
            </a:extLst>
          </p:cNvPr>
          <p:cNvSpPr>
            <a:spLocks noGrp="1"/>
          </p:cNvSpPr>
          <p:nvPr>
            <p:ph idx="10"/>
          </p:nvPr>
        </p:nvSpPr>
        <p:spPr>
          <a:xfrm>
            <a:off x="1739302" y="3241964"/>
            <a:ext cx="8788599" cy="2914875"/>
          </a:xfrm>
          <a:solidFill>
            <a:srgbClr val="002060"/>
          </a:solidFill>
        </p:spPr>
        <p:txBody>
          <a:bodyPr/>
          <a:lstStyle>
            <a:lvl1pPr marL="0" indent="0">
              <a:buNone/>
              <a:defRPr sz="3200">
                <a:solidFill>
                  <a:schemeClr val="bg1"/>
                </a:solidFill>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Tree>
    <p:extLst>
      <p:ext uri="{BB962C8B-B14F-4D97-AF65-F5344CB8AC3E}">
        <p14:creationId xmlns:p14="http://schemas.microsoft.com/office/powerpoint/2010/main" val="874125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9923" y="601662"/>
            <a:ext cx="5652017" cy="5654676"/>
          </a:xfrm>
          <a:solidFill>
            <a:srgbClr val="7030A0"/>
          </a:solidFill>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939" y="601662"/>
            <a:ext cx="5962809" cy="5654676"/>
          </a:xfrm>
          <a:solidFill>
            <a:srgbClr val="7030A0"/>
          </a:solidFill>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53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E748-EB7D-4523-A159-E4159D73AC9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5475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CEDB-E983-4AF7-A165-6B53596E2EE8}"/>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B9AF1A1-EBDA-466E-8447-A3F270ECD3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47601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62092-96EC-44D9-8604-584147C1205A}"/>
              </a:ext>
            </a:extLst>
          </p:cNvPr>
          <p:cNvSpPr>
            <a:spLocks noGrp="1"/>
          </p:cNvSpPr>
          <p:nvPr>
            <p:ph type="title" hasCustomPrompt="1"/>
          </p:nvPr>
        </p:nvSpPr>
        <p:spPr>
          <a:xfrm>
            <a:off x="838200" y="320675"/>
            <a:ext cx="10515600" cy="1325563"/>
          </a:xfrm>
        </p:spPr>
        <p:txBody>
          <a:bodyPr/>
          <a:lstStyle>
            <a:lvl1pPr algn="l">
              <a:defRPr b="1">
                <a:solidFill>
                  <a:srgbClr val="FFFF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C6A6A5C-0824-44B0-9D5C-84A842980A26}"/>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marL="3943350" indent="-285750">
              <a:buFont typeface="Arial" panose="020B0604020202020204" pitchFamily="34" charset="0"/>
              <a:buChar cha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611619-40B2-43C2-996A-00AFEDAA54A7}"/>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11/14/2020</a:t>
            </a:fld>
            <a:endParaRPr lang="en-US" dirty="0"/>
          </a:p>
        </p:txBody>
      </p:sp>
      <p:sp>
        <p:nvSpPr>
          <p:cNvPr id="5" name="Footer Placeholder 4">
            <a:extLst>
              <a:ext uri="{FF2B5EF4-FFF2-40B4-BE49-F238E27FC236}">
                <a16:creationId xmlns:a16="http://schemas.microsoft.com/office/drawing/2014/main" id="{EF6D6727-C4CF-4923-8926-6FCC3F8F10A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6971132-BFF8-4CF9-B45E-9F4CC2DD7B0B}"/>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2812075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3570-F21D-4016-8FCE-F482723045AE}"/>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7B56E9-3B7B-4772-9BA4-A98CC35A60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C6E0B8-02D0-4E6C-AFB7-B42188BDC1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6F1877-0AA3-4201-84F2-C4BFDD7F9F90}"/>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11/14/2020</a:t>
            </a:fld>
            <a:endParaRPr lang="en-US" dirty="0"/>
          </a:p>
        </p:txBody>
      </p:sp>
      <p:sp>
        <p:nvSpPr>
          <p:cNvPr id="6" name="Footer Placeholder 5">
            <a:extLst>
              <a:ext uri="{FF2B5EF4-FFF2-40B4-BE49-F238E27FC236}">
                <a16:creationId xmlns:a16="http://schemas.microsoft.com/office/drawing/2014/main" id="{8B35E58C-5F73-442C-875D-8266FC91449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A93F68E-E12B-42C0-9CD5-A2206284DF72}"/>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2021509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91B9-7EE0-495C-A632-8C89209673D7}"/>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C783DB8-FE97-4615-AE9E-75739F97CCB9}"/>
              </a:ext>
            </a:extLst>
          </p:cNvPr>
          <p:cNvSpPr>
            <a:spLocks noGrp="1"/>
          </p:cNvSpPr>
          <p:nvPr>
            <p:ph type="body" idx="1"/>
          </p:nvPr>
        </p:nvSpPr>
        <p:spPr>
          <a:xfrm>
            <a:off x="839788" y="1681163"/>
            <a:ext cx="5157787" cy="82391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E08825-C2E5-4974-845F-66FE536474CC}"/>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503E873-888A-4EB1-B988-0FDAA0310682}"/>
              </a:ext>
            </a:extLst>
          </p:cNvPr>
          <p:cNvSpPr>
            <a:spLocks noGrp="1"/>
          </p:cNvSpPr>
          <p:nvPr>
            <p:ph type="body" sz="quarter" idx="3"/>
          </p:nvPr>
        </p:nvSpPr>
        <p:spPr>
          <a:xfrm>
            <a:off x="6172200" y="1681163"/>
            <a:ext cx="5183188" cy="82391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190B8F-EBCB-4A33-91BD-62647F23FFC2}"/>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78EEEFF-60D7-43B7-B3B9-A3D1ABEC090F}"/>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11/14/2020</a:t>
            </a:fld>
            <a:endParaRPr lang="en-US" dirty="0"/>
          </a:p>
        </p:txBody>
      </p:sp>
      <p:sp>
        <p:nvSpPr>
          <p:cNvPr id="8" name="Footer Placeholder 7">
            <a:extLst>
              <a:ext uri="{FF2B5EF4-FFF2-40B4-BE49-F238E27FC236}">
                <a16:creationId xmlns:a16="http://schemas.microsoft.com/office/drawing/2014/main" id="{9DFA4601-543A-4B07-8980-D1025D3054D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F871758D-F6C7-4410-A4C5-FE821D614B22}"/>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2142225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C7DE3-94B2-4BD2-9A19-AF5C73C82461}"/>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D73CF8E-35F8-40C7-A92A-6F535CB3CA24}"/>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11/14/2020</a:t>
            </a:fld>
            <a:endParaRPr lang="en-US" dirty="0"/>
          </a:p>
        </p:txBody>
      </p:sp>
      <p:sp>
        <p:nvSpPr>
          <p:cNvPr id="4" name="Footer Placeholder 3">
            <a:extLst>
              <a:ext uri="{FF2B5EF4-FFF2-40B4-BE49-F238E27FC236}">
                <a16:creationId xmlns:a16="http://schemas.microsoft.com/office/drawing/2014/main" id="{50DF3195-FFF6-49E5-826E-9E36EF7CD1A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F40A112-8369-40CA-AF22-EC01E63A708A}"/>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298597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3570-F21D-4016-8FCE-F482723045AE}"/>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97B56E9-3B7B-4772-9BA4-A98CC35A60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C6E0B8-02D0-4E6C-AFB7-B42188BDC1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6F1877-0AA3-4201-84F2-C4BFDD7F9F90}"/>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11/14/2020</a:t>
            </a:fld>
            <a:endParaRPr lang="en-US" dirty="0"/>
          </a:p>
        </p:txBody>
      </p:sp>
      <p:sp>
        <p:nvSpPr>
          <p:cNvPr id="6" name="Footer Placeholder 5">
            <a:extLst>
              <a:ext uri="{FF2B5EF4-FFF2-40B4-BE49-F238E27FC236}">
                <a16:creationId xmlns:a16="http://schemas.microsoft.com/office/drawing/2014/main" id="{8B35E58C-5F73-442C-875D-8266FC91449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A93F68E-E12B-42C0-9CD5-A2206284DF72}"/>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2275747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30796-007A-4E5D-994D-FD503838E9BC}"/>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11/14/2020</a:t>
            </a:fld>
            <a:endParaRPr lang="en-US" dirty="0"/>
          </a:p>
        </p:txBody>
      </p:sp>
      <p:sp>
        <p:nvSpPr>
          <p:cNvPr id="3" name="Footer Placeholder 2">
            <a:extLst>
              <a:ext uri="{FF2B5EF4-FFF2-40B4-BE49-F238E27FC236}">
                <a16:creationId xmlns:a16="http://schemas.microsoft.com/office/drawing/2014/main" id="{137D99EE-89B5-459E-8352-02FD21D9E91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B86F6C5-577C-4495-98DD-FFF04439A920}"/>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2266143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6CDFA-6097-42F9-B036-D31D97009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ECBAA2-FC4D-4844-AA3C-7BF54A2CD5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338A60-843F-4FDC-8393-90005A879E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24696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07DE-6D38-400B-A3BE-73DE5E5F74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A48FC-A23B-4261-9488-41C7D4C922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85FB423-A84B-48A7-B286-4FFBE8513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985655-7B9D-4B4D-8E50-0BD3AC74A257}"/>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11/14/2020</a:t>
            </a:fld>
            <a:endParaRPr lang="en-US" dirty="0"/>
          </a:p>
        </p:txBody>
      </p:sp>
      <p:sp>
        <p:nvSpPr>
          <p:cNvPr id="6" name="Footer Placeholder 5">
            <a:extLst>
              <a:ext uri="{FF2B5EF4-FFF2-40B4-BE49-F238E27FC236}">
                <a16:creationId xmlns:a16="http://schemas.microsoft.com/office/drawing/2014/main" id="{C745BA95-1060-4E89-AC9C-E9F5563E00F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47D7851-6867-4844-8BBE-C404441FCD6C}"/>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4143019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00374-11CF-424C-BAFC-DBE3E199E48D}"/>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114A57B-1412-4E43-9029-0602599398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366309-4218-4E2A-B75F-503C2B40C6BA}"/>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11/14/2020</a:t>
            </a:fld>
            <a:endParaRPr lang="en-US" dirty="0"/>
          </a:p>
        </p:txBody>
      </p:sp>
      <p:sp>
        <p:nvSpPr>
          <p:cNvPr id="5" name="Footer Placeholder 4">
            <a:extLst>
              <a:ext uri="{FF2B5EF4-FFF2-40B4-BE49-F238E27FC236}">
                <a16:creationId xmlns:a16="http://schemas.microsoft.com/office/drawing/2014/main" id="{E340103B-0DD7-4622-B77C-3A10C9F0AE4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A256EFE-5170-49B4-924A-736290629E33}"/>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3571041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9A2D25-DCFD-44D9-88F5-DF88410E23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096F9B-2B13-469E-9A0B-D36F2FA55A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A56FF2-390E-43E3-BF51-324E60A93C3C}"/>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11/14/2020</a:t>
            </a:fld>
            <a:endParaRPr lang="en-US" dirty="0"/>
          </a:p>
        </p:txBody>
      </p:sp>
      <p:sp>
        <p:nvSpPr>
          <p:cNvPr id="5" name="Footer Placeholder 4">
            <a:extLst>
              <a:ext uri="{FF2B5EF4-FFF2-40B4-BE49-F238E27FC236}">
                <a16:creationId xmlns:a16="http://schemas.microsoft.com/office/drawing/2014/main" id="{27762197-98A5-44F7-BF88-462A551A898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FEE9916-3C6A-479A-9319-3C38B75CAE78}"/>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35925539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 y="309562"/>
            <a:ext cx="10515600" cy="1325563"/>
          </a:xfrm>
        </p:spPr>
        <p:txBody>
          <a:bodyPr/>
          <a:lstStyle>
            <a:lvl1pPr algn="l">
              <a:defRPr sz="4200"/>
            </a:lvl1pPr>
          </a:lstStyle>
          <a:p>
            <a:r>
              <a:rPr lang="en-US" dirty="0"/>
              <a:t>Click To Edit Master Title Style</a:t>
            </a:r>
          </a:p>
        </p:txBody>
      </p:sp>
      <p:sp>
        <p:nvSpPr>
          <p:cNvPr id="3" name="Text Placeholder 2"/>
          <p:cNvSpPr>
            <a:spLocks noGrp="1"/>
          </p:cNvSpPr>
          <p:nvPr>
            <p:ph type="body" idx="1"/>
          </p:nvPr>
        </p:nvSpPr>
        <p:spPr>
          <a:xfrm>
            <a:off x="357428" y="1983971"/>
            <a:ext cx="3658222" cy="576262"/>
          </a:xfrm>
        </p:spPr>
        <p:txBody>
          <a:bodyPr anchor="b">
            <a:noAutofit/>
          </a:bodyPr>
          <a:lstStyle>
            <a:lvl1pPr marL="0" indent="0">
              <a:buNone/>
              <a:defRPr sz="16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357429" y="2757573"/>
            <a:ext cx="365822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267907" y="1981200"/>
            <a:ext cx="3658223" cy="576262"/>
          </a:xfrm>
        </p:spPr>
        <p:txBody>
          <a:bodyPr anchor="b">
            <a:noAutofit/>
          </a:bodyPr>
          <a:lstStyle>
            <a:lvl1pPr marL="0" indent="0">
              <a:buNone/>
              <a:defRPr sz="16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266470" y="2767012"/>
            <a:ext cx="365822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8217449" y="1981200"/>
            <a:ext cx="3658214" cy="576262"/>
          </a:xfrm>
        </p:spPr>
        <p:txBody>
          <a:bodyPr anchor="b">
            <a:noAutofit/>
          </a:bodyPr>
          <a:lstStyle>
            <a:lvl1pPr marL="0" indent="0">
              <a:buNone/>
              <a:defRPr sz="16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8217449" y="2756447"/>
            <a:ext cx="365820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14177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076133"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11/14/2020</a:t>
            </a:fld>
            <a:endParaRPr lang="en-US" dirty="0"/>
          </a:p>
        </p:txBody>
      </p:sp>
      <p:sp>
        <p:nvSpPr>
          <p:cNvPr id="4"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1218218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7B56E9-3B7B-4772-9BA4-A98CC35A601F}"/>
              </a:ext>
            </a:extLst>
          </p:cNvPr>
          <p:cNvSpPr>
            <a:spLocks noGrp="1"/>
          </p:cNvSpPr>
          <p:nvPr>
            <p:ph sz="half" idx="1"/>
          </p:nvPr>
        </p:nvSpPr>
        <p:spPr>
          <a:xfrm>
            <a:off x="423949" y="556953"/>
            <a:ext cx="5672051" cy="5620010"/>
          </a:xfrm>
          <a:gradFill flip="none" rotWithShape="1">
            <a:gsLst>
              <a:gs pos="0">
                <a:schemeClr val="bg1">
                  <a:shade val="30000"/>
                  <a:satMod val="115000"/>
                </a:schemeClr>
              </a:gs>
              <a:gs pos="10000">
                <a:schemeClr val="bg1">
                  <a:shade val="67500"/>
                  <a:satMod val="115000"/>
                </a:schemeClr>
              </a:gs>
              <a:gs pos="54000">
                <a:schemeClr val="bg1">
                  <a:shade val="100000"/>
                  <a:satMod val="115000"/>
                </a:schemeClr>
              </a:gs>
            </a:gsLst>
            <a:lin ang="10800000" scaled="1"/>
            <a:tileRect/>
          </a:gra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9C6E0B8-02D0-4E6C-AFB7-B42188BDC142}"/>
              </a:ext>
            </a:extLst>
          </p:cNvPr>
          <p:cNvSpPr>
            <a:spLocks noGrp="1"/>
          </p:cNvSpPr>
          <p:nvPr>
            <p:ph sz="half" idx="2"/>
          </p:nvPr>
        </p:nvSpPr>
        <p:spPr>
          <a:xfrm>
            <a:off x="6096000" y="556953"/>
            <a:ext cx="5816138" cy="5620010"/>
          </a:xfrm>
          <a:gradFill flip="none" rotWithShape="1">
            <a:gsLst>
              <a:gs pos="0">
                <a:schemeClr val="bg1">
                  <a:shade val="30000"/>
                  <a:satMod val="115000"/>
                </a:schemeClr>
              </a:gs>
              <a:gs pos="13000">
                <a:schemeClr val="bg1">
                  <a:shade val="67500"/>
                  <a:satMod val="115000"/>
                </a:schemeClr>
              </a:gs>
              <a:gs pos="33000">
                <a:schemeClr val="bg1">
                  <a:shade val="100000"/>
                  <a:satMod val="115000"/>
                </a:schemeClr>
              </a:gs>
            </a:gsLst>
            <a:lin ang="0" scaled="1"/>
            <a:tileRect/>
          </a:gra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19697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1267F-F4CA-4A67-96C6-B3F1CC67630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13927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766597"/>
            <a:ext cx="8788599" cy="5390242"/>
          </a:xfrm>
          <a:blipFill>
            <a:blip r:embed="rId2"/>
            <a:tile tx="0" ty="0" sx="100000" sy="100000" flip="none" algn="tl"/>
          </a:blipFill>
        </p:spPr>
        <p:txBody>
          <a:bodyPr/>
          <a:lstStyle>
            <a:lvl1pPr marL="0" indent="0">
              <a:buNone/>
              <a:defRPr sz="3200">
                <a:solidFill>
                  <a:schemeClr val="tx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18" name="Freeform: Shape 17">
            <a:extLst>
              <a:ext uri="{FF2B5EF4-FFF2-40B4-BE49-F238E27FC236}">
                <a16:creationId xmlns:a16="http://schemas.microsoft.com/office/drawing/2014/main" id="{847416F9-2C63-45F7-B555-C807B9FD5419}"/>
              </a:ext>
            </a:extLst>
          </p:cNvPr>
          <p:cNvSpPr/>
          <p:nvPr/>
        </p:nvSpPr>
        <p:spPr>
          <a:xfrm>
            <a:off x="624437" y="238864"/>
            <a:ext cx="11044368" cy="755009"/>
          </a:xfrm>
          <a:custGeom>
            <a:avLst/>
            <a:gdLst>
              <a:gd name="connsiteX0" fmla="*/ 439842 w 11044368"/>
              <a:gd name="connsiteY0" fmla="*/ 309482 h 755009"/>
              <a:gd name="connsiteX1" fmla="*/ 879684 w 11044368"/>
              <a:gd name="connsiteY1" fmla="*/ 385890 h 755009"/>
              <a:gd name="connsiteX2" fmla="*/ 439842 w 11044368"/>
              <a:gd name="connsiteY2" fmla="*/ 462298 h 755009"/>
              <a:gd name="connsiteX3" fmla="*/ 0 w 11044368"/>
              <a:gd name="connsiteY3" fmla="*/ 385890 h 755009"/>
              <a:gd name="connsiteX4" fmla="*/ 439842 w 11044368"/>
              <a:gd name="connsiteY4" fmla="*/ 309482 h 755009"/>
              <a:gd name="connsiteX5" fmla="*/ 10587168 w 11044368"/>
              <a:gd name="connsiteY5" fmla="*/ 285864 h 755009"/>
              <a:gd name="connsiteX6" fmla="*/ 11044368 w 11044368"/>
              <a:gd name="connsiteY6" fmla="*/ 368342 h 755009"/>
              <a:gd name="connsiteX7" fmla="*/ 10587168 w 11044368"/>
              <a:gd name="connsiteY7" fmla="*/ 450820 h 755009"/>
              <a:gd name="connsiteX8" fmla="*/ 10129968 w 11044368"/>
              <a:gd name="connsiteY8" fmla="*/ 368342 h 755009"/>
              <a:gd name="connsiteX9" fmla="*/ 10587168 w 11044368"/>
              <a:gd name="connsiteY9" fmla="*/ 285864 h 755009"/>
              <a:gd name="connsiteX10" fmla="*/ 9903464 w 11044368"/>
              <a:gd name="connsiteY10" fmla="*/ 0 h 755009"/>
              <a:gd name="connsiteX11" fmla="*/ 10129968 w 11044368"/>
              <a:gd name="connsiteY11" fmla="*/ 0 h 755009"/>
              <a:gd name="connsiteX12" fmla="*/ 10129968 w 11044368"/>
              <a:gd name="connsiteY12" fmla="*/ 368342 h 755009"/>
              <a:gd name="connsiteX13" fmla="*/ 10129968 w 11044368"/>
              <a:gd name="connsiteY13" fmla="*/ 755009 h 755009"/>
              <a:gd name="connsiteX14" fmla="*/ 9903464 w 11044368"/>
              <a:gd name="connsiteY14" fmla="*/ 755009 h 755009"/>
              <a:gd name="connsiteX15" fmla="*/ 9903464 w 11044368"/>
              <a:gd name="connsiteY15" fmla="*/ 527733 h 755009"/>
              <a:gd name="connsiteX16" fmla="*/ 1106188 w 11044368"/>
              <a:gd name="connsiteY16" fmla="*/ 527733 h 755009"/>
              <a:gd name="connsiteX17" fmla="*/ 1106188 w 11044368"/>
              <a:gd name="connsiteY17" fmla="*/ 755009 h 755009"/>
              <a:gd name="connsiteX18" fmla="*/ 879684 w 11044368"/>
              <a:gd name="connsiteY18" fmla="*/ 755009 h 755009"/>
              <a:gd name="connsiteX19" fmla="*/ 879684 w 11044368"/>
              <a:gd name="connsiteY19" fmla="*/ 0 h 755009"/>
              <a:gd name="connsiteX20" fmla="*/ 1106188 w 11044368"/>
              <a:gd name="connsiteY20" fmla="*/ 0 h 755009"/>
              <a:gd name="connsiteX21" fmla="*/ 1106188 w 11044368"/>
              <a:gd name="connsiteY21" fmla="*/ 208952 h 755009"/>
              <a:gd name="connsiteX22" fmla="*/ 9903464 w 11044368"/>
              <a:gd name="connsiteY22" fmla="*/ 208952 h 75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55009">
                <a:moveTo>
                  <a:pt x="439842" y="309482"/>
                </a:moveTo>
                <a:cubicBezTo>
                  <a:pt x="682760" y="309482"/>
                  <a:pt x="879684" y="343691"/>
                  <a:pt x="879684" y="385890"/>
                </a:cubicBezTo>
                <a:cubicBezTo>
                  <a:pt x="879684" y="428089"/>
                  <a:pt x="682760" y="462298"/>
                  <a:pt x="439842" y="462298"/>
                </a:cubicBezTo>
                <a:cubicBezTo>
                  <a:pt x="196924" y="462298"/>
                  <a:pt x="0" y="428089"/>
                  <a:pt x="0" y="385890"/>
                </a:cubicBezTo>
                <a:cubicBezTo>
                  <a:pt x="0" y="343691"/>
                  <a:pt x="196924" y="309482"/>
                  <a:pt x="439842" y="309482"/>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27733"/>
                </a:lnTo>
                <a:lnTo>
                  <a:pt x="1106188" y="527733"/>
                </a:lnTo>
                <a:lnTo>
                  <a:pt x="1106188" y="755009"/>
                </a:lnTo>
                <a:lnTo>
                  <a:pt x="879684" y="755009"/>
                </a:lnTo>
                <a:lnTo>
                  <a:pt x="879684" y="0"/>
                </a:lnTo>
                <a:lnTo>
                  <a:pt x="1106188" y="0"/>
                </a:lnTo>
                <a:lnTo>
                  <a:pt x="1106188" y="208952"/>
                </a:lnTo>
                <a:lnTo>
                  <a:pt x="9903464" y="208952"/>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New Testament</a:t>
            </a:r>
          </a:p>
        </p:txBody>
      </p:sp>
      <p:sp>
        <p:nvSpPr>
          <p:cNvPr id="19" name="Freeform: Shape 18">
            <a:extLst>
              <a:ext uri="{FF2B5EF4-FFF2-40B4-BE49-F238E27FC236}">
                <a16:creationId xmlns:a16="http://schemas.microsoft.com/office/drawing/2014/main" id="{D0A35E06-7E28-4CDD-B35D-033A02F8E6FC}"/>
              </a:ext>
            </a:extLst>
          </p:cNvPr>
          <p:cNvSpPr/>
          <p:nvPr/>
        </p:nvSpPr>
        <p:spPr>
          <a:xfrm>
            <a:off x="624437" y="5935071"/>
            <a:ext cx="11044368" cy="767825"/>
          </a:xfrm>
          <a:custGeom>
            <a:avLst/>
            <a:gdLst>
              <a:gd name="connsiteX0" fmla="*/ 439842 w 11044368"/>
              <a:gd name="connsiteY0" fmla="*/ 322298 h 767825"/>
              <a:gd name="connsiteX1" fmla="*/ 879684 w 11044368"/>
              <a:gd name="connsiteY1" fmla="*/ 398706 h 767825"/>
              <a:gd name="connsiteX2" fmla="*/ 439842 w 11044368"/>
              <a:gd name="connsiteY2" fmla="*/ 475114 h 767825"/>
              <a:gd name="connsiteX3" fmla="*/ 0 w 11044368"/>
              <a:gd name="connsiteY3" fmla="*/ 398706 h 767825"/>
              <a:gd name="connsiteX4" fmla="*/ 439842 w 11044368"/>
              <a:gd name="connsiteY4" fmla="*/ 322298 h 767825"/>
              <a:gd name="connsiteX5" fmla="*/ 10587168 w 11044368"/>
              <a:gd name="connsiteY5" fmla="*/ 285864 h 767825"/>
              <a:gd name="connsiteX6" fmla="*/ 11044368 w 11044368"/>
              <a:gd name="connsiteY6" fmla="*/ 368342 h 767825"/>
              <a:gd name="connsiteX7" fmla="*/ 10587168 w 11044368"/>
              <a:gd name="connsiteY7" fmla="*/ 450820 h 767825"/>
              <a:gd name="connsiteX8" fmla="*/ 10129968 w 11044368"/>
              <a:gd name="connsiteY8" fmla="*/ 368342 h 767825"/>
              <a:gd name="connsiteX9" fmla="*/ 10587168 w 11044368"/>
              <a:gd name="connsiteY9" fmla="*/ 285864 h 767825"/>
              <a:gd name="connsiteX10" fmla="*/ 9903464 w 11044368"/>
              <a:gd name="connsiteY10" fmla="*/ 0 h 767825"/>
              <a:gd name="connsiteX11" fmla="*/ 10129968 w 11044368"/>
              <a:gd name="connsiteY11" fmla="*/ 0 h 767825"/>
              <a:gd name="connsiteX12" fmla="*/ 10129968 w 11044368"/>
              <a:gd name="connsiteY12" fmla="*/ 368342 h 767825"/>
              <a:gd name="connsiteX13" fmla="*/ 10129968 w 11044368"/>
              <a:gd name="connsiteY13" fmla="*/ 755009 h 767825"/>
              <a:gd name="connsiteX14" fmla="*/ 9903464 w 11044368"/>
              <a:gd name="connsiteY14" fmla="*/ 755009 h 767825"/>
              <a:gd name="connsiteX15" fmla="*/ 9903464 w 11044368"/>
              <a:gd name="connsiteY15" fmla="*/ 540549 h 767825"/>
              <a:gd name="connsiteX16" fmla="*/ 1106188 w 11044368"/>
              <a:gd name="connsiteY16" fmla="*/ 540549 h 767825"/>
              <a:gd name="connsiteX17" fmla="*/ 1106188 w 11044368"/>
              <a:gd name="connsiteY17" fmla="*/ 767825 h 767825"/>
              <a:gd name="connsiteX18" fmla="*/ 879684 w 11044368"/>
              <a:gd name="connsiteY18" fmla="*/ 767825 h 767825"/>
              <a:gd name="connsiteX19" fmla="*/ 879684 w 11044368"/>
              <a:gd name="connsiteY19" fmla="*/ 12816 h 767825"/>
              <a:gd name="connsiteX20" fmla="*/ 1106188 w 11044368"/>
              <a:gd name="connsiteY20" fmla="*/ 12816 h 767825"/>
              <a:gd name="connsiteX21" fmla="*/ 1106188 w 11044368"/>
              <a:gd name="connsiteY21" fmla="*/ 221768 h 767825"/>
              <a:gd name="connsiteX22" fmla="*/ 9903464 w 11044368"/>
              <a:gd name="connsiteY22" fmla="*/ 221768 h 76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67825">
                <a:moveTo>
                  <a:pt x="439842" y="322298"/>
                </a:moveTo>
                <a:cubicBezTo>
                  <a:pt x="682760" y="322298"/>
                  <a:pt x="879684" y="356507"/>
                  <a:pt x="879684" y="398706"/>
                </a:cubicBezTo>
                <a:cubicBezTo>
                  <a:pt x="879684" y="440905"/>
                  <a:pt x="682760" y="475114"/>
                  <a:pt x="439842" y="475114"/>
                </a:cubicBezTo>
                <a:cubicBezTo>
                  <a:pt x="196924" y="475114"/>
                  <a:pt x="0" y="440905"/>
                  <a:pt x="0" y="398706"/>
                </a:cubicBezTo>
                <a:cubicBezTo>
                  <a:pt x="0" y="356507"/>
                  <a:pt x="196924" y="322298"/>
                  <a:pt x="439842" y="322298"/>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40549"/>
                </a:lnTo>
                <a:lnTo>
                  <a:pt x="1106188" y="540549"/>
                </a:lnTo>
                <a:lnTo>
                  <a:pt x="1106188" y="767825"/>
                </a:lnTo>
                <a:lnTo>
                  <a:pt x="879684" y="767825"/>
                </a:lnTo>
                <a:lnTo>
                  <a:pt x="879684" y="12816"/>
                </a:lnTo>
                <a:lnTo>
                  <a:pt x="1106188" y="12816"/>
                </a:lnTo>
                <a:lnTo>
                  <a:pt x="1106188" y="221768"/>
                </a:lnTo>
                <a:lnTo>
                  <a:pt x="9903464" y="221768"/>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45016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1928553"/>
            <a:ext cx="8788599" cy="4389120"/>
          </a:xfrm>
          <a:blipFill>
            <a:blip r:embed="rId2"/>
            <a:tile tx="0" ty="0" sx="100000" sy="100000" flip="none" algn="tl"/>
          </a:blipFill>
        </p:spPr>
        <p:txBody>
          <a:bodyPr/>
          <a:lstStyle>
            <a:lvl1pPr marL="0" indent="0">
              <a:buNone/>
              <a:defRPr sz="3200">
                <a:solidFill>
                  <a:schemeClr val="tx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18" name="Freeform: Shape 17">
            <a:extLst>
              <a:ext uri="{FF2B5EF4-FFF2-40B4-BE49-F238E27FC236}">
                <a16:creationId xmlns:a16="http://schemas.microsoft.com/office/drawing/2014/main" id="{847416F9-2C63-45F7-B555-C807B9FD5419}"/>
              </a:ext>
            </a:extLst>
          </p:cNvPr>
          <p:cNvSpPr/>
          <p:nvPr/>
        </p:nvSpPr>
        <p:spPr>
          <a:xfrm>
            <a:off x="624437" y="1431238"/>
            <a:ext cx="11044368" cy="755009"/>
          </a:xfrm>
          <a:custGeom>
            <a:avLst/>
            <a:gdLst>
              <a:gd name="connsiteX0" fmla="*/ 439842 w 11044368"/>
              <a:gd name="connsiteY0" fmla="*/ 309482 h 755009"/>
              <a:gd name="connsiteX1" fmla="*/ 879684 w 11044368"/>
              <a:gd name="connsiteY1" fmla="*/ 385890 h 755009"/>
              <a:gd name="connsiteX2" fmla="*/ 439842 w 11044368"/>
              <a:gd name="connsiteY2" fmla="*/ 462298 h 755009"/>
              <a:gd name="connsiteX3" fmla="*/ 0 w 11044368"/>
              <a:gd name="connsiteY3" fmla="*/ 385890 h 755009"/>
              <a:gd name="connsiteX4" fmla="*/ 439842 w 11044368"/>
              <a:gd name="connsiteY4" fmla="*/ 309482 h 755009"/>
              <a:gd name="connsiteX5" fmla="*/ 10587168 w 11044368"/>
              <a:gd name="connsiteY5" fmla="*/ 285864 h 755009"/>
              <a:gd name="connsiteX6" fmla="*/ 11044368 w 11044368"/>
              <a:gd name="connsiteY6" fmla="*/ 368342 h 755009"/>
              <a:gd name="connsiteX7" fmla="*/ 10587168 w 11044368"/>
              <a:gd name="connsiteY7" fmla="*/ 450820 h 755009"/>
              <a:gd name="connsiteX8" fmla="*/ 10129968 w 11044368"/>
              <a:gd name="connsiteY8" fmla="*/ 368342 h 755009"/>
              <a:gd name="connsiteX9" fmla="*/ 10587168 w 11044368"/>
              <a:gd name="connsiteY9" fmla="*/ 285864 h 755009"/>
              <a:gd name="connsiteX10" fmla="*/ 9903464 w 11044368"/>
              <a:gd name="connsiteY10" fmla="*/ 0 h 755009"/>
              <a:gd name="connsiteX11" fmla="*/ 10129968 w 11044368"/>
              <a:gd name="connsiteY11" fmla="*/ 0 h 755009"/>
              <a:gd name="connsiteX12" fmla="*/ 10129968 w 11044368"/>
              <a:gd name="connsiteY12" fmla="*/ 368342 h 755009"/>
              <a:gd name="connsiteX13" fmla="*/ 10129968 w 11044368"/>
              <a:gd name="connsiteY13" fmla="*/ 755009 h 755009"/>
              <a:gd name="connsiteX14" fmla="*/ 9903464 w 11044368"/>
              <a:gd name="connsiteY14" fmla="*/ 755009 h 755009"/>
              <a:gd name="connsiteX15" fmla="*/ 9903464 w 11044368"/>
              <a:gd name="connsiteY15" fmla="*/ 527733 h 755009"/>
              <a:gd name="connsiteX16" fmla="*/ 1106188 w 11044368"/>
              <a:gd name="connsiteY16" fmla="*/ 527733 h 755009"/>
              <a:gd name="connsiteX17" fmla="*/ 1106188 w 11044368"/>
              <a:gd name="connsiteY17" fmla="*/ 755009 h 755009"/>
              <a:gd name="connsiteX18" fmla="*/ 879684 w 11044368"/>
              <a:gd name="connsiteY18" fmla="*/ 755009 h 755009"/>
              <a:gd name="connsiteX19" fmla="*/ 879684 w 11044368"/>
              <a:gd name="connsiteY19" fmla="*/ 0 h 755009"/>
              <a:gd name="connsiteX20" fmla="*/ 1106188 w 11044368"/>
              <a:gd name="connsiteY20" fmla="*/ 0 h 755009"/>
              <a:gd name="connsiteX21" fmla="*/ 1106188 w 11044368"/>
              <a:gd name="connsiteY21" fmla="*/ 208952 h 755009"/>
              <a:gd name="connsiteX22" fmla="*/ 9903464 w 11044368"/>
              <a:gd name="connsiteY22" fmla="*/ 208952 h 75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55009">
                <a:moveTo>
                  <a:pt x="439842" y="309482"/>
                </a:moveTo>
                <a:cubicBezTo>
                  <a:pt x="682760" y="309482"/>
                  <a:pt x="879684" y="343691"/>
                  <a:pt x="879684" y="385890"/>
                </a:cubicBezTo>
                <a:cubicBezTo>
                  <a:pt x="879684" y="428089"/>
                  <a:pt x="682760" y="462298"/>
                  <a:pt x="439842" y="462298"/>
                </a:cubicBezTo>
                <a:cubicBezTo>
                  <a:pt x="196924" y="462298"/>
                  <a:pt x="0" y="428089"/>
                  <a:pt x="0" y="385890"/>
                </a:cubicBezTo>
                <a:cubicBezTo>
                  <a:pt x="0" y="343691"/>
                  <a:pt x="196924" y="309482"/>
                  <a:pt x="439842" y="309482"/>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27733"/>
                </a:lnTo>
                <a:lnTo>
                  <a:pt x="1106188" y="527733"/>
                </a:lnTo>
                <a:lnTo>
                  <a:pt x="1106188" y="755009"/>
                </a:lnTo>
                <a:lnTo>
                  <a:pt x="879684" y="755009"/>
                </a:lnTo>
                <a:lnTo>
                  <a:pt x="879684" y="0"/>
                </a:lnTo>
                <a:lnTo>
                  <a:pt x="1106188" y="0"/>
                </a:lnTo>
                <a:lnTo>
                  <a:pt x="1106188" y="208952"/>
                </a:lnTo>
                <a:lnTo>
                  <a:pt x="9903464" y="208952"/>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New Testament</a:t>
            </a:r>
          </a:p>
        </p:txBody>
      </p:sp>
      <p:sp>
        <p:nvSpPr>
          <p:cNvPr id="19" name="Freeform: Shape 18">
            <a:extLst>
              <a:ext uri="{FF2B5EF4-FFF2-40B4-BE49-F238E27FC236}">
                <a16:creationId xmlns:a16="http://schemas.microsoft.com/office/drawing/2014/main" id="{D0A35E06-7E28-4CDD-B35D-033A02F8E6FC}"/>
              </a:ext>
            </a:extLst>
          </p:cNvPr>
          <p:cNvSpPr/>
          <p:nvPr/>
        </p:nvSpPr>
        <p:spPr>
          <a:xfrm>
            <a:off x="624437" y="6066354"/>
            <a:ext cx="11044368" cy="767825"/>
          </a:xfrm>
          <a:custGeom>
            <a:avLst/>
            <a:gdLst>
              <a:gd name="connsiteX0" fmla="*/ 439842 w 11044368"/>
              <a:gd name="connsiteY0" fmla="*/ 322298 h 767825"/>
              <a:gd name="connsiteX1" fmla="*/ 879684 w 11044368"/>
              <a:gd name="connsiteY1" fmla="*/ 398706 h 767825"/>
              <a:gd name="connsiteX2" fmla="*/ 439842 w 11044368"/>
              <a:gd name="connsiteY2" fmla="*/ 475114 h 767825"/>
              <a:gd name="connsiteX3" fmla="*/ 0 w 11044368"/>
              <a:gd name="connsiteY3" fmla="*/ 398706 h 767825"/>
              <a:gd name="connsiteX4" fmla="*/ 439842 w 11044368"/>
              <a:gd name="connsiteY4" fmla="*/ 322298 h 767825"/>
              <a:gd name="connsiteX5" fmla="*/ 10587168 w 11044368"/>
              <a:gd name="connsiteY5" fmla="*/ 285864 h 767825"/>
              <a:gd name="connsiteX6" fmla="*/ 11044368 w 11044368"/>
              <a:gd name="connsiteY6" fmla="*/ 368342 h 767825"/>
              <a:gd name="connsiteX7" fmla="*/ 10587168 w 11044368"/>
              <a:gd name="connsiteY7" fmla="*/ 450820 h 767825"/>
              <a:gd name="connsiteX8" fmla="*/ 10129968 w 11044368"/>
              <a:gd name="connsiteY8" fmla="*/ 368342 h 767825"/>
              <a:gd name="connsiteX9" fmla="*/ 10587168 w 11044368"/>
              <a:gd name="connsiteY9" fmla="*/ 285864 h 767825"/>
              <a:gd name="connsiteX10" fmla="*/ 9903464 w 11044368"/>
              <a:gd name="connsiteY10" fmla="*/ 0 h 767825"/>
              <a:gd name="connsiteX11" fmla="*/ 10129968 w 11044368"/>
              <a:gd name="connsiteY11" fmla="*/ 0 h 767825"/>
              <a:gd name="connsiteX12" fmla="*/ 10129968 w 11044368"/>
              <a:gd name="connsiteY12" fmla="*/ 368342 h 767825"/>
              <a:gd name="connsiteX13" fmla="*/ 10129968 w 11044368"/>
              <a:gd name="connsiteY13" fmla="*/ 755009 h 767825"/>
              <a:gd name="connsiteX14" fmla="*/ 9903464 w 11044368"/>
              <a:gd name="connsiteY14" fmla="*/ 755009 h 767825"/>
              <a:gd name="connsiteX15" fmla="*/ 9903464 w 11044368"/>
              <a:gd name="connsiteY15" fmla="*/ 540549 h 767825"/>
              <a:gd name="connsiteX16" fmla="*/ 1106188 w 11044368"/>
              <a:gd name="connsiteY16" fmla="*/ 540549 h 767825"/>
              <a:gd name="connsiteX17" fmla="*/ 1106188 w 11044368"/>
              <a:gd name="connsiteY17" fmla="*/ 767825 h 767825"/>
              <a:gd name="connsiteX18" fmla="*/ 879684 w 11044368"/>
              <a:gd name="connsiteY18" fmla="*/ 767825 h 767825"/>
              <a:gd name="connsiteX19" fmla="*/ 879684 w 11044368"/>
              <a:gd name="connsiteY19" fmla="*/ 12816 h 767825"/>
              <a:gd name="connsiteX20" fmla="*/ 1106188 w 11044368"/>
              <a:gd name="connsiteY20" fmla="*/ 12816 h 767825"/>
              <a:gd name="connsiteX21" fmla="*/ 1106188 w 11044368"/>
              <a:gd name="connsiteY21" fmla="*/ 221768 h 767825"/>
              <a:gd name="connsiteX22" fmla="*/ 9903464 w 11044368"/>
              <a:gd name="connsiteY22" fmla="*/ 221768 h 76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67825">
                <a:moveTo>
                  <a:pt x="439842" y="322298"/>
                </a:moveTo>
                <a:cubicBezTo>
                  <a:pt x="682760" y="322298"/>
                  <a:pt x="879684" y="356507"/>
                  <a:pt x="879684" y="398706"/>
                </a:cubicBezTo>
                <a:cubicBezTo>
                  <a:pt x="879684" y="440905"/>
                  <a:pt x="682760" y="475114"/>
                  <a:pt x="439842" y="475114"/>
                </a:cubicBezTo>
                <a:cubicBezTo>
                  <a:pt x="196924" y="475114"/>
                  <a:pt x="0" y="440905"/>
                  <a:pt x="0" y="398706"/>
                </a:cubicBezTo>
                <a:cubicBezTo>
                  <a:pt x="0" y="356507"/>
                  <a:pt x="196924" y="322298"/>
                  <a:pt x="439842" y="322298"/>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40549"/>
                </a:lnTo>
                <a:lnTo>
                  <a:pt x="1106188" y="540549"/>
                </a:lnTo>
                <a:lnTo>
                  <a:pt x="1106188" y="767825"/>
                </a:lnTo>
                <a:lnTo>
                  <a:pt x="879684" y="767825"/>
                </a:lnTo>
                <a:lnTo>
                  <a:pt x="879684" y="12816"/>
                </a:lnTo>
                <a:lnTo>
                  <a:pt x="1106188" y="12816"/>
                </a:lnTo>
                <a:lnTo>
                  <a:pt x="1106188" y="221768"/>
                </a:lnTo>
                <a:lnTo>
                  <a:pt x="9903464" y="221768"/>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2CFFC25-6239-4809-8C53-1D05DDF3F486}"/>
              </a:ext>
            </a:extLst>
          </p:cNvPr>
          <p:cNvSpPr>
            <a:spLocks noGrp="1"/>
          </p:cNvSpPr>
          <p:nvPr>
            <p:ph type="title" hasCustomPrompt="1"/>
          </p:nvPr>
        </p:nvSpPr>
        <p:spPr>
          <a:xfrm>
            <a:off x="337" y="309562"/>
            <a:ext cx="10515600" cy="1325563"/>
          </a:xfrm>
        </p:spPr>
        <p:txBody>
          <a:bodyPr/>
          <a:lstStyle>
            <a:lvl1pPr algn="l">
              <a:defRPr sz="4200"/>
            </a:lvl1pPr>
          </a:lstStyle>
          <a:p>
            <a:r>
              <a:rPr lang="en-US" dirty="0"/>
              <a:t>Click To Edit Master Title Style</a:t>
            </a:r>
          </a:p>
        </p:txBody>
      </p:sp>
    </p:spTree>
    <p:extLst>
      <p:ext uri="{BB962C8B-B14F-4D97-AF65-F5344CB8AC3E}">
        <p14:creationId xmlns:p14="http://schemas.microsoft.com/office/powerpoint/2010/main" val="2582667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91B9-7EE0-495C-A632-8C89209673D7}"/>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C783DB8-FE97-4615-AE9E-75739F97CCB9}"/>
              </a:ext>
            </a:extLst>
          </p:cNvPr>
          <p:cNvSpPr>
            <a:spLocks noGrp="1"/>
          </p:cNvSpPr>
          <p:nvPr>
            <p:ph type="body" idx="1"/>
          </p:nvPr>
        </p:nvSpPr>
        <p:spPr>
          <a:xfrm>
            <a:off x="839788" y="1681163"/>
            <a:ext cx="5157787" cy="82391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EE08825-C2E5-4974-845F-66FE536474CC}"/>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503E873-888A-4EB1-B988-0FDAA0310682}"/>
              </a:ext>
            </a:extLst>
          </p:cNvPr>
          <p:cNvSpPr>
            <a:spLocks noGrp="1"/>
          </p:cNvSpPr>
          <p:nvPr>
            <p:ph type="body" sz="quarter" idx="3"/>
          </p:nvPr>
        </p:nvSpPr>
        <p:spPr>
          <a:xfrm>
            <a:off x="6172200" y="1681163"/>
            <a:ext cx="5183188" cy="82391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190B8F-EBCB-4A33-91BD-62647F23FFC2}"/>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78EEEFF-60D7-43B7-B3B9-A3D1ABEC090F}"/>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11/14/2020</a:t>
            </a:fld>
            <a:endParaRPr lang="en-US" dirty="0"/>
          </a:p>
        </p:txBody>
      </p:sp>
      <p:sp>
        <p:nvSpPr>
          <p:cNvPr id="8" name="Footer Placeholder 7">
            <a:extLst>
              <a:ext uri="{FF2B5EF4-FFF2-40B4-BE49-F238E27FC236}">
                <a16:creationId xmlns:a16="http://schemas.microsoft.com/office/drawing/2014/main" id="{9DFA4601-543A-4B07-8980-D1025D3054D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F871758D-F6C7-4410-A4C5-FE821D614B22}"/>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148212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CFFC25-6239-4809-8C53-1D05DDF3F486}"/>
              </a:ext>
            </a:extLst>
          </p:cNvPr>
          <p:cNvSpPr>
            <a:spLocks noGrp="1"/>
          </p:cNvSpPr>
          <p:nvPr>
            <p:ph type="title" hasCustomPrompt="1"/>
          </p:nvPr>
        </p:nvSpPr>
        <p:spPr>
          <a:xfrm>
            <a:off x="337" y="309562"/>
            <a:ext cx="10515600" cy="1325563"/>
          </a:xfrm>
        </p:spPr>
        <p:txBody>
          <a:bodyPr/>
          <a:lstStyle>
            <a:lvl1pPr algn="l">
              <a:defRPr sz="4200"/>
            </a:lvl1pPr>
          </a:lstStyle>
          <a:p>
            <a:r>
              <a:rPr lang="en-US" dirty="0"/>
              <a:t>Click To Edit Master Title Style</a:t>
            </a:r>
          </a:p>
        </p:txBody>
      </p:sp>
      <p:pic>
        <p:nvPicPr>
          <p:cNvPr id="2" name="Picture 1">
            <a:extLst>
              <a:ext uri="{FF2B5EF4-FFF2-40B4-BE49-F238E27FC236}">
                <a16:creationId xmlns:a16="http://schemas.microsoft.com/office/drawing/2014/main" id="{E0FE8717-B4E4-46D9-8D3E-34450EE2067A}"/>
              </a:ext>
            </a:extLst>
          </p:cNvPr>
          <p:cNvPicPr>
            <a:picLocks noChangeAspect="1"/>
          </p:cNvPicPr>
          <p:nvPr/>
        </p:nvPicPr>
        <p:blipFill>
          <a:blip r:embed="rId2"/>
          <a:stretch>
            <a:fillRect/>
          </a:stretch>
        </p:blipFill>
        <p:spPr>
          <a:xfrm>
            <a:off x="447566" y="1738277"/>
            <a:ext cx="11296867" cy="4810161"/>
          </a:xfrm>
          <a:prstGeom prst="rect">
            <a:avLst/>
          </a:prstGeom>
        </p:spPr>
      </p:pic>
      <p:sp>
        <p:nvSpPr>
          <p:cNvPr id="7" name="Content Placeholder 2">
            <a:extLst>
              <a:ext uri="{FF2B5EF4-FFF2-40B4-BE49-F238E27FC236}">
                <a16:creationId xmlns:a16="http://schemas.microsoft.com/office/drawing/2014/main" id="{06C86D8B-D05F-4C70-9ED5-DB92B041574A}"/>
              </a:ext>
            </a:extLst>
          </p:cNvPr>
          <p:cNvSpPr>
            <a:spLocks noGrp="1"/>
          </p:cNvSpPr>
          <p:nvPr>
            <p:ph idx="1"/>
          </p:nvPr>
        </p:nvSpPr>
        <p:spPr>
          <a:xfrm>
            <a:off x="688258" y="1976284"/>
            <a:ext cx="10835148" cy="4444181"/>
          </a:xfrm>
          <a:noFill/>
        </p:spPr>
        <p:txBody>
          <a:bodyPr/>
          <a:lstStyle>
            <a:lvl1pPr marL="0" indent="0">
              <a:buNone/>
              <a:defRPr sz="3200">
                <a:solidFill>
                  <a:schemeClr val="tx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Tree>
    <p:extLst>
      <p:ext uri="{BB962C8B-B14F-4D97-AF65-F5344CB8AC3E}">
        <p14:creationId xmlns:p14="http://schemas.microsoft.com/office/powerpoint/2010/main" val="5605159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766597"/>
            <a:ext cx="8788599" cy="2325738"/>
          </a:xfrm>
          <a:blipFill>
            <a:blip r:embed="rId2"/>
            <a:tile tx="0" ty="0" sx="100000" sy="100000" flip="none" algn="tl"/>
          </a:blipFill>
        </p:spPr>
        <p:txBody>
          <a:bodyPr/>
          <a:lstStyle>
            <a:lvl1pPr marL="0" indent="0">
              <a:buNone/>
              <a:defRPr sz="3200">
                <a:solidFill>
                  <a:schemeClr val="tx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18" name="Freeform: Shape 17">
            <a:extLst>
              <a:ext uri="{FF2B5EF4-FFF2-40B4-BE49-F238E27FC236}">
                <a16:creationId xmlns:a16="http://schemas.microsoft.com/office/drawing/2014/main" id="{847416F9-2C63-45F7-B555-C807B9FD5419}"/>
              </a:ext>
            </a:extLst>
          </p:cNvPr>
          <p:cNvSpPr/>
          <p:nvPr/>
        </p:nvSpPr>
        <p:spPr>
          <a:xfrm>
            <a:off x="624437" y="238864"/>
            <a:ext cx="11044368" cy="755009"/>
          </a:xfrm>
          <a:custGeom>
            <a:avLst/>
            <a:gdLst>
              <a:gd name="connsiteX0" fmla="*/ 439842 w 11044368"/>
              <a:gd name="connsiteY0" fmla="*/ 309482 h 755009"/>
              <a:gd name="connsiteX1" fmla="*/ 879684 w 11044368"/>
              <a:gd name="connsiteY1" fmla="*/ 385890 h 755009"/>
              <a:gd name="connsiteX2" fmla="*/ 439842 w 11044368"/>
              <a:gd name="connsiteY2" fmla="*/ 462298 h 755009"/>
              <a:gd name="connsiteX3" fmla="*/ 0 w 11044368"/>
              <a:gd name="connsiteY3" fmla="*/ 385890 h 755009"/>
              <a:gd name="connsiteX4" fmla="*/ 439842 w 11044368"/>
              <a:gd name="connsiteY4" fmla="*/ 309482 h 755009"/>
              <a:gd name="connsiteX5" fmla="*/ 10587168 w 11044368"/>
              <a:gd name="connsiteY5" fmla="*/ 285864 h 755009"/>
              <a:gd name="connsiteX6" fmla="*/ 11044368 w 11044368"/>
              <a:gd name="connsiteY6" fmla="*/ 368342 h 755009"/>
              <a:gd name="connsiteX7" fmla="*/ 10587168 w 11044368"/>
              <a:gd name="connsiteY7" fmla="*/ 450820 h 755009"/>
              <a:gd name="connsiteX8" fmla="*/ 10129968 w 11044368"/>
              <a:gd name="connsiteY8" fmla="*/ 368342 h 755009"/>
              <a:gd name="connsiteX9" fmla="*/ 10587168 w 11044368"/>
              <a:gd name="connsiteY9" fmla="*/ 285864 h 755009"/>
              <a:gd name="connsiteX10" fmla="*/ 9903464 w 11044368"/>
              <a:gd name="connsiteY10" fmla="*/ 0 h 755009"/>
              <a:gd name="connsiteX11" fmla="*/ 10129968 w 11044368"/>
              <a:gd name="connsiteY11" fmla="*/ 0 h 755009"/>
              <a:gd name="connsiteX12" fmla="*/ 10129968 w 11044368"/>
              <a:gd name="connsiteY12" fmla="*/ 368342 h 755009"/>
              <a:gd name="connsiteX13" fmla="*/ 10129968 w 11044368"/>
              <a:gd name="connsiteY13" fmla="*/ 755009 h 755009"/>
              <a:gd name="connsiteX14" fmla="*/ 9903464 w 11044368"/>
              <a:gd name="connsiteY14" fmla="*/ 755009 h 755009"/>
              <a:gd name="connsiteX15" fmla="*/ 9903464 w 11044368"/>
              <a:gd name="connsiteY15" fmla="*/ 527733 h 755009"/>
              <a:gd name="connsiteX16" fmla="*/ 1106188 w 11044368"/>
              <a:gd name="connsiteY16" fmla="*/ 527733 h 755009"/>
              <a:gd name="connsiteX17" fmla="*/ 1106188 w 11044368"/>
              <a:gd name="connsiteY17" fmla="*/ 755009 h 755009"/>
              <a:gd name="connsiteX18" fmla="*/ 879684 w 11044368"/>
              <a:gd name="connsiteY18" fmla="*/ 755009 h 755009"/>
              <a:gd name="connsiteX19" fmla="*/ 879684 w 11044368"/>
              <a:gd name="connsiteY19" fmla="*/ 0 h 755009"/>
              <a:gd name="connsiteX20" fmla="*/ 1106188 w 11044368"/>
              <a:gd name="connsiteY20" fmla="*/ 0 h 755009"/>
              <a:gd name="connsiteX21" fmla="*/ 1106188 w 11044368"/>
              <a:gd name="connsiteY21" fmla="*/ 208952 h 755009"/>
              <a:gd name="connsiteX22" fmla="*/ 9903464 w 11044368"/>
              <a:gd name="connsiteY22" fmla="*/ 208952 h 75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55009">
                <a:moveTo>
                  <a:pt x="439842" y="309482"/>
                </a:moveTo>
                <a:cubicBezTo>
                  <a:pt x="682760" y="309482"/>
                  <a:pt x="879684" y="343691"/>
                  <a:pt x="879684" y="385890"/>
                </a:cubicBezTo>
                <a:cubicBezTo>
                  <a:pt x="879684" y="428089"/>
                  <a:pt x="682760" y="462298"/>
                  <a:pt x="439842" y="462298"/>
                </a:cubicBezTo>
                <a:cubicBezTo>
                  <a:pt x="196924" y="462298"/>
                  <a:pt x="0" y="428089"/>
                  <a:pt x="0" y="385890"/>
                </a:cubicBezTo>
                <a:cubicBezTo>
                  <a:pt x="0" y="343691"/>
                  <a:pt x="196924" y="309482"/>
                  <a:pt x="439842" y="309482"/>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27733"/>
                </a:lnTo>
                <a:lnTo>
                  <a:pt x="1106188" y="527733"/>
                </a:lnTo>
                <a:lnTo>
                  <a:pt x="1106188" y="755009"/>
                </a:lnTo>
                <a:lnTo>
                  <a:pt x="879684" y="755009"/>
                </a:lnTo>
                <a:lnTo>
                  <a:pt x="879684" y="0"/>
                </a:lnTo>
                <a:lnTo>
                  <a:pt x="1106188" y="0"/>
                </a:lnTo>
                <a:lnTo>
                  <a:pt x="1106188" y="208952"/>
                </a:lnTo>
                <a:lnTo>
                  <a:pt x="9903464" y="208952"/>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New Testament</a:t>
            </a:r>
          </a:p>
        </p:txBody>
      </p:sp>
      <p:sp>
        <p:nvSpPr>
          <p:cNvPr id="19" name="Freeform: Shape 18">
            <a:extLst>
              <a:ext uri="{FF2B5EF4-FFF2-40B4-BE49-F238E27FC236}">
                <a16:creationId xmlns:a16="http://schemas.microsoft.com/office/drawing/2014/main" id="{D0A35E06-7E28-4CDD-B35D-033A02F8E6FC}"/>
              </a:ext>
            </a:extLst>
          </p:cNvPr>
          <p:cNvSpPr/>
          <p:nvPr/>
        </p:nvSpPr>
        <p:spPr>
          <a:xfrm>
            <a:off x="624437" y="5935071"/>
            <a:ext cx="11044368" cy="767825"/>
          </a:xfrm>
          <a:custGeom>
            <a:avLst/>
            <a:gdLst>
              <a:gd name="connsiteX0" fmla="*/ 439842 w 11044368"/>
              <a:gd name="connsiteY0" fmla="*/ 322298 h 767825"/>
              <a:gd name="connsiteX1" fmla="*/ 879684 w 11044368"/>
              <a:gd name="connsiteY1" fmla="*/ 398706 h 767825"/>
              <a:gd name="connsiteX2" fmla="*/ 439842 w 11044368"/>
              <a:gd name="connsiteY2" fmla="*/ 475114 h 767825"/>
              <a:gd name="connsiteX3" fmla="*/ 0 w 11044368"/>
              <a:gd name="connsiteY3" fmla="*/ 398706 h 767825"/>
              <a:gd name="connsiteX4" fmla="*/ 439842 w 11044368"/>
              <a:gd name="connsiteY4" fmla="*/ 322298 h 767825"/>
              <a:gd name="connsiteX5" fmla="*/ 10587168 w 11044368"/>
              <a:gd name="connsiteY5" fmla="*/ 285864 h 767825"/>
              <a:gd name="connsiteX6" fmla="*/ 11044368 w 11044368"/>
              <a:gd name="connsiteY6" fmla="*/ 368342 h 767825"/>
              <a:gd name="connsiteX7" fmla="*/ 10587168 w 11044368"/>
              <a:gd name="connsiteY7" fmla="*/ 450820 h 767825"/>
              <a:gd name="connsiteX8" fmla="*/ 10129968 w 11044368"/>
              <a:gd name="connsiteY8" fmla="*/ 368342 h 767825"/>
              <a:gd name="connsiteX9" fmla="*/ 10587168 w 11044368"/>
              <a:gd name="connsiteY9" fmla="*/ 285864 h 767825"/>
              <a:gd name="connsiteX10" fmla="*/ 9903464 w 11044368"/>
              <a:gd name="connsiteY10" fmla="*/ 0 h 767825"/>
              <a:gd name="connsiteX11" fmla="*/ 10129968 w 11044368"/>
              <a:gd name="connsiteY11" fmla="*/ 0 h 767825"/>
              <a:gd name="connsiteX12" fmla="*/ 10129968 w 11044368"/>
              <a:gd name="connsiteY12" fmla="*/ 368342 h 767825"/>
              <a:gd name="connsiteX13" fmla="*/ 10129968 w 11044368"/>
              <a:gd name="connsiteY13" fmla="*/ 755009 h 767825"/>
              <a:gd name="connsiteX14" fmla="*/ 9903464 w 11044368"/>
              <a:gd name="connsiteY14" fmla="*/ 755009 h 767825"/>
              <a:gd name="connsiteX15" fmla="*/ 9903464 w 11044368"/>
              <a:gd name="connsiteY15" fmla="*/ 540549 h 767825"/>
              <a:gd name="connsiteX16" fmla="*/ 1106188 w 11044368"/>
              <a:gd name="connsiteY16" fmla="*/ 540549 h 767825"/>
              <a:gd name="connsiteX17" fmla="*/ 1106188 w 11044368"/>
              <a:gd name="connsiteY17" fmla="*/ 767825 h 767825"/>
              <a:gd name="connsiteX18" fmla="*/ 879684 w 11044368"/>
              <a:gd name="connsiteY18" fmla="*/ 767825 h 767825"/>
              <a:gd name="connsiteX19" fmla="*/ 879684 w 11044368"/>
              <a:gd name="connsiteY19" fmla="*/ 12816 h 767825"/>
              <a:gd name="connsiteX20" fmla="*/ 1106188 w 11044368"/>
              <a:gd name="connsiteY20" fmla="*/ 12816 h 767825"/>
              <a:gd name="connsiteX21" fmla="*/ 1106188 w 11044368"/>
              <a:gd name="connsiteY21" fmla="*/ 221768 h 767825"/>
              <a:gd name="connsiteX22" fmla="*/ 9903464 w 11044368"/>
              <a:gd name="connsiteY22" fmla="*/ 221768 h 76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67825">
                <a:moveTo>
                  <a:pt x="439842" y="322298"/>
                </a:moveTo>
                <a:cubicBezTo>
                  <a:pt x="682760" y="322298"/>
                  <a:pt x="879684" y="356507"/>
                  <a:pt x="879684" y="398706"/>
                </a:cubicBezTo>
                <a:cubicBezTo>
                  <a:pt x="879684" y="440905"/>
                  <a:pt x="682760" y="475114"/>
                  <a:pt x="439842" y="475114"/>
                </a:cubicBezTo>
                <a:cubicBezTo>
                  <a:pt x="196924" y="475114"/>
                  <a:pt x="0" y="440905"/>
                  <a:pt x="0" y="398706"/>
                </a:cubicBezTo>
                <a:cubicBezTo>
                  <a:pt x="0" y="356507"/>
                  <a:pt x="196924" y="322298"/>
                  <a:pt x="439842" y="322298"/>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40549"/>
                </a:lnTo>
                <a:lnTo>
                  <a:pt x="1106188" y="540549"/>
                </a:lnTo>
                <a:lnTo>
                  <a:pt x="1106188" y="767825"/>
                </a:lnTo>
                <a:lnTo>
                  <a:pt x="879684" y="767825"/>
                </a:lnTo>
                <a:lnTo>
                  <a:pt x="879684" y="12816"/>
                </a:lnTo>
                <a:lnTo>
                  <a:pt x="1106188" y="12816"/>
                </a:lnTo>
                <a:lnTo>
                  <a:pt x="1106188" y="221768"/>
                </a:lnTo>
                <a:lnTo>
                  <a:pt x="9903464" y="221768"/>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8460EC8D-E4B1-4EBD-91CB-45ED4CACF42A}"/>
              </a:ext>
            </a:extLst>
          </p:cNvPr>
          <p:cNvSpPr>
            <a:spLocks noGrp="1"/>
          </p:cNvSpPr>
          <p:nvPr>
            <p:ph idx="10"/>
          </p:nvPr>
        </p:nvSpPr>
        <p:spPr>
          <a:xfrm>
            <a:off x="1739302" y="3092335"/>
            <a:ext cx="8788599" cy="3092334"/>
          </a:xfrm>
          <a:solidFill>
            <a:srgbClr val="002060"/>
          </a:solidFill>
        </p:spPr>
        <p:txBody>
          <a:bodyPr/>
          <a:lstStyle>
            <a:lvl1pPr marL="0" indent="0">
              <a:buNone/>
              <a:defRPr sz="3200">
                <a:solidFill>
                  <a:schemeClr val="bg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Tree>
    <p:extLst>
      <p:ext uri="{BB962C8B-B14F-4D97-AF65-F5344CB8AC3E}">
        <p14:creationId xmlns:p14="http://schemas.microsoft.com/office/powerpoint/2010/main" val="924926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7_Custom Layout">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766597"/>
            <a:ext cx="8788599" cy="2550344"/>
          </a:xfrm>
          <a:solidFill>
            <a:schemeClr val="accent2">
              <a:lumMod val="60000"/>
              <a:lumOff val="40000"/>
            </a:schemeClr>
          </a:solidFill>
        </p:spPr>
        <p:txBody>
          <a:bodyPr/>
          <a:lstStyle>
            <a:lvl1pPr marL="0" indent="0">
              <a:buNone/>
              <a:defRPr sz="3200">
                <a:solidFill>
                  <a:schemeClr val="tx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18" name="Freeform: Shape 17">
            <a:extLst>
              <a:ext uri="{FF2B5EF4-FFF2-40B4-BE49-F238E27FC236}">
                <a16:creationId xmlns:a16="http://schemas.microsoft.com/office/drawing/2014/main" id="{847416F9-2C63-45F7-B555-C807B9FD5419}"/>
              </a:ext>
            </a:extLst>
          </p:cNvPr>
          <p:cNvSpPr/>
          <p:nvPr/>
        </p:nvSpPr>
        <p:spPr>
          <a:xfrm>
            <a:off x="624437" y="238864"/>
            <a:ext cx="11044368" cy="755009"/>
          </a:xfrm>
          <a:custGeom>
            <a:avLst/>
            <a:gdLst>
              <a:gd name="connsiteX0" fmla="*/ 439842 w 11044368"/>
              <a:gd name="connsiteY0" fmla="*/ 309482 h 755009"/>
              <a:gd name="connsiteX1" fmla="*/ 879684 w 11044368"/>
              <a:gd name="connsiteY1" fmla="*/ 385890 h 755009"/>
              <a:gd name="connsiteX2" fmla="*/ 439842 w 11044368"/>
              <a:gd name="connsiteY2" fmla="*/ 462298 h 755009"/>
              <a:gd name="connsiteX3" fmla="*/ 0 w 11044368"/>
              <a:gd name="connsiteY3" fmla="*/ 385890 h 755009"/>
              <a:gd name="connsiteX4" fmla="*/ 439842 w 11044368"/>
              <a:gd name="connsiteY4" fmla="*/ 309482 h 755009"/>
              <a:gd name="connsiteX5" fmla="*/ 10587168 w 11044368"/>
              <a:gd name="connsiteY5" fmla="*/ 285864 h 755009"/>
              <a:gd name="connsiteX6" fmla="*/ 11044368 w 11044368"/>
              <a:gd name="connsiteY6" fmla="*/ 368342 h 755009"/>
              <a:gd name="connsiteX7" fmla="*/ 10587168 w 11044368"/>
              <a:gd name="connsiteY7" fmla="*/ 450820 h 755009"/>
              <a:gd name="connsiteX8" fmla="*/ 10129968 w 11044368"/>
              <a:gd name="connsiteY8" fmla="*/ 368342 h 755009"/>
              <a:gd name="connsiteX9" fmla="*/ 10587168 w 11044368"/>
              <a:gd name="connsiteY9" fmla="*/ 285864 h 755009"/>
              <a:gd name="connsiteX10" fmla="*/ 9903464 w 11044368"/>
              <a:gd name="connsiteY10" fmla="*/ 0 h 755009"/>
              <a:gd name="connsiteX11" fmla="*/ 10129968 w 11044368"/>
              <a:gd name="connsiteY11" fmla="*/ 0 h 755009"/>
              <a:gd name="connsiteX12" fmla="*/ 10129968 w 11044368"/>
              <a:gd name="connsiteY12" fmla="*/ 368342 h 755009"/>
              <a:gd name="connsiteX13" fmla="*/ 10129968 w 11044368"/>
              <a:gd name="connsiteY13" fmla="*/ 755009 h 755009"/>
              <a:gd name="connsiteX14" fmla="*/ 9903464 w 11044368"/>
              <a:gd name="connsiteY14" fmla="*/ 755009 h 755009"/>
              <a:gd name="connsiteX15" fmla="*/ 9903464 w 11044368"/>
              <a:gd name="connsiteY15" fmla="*/ 527733 h 755009"/>
              <a:gd name="connsiteX16" fmla="*/ 1106188 w 11044368"/>
              <a:gd name="connsiteY16" fmla="*/ 527733 h 755009"/>
              <a:gd name="connsiteX17" fmla="*/ 1106188 w 11044368"/>
              <a:gd name="connsiteY17" fmla="*/ 755009 h 755009"/>
              <a:gd name="connsiteX18" fmla="*/ 879684 w 11044368"/>
              <a:gd name="connsiteY18" fmla="*/ 755009 h 755009"/>
              <a:gd name="connsiteX19" fmla="*/ 879684 w 11044368"/>
              <a:gd name="connsiteY19" fmla="*/ 0 h 755009"/>
              <a:gd name="connsiteX20" fmla="*/ 1106188 w 11044368"/>
              <a:gd name="connsiteY20" fmla="*/ 0 h 755009"/>
              <a:gd name="connsiteX21" fmla="*/ 1106188 w 11044368"/>
              <a:gd name="connsiteY21" fmla="*/ 208952 h 755009"/>
              <a:gd name="connsiteX22" fmla="*/ 9903464 w 11044368"/>
              <a:gd name="connsiteY22" fmla="*/ 208952 h 75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55009">
                <a:moveTo>
                  <a:pt x="439842" y="309482"/>
                </a:moveTo>
                <a:cubicBezTo>
                  <a:pt x="682760" y="309482"/>
                  <a:pt x="879684" y="343691"/>
                  <a:pt x="879684" y="385890"/>
                </a:cubicBezTo>
                <a:cubicBezTo>
                  <a:pt x="879684" y="428089"/>
                  <a:pt x="682760" y="462298"/>
                  <a:pt x="439842" y="462298"/>
                </a:cubicBezTo>
                <a:cubicBezTo>
                  <a:pt x="196924" y="462298"/>
                  <a:pt x="0" y="428089"/>
                  <a:pt x="0" y="385890"/>
                </a:cubicBezTo>
                <a:cubicBezTo>
                  <a:pt x="0" y="343691"/>
                  <a:pt x="196924" y="309482"/>
                  <a:pt x="439842" y="309482"/>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27733"/>
                </a:lnTo>
                <a:lnTo>
                  <a:pt x="1106188" y="527733"/>
                </a:lnTo>
                <a:lnTo>
                  <a:pt x="1106188" y="755009"/>
                </a:lnTo>
                <a:lnTo>
                  <a:pt x="879684" y="755009"/>
                </a:lnTo>
                <a:lnTo>
                  <a:pt x="879684" y="0"/>
                </a:lnTo>
                <a:lnTo>
                  <a:pt x="1106188" y="0"/>
                </a:lnTo>
                <a:lnTo>
                  <a:pt x="1106188" y="208952"/>
                </a:lnTo>
                <a:lnTo>
                  <a:pt x="9903464" y="208952"/>
                </a:lnTo>
                <a:close/>
              </a:path>
            </a:pathLst>
          </a:cu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Old Testament</a:t>
            </a:r>
          </a:p>
        </p:txBody>
      </p:sp>
      <p:sp>
        <p:nvSpPr>
          <p:cNvPr id="19" name="Freeform: Shape 18">
            <a:extLst>
              <a:ext uri="{FF2B5EF4-FFF2-40B4-BE49-F238E27FC236}">
                <a16:creationId xmlns:a16="http://schemas.microsoft.com/office/drawing/2014/main" id="{D0A35E06-7E28-4CDD-B35D-033A02F8E6FC}"/>
              </a:ext>
            </a:extLst>
          </p:cNvPr>
          <p:cNvSpPr/>
          <p:nvPr/>
        </p:nvSpPr>
        <p:spPr>
          <a:xfrm>
            <a:off x="624437" y="5935071"/>
            <a:ext cx="11044368" cy="767825"/>
          </a:xfrm>
          <a:custGeom>
            <a:avLst/>
            <a:gdLst>
              <a:gd name="connsiteX0" fmla="*/ 439842 w 11044368"/>
              <a:gd name="connsiteY0" fmla="*/ 322298 h 767825"/>
              <a:gd name="connsiteX1" fmla="*/ 879684 w 11044368"/>
              <a:gd name="connsiteY1" fmla="*/ 398706 h 767825"/>
              <a:gd name="connsiteX2" fmla="*/ 439842 w 11044368"/>
              <a:gd name="connsiteY2" fmla="*/ 475114 h 767825"/>
              <a:gd name="connsiteX3" fmla="*/ 0 w 11044368"/>
              <a:gd name="connsiteY3" fmla="*/ 398706 h 767825"/>
              <a:gd name="connsiteX4" fmla="*/ 439842 w 11044368"/>
              <a:gd name="connsiteY4" fmla="*/ 322298 h 767825"/>
              <a:gd name="connsiteX5" fmla="*/ 10587168 w 11044368"/>
              <a:gd name="connsiteY5" fmla="*/ 285864 h 767825"/>
              <a:gd name="connsiteX6" fmla="*/ 11044368 w 11044368"/>
              <a:gd name="connsiteY6" fmla="*/ 368342 h 767825"/>
              <a:gd name="connsiteX7" fmla="*/ 10587168 w 11044368"/>
              <a:gd name="connsiteY7" fmla="*/ 450820 h 767825"/>
              <a:gd name="connsiteX8" fmla="*/ 10129968 w 11044368"/>
              <a:gd name="connsiteY8" fmla="*/ 368342 h 767825"/>
              <a:gd name="connsiteX9" fmla="*/ 10587168 w 11044368"/>
              <a:gd name="connsiteY9" fmla="*/ 285864 h 767825"/>
              <a:gd name="connsiteX10" fmla="*/ 9903464 w 11044368"/>
              <a:gd name="connsiteY10" fmla="*/ 0 h 767825"/>
              <a:gd name="connsiteX11" fmla="*/ 10129968 w 11044368"/>
              <a:gd name="connsiteY11" fmla="*/ 0 h 767825"/>
              <a:gd name="connsiteX12" fmla="*/ 10129968 w 11044368"/>
              <a:gd name="connsiteY12" fmla="*/ 368342 h 767825"/>
              <a:gd name="connsiteX13" fmla="*/ 10129968 w 11044368"/>
              <a:gd name="connsiteY13" fmla="*/ 755009 h 767825"/>
              <a:gd name="connsiteX14" fmla="*/ 9903464 w 11044368"/>
              <a:gd name="connsiteY14" fmla="*/ 755009 h 767825"/>
              <a:gd name="connsiteX15" fmla="*/ 9903464 w 11044368"/>
              <a:gd name="connsiteY15" fmla="*/ 540549 h 767825"/>
              <a:gd name="connsiteX16" fmla="*/ 1106188 w 11044368"/>
              <a:gd name="connsiteY16" fmla="*/ 540549 h 767825"/>
              <a:gd name="connsiteX17" fmla="*/ 1106188 w 11044368"/>
              <a:gd name="connsiteY17" fmla="*/ 767825 h 767825"/>
              <a:gd name="connsiteX18" fmla="*/ 879684 w 11044368"/>
              <a:gd name="connsiteY18" fmla="*/ 767825 h 767825"/>
              <a:gd name="connsiteX19" fmla="*/ 879684 w 11044368"/>
              <a:gd name="connsiteY19" fmla="*/ 12816 h 767825"/>
              <a:gd name="connsiteX20" fmla="*/ 1106188 w 11044368"/>
              <a:gd name="connsiteY20" fmla="*/ 12816 h 767825"/>
              <a:gd name="connsiteX21" fmla="*/ 1106188 w 11044368"/>
              <a:gd name="connsiteY21" fmla="*/ 221768 h 767825"/>
              <a:gd name="connsiteX22" fmla="*/ 9903464 w 11044368"/>
              <a:gd name="connsiteY22" fmla="*/ 221768 h 76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4368" h="767825">
                <a:moveTo>
                  <a:pt x="439842" y="322298"/>
                </a:moveTo>
                <a:cubicBezTo>
                  <a:pt x="682760" y="322298"/>
                  <a:pt x="879684" y="356507"/>
                  <a:pt x="879684" y="398706"/>
                </a:cubicBezTo>
                <a:cubicBezTo>
                  <a:pt x="879684" y="440905"/>
                  <a:pt x="682760" y="475114"/>
                  <a:pt x="439842" y="475114"/>
                </a:cubicBezTo>
                <a:cubicBezTo>
                  <a:pt x="196924" y="475114"/>
                  <a:pt x="0" y="440905"/>
                  <a:pt x="0" y="398706"/>
                </a:cubicBezTo>
                <a:cubicBezTo>
                  <a:pt x="0" y="356507"/>
                  <a:pt x="196924" y="322298"/>
                  <a:pt x="439842" y="322298"/>
                </a:cubicBezTo>
                <a:close/>
                <a:moveTo>
                  <a:pt x="10587168" y="285864"/>
                </a:moveTo>
                <a:cubicBezTo>
                  <a:pt x="10839673" y="285864"/>
                  <a:pt x="11044368" y="322791"/>
                  <a:pt x="11044368" y="368342"/>
                </a:cubicBezTo>
                <a:cubicBezTo>
                  <a:pt x="11044368" y="413893"/>
                  <a:pt x="10839673" y="450820"/>
                  <a:pt x="10587168" y="450820"/>
                </a:cubicBezTo>
                <a:cubicBezTo>
                  <a:pt x="10334663" y="450820"/>
                  <a:pt x="10129968" y="413893"/>
                  <a:pt x="10129968" y="368342"/>
                </a:cubicBezTo>
                <a:cubicBezTo>
                  <a:pt x="10129968" y="322791"/>
                  <a:pt x="10334663" y="285864"/>
                  <a:pt x="10587168" y="285864"/>
                </a:cubicBezTo>
                <a:close/>
                <a:moveTo>
                  <a:pt x="9903464" y="0"/>
                </a:moveTo>
                <a:lnTo>
                  <a:pt x="10129968" y="0"/>
                </a:lnTo>
                <a:lnTo>
                  <a:pt x="10129968" y="368342"/>
                </a:lnTo>
                <a:lnTo>
                  <a:pt x="10129968" y="755009"/>
                </a:lnTo>
                <a:lnTo>
                  <a:pt x="9903464" y="755009"/>
                </a:lnTo>
                <a:lnTo>
                  <a:pt x="9903464" y="540549"/>
                </a:lnTo>
                <a:lnTo>
                  <a:pt x="1106188" y="540549"/>
                </a:lnTo>
                <a:lnTo>
                  <a:pt x="1106188" y="767825"/>
                </a:lnTo>
                <a:lnTo>
                  <a:pt x="879684" y="767825"/>
                </a:lnTo>
                <a:lnTo>
                  <a:pt x="879684" y="12816"/>
                </a:lnTo>
                <a:lnTo>
                  <a:pt x="1106188" y="12816"/>
                </a:lnTo>
                <a:lnTo>
                  <a:pt x="1106188" y="221768"/>
                </a:lnTo>
                <a:lnTo>
                  <a:pt x="9903464" y="221768"/>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New Testament</a:t>
            </a:r>
          </a:p>
        </p:txBody>
      </p:sp>
      <p:sp>
        <p:nvSpPr>
          <p:cNvPr id="5" name="Content Placeholder 2">
            <a:extLst>
              <a:ext uri="{FF2B5EF4-FFF2-40B4-BE49-F238E27FC236}">
                <a16:creationId xmlns:a16="http://schemas.microsoft.com/office/drawing/2014/main" id="{8460EC8D-E4B1-4EBD-91CB-45ED4CACF42A}"/>
              </a:ext>
            </a:extLst>
          </p:cNvPr>
          <p:cNvSpPr>
            <a:spLocks noGrp="1"/>
          </p:cNvSpPr>
          <p:nvPr>
            <p:ph idx="10"/>
          </p:nvPr>
        </p:nvSpPr>
        <p:spPr>
          <a:xfrm>
            <a:off x="1739302" y="3316941"/>
            <a:ext cx="8788599" cy="2867728"/>
          </a:xfrm>
          <a:solidFill>
            <a:schemeClr val="accent1">
              <a:lumMod val="75000"/>
            </a:schemeClr>
          </a:solidFill>
        </p:spPr>
        <p:txBody>
          <a:bodyPr/>
          <a:lstStyle>
            <a:lvl1pPr marL="0" indent="0">
              <a:buNone/>
              <a:defRPr sz="3200">
                <a:solidFill>
                  <a:schemeClr val="bg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Tree>
    <p:extLst>
      <p:ext uri="{BB962C8B-B14F-4D97-AF65-F5344CB8AC3E}">
        <p14:creationId xmlns:p14="http://schemas.microsoft.com/office/powerpoint/2010/main" val="10460402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DEFD32D-BC35-452F-B0DB-BD4870B4FCFA}"/>
              </a:ext>
            </a:extLst>
          </p:cNvPr>
          <p:cNvGrpSpPr/>
          <p:nvPr/>
        </p:nvGrpSpPr>
        <p:grpSpPr>
          <a:xfrm>
            <a:off x="973856" y="486688"/>
            <a:ext cx="10106865" cy="5890996"/>
            <a:chOff x="973860" y="643272"/>
            <a:chExt cx="10106865" cy="5304392"/>
          </a:xfrm>
        </p:grpSpPr>
        <p:sp>
          <p:nvSpPr>
            <p:cNvPr id="26" name="Rectangle 17">
              <a:extLst>
                <a:ext uri="{FF2B5EF4-FFF2-40B4-BE49-F238E27FC236}">
                  <a16:creationId xmlns:a16="http://schemas.microsoft.com/office/drawing/2014/main" id="{B59B81AB-087A-4D22-8AE3-B511BEF0622C}"/>
                </a:ext>
              </a:extLst>
            </p:cNvPr>
            <p:cNvSpPr/>
            <p:nvPr/>
          </p:nvSpPr>
          <p:spPr>
            <a:xfrm>
              <a:off x="973860" y="643272"/>
              <a:ext cx="10106865"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gradFill>
              <a:gsLst>
                <a:gs pos="74000">
                  <a:srgbClr val="FFC000"/>
                </a:gs>
                <a:gs pos="14000">
                  <a:srgbClr val="FFC000"/>
                </a:gs>
                <a:gs pos="48000">
                  <a:srgbClr val="BFBC42"/>
                </a:gs>
                <a:gs pos="65000">
                  <a:srgbClr val="DCBE3C"/>
                </a:gs>
                <a:gs pos="91000">
                  <a:srgbClr val="FFC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7">
              <a:extLst>
                <a:ext uri="{FF2B5EF4-FFF2-40B4-BE49-F238E27FC236}">
                  <a16:creationId xmlns:a16="http://schemas.microsoft.com/office/drawing/2014/main" id="{41E6AFA4-AD0C-4876-95F0-DD2E9F27CE0F}"/>
                </a:ext>
              </a:extLst>
            </p:cNvPr>
            <p:cNvSpPr/>
            <p:nvPr/>
          </p:nvSpPr>
          <p:spPr>
            <a:xfrm>
              <a:off x="1143553" y="649293"/>
              <a:ext cx="9750670"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Content Placeholder 2">
            <a:extLst>
              <a:ext uri="{FF2B5EF4-FFF2-40B4-BE49-F238E27FC236}">
                <a16:creationId xmlns:a16="http://schemas.microsoft.com/office/drawing/2014/main" id="{D243304D-158C-4BF1-B871-EF4BC871EC4C}"/>
              </a:ext>
            </a:extLst>
          </p:cNvPr>
          <p:cNvSpPr>
            <a:spLocks noGrp="1"/>
          </p:cNvSpPr>
          <p:nvPr>
            <p:ph idx="1"/>
          </p:nvPr>
        </p:nvSpPr>
        <p:spPr>
          <a:xfrm>
            <a:off x="1265867" y="1210679"/>
            <a:ext cx="9536604" cy="4968756"/>
          </a:xfrm>
          <a:solidFill>
            <a:schemeClr val="accent4">
              <a:lumMod val="40000"/>
              <a:lumOff val="60000"/>
            </a:schemeClr>
          </a:solidFill>
          <a:ln>
            <a:noFill/>
          </a:ln>
        </p:spPr>
        <p:txBody>
          <a:bodyPr/>
          <a:lstStyle>
            <a:lvl1pPr marL="0" indent="0">
              <a:buNone/>
              <a:defRPr sz="3200">
                <a:solidFill>
                  <a:schemeClr val="tx1"/>
                </a:solidFill>
                <a:latin typeface="Lucida Calligraphy" panose="03010101010101010101" pitchFamily="66"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grpSp>
        <p:nvGrpSpPr>
          <p:cNvPr id="35" name="Group 34">
            <a:extLst>
              <a:ext uri="{FF2B5EF4-FFF2-40B4-BE49-F238E27FC236}">
                <a16:creationId xmlns:a16="http://schemas.microsoft.com/office/drawing/2014/main" id="{D12AAEEB-4FF9-44B0-BEBE-D5FCCA6B4F51}"/>
              </a:ext>
            </a:extLst>
          </p:cNvPr>
          <p:cNvGrpSpPr/>
          <p:nvPr/>
        </p:nvGrpSpPr>
        <p:grpSpPr>
          <a:xfrm>
            <a:off x="602614" y="570599"/>
            <a:ext cx="10883153" cy="640080"/>
            <a:chOff x="782947" y="566928"/>
            <a:chExt cx="10488694" cy="640080"/>
          </a:xfrm>
        </p:grpSpPr>
        <p:grpSp>
          <p:nvGrpSpPr>
            <p:cNvPr id="36" name="Group 35">
              <a:extLst>
                <a:ext uri="{FF2B5EF4-FFF2-40B4-BE49-F238E27FC236}">
                  <a16:creationId xmlns:a16="http://schemas.microsoft.com/office/drawing/2014/main" id="{179AC61E-1766-4EB5-836C-9B820486D39F}"/>
                </a:ext>
              </a:extLst>
            </p:cNvPr>
            <p:cNvGrpSpPr/>
            <p:nvPr/>
          </p:nvGrpSpPr>
          <p:grpSpPr>
            <a:xfrm>
              <a:off x="1006142" y="566928"/>
              <a:ext cx="10042305" cy="640080"/>
              <a:chOff x="1006142" y="566928"/>
              <a:chExt cx="10042305" cy="640080"/>
            </a:xfrm>
          </p:grpSpPr>
          <p:sp>
            <p:nvSpPr>
              <p:cNvPr id="40" name="Rectangle 3">
                <a:extLst>
                  <a:ext uri="{FF2B5EF4-FFF2-40B4-BE49-F238E27FC236}">
                    <a16:creationId xmlns:a16="http://schemas.microsoft.com/office/drawing/2014/main" id="{8B56E0A0-7CD3-46C9-B760-5FCD211CBF3D}"/>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
                <a:extLst>
                  <a:ext uri="{FF2B5EF4-FFF2-40B4-BE49-F238E27FC236}">
                    <a16:creationId xmlns:a16="http://schemas.microsoft.com/office/drawing/2014/main" id="{E5CF2EB7-0965-4CBB-A628-EC0A3482A2D0}"/>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AE917EBC-4294-4FB0-8CED-B476E499F48F}"/>
                </a:ext>
              </a:extLst>
            </p:cNvPr>
            <p:cNvGrpSpPr/>
            <p:nvPr/>
          </p:nvGrpSpPr>
          <p:grpSpPr>
            <a:xfrm>
              <a:off x="782947" y="692112"/>
              <a:ext cx="10488694" cy="389711"/>
              <a:chOff x="1243831" y="2788919"/>
              <a:chExt cx="9644593" cy="698138"/>
            </a:xfrm>
          </p:grpSpPr>
          <p:sp>
            <p:nvSpPr>
              <p:cNvPr id="38" name="Rectangle 3">
                <a:extLst>
                  <a:ext uri="{FF2B5EF4-FFF2-40B4-BE49-F238E27FC236}">
                    <a16:creationId xmlns:a16="http://schemas.microsoft.com/office/drawing/2014/main" id="{21654C09-DBCC-422B-9B48-3FAA60E899A7}"/>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
                <a:extLst>
                  <a:ext uri="{FF2B5EF4-FFF2-40B4-BE49-F238E27FC236}">
                    <a16:creationId xmlns:a16="http://schemas.microsoft.com/office/drawing/2014/main" id="{55AC711F-3ADB-47C3-9958-5CFF38B41961}"/>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 name="Group 1">
            <a:extLst>
              <a:ext uri="{FF2B5EF4-FFF2-40B4-BE49-F238E27FC236}">
                <a16:creationId xmlns:a16="http://schemas.microsoft.com/office/drawing/2014/main" id="{13A0C367-2453-43AE-93B1-5D5E7C8C0CCE}"/>
              </a:ext>
            </a:extLst>
          </p:cNvPr>
          <p:cNvGrpSpPr/>
          <p:nvPr/>
        </p:nvGrpSpPr>
        <p:grpSpPr>
          <a:xfrm>
            <a:off x="375086" y="49018"/>
            <a:ext cx="11304404" cy="640080"/>
            <a:chOff x="351463" y="355131"/>
            <a:chExt cx="11304404" cy="640080"/>
          </a:xfrm>
        </p:grpSpPr>
        <p:grpSp>
          <p:nvGrpSpPr>
            <p:cNvPr id="28" name="Group 27">
              <a:extLst>
                <a:ext uri="{FF2B5EF4-FFF2-40B4-BE49-F238E27FC236}">
                  <a16:creationId xmlns:a16="http://schemas.microsoft.com/office/drawing/2014/main" id="{E9EBAE40-988C-4D05-A265-0D4BC8D4DFBB}"/>
                </a:ext>
              </a:extLst>
            </p:cNvPr>
            <p:cNvGrpSpPr/>
            <p:nvPr/>
          </p:nvGrpSpPr>
          <p:grpSpPr>
            <a:xfrm>
              <a:off x="782943" y="355131"/>
              <a:ext cx="10488694" cy="640080"/>
              <a:chOff x="782947" y="566928"/>
              <a:chExt cx="10488694" cy="640080"/>
            </a:xfrm>
          </p:grpSpPr>
          <p:grpSp>
            <p:nvGrpSpPr>
              <p:cNvPr id="29" name="Group 28">
                <a:extLst>
                  <a:ext uri="{FF2B5EF4-FFF2-40B4-BE49-F238E27FC236}">
                    <a16:creationId xmlns:a16="http://schemas.microsoft.com/office/drawing/2014/main" id="{63B216D4-4A5D-47D1-B442-8E1BE97B5F91}"/>
                  </a:ext>
                </a:extLst>
              </p:cNvPr>
              <p:cNvGrpSpPr/>
              <p:nvPr/>
            </p:nvGrpSpPr>
            <p:grpSpPr>
              <a:xfrm>
                <a:off x="1006142" y="566928"/>
                <a:ext cx="10042305" cy="640080"/>
                <a:chOff x="1006142" y="566928"/>
                <a:chExt cx="10042305" cy="640080"/>
              </a:xfrm>
            </p:grpSpPr>
            <p:sp>
              <p:nvSpPr>
                <p:cNvPr id="33" name="Rectangle 3">
                  <a:extLst>
                    <a:ext uri="{FF2B5EF4-FFF2-40B4-BE49-F238E27FC236}">
                      <a16:creationId xmlns:a16="http://schemas.microsoft.com/office/drawing/2014/main" id="{A3EFFF64-4E1D-4605-96E1-0DE1BB361EA1}"/>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
                  <a:extLst>
                    <a:ext uri="{FF2B5EF4-FFF2-40B4-BE49-F238E27FC236}">
                      <a16:creationId xmlns:a16="http://schemas.microsoft.com/office/drawing/2014/main" id="{4177C544-9CB3-4DF9-B021-A47B64007A40}"/>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CAD373C-4D47-4575-BEF5-1EAA12A64845}"/>
                  </a:ext>
                </a:extLst>
              </p:cNvPr>
              <p:cNvGrpSpPr/>
              <p:nvPr/>
            </p:nvGrpSpPr>
            <p:grpSpPr>
              <a:xfrm>
                <a:off x="782947" y="692112"/>
                <a:ext cx="10488694" cy="389711"/>
                <a:chOff x="1243831" y="2788919"/>
                <a:chExt cx="9644593" cy="698138"/>
              </a:xfrm>
            </p:grpSpPr>
            <p:sp>
              <p:nvSpPr>
                <p:cNvPr id="31" name="Rectangle 3">
                  <a:extLst>
                    <a:ext uri="{FF2B5EF4-FFF2-40B4-BE49-F238E27FC236}">
                      <a16:creationId xmlns:a16="http://schemas.microsoft.com/office/drawing/2014/main" id="{6298C55B-B3BA-40B4-B3EF-61FB3466C8DA}"/>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
                  <a:extLst>
                    <a:ext uri="{FF2B5EF4-FFF2-40B4-BE49-F238E27FC236}">
                      <a16:creationId xmlns:a16="http://schemas.microsoft.com/office/drawing/2014/main" id="{FA3AFD46-21F3-4DB7-A95D-B3E8A44E9266}"/>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Oval 42">
              <a:extLst>
                <a:ext uri="{FF2B5EF4-FFF2-40B4-BE49-F238E27FC236}">
                  <a16:creationId xmlns:a16="http://schemas.microsoft.com/office/drawing/2014/main" id="{8145DF5E-F45A-472D-A39C-974E51141F81}"/>
                </a:ext>
              </a:extLst>
            </p:cNvPr>
            <p:cNvSpPr/>
            <p:nvPr/>
          </p:nvSpPr>
          <p:spPr>
            <a:xfrm>
              <a:off x="11200811"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7B65165-7DA9-4AF9-98C4-B5FDD42E83BD}"/>
                </a:ext>
              </a:extLst>
            </p:cNvPr>
            <p:cNvSpPr/>
            <p:nvPr/>
          </p:nvSpPr>
          <p:spPr>
            <a:xfrm>
              <a:off x="351463"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FA312CF6-0569-4A8A-810C-BC97F9E3C4B4}"/>
                </a:ext>
              </a:extLst>
            </p:cNvPr>
            <p:cNvSpPr/>
            <p:nvPr/>
          </p:nvSpPr>
          <p:spPr>
            <a:xfrm>
              <a:off x="11200811"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EC545154-23C7-4DEE-86FE-E843F84D5CE4}"/>
                </a:ext>
              </a:extLst>
            </p:cNvPr>
            <p:cNvSpPr/>
            <p:nvPr/>
          </p:nvSpPr>
          <p:spPr>
            <a:xfrm>
              <a:off x="351463"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2518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4">
                                            <p:bg/>
                                          </p:spTgt>
                                        </p:tgtEl>
                                        <p:attrNameLst>
                                          <p:attrName>style.visibility</p:attrName>
                                        </p:attrNameLst>
                                      </p:cBhvr>
                                      <p:to>
                                        <p:strVal val="visible"/>
                                      </p:to>
                                    </p:set>
                                    <p:animEffect transition="in" filter="wipe(up)">
                                      <p:cBhvr>
                                        <p:cTn id="7" dur="1750"/>
                                        <p:tgtEl>
                                          <p:spTgt spid="64">
                                            <p:bg/>
                                          </p:spTgt>
                                        </p:tgtEl>
                                      </p:cBhvr>
                                    </p:animEffect>
                                  </p:childTnLst>
                                </p:cTn>
                              </p:par>
                              <p:par>
                                <p:cTn id="8" presetID="22" presetClass="entr" presetSubtype="1" fill="hold" grpId="0" nodeType="withEffect" nodePh="1">
                                  <p:stCondLst>
                                    <p:cond delay="0"/>
                                  </p:stCondLst>
                                  <p:endCondLst>
                                    <p:cond evt="begin" delay="0">
                                      <p:tn val="8"/>
                                    </p:cond>
                                  </p:endCondLst>
                                  <p:childTnLst>
                                    <p:set>
                                      <p:cBhvr>
                                        <p:cTn id="9" dur="1" fill="hold">
                                          <p:stCondLst>
                                            <p:cond delay="0"/>
                                          </p:stCondLst>
                                        </p:cTn>
                                        <p:tgtEl>
                                          <p:spTgt spid="64">
                                            <p:txEl>
                                              <p:pRg st="0" end="0"/>
                                            </p:txEl>
                                          </p:spTgt>
                                        </p:tgtEl>
                                        <p:attrNameLst>
                                          <p:attrName>style.visibility</p:attrName>
                                        </p:attrNameLst>
                                      </p:cBhvr>
                                      <p:to>
                                        <p:strVal val="visible"/>
                                      </p:to>
                                    </p:set>
                                    <p:animEffect transition="in" filter="wipe(up)">
                                      <p:cBhvr>
                                        <p:cTn id="10" dur="1750"/>
                                        <p:tgtEl>
                                          <p:spTgt spid="64">
                                            <p:txEl>
                                              <p:pRg st="0" end="0"/>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2000"/>
                                        <p:tgtEl>
                                          <p:spTgt spid="25"/>
                                        </p:tgtEl>
                                      </p:cBhvr>
                                    </p:animEffect>
                                  </p:childTnLst>
                                </p:cTn>
                              </p:par>
                              <p:par>
                                <p:cTn id="14" presetID="42" presetClass="path" presetSubtype="0" accel="50000" decel="50000" fill="hold" nodeType="withEffect">
                                  <p:stCondLst>
                                    <p:cond delay="0"/>
                                  </p:stCondLst>
                                  <p:childTnLst>
                                    <p:animMotion origin="layout" path="M 0.00573 -0.02847 L 0.00573 0.82963 " pathEditMode="relative" rAng="0" ptsTypes="AA">
                                      <p:cBhvr>
                                        <p:cTn id="15" dur="2000" fill="hold"/>
                                        <p:tgtEl>
                                          <p:spTgt spid="35"/>
                                        </p:tgtEl>
                                        <p:attrNameLst>
                                          <p:attrName>ppt_x</p:attrName>
                                          <p:attrName>ppt_y</p:attrName>
                                        </p:attrNameLst>
                                      </p:cBhvr>
                                      <p:rCtr x="0" y="428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p" animBg="1">
        <p:tmplLst>
          <p:tmpl>
            <p:tnLst>
              <p:par>
                <p:cTn presetID="22" presetClass="entr" presetSubtype="1"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up)">
                      <p:cBhvr>
                        <p:cTn dur="1750"/>
                        <p:tgtEl>
                          <p:spTgt spid="64"/>
                        </p:tgtEl>
                      </p:cBhvr>
                    </p:animEffect>
                  </p:childTnLst>
                </p:cTn>
              </p:par>
            </p:tnLst>
          </p:tmpl>
          <p:tmpl lvl="1">
            <p:tnLst>
              <p:par>
                <p:cTn presetID="22" presetClass="entr" presetSubtype="1" fill="hold" nodeType="withEffect" nodePh="1">
                  <p:stCondLst>
                    <p:cond delay="0"/>
                  </p:stCondLst>
                  <p:endCondLst>
                    <p:cond/>
                  </p:endCondLst>
                  <p:childTnLst>
                    <p:set>
                      <p:cBhvr>
                        <p:cTn dur="1" fill="hold">
                          <p:stCondLst>
                            <p:cond delay="0"/>
                          </p:stCondLst>
                        </p:cTn>
                        <p:tgtEl>
                          <p:spTgt spid="64"/>
                        </p:tgtEl>
                        <p:attrNameLst>
                          <p:attrName>style.visibility</p:attrName>
                        </p:attrNameLst>
                      </p:cBhvr>
                      <p:to>
                        <p:strVal val="visible"/>
                      </p:to>
                    </p:set>
                    <p:animEffect transition="in" filter="wipe(up)">
                      <p:cBhvr>
                        <p:cTn dur="1750"/>
                        <p:tgtEl>
                          <p:spTgt spid="64"/>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766597"/>
            <a:ext cx="8788599" cy="5390242"/>
          </a:xfrm>
          <a:solidFill>
            <a:schemeClr val="accent2">
              <a:lumMod val="60000"/>
              <a:lumOff val="40000"/>
            </a:schemeClr>
          </a:solidFill>
        </p:spPr>
        <p:txBody>
          <a:bodyPr/>
          <a:lstStyle>
            <a:lvl1pPr marL="0" indent="0">
              <a:buNone/>
              <a:defRPr sz="3200">
                <a:solidFill>
                  <a:schemeClr val="tx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4" name="Rectangle 3">
            <a:extLst>
              <a:ext uri="{FF2B5EF4-FFF2-40B4-BE49-F238E27FC236}">
                <a16:creationId xmlns:a16="http://schemas.microsoft.com/office/drawing/2014/main" id="{F628D72F-5526-406F-93BF-CDDCEB3C0C50}"/>
              </a:ext>
            </a:extLst>
          </p:cNvPr>
          <p:cNvSpPr/>
          <p:nvPr/>
        </p:nvSpPr>
        <p:spPr>
          <a:xfrm>
            <a:off x="1730624" y="447816"/>
            <a:ext cx="8797278" cy="318781"/>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Old Testament</a:t>
            </a:r>
          </a:p>
        </p:txBody>
      </p:sp>
      <p:sp>
        <p:nvSpPr>
          <p:cNvPr id="5" name="Rectangle 4">
            <a:extLst>
              <a:ext uri="{FF2B5EF4-FFF2-40B4-BE49-F238E27FC236}">
                <a16:creationId xmlns:a16="http://schemas.microsoft.com/office/drawing/2014/main" id="{52AA9956-A218-44E1-AF11-921007EF9FD6}"/>
              </a:ext>
            </a:extLst>
          </p:cNvPr>
          <p:cNvSpPr/>
          <p:nvPr/>
        </p:nvSpPr>
        <p:spPr>
          <a:xfrm>
            <a:off x="1504121" y="238864"/>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655FEC5-08B5-4FAF-B012-FA2027E51D66}"/>
              </a:ext>
            </a:extLst>
          </p:cNvPr>
          <p:cNvSpPr/>
          <p:nvPr/>
        </p:nvSpPr>
        <p:spPr>
          <a:xfrm>
            <a:off x="624437" y="548346"/>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60721AD-7BDD-49E7-91FD-451791BA46E0}"/>
              </a:ext>
            </a:extLst>
          </p:cNvPr>
          <p:cNvPicPr>
            <a:picLocks noChangeAspect="1"/>
          </p:cNvPicPr>
          <p:nvPr/>
        </p:nvPicPr>
        <p:blipFill>
          <a:blip r:embed="rId2"/>
          <a:stretch>
            <a:fillRect/>
          </a:stretch>
        </p:blipFill>
        <p:spPr>
          <a:xfrm rot="10800000">
            <a:off x="10536581" y="223123"/>
            <a:ext cx="1140051" cy="768163"/>
          </a:xfrm>
          <a:prstGeom prst="rect">
            <a:avLst/>
          </a:prstGeom>
        </p:spPr>
      </p:pic>
      <p:grpSp>
        <p:nvGrpSpPr>
          <p:cNvPr id="2" name="Group 1">
            <a:extLst>
              <a:ext uri="{FF2B5EF4-FFF2-40B4-BE49-F238E27FC236}">
                <a16:creationId xmlns:a16="http://schemas.microsoft.com/office/drawing/2014/main" id="{D14F3571-1B5A-464D-BE53-9F9D5AA93AD3}"/>
              </a:ext>
            </a:extLst>
          </p:cNvPr>
          <p:cNvGrpSpPr/>
          <p:nvPr/>
        </p:nvGrpSpPr>
        <p:grpSpPr>
          <a:xfrm>
            <a:off x="603165" y="634567"/>
            <a:ext cx="11052195" cy="770750"/>
            <a:chOff x="624437" y="5932146"/>
            <a:chExt cx="11052195" cy="770750"/>
          </a:xfrm>
        </p:grpSpPr>
        <p:sp>
          <p:nvSpPr>
            <p:cNvPr id="12" name="Rectangle 11">
              <a:extLst>
                <a:ext uri="{FF2B5EF4-FFF2-40B4-BE49-F238E27FC236}">
                  <a16:creationId xmlns:a16="http://schemas.microsoft.com/office/drawing/2014/main" id="{9140C050-238D-4D0B-A088-1F9C907437D0}"/>
                </a:ext>
              </a:extLst>
            </p:cNvPr>
            <p:cNvSpPr/>
            <p:nvPr/>
          </p:nvSpPr>
          <p:spPr>
            <a:xfrm>
              <a:off x="1730624" y="6156839"/>
              <a:ext cx="8797278" cy="318781"/>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Verdana" panose="020B0604030504040204" pitchFamily="34" charset="0"/>
                <a:ea typeface="Verdana" panose="020B0604030504040204" pitchFamily="34" charset="0"/>
              </a:endParaRPr>
            </a:p>
          </p:txBody>
        </p:sp>
        <p:sp>
          <p:nvSpPr>
            <p:cNvPr id="13" name="Rectangle 12">
              <a:extLst>
                <a:ext uri="{FF2B5EF4-FFF2-40B4-BE49-F238E27FC236}">
                  <a16:creationId xmlns:a16="http://schemas.microsoft.com/office/drawing/2014/main" id="{71F9009F-81AE-40F5-891D-0FB0079FB814}"/>
                </a:ext>
              </a:extLst>
            </p:cNvPr>
            <p:cNvSpPr/>
            <p:nvPr/>
          </p:nvSpPr>
          <p:spPr>
            <a:xfrm>
              <a:off x="1504121" y="5947887"/>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AF66372-BF9A-40EE-932A-5877D397BDB2}"/>
                </a:ext>
              </a:extLst>
            </p:cNvPr>
            <p:cNvSpPr/>
            <p:nvPr/>
          </p:nvSpPr>
          <p:spPr>
            <a:xfrm>
              <a:off x="624437" y="6257369"/>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4182F33-A5A1-4D92-ADDA-FEB1527BCBAC}"/>
                </a:ext>
              </a:extLst>
            </p:cNvPr>
            <p:cNvPicPr>
              <a:picLocks noChangeAspect="1"/>
            </p:cNvPicPr>
            <p:nvPr/>
          </p:nvPicPr>
          <p:blipFill>
            <a:blip r:embed="rId2"/>
            <a:stretch>
              <a:fillRect/>
            </a:stretch>
          </p:blipFill>
          <p:spPr>
            <a:xfrm rot="10800000">
              <a:off x="10536581" y="5932146"/>
              <a:ext cx="1140051" cy="768163"/>
            </a:xfrm>
            <a:prstGeom prst="rect">
              <a:avLst/>
            </a:prstGeom>
          </p:spPr>
        </p:pic>
      </p:grpSp>
    </p:spTree>
    <p:extLst>
      <p:ext uri="{BB962C8B-B14F-4D97-AF65-F5344CB8AC3E}">
        <p14:creationId xmlns:p14="http://schemas.microsoft.com/office/powerpoint/2010/main" val="132575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30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3000"/>
                                        <p:tgtEl>
                                          <p:spTgt spid="3">
                                            <p:txEl>
                                              <p:pRg st="0" end="0"/>
                                            </p:txEl>
                                          </p:spTgt>
                                        </p:tgtEl>
                                      </p:cBhvr>
                                    </p:animEffect>
                                  </p:childTnLst>
                                </p:cTn>
                              </p:par>
                              <p:par>
                                <p:cTn id="11" presetID="42" presetClass="path" presetSubtype="0" accel="50000" decel="50000" fill="hold" nodeType="withEffect">
                                  <p:stCondLst>
                                    <p:cond delay="0"/>
                                  </p:stCondLst>
                                  <p:childTnLst>
                                    <p:animMotion origin="layout" path="M -4.375E-6 -1.11111E-6 L -4.375E-6 0.74908 " pathEditMode="relative" rAng="0" ptsTypes="AA">
                                      <p:cBhvr>
                                        <p:cTn id="12" dur="3000" fill="hold"/>
                                        <p:tgtEl>
                                          <p:spTgt spid="2"/>
                                        </p:tgtEl>
                                        <p:attrNameLst>
                                          <p:attrName>ppt_x</p:attrName>
                                          <p:attrName>ppt_y</p:attrName>
                                        </p:attrNameLst>
                                      </p:cBhvr>
                                      <p:rCtr x="0" y="374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tmplLst>
          <p:tmpl>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3000"/>
                        <p:tgtEl>
                          <p:spTgt spid="3"/>
                        </p:tgtEl>
                      </p:cBhvr>
                    </p:animEffect>
                  </p:childTnLst>
                </p:cTn>
              </p:par>
            </p:tnLst>
          </p:tmpl>
          <p:tmpl lvl="1">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3000"/>
                        <p:tgtEl>
                          <p:spTgt spid="3"/>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5_Custom Layou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1961804"/>
            <a:ext cx="8788599" cy="4195035"/>
          </a:xfrm>
          <a:solidFill>
            <a:schemeClr val="accent2">
              <a:lumMod val="60000"/>
              <a:lumOff val="40000"/>
            </a:schemeClr>
          </a:solidFill>
        </p:spPr>
        <p:txBody>
          <a:bodyPr/>
          <a:lstStyle>
            <a:lvl1pPr marL="0" indent="0">
              <a:buNone/>
              <a:defRPr sz="3200">
                <a:solidFill>
                  <a:schemeClr val="tx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grpSp>
        <p:nvGrpSpPr>
          <p:cNvPr id="2" name="Group 1">
            <a:extLst>
              <a:ext uri="{FF2B5EF4-FFF2-40B4-BE49-F238E27FC236}">
                <a16:creationId xmlns:a16="http://schemas.microsoft.com/office/drawing/2014/main" id="{1B2558FC-FA95-4A36-BD3A-95881B25917E}"/>
              </a:ext>
            </a:extLst>
          </p:cNvPr>
          <p:cNvGrpSpPr/>
          <p:nvPr/>
        </p:nvGrpSpPr>
        <p:grpSpPr>
          <a:xfrm>
            <a:off x="624437" y="5932146"/>
            <a:ext cx="11052195" cy="770750"/>
            <a:chOff x="624437" y="5932146"/>
            <a:chExt cx="11052195" cy="770750"/>
          </a:xfrm>
        </p:grpSpPr>
        <p:sp>
          <p:nvSpPr>
            <p:cNvPr id="12" name="Rectangle 11">
              <a:extLst>
                <a:ext uri="{FF2B5EF4-FFF2-40B4-BE49-F238E27FC236}">
                  <a16:creationId xmlns:a16="http://schemas.microsoft.com/office/drawing/2014/main" id="{9140C050-238D-4D0B-A088-1F9C907437D0}"/>
                </a:ext>
              </a:extLst>
            </p:cNvPr>
            <p:cNvSpPr/>
            <p:nvPr/>
          </p:nvSpPr>
          <p:spPr>
            <a:xfrm>
              <a:off x="1739303" y="6020705"/>
              <a:ext cx="8797278" cy="527733"/>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Verdana" panose="020B0604030504040204" pitchFamily="34" charset="0"/>
                <a:ea typeface="Verdana" panose="020B0604030504040204" pitchFamily="34" charset="0"/>
              </a:endParaRPr>
            </a:p>
          </p:txBody>
        </p:sp>
        <p:sp>
          <p:nvSpPr>
            <p:cNvPr id="13" name="Rectangle 12">
              <a:extLst>
                <a:ext uri="{FF2B5EF4-FFF2-40B4-BE49-F238E27FC236}">
                  <a16:creationId xmlns:a16="http://schemas.microsoft.com/office/drawing/2014/main" id="{71F9009F-81AE-40F5-891D-0FB0079FB814}"/>
                </a:ext>
              </a:extLst>
            </p:cNvPr>
            <p:cNvSpPr/>
            <p:nvPr/>
          </p:nvSpPr>
          <p:spPr>
            <a:xfrm>
              <a:off x="1504121" y="5947887"/>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AF66372-BF9A-40EE-932A-5877D397BDB2}"/>
                </a:ext>
              </a:extLst>
            </p:cNvPr>
            <p:cNvSpPr/>
            <p:nvPr/>
          </p:nvSpPr>
          <p:spPr>
            <a:xfrm>
              <a:off x="624437" y="6257369"/>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4182F33-A5A1-4D92-ADDA-FEB1527BCBAC}"/>
                </a:ext>
              </a:extLst>
            </p:cNvPr>
            <p:cNvPicPr>
              <a:picLocks noChangeAspect="1"/>
            </p:cNvPicPr>
            <p:nvPr/>
          </p:nvPicPr>
          <p:blipFill>
            <a:blip r:embed="rId2"/>
            <a:stretch>
              <a:fillRect/>
            </a:stretch>
          </p:blipFill>
          <p:spPr>
            <a:xfrm rot="10800000">
              <a:off x="10536581" y="5932146"/>
              <a:ext cx="1140051" cy="768163"/>
            </a:xfrm>
            <a:prstGeom prst="rect">
              <a:avLst/>
            </a:prstGeom>
          </p:spPr>
        </p:pic>
      </p:grpSp>
      <p:sp>
        <p:nvSpPr>
          <p:cNvPr id="17" name="Freeform: Shape 16">
            <a:extLst>
              <a:ext uri="{FF2B5EF4-FFF2-40B4-BE49-F238E27FC236}">
                <a16:creationId xmlns:a16="http://schemas.microsoft.com/office/drawing/2014/main" id="{B2FB49DA-0260-4228-A8BE-1675BD3FEBD3}"/>
              </a:ext>
            </a:extLst>
          </p:cNvPr>
          <p:cNvSpPr/>
          <p:nvPr/>
        </p:nvSpPr>
        <p:spPr>
          <a:xfrm>
            <a:off x="630885" y="1410433"/>
            <a:ext cx="10996756" cy="973537"/>
          </a:xfrm>
          <a:custGeom>
            <a:avLst/>
            <a:gdLst>
              <a:gd name="connsiteX0" fmla="*/ 439842 w 10996756"/>
              <a:gd name="connsiteY0" fmla="*/ 309482 h 768164"/>
              <a:gd name="connsiteX1" fmla="*/ 845119 w 10996756"/>
              <a:gd name="connsiteY1" fmla="*/ 356149 h 768164"/>
              <a:gd name="connsiteX2" fmla="*/ 879684 w 10996756"/>
              <a:gd name="connsiteY2" fmla="*/ 385890 h 768164"/>
              <a:gd name="connsiteX3" fmla="*/ 845119 w 10996756"/>
              <a:gd name="connsiteY3" fmla="*/ 415631 h 768164"/>
              <a:gd name="connsiteX4" fmla="*/ 439842 w 10996756"/>
              <a:gd name="connsiteY4" fmla="*/ 462298 h 768164"/>
              <a:gd name="connsiteX5" fmla="*/ 0 w 10996756"/>
              <a:gd name="connsiteY5" fmla="*/ 385890 h 768164"/>
              <a:gd name="connsiteX6" fmla="*/ 439842 w 10996756"/>
              <a:gd name="connsiteY6" fmla="*/ 309482 h 768164"/>
              <a:gd name="connsiteX7" fmla="*/ 10539556 w 10996756"/>
              <a:gd name="connsiteY7" fmla="*/ 303071 h 768164"/>
              <a:gd name="connsiteX8" fmla="*/ 10996756 w 10996756"/>
              <a:gd name="connsiteY8" fmla="*/ 384082 h 768164"/>
              <a:gd name="connsiteX9" fmla="*/ 10539556 w 10996756"/>
              <a:gd name="connsiteY9" fmla="*/ 465093 h 768164"/>
              <a:gd name="connsiteX10" fmla="*/ 10082356 w 10996756"/>
              <a:gd name="connsiteY10" fmla="*/ 384082 h 768164"/>
              <a:gd name="connsiteX11" fmla="*/ 10539556 w 10996756"/>
              <a:gd name="connsiteY11" fmla="*/ 303071 h 768164"/>
              <a:gd name="connsiteX12" fmla="*/ 879684 w 10996756"/>
              <a:gd name="connsiteY12" fmla="*/ 0 h 768164"/>
              <a:gd name="connsiteX13" fmla="*/ 1106187 w 10996756"/>
              <a:gd name="connsiteY13" fmla="*/ 0 h 768164"/>
              <a:gd name="connsiteX14" fmla="*/ 1106187 w 10996756"/>
              <a:gd name="connsiteY14" fmla="*/ 755009 h 768164"/>
              <a:gd name="connsiteX15" fmla="*/ 879684 w 10996756"/>
              <a:gd name="connsiteY15" fmla="*/ 755009 h 768164"/>
              <a:gd name="connsiteX16" fmla="*/ 879684 w 10996756"/>
              <a:gd name="connsiteY16" fmla="*/ 385890 h 768164"/>
              <a:gd name="connsiteX17" fmla="*/ 9933280 w 10996756"/>
              <a:gd name="connsiteY17" fmla="*/ 0 h 768164"/>
              <a:gd name="connsiteX18" fmla="*/ 10082356 w 10996756"/>
              <a:gd name="connsiteY18" fmla="*/ 0 h 768164"/>
              <a:gd name="connsiteX19" fmla="*/ 10082356 w 10996756"/>
              <a:gd name="connsiteY19" fmla="*/ 384082 h 768164"/>
              <a:gd name="connsiteX20" fmla="*/ 10082356 w 10996756"/>
              <a:gd name="connsiteY20" fmla="*/ 738348 h 768164"/>
              <a:gd name="connsiteX21" fmla="*/ 10052540 w 10996756"/>
              <a:gd name="connsiteY21" fmla="*/ 768164 h 768164"/>
              <a:gd name="connsiteX22" fmla="*/ 9903464 w 10996756"/>
              <a:gd name="connsiteY22" fmla="*/ 768164 h 768164"/>
              <a:gd name="connsiteX23" fmla="*/ 9903464 w 10996756"/>
              <a:gd name="connsiteY23" fmla="*/ 545279 h 768164"/>
              <a:gd name="connsiteX24" fmla="*/ 1114865 w 10996756"/>
              <a:gd name="connsiteY24" fmla="*/ 545279 h 768164"/>
              <a:gd name="connsiteX25" fmla="*/ 1114865 w 10996756"/>
              <a:gd name="connsiteY25" fmla="*/ 226498 h 768164"/>
              <a:gd name="connsiteX26" fmla="*/ 9903464 w 10996756"/>
              <a:gd name="connsiteY26" fmla="*/ 226498 h 768164"/>
              <a:gd name="connsiteX27" fmla="*/ 9903464 w 10996756"/>
              <a:gd name="connsiteY27" fmla="*/ 29816 h 768164"/>
              <a:gd name="connsiteX28" fmla="*/ 9933280 w 10996756"/>
              <a:gd name="connsiteY28" fmla="*/ 0 h 76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96756" h="768164">
                <a:moveTo>
                  <a:pt x="439842" y="309482"/>
                </a:moveTo>
                <a:cubicBezTo>
                  <a:pt x="622031" y="309482"/>
                  <a:pt x="778348" y="328725"/>
                  <a:pt x="845119" y="356149"/>
                </a:cubicBezTo>
                <a:lnTo>
                  <a:pt x="879684" y="385890"/>
                </a:lnTo>
                <a:lnTo>
                  <a:pt x="845119" y="415631"/>
                </a:lnTo>
                <a:cubicBezTo>
                  <a:pt x="778348" y="443055"/>
                  <a:pt x="622031" y="462298"/>
                  <a:pt x="439842" y="462298"/>
                </a:cubicBezTo>
                <a:cubicBezTo>
                  <a:pt x="196924" y="462298"/>
                  <a:pt x="0" y="428089"/>
                  <a:pt x="0" y="385890"/>
                </a:cubicBezTo>
                <a:cubicBezTo>
                  <a:pt x="0" y="343691"/>
                  <a:pt x="196924" y="309482"/>
                  <a:pt x="439842" y="309482"/>
                </a:cubicBezTo>
                <a:close/>
                <a:moveTo>
                  <a:pt x="10539556" y="303071"/>
                </a:moveTo>
                <a:cubicBezTo>
                  <a:pt x="10792061" y="303071"/>
                  <a:pt x="10996756" y="339341"/>
                  <a:pt x="10996756" y="384082"/>
                </a:cubicBezTo>
                <a:cubicBezTo>
                  <a:pt x="10996756" y="428823"/>
                  <a:pt x="10792061" y="465093"/>
                  <a:pt x="10539556" y="465093"/>
                </a:cubicBezTo>
                <a:cubicBezTo>
                  <a:pt x="10287051" y="465093"/>
                  <a:pt x="10082356" y="428823"/>
                  <a:pt x="10082356" y="384082"/>
                </a:cubicBezTo>
                <a:cubicBezTo>
                  <a:pt x="10082356" y="339341"/>
                  <a:pt x="10287051" y="303071"/>
                  <a:pt x="10539556" y="303071"/>
                </a:cubicBezTo>
                <a:close/>
                <a:moveTo>
                  <a:pt x="879684" y="0"/>
                </a:moveTo>
                <a:lnTo>
                  <a:pt x="1106187" y="0"/>
                </a:lnTo>
                <a:lnTo>
                  <a:pt x="1106187" y="755009"/>
                </a:lnTo>
                <a:lnTo>
                  <a:pt x="879684" y="755009"/>
                </a:lnTo>
                <a:lnTo>
                  <a:pt x="879684" y="385890"/>
                </a:lnTo>
                <a:close/>
                <a:moveTo>
                  <a:pt x="9933280" y="0"/>
                </a:moveTo>
                <a:lnTo>
                  <a:pt x="10082356" y="0"/>
                </a:lnTo>
                <a:lnTo>
                  <a:pt x="10082356" y="384082"/>
                </a:lnTo>
                <a:lnTo>
                  <a:pt x="10082356" y="738348"/>
                </a:lnTo>
                <a:cubicBezTo>
                  <a:pt x="10082356" y="754815"/>
                  <a:pt x="10069007" y="768164"/>
                  <a:pt x="10052540" y="768164"/>
                </a:cubicBezTo>
                <a:lnTo>
                  <a:pt x="9903464" y="768164"/>
                </a:lnTo>
                <a:lnTo>
                  <a:pt x="9903464" y="545279"/>
                </a:lnTo>
                <a:lnTo>
                  <a:pt x="1114865" y="545279"/>
                </a:lnTo>
                <a:lnTo>
                  <a:pt x="1114865" y="226498"/>
                </a:lnTo>
                <a:lnTo>
                  <a:pt x="9903464" y="226498"/>
                </a:lnTo>
                <a:lnTo>
                  <a:pt x="9903464" y="29816"/>
                </a:lnTo>
                <a:cubicBezTo>
                  <a:pt x="9903464" y="13349"/>
                  <a:pt x="9916813" y="0"/>
                  <a:pt x="9933280" y="0"/>
                </a:cubicBezTo>
                <a:close/>
              </a:path>
            </a:pathLst>
          </a:custGeom>
          <a:gradFill flip="none" rotWithShape="1">
            <a:gsLst>
              <a:gs pos="0">
                <a:schemeClr val="accent2">
                  <a:lumMod val="40000"/>
                  <a:lumOff val="60000"/>
                </a:schemeClr>
              </a:gs>
              <a:gs pos="32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b="1" dirty="0">
                <a:solidFill>
                  <a:schemeClr val="tx1"/>
                </a:solidFill>
              </a:rPr>
              <a:t>Old Testament</a:t>
            </a:r>
          </a:p>
        </p:txBody>
      </p:sp>
      <p:sp>
        <p:nvSpPr>
          <p:cNvPr id="18" name="Title 1">
            <a:extLst>
              <a:ext uri="{FF2B5EF4-FFF2-40B4-BE49-F238E27FC236}">
                <a16:creationId xmlns:a16="http://schemas.microsoft.com/office/drawing/2014/main" id="{C8A56E29-64AE-4A11-803D-4355D7FD9537}"/>
              </a:ext>
            </a:extLst>
          </p:cNvPr>
          <p:cNvSpPr>
            <a:spLocks noGrp="1"/>
          </p:cNvSpPr>
          <p:nvPr>
            <p:ph type="title" hasCustomPrompt="1"/>
          </p:nvPr>
        </p:nvSpPr>
        <p:spPr>
          <a:xfrm>
            <a:off x="337" y="309562"/>
            <a:ext cx="10515600" cy="1325563"/>
          </a:xfrm>
        </p:spPr>
        <p:txBody>
          <a:bodyPr/>
          <a:lstStyle>
            <a:lvl1pPr algn="l">
              <a:defRPr sz="4200"/>
            </a:lvl1pPr>
          </a:lstStyle>
          <a:p>
            <a:r>
              <a:rPr lang="en-US" dirty="0"/>
              <a:t>Click To Edit Master Title Style</a:t>
            </a:r>
          </a:p>
        </p:txBody>
      </p:sp>
    </p:spTree>
    <p:extLst>
      <p:ext uri="{BB962C8B-B14F-4D97-AF65-F5344CB8AC3E}">
        <p14:creationId xmlns:p14="http://schemas.microsoft.com/office/powerpoint/2010/main" val="39487585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3000"/>
                                        <p:tgtEl>
                                          <p:spTgt spid="3">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tmplLst>
          <p:tmpl>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3000"/>
                        <p:tgtEl>
                          <p:spTgt spid="3"/>
                        </p:tgtEl>
                      </p:cBhvr>
                    </p:animEffect>
                  </p:childTnLst>
                </p:cTn>
              </p:par>
            </p:tnLst>
          </p:tmpl>
          <p:tmpl lvl="1">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3000"/>
                        <p:tgtEl>
                          <p:spTgt spid="3"/>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8A0F8-D3B5-4950-BF62-26EDE6E9AA87}"/>
              </a:ext>
            </a:extLst>
          </p:cNvPr>
          <p:cNvSpPr>
            <a:spLocks noGrp="1"/>
          </p:cNvSpPr>
          <p:nvPr>
            <p:ph idx="1"/>
          </p:nvPr>
        </p:nvSpPr>
        <p:spPr>
          <a:xfrm>
            <a:off x="1739302" y="766597"/>
            <a:ext cx="8788599" cy="2475367"/>
          </a:xfrm>
          <a:solidFill>
            <a:schemeClr val="accent2">
              <a:lumMod val="60000"/>
              <a:lumOff val="40000"/>
            </a:schemeClr>
          </a:solidFill>
        </p:spPr>
        <p:txBody>
          <a:bodyPr/>
          <a:lstStyle>
            <a:lvl1pPr marL="0" indent="0">
              <a:buNone/>
              <a:defRPr sz="3200">
                <a:solidFill>
                  <a:schemeClr val="tx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4" name="Rectangle 3">
            <a:extLst>
              <a:ext uri="{FF2B5EF4-FFF2-40B4-BE49-F238E27FC236}">
                <a16:creationId xmlns:a16="http://schemas.microsoft.com/office/drawing/2014/main" id="{F628D72F-5526-406F-93BF-CDDCEB3C0C50}"/>
              </a:ext>
            </a:extLst>
          </p:cNvPr>
          <p:cNvSpPr/>
          <p:nvPr/>
        </p:nvSpPr>
        <p:spPr>
          <a:xfrm>
            <a:off x="1730624" y="447816"/>
            <a:ext cx="8797278" cy="318781"/>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ea typeface="Verdana" panose="020B0604030504040204" pitchFamily="34" charset="0"/>
              </a:rPr>
              <a:t>Old Testament</a:t>
            </a:r>
          </a:p>
        </p:txBody>
      </p:sp>
      <p:sp>
        <p:nvSpPr>
          <p:cNvPr id="5" name="Rectangle 4">
            <a:extLst>
              <a:ext uri="{FF2B5EF4-FFF2-40B4-BE49-F238E27FC236}">
                <a16:creationId xmlns:a16="http://schemas.microsoft.com/office/drawing/2014/main" id="{52AA9956-A218-44E1-AF11-921007EF9FD6}"/>
              </a:ext>
            </a:extLst>
          </p:cNvPr>
          <p:cNvSpPr/>
          <p:nvPr/>
        </p:nvSpPr>
        <p:spPr>
          <a:xfrm>
            <a:off x="1504121" y="238864"/>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655FEC5-08B5-4FAF-B012-FA2027E51D66}"/>
              </a:ext>
            </a:extLst>
          </p:cNvPr>
          <p:cNvSpPr/>
          <p:nvPr/>
        </p:nvSpPr>
        <p:spPr>
          <a:xfrm>
            <a:off x="624437" y="548346"/>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60721AD-7BDD-49E7-91FD-451791BA46E0}"/>
              </a:ext>
            </a:extLst>
          </p:cNvPr>
          <p:cNvPicPr>
            <a:picLocks noChangeAspect="1"/>
          </p:cNvPicPr>
          <p:nvPr/>
        </p:nvPicPr>
        <p:blipFill>
          <a:blip r:embed="rId2"/>
          <a:stretch>
            <a:fillRect/>
          </a:stretch>
        </p:blipFill>
        <p:spPr>
          <a:xfrm rot="10800000">
            <a:off x="10536581" y="223123"/>
            <a:ext cx="1140051" cy="768163"/>
          </a:xfrm>
          <a:prstGeom prst="rect">
            <a:avLst/>
          </a:prstGeom>
        </p:spPr>
      </p:pic>
      <p:sp>
        <p:nvSpPr>
          <p:cNvPr id="12" name="Rectangle 11">
            <a:extLst>
              <a:ext uri="{FF2B5EF4-FFF2-40B4-BE49-F238E27FC236}">
                <a16:creationId xmlns:a16="http://schemas.microsoft.com/office/drawing/2014/main" id="{9140C050-238D-4D0B-A088-1F9C907437D0}"/>
              </a:ext>
            </a:extLst>
          </p:cNvPr>
          <p:cNvSpPr/>
          <p:nvPr/>
        </p:nvSpPr>
        <p:spPr>
          <a:xfrm>
            <a:off x="1730624" y="6156839"/>
            <a:ext cx="8797278" cy="318781"/>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Verdana" panose="020B0604030504040204" pitchFamily="34" charset="0"/>
              <a:ea typeface="Verdana" panose="020B0604030504040204" pitchFamily="34" charset="0"/>
            </a:endParaRPr>
          </a:p>
        </p:txBody>
      </p:sp>
      <p:sp>
        <p:nvSpPr>
          <p:cNvPr id="13" name="Rectangle 12">
            <a:extLst>
              <a:ext uri="{FF2B5EF4-FFF2-40B4-BE49-F238E27FC236}">
                <a16:creationId xmlns:a16="http://schemas.microsoft.com/office/drawing/2014/main" id="{71F9009F-81AE-40F5-891D-0FB0079FB814}"/>
              </a:ext>
            </a:extLst>
          </p:cNvPr>
          <p:cNvSpPr/>
          <p:nvPr/>
        </p:nvSpPr>
        <p:spPr>
          <a:xfrm>
            <a:off x="1504121" y="5947887"/>
            <a:ext cx="226503" cy="7550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AF66372-BF9A-40EE-932A-5877D397BDB2}"/>
              </a:ext>
            </a:extLst>
          </p:cNvPr>
          <p:cNvSpPr/>
          <p:nvPr/>
        </p:nvSpPr>
        <p:spPr>
          <a:xfrm>
            <a:off x="624437" y="6257369"/>
            <a:ext cx="879684" cy="15281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4182F33-A5A1-4D92-ADDA-FEB1527BCBAC}"/>
              </a:ext>
            </a:extLst>
          </p:cNvPr>
          <p:cNvPicPr>
            <a:picLocks noChangeAspect="1"/>
          </p:cNvPicPr>
          <p:nvPr/>
        </p:nvPicPr>
        <p:blipFill>
          <a:blip r:embed="rId2"/>
          <a:stretch>
            <a:fillRect/>
          </a:stretch>
        </p:blipFill>
        <p:spPr>
          <a:xfrm rot="10800000">
            <a:off x="10536581" y="5932146"/>
            <a:ext cx="1140051" cy="768163"/>
          </a:xfrm>
          <a:prstGeom prst="rect">
            <a:avLst/>
          </a:prstGeom>
        </p:spPr>
      </p:pic>
      <p:sp>
        <p:nvSpPr>
          <p:cNvPr id="11" name="Content Placeholder 2">
            <a:extLst>
              <a:ext uri="{FF2B5EF4-FFF2-40B4-BE49-F238E27FC236}">
                <a16:creationId xmlns:a16="http://schemas.microsoft.com/office/drawing/2014/main" id="{1F7E254F-CABE-4FDF-A406-21B095C9B1DD}"/>
              </a:ext>
            </a:extLst>
          </p:cNvPr>
          <p:cNvSpPr>
            <a:spLocks noGrp="1"/>
          </p:cNvSpPr>
          <p:nvPr>
            <p:ph idx="10"/>
          </p:nvPr>
        </p:nvSpPr>
        <p:spPr>
          <a:xfrm>
            <a:off x="1739302" y="3241964"/>
            <a:ext cx="8788599" cy="2914875"/>
          </a:xfrm>
          <a:solidFill>
            <a:srgbClr val="002060"/>
          </a:solidFill>
        </p:spPr>
        <p:txBody>
          <a:bodyPr/>
          <a:lstStyle>
            <a:lvl1pPr marL="0" indent="0">
              <a:buNone/>
              <a:defRPr sz="3200">
                <a:solidFill>
                  <a:schemeClr val="bg1"/>
                </a:solidFill>
                <a:latin typeface="+mn-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Tree>
    <p:extLst>
      <p:ext uri="{BB962C8B-B14F-4D97-AF65-F5344CB8AC3E}">
        <p14:creationId xmlns:p14="http://schemas.microsoft.com/office/powerpoint/2010/main" val="42450745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9923" y="601662"/>
            <a:ext cx="5652017" cy="5654676"/>
          </a:xfrm>
          <a:gradFill flip="none" rotWithShape="1">
            <a:gsLst>
              <a:gs pos="0">
                <a:schemeClr val="tx1">
                  <a:shade val="30000"/>
                  <a:satMod val="115000"/>
                </a:schemeClr>
              </a:gs>
              <a:gs pos="29000">
                <a:schemeClr val="tx1">
                  <a:shade val="67500"/>
                  <a:satMod val="115000"/>
                </a:schemeClr>
              </a:gs>
              <a:gs pos="100000">
                <a:schemeClr val="tx1">
                  <a:shade val="100000"/>
                  <a:satMod val="115000"/>
                </a:schemeClr>
              </a:gs>
            </a:gsLst>
            <a:lin ang="10800000" scaled="1"/>
            <a:tileRect/>
          </a:gradFill>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939" y="601662"/>
            <a:ext cx="5962809" cy="5654676"/>
          </a:xfrm>
          <a:gradFill flip="none" rotWithShape="1">
            <a:gsLst>
              <a:gs pos="0">
                <a:schemeClr val="tx1">
                  <a:shade val="30000"/>
                  <a:satMod val="115000"/>
                </a:schemeClr>
              </a:gs>
              <a:gs pos="25000">
                <a:schemeClr val="tx1">
                  <a:shade val="67500"/>
                  <a:satMod val="115000"/>
                </a:schemeClr>
              </a:gs>
              <a:gs pos="100000">
                <a:schemeClr val="tx1">
                  <a:shade val="100000"/>
                  <a:satMod val="115000"/>
                </a:schemeClr>
              </a:gs>
            </a:gsLst>
            <a:lin ang="0" scaled="1"/>
            <a:tileRect/>
          </a:gradFill>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58910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E748-EB7D-4523-A159-E4159D73AC9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09463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11_Custom Layou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602F01F-A05C-4080-B02C-C668333E1706}"/>
              </a:ext>
            </a:extLst>
          </p:cNvPr>
          <p:cNvGrpSpPr/>
          <p:nvPr userDrawn="1"/>
        </p:nvGrpSpPr>
        <p:grpSpPr>
          <a:xfrm>
            <a:off x="973860" y="643272"/>
            <a:ext cx="10106865" cy="5304392"/>
            <a:chOff x="973860" y="643272"/>
            <a:chExt cx="10106865" cy="5304392"/>
          </a:xfrm>
        </p:grpSpPr>
        <p:sp>
          <p:nvSpPr>
            <p:cNvPr id="23" name="Rectangle 17">
              <a:extLst>
                <a:ext uri="{FF2B5EF4-FFF2-40B4-BE49-F238E27FC236}">
                  <a16:creationId xmlns:a16="http://schemas.microsoft.com/office/drawing/2014/main" id="{0B0D6DA5-290D-4A06-837E-D1F3C21E3CA5}"/>
                </a:ext>
              </a:extLst>
            </p:cNvPr>
            <p:cNvSpPr/>
            <p:nvPr/>
          </p:nvSpPr>
          <p:spPr>
            <a:xfrm>
              <a:off x="973860" y="643272"/>
              <a:ext cx="10106865"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gradFill>
              <a:gsLst>
                <a:gs pos="74000">
                  <a:srgbClr val="FFC000"/>
                </a:gs>
                <a:gs pos="14000">
                  <a:srgbClr val="FFC000"/>
                </a:gs>
                <a:gs pos="48000">
                  <a:srgbClr val="BFBC42"/>
                </a:gs>
                <a:gs pos="65000">
                  <a:srgbClr val="DCBE3C"/>
                </a:gs>
                <a:gs pos="91000">
                  <a:srgbClr val="FFC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4" name="Rectangle 17">
              <a:extLst>
                <a:ext uri="{FF2B5EF4-FFF2-40B4-BE49-F238E27FC236}">
                  <a16:creationId xmlns:a16="http://schemas.microsoft.com/office/drawing/2014/main" id="{3654D961-E3FB-428D-A244-1BC7EB20D00F}"/>
                </a:ext>
              </a:extLst>
            </p:cNvPr>
            <p:cNvSpPr/>
            <p:nvPr/>
          </p:nvSpPr>
          <p:spPr>
            <a:xfrm>
              <a:off x="1143553" y="649293"/>
              <a:ext cx="9750670"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45" name="Group 44">
            <a:extLst>
              <a:ext uri="{FF2B5EF4-FFF2-40B4-BE49-F238E27FC236}">
                <a16:creationId xmlns:a16="http://schemas.microsoft.com/office/drawing/2014/main" id="{84C32B4F-157F-40A9-8C17-EDFCDE4B1BE2}"/>
              </a:ext>
            </a:extLst>
          </p:cNvPr>
          <p:cNvGrpSpPr/>
          <p:nvPr userDrawn="1"/>
        </p:nvGrpSpPr>
        <p:grpSpPr>
          <a:xfrm>
            <a:off x="782947" y="374468"/>
            <a:ext cx="10488694" cy="640080"/>
            <a:chOff x="782947" y="566928"/>
            <a:chExt cx="10488694" cy="640080"/>
          </a:xfrm>
        </p:grpSpPr>
        <p:grpSp>
          <p:nvGrpSpPr>
            <p:cNvPr id="46" name="Group 45">
              <a:extLst>
                <a:ext uri="{FF2B5EF4-FFF2-40B4-BE49-F238E27FC236}">
                  <a16:creationId xmlns:a16="http://schemas.microsoft.com/office/drawing/2014/main" id="{C35D3090-639A-4546-B5BD-805A6674471E}"/>
                </a:ext>
              </a:extLst>
            </p:cNvPr>
            <p:cNvGrpSpPr/>
            <p:nvPr/>
          </p:nvGrpSpPr>
          <p:grpSpPr>
            <a:xfrm>
              <a:off x="1006142" y="566928"/>
              <a:ext cx="10042305" cy="640080"/>
              <a:chOff x="1006142" y="566928"/>
              <a:chExt cx="10042305" cy="640080"/>
            </a:xfrm>
          </p:grpSpPr>
          <p:sp>
            <p:nvSpPr>
              <p:cNvPr id="50" name="Rectangle 3">
                <a:extLst>
                  <a:ext uri="{FF2B5EF4-FFF2-40B4-BE49-F238E27FC236}">
                    <a16:creationId xmlns:a16="http://schemas.microsoft.com/office/drawing/2014/main" id="{33686201-3197-492E-B746-3B92EB504F23}"/>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3">
                <a:extLst>
                  <a:ext uri="{FF2B5EF4-FFF2-40B4-BE49-F238E27FC236}">
                    <a16:creationId xmlns:a16="http://schemas.microsoft.com/office/drawing/2014/main" id="{10754D20-B8A6-405B-AE9B-B66F1B7E505C}"/>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a:extLst>
                <a:ext uri="{FF2B5EF4-FFF2-40B4-BE49-F238E27FC236}">
                  <a16:creationId xmlns:a16="http://schemas.microsoft.com/office/drawing/2014/main" id="{D432CA14-2BB9-4ADB-B07F-644BE13336DD}"/>
                </a:ext>
              </a:extLst>
            </p:cNvPr>
            <p:cNvGrpSpPr/>
            <p:nvPr/>
          </p:nvGrpSpPr>
          <p:grpSpPr>
            <a:xfrm>
              <a:off x="782947" y="692112"/>
              <a:ext cx="10488694" cy="389711"/>
              <a:chOff x="1243831" y="2788919"/>
              <a:chExt cx="9644593" cy="698138"/>
            </a:xfrm>
          </p:grpSpPr>
          <p:sp>
            <p:nvSpPr>
              <p:cNvPr id="48" name="Rectangle 3">
                <a:extLst>
                  <a:ext uri="{FF2B5EF4-FFF2-40B4-BE49-F238E27FC236}">
                    <a16:creationId xmlns:a16="http://schemas.microsoft.com/office/drawing/2014/main" id="{6D79CB7E-3E3E-4D56-96FD-44147DB16747}"/>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3">
                <a:extLst>
                  <a:ext uri="{FF2B5EF4-FFF2-40B4-BE49-F238E27FC236}">
                    <a16:creationId xmlns:a16="http://schemas.microsoft.com/office/drawing/2014/main" id="{0AAF95E5-B084-4BB0-8B72-0FD5A52350B7}"/>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a:extLst>
              <a:ext uri="{FF2B5EF4-FFF2-40B4-BE49-F238E27FC236}">
                <a16:creationId xmlns:a16="http://schemas.microsoft.com/office/drawing/2014/main" id="{9A1E1C3B-D401-4FC4-B424-EBCB19D388F5}"/>
              </a:ext>
            </a:extLst>
          </p:cNvPr>
          <p:cNvGrpSpPr/>
          <p:nvPr userDrawn="1"/>
        </p:nvGrpSpPr>
        <p:grpSpPr>
          <a:xfrm>
            <a:off x="806519" y="1044441"/>
            <a:ext cx="10488694" cy="640080"/>
            <a:chOff x="782947" y="566928"/>
            <a:chExt cx="10488694" cy="640080"/>
          </a:xfrm>
        </p:grpSpPr>
        <p:grpSp>
          <p:nvGrpSpPr>
            <p:cNvPr id="53" name="Group 52">
              <a:extLst>
                <a:ext uri="{FF2B5EF4-FFF2-40B4-BE49-F238E27FC236}">
                  <a16:creationId xmlns:a16="http://schemas.microsoft.com/office/drawing/2014/main" id="{59158DB0-D458-4570-8C5A-65D648C410E2}"/>
                </a:ext>
              </a:extLst>
            </p:cNvPr>
            <p:cNvGrpSpPr/>
            <p:nvPr/>
          </p:nvGrpSpPr>
          <p:grpSpPr>
            <a:xfrm>
              <a:off x="1006142" y="566928"/>
              <a:ext cx="10042305" cy="640080"/>
              <a:chOff x="1006142" y="566928"/>
              <a:chExt cx="10042305" cy="640080"/>
            </a:xfrm>
          </p:grpSpPr>
          <p:sp>
            <p:nvSpPr>
              <p:cNvPr id="57" name="Rectangle 3">
                <a:extLst>
                  <a:ext uri="{FF2B5EF4-FFF2-40B4-BE49-F238E27FC236}">
                    <a16:creationId xmlns:a16="http://schemas.microsoft.com/office/drawing/2014/main" id="{3893D43B-59CF-4F6C-8723-D12DFCED416A}"/>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3">
                <a:extLst>
                  <a:ext uri="{FF2B5EF4-FFF2-40B4-BE49-F238E27FC236}">
                    <a16:creationId xmlns:a16="http://schemas.microsoft.com/office/drawing/2014/main" id="{903179A4-8F24-4E76-98B3-179185146362}"/>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65AF9255-1C02-4E61-864E-5FFACCCD870F}"/>
                </a:ext>
              </a:extLst>
            </p:cNvPr>
            <p:cNvGrpSpPr/>
            <p:nvPr/>
          </p:nvGrpSpPr>
          <p:grpSpPr>
            <a:xfrm>
              <a:off x="782947" y="692112"/>
              <a:ext cx="10488694" cy="389711"/>
              <a:chOff x="1243831" y="2788919"/>
              <a:chExt cx="9644593" cy="698138"/>
            </a:xfrm>
          </p:grpSpPr>
          <p:sp>
            <p:nvSpPr>
              <p:cNvPr id="55" name="Rectangle 3">
                <a:extLst>
                  <a:ext uri="{FF2B5EF4-FFF2-40B4-BE49-F238E27FC236}">
                    <a16:creationId xmlns:a16="http://schemas.microsoft.com/office/drawing/2014/main" id="{D5EB8208-5143-4460-943F-B2B38C8913CD}"/>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3">
                <a:extLst>
                  <a:ext uri="{FF2B5EF4-FFF2-40B4-BE49-F238E27FC236}">
                    <a16:creationId xmlns:a16="http://schemas.microsoft.com/office/drawing/2014/main" id="{97BE8489-2AB1-4146-AE0F-0C7167106643}"/>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Oval 59">
            <a:extLst>
              <a:ext uri="{FF2B5EF4-FFF2-40B4-BE49-F238E27FC236}">
                <a16:creationId xmlns:a16="http://schemas.microsoft.com/office/drawing/2014/main" id="{FA312CF6-0569-4A8A-810C-BC97F9E3C4B4}"/>
              </a:ext>
            </a:extLst>
          </p:cNvPr>
          <p:cNvSpPr/>
          <p:nvPr userDrawn="1"/>
        </p:nvSpPr>
        <p:spPr>
          <a:xfrm>
            <a:off x="11200811"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EC545154-23C7-4DEE-86FE-E843F84D5CE4}"/>
              </a:ext>
            </a:extLst>
          </p:cNvPr>
          <p:cNvSpPr/>
          <p:nvPr userDrawn="1"/>
        </p:nvSpPr>
        <p:spPr>
          <a:xfrm>
            <a:off x="351463"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950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3000"/>
                                        <p:tgtEl>
                                          <p:spTgt spid="22"/>
                                        </p:tgtEl>
                                      </p:cBhvr>
                                    </p:animEffect>
                                  </p:childTnLst>
                                </p:cTn>
                              </p:par>
                              <p:par>
                                <p:cTn id="8" presetID="42" presetClass="path" presetSubtype="0" accel="50000" decel="50000" fill="hold" nodeType="withEffect">
                                  <p:stCondLst>
                                    <p:cond delay="0"/>
                                  </p:stCondLst>
                                  <p:childTnLst>
                                    <p:animMotion origin="layout" path="M -3.95833E-6 -2.59259E-6 L -3.95833E-6 0.67894 " pathEditMode="relative" rAng="0" ptsTypes="AA">
                                      <p:cBhvr>
                                        <p:cTn id="9" dur="3000" fill="hold"/>
                                        <p:tgtEl>
                                          <p:spTgt spid="52"/>
                                        </p:tgtEl>
                                        <p:attrNameLst>
                                          <p:attrName>ppt_x</p:attrName>
                                          <p:attrName>ppt_y</p:attrName>
                                        </p:attrNameLst>
                                      </p:cBhvr>
                                      <p:rCtr x="0" y="3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C7DE3-94B2-4BD2-9A19-AF5C73C82461}"/>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D73CF8E-35F8-40C7-A92A-6F535CB3CA24}"/>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11/14/2020</a:t>
            </a:fld>
            <a:endParaRPr lang="en-US" dirty="0"/>
          </a:p>
        </p:txBody>
      </p:sp>
      <p:sp>
        <p:nvSpPr>
          <p:cNvPr id="4" name="Footer Placeholder 3">
            <a:extLst>
              <a:ext uri="{FF2B5EF4-FFF2-40B4-BE49-F238E27FC236}">
                <a16:creationId xmlns:a16="http://schemas.microsoft.com/office/drawing/2014/main" id="{50DF3195-FFF6-49E5-826E-9E36EF7CD1A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F40A112-8369-40CA-AF22-EC01E63A708A}"/>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1950158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30796-007A-4E5D-994D-FD503838E9BC}"/>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11/14/2020</a:t>
            </a:fld>
            <a:endParaRPr lang="en-US" dirty="0"/>
          </a:p>
        </p:txBody>
      </p:sp>
      <p:sp>
        <p:nvSpPr>
          <p:cNvPr id="3" name="Footer Placeholder 2">
            <a:extLst>
              <a:ext uri="{FF2B5EF4-FFF2-40B4-BE49-F238E27FC236}">
                <a16:creationId xmlns:a16="http://schemas.microsoft.com/office/drawing/2014/main" id="{137D99EE-89B5-459E-8352-02FD21D9E91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B86F6C5-577C-4495-98DD-FFF04439A920}"/>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1462086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6CDFA-6097-42F9-B036-D31D97009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ECBAA2-FC4D-4844-AA3C-7BF54A2CD5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338A60-843F-4FDC-8393-90005A879E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78278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07DE-6D38-400B-A3BE-73DE5E5F74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A48FC-A23B-4261-9488-41C7D4C922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85FB423-A84B-48A7-B286-4FFBE8513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985655-7B9D-4B4D-8E50-0BD3AC74A257}"/>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11/14/2020</a:t>
            </a:fld>
            <a:endParaRPr lang="en-US" dirty="0"/>
          </a:p>
        </p:txBody>
      </p:sp>
      <p:sp>
        <p:nvSpPr>
          <p:cNvPr id="6" name="Footer Placeholder 5">
            <a:extLst>
              <a:ext uri="{FF2B5EF4-FFF2-40B4-BE49-F238E27FC236}">
                <a16:creationId xmlns:a16="http://schemas.microsoft.com/office/drawing/2014/main" id="{C745BA95-1060-4E89-AC9C-E9F5563E00F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47D7851-6867-4844-8BBE-C404441FCD6C}"/>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334614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00374-11CF-424C-BAFC-DBE3E199E48D}"/>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114A57B-1412-4E43-9029-0602599398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366309-4218-4E2A-B75F-503C2B40C6BA}"/>
              </a:ext>
            </a:extLst>
          </p:cNvPr>
          <p:cNvSpPr>
            <a:spLocks noGrp="1"/>
          </p:cNvSpPr>
          <p:nvPr>
            <p:ph type="dt" sz="half" idx="10"/>
          </p:nvPr>
        </p:nvSpPr>
        <p:spPr>
          <a:xfrm>
            <a:off x="838200" y="6356350"/>
            <a:ext cx="2743200" cy="365125"/>
          </a:xfrm>
          <a:prstGeom prst="rect">
            <a:avLst/>
          </a:prstGeom>
        </p:spPr>
        <p:txBody>
          <a:bodyPr/>
          <a:lstStyle/>
          <a:p>
            <a:fld id="{4638D2DE-B0A8-4CB2-AEA3-496D1B020312}" type="datetimeFigureOut">
              <a:rPr lang="en-US" smtClean="0"/>
              <a:t>11/14/2020</a:t>
            </a:fld>
            <a:endParaRPr lang="en-US" dirty="0"/>
          </a:p>
        </p:txBody>
      </p:sp>
      <p:sp>
        <p:nvSpPr>
          <p:cNvPr id="5" name="Footer Placeholder 4">
            <a:extLst>
              <a:ext uri="{FF2B5EF4-FFF2-40B4-BE49-F238E27FC236}">
                <a16:creationId xmlns:a16="http://schemas.microsoft.com/office/drawing/2014/main" id="{E340103B-0DD7-4622-B77C-3A10C9F0AE4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A256EFE-5170-49B4-924A-736290629E33}"/>
              </a:ext>
            </a:extLst>
          </p:cNvPr>
          <p:cNvSpPr>
            <a:spLocks noGrp="1"/>
          </p:cNvSpPr>
          <p:nvPr>
            <p:ph type="sldNum" sz="quarter" idx="12"/>
          </p:nvPr>
        </p:nvSpPr>
        <p:spPr>
          <a:xfrm>
            <a:off x="8610600" y="6356350"/>
            <a:ext cx="2743200" cy="365125"/>
          </a:xfrm>
          <a:prstGeom prst="rect">
            <a:avLst/>
          </a:prstGeom>
        </p:spPr>
        <p:txBody>
          <a:bodyPr/>
          <a:lstStyle/>
          <a:p>
            <a:fld id="{BDBA8296-7754-4968-96F9-D72D80365B81}" type="slidenum">
              <a:rPr lang="en-US" smtClean="0"/>
              <a:t>‹#›</a:t>
            </a:fld>
            <a:endParaRPr lang="en-US" dirty="0"/>
          </a:p>
        </p:txBody>
      </p:sp>
    </p:spTree>
    <p:extLst>
      <p:ext uri="{BB962C8B-B14F-4D97-AF65-F5344CB8AC3E}">
        <p14:creationId xmlns:p14="http://schemas.microsoft.com/office/powerpoint/2010/main" val="795719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heme" Target="../theme/theme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030A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B902C3-D1D8-4331-8B1D-A6699FD132F3}"/>
              </a:ext>
            </a:extLst>
          </p:cNvPr>
          <p:cNvSpPr>
            <a:spLocks noGrp="1"/>
          </p:cNvSpPr>
          <p:nvPr>
            <p:ph type="title"/>
          </p:nvPr>
        </p:nvSpPr>
        <p:spPr>
          <a:xfrm>
            <a:off x="838200" y="365125"/>
            <a:ext cx="10515600" cy="1325563"/>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8066C9F-8426-4A9D-8C5D-8C4621E0DF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436111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Lst>
  <p:txStyles>
    <p:titleStyle>
      <a:lvl1pPr algn="l" defTabSz="914400" rtl="0" eaLnBrk="1" latinLnBrk="0" hangingPunct="1">
        <a:lnSpc>
          <a:spcPct val="90000"/>
        </a:lnSpc>
        <a:spcBef>
          <a:spcPct val="0"/>
        </a:spcBef>
        <a:buNone/>
        <a:defRPr sz="4400" b="1" kern="1200">
          <a:solidFill>
            <a:srgbClr val="FFFF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8pPr>
      <a:lvl9pPr marL="3943350" indent="-28575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B902C3-D1D8-4331-8B1D-A6699FD132F3}"/>
              </a:ext>
            </a:extLst>
          </p:cNvPr>
          <p:cNvSpPr>
            <a:spLocks noGrp="1"/>
          </p:cNvSpPr>
          <p:nvPr>
            <p:ph type="title"/>
          </p:nvPr>
        </p:nvSpPr>
        <p:spPr>
          <a:xfrm>
            <a:off x="838200" y="365125"/>
            <a:ext cx="10515600" cy="1325563"/>
          </a:xfrm>
          <a:prstGeom prst="rect">
            <a:avLst/>
          </a:prstGeom>
          <a:ln>
            <a:no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8066C9F-8426-4A9D-8C5D-8C4621E0DF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00399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Lst>
  <p:txStyles>
    <p:titleStyle>
      <a:lvl1pPr algn="l" defTabSz="914400" rtl="0" eaLnBrk="1" latinLnBrk="0" hangingPunct="1">
        <a:lnSpc>
          <a:spcPct val="90000"/>
        </a:lnSpc>
        <a:spcBef>
          <a:spcPct val="0"/>
        </a:spcBef>
        <a:buNone/>
        <a:defRPr sz="4400" b="1" kern="1200">
          <a:solidFill>
            <a:srgbClr val="FFFF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8pPr>
      <a:lvl9pPr marL="3943350" indent="-28575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redirect?q=https%3A%2F%2Fdiscoverthebook.org%2F&amp;redir_token=QUFFLUhqazk3dllYeDBGcHlzSGFRTUtTQ0hGZTM0TnJ4Z3xBQ3Jtc0ttYUdiQUNEZmhONFMzelZMOU0xWUMzQWRUZ3E3WjlTOTN3a3VkcGV2RzFXY0JtbWg2ODhZN1QwNUpGTXlwalI2VHhFRTR4a0UyRG44R3ZEaWpaRF9EVWdSaWFKeFZ2WXdsRkF6czcwS0phckJIODhyTQ%3D%3D&amp;v=Qn__u1rzkPc&amp;event=video_description" TargetMode="Externa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2878E-747D-4A79-B650-B9EB18472F15}"/>
              </a:ext>
            </a:extLst>
          </p:cNvPr>
          <p:cNvSpPr>
            <a:spLocks noGrp="1"/>
          </p:cNvSpPr>
          <p:nvPr>
            <p:ph type="ctrTitle"/>
          </p:nvPr>
        </p:nvSpPr>
        <p:spPr/>
        <p:txBody>
          <a:bodyPr>
            <a:normAutofit/>
          </a:bodyPr>
          <a:lstStyle/>
          <a:p>
            <a:r>
              <a:rPr lang="en-US" dirty="0"/>
              <a:t>Revelation 13, Beast Out of The Earth</a:t>
            </a:r>
          </a:p>
        </p:txBody>
      </p:sp>
      <p:sp>
        <p:nvSpPr>
          <p:cNvPr id="3" name="Subtitle 2">
            <a:extLst>
              <a:ext uri="{FF2B5EF4-FFF2-40B4-BE49-F238E27FC236}">
                <a16:creationId xmlns:a16="http://schemas.microsoft.com/office/drawing/2014/main" id="{6CC64F3A-A19D-4C02-A9AE-96429291B8E1}"/>
              </a:ext>
            </a:extLst>
          </p:cNvPr>
          <p:cNvSpPr>
            <a:spLocks noGrp="1"/>
          </p:cNvSpPr>
          <p:nvPr>
            <p:ph type="subTitle" idx="1"/>
          </p:nvPr>
        </p:nvSpPr>
        <p:spPr>
          <a:xfrm>
            <a:off x="1388918" y="4215102"/>
            <a:ext cx="9144000" cy="1655762"/>
          </a:xfrm>
        </p:spPr>
        <p:txBody>
          <a:bodyPr/>
          <a:lstStyle/>
          <a:p>
            <a:r>
              <a:rPr lang="en-US" dirty="0"/>
              <a:t>By,</a:t>
            </a:r>
          </a:p>
          <a:p>
            <a:r>
              <a:rPr lang="en-US"/>
              <a:t>Pastor Bob Rogers</a:t>
            </a:r>
            <a:endParaRPr lang="en-US" dirty="0"/>
          </a:p>
        </p:txBody>
      </p:sp>
    </p:spTree>
    <p:extLst>
      <p:ext uri="{BB962C8B-B14F-4D97-AF65-F5344CB8AC3E}">
        <p14:creationId xmlns:p14="http://schemas.microsoft.com/office/powerpoint/2010/main" val="3077560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1AC0-6984-4D54-A83F-CB93CE3AE0B6}"/>
              </a:ext>
            </a:extLst>
          </p:cNvPr>
          <p:cNvSpPr>
            <a:spLocks noGrp="1"/>
          </p:cNvSpPr>
          <p:nvPr>
            <p:ph type="title"/>
          </p:nvPr>
        </p:nvSpPr>
        <p:spPr/>
        <p:txBody>
          <a:bodyPr/>
          <a:lstStyle/>
          <a:p>
            <a:r>
              <a:rPr lang="en-US" dirty="0"/>
              <a:t>Beast Out of The Earth</a:t>
            </a:r>
          </a:p>
        </p:txBody>
      </p:sp>
      <p:sp>
        <p:nvSpPr>
          <p:cNvPr id="3" name="Content Placeholder 2">
            <a:extLst>
              <a:ext uri="{FF2B5EF4-FFF2-40B4-BE49-F238E27FC236}">
                <a16:creationId xmlns:a16="http://schemas.microsoft.com/office/drawing/2014/main" id="{C2621231-6603-4976-ACBB-AAC2E5A30BCB}"/>
              </a:ext>
            </a:extLst>
          </p:cNvPr>
          <p:cNvSpPr>
            <a:spLocks noGrp="1"/>
          </p:cNvSpPr>
          <p:nvPr>
            <p:ph idx="1"/>
          </p:nvPr>
        </p:nvSpPr>
        <p:spPr/>
        <p:txBody>
          <a:bodyPr>
            <a:normAutofit fontScale="92500" lnSpcReduction="20000"/>
          </a:bodyPr>
          <a:lstStyle/>
          <a:p>
            <a:r>
              <a:rPr lang="en-US" dirty="0"/>
              <a:t>After the Apostle John had seen and described the “Beast” that came up out of the SEA, he saw another “Beast” come up out of the EARTH. </a:t>
            </a:r>
          </a:p>
          <a:p>
            <a:r>
              <a:rPr lang="en-US" dirty="0"/>
              <a:t>This “Second Beast,” while John does not say it was a lamb, had “Two Horns” “like a lamb,” that is, it was LAMB-LIKE. </a:t>
            </a:r>
          </a:p>
          <a:p>
            <a:r>
              <a:rPr lang="en-US" dirty="0"/>
              <a:t>Because of this resemblance many claim that the “Second Beast” is the Antichrist, for Antichrist is supposed to imitate Christ. </a:t>
            </a:r>
          </a:p>
          <a:p>
            <a:r>
              <a:rPr lang="en-US" dirty="0"/>
              <a:t>While the LAMB (Christ) is mentioned in the Book of Revelation 22 times, the description given of Him in chapter </a:t>
            </a:r>
            <a:r>
              <a:rPr lang="en-US" dirty="0">
                <a:solidFill>
                  <a:srgbClr val="FFC000"/>
                </a:solidFill>
              </a:rPr>
              <a:t>5:6</a:t>
            </a:r>
            <a:r>
              <a:rPr lang="en-US" dirty="0"/>
              <a:t>, is that of a lamb having </a:t>
            </a:r>
            <a:r>
              <a:rPr lang="en-US" dirty="0">
                <a:solidFill>
                  <a:srgbClr val="FFC000"/>
                </a:solidFill>
              </a:rPr>
              <a:t>“SEVEN HORNS” and not “TWO.” </a:t>
            </a:r>
          </a:p>
          <a:p>
            <a:r>
              <a:rPr lang="en-US" dirty="0"/>
              <a:t>This differentiates Him from the “lamb-like Beast” that comes up out of the earth, who, though he is “lamb-like in appearance SPEAKS AS A DRAGON.”</a:t>
            </a:r>
          </a:p>
        </p:txBody>
      </p:sp>
    </p:spTree>
    <p:extLst>
      <p:ext uri="{BB962C8B-B14F-4D97-AF65-F5344CB8AC3E}">
        <p14:creationId xmlns:p14="http://schemas.microsoft.com/office/powerpoint/2010/main" val="1819773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6D2F5-32BB-451E-81A0-D0799751FCAE}"/>
              </a:ext>
            </a:extLst>
          </p:cNvPr>
          <p:cNvSpPr>
            <a:spLocks noGrp="1"/>
          </p:cNvSpPr>
          <p:nvPr>
            <p:ph type="title"/>
          </p:nvPr>
        </p:nvSpPr>
        <p:spPr/>
        <p:txBody>
          <a:bodyPr/>
          <a:lstStyle/>
          <a:p>
            <a:r>
              <a:rPr lang="en-US" dirty="0"/>
              <a:t>Beast Out of The Earth</a:t>
            </a:r>
          </a:p>
        </p:txBody>
      </p:sp>
      <p:sp>
        <p:nvSpPr>
          <p:cNvPr id="3" name="Content Placeholder 2">
            <a:extLst>
              <a:ext uri="{FF2B5EF4-FFF2-40B4-BE49-F238E27FC236}">
                <a16:creationId xmlns:a16="http://schemas.microsoft.com/office/drawing/2014/main" id="{A79AE239-727B-4BBF-ADBB-2C26EEE5BCCE}"/>
              </a:ext>
            </a:extLst>
          </p:cNvPr>
          <p:cNvSpPr>
            <a:spLocks noGrp="1"/>
          </p:cNvSpPr>
          <p:nvPr>
            <p:ph idx="1"/>
          </p:nvPr>
        </p:nvSpPr>
        <p:spPr/>
        <p:txBody>
          <a:bodyPr>
            <a:normAutofit fontScale="85000" lnSpcReduction="20000"/>
          </a:bodyPr>
          <a:lstStyle/>
          <a:p>
            <a:r>
              <a:rPr lang="en-US" dirty="0"/>
              <a:t>The “Second Beast” has a name. He is called the “FALSE PROPHET” three times. </a:t>
            </a:r>
          </a:p>
          <a:p>
            <a:r>
              <a:rPr lang="en-US" dirty="0"/>
              <a:t>First in chapter </a:t>
            </a:r>
            <a:r>
              <a:rPr lang="en-US" dirty="0">
                <a:solidFill>
                  <a:srgbClr val="FFC000"/>
                </a:solidFill>
              </a:rPr>
              <a:t>16:13</a:t>
            </a:r>
            <a:r>
              <a:rPr lang="en-US" dirty="0"/>
              <a:t>, then in chapter </a:t>
            </a:r>
            <a:r>
              <a:rPr lang="en-US" dirty="0">
                <a:solidFill>
                  <a:srgbClr val="FFC000"/>
                </a:solidFill>
              </a:rPr>
              <a:t>19:20</a:t>
            </a:r>
            <a:r>
              <a:rPr lang="en-US" dirty="0"/>
              <a:t>, and again in chapter </a:t>
            </a:r>
            <a:r>
              <a:rPr lang="en-US" dirty="0">
                <a:solidFill>
                  <a:srgbClr val="FFC000"/>
                </a:solidFill>
              </a:rPr>
              <a:t>20:10.</a:t>
            </a:r>
            <a:r>
              <a:rPr lang="en-US" dirty="0"/>
              <a:t> </a:t>
            </a:r>
          </a:p>
          <a:p>
            <a:r>
              <a:rPr lang="en-US" dirty="0"/>
              <a:t>Twice he is associated with the “First Beast” (Antichrist) and once with the “Dragon” (Satan) and the “First Beast,” and as they are PERSONS so must he be. </a:t>
            </a:r>
          </a:p>
          <a:p>
            <a:r>
              <a:rPr lang="en-US" dirty="0"/>
              <a:t>The fact that he is called the “False Prophet” is proof that he is not the “Antichrist.” </a:t>
            </a:r>
          </a:p>
          <a:p>
            <a:r>
              <a:rPr lang="en-US" dirty="0"/>
              <a:t>Jesus had a </a:t>
            </a:r>
            <a:r>
              <a:rPr lang="en-US" dirty="0" err="1"/>
              <a:t>foreview</a:t>
            </a:r>
            <a:r>
              <a:rPr lang="en-US" dirty="0"/>
              <a:t> of him when He said—“There shall arise ‘FALSE CHRISTS’ and ‘FALSE PROPHETS,’ and shall show GREAT SIGNS AND WONDERS: insomuch that, if it were possible they shall deceive the very elect.” </a:t>
            </a:r>
            <a:r>
              <a:rPr lang="en-US" dirty="0">
                <a:solidFill>
                  <a:srgbClr val="FFC000"/>
                </a:solidFill>
              </a:rPr>
              <a:t>Matt. 24:24</a:t>
            </a:r>
            <a:r>
              <a:rPr lang="en-US" dirty="0"/>
              <a:t>. </a:t>
            </a:r>
          </a:p>
          <a:p>
            <a:r>
              <a:rPr lang="en-US" dirty="0"/>
              <a:t>Here Jesus differentiates between “FALSE CHRISTS” and “FALSE PROPHETS,” therefore the “ANTICHRIST” and the “FALSE PROPHET” cannot be the same.</a:t>
            </a:r>
          </a:p>
        </p:txBody>
      </p:sp>
    </p:spTree>
    <p:extLst>
      <p:ext uri="{BB962C8B-B14F-4D97-AF65-F5344CB8AC3E}">
        <p14:creationId xmlns:p14="http://schemas.microsoft.com/office/powerpoint/2010/main" val="64298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6D2F5-32BB-451E-81A0-D0799751FCAE}"/>
              </a:ext>
            </a:extLst>
          </p:cNvPr>
          <p:cNvSpPr>
            <a:spLocks noGrp="1"/>
          </p:cNvSpPr>
          <p:nvPr>
            <p:ph type="title"/>
          </p:nvPr>
        </p:nvSpPr>
        <p:spPr/>
        <p:txBody>
          <a:bodyPr/>
          <a:lstStyle/>
          <a:p>
            <a:r>
              <a:rPr lang="en-US" dirty="0"/>
              <a:t>Beast Out of The Earth</a:t>
            </a:r>
          </a:p>
        </p:txBody>
      </p:sp>
      <p:sp>
        <p:nvSpPr>
          <p:cNvPr id="3" name="Content Placeholder 2">
            <a:extLst>
              <a:ext uri="{FF2B5EF4-FFF2-40B4-BE49-F238E27FC236}">
                <a16:creationId xmlns:a16="http://schemas.microsoft.com/office/drawing/2014/main" id="{A79AE239-727B-4BBF-ADBB-2C26EEE5BCCE}"/>
              </a:ext>
            </a:extLst>
          </p:cNvPr>
          <p:cNvSpPr>
            <a:spLocks noGrp="1"/>
          </p:cNvSpPr>
          <p:nvPr>
            <p:ph idx="1"/>
          </p:nvPr>
        </p:nvSpPr>
        <p:spPr/>
        <p:txBody>
          <a:bodyPr>
            <a:normAutofit fontScale="85000" lnSpcReduction="10000"/>
          </a:bodyPr>
          <a:lstStyle/>
          <a:p>
            <a:r>
              <a:rPr lang="en-US" dirty="0"/>
              <a:t>In the “Dragon,” the “Beast,” and the “False Prophet,” we have the “SATANIC TRINITY,” Satan’s imitation of the “Divine Trinity.” </a:t>
            </a:r>
          </a:p>
          <a:p>
            <a:r>
              <a:rPr lang="en-US" dirty="0"/>
              <a:t>In the unseen and invisible “Dragon” we have the FATHER (the ANTI-GOD). </a:t>
            </a:r>
          </a:p>
          <a:p>
            <a:r>
              <a:rPr lang="en-US" dirty="0"/>
              <a:t>In the “Beast” we have the “SON OF PERDITION” (the ANTI-CHRIST), begotten of the Dragon, who appears on the earth, dies, and is resurrected, and to whom is given a throne by his Father the Dragon. </a:t>
            </a:r>
          </a:p>
          <a:p>
            <a:r>
              <a:rPr lang="en-US" dirty="0"/>
              <a:t>In the “False Prophet” we have the “ANTI-SPIRIT,” who proceeds from the “Dragon Father” and “Dragon Son,” and whose speech is like the Dragon’s. </a:t>
            </a:r>
          </a:p>
          <a:p>
            <a:r>
              <a:rPr lang="en-US" dirty="0"/>
              <a:t>The “Dragon” then will be the “ANTI-GOD,” the “Beast” the “ANTI-CHRIST,” and the “False Prophet” the “ANTI-SPIRIT,” and the fact that all three are cast ALIVE into the “Lake of Fire” (</a:t>
            </a:r>
            <a:r>
              <a:rPr lang="en-US" dirty="0">
                <a:solidFill>
                  <a:srgbClr val="FFC000"/>
                </a:solidFill>
              </a:rPr>
              <a:t>Rev. 20:10</a:t>
            </a:r>
            <a:r>
              <a:rPr lang="en-US" dirty="0"/>
              <a:t>) is proof that they together form a “Triumvirate” which we may well call—“THE SATANIC TRINITY.”</a:t>
            </a:r>
          </a:p>
        </p:txBody>
      </p:sp>
    </p:spTree>
    <p:extLst>
      <p:ext uri="{BB962C8B-B14F-4D97-AF65-F5344CB8AC3E}">
        <p14:creationId xmlns:p14="http://schemas.microsoft.com/office/powerpoint/2010/main" val="2075640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6D2F5-32BB-451E-81A0-D0799751FCAE}"/>
              </a:ext>
            </a:extLst>
          </p:cNvPr>
          <p:cNvSpPr>
            <a:spLocks noGrp="1"/>
          </p:cNvSpPr>
          <p:nvPr>
            <p:ph type="title"/>
          </p:nvPr>
        </p:nvSpPr>
        <p:spPr/>
        <p:txBody>
          <a:bodyPr/>
          <a:lstStyle/>
          <a:p>
            <a:r>
              <a:rPr lang="en-US" dirty="0"/>
              <a:t>Beast Out of The Earth</a:t>
            </a:r>
          </a:p>
        </p:txBody>
      </p:sp>
      <p:sp>
        <p:nvSpPr>
          <p:cNvPr id="3" name="Content Placeholder 2">
            <a:extLst>
              <a:ext uri="{FF2B5EF4-FFF2-40B4-BE49-F238E27FC236}">
                <a16:creationId xmlns:a16="http://schemas.microsoft.com/office/drawing/2014/main" id="{A79AE239-727B-4BBF-ADBB-2C26EEE5BCCE}"/>
              </a:ext>
            </a:extLst>
          </p:cNvPr>
          <p:cNvSpPr>
            <a:spLocks noGrp="1"/>
          </p:cNvSpPr>
          <p:nvPr>
            <p:ph idx="1"/>
          </p:nvPr>
        </p:nvSpPr>
        <p:spPr/>
        <p:txBody>
          <a:bodyPr>
            <a:normAutofit fontScale="85000" lnSpcReduction="20000"/>
          </a:bodyPr>
          <a:lstStyle/>
          <a:p>
            <a:r>
              <a:rPr lang="en-US" dirty="0"/>
              <a:t>Again the “Antichrist” is to be a KING and rule over a KINGDOM. </a:t>
            </a:r>
          </a:p>
          <a:p>
            <a:r>
              <a:rPr lang="en-US" dirty="0"/>
              <a:t>He will accept the “Kingdoms of this world” that Satan offered Christ, and that Christ refused. </a:t>
            </a:r>
            <a:r>
              <a:rPr lang="en-US" dirty="0">
                <a:solidFill>
                  <a:srgbClr val="FFC000"/>
                </a:solidFill>
              </a:rPr>
              <a:t>Matt. 4:8–10</a:t>
            </a:r>
            <a:r>
              <a:rPr lang="en-US" dirty="0"/>
              <a:t>. </a:t>
            </a:r>
          </a:p>
          <a:p>
            <a:r>
              <a:rPr lang="en-US" dirty="0"/>
              <a:t>He will also EXALT himself, and claim to be God. </a:t>
            </a:r>
            <a:r>
              <a:rPr lang="en-US" dirty="0">
                <a:solidFill>
                  <a:srgbClr val="FFC000"/>
                </a:solidFill>
              </a:rPr>
              <a:t>2 Thess. 2:4</a:t>
            </a:r>
            <a:r>
              <a:rPr lang="en-US" dirty="0"/>
              <a:t>. </a:t>
            </a:r>
          </a:p>
          <a:p>
            <a:r>
              <a:rPr lang="en-US" dirty="0"/>
              <a:t>But the “False Prophet” is not a King, He does not exalt himself, he exalts the “First Beast” (Antichrist). </a:t>
            </a:r>
          </a:p>
          <a:p>
            <a:r>
              <a:rPr lang="en-US" dirty="0"/>
              <a:t>His relation to the “First Beast” is the same as the Holy Spirit’s relation to Christ. </a:t>
            </a:r>
          </a:p>
          <a:p>
            <a:r>
              <a:rPr lang="en-US" dirty="0"/>
              <a:t>He </a:t>
            </a:r>
            <a:r>
              <a:rPr lang="en-US" dirty="0" err="1"/>
              <a:t>causeth</a:t>
            </a:r>
            <a:r>
              <a:rPr lang="en-US" dirty="0"/>
              <a:t> the earth and them which dwell therein to worship the “First Beast.” </a:t>
            </a:r>
          </a:p>
          <a:p>
            <a:r>
              <a:rPr lang="en-US" dirty="0"/>
              <a:t>He also has power to give life, and in this he imitates the Holy Spirit. </a:t>
            </a:r>
          </a:p>
          <a:p>
            <a:r>
              <a:rPr lang="en-US" dirty="0"/>
              <a:t>And as the followers of Christ are sealed by the Holy Spirit until the “Day of Redemption” (</a:t>
            </a:r>
            <a:r>
              <a:rPr lang="en-US" dirty="0">
                <a:solidFill>
                  <a:srgbClr val="FFC000"/>
                </a:solidFill>
              </a:rPr>
              <a:t>Eph. 4:30</a:t>
            </a:r>
            <a:r>
              <a:rPr lang="en-US" dirty="0"/>
              <a:t>); so, the followers of Antichrist shall be sealed by the False Prophet until the “Day of Perdition.” </a:t>
            </a:r>
            <a:r>
              <a:rPr lang="en-US" dirty="0">
                <a:solidFill>
                  <a:srgbClr val="FFC000"/>
                </a:solidFill>
              </a:rPr>
              <a:t>Rev. 13:16–17</a:t>
            </a:r>
            <a:r>
              <a:rPr lang="en-US" dirty="0"/>
              <a:t>.</a:t>
            </a:r>
          </a:p>
        </p:txBody>
      </p:sp>
    </p:spTree>
    <p:extLst>
      <p:ext uri="{BB962C8B-B14F-4D97-AF65-F5344CB8AC3E}">
        <p14:creationId xmlns:p14="http://schemas.microsoft.com/office/powerpoint/2010/main" val="163994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AFB649B-B683-47B6-9CF3-7D06D708C1C1}"/>
              </a:ext>
            </a:extLst>
          </p:cNvPr>
          <p:cNvGrpSpPr/>
          <p:nvPr/>
        </p:nvGrpSpPr>
        <p:grpSpPr>
          <a:xfrm>
            <a:off x="973860" y="643272"/>
            <a:ext cx="10106865" cy="5840260"/>
            <a:chOff x="973860" y="643272"/>
            <a:chExt cx="10106865" cy="5304392"/>
          </a:xfrm>
        </p:grpSpPr>
        <p:sp>
          <p:nvSpPr>
            <p:cNvPr id="19" name="Rectangle 17">
              <a:extLst>
                <a:ext uri="{FF2B5EF4-FFF2-40B4-BE49-F238E27FC236}">
                  <a16:creationId xmlns:a16="http://schemas.microsoft.com/office/drawing/2014/main" id="{D212DEE1-E10B-49AB-8CFC-4D468E3FC393}"/>
                </a:ext>
              </a:extLst>
            </p:cNvPr>
            <p:cNvSpPr/>
            <p:nvPr/>
          </p:nvSpPr>
          <p:spPr>
            <a:xfrm>
              <a:off x="973860" y="643272"/>
              <a:ext cx="10106865"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gradFill>
              <a:gsLst>
                <a:gs pos="74000">
                  <a:srgbClr val="FFC000"/>
                </a:gs>
                <a:gs pos="14000">
                  <a:srgbClr val="FFC000"/>
                </a:gs>
                <a:gs pos="48000">
                  <a:srgbClr val="BFBC42"/>
                </a:gs>
                <a:gs pos="65000">
                  <a:srgbClr val="DCBE3C"/>
                </a:gs>
                <a:gs pos="91000">
                  <a:srgbClr val="FFC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AE89F8-BE20-406E-940D-10B8F97993DB}"/>
                </a:ext>
              </a:extLst>
            </p:cNvPr>
            <p:cNvSpPr/>
            <p:nvPr/>
          </p:nvSpPr>
          <p:spPr>
            <a:xfrm>
              <a:off x="1143553" y="649293"/>
              <a:ext cx="9750670"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B396119-4937-4A4C-8952-75264BA1EF69}"/>
              </a:ext>
            </a:extLst>
          </p:cNvPr>
          <p:cNvGrpSpPr/>
          <p:nvPr/>
        </p:nvGrpSpPr>
        <p:grpSpPr>
          <a:xfrm>
            <a:off x="782947" y="374468"/>
            <a:ext cx="10488694" cy="640080"/>
            <a:chOff x="782947" y="566928"/>
            <a:chExt cx="10488694" cy="640080"/>
          </a:xfrm>
        </p:grpSpPr>
        <p:grpSp>
          <p:nvGrpSpPr>
            <p:cNvPr id="9" name="Group 8">
              <a:extLst>
                <a:ext uri="{FF2B5EF4-FFF2-40B4-BE49-F238E27FC236}">
                  <a16:creationId xmlns:a16="http://schemas.microsoft.com/office/drawing/2014/main" id="{CB5EBFF9-D9C7-41BB-BE8E-2F44AC53BA36}"/>
                </a:ext>
              </a:extLst>
            </p:cNvPr>
            <p:cNvGrpSpPr/>
            <p:nvPr/>
          </p:nvGrpSpPr>
          <p:grpSpPr>
            <a:xfrm>
              <a:off x="1006142" y="566928"/>
              <a:ext cx="10042305" cy="640080"/>
              <a:chOff x="1006142" y="566928"/>
              <a:chExt cx="10042305" cy="640080"/>
            </a:xfrm>
          </p:grpSpPr>
          <p:sp>
            <p:nvSpPr>
              <p:cNvPr id="5" name="Rectangle 3">
                <a:extLst>
                  <a:ext uri="{FF2B5EF4-FFF2-40B4-BE49-F238E27FC236}">
                    <a16:creationId xmlns:a16="http://schemas.microsoft.com/office/drawing/2014/main" id="{2D95E79B-E2E4-41D2-A6FD-355F479F4CAD}"/>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2C6FB5E-C3E2-44C0-82F0-ADF8AD14317F}"/>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C5C238B1-7798-4BCF-BBA5-155A0302CEDA}"/>
                </a:ext>
              </a:extLst>
            </p:cNvPr>
            <p:cNvGrpSpPr/>
            <p:nvPr/>
          </p:nvGrpSpPr>
          <p:grpSpPr>
            <a:xfrm>
              <a:off x="782947" y="692112"/>
              <a:ext cx="10488694" cy="389711"/>
              <a:chOff x="1243831" y="2788919"/>
              <a:chExt cx="9644593" cy="698138"/>
            </a:xfrm>
          </p:grpSpPr>
          <p:sp>
            <p:nvSpPr>
              <p:cNvPr id="6" name="Rectangle 3">
                <a:extLst>
                  <a:ext uri="{FF2B5EF4-FFF2-40B4-BE49-F238E27FC236}">
                    <a16:creationId xmlns:a16="http://schemas.microsoft.com/office/drawing/2014/main" id="{0F9D6FB4-87A1-40B9-8E92-A95BB58BE1E4}"/>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a:extLst>
                  <a:ext uri="{FF2B5EF4-FFF2-40B4-BE49-F238E27FC236}">
                    <a16:creationId xmlns:a16="http://schemas.microsoft.com/office/drawing/2014/main" id="{3762BD78-ECEB-468D-B7F5-C6630875FF4C}"/>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a:extLst>
              <a:ext uri="{FF2B5EF4-FFF2-40B4-BE49-F238E27FC236}">
                <a16:creationId xmlns:a16="http://schemas.microsoft.com/office/drawing/2014/main" id="{0B4B0171-EB78-4296-A119-E3650E78BAAD}"/>
              </a:ext>
            </a:extLst>
          </p:cNvPr>
          <p:cNvGrpSpPr/>
          <p:nvPr/>
        </p:nvGrpSpPr>
        <p:grpSpPr>
          <a:xfrm>
            <a:off x="806519" y="1044441"/>
            <a:ext cx="10488694" cy="640080"/>
            <a:chOff x="782947" y="566928"/>
            <a:chExt cx="10488694" cy="640080"/>
          </a:xfrm>
        </p:grpSpPr>
        <p:grpSp>
          <p:nvGrpSpPr>
            <p:cNvPr id="12" name="Group 11">
              <a:extLst>
                <a:ext uri="{FF2B5EF4-FFF2-40B4-BE49-F238E27FC236}">
                  <a16:creationId xmlns:a16="http://schemas.microsoft.com/office/drawing/2014/main" id="{468B24E6-B69F-4722-8442-26DDAF2F8132}"/>
                </a:ext>
              </a:extLst>
            </p:cNvPr>
            <p:cNvGrpSpPr/>
            <p:nvPr/>
          </p:nvGrpSpPr>
          <p:grpSpPr>
            <a:xfrm>
              <a:off x="1006142" y="566928"/>
              <a:ext cx="10042305" cy="640080"/>
              <a:chOff x="1006142" y="566928"/>
              <a:chExt cx="10042305" cy="640080"/>
            </a:xfrm>
          </p:grpSpPr>
          <p:sp>
            <p:nvSpPr>
              <p:cNvPr id="16" name="Rectangle 3">
                <a:extLst>
                  <a:ext uri="{FF2B5EF4-FFF2-40B4-BE49-F238E27FC236}">
                    <a16:creationId xmlns:a16="http://schemas.microsoft.com/office/drawing/2014/main" id="{318FABE8-E03A-4DE5-9C55-88561AB0568F}"/>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
                <a:extLst>
                  <a:ext uri="{FF2B5EF4-FFF2-40B4-BE49-F238E27FC236}">
                    <a16:creationId xmlns:a16="http://schemas.microsoft.com/office/drawing/2014/main" id="{5EA3FEEA-E0EB-4ABD-AA9B-E8C24B51A095}"/>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A535349-71DC-4AA0-94F2-F5AD9DA535AF}"/>
                </a:ext>
              </a:extLst>
            </p:cNvPr>
            <p:cNvGrpSpPr/>
            <p:nvPr/>
          </p:nvGrpSpPr>
          <p:grpSpPr>
            <a:xfrm>
              <a:off x="782947" y="692112"/>
              <a:ext cx="10488694" cy="389711"/>
              <a:chOff x="1243831" y="2788919"/>
              <a:chExt cx="9644593" cy="698138"/>
            </a:xfrm>
          </p:grpSpPr>
          <p:sp>
            <p:nvSpPr>
              <p:cNvPr id="14" name="Rectangle 3">
                <a:extLst>
                  <a:ext uri="{FF2B5EF4-FFF2-40B4-BE49-F238E27FC236}">
                    <a16:creationId xmlns:a16="http://schemas.microsoft.com/office/drawing/2014/main" id="{CF112628-176D-4B3F-B875-047C2F52CBD4}"/>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a:extLst>
                  <a:ext uri="{FF2B5EF4-FFF2-40B4-BE49-F238E27FC236}">
                    <a16:creationId xmlns:a16="http://schemas.microsoft.com/office/drawing/2014/main" id="{7E2F8F45-6C86-4614-B328-0D3AE50B2EEB}"/>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TextBox 20">
            <a:extLst>
              <a:ext uri="{FF2B5EF4-FFF2-40B4-BE49-F238E27FC236}">
                <a16:creationId xmlns:a16="http://schemas.microsoft.com/office/drawing/2014/main" id="{ADB5D1CF-0A03-49A4-8FED-AD89B4A8A671}"/>
              </a:ext>
            </a:extLst>
          </p:cNvPr>
          <p:cNvSpPr txBox="1"/>
          <p:nvPr/>
        </p:nvSpPr>
        <p:spPr>
          <a:xfrm>
            <a:off x="1349829" y="1014548"/>
            <a:ext cx="9318171" cy="4401205"/>
          </a:xfrm>
          <a:prstGeom prst="rect">
            <a:avLst/>
          </a:prstGeom>
          <a:noFill/>
        </p:spPr>
        <p:txBody>
          <a:bodyPr wrap="square" rtlCol="0">
            <a:spAutoFit/>
          </a:bodyPr>
          <a:lstStyle/>
          <a:p>
            <a:r>
              <a:rPr lang="en-US" sz="2800" dirty="0">
                <a:latin typeface="Lucida Calligraphy" panose="03010101010101010101" pitchFamily="66" charset="0"/>
              </a:rPr>
              <a:t>Revelation 13:13–14 (AV)</a:t>
            </a:r>
          </a:p>
          <a:p>
            <a:r>
              <a:rPr lang="en-US" sz="2800" dirty="0">
                <a:latin typeface="Lucida Calligraphy" panose="03010101010101010101" pitchFamily="66" charset="0"/>
              </a:rPr>
              <a:t>13 And he doeth great wonders, so that he maketh fire come down from heaven on the earth in the sight of men, </a:t>
            </a:r>
          </a:p>
          <a:p>
            <a:r>
              <a:rPr lang="en-US" sz="2800" dirty="0">
                <a:latin typeface="Lucida Calligraphy" panose="03010101010101010101" pitchFamily="66" charset="0"/>
              </a:rPr>
              <a:t>14 And deceiveth them that dwell on the earth by the means of those miracles which he had power to do in the sight of the beast; saying to them that dwell on the earth, that they should make an image to the beast, which had the wound by a sword, and did live.</a:t>
            </a:r>
          </a:p>
        </p:txBody>
      </p:sp>
      <p:sp>
        <p:nvSpPr>
          <p:cNvPr id="22" name="Oval 21">
            <a:extLst>
              <a:ext uri="{FF2B5EF4-FFF2-40B4-BE49-F238E27FC236}">
                <a16:creationId xmlns:a16="http://schemas.microsoft.com/office/drawing/2014/main" id="{68E1068F-F68F-4296-8A2E-E06E9ECD2314}"/>
              </a:ext>
            </a:extLst>
          </p:cNvPr>
          <p:cNvSpPr/>
          <p:nvPr/>
        </p:nvSpPr>
        <p:spPr>
          <a:xfrm>
            <a:off x="11200811"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E5E1097-1334-49CA-96AE-2C63D8D37042}"/>
              </a:ext>
            </a:extLst>
          </p:cNvPr>
          <p:cNvSpPr/>
          <p:nvPr/>
        </p:nvSpPr>
        <p:spPr>
          <a:xfrm>
            <a:off x="351463"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26431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30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3000"/>
                                        <p:tgtEl>
                                          <p:spTgt spid="21"/>
                                        </p:tgtEl>
                                      </p:cBhvr>
                                    </p:animEffect>
                                  </p:childTnLst>
                                </p:cTn>
                              </p:par>
                              <p:par>
                                <p:cTn id="11" presetID="42" presetClass="path" presetSubtype="0" accel="50000" decel="50000" fill="hold" nodeType="withEffect">
                                  <p:stCondLst>
                                    <p:cond delay="0"/>
                                  </p:stCondLst>
                                  <p:childTnLst>
                                    <p:animMotion origin="layout" path="M -3.95833E-6 -2.59259E-6 L -3.95833E-6 0.67894 " pathEditMode="relative" rAng="0" ptsTypes="AA">
                                      <p:cBhvr>
                                        <p:cTn id="12" dur="3000" fill="hold"/>
                                        <p:tgtEl>
                                          <p:spTgt spid="11"/>
                                        </p:tgtEl>
                                        <p:attrNameLst>
                                          <p:attrName>ppt_x</p:attrName>
                                          <p:attrName>ppt_y</p:attrName>
                                        </p:attrNameLst>
                                      </p:cBhvr>
                                      <p:rCtr x="0" y="3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CB1C8-D128-4ECC-92EA-37EEF90C047D}"/>
              </a:ext>
            </a:extLst>
          </p:cNvPr>
          <p:cNvSpPr>
            <a:spLocks noGrp="1"/>
          </p:cNvSpPr>
          <p:nvPr>
            <p:ph type="title"/>
          </p:nvPr>
        </p:nvSpPr>
        <p:spPr/>
        <p:txBody>
          <a:bodyPr/>
          <a:lstStyle/>
          <a:p>
            <a:r>
              <a:rPr lang="en-US" dirty="0"/>
              <a:t>The Miracle Worker</a:t>
            </a:r>
          </a:p>
        </p:txBody>
      </p:sp>
      <p:sp>
        <p:nvSpPr>
          <p:cNvPr id="3" name="Content Placeholder 2">
            <a:extLst>
              <a:ext uri="{FF2B5EF4-FFF2-40B4-BE49-F238E27FC236}">
                <a16:creationId xmlns:a16="http://schemas.microsoft.com/office/drawing/2014/main" id="{D2E0A64A-EBC1-4412-8C57-3D9FF65D5EAC}"/>
              </a:ext>
            </a:extLst>
          </p:cNvPr>
          <p:cNvSpPr>
            <a:spLocks noGrp="1"/>
          </p:cNvSpPr>
          <p:nvPr>
            <p:ph idx="1"/>
          </p:nvPr>
        </p:nvSpPr>
        <p:spPr/>
        <p:txBody>
          <a:bodyPr>
            <a:normAutofit fontScale="92500" lnSpcReduction="20000"/>
          </a:bodyPr>
          <a:lstStyle/>
          <a:p>
            <a:r>
              <a:rPr lang="en-US" dirty="0"/>
              <a:t>The False Prophet will be a “Miracle Worker.” </a:t>
            </a:r>
          </a:p>
          <a:p>
            <a:r>
              <a:rPr lang="en-US" dirty="0"/>
              <a:t>While Jesus was a “miracle worker,” He did all His mighty works in the “power” of the Holy Spirit. </a:t>
            </a:r>
            <a:r>
              <a:rPr lang="en-US" dirty="0">
                <a:solidFill>
                  <a:srgbClr val="FFC000"/>
                </a:solidFill>
              </a:rPr>
              <a:t>Acts 10:38</a:t>
            </a:r>
            <a:r>
              <a:rPr lang="en-US" dirty="0"/>
              <a:t>. </a:t>
            </a:r>
          </a:p>
          <a:p>
            <a:r>
              <a:rPr lang="en-US" dirty="0"/>
              <a:t>Among the miracles that the False Prophet will perform he will bring down FIRE FROM HEAVEN. </a:t>
            </a:r>
          </a:p>
          <a:p>
            <a:r>
              <a:rPr lang="en-US" dirty="0"/>
              <a:t>As we have seen under the work of the “Two Witnesses,” chapter </a:t>
            </a:r>
            <a:r>
              <a:rPr lang="en-US" dirty="0">
                <a:solidFill>
                  <a:srgbClr val="FFC000"/>
                </a:solidFill>
              </a:rPr>
              <a:t>11:1–14</a:t>
            </a:r>
            <a:r>
              <a:rPr lang="en-US" dirty="0"/>
              <a:t>, there will probably be a “FIRE-TEST” between Elijah and the False Prophet, and the test as to who is God of Mt. Carmel will be repeated. </a:t>
            </a:r>
          </a:p>
          <a:p>
            <a:r>
              <a:rPr lang="en-US" dirty="0"/>
              <a:t>That Satan, who will then energize the False Prophet, can do this is clear from </a:t>
            </a:r>
            <a:r>
              <a:rPr lang="en-US" dirty="0">
                <a:solidFill>
                  <a:srgbClr val="FFC000"/>
                </a:solidFill>
              </a:rPr>
              <a:t>Job 1:16</a:t>
            </a:r>
            <a:r>
              <a:rPr lang="en-US" dirty="0"/>
              <a:t>, where Satan, having secured permission from God to touch all that Job had, brought down “fire from heaven” and burned up Job’s sheep and servants.</a:t>
            </a:r>
          </a:p>
        </p:txBody>
      </p:sp>
    </p:spTree>
    <p:extLst>
      <p:ext uri="{BB962C8B-B14F-4D97-AF65-F5344CB8AC3E}">
        <p14:creationId xmlns:p14="http://schemas.microsoft.com/office/powerpoint/2010/main" val="2870448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CB1C8-D128-4ECC-92EA-37EEF90C047D}"/>
              </a:ext>
            </a:extLst>
          </p:cNvPr>
          <p:cNvSpPr>
            <a:spLocks noGrp="1"/>
          </p:cNvSpPr>
          <p:nvPr>
            <p:ph type="title"/>
          </p:nvPr>
        </p:nvSpPr>
        <p:spPr/>
        <p:txBody>
          <a:bodyPr/>
          <a:lstStyle/>
          <a:p>
            <a:r>
              <a:rPr lang="en-US" dirty="0"/>
              <a:t>The Miracle Worker</a:t>
            </a:r>
          </a:p>
        </p:txBody>
      </p:sp>
      <p:sp>
        <p:nvSpPr>
          <p:cNvPr id="3" name="Content Placeholder 2">
            <a:extLst>
              <a:ext uri="{FF2B5EF4-FFF2-40B4-BE49-F238E27FC236}">
                <a16:creationId xmlns:a16="http://schemas.microsoft.com/office/drawing/2014/main" id="{D2E0A64A-EBC1-4412-8C57-3D9FF65D5EAC}"/>
              </a:ext>
            </a:extLst>
          </p:cNvPr>
          <p:cNvSpPr>
            <a:spLocks noGrp="1"/>
          </p:cNvSpPr>
          <p:nvPr>
            <p:ph idx="1"/>
          </p:nvPr>
        </p:nvSpPr>
        <p:spPr/>
        <p:txBody>
          <a:bodyPr>
            <a:normAutofit fontScale="85000" lnSpcReduction="10000"/>
          </a:bodyPr>
          <a:lstStyle/>
          <a:p>
            <a:r>
              <a:rPr lang="en-US" dirty="0"/>
              <a:t>The False Prophet then commands the people to make an  “IMAGE OF THE BEAST.”</a:t>
            </a:r>
          </a:p>
          <a:p>
            <a:r>
              <a:rPr lang="en-US" dirty="0"/>
              <a:t>This is further proof that the “First Beast” is the Antichrist. </a:t>
            </a:r>
          </a:p>
          <a:p>
            <a:r>
              <a:rPr lang="en-US" dirty="0"/>
              <a:t>It is a strange weakness of mankind that they must have some VISIBLE God to worship, and when the Children of Israel, who had been delivered from Egypt under Moses’ leadership, thought he had forsaken them because he did not come down from the Mount, they called Aaron to make them gods which should go before them, and Aaron made for them the “GOLDEN CALF.” </a:t>
            </a:r>
            <a:r>
              <a:rPr lang="en-US" dirty="0">
                <a:solidFill>
                  <a:srgbClr val="FFC000"/>
                </a:solidFill>
              </a:rPr>
              <a:t>Ex. 32:1–6</a:t>
            </a:r>
            <a:r>
              <a:rPr lang="en-US" dirty="0"/>
              <a:t>. </a:t>
            </a:r>
          </a:p>
          <a:p>
            <a:r>
              <a:rPr lang="en-US" dirty="0"/>
              <a:t>So the False Prophet will have the people make for the purpose of worship an “IMAGE OF THE BEAST.” But the wonderful thing about the “IMAGE” is that the False Prophet will have power to give LIFE to it, and cause it to SPEAK, and to demand that all who will not worship it shall be put to death. In other words the “IMAGE” will be a living, speaking, AUTOMATON.</a:t>
            </a:r>
          </a:p>
        </p:txBody>
      </p:sp>
    </p:spTree>
    <p:extLst>
      <p:ext uri="{BB962C8B-B14F-4D97-AF65-F5344CB8AC3E}">
        <p14:creationId xmlns:p14="http://schemas.microsoft.com/office/powerpoint/2010/main" val="1178204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AFB649B-B683-47B6-9CF3-7D06D708C1C1}"/>
              </a:ext>
            </a:extLst>
          </p:cNvPr>
          <p:cNvGrpSpPr/>
          <p:nvPr/>
        </p:nvGrpSpPr>
        <p:grpSpPr>
          <a:xfrm>
            <a:off x="973860" y="643272"/>
            <a:ext cx="10106865" cy="5840260"/>
            <a:chOff x="973860" y="643272"/>
            <a:chExt cx="10106865" cy="5304392"/>
          </a:xfrm>
        </p:grpSpPr>
        <p:sp>
          <p:nvSpPr>
            <p:cNvPr id="19" name="Rectangle 17">
              <a:extLst>
                <a:ext uri="{FF2B5EF4-FFF2-40B4-BE49-F238E27FC236}">
                  <a16:creationId xmlns:a16="http://schemas.microsoft.com/office/drawing/2014/main" id="{D212DEE1-E10B-49AB-8CFC-4D468E3FC393}"/>
                </a:ext>
              </a:extLst>
            </p:cNvPr>
            <p:cNvSpPr/>
            <p:nvPr/>
          </p:nvSpPr>
          <p:spPr>
            <a:xfrm>
              <a:off x="973860" y="643272"/>
              <a:ext cx="10106865"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gradFill>
              <a:gsLst>
                <a:gs pos="74000">
                  <a:srgbClr val="FFC000"/>
                </a:gs>
                <a:gs pos="14000">
                  <a:srgbClr val="FFC000"/>
                </a:gs>
                <a:gs pos="48000">
                  <a:srgbClr val="BFBC42"/>
                </a:gs>
                <a:gs pos="65000">
                  <a:srgbClr val="DCBE3C"/>
                </a:gs>
                <a:gs pos="91000">
                  <a:srgbClr val="FFC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AE89F8-BE20-406E-940D-10B8F97993DB}"/>
                </a:ext>
              </a:extLst>
            </p:cNvPr>
            <p:cNvSpPr/>
            <p:nvPr/>
          </p:nvSpPr>
          <p:spPr>
            <a:xfrm>
              <a:off x="1143553" y="649293"/>
              <a:ext cx="9750670"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B396119-4937-4A4C-8952-75264BA1EF69}"/>
              </a:ext>
            </a:extLst>
          </p:cNvPr>
          <p:cNvGrpSpPr/>
          <p:nvPr/>
        </p:nvGrpSpPr>
        <p:grpSpPr>
          <a:xfrm>
            <a:off x="782947" y="374468"/>
            <a:ext cx="10488694" cy="640080"/>
            <a:chOff x="782947" y="566928"/>
            <a:chExt cx="10488694" cy="640080"/>
          </a:xfrm>
        </p:grpSpPr>
        <p:grpSp>
          <p:nvGrpSpPr>
            <p:cNvPr id="9" name="Group 8">
              <a:extLst>
                <a:ext uri="{FF2B5EF4-FFF2-40B4-BE49-F238E27FC236}">
                  <a16:creationId xmlns:a16="http://schemas.microsoft.com/office/drawing/2014/main" id="{CB5EBFF9-D9C7-41BB-BE8E-2F44AC53BA36}"/>
                </a:ext>
              </a:extLst>
            </p:cNvPr>
            <p:cNvGrpSpPr/>
            <p:nvPr/>
          </p:nvGrpSpPr>
          <p:grpSpPr>
            <a:xfrm>
              <a:off x="1006142" y="566928"/>
              <a:ext cx="10042305" cy="640080"/>
              <a:chOff x="1006142" y="566928"/>
              <a:chExt cx="10042305" cy="640080"/>
            </a:xfrm>
          </p:grpSpPr>
          <p:sp>
            <p:nvSpPr>
              <p:cNvPr id="5" name="Rectangle 3">
                <a:extLst>
                  <a:ext uri="{FF2B5EF4-FFF2-40B4-BE49-F238E27FC236}">
                    <a16:creationId xmlns:a16="http://schemas.microsoft.com/office/drawing/2014/main" id="{2D95E79B-E2E4-41D2-A6FD-355F479F4CAD}"/>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2C6FB5E-C3E2-44C0-82F0-ADF8AD14317F}"/>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C5C238B1-7798-4BCF-BBA5-155A0302CEDA}"/>
                </a:ext>
              </a:extLst>
            </p:cNvPr>
            <p:cNvGrpSpPr/>
            <p:nvPr/>
          </p:nvGrpSpPr>
          <p:grpSpPr>
            <a:xfrm>
              <a:off x="782947" y="692112"/>
              <a:ext cx="10488694" cy="389711"/>
              <a:chOff x="1243831" y="2788919"/>
              <a:chExt cx="9644593" cy="698138"/>
            </a:xfrm>
          </p:grpSpPr>
          <p:sp>
            <p:nvSpPr>
              <p:cNvPr id="6" name="Rectangle 3">
                <a:extLst>
                  <a:ext uri="{FF2B5EF4-FFF2-40B4-BE49-F238E27FC236}">
                    <a16:creationId xmlns:a16="http://schemas.microsoft.com/office/drawing/2014/main" id="{0F9D6FB4-87A1-40B9-8E92-A95BB58BE1E4}"/>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a:extLst>
                  <a:ext uri="{FF2B5EF4-FFF2-40B4-BE49-F238E27FC236}">
                    <a16:creationId xmlns:a16="http://schemas.microsoft.com/office/drawing/2014/main" id="{3762BD78-ECEB-468D-B7F5-C6630875FF4C}"/>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a:extLst>
              <a:ext uri="{FF2B5EF4-FFF2-40B4-BE49-F238E27FC236}">
                <a16:creationId xmlns:a16="http://schemas.microsoft.com/office/drawing/2014/main" id="{0B4B0171-EB78-4296-A119-E3650E78BAAD}"/>
              </a:ext>
            </a:extLst>
          </p:cNvPr>
          <p:cNvGrpSpPr/>
          <p:nvPr/>
        </p:nvGrpSpPr>
        <p:grpSpPr>
          <a:xfrm>
            <a:off x="806519" y="1044441"/>
            <a:ext cx="10488694" cy="640080"/>
            <a:chOff x="782947" y="566928"/>
            <a:chExt cx="10488694" cy="640080"/>
          </a:xfrm>
        </p:grpSpPr>
        <p:grpSp>
          <p:nvGrpSpPr>
            <p:cNvPr id="12" name="Group 11">
              <a:extLst>
                <a:ext uri="{FF2B5EF4-FFF2-40B4-BE49-F238E27FC236}">
                  <a16:creationId xmlns:a16="http://schemas.microsoft.com/office/drawing/2014/main" id="{468B24E6-B69F-4722-8442-26DDAF2F8132}"/>
                </a:ext>
              </a:extLst>
            </p:cNvPr>
            <p:cNvGrpSpPr/>
            <p:nvPr/>
          </p:nvGrpSpPr>
          <p:grpSpPr>
            <a:xfrm>
              <a:off x="1006142" y="566928"/>
              <a:ext cx="10042305" cy="640080"/>
              <a:chOff x="1006142" y="566928"/>
              <a:chExt cx="10042305" cy="640080"/>
            </a:xfrm>
          </p:grpSpPr>
          <p:sp>
            <p:nvSpPr>
              <p:cNvPr id="16" name="Rectangle 3">
                <a:extLst>
                  <a:ext uri="{FF2B5EF4-FFF2-40B4-BE49-F238E27FC236}">
                    <a16:creationId xmlns:a16="http://schemas.microsoft.com/office/drawing/2014/main" id="{318FABE8-E03A-4DE5-9C55-88561AB0568F}"/>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
                <a:extLst>
                  <a:ext uri="{FF2B5EF4-FFF2-40B4-BE49-F238E27FC236}">
                    <a16:creationId xmlns:a16="http://schemas.microsoft.com/office/drawing/2014/main" id="{5EA3FEEA-E0EB-4ABD-AA9B-E8C24B51A095}"/>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A535349-71DC-4AA0-94F2-F5AD9DA535AF}"/>
                </a:ext>
              </a:extLst>
            </p:cNvPr>
            <p:cNvGrpSpPr/>
            <p:nvPr/>
          </p:nvGrpSpPr>
          <p:grpSpPr>
            <a:xfrm>
              <a:off x="782947" y="692112"/>
              <a:ext cx="10488694" cy="389711"/>
              <a:chOff x="1243831" y="2788919"/>
              <a:chExt cx="9644593" cy="698138"/>
            </a:xfrm>
          </p:grpSpPr>
          <p:sp>
            <p:nvSpPr>
              <p:cNvPr id="14" name="Rectangle 3">
                <a:extLst>
                  <a:ext uri="{FF2B5EF4-FFF2-40B4-BE49-F238E27FC236}">
                    <a16:creationId xmlns:a16="http://schemas.microsoft.com/office/drawing/2014/main" id="{CF112628-176D-4B3F-B875-047C2F52CBD4}"/>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a:extLst>
                  <a:ext uri="{FF2B5EF4-FFF2-40B4-BE49-F238E27FC236}">
                    <a16:creationId xmlns:a16="http://schemas.microsoft.com/office/drawing/2014/main" id="{7E2F8F45-6C86-4614-B328-0D3AE50B2EEB}"/>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TextBox 20">
            <a:extLst>
              <a:ext uri="{FF2B5EF4-FFF2-40B4-BE49-F238E27FC236}">
                <a16:creationId xmlns:a16="http://schemas.microsoft.com/office/drawing/2014/main" id="{ADB5D1CF-0A03-49A4-8FED-AD89B4A8A671}"/>
              </a:ext>
            </a:extLst>
          </p:cNvPr>
          <p:cNvSpPr txBox="1"/>
          <p:nvPr/>
        </p:nvSpPr>
        <p:spPr>
          <a:xfrm>
            <a:off x="1349829" y="1014548"/>
            <a:ext cx="9318171" cy="3970318"/>
          </a:xfrm>
          <a:prstGeom prst="rect">
            <a:avLst/>
          </a:prstGeom>
          <a:noFill/>
        </p:spPr>
        <p:txBody>
          <a:bodyPr wrap="square" rtlCol="0">
            <a:spAutoFit/>
          </a:bodyPr>
          <a:lstStyle/>
          <a:p>
            <a:r>
              <a:rPr lang="en-US" sz="2800" dirty="0">
                <a:latin typeface="Lucida Calligraphy" panose="03010101010101010101" pitchFamily="66" charset="0"/>
              </a:rPr>
              <a:t>Revelation 13:15–16 (AV)</a:t>
            </a:r>
          </a:p>
          <a:p>
            <a:r>
              <a:rPr lang="en-US" sz="2800" dirty="0">
                <a:latin typeface="Lucida Calligraphy" panose="03010101010101010101" pitchFamily="66" charset="0"/>
              </a:rPr>
              <a:t>15 And he had power to give life unto the image of the beast, that the image of the beast should both speak, and cause that as many as would not worship the image of the beast should be killed. </a:t>
            </a:r>
          </a:p>
          <a:p>
            <a:r>
              <a:rPr lang="en-US" sz="2800" dirty="0">
                <a:latin typeface="Lucida Calligraphy" panose="03010101010101010101" pitchFamily="66" charset="0"/>
              </a:rPr>
              <a:t>16 And he </a:t>
            </a:r>
            <a:r>
              <a:rPr lang="en-US" sz="2800" dirty="0" err="1">
                <a:latin typeface="Lucida Calligraphy" panose="03010101010101010101" pitchFamily="66" charset="0"/>
              </a:rPr>
              <a:t>causeth</a:t>
            </a:r>
            <a:r>
              <a:rPr lang="en-US" sz="2800" dirty="0">
                <a:latin typeface="Lucida Calligraphy" panose="03010101010101010101" pitchFamily="66" charset="0"/>
              </a:rPr>
              <a:t> all, both small and great, rich and poor, free and bond, to receive a mark in their right hand, or in their foreheads:</a:t>
            </a:r>
          </a:p>
        </p:txBody>
      </p:sp>
      <p:sp>
        <p:nvSpPr>
          <p:cNvPr id="22" name="Oval 21">
            <a:extLst>
              <a:ext uri="{FF2B5EF4-FFF2-40B4-BE49-F238E27FC236}">
                <a16:creationId xmlns:a16="http://schemas.microsoft.com/office/drawing/2014/main" id="{68E1068F-F68F-4296-8A2E-E06E9ECD2314}"/>
              </a:ext>
            </a:extLst>
          </p:cNvPr>
          <p:cNvSpPr/>
          <p:nvPr/>
        </p:nvSpPr>
        <p:spPr>
          <a:xfrm>
            <a:off x="11200811"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E5E1097-1334-49CA-96AE-2C63D8D37042}"/>
              </a:ext>
            </a:extLst>
          </p:cNvPr>
          <p:cNvSpPr/>
          <p:nvPr/>
        </p:nvSpPr>
        <p:spPr>
          <a:xfrm>
            <a:off x="351463"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81560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30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3000"/>
                                        <p:tgtEl>
                                          <p:spTgt spid="21"/>
                                        </p:tgtEl>
                                      </p:cBhvr>
                                    </p:animEffect>
                                  </p:childTnLst>
                                </p:cTn>
                              </p:par>
                              <p:par>
                                <p:cTn id="11" presetID="42" presetClass="path" presetSubtype="0" accel="50000" decel="50000" fill="hold" nodeType="withEffect">
                                  <p:stCondLst>
                                    <p:cond delay="0"/>
                                  </p:stCondLst>
                                  <p:childTnLst>
                                    <p:animMotion origin="layout" path="M -3.95833E-6 -2.59259E-6 L -3.95833E-6 0.67894 " pathEditMode="relative" rAng="0" ptsTypes="AA">
                                      <p:cBhvr>
                                        <p:cTn id="12" dur="3000" fill="hold"/>
                                        <p:tgtEl>
                                          <p:spTgt spid="11"/>
                                        </p:tgtEl>
                                        <p:attrNameLst>
                                          <p:attrName>ppt_x</p:attrName>
                                          <p:attrName>ppt_y</p:attrName>
                                        </p:attrNameLst>
                                      </p:cBhvr>
                                      <p:rCtr x="0" y="3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54BC7D-7ADF-47ED-B421-E1A3A20585EA}"/>
              </a:ext>
            </a:extLst>
          </p:cNvPr>
          <p:cNvPicPr>
            <a:picLocks noChangeAspect="1"/>
          </p:cNvPicPr>
          <p:nvPr/>
        </p:nvPicPr>
        <p:blipFill>
          <a:blip r:embed="rId2"/>
          <a:stretch>
            <a:fillRect/>
          </a:stretch>
        </p:blipFill>
        <p:spPr>
          <a:xfrm>
            <a:off x="2863274" y="0"/>
            <a:ext cx="6483926" cy="6858000"/>
          </a:xfrm>
          <a:prstGeom prst="rect">
            <a:avLst/>
          </a:prstGeom>
        </p:spPr>
      </p:pic>
    </p:spTree>
    <p:extLst>
      <p:ext uri="{BB962C8B-B14F-4D97-AF65-F5344CB8AC3E}">
        <p14:creationId xmlns:p14="http://schemas.microsoft.com/office/powerpoint/2010/main" val="4187414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8E8AE0-F0CF-468B-9E2C-886A7F7EDBCB}"/>
              </a:ext>
            </a:extLst>
          </p:cNvPr>
          <p:cNvSpPr>
            <a:spLocks noGrp="1"/>
          </p:cNvSpPr>
          <p:nvPr>
            <p:ph type="title"/>
          </p:nvPr>
        </p:nvSpPr>
        <p:spPr/>
        <p:txBody>
          <a:bodyPr/>
          <a:lstStyle/>
          <a:p>
            <a:r>
              <a:rPr lang="en-US" dirty="0"/>
              <a:t>The Image</a:t>
            </a:r>
          </a:p>
        </p:txBody>
      </p:sp>
      <p:sp>
        <p:nvSpPr>
          <p:cNvPr id="4" name="Content Placeholder 3">
            <a:extLst>
              <a:ext uri="{FF2B5EF4-FFF2-40B4-BE49-F238E27FC236}">
                <a16:creationId xmlns:a16="http://schemas.microsoft.com/office/drawing/2014/main" id="{7FA9DC04-8940-4253-A4EB-6F2A383EDE79}"/>
              </a:ext>
            </a:extLst>
          </p:cNvPr>
          <p:cNvSpPr>
            <a:spLocks noGrp="1"/>
          </p:cNvSpPr>
          <p:nvPr>
            <p:ph idx="1"/>
          </p:nvPr>
        </p:nvSpPr>
        <p:spPr/>
        <p:txBody>
          <a:bodyPr>
            <a:normAutofit fontScale="92500" lnSpcReduction="20000"/>
          </a:bodyPr>
          <a:lstStyle/>
          <a:p>
            <a:r>
              <a:rPr lang="en-US" dirty="0"/>
              <a:t>This “Image” reminds us of the “GOLDEN IMAGE” that Nebuchadnezzar commanded to be made and set up in the “Plain of Dura,” in the Province of Babylon (</a:t>
            </a:r>
            <a:r>
              <a:rPr lang="en-US" dirty="0">
                <a:solidFill>
                  <a:srgbClr val="FFC000"/>
                </a:solidFill>
              </a:rPr>
              <a:t>Dan. 3:1–30</a:t>
            </a:r>
            <a:r>
              <a:rPr lang="en-US" dirty="0"/>
              <a:t>), before which, at the sounding of musical instruments, the people were commanded to bow down and worship under penalty, for those who disobeyed, of being cast into a “BURNING FIERY FURNACE.” Doubtless there will be many in the “Day of Antichrist” who will refuse to bow down and worship the “Image of the Beast,” and who will not escape as did the “Three Hebrew Children,” though God may interpose in a miraculous way to deliver some. And as if this was not enough the False Prophet shall cause—“ALL, both small and great, rich and poor, free and bond, to receive a ‘MARK’ in their RIGHT HAND, or in their FOREHEAD; and that no man might BUY or SELL, save he that has the ‘MARK’ or the ‘NAME OF THE BEAST,’ or the ‘NUMBER OF HIS NAME’.” This “MARK” will be known as the</a:t>
            </a:r>
          </a:p>
        </p:txBody>
      </p:sp>
    </p:spTree>
    <p:extLst>
      <p:ext uri="{BB962C8B-B14F-4D97-AF65-F5344CB8AC3E}">
        <p14:creationId xmlns:p14="http://schemas.microsoft.com/office/powerpoint/2010/main" val="1958013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9004A-EA55-42C0-B7AE-CDEC85CDFB96}"/>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82EB2AE9-E618-47E3-931C-86D64BF54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65352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AFB649B-B683-47B6-9CF3-7D06D708C1C1}"/>
              </a:ext>
            </a:extLst>
          </p:cNvPr>
          <p:cNvGrpSpPr/>
          <p:nvPr/>
        </p:nvGrpSpPr>
        <p:grpSpPr>
          <a:xfrm>
            <a:off x="973860" y="643272"/>
            <a:ext cx="10106865" cy="5840260"/>
            <a:chOff x="973860" y="643272"/>
            <a:chExt cx="10106865" cy="5304392"/>
          </a:xfrm>
        </p:grpSpPr>
        <p:sp>
          <p:nvSpPr>
            <p:cNvPr id="19" name="Rectangle 17">
              <a:extLst>
                <a:ext uri="{FF2B5EF4-FFF2-40B4-BE49-F238E27FC236}">
                  <a16:creationId xmlns:a16="http://schemas.microsoft.com/office/drawing/2014/main" id="{D212DEE1-E10B-49AB-8CFC-4D468E3FC393}"/>
                </a:ext>
              </a:extLst>
            </p:cNvPr>
            <p:cNvSpPr/>
            <p:nvPr/>
          </p:nvSpPr>
          <p:spPr>
            <a:xfrm>
              <a:off x="973860" y="643272"/>
              <a:ext cx="10106865"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gradFill>
              <a:gsLst>
                <a:gs pos="74000">
                  <a:srgbClr val="FFC000"/>
                </a:gs>
                <a:gs pos="14000">
                  <a:srgbClr val="FFC000"/>
                </a:gs>
                <a:gs pos="48000">
                  <a:srgbClr val="BFBC42"/>
                </a:gs>
                <a:gs pos="65000">
                  <a:srgbClr val="DCBE3C"/>
                </a:gs>
                <a:gs pos="91000">
                  <a:srgbClr val="FFC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AE89F8-BE20-406E-940D-10B8F97993DB}"/>
                </a:ext>
              </a:extLst>
            </p:cNvPr>
            <p:cNvSpPr/>
            <p:nvPr/>
          </p:nvSpPr>
          <p:spPr>
            <a:xfrm>
              <a:off x="1143553" y="649293"/>
              <a:ext cx="9750670"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B396119-4937-4A4C-8952-75264BA1EF69}"/>
              </a:ext>
            </a:extLst>
          </p:cNvPr>
          <p:cNvGrpSpPr/>
          <p:nvPr/>
        </p:nvGrpSpPr>
        <p:grpSpPr>
          <a:xfrm>
            <a:off x="782947" y="374468"/>
            <a:ext cx="10488694" cy="640080"/>
            <a:chOff x="782947" y="566928"/>
            <a:chExt cx="10488694" cy="640080"/>
          </a:xfrm>
        </p:grpSpPr>
        <p:grpSp>
          <p:nvGrpSpPr>
            <p:cNvPr id="9" name="Group 8">
              <a:extLst>
                <a:ext uri="{FF2B5EF4-FFF2-40B4-BE49-F238E27FC236}">
                  <a16:creationId xmlns:a16="http://schemas.microsoft.com/office/drawing/2014/main" id="{CB5EBFF9-D9C7-41BB-BE8E-2F44AC53BA36}"/>
                </a:ext>
              </a:extLst>
            </p:cNvPr>
            <p:cNvGrpSpPr/>
            <p:nvPr/>
          </p:nvGrpSpPr>
          <p:grpSpPr>
            <a:xfrm>
              <a:off x="1006142" y="566928"/>
              <a:ext cx="10042305" cy="640080"/>
              <a:chOff x="1006142" y="566928"/>
              <a:chExt cx="10042305" cy="640080"/>
            </a:xfrm>
          </p:grpSpPr>
          <p:sp>
            <p:nvSpPr>
              <p:cNvPr id="5" name="Rectangle 3">
                <a:extLst>
                  <a:ext uri="{FF2B5EF4-FFF2-40B4-BE49-F238E27FC236}">
                    <a16:creationId xmlns:a16="http://schemas.microsoft.com/office/drawing/2014/main" id="{2D95E79B-E2E4-41D2-A6FD-355F479F4CAD}"/>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2C6FB5E-C3E2-44C0-82F0-ADF8AD14317F}"/>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C5C238B1-7798-4BCF-BBA5-155A0302CEDA}"/>
                </a:ext>
              </a:extLst>
            </p:cNvPr>
            <p:cNvGrpSpPr/>
            <p:nvPr/>
          </p:nvGrpSpPr>
          <p:grpSpPr>
            <a:xfrm>
              <a:off x="782947" y="692112"/>
              <a:ext cx="10488694" cy="389711"/>
              <a:chOff x="1243831" y="2788919"/>
              <a:chExt cx="9644593" cy="698138"/>
            </a:xfrm>
          </p:grpSpPr>
          <p:sp>
            <p:nvSpPr>
              <p:cNvPr id="6" name="Rectangle 3">
                <a:extLst>
                  <a:ext uri="{FF2B5EF4-FFF2-40B4-BE49-F238E27FC236}">
                    <a16:creationId xmlns:a16="http://schemas.microsoft.com/office/drawing/2014/main" id="{0F9D6FB4-87A1-40B9-8E92-A95BB58BE1E4}"/>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a:extLst>
                  <a:ext uri="{FF2B5EF4-FFF2-40B4-BE49-F238E27FC236}">
                    <a16:creationId xmlns:a16="http://schemas.microsoft.com/office/drawing/2014/main" id="{3762BD78-ECEB-468D-B7F5-C6630875FF4C}"/>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a:extLst>
              <a:ext uri="{FF2B5EF4-FFF2-40B4-BE49-F238E27FC236}">
                <a16:creationId xmlns:a16="http://schemas.microsoft.com/office/drawing/2014/main" id="{0B4B0171-EB78-4296-A119-E3650E78BAAD}"/>
              </a:ext>
            </a:extLst>
          </p:cNvPr>
          <p:cNvGrpSpPr/>
          <p:nvPr/>
        </p:nvGrpSpPr>
        <p:grpSpPr>
          <a:xfrm>
            <a:off x="806519" y="1044441"/>
            <a:ext cx="10488694" cy="640080"/>
            <a:chOff x="782947" y="566928"/>
            <a:chExt cx="10488694" cy="640080"/>
          </a:xfrm>
        </p:grpSpPr>
        <p:grpSp>
          <p:nvGrpSpPr>
            <p:cNvPr id="12" name="Group 11">
              <a:extLst>
                <a:ext uri="{FF2B5EF4-FFF2-40B4-BE49-F238E27FC236}">
                  <a16:creationId xmlns:a16="http://schemas.microsoft.com/office/drawing/2014/main" id="{468B24E6-B69F-4722-8442-26DDAF2F8132}"/>
                </a:ext>
              </a:extLst>
            </p:cNvPr>
            <p:cNvGrpSpPr/>
            <p:nvPr/>
          </p:nvGrpSpPr>
          <p:grpSpPr>
            <a:xfrm>
              <a:off x="1006142" y="566928"/>
              <a:ext cx="10042305" cy="640080"/>
              <a:chOff x="1006142" y="566928"/>
              <a:chExt cx="10042305" cy="640080"/>
            </a:xfrm>
          </p:grpSpPr>
          <p:sp>
            <p:nvSpPr>
              <p:cNvPr id="16" name="Rectangle 3">
                <a:extLst>
                  <a:ext uri="{FF2B5EF4-FFF2-40B4-BE49-F238E27FC236}">
                    <a16:creationId xmlns:a16="http://schemas.microsoft.com/office/drawing/2014/main" id="{318FABE8-E03A-4DE5-9C55-88561AB0568F}"/>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
                <a:extLst>
                  <a:ext uri="{FF2B5EF4-FFF2-40B4-BE49-F238E27FC236}">
                    <a16:creationId xmlns:a16="http://schemas.microsoft.com/office/drawing/2014/main" id="{5EA3FEEA-E0EB-4ABD-AA9B-E8C24B51A095}"/>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A535349-71DC-4AA0-94F2-F5AD9DA535AF}"/>
                </a:ext>
              </a:extLst>
            </p:cNvPr>
            <p:cNvGrpSpPr/>
            <p:nvPr/>
          </p:nvGrpSpPr>
          <p:grpSpPr>
            <a:xfrm>
              <a:off x="782947" y="692112"/>
              <a:ext cx="10488694" cy="389711"/>
              <a:chOff x="1243831" y="2788919"/>
              <a:chExt cx="9644593" cy="698138"/>
            </a:xfrm>
          </p:grpSpPr>
          <p:sp>
            <p:nvSpPr>
              <p:cNvPr id="14" name="Rectangle 3">
                <a:extLst>
                  <a:ext uri="{FF2B5EF4-FFF2-40B4-BE49-F238E27FC236}">
                    <a16:creationId xmlns:a16="http://schemas.microsoft.com/office/drawing/2014/main" id="{CF112628-176D-4B3F-B875-047C2F52CBD4}"/>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a:extLst>
                  <a:ext uri="{FF2B5EF4-FFF2-40B4-BE49-F238E27FC236}">
                    <a16:creationId xmlns:a16="http://schemas.microsoft.com/office/drawing/2014/main" id="{7E2F8F45-6C86-4614-B328-0D3AE50B2EEB}"/>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TextBox 20">
            <a:extLst>
              <a:ext uri="{FF2B5EF4-FFF2-40B4-BE49-F238E27FC236}">
                <a16:creationId xmlns:a16="http://schemas.microsoft.com/office/drawing/2014/main" id="{ADB5D1CF-0A03-49A4-8FED-AD89B4A8A671}"/>
              </a:ext>
            </a:extLst>
          </p:cNvPr>
          <p:cNvSpPr txBox="1"/>
          <p:nvPr/>
        </p:nvSpPr>
        <p:spPr>
          <a:xfrm>
            <a:off x="1349829" y="1014548"/>
            <a:ext cx="9318171" cy="3539430"/>
          </a:xfrm>
          <a:prstGeom prst="rect">
            <a:avLst/>
          </a:prstGeom>
          <a:noFill/>
        </p:spPr>
        <p:txBody>
          <a:bodyPr wrap="square" rtlCol="0">
            <a:spAutoFit/>
          </a:bodyPr>
          <a:lstStyle/>
          <a:p>
            <a:r>
              <a:rPr lang="en-US" sz="2800" dirty="0">
                <a:latin typeface="Lucida Calligraphy" panose="03010101010101010101" pitchFamily="66" charset="0"/>
              </a:rPr>
              <a:t>Revelation 13:17–18 (AV)</a:t>
            </a:r>
          </a:p>
          <a:p>
            <a:r>
              <a:rPr lang="en-US" sz="2800" dirty="0">
                <a:latin typeface="Lucida Calligraphy" panose="03010101010101010101" pitchFamily="66" charset="0"/>
              </a:rPr>
              <a:t>17 And that no man might buy or sell, save he that had the mark, or the name of the beast, or the number of his name. </a:t>
            </a:r>
          </a:p>
          <a:p>
            <a:r>
              <a:rPr lang="en-US" sz="2800" dirty="0">
                <a:latin typeface="Lucida Calligraphy" panose="03010101010101010101" pitchFamily="66" charset="0"/>
              </a:rPr>
              <a:t>18 Here is wisdom. Let him that hath understanding count the number of the beast: for it is the number of a man; and his number is Six hundred threescore and six.</a:t>
            </a:r>
          </a:p>
        </p:txBody>
      </p:sp>
      <p:sp>
        <p:nvSpPr>
          <p:cNvPr id="22" name="Oval 21">
            <a:extLst>
              <a:ext uri="{FF2B5EF4-FFF2-40B4-BE49-F238E27FC236}">
                <a16:creationId xmlns:a16="http://schemas.microsoft.com/office/drawing/2014/main" id="{68E1068F-F68F-4296-8A2E-E06E9ECD2314}"/>
              </a:ext>
            </a:extLst>
          </p:cNvPr>
          <p:cNvSpPr/>
          <p:nvPr/>
        </p:nvSpPr>
        <p:spPr>
          <a:xfrm>
            <a:off x="11200811"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E5E1097-1334-49CA-96AE-2C63D8D37042}"/>
              </a:ext>
            </a:extLst>
          </p:cNvPr>
          <p:cNvSpPr/>
          <p:nvPr/>
        </p:nvSpPr>
        <p:spPr>
          <a:xfrm>
            <a:off x="351463"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9737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30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3000"/>
                                        <p:tgtEl>
                                          <p:spTgt spid="21"/>
                                        </p:tgtEl>
                                      </p:cBhvr>
                                    </p:animEffect>
                                  </p:childTnLst>
                                </p:cTn>
                              </p:par>
                              <p:par>
                                <p:cTn id="11" presetID="42" presetClass="path" presetSubtype="0" accel="50000" decel="50000" fill="hold" nodeType="withEffect">
                                  <p:stCondLst>
                                    <p:cond delay="0"/>
                                  </p:stCondLst>
                                  <p:childTnLst>
                                    <p:animMotion origin="layout" path="M -3.95833E-6 -2.59259E-6 L -3.95833E-6 0.67894 " pathEditMode="relative" rAng="0" ptsTypes="AA">
                                      <p:cBhvr>
                                        <p:cTn id="12" dur="3000" fill="hold"/>
                                        <p:tgtEl>
                                          <p:spTgt spid="11"/>
                                        </p:tgtEl>
                                        <p:attrNameLst>
                                          <p:attrName>ppt_x</p:attrName>
                                          <p:attrName>ppt_y</p:attrName>
                                        </p:attrNameLst>
                                      </p:cBhvr>
                                      <p:rCtr x="0" y="3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DA921D-EF67-435F-8B11-220F8BC68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9072"/>
          </a:xfrm>
          <a:prstGeom prst="rect">
            <a:avLst/>
          </a:prstGeom>
        </p:spPr>
      </p:pic>
    </p:spTree>
    <p:extLst>
      <p:ext uri="{BB962C8B-B14F-4D97-AF65-F5344CB8AC3E}">
        <p14:creationId xmlns:p14="http://schemas.microsoft.com/office/powerpoint/2010/main" val="858760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F58E2-CE0F-4697-9D47-02296F2490DF}"/>
              </a:ext>
            </a:extLst>
          </p:cNvPr>
          <p:cNvSpPr>
            <a:spLocks noGrp="1"/>
          </p:cNvSpPr>
          <p:nvPr>
            <p:ph type="title"/>
          </p:nvPr>
        </p:nvSpPr>
        <p:spPr/>
        <p:txBody>
          <a:bodyPr/>
          <a:lstStyle/>
          <a:p>
            <a:r>
              <a:rPr lang="en-US" dirty="0"/>
              <a:t>7 Personages of Revelation</a:t>
            </a:r>
          </a:p>
        </p:txBody>
      </p:sp>
      <p:sp>
        <p:nvSpPr>
          <p:cNvPr id="3" name="Content Placeholder 2">
            <a:extLst>
              <a:ext uri="{FF2B5EF4-FFF2-40B4-BE49-F238E27FC236}">
                <a16:creationId xmlns:a16="http://schemas.microsoft.com/office/drawing/2014/main" id="{6DCF7D96-17CE-496E-A54B-5A8E57BF92B1}"/>
              </a:ext>
            </a:extLst>
          </p:cNvPr>
          <p:cNvSpPr>
            <a:spLocks noGrp="1"/>
          </p:cNvSpPr>
          <p:nvPr>
            <p:ph idx="1"/>
          </p:nvPr>
        </p:nvSpPr>
        <p:spPr/>
        <p:txBody>
          <a:bodyPr/>
          <a:lstStyle/>
          <a:p>
            <a:pPr marL="514350" indent="-514350">
              <a:buFont typeface="+mj-lt"/>
              <a:buAutoNum type="arabicPeriod"/>
            </a:pPr>
            <a:r>
              <a:rPr lang="en-US" dirty="0"/>
              <a:t>Sun Clothed Woman			</a:t>
            </a:r>
            <a:r>
              <a:rPr lang="en-US" dirty="0">
                <a:solidFill>
                  <a:srgbClr val="FFC000"/>
                </a:solidFill>
              </a:rPr>
              <a:t>Revelation 12:1-2</a:t>
            </a:r>
          </a:p>
          <a:p>
            <a:pPr marL="514350" indent="-514350">
              <a:buFont typeface="+mj-lt"/>
              <a:buAutoNum type="arabicPeriod"/>
            </a:pPr>
            <a:r>
              <a:rPr lang="en-US" dirty="0"/>
              <a:t>The Dragon				</a:t>
            </a:r>
            <a:r>
              <a:rPr lang="en-US" dirty="0">
                <a:solidFill>
                  <a:srgbClr val="FFC000"/>
                </a:solidFill>
              </a:rPr>
              <a:t>Revelation 12:3-4</a:t>
            </a:r>
          </a:p>
          <a:p>
            <a:pPr marL="514350" indent="-514350">
              <a:buFont typeface="+mj-lt"/>
              <a:buAutoNum type="arabicPeriod"/>
            </a:pPr>
            <a:r>
              <a:rPr lang="en-US" dirty="0"/>
              <a:t>The Man Child				</a:t>
            </a:r>
            <a:r>
              <a:rPr lang="en-US" dirty="0">
                <a:solidFill>
                  <a:srgbClr val="FFC000"/>
                </a:solidFill>
              </a:rPr>
              <a:t>Revelation 12:5-6</a:t>
            </a:r>
          </a:p>
          <a:p>
            <a:pPr marL="514350" indent="-514350">
              <a:buFont typeface="+mj-lt"/>
              <a:buAutoNum type="arabicPeriod"/>
            </a:pPr>
            <a:r>
              <a:rPr lang="en-US" dirty="0"/>
              <a:t>The Archangel				</a:t>
            </a:r>
            <a:r>
              <a:rPr lang="en-US" dirty="0">
                <a:solidFill>
                  <a:srgbClr val="FFC000"/>
                </a:solidFill>
              </a:rPr>
              <a:t>Revelation 12:7-12</a:t>
            </a:r>
          </a:p>
          <a:p>
            <a:pPr marL="514350" indent="-514350">
              <a:buFont typeface="+mj-lt"/>
              <a:buAutoNum type="arabicPeriod"/>
            </a:pPr>
            <a:r>
              <a:rPr lang="en-US" dirty="0"/>
              <a:t>The Jewish Remanent			</a:t>
            </a:r>
            <a:r>
              <a:rPr lang="en-US" dirty="0">
                <a:solidFill>
                  <a:srgbClr val="FFC000"/>
                </a:solidFill>
              </a:rPr>
              <a:t>Revelation 12:17</a:t>
            </a:r>
          </a:p>
          <a:p>
            <a:pPr marL="514350" indent="-514350">
              <a:buFont typeface="+mj-lt"/>
              <a:buAutoNum type="arabicPeriod"/>
            </a:pPr>
            <a:r>
              <a:rPr lang="en-US" dirty="0"/>
              <a:t>The Beast Out of The Sea		</a:t>
            </a:r>
            <a:r>
              <a:rPr lang="en-US" dirty="0">
                <a:solidFill>
                  <a:srgbClr val="FFC000"/>
                </a:solidFill>
              </a:rPr>
              <a:t>Revelation 13:1-10</a:t>
            </a:r>
          </a:p>
          <a:p>
            <a:pPr marL="514350" indent="-514350">
              <a:buFont typeface="+mj-lt"/>
              <a:buAutoNum type="arabicPeriod"/>
            </a:pPr>
            <a:r>
              <a:rPr lang="en-US" dirty="0"/>
              <a:t>The Beast Out of The Land		</a:t>
            </a:r>
            <a:r>
              <a:rPr lang="en-US" dirty="0">
                <a:solidFill>
                  <a:srgbClr val="FFC000"/>
                </a:solidFill>
              </a:rPr>
              <a:t>Revelation 13:11-18</a:t>
            </a:r>
          </a:p>
        </p:txBody>
      </p:sp>
    </p:spTree>
    <p:extLst>
      <p:ext uri="{BB962C8B-B14F-4D97-AF65-F5344CB8AC3E}">
        <p14:creationId xmlns:p14="http://schemas.microsoft.com/office/powerpoint/2010/main" val="3713765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952F4F-6E34-4C97-A90A-BBFA47DCBF58}"/>
              </a:ext>
            </a:extLst>
          </p:cNvPr>
          <p:cNvSpPr>
            <a:spLocks noGrp="1"/>
          </p:cNvSpPr>
          <p:nvPr>
            <p:ph type="title"/>
          </p:nvPr>
        </p:nvSpPr>
        <p:spPr/>
        <p:txBody>
          <a:bodyPr/>
          <a:lstStyle/>
          <a:p>
            <a:pPr algn="ctr"/>
            <a:r>
              <a:rPr lang="en-US" dirty="0">
                <a:solidFill>
                  <a:schemeClr val="tx1"/>
                </a:solidFill>
              </a:rPr>
              <a:t>Heaven</a:t>
            </a:r>
          </a:p>
        </p:txBody>
      </p:sp>
    </p:spTree>
    <p:extLst>
      <p:ext uri="{BB962C8B-B14F-4D97-AF65-F5344CB8AC3E}">
        <p14:creationId xmlns:p14="http://schemas.microsoft.com/office/powerpoint/2010/main" val="2151916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A5DD92-4B62-4F3D-B701-41F50F0F4916}"/>
              </a:ext>
            </a:extLst>
          </p:cNvPr>
          <p:cNvSpPr>
            <a:spLocks noGrp="1"/>
          </p:cNvSpPr>
          <p:nvPr>
            <p:ph type="title"/>
          </p:nvPr>
        </p:nvSpPr>
        <p:spPr/>
        <p:txBody>
          <a:bodyPr/>
          <a:lstStyle/>
          <a:p>
            <a:pPr algn="ctr"/>
            <a:r>
              <a:rPr lang="en-US" dirty="0"/>
              <a:t>Sin</a:t>
            </a:r>
          </a:p>
        </p:txBody>
      </p:sp>
      <p:sp>
        <p:nvSpPr>
          <p:cNvPr id="5" name="Content Placeholder 4">
            <a:extLst>
              <a:ext uri="{FF2B5EF4-FFF2-40B4-BE49-F238E27FC236}">
                <a16:creationId xmlns:a16="http://schemas.microsoft.com/office/drawing/2014/main" id="{4B9381F8-8903-437A-9184-876D5DEDD5B4}"/>
              </a:ext>
            </a:extLst>
          </p:cNvPr>
          <p:cNvSpPr>
            <a:spLocks noGrp="1"/>
          </p:cNvSpPr>
          <p:nvPr>
            <p:ph idx="1"/>
          </p:nvPr>
        </p:nvSpPr>
        <p:spPr/>
        <p:txBody>
          <a:bodyPr/>
          <a:lstStyle/>
          <a:p>
            <a:r>
              <a:rPr lang="en-US" sz="4800" b="1" dirty="0">
                <a:solidFill>
                  <a:srgbClr val="FFC000"/>
                </a:solidFill>
              </a:rPr>
              <a:t>Romans 3:23 KJV  </a:t>
            </a:r>
            <a:r>
              <a:rPr lang="en-US" sz="4800" b="1" dirty="0">
                <a:solidFill>
                  <a:schemeClr val="bg1"/>
                </a:solidFill>
              </a:rPr>
              <a:t>For all have sinned, and come short of the glory of God;         </a:t>
            </a:r>
          </a:p>
          <a:p>
            <a:endParaRPr lang="en-US" dirty="0"/>
          </a:p>
        </p:txBody>
      </p:sp>
    </p:spTree>
    <p:extLst>
      <p:ext uri="{BB962C8B-B14F-4D97-AF65-F5344CB8AC3E}">
        <p14:creationId xmlns:p14="http://schemas.microsoft.com/office/powerpoint/2010/main" val="1488939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374391-FE97-40C0-80D9-8495DD069A3F}"/>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E37A9A1-9E42-4B3A-A6CD-DF9BDE85738E}"/>
              </a:ext>
            </a:extLst>
          </p:cNvPr>
          <p:cNvSpPr txBox="1"/>
          <p:nvPr/>
        </p:nvSpPr>
        <p:spPr>
          <a:xfrm>
            <a:off x="894735" y="304800"/>
            <a:ext cx="10894142" cy="1077218"/>
          </a:xfrm>
          <a:prstGeom prst="rect">
            <a:avLst/>
          </a:prstGeom>
          <a:noFill/>
        </p:spPr>
        <p:txBody>
          <a:bodyPr wrap="square" rtlCol="0">
            <a:spAutoFit/>
          </a:bodyPr>
          <a:lstStyle/>
          <a:p>
            <a:r>
              <a:rPr lang="en-US" sz="3200" b="1" dirty="0">
                <a:solidFill>
                  <a:srgbClr val="FF0000"/>
                </a:solidFill>
                <a:latin typeface="Arial Rounded MT Bold" panose="020F0704030504030204" pitchFamily="34" charset="0"/>
              </a:rPr>
              <a:t>Revelation 20:15 KJV  And whosoever was not found written in the book of life was cast into the lake of fire.</a:t>
            </a:r>
          </a:p>
        </p:txBody>
      </p:sp>
    </p:spTree>
    <p:extLst>
      <p:ext uri="{BB962C8B-B14F-4D97-AF65-F5344CB8AC3E}">
        <p14:creationId xmlns:p14="http://schemas.microsoft.com/office/powerpoint/2010/main" val="2039664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300F9-E2A8-4CE7-8A8A-F2EB682AA5E0}"/>
              </a:ext>
            </a:extLst>
          </p:cNvPr>
          <p:cNvSpPr>
            <a:spLocks noGrp="1"/>
          </p:cNvSpPr>
          <p:nvPr>
            <p:ph type="title"/>
          </p:nvPr>
        </p:nvSpPr>
        <p:spPr/>
        <p:txBody>
          <a:bodyPr/>
          <a:lstStyle/>
          <a:p>
            <a:pPr algn="ctr"/>
            <a:r>
              <a:rPr lang="en-US" dirty="0"/>
              <a:t>Jesus Died and Shed His Blood</a:t>
            </a:r>
          </a:p>
        </p:txBody>
      </p:sp>
      <p:sp>
        <p:nvSpPr>
          <p:cNvPr id="3" name="Content Placeholder 2">
            <a:extLst>
              <a:ext uri="{FF2B5EF4-FFF2-40B4-BE49-F238E27FC236}">
                <a16:creationId xmlns:a16="http://schemas.microsoft.com/office/drawing/2014/main" id="{AE05DBFD-09B6-4F5E-98F3-5C464EAC125E}"/>
              </a:ext>
            </a:extLst>
          </p:cNvPr>
          <p:cNvSpPr>
            <a:spLocks noGrp="1"/>
          </p:cNvSpPr>
          <p:nvPr>
            <p:ph idx="1"/>
          </p:nvPr>
        </p:nvSpPr>
        <p:spPr/>
        <p:txBody>
          <a:bodyPr>
            <a:normAutofit/>
          </a:bodyPr>
          <a:lstStyle/>
          <a:p>
            <a:r>
              <a:rPr lang="en-US" sz="3200" b="1" dirty="0">
                <a:solidFill>
                  <a:schemeClr val="tx1"/>
                </a:solidFill>
              </a:rPr>
              <a:t>Hebrews 9:22 KJV  And almost all things are by the law purged with blood; and without shedding of blood is no remission.</a:t>
            </a:r>
          </a:p>
          <a:p>
            <a:r>
              <a:rPr lang="en-US" sz="3200" b="1" dirty="0">
                <a:solidFill>
                  <a:schemeClr val="tx1"/>
                </a:solidFill>
              </a:rPr>
              <a:t>Ephesians 1:7 KJV  In whom we have redemption through his blood, the forgiveness of sins, according to the riches of his grace;</a:t>
            </a:r>
          </a:p>
          <a:p>
            <a:r>
              <a:rPr lang="en-US" sz="3200" b="1" dirty="0">
                <a:solidFill>
                  <a:schemeClr val="tx1"/>
                </a:solidFill>
              </a:rPr>
              <a:t>Jesus died for our sin, was buried, and rose again. He is the payment for our sin.</a:t>
            </a:r>
          </a:p>
        </p:txBody>
      </p:sp>
    </p:spTree>
    <p:extLst>
      <p:ext uri="{BB962C8B-B14F-4D97-AF65-F5344CB8AC3E}">
        <p14:creationId xmlns:p14="http://schemas.microsoft.com/office/powerpoint/2010/main" val="1015854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DEAB-A6A2-4793-A144-D47E5C2BE225}"/>
              </a:ext>
            </a:extLst>
          </p:cNvPr>
          <p:cNvSpPr>
            <a:spLocks noGrp="1"/>
          </p:cNvSpPr>
          <p:nvPr>
            <p:ph type="title"/>
          </p:nvPr>
        </p:nvSpPr>
        <p:spPr/>
        <p:txBody>
          <a:bodyPr/>
          <a:lstStyle/>
          <a:p>
            <a:pPr algn="ctr"/>
            <a:r>
              <a:rPr lang="en-US" dirty="0">
                <a:solidFill>
                  <a:schemeClr val="tx1"/>
                </a:solidFill>
              </a:rPr>
              <a:t>Jesus Died to make us Ready for Heaven</a:t>
            </a:r>
          </a:p>
        </p:txBody>
      </p:sp>
      <p:sp>
        <p:nvSpPr>
          <p:cNvPr id="3" name="Content Placeholder 2">
            <a:extLst>
              <a:ext uri="{FF2B5EF4-FFF2-40B4-BE49-F238E27FC236}">
                <a16:creationId xmlns:a16="http://schemas.microsoft.com/office/drawing/2014/main" id="{F3129F7E-A362-4762-A597-93DF5D65ACF1}"/>
              </a:ext>
            </a:extLst>
          </p:cNvPr>
          <p:cNvSpPr>
            <a:spLocks noGrp="1"/>
          </p:cNvSpPr>
          <p:nvPr>
            <p:ph idx="1"/>
          </p:nvPr>
        </p:nvSpPr>
        <p:spPr/>
        <p:txBody>
          <a:bodyPr/>
          <a:lstStyle/>
          <a:p>
            <a:r>
              <a:rPr lang="en-US" dirty="0">
                <a:solidFill>
                  <a:schemeClr val="tx1"/>
                </a:solidFill>
              </a:rPr>
              <a:t>Psalm 51:7 (KJV) </a:t>
            </a:r>
          </a:p>
          <a:p>
            <a:r>
              <a:rPr lang="en-US" dirty="0">
                <a:solidFill>
                  <a:schemeClr val="tx1"/>
                </a:solidFill>
              </a:rPr>
              <a:t>7  Purge me with hyssop, and I shall be clean: wash me, and I shall be whiter than snow. </a:t>
            </a:r>
          </a:p>
          <a:p>
            <a:endParaRPr lang="en-US" dirty="0">
              <a:solidFill>
                <a:schemeClr val="tx1"/>
              </a:solidFill>
            </a:endParaRPr>
          </a:p>
        </p:txBody>
      </p:sp>
    </p:spTree>
    <p:extLst>
      <p:ext uri="{BB962C8B-B14F-4D97-AF65-F5344CB8AC3E}">
        <p14:creationId xmlns:p14="http://schemas.microsoft.com/office/powerpoint/2010/main" val="2286733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952F4F-6E34-4C97-A90A-BBFA47DCBF58}"/>
              </a:ext>
            </a:extLst>
          </p:cNvPr>
          <p:cNvSpPr>
            <a:spLocks noGrp="1"/>
          </p:cNvSpPr>
          <p:nvPr>
            <p:ph type="title"/>
          </p:nvPr>
        </p:nvSpPr>
        <p:spPr/>
        <p:txBody>
          <a:bodyPr/>
          <a:lstStyle/>
          <a:p>
            <a:pPr algn="ctr"/>
            <a:r>
              <a:rPr lang="en-US" dirty="0">
                <a:solidFill>
                  <a:schemeClr val="tx1"/>
                </a:solidFill>
              </a:rPr>
              <a:t>Heaven</a:t>
            </a:r>
          </a:p>
        </p:txBody>
      </p:sp>
      <p:sp>
        <p:nvSpPr>
          <p:cNvPr id="6" name="Content Placeholder 5">
            <a:extLst>
              <a:ext uri="{FF2B5EF4-FFF2-40B4-BE49-F238E27FC236}">
                <a16:creationId xmlns:a16="http://schemas.microsoft.com/office/drawing/2014/main" id="{D4487F24-30BC-41CF-9566-98A51BEB47B3}"/>
              </a:ext>
            </a:extLst>
          </p:cNvPr>
          <p:cNvSpPr>
            <a:spLocks noGrp="1"/>
          </p:cNvSpPr>
          <p:nvPr>
            <p:ph idx="1"/>
          </p:nvPr>
        </p:nvSpPr>
        <p:spPr>
          <a:xfrm>
            <a:off x="838200" y="1337187"/>
            <a:ext cx="10515600" cy="5200138"/>
          </a:xfrm>
        </p:spPr>
        <p:txBody>
          <a:bodyPr/>
          <a:lstStyle/>
          <a:p>
            <a:r>
              <a:rPr lang="en-US" dirty="0">
                <a:solidFill>
                  <a:schemeClr val="tx1"/>
                </a:solidFill>
              </a:rPr>
              <a:t>Revelation 22:3-7 KJV  And there shall be no more curse: but the throne of God and of the Lamb shall be in it; and his servants shall serve him:  (4)  And they shall see his face; and his name shall be in their foreheads.  (5)  And there shall be no night there; and they need no candle, neither light of the sun; for the Lord God giveth them light: and they shall reign for ever and ever.  (6)  And he said unto me, These sayings are faithful and true: and the Lord God of the holy prophets sent his angel to shew unto his servants the things which must shortly be done.  (7)  Behold, I come quickly: blessed is he that keepeth the sayings of the prophecy of this book.</a:t>
            </a:r>
          </a:p>
        </p:txBody>
      </p:sp>
    </p:spTree>
    <p:extLst>
      <p:ext uri="{BB962C8B-B14F-4D97-AF65-F5344CB8AC3E}">
        <p14:creationId xmlns:p14="http://schemas.microsoft.com/office/powerpoint/2010/main" val="3916844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5EE534-73B5-445A-8D9B-89FB122AEFE8}"/>
              </a:ext>
            </a:extLst>
          </p:cNvPr>
          <p:cNvSpPr>
            <a:spLocks noGrp="1"/>
          </p:cNvSpPr>
          <p:nvPr>
            <p:ph type="title"/>
          </p:nvPr>
        </p:nvSpPr>
        <p:spPr/>
        <p:txBody>
          <a:bodyPr/>
          <a:lstStyle/>
          <a:p>
            <a:r>
              <a:rPr lang="en-US" dirty="0"/>
              <a:t>Repentance</a:t>
            </a:r>
          </a:p>
        </p:txBody>
      </p:sp>
      <p:sp>
        <p:nvSpPr>
          <p:cNvPr id="5" name="Text Placeholder 4">
            <a:extLst>
              <a:ext uri="{FF2B5EF4-FFF2-40B4-BE49-F238E27FC236}">
                <a16:creationId xmlns:a16="http://schemas.microsoft.com/office/drawing/2014/main" id="{1F733CFE-43F0-4062-A01A-108B2231D6A9}"/>
              </a:ext>
            </a:extLst>
          </p:cNvPr>
          <p:cNvSpPr>
            <a:spLocks noGrp="1"/>
          </p:cNvSpPr>
          <p:nvPr>
            <p:ph type="body" idx="1"/>
          </p:nvPr>
        </p:nvSpPr>
        <p:spPr/>
        <p:txBody>
          <a:bodyPr/>
          <a:lstStyle/>
          <a:p>
            <a:pPr algn="ctr"/>
            <a:r>
              <a:rPr lang="en-US" sz="2400" dirty="0"/>
              <a:t>Fleshy Nature, Carnal</a:t>
            </a:r>
            <a:endParaRPr lang="en-US" sz="2400" u="dashHeavy" dirty="0">
              <a:solidFill>
                <a:srgbClr val="FFFF00"/>
              </a:solidFill>
            </a:endParaRPr>
          </a:p>
        </p:txBody>
      </p:sp>
      <p:sp>
        <p:nvSpPr>
          <p:cNvPr id="8" name="Text Placeholder 7">
            <a:extLst>
              <a:ext uri="{FF2B5EF4-FFF2-40B4-BE49-F238E27FC236}">
                <a16:creationId xmlns:a16="http://schemas.microsoft.com/office/drawing/2014/main" id="{C6479683-EE33-4208-BE92-24425D5A1C2F}"/>
              </a:ext>
            </a:extLst>
          </p:cNvPr>
          <p:cNvSpPr>
            <a:spLocks noGrp="1"/>
          </p:cNvSpPr>
          <p:nvPr>
            <p:ph type="body" sz="half" idx="15"/>
          </p:nvPr>
        </p:nvSpPr>
        <p:spPr>
          <a:xfrm>
            <a:off x="357429" y="2757573"/>
            <a:ext cx="3464763" cy="2735964"/>
          </a:xfrm>
        </p:spPr>
        <p:txBody>
          <a:bodyPr>
            <a:normAutofit lnSpcReduction="10000"/>
          </a:bodyPr>
          <a:lstStyle/>
          <a:p>
            <a:r>
              <a:rPr lang="en-US" sz="2000" dirty="0"/>
              <a:t>Worst kinds of sins</a:t>
            </a:r>
          </a:p>
          <a:p>
            <a:r>
              <a:rPr lang="en-US" sz="2000" dirty="0"/>
              <a:t>Carnal</a:t>
            </a:r>
          </a:p>
          <a:p>
            <a:r>
              <a:rPr lang="en-US" sz="2000" dirty="0"/>
              <a:t>Wicked at the end</a:t>
            </a:r>
          </a:p>
          <a:p>
            <a:r>
              <a:rPr lang="en-US" sz="2000" dirty="0"/>
              <a:t>Still in sin</a:t>
            </a:r>
          </a:p>
          <a:p>
            <a:r>
              <a:rPr lang="en-US" sz="2000" dirty="0"/>
              <a:t>Not sorry</a:t>
            </a:r>
          </a:p>
          <a:p>
            <a:r>
              <a:rPr lang="en-US" sz="2000" dirty="0"/>
              <a:t>Unbelief to Belief</a:t>
            </a:r>
          </a:p>
          <a:p>
            <a:r>
              <a:rPr lang="en-US" sz="2000" dirty="0"/>
              <a:t>Not surrendered</a:t>
            </a:r>
          </a:p>
        </p:txBody>
      </p:sp>
      <p:sp>
        <p:nvSpPr>
          <p:cNvPr id="6" name="Text Placeholder 5">
            <a:extLst>
              <a:ext uri="{FF2B5EF4-FFF2-40B4-BE49-F238E27FC236}">
                <a16:creationId xmlns:a16="http://schemas.microsoft.com/office/drawing/2014/main" id="{34621AA5-6830-4D8F-8D8D-BA693D561A94}"/>
              </a:ext>
            </a:extLst>
          </p:cNvPr>
          <p:cNvSpPr>
            <a:spLocks noGrp="1"/>
          </p:cNvSpPr>
          <p:nvPr>
            <p:ph type="body" sz="quarter" idx="3"/>
          </p:nvPr>
        </p:nvSpPr>
        <p:spPr/>
        <p:txBody>
          <a:bodyPr/>
          <a:lstStyle/>
          <a:p>
            <a:pPr algn="ctr"/>
            <a:r>
              <a:rPr lang="en-US" sz="2400" dirty="0"/>
              <a:t>Spiritual Nature</a:t>
            </a:r>
            <a:endParaRPr lang="en-US" sz="2400" u="dash" dirty="0">
              <a:solidFill>
                <a:srgbClr val="FFFF00"/>
              </a:solidFill>
            </a:endParaRPr>
          </a:p>
        </p:txBody>
      </p:sp>
      <p:sp>
        <p:nvSpPr>
          <p:cNvPr id="9" name="Text Placeholder 8">
            <a:extLst>
              <a:ext uri="{FF2B5EF4-FFF2-40B4-BE49-F238E27FC236}">
                <a16:creationId xmlns:a16="http://schemas.microsoft.com/office/drawing/2014/main" id="{A8308803-13B6-4FF4-AEBE-4041767C7D29}"/>
              </a:ext>
            </a:extLst>
          </p:cNvPr>
          <p:cNvSpPr>
            <a:spLocks noGrp="1"/>
          </p:cNvSpPr>
          <p:nvPr>
            <p:ph type="body" sz="half" idx="16"/>
          </p:nvPr>
        </p:nvSpPr>
        <p:spPr>
          <a:xfrm>
            <a:off x="4266470" y="2767011"/>
            <a:ext cx="3658221" cy="2726525"/>
          </a:xfrm>
        </p:spPr>
        <p:txBody>
          <a:bodyPr>
            <a:normAutofit lnSpcReduction="10000"/>
          </a:bodyPr>
          <a:lstStyle/>
          <a:p>
            <a:r>
              <a:rPr lang="en-US" sz="2000" dirty="0"/>
              <a:t>Works &amp; Fruits</a:t>
            </a:r>
          </a:p>
          <a:p>
            <a:r>
              <a:rPr lang="en-US" sz="2000" dirty="0"/>
              <a:t>Spiritual</a:t>
            </a:r>
          </a:p>
          <a:p>
            <a:r>
              <a:rPr lang="en-US" sz="2000" dirty="0"/>
              <a:t>Spiritual at the end</a:t>
            </a:r>
          </a:p>
          <a:p>
            <a:r>
              <a:rPr lang="en-US" sz="2000" dirty="0"/>
              <a:t>Turn from sin (willing)</a:t>
            </a:r>
          </a:p>
          <a:p>
            <a:r>
              <a:rPr lang="en-US" sz="2000" dirty="0"/>
              <a:t>Sorry</a:t>
            </a:r>
          </a:p>
          <a:p>
            <a:r>
              <a:rPr lang="en-US" sz="2000" dirty="0"/>
              <a:t>Belief that grows</a:t>
            </a:r>
          </a:p>
          <a:p>
            <a:r>
              <a:rPr lang="en-US" sz="2000" dirty="0"/>
              <a:t>Surrender all</a:t>
            </a:r>
          </a:p>
        </p:txBody>
      </p:sp>
      <p:sp>
        <p:nvSpPr>
          <p:cNvPr id="7" name="Text Placeholder 6">
            <a:extLst>
              <a:ext uri="{FF2B5EF4-FFF2-40B4-BE49-F238E27FC236}">
                <a16:creationId xmlns:a16="http://schemas.microsoft.com/office/drawing/2014/main" id="{629119BB-D07F-405A-ACFC-FDF387982608}"/>
              </a:ext>
            </a:extLst>
          </p:cNvPr>
          <p:cNvSpPr>
            <a:spLocks noGrp="1"/>
          </p:cNvSpPr>
          <p:nvPr>
            <p:ph type="body" sz="quarter" idx="13"/>
          </p:nvPr>
        </p:nvSpPr>
        <p:spPr>
          <a:xfrm>
            <a:off x="8176352" y="2190749"/>
            <a:ext cx="3658214" cy="576262"/>
          </a:xfrm>
        </p:spPr>
        <p:txBody>
          <a:bodyPr/>
          <a:lstStyle/>
          <a:p>
            <a:pPr algn="ctr"/>
            <a:r>
              <a:rPr lang="en-US" sz="2400" dirty="0"/>
              <a:t>Wicked Lost Sinner</a:t>
            </a:r>
            <a:endParaRPr lang="en-US" sz="2400" u="dash" dirty="0">
              <a:solidFill>
                <a:srgbClr val="FFFF00"/>
              </a:solidFill>
            </a:endParaRPr>
          </a:p>
          <a:p>
            <a:pPr algn="ctr"/>
            <a:r>
              <a:rPr lang="en-US" sz="2400" dirty="0"/>
              <a:t>Jeremiah 13:23</a:t>
            </a:r>
          </a:p>
        </p:txBody>
      </p:sp>
      <p:sp>
        <p:nvSpPr>
          <p:cNvPr id="10" name="Text Placeholder 9">
            <a:extLst>
              <a:ext uri="{FF2B5EF4-FFF2-40B4-BE49-F238E27FC236}">
                <a16:creationId xmlns:a16="http://schemas.microsoft.com/office/drawing/2014/main" id="{D691A99E-D885-4EF3-80B1-35391A680C8F}"/>
              </a:ext>
            </a:extLst>
          </p:cNvPr>
          <p:cNvSpPr>
            <a:spLocks noGrp="1"/>
          </p:cNvSpPr>
          <p:nvPr>
            <p:ph type="body" sz="half" idx="17"/>
          </p:nvPr>
        </p:nvSpPr>
        <p:spPr/>
        <p:txBody>
          <a:bodyPr>
            <a:normAutofit/>
          </a:bodyPr>
          <a:lstStyle/>
          <a:p>
            <a:r>
              <a:rPr lang="en-US" sz="2400" dirty="0"/>
              <a:t>Worst kinds of Sin</a:t>
            </a:r>
          </a:p>
          <a:p>
            <a:r>
              <a:rPr lang="en-US" sz="2400" dirty="0"/>
              <a:t>Carnal</a:t>
            </a:r>
          </a:p>
          <a:p>
            <a:r>
              <a:rPr lang="en-US" sz="2400" dirty="0"/>
              <a:t>Wicked at the core</a:t>
            </a:r>
          </a:p>
          <a:p>
            <a:r>
              <a:rPr lang="en-US" sz="2400" dirty="0"/>
              <a:t>Still in sin</a:t>
            </a:r>
          </a:p>
          <a:p>
            <a:r>
              <a:rPr lang="en-US" sz="2400" dirty="0"/>
              <a:t>Not sorry</a:t>
            </a:r>
          </a:p>
          <a:p>
            <a:r>
              <a:rPr lang="en-US" sz="2400" dirty="0"/>
              <a:t>Good works</a:t>
            </a:r>
          </a:p>
          <a:p>
            <a:r>
              <a:rPr lang="en-US" sz="2400" dirty="0"/>
              <a:t>Not surrendered</a:t>
            </a:r>
          </a:p>
        </p:txBody>
      </p:sp>
      <p:sp>
        <p:nvSpPr>
          <p:cNvPr id="11" name="TextBox 10">
            <a:extLst>
              <a:ext uri="{FF2B5EF4-FFF2-40B4-BE49-F238E27FC236}">
                <a16:creationId xmlns:a16="http://schemas.microsoft.com/office/drawing/2014/main" id="{0BAB85B0-21FD-4AFF-B4B6-522790BE9427}"/>
              </a:ext>
            </a:extLst>
          </p:cNvPr>
          <p:cNvSpPr txBox="1"/>
          <p:nvPr/>
        </p:nvSpPr>
        <p:spPr>
          <a:xfrm>
            <a:off x="156261" y="1364463"/>
            <a:ext cx="9050084" cy="523220"/>
          </a:xfrm>
          <a:prstGeom prst="rect">
            <a:avLst/>
          </a:prstGeom>
          <a:noFill/>
        </p:spPr>
        <p:txBody>
          <a:bodyPr wrap="square" rtlCol="0">
            <a:spAutoFit/>
          </a:bodyPr>
          <a:lstStyle/>
          <a:p>
            <a:pPr algn="ctr"/>
            <a:r>
              <a:rPr lang="en-US" sz="2800" dirty="0">
                <a:solidFill>
                  <a:srgbClr val="FFC000"/>
                </a:solidFill>
              </a:rPr>
              <a:t>Saved Person=Justified Person=Born Again Person</a:t>
            </a:r>
            <a:endParaRPr lang="en-US" sz="2800" b="1" u="dotted" dirty="0">
              <a:solidFill>
                <a:srgbClr val="FFFF00"/>
              </a:solidFill>
              <a:uFill>
                <a:solidFill>
                  <a:srgbClr val="FFFF00"/>
                </a:solidFill>
              </a:uFill>
            </a:endParaRPr>
          </a:p>
        </p:txBody>
      </p:sp>
      <p:sp>
        <p:nvSpPr>
          <p:cNvPr id="12" name="Arrow: U-Turn 11">
            <a:extLst>
              <a:ext uri="{FF2B5EF4-FFF2-40B4-BE49-F238E27FC236}">
                <a16:creationId xmlns:a16="http://schemas.microsoft.com/office/drawing/2014/main" id="{BE415E50-4082-49D8-A589-FC3A21548B41}"/>
              </a:ext>
            </a:extLst>
          </p:cNvPr>
          <p:cNvSpPr/>
          <p:nvPr/>
        </p:nvSpPr>
        <p:spPr>
          <a:xfrm rot="10800000" flipV="1">
            <a:off x="3721608" y="335904"/>
            <a:ext cx="6501384" cy="1597152"/>
          </a:xfrm>
          <a:prstGeom prst="uturnArrow">
            <a:avLst>
              <a:gd name="adj1" fmla="val 27862"/>
              <a:gd name="adj2" fmla="val 25000"/>
              <a:gd name="adj3" fmla="val 25000"/>
              <a:gd name="adj4" fmla="val 43750"/>
              <a:gd name="adj5" fmla="val 75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Change of Mind about Jesus Acts 10:43</a:t>
            </a:r>
          </a:p>
          <a:p>
            <a:pPr algn="ctr"/>
            <a:r>
              <a:rPr lang="en-US" sz="2400" b="1" dirty="0">
                <a:solidFill>
                  <a:schemeClr val="bg1"/>
                </a:solidFill>
              </a:rPr>
              <a:t>A Gift of Holy Ghost Acts 11:18</a:t>
            </a:r>
          </a:p>
        </p:txBody>
      </p:sp>
      <p:sp>
        <p:nvSpPr>
          <p:cNvPr id="13" name="TextBox 12">
            <a:extLst>
              <a:ext uri="{FF2B5EF4-FFF2-40B4-BE49-F238E27FC236}">
                <a16:creationId xmlns:a16="http://schemas.microsoft.com/office/drawing/2014/main" id="{A7BB7A5C-430C-4494-B324-02981B83E41E}"/>
              </a:ext>
            </a:extLst>
          </p:cNvPr>
          <p:cNvSpPr txBox="1"/>
          <p:nvPr/>
        </p:nvSpPr>
        <p:spPr>
          <a:xfrm>
            <a:off x="357427" y="5981336"/>
            <a:ext cx="7860021" cy="400110"/>
          </a:xfrm>
          <a:prstGeom prst="rect">
            <a:avLst/>
          </a:prstGeom>
          <a:noFill/>
        </p:spPr>
        <p:txBody>
          <a:bodyPr wrap="square" rtlCol="0">
            <a:spAutoFit/>
          </a:bodyPr>
          <a:lstStyle/>
          <a:p>
            <a:pPr algn="ctr"/>
            <a:r>
              <a:rPr lang="en-US" sz="2000" dirty="0">
                <a:solidFill>
                  <a:schemeClr val="bg1"/>
                </a:solidFill>
              </a:rPr>
              <a:t>Easy Believeism		Lordship Salvation</a:t>
            </a:r>
          </a:p>
        </p:txBody>
      </p:sp>
      <p:sp>
        <p:nvSpPr>
          <p:cNvPr id="2" name="TextBox 1">
            <a:extLst>
              <a:ext uri="{FF2B5EF4-FFF2-40B4-BE49-F238E27FC236}">
                <a16:creationId xmlns:a16="http://schemas.microsoft.com/office/drawing/2014/main" id="{2AA78DFF-4D44-4A3B-AA5B-2605175C956E}"/>
              </a:ext>
            </a:extLst>
          </p:cNvPr>
          <p:cNvSpPr txBox="1"/>
          <p:nvPr/>
        </p:nvSpPr>
        <p:spPr>
          <a:xfrm>
            <a:off x="594360" y="188914"/>
            <a:ext cx="2578608" cy="369332"/>
          </a:xfrm>
          <a:prstGeom prst="rect">
            <a:avLst/>
          </a:prstGeom>
          <a:noFill/>
        </p:spPr>
        <p:txBody>
          <a:bodyPr wrap="square" rtlCol="0">
            <a:spAutoFit/>
          </a:bodyPr>
          <a:lstStyle/>
          <a:p>
            <a:r>
              <a:rPr lang="en-US" dirty="0">
                <a:solidFill>
                  <a:schemeClr val="bg1"/>
                </a:solidFill>
              </a:rPr>
              <a:t>Acts 26:20</a:t>
            </a:r>
          </a:p>
        </p:txBody>
      </p:sp>
      <p:sp>
        <p:nvSpPr>
          <p:cNvPr id="3" name="TextBox 2">
            <a:extLst>
              <a:ext uri="{FF2B5EF4-FFF2-40B4-BE49-F238E27FC236}">
                <a16:creationId xmlns:a16="http://schemas.microsoft.com/office/drawing/2014/main" id="{11AF122B-D0E5-4259-BCC6-0257E067325E}"/>
              </a:ext>
            </a:extLst>
          </p:cNvPr>
          <p:cNvSpPr txBox="1"/>
          <p:nvPr/>
        </p:nvSpPr>
        <p:spPr>
          <a:xfrm>
            <a:off x="316348" y="5625854"/>
            <a:ext cx="7721228" cy="35548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white"/>
                </a:solidFill>
                <a:effectLst/>
                <a:uLnTx/>
                <a:uFillTx/>
                <a:latin typeface="Times New Roman"/>
                <a:ea typeface="+mn-ea"/>
                <a:cs typeface="+mn-cs"/>
              </a:rPr>
              <a:t>1 Cor. 3:16-17; 5; 2 Cor. 2:6-8; 2 Cor. 7:10;  </a:t>
            </a:r>
            <a:r>
              <a:rPr lang="en-US" dirty="0">
                <a:solidFill>
                  <a:schemeClr val="bg1"/>
                </a:solidFill>
              </a:rPr>
              <a:t>Philippians 1:6</a:t>
            </a:r>
          </a:p>
        </p:txBody>
      </p:sp>
      <p:sp>
        <p:nvSpPr>
          <p:cNvPr id="14" name="TextBox 13">
            <a:extLst>
              <a:ext uri="{FF2B5EF4-FFF2-40B4-BE49-F238E27FC236}">
                <a16:creationId xmlns:a16="http://schemas.microsoft.com/office/drawing/2014/main" id="{091CBDD2-1939-416E-AD74-F05C6A5EB55E}"/>
              </a:ext>
            </a:extLst>
          </p:cNvPr>
          <p:cNvSpPr txBox="1"/>
          <p:nvPr/>
        </p:nvSpPr>
        <p:spPr>
          <a:xfrm>
            <a:off x="393331" y="5981336"/>
            <a:ext cx="7567262" cy="400110"/>
          </a:xfrm>
          <a:prstGeom prst="rect">
            <a:avLst/>
          </a:prstGeom>
          <a:solidFill>
            <a:srgbClr val="7030A0"/>
          </a:solidFill>
        </p:spPr>
        <p:txBody>
          <a:bodyPr wrap="square" rtlCol="0">
            <a:spAutoFit/>
          </a:bodyPr>
          <a:lstStyle/>
          <a:p>
            <a:pPr algn="ctr"/>
            <a:r>
              <a:rPr lang="en-US" sz="2000" dirty="0">
                <a:solidFill>
                  <a:schemeClr val="bg1"/>
                </a:solidFill>
              </a:rPr>
              <a:t>Saved person has two natures—Carnal/Spiritual</a:t>
            </a:r>
          </a:p>
        </p:txBody>
      </p:sp>
      <p:sp>
        <p:nvSpPr>
          <p:cNvPr id="15" name="TextBox 14">
            <a:extLst>
              <a:ext uri="{FF2B5EF4-FFF2-40B4-BE49-F238E27FC236}">
                <a16:creationId xmlns:a16="http://schemas.microsoft.com/office/drawing/2014/main" id="{A41C918D-19AD-4358-B378-9A05F56BE1BB}"/>
              </a:ext>
            </a:extLst>
          </p:cNvPr>
          <p:cNvSpPr txBox="1"/>
          <p:nvPr/>
        </p:nvSpPr>
        <p:spPr>
          <a:xfrm>
            <a:off x="3583195" y="2165368"/>
            <a:ext cx="1033272" cy="400110"/>
          </a:xfrm>
          <a:prstGeom prst="rect">
            <a:avLst/>
          </a:prstGeom>
          <a:noFill/>
        </p:spPr>
        <p:txBody>
          <a:bodyPr wrap="square" rtlCol="0">
            <a:spAutoFit/>
          </a:bodyPr>
          <a:lstStyle/>
          <a:p>
            <a:r>
              <a:rPr lang="en-US" sz="2000" b="1" dirty="0">
                <a:solidFill>
                  <a:schemeClr val="bg1"/>
                </a:solidFill>
              </a:rPr>
              <a:t>=</a:t>
            </a:r>
            <a:r>
              <a:rPr lang="en-US" sz="2000" b="1" u="dash" dirty="0">
                <a:solidFill>
                  <a:srgbClr val="FFFF00"/>
                </a:solidFill>
              </a:rPr>
              <a:t>State</a:t>
            </a:r>
            <a:endParaRPr lang="en-US" sz="2000" b="1" dirty="0"/>
          </a:p>
        </p:txBody>
      </p:sp>
      <p:sp>
        <p:nvSpPr>
          <p:cNvPr id="16" name="TextBox 15">
            <a:extLst>
              <a:ext uri="{FF2B5EF4-FFF2-40B4-BE49-F238E27FC236}">
                <a16:creationId xmlns:a16="http://schemas.microsoft.com/office/drawing/2014/main" id="{F4B02451-398C-471F-B70A-883C81AD4C4C}"/>
              </a:ext>
            </a:extLst>
          </p:cNvPr>
          <p:cNvSpPr txBox="1"/>
          <p:nvPr/>
        </p:nvSpPr>
        <p:spPr>
          <a:xfrm>
            <a:off x="7072337" y="2190749"/>
            <a:ext cx="1033272" cy="400110"/>
          </a:xfrm>
          <a:prstGeom prst="rect">
            <a:avLst/>
          </a:prstGeom>
          <a:noFill/>
        </p:spPr>
        <p:txBody>
          <a:bodyPr wrap="square" rtlCol="0">
            <a:spAutoFit/>
          </a:bodyPr>
          <a:lstStyle/>
          <a:p>
            <a:r>
              <a:rPr lang="en-US" sz="2000" b="1" dirty="0">
                <a:solidFill>
                  <a:schemeClr val="bg1"/>
                </a:solidFill>
              </a:rPr>
              <a:t>=</a:t>
            </a:r>
            <a:r>
              <a:rPr lang="en-US" sz="2000" b="1" u="dash" dirty="0">
                <a:solidFill>
                  <a:srgbClr val="FFFF00"/>
                </a:solidFill>
              </a:rPr>
              <a:t>State</a:t>
            </a:r>
            <a:endParaRPr lang="en-US" sz="2000" b="1" dirty="0"/>
          </a:p>
        </p:txBody>
      </p:sp>
      <p:sp>
        <p:nvSpPr>
          <p:cNvPr id="17" name="TextBox 16">
            <a:extLst>
              <a:ext uri="{FF2B5EF4-FFF2-40B4-BE49-F238E27FC236}">
                <a16:creationId xmlns:a16="http://schemas.microsoft.com/office/drawing/2014/main" id="{D27AE35A-9BD5-49F9-8917-BBEDC39D9AE9}"/>
              </a:ext>
            </a:extLst>
          </p:cNvPr>
          <p:cNvSpPr txBox="1"/>
          <p:nvPr/>
        </p:nvSpPr>
        <p:spPr>
          <a:xfrm>
            <a:off x="11162296" y="1703703"/>
            <a:ext cx="1033272" cy="646331"/>
          </a:xfrm>
          <a:prstGeom prst="rect">
            <a:avLst/>
          </a:prstGeom>
          <a:noFill/>
        </p:spPr>
        <p:txBody>
          <a:bodyPr wrap="square" rtlCol="0">
            <a:spAutoFit/>
          </a:bodyPr>
          <a:lstStyle/>
          <a:p>
            <a:pPr algn="ctr"/>
            <a:r>
              <a:rPr lang="en-US" sz="1800" dirty="0">
                <a:solidFill>
                  <a:srgbClr val="FFFF00"/>
                </a:solidFill>
              </a:rPr>
              <a:t>No </a:t>
            </a:r>
            <a:r>
              <a:rPr lang="en-US" sz="1800" u="dash" dirty="0">
                <a:solidFill>
                  <a:srgbClr val="FFFF00"/>
                </a:solidFill>
              </a:rPr>
              <a:t>Standing</a:t>
            </a:r>
            <a:endParaRPr lang="en-US" dirty="0"/>
          </a:p>
        </p:txBody>
      </p:sp>
      <p:sp>
        <p:nvSpPr>
          <p:cNvPr id="18" name="TextBox 17">
            <a:extLst>
              <a:ext uri="{FF2B5EF4-FFF2-40B4-BE49-F238E27FC236}">
                <a16:creationId xmlns:a16="http://schemas.microsoft.com/office/drawing/2014/main" id="{2D76B3AC-CD7F-499A-A7C6-AE1F65F5CEB7}"/>
              </a:ext>
            </a:extLst>
          </p:cNvPr>
          <p:cNvSpPr txBox="1"/>
          <p:nvPr/>
        </p:nvSpPr>
        <p:spPr>
          <a:xfrm>
            <a:off x="8242481" y="1404292"/>
            <a:ext cx="1518735" cy="461665"/>
          </a:xfrm>
          <a:prstGeom prst="rect">
            <a:avLst/>
          </a:prstGeom>
          <a:noFill/>
        </p:spPr>
        <p:txBody>
          <a:bodyPr wrap="square" rtlCol="0">
            <a:spAutoFit/>
          </a:bodyPr>
          <a:lstStyle/>
          <a:p>
            <a:r>
              <a:rPr lang="en-US" sz="1800" dirty="0">
                <a:solidFill>
                  <a:srgbClr val="FFC000"/>
                </a:solidFill>
              </a:rPr>
              <a:t>=</a:t>
            </a:r>
            <a:r>
              <a:rPr lang="en-US" sz="2400" b="1" u="dotted" dirty="0">
                <a:solidFill>
                  <a:srgbClr val="FFFF00"/>
                </a:solidFill>
                <a:uFill>
                  <a:solidFill>
                    <a:srgbClr val="FFFF00"/>
                  </a:solidFill>
                </a:uFill>
              </a:rPr>
              <a:t>Standing</a:t>
            </a:r>
            <a:endParaRPr lang="en-US" sz="2400" dirty="0"/>
          </a:p>
        </p:txBody>
      </p:sp>
      <p:sp>
        <p:nvSpPr>
          <p:cNvPr id="19" name="Rectangle 18">
            <a:extLst>
              <a:ext uri="{FF2B5EF4-FFF2-40B4-BE49-F238E27FC236}">
                <a16:creationId xmlns:a16="http://schemas.microsoft.com/office/drawing/2014/main" id="{1504FA6B-CEEC-47A4-9A06-64F42794A48B}"/>
              </a:ext>
            </a:extLst>
          </p:cNvPr>
          <p:cNvSpPr/>
          <p:nvPr/>
        </p:nvSpPr>
        <p:spPr>
          <a:xfrm>
            <a:off x="505443" y="1869332"/>
            <a:ext cx="2065336" cy="275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rPr>
              <a:t>Romans 4:5-8; 1:6</a:t>
            </a:r>
          </a:p>
        </p:txBody>
      </p:sp>
      <p:sp>
        <p:nvSpPr>
          <p:cNvPr id="20" name="TextBox 19">
            <a:extLst>
              <a:ext uri="{FF2B5EF4-FFF2-40B4-BE49-F238E27FC236}">
                <a16:creationId xmlns:a16="http://schemas.microsoft.com/office/drawing/2014/main" id="{90AAFD9C-886E-4490-912B-D4F3C436A302}"/>
              </a:ext>
            </a:extLst>
          </p:cNvPr>
          <p:cNvSpPr txBox="1"/>
          <p:nvPr/>
        </p:nvSpPr>
        <p:spPr>
          <a:xfrm>
            <a:off x="3680522" y="1805941"/>
            <a:ext cx="4955530" cy="338554"/>
          </a:xfrm>
          <a:prstGeom prst="rect">
            <a:avLst/>
          </a:prstGeom>
          <a:noFill/>
        </p:spPr>
        <p:txBody>
          <a:bodyPr wrap="square" rtlCol="0">
            <a:spAutoFit/>
          </a:bodyPr>
          <a:lstStyle/>
          <a:p>
            <a:r>
              <a:rPr lang="en-US" sz="1600" dirty="0">
                <a:solidFill>
                  <a:schemeClr val="bg1"/>
                </a:solidFill>
              </a:rPr>
              <a:t>James 2:24; 1:1; 5:7-9; Rev. 7:4; 14:12; Galatians 2:9</a:t>
            </a:r>
          </a:p>
        </p:txBody>
      </p:sp>
    </p:spTree>
    <p:extLst>
      <p:ext uri="{BB962C8B-B14F-4D97-AF65-F5344CB8AC3E}">
        <p14:creationId xmlns:p14="http://schemas.microsoft.com/office/powerpoint/2010/main" val="2232552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1250"/>
                                        <p:tgtEl>
                                          <p:spTgt spid="7">
                                            <p:txEl>
                                              <p:pRg st="1" end="1"/>
                                            </p:txEl>
                                          </p:spTgt>
                                        </p:tgtEl>
                                      </p:cBhvr>
                                    </p:animEffect>
                                  </p:childTnLst>
                                </p:cTn>
                              </p:par>
                            </p:childTnLst>
                          </p:cTn>
                        </p:par>
                        <p:par>
                          <p:cTn id="12" fill="hold">
                            <p:stCondLst>
                              <p:cond delay="2250"/>
                            </p:stCondLst>
                            <p:childTnLst>
                              <p:par>
                                <p:cTn id="13" presetID="22" presetClass="entr" presetSubtype="8"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1250"/>
                                        <p:tgtEl>
                                          <p:spTgt spid="10">
                                            <p:txEl>
                                              <p:pRg st="0" end="0"/>
                                            </p:txEl>
                                          </p:spTgt>
                                        </p:tgtEl>
                                      </p:cBhvr>
                                    </p:animEffect>
                                  </p:childTnLst>
                                </p:cTn>
                              </p:par>
                            </p:childTnLst>
                          </p:cTn>
                        </p:par>
                        <p:par>
                          <p:cTn id="16" fill="hold">
                            <p:stCondLst>
                              <p:cond delay="3500"/>
                            </p:stCondLst>
                            <p:childTnLst>
                              <p:par>
                                <p:cTn id="17" presetID="22" presetClass="entr" presetSubtype="8" fill="hold" grpId="0"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left)">
                                      <p:cBhvr>
                                        <p:cTn id="19" dur="1250"/>
                                        <p:tgtEl>
                                          <p:spTgt spid="10">
                                            <p:txEl>
                                              <p:pRg st="1" end="1"/>
                                            </p:txEl>
                                          </p:spTgt>
                                        </p:tgtEl>
                                      </p:cBhvr>
                                    </p:animEffect>
                                  </p:childTnLst>
                                </p:cTn>
                              </p:par>
                            </p:childTnLst>
                          </p:cTn>
                        </p:par>
                        <p:par>
                          <p:cTn id="20" fill="hold">
                            <p:stCondLst>
                              <p:cond delay="4750"/>
                            </p:stCondLst>
                            <p:childTnLst>
                              <p:par>
                                <p:cTn id="21" presetID="22" presetClass="entr" presetSubtype="8" fill="hold" grpId="0" nodeType="after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wipe(left)">
                                      <p:cBhvr>
                                        <p:cTn id="23" dur="1250"/>
                                        <p:tgtEl>
                                          <p:spTgt spid="10">
                                            <p:txEl>
                                              <p:pRg st="2" end="2"/>
                                            </p:txEl>
                                          </p:spTgt>
                                        </p:tgtEl>
                                      </p:cBhvr>
                                    </p:animEffect>
                                  </p:childTnLst>
                                </p:cTn>
                              </p:par>
                            </p:childTnLst>
                          </p:cTn>
                        </p:par>
                        <p:par>
                          <p:cTn id="24" fill="hold">
                            <p:stCondLst>
                              <p:cond delay="6000"/>
                            </p:stCondLst>
                            <p:childTnLst>
                              <p:par>
                                <p:cTn id="25" presetID="22" presetClass="entr" presetSubtype="8" fill="hold" grpId="0" nodeType="after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left)">
                                      <p:cBhvr>
                                        <p:cTn id="27" dur="1250"/>
                                        <p:tgtEl>
                                          <p:spTgt spid="10">
                                            <p:txEl>
                                              <p:pRg st="3" end="3"/>
                                            </p:txEl>
                                          </p:spTgt>
                                        </p:tgtEl>
                                      </p:cBhvr>
                                    </p:animEffect>
                                  </p:childTnLst>
                                </p:cTn>
                              </p:par>
                            </p:childTnLst>
                          </p:cTn>
                        </p:par>
                        <p:par>
                          <p:cTn id="28" fill="hold">
                            <p:stCondLst>
                              <p:cond delay="7250"/>
                            </p:stCondLst>
                            <p:childTnLst>
                              <p:par>
                                <p:cTn id="29" presetID="22" presetClass="entr" presetSubtype="8" fill="hold" grpId="0" nodeType="after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wipe(left)">
                                      <p:cBhvr>
                                        <p:cTn id="31" dur="1250"/>
                                        <p:tgtEl>
                                          <p:spTgt spid="10">
                                            <p:txEl>
                                              <p:pRg st="4" end="4"/>
                                            </p:txEl>
                                          </p:spTgt>
                                        </p:tgtEl>
                                      </p:cBhvr>
                                    </p:animEffect>
                                  </p:childTnLst>
                                </p:cTn>
                              </p:par>
                            </p:childTnLst>
                          </p:cTn>
                        </p:par>
                        <p:par>
                          <p:cTn id="32" fill="hold">
                            <p:stCondLst>
                              <p:cond delay="8500"/>
                            </p:stCondLst>
                            <p:childTnLst>
                              <p:par>
                                <p:cTn id="33" presetID="22" presetClass="entr" presetSubtype="8" fill="hold" grpId="0" nodeType="after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Effect transition="in" filter="wipe(left)">
                                      <p:cBhvr>
                                        <p:cTn id="35" dur="1250"/>
                                        <p:tgtEl>
                                          <p:spTgt spid="10">
                                            <p:txEl>
                                              <p:pRg st="5" end="5"/>
                                            </p:txEl>
                                          </p:spTgt>
                                        </p:tgtEl>
                                      </p:cBhvr>
                                    </p:animEffect>
                                  </p:childTnLst>
                                </p:cTn>
                              </p:par>
                            </p:childTnLst>
                          </p:cTn>
                        </p:par>
                        <p:par>
                          <p:cTn id="36" fill="hold">
                            <p:stCondLst>
                              <p:cond delay="9750"/>
                            </p:stCondLst>
                            <p:childTnLst>
                              <p:par>
                                <p:cTn id="37" presetID="22" presetClass="entr" presetSubtype="8" fill="hold" grpId="0" nodeType="afterEffect">
                                  <p:stCondLst>
                                    <p:cond delay="0"/>
                                  </p:stCondLst>
                                  <p:childTnLst>
                                    <p:set>
                                      <p:cBhvr>
                                        <p:cTn id="38" dur="1" fill="hold">
                                          <p:stCondLst>
                                            <p:cond delay="0"/>
                                          </p:stCondLst>
                                        </p:cTn>
                                        <p:tgtEl>
                                          <p:spTgt spid="10">
                                            <p:txEl>
                                              <p:pRg st="6" end="6"/>
                                            </p:txEl>
                                          </p:spTgt>
                                        </p:tgtEl>
                                        <p:attrNameLst>
                                          <p:attrName>style.visibility</p:attrName>
                                        </p:attrNameLst>
                                      </p:cBhvr>
                                      <p:to>
                                        <p:strVal val="visible"/>
                                      </p:to>
                                    </p:set>
                                    <p:animEffect transition="in" filter="wipe(left)">
                                      <p:cBhvr>
                                        <p:cTn id="39" dur="1250"/>
                                        <p:tgtEl>
                                          <p:spTgt spid="10">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6000"/>
                                        <p:tgtEl>
                                          <p:spTgt spid="12"/>
                                        </p:tgtEl>
                                      </p:cBhvr>
                                    </p:animEffect>
                                  </p:childTnLst>
                                </p:cTn>
                              </p:par>
                            </p:childTnLst>
                          </p:cTn>
                        </p:par>
                        <p:par>
                          <p:cTn id="45" fill="hold">
                            <p:stCondLst>
                              <p:cond delay="60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2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txEl>
                                              <p:pRg st="0" end="0"/>
                                            </p:txEl>
                                          </p:spTgt>
                                        </p:tgtEl>
                                        <p:attrNameLst>
                                          <p:attrName>style.visibility</p:attrName>
                                        </p:attrNameLst>
                                      </p:cBhvr>
                                      <p:to>
                                        <p:strVal val="visible"/>
                                      </p:to>
                                    </p:set>
                                    <p:animEffect transition="in" filter="wipe(left)">
                                      <p:cBhvr>
                                        <p:cTn id="53" dur="1000"/>
                                        <p:tgtEl>
                                          <p:spTgt spid="6">
                                            <p:txEl>
                                              <p:pRg st="0" end="0"/>
                                            </p:txEl>
                                          </p:spTgt>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Effect transition="in" filter="wipe(left)">
                                      <p:cBhvr>
                                        <p:cTn id="57" dur="750"/>
                                        <p:tgtEl>
                                          <p:spTgt spid="9">
                                            <p:txEl>
                                              <p:pRg st="0" end="0"/>
                                            </p:txEl>
                                          </p:spTgt>
                                        </p:tgtEl>
                                      </p:cBhvr>
                                    </p:animEffect>
                                  </p:childTnLst>
                                </p:cTn>
                              </p:par>
                            </p:childTnLst>
                          </p:cTn>
                        </p:par>
                        <p:par>
                          <p:cTn id="58" fill="hold">
                            <p:stCondLst>
                              <p:cond delay="1750"/>
                            </p:stCondLst>
                            <p:childTnLst>
                              <p:par>
                                <p:cTn id="59" presetID="22" presetClass="entr" presetSubtype="8" fill="hold" grpId="0" nodeType="afterEffect">
                                  <p:stCondLst>
                                    <p:cond delay="0"/>
                                  </p:stCondLst>
                                  <p:childTnLst>
                                    <p:set>
                                      <p:cBhvr>
                                        <p:cTn id="60" dur="1" fill="hold">
                                          <p:stCondLst>
                                            <p:cond delay="0"/>
                                          </p:stCondLst>
                                        </p:cTn>
                                        <p:tgtEl>
                                          <p:spTgt spid="9">
                                            <p:txEl>
                                              <p:pRg st="1" end="1"/>
                                            </p:txEl>
                                          </p:spTgt>
                                        </p:tgtEl>
                                        <p:attrNameLst>
                                          <p:attrName>style.visibility</p:attrName>
                                        </p:attrNameLst>
                                      </p:cBhvr>
                                      <p:to>
                                        <p:strVal val="visible"/>
                                      </p:to>
                                    </p:set>
                                    <p:animEffect transition="in" filter="wipe(left)">
                                      <p:cBhvr>
                                        <p:cTn id="61" dur="750"/>
                                        <p:tgtEl>
                                          <p:spTgt spid="9">
                                            <p:txEl>
                                              <p:pRg st="1" end="1"/>
                                            </p:txEl>
                                          </p:spTgt>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9">
                                            <p:txEl>
                                              <p:pRg st="2" end="2"/>
                                            </p:txEl>
                                          </p:spTgt>
                                        </p:tgtEl>
                                        <p:attrNameLst>
                                          <p:attrName>style.visibility</p:attrName>
                                        </p:attrNameLst>
                                      </p:cBhvr>
                                      <p:to>
                                        <p:strVal val="visible"/>
                                      </p:to>
                                    </p:set>
                                    <p:animEffect transition="in" filter="wipe(left)">
                                      <p:cBhvr>
                                        <p:cTn id="65" dur="750"/>
                                        <p:tgtEl>
                                          <p:spTgt spid="9">
                                            <p:txEl>
                                              <p:pRg st="2" end="2"/>
                                            </p:txEl>
                                          </p:spTgt>
                                        </p:tgtEl>
                                      </p:cBhvr>
                                    </p:animEffect>
                                  </p:childTnLst>
                                </p:cTn>
                              </p:par>
                            </p:childTnLst>
                          </p:cTn>
                        </p:par>
                        <p:par>
                          <p:cTn id="66" fill="hold">
                            <p:stCondLst>
                              <p:cond delay="3250"/>
                            </p:stCondLst>
                            <p:childTnLst>
                              <p:par>
                                <p:cTn id="67" presetID="22" presetClass="entr" presetSubtype="8" fill="hold" grpId="0" nodeType="afterEffect">
                                  <p:stCondLst>
                                    <p:cond delay="0"/>
                                  </p:stCondLst>
                                  <p:childTnLst>
                                    <p:set>
                                      <p:cBhvr>
                                        <p:cTn id="68" dur="1" fill="hold">
                                          <p:stCondLst>
                                            <p:cond delay="0"/>
                                          </p:stCondLst>
                                        </p:cTn>
                                        <p:tgtEl>
                                          <p:spTgt spid="9">
                                            <p:txEl>
                                              <p:pRg st="3" end="3"/>
                                            </p:txEl>
                                          </p:spTgt>
                                        </p:tgtEl>
                                        <p:attrNameLst>
                                          <p:attrName>style.visibility</p:attrName>
                                        </p:attrNameLst>
                                      </p:cBhvr>
                                      <p:to>
                                        <p:strVal val="visible"/>
                                      </p:to>
                                    </p:set>
                                    <p:animEffect transition="in" filter="wipe(left)">
                                      <p:cBhvr>
                                        <p:cTn id="69" dur="750"/>
                                        <p:tgtEl>
                                          <p:spTgt spid="9">
                                            <p:txEl>
                                              <p:pRg st="3" end="3"/>
                                            </p:txEl>
                                          </p:spTgt>
                                        </p:tgtEl>
                                      </p:cBhvr>
                                    </p:animEffect>
                                  </p:childTnLst>
                                </p:cTn>
                              </p:par>
                            </p:childTnLst>
                          </p:cTn>
                        </p:par>
                        <p:par>
                          <p:cTn id="70" fill="hold">
                            <p:stCondLst>
                              <p:cond delay="4000"/>
                            </p:stCondLst>
                            <p:childTnLst>
                              <p:par>
                                <p:cTn id="71" presetID="22" presetClass="entr" presetSubtype="8" fill="hold" grpId="0" nodeType="afterEffect">
                                  <p:stCondLst>
                                    <p:cond delay="0"/>
                                  </p:stCondLst>
                                  <p:childTnLst>
                                    <p:set>
                                      <p:cBhvr>
                                        <p:cTn id="72" dur="1" fill="hold">
                                          <p:stCondLst>
                                            <p:cond delay="0"/>
                                          </p:stCondLst>
                                        </p:cTn>
                                        <p:tgtEl>
                                          <p:spTgt spid="9">
                                            <p:txEl>
                                              <p:pRg st="4" end="4"/>
                                            </p:txEl>
                                          </p:spTgt>
                                        </p:tgtEl>
                                        <p:attrNameLst>
                                          <p:attrName>style.visibility</p:attrName>
                                        </p:attrNameLst>
                                      </p:cBhvr>
                                      <p:to>
                                        <p:strVal val="visible"/>
                                      </p:to>
                                    </p:set>
                                    <p:animEffect transition="in" filter="wipe(left)">
                                      <p:cBhvr>
                                        <p:cTn id="73" dur="750"/>
                                        <p:tgtEl>
                                          <p:spTgt spid="9">
                                            <p:txEl>
                                              <p:pRg st="4" end="4"/>
                                            </p:txEl>
                                          </p:spTgt>
                                        </p:tgtEl>
                                      </p:cBhvr>
                                    </p:animEffect>
                                  </p:childTnLst>
                                </p:cTn>
                              </p:par>
                            </p:childTnLst>
                          </p:cTn>
                        </p:par>
                        <p:par>
                          <p:cTn id="74" fill="hold">
                            <p:stCondLst>
                              <p:cond delay="4750"/>
                            </p:stCondLst>
                            <p:childTnLst>
                              <p:par>
                                <p:cTn id="75" presetID="22" presetClass="entr" presetSubtype="8" fill="hold" grpId="0" nodeType="afterEffect">
                                  <p:stCondLst>
                                    <p:cond delay="0"/>
                                  </p:stCondLst>
                                  <p:childTnLst>
                                    <p:set>
                                      <p:cBhvr>
                                        <p:cTn id="76" dur="1" fill="hold">
                                          <p:stCondLst>
                                            <p:cond delay="0"/>
                                          </p:stCondLst>
                                        </p:cTn>
                                        <p:tgtEl>
                                          <p:spTgt spid="9">
                                            <p:txEl>
                                              <p:pRg st="5" end="5"/>
                                            </p:txEl>
                                          </p:spTgt>
                                        </p:tgtEl>
                                        <p:attrNameLst>
                                          <p:attrName>style.visibility</p:attrName>
                                        </p:attrNameLst>
                                      </p:cBhvr>
                                      <p:to>
                                        <p:strVal val="visible"/>
                                      </p:to>
                                    </p:set>
                                    <p:animEffect transition="in" filter="wipe(left)">
                                      <p:cBhvr>
                                        <p:cTn id="77" dur="750"/>
                                        <p:tgtEl>
                                          <p:spTgt spid="9">
                                            <p:txEl>
                                              <p:pRg st="5" end="5"/>
                                            </p:txEl>
                                          </p:spTgt>
                                        </p:tgtEl>
                                      </p:cBhvr>
                                    </p:animEffect>
                                  </p:childTnLst>
                                </p:cTn>
                              </p:par>
                            </p:childTnLst>
                          </p:cTn>
                        </p:par>
                        <p:par>
                          <p:cTn id="78" fill="hold">
                            <p:stCondLst>
                              <p:cond delay="5500"/>
                            </p:stCondLst>
                            <p:childTnLst>
                              <p:par>
                                <p:cTn id="79" presetID="22" presetClass="entr" presetSubtype="8" fill="hold" grpId="0" nodeType="afterEffect">
                                  <p:stCondLst>
                                    <p:cond delay="0"/>
                                  </p:stCondLst>
                                  <p:childTnLst>
                                    <p:set>
                                      <p:cBhvr>
                                        <p:cTn id="80" dur="1" fill="hold">
                                          <p:stCondLst>
                                            <p:cond delay="0"/>
                                          </p:stCondLst>
                                        </p:cTn>
                                        <p:tgtEl>
                                          <p:spTgt spid="9">
                                            <p:txEl>
                                              <p:pRg st="6" end="6"/>
                                            </p:txEl>
                                          </p:spTgt>
                                        </p:tgtEl>
                                        <p:attrNameLst>
                                          <p:attrName>style.visibility</p:attrName>
                                        </p:attrNameLst>
                                      </p:cBhvr>
                                      <p:to>
                                        <p:strVal val="visible"/>
                                      </p:to>
                                    </p:set>
                                    <p:animEffect transition="in" filter="wipe(left)">
                                      <p:cBhvr>
                                        <p:cTn id="81" dur="750"/>
                                        <p:tgtEl>
                                          <p:spTgt spid="9">
                                            <p:txEl>
                                              <p:pRg st="6" end="6"/>
                                            </p:tx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5">
                                            <p:txEl>
                                              <p:pRg st="0" end="0"/>
                                            </p:txEl>
                                          </p:spTgt>
                                        </p:tgtEl>
                                        <p:attrNameLst>
                                          <p:attrName>style.visibility</p:attrName>
                                        </p:attrNameLst>
                                      </p:cBhvr>
                                      <p:to>
                                        <p:strVal val="visible"/>
                                      </p:to>
                                    </p:set>
                                    <p:animEffect transition="in" filter="wipe(left)">
                                      <p:cBhvr>
                                        <p:cTn id="84" dur="1000"/>
                                        <p:tgtEl>
                                          <p:spTgt spid="5">
                                            <p:txEl>
                                              <p:pRg st="0" end="0"/>
                                            </p:txEl>
                                          </p:spTgt>
                                        </p:tgtEl>
                                      </p:cBhvr>
                                    </p:animEffect>
                                  </p:childTnLst>
                                </p:cTn>
                              </p:par>
                            </p:childTnLst>
                          </p:cTn>
                        </p:par>
                        <p:par>
                          <p:cTn id="85" fill="hold">
                            <p:stCondLst>
                              <p:cond delay="6500"/>
                            </p:stCondLst>
                            <p:childTnLst>
                              <p:par>
                                <p:cTn id="86" presetID="22" presetClass="entr" presetSubtype="8" fill="hold" grpId="0" nodeType="afterEffect">
                                  <p:stCondLst>
                                    <p:cond delay="0"/>
                                  </p:stCondLst>
                                  <p:childTnLst>
                                    <p:set>
                                      <p:cBhvr>
                                        <p:cTn id="87" dur="1" fill="hold">
                                          <p:stCondLst>
                                            <p:cond delay="0"/>
                                          </p:stCondLst>
                                        </p:cTn>
                                        <p:tgtEl>
                                          <p:spTgt spid="8">
                                            <p:txEl>
                                              <p:pRg st="0" end="0"/>
                                            </p:txEl>
                                          </p:spTgt>
                                        </p:tgtEl>
                                        <p:attrNameLst>
                                          <p:attrName>style.visibility</p:attrName>
                                        </p:attrNameLst>
                                      </p:cBhvr>
                                      <p:to>
                                        <p:strVal val="visible"/>
                                      </p:to>
                                    </p:set>
                                    <p:animEffect transition="in" filter="wipe(left)">
                                      <p:cBhvr>
                                        <p:cTn id="88" dur="750"/>
                                        <p:tgtEl>
                                          <p:spTgt spid="8">
                                            <p:txEl>
                                              <p:pRg st="0" end="0"/>
                                            </p:txEl>
                                          </p:spTgt>
                                        </p:tgtEl>
                                      </p:cBhvr>
                                    </p:animEffect>
                                  </p:childTnLst>
                                </p:cTn>
                              </p:par>
                            </p:childTnLst>
                          </p:cTn>
                        </p:par>
                        <p:par>
                          <p:cTn id="89" fill="hold">
                            <p:stCondLst>
                              <p:cond delay="7250"/>
                            </p:stCondLst>
                            <p:childTnLst>
                              <p:par>
                                <p:cTn id="90" presetID="22" presetClass="entr" presetSubtype="8" fill="hold" grpId="0" nodeType="afterEffect">
                                  <p:stCondLst>
                                    <p:cond delay="0"/>
                                  </p:stCondLst>
                                  <p:childTnLst>
                                    <p:set>
                                      <p:cBhvr>
                                        <p:cTn id="91" dur="1" fill="hold">
                                          <p:stCondLst>
                                            <p:cond delay="0"/>
                                          </p:stCondLst>
                                        </p:cTn>
                                        <p:tgtEl>
                                          <p:spTgt spid="8">
                                            <p:txEl>
                                              <p:pRg st="1" end="1"/>
                                            </p:txEl>
                                          </p:spTgt>
                                        </p:tgtEl>
                                        <p:attrNameLst>
                                          <p:attrName>style.visibility</p:attrName>
                                        </p:attrNameLst>
                                      </p:cBhvr>
                                      <p:to>
                                        <p:strVal val="visible"/>
                                      </p:to>
                                    </p:set>
                                    <p:animEffect transition="in" filter="wipe(left)">
                                      <p:cBhvr>
                                        <p:cTn id="92" dur="750"/>
                                        <p:tgtEl>
                                          <p:spTgt spid="8">
                                            <p:txEl>
                                              <p:pRg st="1" end="1"/>
                                            </p:txEl>
                                          </p:spTgt>
                                        </p:tgtEl>
                                      </p:cBhvr>
                                    </p:animEffect>
                                  </p:childTnLst>
                                </p:cTn>
                              </p:par>
                            </p:childTnLst>
                          </p:cTn>
                        </p:par>
                        <p:par>
                          <p:cTn id="93" fill="hold">
                            <p:stCondLst>
                              <p:cond delay="8000"/>
                            </p:stCondLst>
                            <p:childTnLst>
                              <p:par>
                                <p:cTn id="94" presetID="22" presetClass="entr" presetSubtype="8" fill="hold" grpId="0" nodeType="afterEffect">
                                  <p:stCondLst>
                                    <p:cond delay="0"/>
                                  </p:stCondLst>
                                  <p:childTnLst>
                                    <p:set>
                                      <p:cBhvr>
                                        <p:cTn id="95" dur="1" fill="hold">
                                          <p:stCondLst>
                                            <p:cond delay="0"/>
                                          </p:stCondLst>
                                        </p:cTn>
                                        <p:tgtEl>
                                          <p:spTgt spid="8">
                                            <p:txEl>
                                              <p:pRg st="2" end="2"/>
                                            </p:txEl>
                                          </p:spTgt>
                                        </p:tgtEl>
                                        <p:attrNameLst>
                                          <p:attrName>style.visibility</p:attrName>
                                        </p:attrNameLst>
                                      </p:cBhvr>
                                      <p:to>
                                        <p:strVal val="visible"/>
                                      </p:to>
                                    </p:set>
                                    <p:animEffect transition="in" filter="wipe(left)">
                                      <p:cBhvr>
                                        <p:cTn id="96" dur="750"/>
                                        <p:tgtEl>
                                          <p:spTgt spid="8">
                                            <p:txEl>
                                              <p:pRg st="2" end="2"/>
                                            </p:txEl>
                                          </p:spTgt>
                                        </p:tgtEl>
                                      </p:cBhvr>
                                    </p:animEffect>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8">
                                            <p:txEl>
                                              <p:pRg st="3" end="3"/>
                                            </p:txEl>
                                          </p:spTgt>
                                        </p:tgtEl>
                                        <p:attrNameLst>
                                          <p:attrName>style.visibility</p:attrName>
                                        </p:attrNameLst>
                                      </p:cBhvr>
                                      <p:to>
                                        <p:strVal val="visible"/>
                                      </p:to>
                                    </p:set>
                                    <p:animEffect transition="in" filter="wipe(left)">
                                      <p:cBhvr>
                                        <p:cTn id="100" dur="750"/>
                                        <p:tgtEl>
                                          <p:spTgt spid="8">
                                            <p:txEl>
                                              <p:pRg st="3" end="3"/>
                                            </p:txEl>
                                          </p:spTgt>
                                        </p:tgtEl>
                                      </p:cBhvr>
                                    </p:animEffect>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8">
                                            <p:txEl>
                                              <p:pRg st="4" end="4"/>
                                            </p:txEl>
                                          </p:spTgt>
                                        </p:tgtEl>
                                        <p:attrNameLst>
                                          <p:attrName>style.visibility</p:attrName>
                                        </p:attrNameLst>
                                      </p:cBhvr>
                                      <p:to>
                                        <p:strVal val="visible"/>
                                      </p:to>
                                    </p:set>
                                    <p:animEffect transition="in" filter="wipe(left)">
                                      <p:cBhvr>
                                        <p:cTn id="104" dur="750"/>
                                        <p:tgtEl>
                                          <p:spTgt spid="8">
                                            <p:txEl>
                                              <p:pRg st="4" end="4"/>
                                            </p:txEl>
                                          </p:spTgt>
                                        </p:tgtEl>
                                      </p:cBhvr>
                                    </p:animEffect>
                                  </p:childTnLst>
                                </p:cTn>
                              </p:par>
                            </p:childTnLst>
                          </p:cTn>
                        </p:par>
                        <p:par>
                          <p:cTn id="105" fill="hold">
                            <p:stCondLst>
                              <p:cond delay="10250"/>
                            </p:stCondLst>
                            <p:childTnLst>
                              <p:par>
                                <p:cTn id="106" presetID="22" presetClass="entr" presetSubtype="8" fill="hold" grpId="0" nodeType="afterEffect">
                                  <p:stCondLst>
                                    <p:cond delay="0"/>
                                  </p:stCondLst>
                                  <p:childTnLst>
                                    <p:set>
                                      <p:cBhvr>
                                        <p:cTn id="107" dur="1" fill="hold">
                                          <p:stCondLst>
                                            <p:cond delay="0"/>
                                          </p:stCondLst>
                                        </p:cTn>
                                        <p:tgtEl>
                                          <p:spTgt spid="8">
                                            <p:txEl>
                                              <p:pRg st="5" end="5"/>
                                            </p:txEl>
                                          </p:spTgt>
                                        </p:tgtEl>
                                        <p:attrNameLst>
                                          <p:attrName>style.visibility</p:attrName>
                                        </p:attrNameLst>
                                      </p:cBhvr>
                                      <p:to>
                                        <p:strVal val="visible"/>
                                      </p:to>
                                    </p:set>
                                    <p:animEffect transition="in" filter="wipe(left)">
                                      <p:cBhvr>
                                        <p:cTn id="108" dur="750"/>
                                        <p:tgtEl>
                                          <p:spTgt spid="8">
                                            <p:txEl>
                                              <p:pRg st="5" end="5"/>
                                            </p:txEl>
                                          </p:spTgt>
                                        </p:tgtEl>
                                      </p:cBhvr>
                                    </p:animEffect>
                                  </p:childTnLst>
                                </p:cTn>
                              </p:par>
                            </p:childTnLst>
                          </p:cTn>
                        </p:par>
                        <p:par>
                          <p:cTn id="109" fill="hold">
                            <p:stCondLst>
                              <p:cond delay="11000"/>
                            </p:stCondLst>
                            <p:childTnLst>
                              <p:par>
                                <p:cTn id="110" presetID="22" presetClass="entr" presetSubtype="8" fill="hold" grpId="0" nodeType="afterEffect">
                                  <p:stCondLst>
                                    <p:cond delay="0"/>
                                  </p:stCondLst>
                                  <p:childTnLst>
                                    <p:set>
                                      <p:cBhvr>
                                        <p:cTn id="111" dur="1" fill="hold">
                                          <p:stCondLst>
                                            <p:cond delay="0"/>
                                          </p:stCondLst>
                                        </p:cTn>
                                        <p:tgtEl>
                                          <p:spTgt spid="8">
                                            <p:txEl>
                                              <p:pRg st="6" end="6"/>
                                            </p:txEl>
                                          </p:spTgt>
                                        </p:tgtEl>
                                        <p:attrNameLst>
                                          <p:attrName>style.visibility</p:attrName>
                                        </p:attrNameLst>
                                      </p:cBhvr>
                                      <p:to>
                                        <p:strVal val="visible"/>
                                      </p:to>
                                    </p:set>
                                    <p:animEffect transition="in" filter="wipe(left)">
                                      <p:cBhvr>
                                        <p:cTn id="112" dur="750"/>
                                        <p:tgtEl>
                                          <p:spTgt spid="8">
                                            <p:txEl>
                                              <p:pRg st="6" end="6"/>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iterate type="lt">
                                    <p:tmPct val="10000"/>
                                  </p:iterate>
                                  <p:childTnLst>
                                    <p:set>
                                      <p:cBhvr>
                                        <p:cTn id="116" dur="1" fill="hold">
                                          <p:stCondLst>
                                            <p:cond delay="0"/>
                                          </p:stCondLst>
                                        </p:cTn>
                                        <p:tgtEl>
                                          <p:spTgt spid="13"/>
                                        </p:tgtEl>
                                        <p:attrNameLst>
                                          <p:attrName>style.visibility</p:attrName>
                                        </p:attrNameLst>
                                      </p:cBhvr>
                                      <p:to>
                                        <p:strVal val="visible"/>
                                      </p:to>
                                    </p:set>
                                    <p:animEffect transition="in" filter="wipe(left)">
                                      <p:cBhvr>
                                        <p:cTn id="117" dur="1000"/>
                                        <p:tgtEl>
                                          <p:spTgt spid="13"/>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wipe(down)">
                                      <p:cBhvr>
                                        <p:cTn id="122" dur="1000"/>
                                        <p:tgtEl>
                                          <p:spTgt spid="19"/>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20"/>
                                        </p:tgtEl>
                                        <p:attrNameLst>
                                          <p:attrName>style.visibility</p:attrName>
                                        </p:attrNameLst>
                                      </p:cBhvr>
                                      <p:to>
                                        <p:strVal val="visible"/>
                                      </p:to>
                                    </p:set>
                                    <p:animEffect transition="in" filter="wipe(down)">
                                      <p:cBhvr>
                                        <p:cTn id="127" dur="1000"/>
                                        <p:tgtEl>
                                          <p:spTgt spid="20"/>
                                        </p:tgtEl>
                                      </p:cBhvr>
                                    </p:animEffect>
                                  </p:childTnLst>
                                </p:cTn>
                              </p:par>
                            </p:childTnLst>
                          </p:cTn>
                        </p:par>
                      </p:childTnLst>
                    </p:cTn>
                  </p:par>
                  <p:par>
                    <p:cTn id="128" fill="hold">
                      <p:stCondLst>
                        <p:cond delay="indefinite"/>
                      </p:stCondLst>
                      <p:childTnLst>
                        <p:par>
                          <p:cTn id="129" fill="hold">
                            <p:stCondLst>
                              <p:cond delay="0"/>
                            </p:stCondLst>
                            <p:childTnLst>
                              <p:par>
                                <p:cTn id="130" presetID="2" presetClass="entr" presetSubtype="9" fill="hold" grpId="0" nodeType="clickEffect">
                                  <p:stCondLst>
                                    <p:cond delay="0"/>
                                  </p:stCondLst>
                                  <p:childTnLst>
                                    <p:set>
                                      <p:cBhvr>
                                        <p:cTn id="131" dur="1" fill="hold">
                                          <p:stCondLst>
                                            <p:cond delay="0"/>
                                          </p:stCondLst>
                                        </p:cTn>
                                        <p:tgtEl>
                                          <p:spTgt spid="17"/>
                                        </p:tgtEl>
                                        <p:attrNameLst>
                                          <p:attrName>style.visibility</p:attrName>
                                        </p:attrNameLst>
                                      </p:cBhvr>
                                      <p:to>
                                        <p:strVal val="visible"/>
                                      </p:to>
                                    </p:set>
                                    <p:anim calcmode="lin" valueType="num">
                                      <p:cBhvr additive="base">
                                        <p:cTn id="132" dur="1000" fill="hold"/>
                                        <p:tgtEl>
                                          <p:spTgt spid="17"/>
                                        </p:tgtEl>
                                        <p:attrNameLst>
                                          <p:attrName>ppt_x</p:attrName>
                                        </p:attrNameLst>
                                      </p:cBhvr>
                                      <p:tavLst>
                                        <p:tav tm="0">
                                          <p:val>
                                            <p:strVal val="0-#ppt_w/2"/>
                                          </p:val>
                                        </p:tav>
                                        <p:tav tm="100000">
                                          <p:val>
                                            <p:strVal val="#ppt_x"/>
                                          </p:val>
                                        </p:tav>
                                      </p:tavLst>
                                    </p:anim>
                                    <p:anim calcmode="lin" valueType="num">
                                      <p:cBhvr additive="base">
                                        <p:cTn id="133"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8" fill="hold" grpId="0" nodeType="clickEffect">
                                  <p:stCondLst>
                                    <p:cond delay="0"/>
                                  </p:stCondLst>
                                  <p:childTnLst>
                                    <p:set>
                                      <p:cBhvr>
                                        <p:cTn id="137" dur="1" fill="hold">
                                          <p:stCondLst>
                                            <p:cond delay="0"/>
                                          </p:stCondLst>
                                        </p:cTn>
                                        <p:tgtEl>
                                          <p:spTgt spid="18"/>
                                        </p:tgtEl>
                                        <p:attrNameLst>
                                          <p:attrName>style.visibility</p:attrName>
                                        </p:attrNameLst>
                                      </p:cBhvr>
                                      <p:to>
                                        <p:strVal val="visible"/>
                                      </p:to>
                                    </p:set>
                                    <p:anim calcmode="lin" valueType="num">
                                      <p:cBhvr additive="base">
                                        <p:cTn id="138" dur="1250" fill="hold"/>
                                        <p:tgtEl>
                                          <p:spTgt spid="18"/>
                                        </p:tgtEl>
                                        <p:attrNameLst>
                                          <p:attrName>ppt_x</p:attrName>
                                        </p:attrNameLst>
                                      </p:cBhvr>
                                      <p:tavLst>
                                        <p:tav tm="0">
                                          <p:val>
                                            <p:strVal val="0-#ppt_w/2"/>
                                          </p:val>
                                        </p:tav>
                                        <p:tav tm="100000">
                                          <p:val>
                                            <p:strVal val="#ppt_x"/>
                                          </p:val>
                                        </p:tav>
                                      </p:tavLst>
                                    </p:anim>
                                    <p:anim calcmode="lin" valueType="num">
                                      <p:cBhvr additive="base">
                                        <p:cTn id="139" dur="125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16"/>
                                        </p:tgtEl>
                                        <p:attrNameLst>
                                          <p:attrName>style.visibility</p:attrName>
                                        </p:attrNameLst>
                                      </p:cBhvr>
                                      <p:to>
                                        <p:strVal val="visible"/>
                                      </p:to>
                                    </p:set>
                                    <p:anim calcmode="lin" valueType="num">
                                      <p:cBhvr additive="base">
                                        <p:cTn id="144" dur="1000" fill="hold"/>
                                        <p:tgtEl>
                                          <p:spTgt spid="16"/>
                                        </p:tgtEl>
                                        <p:attrNameLst>
                                          <p:attrName>ppt_x</p:attrName>
                                        </p:attrNameLst>
                                      </p:cBhvr>
                                      <p:tavLst>
                                        <p:tav tm="0">
                                          <p:val>
                                            <p:strVal val="#ppt_x"/>
                                          </p:val>
                                        </p:tav>
                                        <p:tav tm="100000">
                                          <p:val>
                                            <p:strVal val="#ppt_x"/>
                                          </p:val>
                                        </p:tav>
                                      </p:tavLst>
                                    </p:anim>
                                    <p:anim calcmode="lin" valueType="num">
                                      <p:cBhvr additive="base">
                                        <p:cTn id="145"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 presetClass="entr" presetSubtype="9" fill="hold" grpId="0" nodeType="clickEffect">
                                  <p:stCondLst>
                                    <p:cond delay="0"/>
                                  </p:stCondLst>
                                  <p:childTnLst>
                                    <p:set>
                                      <p:cBhvr>
                                        <p:cTn id="149" dur="1" fill="hold">
                                          <p:stCondLst>
                                            <p:cond delay="0"/>
                                          </p:stCondLst>
                                        </p:cTn>
                                        <p:tgtEl>
                                          <p:spTgt spid="15"/>
                                        </p:tgtEl>
                                        <p:attrNameLst>
                                          <p:attrName>style.visibility</p:attrName>
                                        </p:attrNameLst>
                                      </p:cBhvr>
                                      <p:to>
                                        <p:strVal val="visible"/>
                                      </p:to>
                                    </p:set>
                                    <p:anim calcmode="lin" valueType="num">
                                      <p:cBhvr additive="base">
                                        <p:cTn id="150" dur="1000" fill="hold"/>
                                        <p:tgtEl>
                                          <p:spTgt spid="15"/>
                                        </p:tgtEl>
                                        <p:attrNameLst>
                                          <p:attrName>ppt_x</p:attrName>
                                        </p:attrNameLst>
                                      </p:cBhvr>
                                      <p:tavLst>
                                        <p:tav tm="0">
                                          <p:val>
                                            <p:strVal val="0-#ppt_w/2"/>
                                          </p:val>
                                        </p:tav>
                                        <p:tav tm="100000">
                                          <p:val>
                                            <p:strVal val="#ppt_x"/>
                                          </p:val>
                                        </p:tav>
                                      </p:tavLst>
                                    </p:anim>
                                    <p:anim calcmode="lin" valueType="num">
                                      <p:cBhvr additive="base">
                                        <p:cTn id="151"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grpId="0" nodeType="clickEffect">
                                  <p:stCondLst>
                                    <p:cond delay="0"/>
                                  </p:stCondLst>
                                  <p:childTnLst>
                                    <p:set>
                                      <p:cBhvr>
                                        <p:cTn id="155" dur="1" fill="hold">
                                          <p:stCondLst>
                                            <p:cond delay="0"/>
                                          </p:stCondLst>
                                        </p:cTn>
                                        <p:tgtEl>
                                          <p:spTgt spid="14"/>
                                        </p:tgtEl>
                                        <p:attrNameLst>
                                          <p:attrName>style.visibility</p:attrName>
                                        </p:attrNameLst>
                                      </p:cBhvr>
                                      <p:to>
                                        <p:strVal val="visible"/>
                                      </p:to>
                                    </p:set>
                                    <p:animEffect transition="in" filter="wipe(left)">
                                      <p:cBhvr>
                                        <p:cTn id="156" dur="1000"/>
                                        <p:tgtEl>
                                          <p:spTgt spid="14"/>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grpId="0" nodeType="clickEffect">
                                  <p:stCondLst>
                                    <p:cond delay="0"/>
                                  </p:stCondLst>
                                  <p:iterate type="wd">
                                    <p:tmPct val="10000"/>
                                  </p:iterate>
                                  <p:childTnLst>
                                    <p:set>
                                      <p:cBhvr>
                                        <p:cTn id="160" dur="1" fill="hold">
                                          <p:stCondLst>
                                            <p:cond delay="0"/>
                                          </p:stCondLst>
                                        </p:cTn>
                                        <p:tgtEl>
                                          <p:spTgt spid="3"/>
                                        </p:tgtEl>
                                        <p:attrNameLst>
                                          <p:attrName>style.visibility</p:attrName>
                                        </p:attrNameLst>
                                      </p:cBhvr>
                                      <p:to>
                                        <p:strVal val="visible"/>
                                      </p:to>
                                    </p:set>
                                    <p:animEffect transition="in" filter="wipe(left)">
                                      <p:cBhvr>
                                        <p:cTn id="161" dur="1500"/>
                                        <p:tgtEl>
                                          <p:spTgt spid="3"/>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grpId="0" nodeType="clickEffect">
                                  <p:stCondLst>
                                    <p:cond delay="0"/>
                                  </p:stCondLst>
                                  <p:iterate type="lt">
                                    <p:tmPct val="10000"/>
                                  </p:iterate>
                                  <p:childTnLst>
                                    <p:set>
                                      <p:cBhvr>
                                        <p:cTn id="165" dur="1" fill="hold">
                                          <p:stCondLst>
                                            <p:cond delay="0"/>
                                          </p:stCondLst>
                                        </p:cTn>
                                        <p:tgtEl>
                                          <p:spTgt spid="2"/>
                                        </p:tgtEl>
                                        <p:attrNameLst>
                                          <p:attrName>style.visibility</p:attrName>
                                        </p:attrNameLst>
                                      </p:cBhvr>
                                      <p:to>
                                        <p:strVal val="visible"/>
                                      </p:to>
                                    </p:set>
                                    <p:animEffect transition="in" filter="wipe(left)">
                                      <p:cBhvr>
                                        <p:cTn id="16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build="p"/>
      <p:bldP spid="6" grpId="0" build="p"/>
      <p:bldP spid="9" grpId="0" build="p"/>
      <p:bldP spid="7" grpId="0" uiExpand="1" build="p"/>
      <p:bldP spid="10" grpId="0" build="p"/>
      <p:bldP spid="11" grpId="0"/>
      <p:bldP spid="12" grpId="0" animBg="1"/>
      <p:bldP spid="13" grpId="0"/>
      <p:bldP spid="2" grpId="0"/>
      <p:bldP spid="3" grpId="0"/>
      <p:bldP spid="14" grpId="0" animBg="1"/>
      <p:bldP spid="15" grpId="0"/>
      <p:bldP spid="16" grpId="0"/>
      <p:bldP spid="17"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17FD-1FAF-40E6-958E-E39B1088046B}"/>
              </a:ext>
            </a:extLst>
          </p:cNvPr>
          <p:cNvSpPr>
            <a:spLocks noGrp="1"/>
          </p:cNvSpPr>
          <p:nvPr>
            <p:ph type="title"/>
          </p:nvPr>
        </p:nvSpPr>
        <p:spPr/>
        <p:txBody>
          <a:bodyPr/>
          <a:lstStyle/>
          <a:p>
            <a:r>
              <a:rPr lang="en-US" dirty="0"/>
              <a:t>Comparison Revelation 13 &amp; Daniel</a:t>
            </a:r>
          </a:p>
        </p:txBody>
      </p:sp>
      <p:graphicFrame>
        <p:nvGraphicFramePr>
          <p:cNvPr id="3" name="Table 3">
            <a:extLst>
              <a:ext uri="{FF2B5EF4-FFF2-40B4-BE49-F238E27FC236}">
                <a16:creationId xmlns:a16="http://schemas.microsoft.com/office/drawing/2014/main" id="{5F892446-371D-4595-93E9-2CD2C4910B40}"/>
              </a:ext>
            </a:extLst>
          </p:cNvPr>
          <p:cNvGraphicFramePr>
            <a:graphicFrameLocks noGrp="1"/>
          </p:cNvGraphicFramePr>
          <p:nvPr>
            <p:extLst>
              <p:ext uri="{D42A27DB-BD31-4B8C-83A1-F6EECF244321}">
                <p14:modId xmlns:p14="http://schemas.microsoft.com/office/powerpoint/2010/main" val="2520727721"/>
              </p:ext>
            </p:extLst>
          </p:nvPr>
        </p:nvGraphicFramePr>
        <p:xfrm>
          <a:off x="203200" y="1347738"/>
          <a:ext cx="11813310" cy="4724400"/>
        </p:xfrm>
        <a:graphic>
          <a:graphicData uri="http://schemas.openxmlformats.org/drawingml/2006/table">
            <a:tbl>
              <a:tblPr firstRow="1" bandRow="1">
                <a:tableStyleId>{5C22544A-7EE6-4342-B048-85BDC9FD1C3A}</a:tableStyleId>
              </a:tblPr>
              <a:tblGrid>
                <a:gridCol w="2336800">
                  <a:extLst>
                    <a:ext uri="{9D8B030D-6E8A-4147-A177-3AD203B41FA5}">
                      <a16:colId xmlns:a16="http://schemas.microsoft.com/office/drawing/2014/main" val="2750685223"/>
                    </a:ext>
                  </a:extLst>
                </a:gridCol>
                <a:gridCol w="3796145">
                  <a:extLst>
                    <a:ext uri="{9D8B030D-6E8A-4147-A177-3AD203B41FA5}">
                      <a16:colId xmlns:a16="http://schemas.microsoft.com/office/drawing/2014/main" val="2246493048"/>
                    </a:ext>
                  </a:extLst>
                </a:gridCol>
                <a:gridCol w="5680365">
                  <a:extLst>
                    <a:ext uri="{9D8B030D-6E8A-4147-A177-3AD203B41FA5}">
                      <a16:colId xmlns:a16="http://schemas.microsoft.com/office/drawing/2014/main" val="2823354200"/>
                    </a:ext>
                  </a:extLst>
                </a:gridCol>
              </a:tblGrid>
              <a:tr h="370840">
                <a:tc gridSpan="3">
                  <a:txBody>
                    <a:bodyPr/>
                    <a:lstStyle/>
                    <a:p>
                      <a:pPr algn="ctr"/>
                      <a:r>
                        <a:rPr lang="en-US" sz="2400" dirty="0"/>
                        <a:t>Revelation 13 quoting from Daniel</a:t>
                      </a:r>
                    </a:p>
                  </a:txBody>
                  <a:tcPr>
                    <a:solidFill>
                      <a:srgbClr val="7030A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09968012"/>
                  </a:ext>
                </a:extLst>
              </a:tr>
              <a:tr h="370840">
                <a:tc>
                  <a:txBody>
                    <a:bodyPr/>
                    <a:lstStyle/>
                    <a:p>
                      <a:r>
                        <a:rPr lang="en-US" sz="2000" dirty="0">
                          <a:solidFill>
                            <a:schemeClr val="bg1"/>
                          </a:solidFill>
                        </a:rPr>
                        <a:t>Revelation 13:1</a:t>
                      </a:r>
                    </a:p>
                  </a:txBody>
                  <a:tcPr>
                    <a:solidFill>
                      <a:srgbClr val="7030A0"/>
                    </a:solidFill>
                  </a:tcPr>
                </a:tc>
                <a:tc>
                  <a:txBody>
                    <a:bodyPr/>
                    <a:lstStyle/>
                    <a:p>
                      <a:r>
                        <a:rPr lang="en-US" sz="2000" dirty="0">
                          <a:solidFill>
                            <a:schemeClr val="bg1"/>
                          </a:solidFill>
                        </a:rPr>
                        <a:t>Daniel 7:2-3</a:t>
                      </a:r>
                    </a:p>
                  </a:txBody>
                  <a:tcPr>
                    <a:solidFill>
                      <a:srgbClr val="7030A0"/>
                    </a:solidFill>
                  </a:tcPr>
                </a:tc>
                <a:tc>
                  <a:txBody>
                    <a:bodyPr/>
                    <a:lstStyle/>
                    <a:p>
                      <a:r>
                        <a:rPr lang="en-US" sz="2000" b="1" dirty="0">
                          <a:solidFill>
                            <a:schemeClr val="bg1"/>
                          </a:solidFill>
                        </a:rPr>
                        <a:t>“Beast” from “Sea”</a:t>
                      </a:r>
                    </a:p>
                  </a:txBody>
                  <a:tcPr>
                    <a:solidFill>
                      <a:srgbClr val="7030A0"/>
                    </a:solidFill>
                  </a:tcPr>
                </a:tc>
                <a:extLst>
                  <a:ext uri="{0D108BD9-81ED-4DB2-BD59-A6C34878D82A}">
                    <a16:rowId xmlns:a16="http://schemas.microsoft.com/office/drawing/2014/main" val="3314504845"/>
                  </a:ext>
                </a:extLst>
              </a:tr>
              <a:tr h="370840">
                <a:tc>
                  <a:txBody>
                    <a:bodyPr/>
                    <a:lstStyle/>
                    <a:p>
                      <a:r>
                        <a:rPr lang="en-US" sz="2000" dirty="0">
                          <a:solidFill>
                            <a:schemeClr val="bg1"/>
                          </a:solidFill>
                        </a:rPr>
                        <a:t>Revelation 13:1</a:t>
                      </a:r>
                    </a:p>
                  </a:txBody>
                  <a:tcPr>
                    <a:solidFill>
                      <a:srgbClr val="7030A0"/>
                    </a:solidFill>
                  </a:tcPr>
                </a:tc>
                <a:tc>
                  <a:txBody>
                    <a:bodyPr/>
                    <a:lstStyle/>
                    <a:p>
                      <a:r>
                        <a:rPr lang="en-US" sz="2000" dirty="0">
                          <a:solidFill>
                            <a:schemeClr val="bg1"/>
                          </a:solidFill>
                        </a:rPr>
                        <a:t>Daniel 7:7-8, 20, 24</a:t>
                      </a:r>
                    </a:p>
                  </a:txBody>
                  <a:tcPr>
                    <a:solidFill>
                      <a:srgbClr val="7030A0"/>
                    </a:solidFill>
                  </a:tcPr>
                </a:tc>
                <a:tc>
                  <a:txBody>
                    <a:bodyPr/>
                    <a:lstStyle/>
                    <a:p>
                      <a:r>
                        <a:rPr lang="en-US" sz="2000" b="1" dirty="0">
                          <a:solidFill>
                            <a:schemeClr val="bg1"/>
                          </a:solidFill>
                        </a:rPr>
                        <a:t>“10 Horns”</a:t>
                      </a:r>
                    </a:p>
                  </a:txBody>
                  <a:tcPr>
                    <a:solidFill>
                      <a:srgbClr val="7030A0"/>
                    </a:solidFill>
                  </a:tcPr>
                </a:tc>
                <a:extLst>
                  <a:ext uri="{0D108BD9-81ED-4DB2-BD59-A6C34878D82A}">
                    <a16:rowId xmlns:a16="http://schemas.microsoft.com/office/drawing/2014/main" val="2148280326"/>
                  </a:ext>
                </a:extLst>
              </a:tr>
              <a:tr h="370840">
                <a:tc>
                  <a:txBody>
                    <a:bodyPr/>
                    <a:lstStyle/>
                    <a:p>
                      <a:r>
                        <a:rPr lang="en-US" sz="2000" dirty="0">
                          <a:solidFill>
                            <a:schemeClr val="bg1"/>
                          </a:solidFill>
                        </a:rPr>
                        <a:t>Revelation 13:1</a:t>
                      </a:r>
                    </a:p>
                    <a:p>
                      <a:r>
                        <a:rPr lang="en-US" sz="2000" dirty="0">
                          <a:solidFill>
                            <a:schemeClr val="bg1"/>
                          </a:solidFill>
                        </a:rPr>
                        <a:t>Revelation 13:5-6</a:t>
                      </a:r>
                    </a:p>
                  </a:txBody>
                  <a:tcPr>
                    <a:solidFill>
                      <a:srgbClr val="7030A0"/>
                    </a:solidFill>
                  </a:tcPr>
                </a:tc>
                <a:tc>
                  <a:txBody>
                    <a:bodyPr/>
                    <a:lstStyle/>
                    <a:p>
                      <a:r>
                        <a:rPr lang="en-US" sz="2000" dirty="0">
                          <a:solidFill>
                            <a:schemeClr val="bg1"/>
                          </a:solidFill>
                        </a:rPr>
                        <a:t>Daniel 7:8, 11, 20, 25</a:t>
                      </a:r>
                    </a:p>
                    <a:p>
                      <a:r>
                        <a:rPr lang="en-US" sz="2000" dirty="0">
                          <a:solidFill>
                            <a:schemeClr val="bg1"/>
                          </a:solidFill>
                        </a:rPr>
                        <a:t>Daniel 11:36</a:t>
                      </a:r>
                    </a:p>
                  </a:txBody>
                  <a:tcPr>
                    <a:solidFill>
                      <a:srgbClr val="7030A0"/>
                    </a:solidFill>
                  </a:tcPr>
                </a:tc>
                <a:tc>
                  <a:txBody>
                    <a:bodyPr/>
                    <a:lstStyle/>
                    <a:p>
                      <a:r>
                        <a:rPr lang="en-US" sz="2000" b="1" dirty="0">
                          <a:solidFill>
                            <a:schemeClr val="bg1"/>
                          </a:solidFill>
                        </a:rPr>
                        <a:t>“Blasphemy” &amp; “Speaking Great Things”</a:t>
                      </a:r>
                    </a:p>
                  </a:txBody>
                  <a:tcPr>
                    <a:solidFill>
                      <a:srgbClr val="7030A0"/>
                    </a:solidFill>
                  </a:tcPr>
                </a:tc>
                <a:extLst>
                  <a:ext uri="{0D108BD9-81ED-4DB2-BD59-A6C34878D82A}">
                    <a16:rowId xmlns:a16="http://schemas.microsoft.com/office/drawing/2014/main" val="951574885"/>
                  </a:ext>
                </a:extLst>
              </a:tr>
              <a:tr h="370840">
                <a:tc>
                  <a:txBody>
                    <a:bodyPr/>
                    <a:lstStyle/>
                    <a:p>
                      <a:r>
                        <a:rPr lang="en-US" sz="2000" dirty="0">
                          <a:solidFill>
                            <a:schemeClr val="bg1"/>
                          </a:solidFill>
                        </a:rPr>
                        <a:t>Revelation 13:2</a:t>
                      </a:r>
                    </a:p>
                  </a:txBody>
                  <a:tcPr>
                    <a:solidFill>
                      <a:srgbClr val="7030A0"/>
                    </a:solidFill>
                  </a:tcPr>
                </a:tc>
                <a:tc>
                  <a:txBody>
                    <a:bodyPr/>
                    <a:lstStyle/>
                    <a:p>
                      <a:r>
                        <a:rPr lang="en-US" sz="2000" dirty="0">
                          <a:solidFill>
                            <a:schemeClr val="bg1"/>
                          </a:solidFill>
                        </a:rPr>
                        <a:t>Daniel 7:4-6</a:t>
                      </a:r>
                    </a:p>
                  </a:txBody>
                  <a:tcPr>
                    <a:solidFill>
                      <a:srgbClr val="7030A0"/>
                    </a:solidFill>
                  </a:tcPr>
                </a:tc>
                <a:tc>
                  <a:txBody>
                    <a:bodyPr/>
                    <a:lstStyle/>
                    <a:p>
                      <a:r>
                        <a:rPr lang="en-US" sz="2000" b="1" dirty="0">
                          <a:solidFill>
                            <a:schemeClr val="bg1"/>
                          </a:solidFill>
                        </a:rPr>
                        <a:t>“Leopard” / “Bear” / “Lion”</a:t>
                      </a:r>
                    </a:p>
                  </a:txBody>
                  <a:tcPr>
                    <a:solidFill>
                      <a:srgbClr val="7030A0"/>
                    </a:solidFill>
                  </a:tcPr>
                </a:tc>
                <a:extLst>
                  <a:ext uri="{0D108BD9-81ED-4DB2-BD59-A6C34878D82A}">
                    <a16:rowId xmlns:a16="http://schemas.microsoft.com/office/drawing/2014/main" val="1606261836"/>
                  </a:ext>
                </a:extLst>
              </a:tr>
              <a:tr h="370840">
                <a:tc>
                  <a:txBody>
                    <a:bodyPr/>
                    <a:lstStyle/>
                    <a:p>
                      <a:r>
                        <a:rPr lang="en-US" sz="2000" dirty="0">
                          <a:solidFill>
                            <a:schemeClr val="bg1"/>
                          </a:solidFill>
                        </a:rPr>
                        <a:t>Revelation 13:2</a:t>
                      </a:r>
                    </a:p>
                  </a:txBody>
                  <a:tcPr>
                    <a:solidFill>
                      <a:srgbClr val="7030A0"/>
                    </a:solidFill>
                  </a:tcPr>
                </a:tc>
                <a:tc>
                  <a:txBody>
                    <a:bodyPr/>
                    <a:lstStyle/>
                    <a:p>
                      <a:r>
                        <a:rPr lang="en-US" sz="2000" dirty="0">
                          <a:solidFill>
                            <a:schemeClr val="bg1"/>
                          </a:solidFill>
                        </a:rPr>
                        <a:t>Daniel 8:24</a:t>
                      </a:r>
                    </a:p>
                  </a:txBody>
                  <a:tcPr>
                    <a:solidFill>
                      <a:srgbClr val="7030A0"/>
                    </a:solidFill>
                  </a:tcPr>
                </a:tc>
                <a:tc>
                  <a:txBody>
                    <a:bodyPr/>
                    <a:lstStyle/>
                    <a:p>
                      <a:r>
                        <a:rPr lang="en-US" sz="2000" b="1" dirty="0">
                          <a:solidFill>
                            <a:schemeClr val="bg1"/>
                          </a:solidFill>
                        </a:rPr>
                        <a:t>“Great Power” (Source)</a:t>
                      </a:r>
                    </a:p>
                  </a:txBody>
                  <a:tcPr>
                    <a:solidFill>
                      <a:srgbClr val="7030A0"/>
                    </a:solidFill>
                  </a:tcPr>
                </a:tc>
                <a:extLst>
                  <a:ext uri="{0D108BD9-81ED-4DB2-BD59-A6C34878D82A}">
                    <a16:rowId xmlns:a16="http://schemas.microsoft.com/office/drawing/2014/main" val="1694906043"/>
                  </a:ext>
                </a:extLst>
              </a:tr>
              <a:tr h="370840">
                <a:tc>
                  <a:txBody>
                    <a:bodyPr/>
                    <a:lstStyle/>
                    <a:p>
                      <a:r>
                        <a:rPr lang="en-US" sz="2000" dirty="0">
                          <a:solidFill>
                            <a:schemeClr val="bg1"/>
                          </a:solidFill>
                        </a:rPr>
                        <a:t>Revelation 13:5</a:t>
                      </a:r>
                    </a:p>
                  </a:txBody>
                  <a:tcPr>
                    <a:solidFill>
                      <a:srgbClr val="7030A0"/>
                    </a:solidFill>
                  </a:tcPr>
                </a:tc>
                <a:tc>
                  <a:txBody>
                    <a:bodyPr/>
                    <a:lstStyle/>
                    <a:p>
                      <a:r>
                        <a:rPr lang="en-US" sz="2000" dirty="0">
                          <a:solidFill>
                            <a:schemeClr val="bg1"/>
                          </a:solidFill>
                        </a:rPr>
                        <a:t>Daniel 7:25; 11:7</a:t>
                      </a:r>
                    </a:p>
                  </a:txBody>
                  <a:tcPr>
                    <a:solidFill>
                      <a:srgbClr val="7030A0"/>
                    </a:solidFill>
                  </a:tcPr>
                </a:tc>
                <a:tc>
                  <a:txBody>
                    <a:bodyPr/>
                    <a:lstStyle/>
                    <a:p>
                      <a:r>
                        <a:rPr lang="en-US" sz="2000" b="1" dirty="0">
                          <a:solidFill>
                            <a:schemeClr val="bg1"/>
                          </a:solidFill>
                        </a:rPr>
                        <a:t>“42 Months” or “3 ½  years”</a:t>
                      </a:r>
                    </a:p>
                  </a:txBody>
                  <a:tcPr>
                    <a:solidFill>
                      <a:srgbClr val="7030A0"/>
                    </a:solidFill>
                  </a:tcPr>
                </a:tc>
                <a:extLst>
                  <a:ext uri="{0D108BD9-81ED-4DB2-BD59-A6C34878D82A}">
                    <a16:rowId xmlns:a16="http://schemas.microsoft.com/office/drawing/2014/main" val="978324357"/>
                  </a:ext>
                </a:extLst>
              </a:tr>
              <a:tr h="370840">
                <a:tc>
                  <a:txBody>
                    <a:bodyPr/>
                    <a:lstStyle/>
                    <a:p>
                      <a:r>
                        <a:rPr lang="en-US" sz="2000" dirty="0">
                          <a:solidFill>
                            <a:schemeClr val="bg1"/>
                          </a:solidFill>
                        </a:rPr>
                        <a:t>Revelation 13:7</a:t>
                      </a:r>
                    </a:p>
                  </a:txBody>
                  <a:tcPr>
                    <a:solidFill>
                      <a:srgbClr val="7030A0"/>
                    </a:solidFill>
                  </a:tcPr>
                </a:tc>
                <a:tc>
                  <a:txBody>
                    <a:bodyPr/>
                    <a:lstStyle/>
                    <a:p>
                      <a:r>
                        <a:rPr lang="en-US" sz="2000" dirty="0">
                          <a:solidFill>
                            <a:schemeClr val="bg1"/>
                          </a:solidFill>
                        </a:rPr>
                        <a:t>Daniel 7:21, 25; 8:24</a:t>
                      </a:r>
                    </a:p>
                  </a:txBody>
                  <a:tcPr>
                    <a:solidFill>
                      <a:srgbClr val="7030A0"/>
                    </a:solidFill>
                  </a:tcPr>
                </a:tc>
                <a:tc>
                  <a:txBody>
                    <a:bodyPr/>
                    <a:lstStyle/>
                    <a:p>
                      <a:r>
                        <a:rPr lang="en-US" sz="2000" b="1" dirty="0">
                          <a:solidFill>
                            <a:schemeClr val="bg1"/>
                          </a:solidFill>
                        </a:rPr>
                        <a:t>“Conquer Saints”</a:t>
                      </a:r>
                    </a:p>
                  </a:txBody>
                  <a:tcPr>
                    <a:solidFill>
                      <a:srgbClr val="7030A0"/>
                    </a:solidFill>
                  </a:tcPr>
                </a:tc>
                <a:extLst>
                  <a:ext uri="{0D108BD9-81ED-4DB2-BD59-A6C34878D82A}">
                    <a16:rowId xmlns:a16="http://schemas.microsoft.com/office/drawing/2014/main" val="280951696"/>
                  </a:ext>
                </a:extLst>
              </a:tr>
              <a:tr h="370840">
                <a:tc>
                  <a:txBody>
                    <a:bodyPr/>
                    <a:lstStyle/>
                    <a:p>
                      <a:r>
                        <a:rPr lang="en-US" sz="2000" dirty="0">
                          <a:solidFill>
                            <a:schemeClr val="bg1"/>
                          </a:solidFill>
                        </a:rPr>
                        <a:t>Revelation 13:7</a:t>
                      </a:r>
                    </a:p>
                  </a:txBody>
                  <a:tcPr>
                    <a:solidFill>
                      <a:srgbClr val="7030A0"/>
                    </a:solidFill>
                  </a:tcPr>
                </a:tc>
                <a:tc>
                  <a:txBody>
                    <a:bodyPr/>
                    <a:lstStyle/>
                    <a:p>
                      <a:r>
                        <a:rPr lang="en-US" sz="2000" dirty="0">
                          <a:solidFill>
                            <a:schemeClr val="bg1"/>
                          </a:solidFill>
                        </a:rPr>
                        <a:t>Daniel 7:23</a:t>
                      </a:r>
                    </a:p>
                  </a:txBody>
                  <a:tcPr>
                    <a:solidFill>
                      <a:srgbClr val="7030A0"/>
                    </a:solidFill>
                  </a:tcPr>
                </a:tc>
                <a:tc>
                  <a:txBody>
                    <a:bodyPr/>
                    <a:lstStyle/>
                    <a:p>
                      <a:r>
                        <a:rPr lang="en-US" sz="2000" b="1" dirty="0">
                          <a:solidFill>
                            <a:schemeClr val="bg1"/>
                          </a:solidFill>
                        </a:rPr>
                        <a:t>Global Domination &amp; Authority</a:t>
                      </a:r>
                    </a:p>
                  </a:txBody>
                  <a:tcPr>
                    <a:solidFill>
                      <a:srgbClr val="7030A0"/>
                    </a:solidFill>
                  </a:tcPr>
                </a:tc>
                <a:extLst>
                  <a:ext uri="{0D108BD9-81ED-4DB2-BD59-A6C34878D82A}">
                    <a16:rowId xmlns:a16="http://schemas.microsoft.com/office/drawing/2014/main" val="1850302432"/>
                  </a:ext>
                </a:extLst>
              </a:tr>
              <a:tr h="370840">
                <a:tc>
                  <a:txBody>
                    <a:bodyPr/>
                    <a:lstStyle/>
                    <a:p>
                      <a:r>
                        <a:rPr lang="en-US" sz="2000" dirty="0">
                          <a:solidFill>
                            <a:schemeClr val="bg1"/>
                          </a:solidFill>
                        </a:rPr>
                        <a:t>Revelation 13:10</a:t>
                      </a:r>
                    </a:p>
                  </a:txBody>
                  <a:tcPr>
                    <a:solidFill>
                      <a:srgbClr val="7030A0"/>
                    </a:solidFill>
                  </a:tcPr>
                </a:tc>
                <a:tc>
                  <a:txBody>
                    <a:bodyPr/>
                    <a:lstStyle/>
                    <a:p>
                      <a:r>
                        <a:rPr lang="en-US" sz="2000" dirty="0">
                          <a:solidFill>
                            <a:schemeClr val="bg1"/>
                          </a:solidFill>
                        </a:rPr>
                        <a:t>Daniel 11:33</a:t>
                      </a:r>
                    </a:p>
                  </a:txBody>
                  <a:tcPr>
                    <a:solidFill>
                      <a:srgbClr val="7030A0"/>
                    </a:solidFill>
                  </a:tcPr>
                </a:tc>
                <a:tc>
                  <a:txBody>
                    <a:bodyPr/>
                    <a:lstStyle/>
                    <a:p>
                      <a:r>
                        <a:rPr lang="en-US" sz="2000" b="1" dirty="0">
                          <a:solidFill>
                            <a:schemeClr val="bg1"/>
                          </a:solidFill>
                        </a:rPr>
                        <a:t>“Captivity”  “Sword”  “Flame” “Plunder”</a:t>
                      </a:r>
                    </a:p>
                  </a:txBody>
                  <a:tcPr>
                    <a:solidFill>
                      <a:srgbClr val="7030A0"/>
                    </a:solidFill>
                  </a:tcPr>
                </a:tc>
                <a:extLst>
                  <a:ext uri="{0D108BD9-81ED-4DB2-BD59-A6C34878D82A}">
                    <a16:rowId xmlns:a16="http://schemas.microsoft.com/office/drawing/2014/main" val="1064563496"/>
                  </a:ext>
                </a:extLst>
              </a:tr>
              <a:tr h="370840">
                <a:tc>
                  <a:txBody>
                    <a:bodyPr/>
                    <a:lstStyle/>
                    <a:p>
                      <a:r>
                        <a:rPr lang="en-US" sz="2000" dirty="0">
                          <a:solidFill>
                            <a:schemeClr val="bg1"/>
                          </a:solidFill>
                        </a:rPr>
                        <a:t>Revelation 13:15</a:t>
                      </a:r>
                    </a:p>
                  </a:txBody>
                  <a:tcPr>
                    <a:solidFill>
                      <a:srgbClr val="7030A0"/>
                    </a:solidFill>
                  </a:tcPr>
                </a:tc>
                <a:tc>
                  <a:txBody>
                    <a:bodyPr/>
                    <a:lstStyle/>
                    <a:p>
                      <a:r>
                        <a:rPr lang="en-US" sz="2000" dirty="0">
                          <a:solidFill>
                            <a:schemeClr val="bg1"/>
                          </a:solidFill>
                        </a:rPr>
                        <a:t>Daniel 3:6, 15</a:t>
                      </a:r>
                    </a:p>
                  </a:txBody>
                  <a:tcPr>
                    <a:solidFill>
                      <a:srgbClr val="7030A0"/>
                    </a:solidFill>
                  </a:tcPr>
                </a:tc>
                <a:tc>
                  <a:txBody>
                    <a:bodyPr/>
                    <a:lstStyle/>
                    <a:p>
                      <a:r>
                        <a:rPr lang="en-US" sz="2000" b="1" dirty="0">
                          <a:solidFill>
                            <a:schemeClr val="bg1"/>
                          </a:solidFill>
                        </a:rPr>
                        <a:t>Worship Image or Die</a:t>
                      </a:r>
                    </a:p>
                  </a:txBody>
                  <a:tcPr>
                    <a:solidFill>
                      <a:srgbClr val="7030A0"/>
                    </a:solidFill>
                  </a:tcPr>
                </a:tc>
                <a:extLst>
                  <a:ext uri="{0D108BD9-81ED-4DB2-BD59-A6C34878D82A}">
                    <a16:rowId xmlns:a16="http://schemas.microsoft.com/office/drawing/2014/main" val="939389903"/>
                  </a:ext>
                </a:extLst>
              </a:tr>
            </a:tbl>
          </a:graphicData>
        </a:graphic>
      </p:graphicFrame>
    </p:spTree>
    <p:extLst>
      <p:ext uri="{BB962C8B-B14F-4D97-AF65-F5344CB8AC3E}">
        <p14:creationId xmlns:p14="http://schemas.microsoft.com/office/powerpoint/2010/main" val="2561867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746DC-0C0E-42C9-8A7F-BC4A92C29FA3}"/>
              </a:ext>
            </a:extLst>
          </p:cNvPr>
          <p:cNvSpPr>
            <a:spLocks noGrp="1"/>
          </p:cNvSpPr>
          <p:nvPr>
            <p:ph type="title"/>
          </p:nvPr>
        </p:nvSpPr>
        <p:spPr/>
        <p:txBody>
          <a:bodyPr/>
          <a:lstStyle/>
          <a:p>
            <a:r>
              <a:rPr lang="en-US" dirty="0"/>
              <a:t>What are you doing in your life that will last forever?</a:t>
            </a:r>
          </a:p>
        </p:txBody>
      </p:sp>
      <p:sp>
        <p:nvSpPr>
          <p:cNvPr id="3" name="Content Placeholder 2">
            <a:extLst>
              <a:ext uri="{FF2B5EF4-FFF2-40B4-BE49-F238E27FC236}">
                <a16:creationId xmlns:a16="http://schemas.microsoft.com/office/drawing/2014/main" id="{31D8C418-8731-48E3-AB41-037630554EA9}"/>
              </a:ext>
            </a:extLst>
          </p:cNvPr>
          <p:cNvSpPr>
            <a:spLocks noGrp="1"/>
          </p:cNvSpPr>
          <p:nvPr>
            <p:ph idx="1"/>
          </p:nvPr>
        </p:nvSpPr>
        <p:spPr/>
        <p:txBody>
          <a:bodyPr>
            <a:normAutofit/>
          </a:bodyPr>
          <a:lstStyle/>
          <a:p>
            <a:pPr marL="0" indent="0">
              <a:buNone/>
            </a:pPr>
            <a:r>
              <a:rPr lang="en-US" dirty="0"/>
              <a:t>All of the magnificent buildings of Solomon, including the Temple, are gone. All of the wonderful buildings of Herod are rubble. The Pyramids are crumbling, the Tower of Pisa is leaning . . . Paul came to Thessalonica with an offer of something they could become a part of that never ends. Christ said here is something anyone in my family can do! Jesus said:</a:t>
            </a:r>
          </a:p>
          <a:p>
            <a:pPr marL="514350" indent="-514350">
              <a:buFont typeface="+mj-lt"/>
              <a:buAutoNum type="arabicPeriod"/>
            </a:pPr>
            <a:r>
              <a:rPr lang="en-US" b="1" dirty="0">
                <a:solidFill>
                  <a:srgbClr val="FFFF00"/>
                </a:solidFill>
              </a:rPr>
              <a:t>I collect all of your prayers - PRAY!     </a:t>
            </a:r>
            <a:r>
              <a:rPr lang="en-US" dirty="0">
                <a:solidFill>
                  <a:srgbClr val="FFC000"/>
                </a:solidFill>
              </a:rPr>
              <a:t>Revelation 5:8 </a:t>
            </a:r>
            <a:r>
              <a:rPr lang="en-US" dirty="0"/>
              <a:t>And when he had taken the book, the four beasts and four and twenty elders fell down before the Lamb, having every one of them harps, and golden vials full of odors, which are the prayers of saints. (KJV)</a:t>
            </a:r>
          </a:p>
        </p:txBody>
      </p:sp>
    </p:spTree>
    <p:extLst>
      <p:ext uri="{BB962C8B-B14F-4D97-AF65-F5344CB8AC3E}">
        <p14:creationId xmlns:p14="http://schemas.microsoft.com/office/powerpoint/2010/main" val="777818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746DC-0C0E-42C9-8A7F-BC4A92C29FA3}"/>
              </a:ext>
            </a:extLst>
          </p:cNvPr>
          <p:cNvSpPr>
            <a:spLocks noGrp="1"/>
          </p:cNvSpPr>
          <p:nvPr>
            <p:ph type="title"/>
          </p:nvPr>
        </p:nvSpPr>
        <p:spPr/>
        <p:txBody>
          <a:bodyPr/>
          <a:lstStyle/>
          <a:p>
            <a:r>
              <a:rPr lang="en-US" dirty="0"/>
              <a:t>What are you doing in your life that will last forever?</a:t>
            </a:r>
          </a:p>
        </p:txBody>
      </p:sp>
      <p:sp>
        <p:nvSpPr>
          <p:cNvPr id="3" name="Content Placeholder 2">
            <a:extLst>
              <a:ext uri="{FF2B5EF4-FFF2-40B4-BE49-F238E27FC236}">
                <a16:creationId xmlns:a16="http://schemas.microsoft.com/office/drawing/2014/main" id="{31D8C418-8731-48E3-AB41-037630554EA9}"/>
              </a:ext>
            </a:extLst>
          </p:cNvPr>
          <p:cNvSpPr>
            <a:spLocks noGrp="1"/>
          </p:cNvSpPr>
          <p:nvPr>
            <p:ph idx="1"/>
          </p:nvPr>
        </p:nvSpPr>
        <p:spPr/>
        <p:txBody>
          <a:bodyPr>
            <a:normAutofit lnSpcReduction="10000"/>
          </a:bodyPr>
          <a:lstStyle/>
          <a:p>
            <a:pPr marL="514350" indent="-514350">
              <a:buFont typeface="+mj-lt"/>
              <a:buAutoNum type="arabicPeriod" startAt="2"/>
            </a:pPr>
            <a:r>
              <a:rPr lang="en-US" b="1" dirty="0">
                <a:solidFill>
                  <a:srgbClr val="FFFF00"/>
                </a:solidFill>
              </a:rPr>
              <a:t>I multiply sacrificial gifts - GIVE!     </a:t>
            </a:r>
            <a:r>
              <a:rPr lang="en-US" dirty="0">
                <a:solidFill>
                  <a:srgbClr val="FFC000"/>
                </a:solidFill>
              </a:rPr>
              <a:t>Mark 12:42 </a:t>
            </a:r>
            <a:r>
              <a:rPr lang="en-US" dirty="0"/>
              <a:t>And there came a certain poor widow, and she threw in two mites, which make a farthing. (KJV)</a:t>
            </a:r>
          </a:p>
          <a:p>
            <a:pPr marL="514350" indent="-514350">
              <a:buFont typeface="+mj-lt"/>
              <a:buAutoNum type="arabicPeriod" startAt="2"/>
            </a:pPr>
            <a:r>
              <a:rPr lang="en-US" b="1" dirty="0">
                <a:solidFill>
                  <a:srgbClr val="FFFF00"/>
                </a:solidFill>
              </a:rPr>
              <a:t>I count souls you lead to me - WIN!     </a:t>
            </a:r>
            <a:r>
              <a:rPr lang="en-US" dirty="0">
                <a:solidFill>
                  <a:srgbClr val="FFC000"/>
                </a:solidFill>
              </a:rPr>
              <a:t>Daniel 12:3 </a:t>
            </a:r>
            <a:r>
              <a:rPr lang="en-US" dirty="0"/>
              <a:t>And they that be wise shall shine as the brightness of the firmament, and they that turn many to righteousness as the stars forever and ever.     </a:t>
            </a:r>
            <a:r>
              <a:rPr lang="en-US" dirty="0">
                <a:solidFill>
                  <a:srgbClr val="FFC000"/>
                </a:solidFill>
              </a:rPr>
              <a:t>Proverbs 11:30</a:t>
            </a:r>
            <a:r>
              <a:rPr lang="en-US" dirty="0"/>
              <a:t> The fruit of the righteous is a tree of life, and he that </a:t>
            </a:r>
            <a:r>
              <a:rPr lang="en-US" dirty="0" err="1"/>
              <a:t>winneth</a:t>
            </a:r>
            <a:r>
              <a:rPr lang="en-US" dirty="0"/>
              <a:t> souls is wise. </a:t>
            </a:r>
            <a:r>
              <a:rPr lang="en-US" dirty="0">
                <a:solidFill>
                  <a:srgbClr val="FFC000"/>
                </a:solidFill>
              </a:rPr>
              <a:t>1 Corinthians 3:10 </a:t>
            </a:r>
            <a:r>
              <a:rPr lang="en-US" dirty="0"/>
              <a:t>According to the grace of God which is given unto me, as a wise master builder, I have laid the foundation, and another </a:t>
            </a:r>
            <a:r>
              <a:rPr lang="en-US" dirty="0" err="1"/>
              <a:t>buildeth</a:t>
            </a:r>
            <a:r>
              <a:rPr lang="en-US" dirty="0"/>
              <a:t> thereon. But let every man take heed how he </a:t>
            </a:r>
            <a:r>
              <a:rPr lang="en-US" dirty="0" err="1"/>
              <a:t>buildeth</a:t>
            </a:r>
            <a:r>
              <a:rPr lang="en-US" dirty="0"/>
              <a:t> thereupon. (KJV)</a:t>
            </a:r>
          </a:p>
        </p:txBody>
      </p:sp>
    </p:spTree>
    <p:extLst>
      <p:ext uri="{BB962C8B-B14F-4D97-AF65-F5344CB8AC3E}">
        <p14:creationId xmlns:p14="http://schemas.microsoft.com/office/powerpoint/2010/main" val="3062262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746DC-0C0E-42C9-8A7F-BC4A92C29FA3}"/>
              </a:ext>
            </a:extLst>
          </p:cNvPr>
          <p:cNvSpPr>
            <a:spLocks noGrp="1"/>
          </p:cNvSpPr>
          <p:nvPr>
            <p:ph type="title"/>
          </p:nvPr>
        </p:nvSpPr>
        <p:spPr/>
        <p:txBody>
          <a:bodyPr/>
          <a:lstStyle/>
          <a:p>
            <a:r>
              <a:rPr lang="en-US" dirty="0"/>
              <a:t>What are you doing in your life that will last forever?</a:t>
            </a:r>
          </a:p>
        </p:txBody>
      </p:sp>
      <p:sp>
        <p:nvSpPr>
          <p:cNvPr id="3" name="Content Placeholder 2">
            <a:extLst>
              <a:ext uri="{FF2B5EF4-FFF2-40B4-BE49-F238E27FC236}">
                <a16:creationId xmlns:a16="http://schemas.microsoft.com/office/drawing/2014/main" id="{31D8C418-8731-48E3-AB41-037630554EA9}"/>
              </a:ext>
            </a:extLst>
          </p:cNvPr>
          <p:cNvSpPr>
            <a:spLocks noGrp="1"/>
          </p:cNvSpPr>
          <p:nvPr>
            <p:ph idx="1"/>
          </p:nvPr>
        </p:nvSpPr>
        <p:spPr/>
        <p:txBody>
          <a:bodyPr>
            <a:normAutofit/>
          </a:bodyPr>
          <a:lstStyle/>
          <a:p>
            <a:pPr marL="514350" indent="-514350">
              <a:buFont typeface="+mj-lt"/>
              <a:buAutoNum type="arabicPeriod" startAt="4"/>
            </a:pPr>
            <a:r>
              <a:rPr lang="en-US" b="1" dirty="0">
                <a:solidFill>
                  <a:srgbClr val="FFFF00"/>
                </a:solidFill>
              </a:rPr>
              <a:t>I remember humble service - SERVE!     </a:t>
            </a:r>
            <a:r>
              <a:rPr lang="en-US" dirty="0">
                <a:solidFill>
                  <a:srgbClr val="FFC000"/>
                </a:solidFill>
              </a:rPr>
              <a:t>Mark 14:3 </a:t>
            </a:r>
            <a:r>
              <a:rPr lang="en-US" dirty="0"/>
              <a:t>And being in Bethany in the house of Simon the leper, as he sat at meat, there came a woman having an alabaster box of ointment of spikenard very precious; and she broke the box, and poured it on his head. (KJV)</a:t>
            </a:r>
          </a:p>
          <a:p>
            <a:pPr marL="514350" indent="-514350">
              <a:buFont typeface="+mj-lt"/>
              <a:buAutoNum type="arabicPeriod" startAt="4"/>
            </a:pPr>
            <a:r>
              <a:rPr lang="en-US" b="1" dirty="0">
                <a:solidFill>
                  <a:srgbClr val="FFFF00"/>
                </a:solidFill>
              </a:rPr>
              <a:t>I love missionaries that do outreach - GO!     </a:t>
            </a:r>
            <a:r>
              <a:rPr lang="en-US" dirty="0">
                <a:solidFill>
                  <a:srgbClr val="FFC000"/>
                </a:solidFill>
              </a:rPr>
              <a:t>Matthew 19:29 </a:t>
            </a:r>
            <a:r>
              <a:rPr lang="en-US" dirty="0"/>
              <a:t>And every one that hath forsaken houses, or brethren, or sisters, or father, or mother, or wife, or children, or lands, for my name's sake, shall receive an hundredfold and shall inherit everlasting life. (KJV)</a:t>
            </a:r>
          </a:p>
          <a:p>
            <a:pPr lvl="1"/>
            <a:r>
              <a:rPr lang="en-US" b="0" i="0" dirty="0">
                <a:effectLst/>
                <a:latin typeface="Roboto"/>
                <a:hlinkClick r:id="rId2"/>
              </a:rPr>
              <a:t>https://discoverthebook.org/</a:t>
            </a:r>
            <a:endParaRPr lang="en-US" dirty="0"/>
          </a:p>
        </p:txBody>
      </p:sp>
    </p:spTree>
    <p:extLst>
      <p:ext uri="{BB962C8B-B14F-4D97-AF65-F5344CB8AC3E}">
        <p14:creationId xmlns:p14="http://schemas.microsoft.com/office/powerpoint/2010/main" val="1229807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0FD6F5-20E0-4BF1-8814-04E249C42696}"/>
              </a:ext>
            </a:extLst>
          </p:cNvPr>
          <p:cNvPicPr>
            <a:picLocks noChangeAspect="1"/>
          </p:cNvPicPr>
          <p:nvPr/>
        </p:nvPicPr>
        <p:blipFill>
          <a:blip r:embed="rId2"/>
          <a:stretch>
            <a:fillRect/>
          </a:stretch>
        </p:blipFill>
        <p:spPr>
          <a:xfrm>
            <a:off x="738626" y="0"/>
            <a:ext cx="10714748" cy="6858000"/>
          </a:xfrm>
          <a:prstGeom prst="rect">
            <a:avLst/>
          </a:prstGeom>
        </p:spPr>
      </p:pic>
    </p:spTree>
    <p:extLst>
      <p:ext uri="{BB962C8B-B14F-4D97-AF65-F5344CB8AC3E}">
        <p14:creationId xmlns:p14="http://schemas.microsoft.com/office/powerpoint/2010/main" val="969860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4913-2825-4980-A8F0-4EB4333DE0D3}"/>
              </a:ext>
            </a:extLst>
          </p:cNvPr>
          <p:cNvSpPr>
            <a:spLocks noGrp="1"/>
          </p:cNvSpPr>
          <p:nvPr>
            <p:ph type="title"/>
          </p:nvPr>
        </p:nvSpPr>
        <p:spPr/>
        <p:txBody>
          <a:bodyPr/>
          <a:lstStyle/>
          <a:p>
            <a:r>
              <a:rPr lang="en-US" dirty="0"/>
              <a:t>The Stratagems of Satan</a:t>
            </a:r>
          </a:p>
        </p:txBody>
      </p:sp>
      <p:sp>
        <p:nvSpPr>
          <p:cNvPr id="3" name="Content Placeholder 2">
            <a:extLst>
              <a:ext uri="{FF2B5EF4-FFF2-40B4-BE49-F238E27FC236}">
                <a16:creationId xmlns:a16="http://schemas.microsoft.com/office/drawing/2014/main" id="{6AC16AB2-6865-471A-BB03-A919A2A4AD4E}"/>
              </a:ext>
            </a:extLst>
          </p:cNvPr>
          <p:cNvSpPr>
            <a:spLocks noGrp="1"/>
          </p:cNvSpPr>
          <p:nvPr>
            <p:ph idx="1"/>
          </p:nvPr>
        </p:nvSpPr>
        <p:spPr/>
        <p:txBody>
          <a:bodyPr/>
          <a:lstStyle/>
          <a:p>
            <a:r>
              <a:rPr lang="en-US" dirty="0"/>
              <a:t>Corruption of Adam’s line			</a:t>
            </a:r>
            <a:r>
              <a:rPr lang="en-US" dirty="0">
                <a:solidFill>
                  <a:srgbClr val="FFC000"/>
                </a:solidFill>
              </a:rPr>
              <a:t>Genesis 6</a:t>
            </a:r>
          </a:p>
          <a:p>
            <a:r>
              <a:rPr lang="en-US" dirty="0"/>
              <a:t>Abraham’s seed					</a:t>
            </a:r>
            <a:r>
              <a:rPr lang="en-US" dirty="0">
                <a:solidFill>
                  <a:srgbClr val="FFC000"/>
                </a:solidFill>
              </a:rPr>
              <a:t>Genesis 12, 20</a:t>
            </a:r>
          </a:p>
          <a:p>
            <a:r>
              <a:rPr lang="en-US" dirty="0"/>
              <a:t>Famine						</a:t>
            </a:r>
            <a:r>
              <a:rPr lang="en-US" dirty="0">
                <a:solidFill>
                  <a:srgbClr val="FFC000"/>
                </a:solidFill>
              </a:rPr>
              <a:t>Genesis 50</a:t>
            </a:r>
          </a:p>
          <a:p>
            <a:r>
              <a:rPr lang="en-US" dirty="0"/>
              <a:t>Destruction of male line			</a:t>
            </a:r>
            <a:r>
              <a:rPr lang="en-US" dirty="0">
                <a:solidFill>
                  <a:srgbClr val="FFC000"/>
                </a:solidFill>
              </a:rPr>
              <a:t>Exodus 1</a:t>
            </a:r>
          </a:p>
          <a:p>
            <a:r>
              <a:rPr lang="en-US" dirty="0"/>
              <a:t>Pharaoh’s pursuit					</a:t>
            </a:r>
            <a:r>
              <a:rPr lang="en-US" dirty="0">
                <a:solidFill>
                  <a:srgbClr val="FFC000"/>
                </a:solidFill>
              </a:rPr>
              <a:t>Exodus 14</a:t>
            </a:r>
          </a:p>
          <a:p>
            <a:r>
              <a:rPr lang="en-US" dirty="0"/>
              <a:t>The populating of Canaan			</a:t>
            </a:r>
            <a:r>
              <a:rPr lang="en-US" dirty="0">
                <a:solidFill>
                  <a:srgbClr val="FFC000"/>
                </a:solidFill>
              </a:rPr>
              <a:t>Genesis 12:6</a:t>
            </a:r>
          </a:p>
          <a:p>
            <a:r>
              <a:rPr lang="en-US" dirty="0"/>
              <a:t>Against David’s line				</a:t>
            </a:r>
            <a:r>
              <a:rPr lang="en-US" dirty="0">
                <a:solidFill>
                  <a:srgbClr val="FFC000"/>
                </a:solidFill>
              </a:rPr>
              <a:t>2 Samuel 7</a:t>
            </a:r>
          </a:p>
        </p:txBody>
      </p:sp>
    </p:spTree>
    <p:extLst>
      <p:ext uri="{BB962C8B-B14F-4D97-AF65-F5344CB8AC3E}">
        <p14:creationId xmlns:p14="http://schemas.microsoft.com/office/powerpoint/2010/main" val="414880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CB06-CDD4-4821-A841-7AF8942E277F}"/>
              </a:ext>
            </a:extLst>
          </p:cNvPr>
          <p:cNvSpPr>
            <a:spLocks noGrp="1"/>
          </p:cNvSpPr>
          <p:nvPr>
            <p:ph type="title"/>
          </p:nvPr>
        </p:nvSpPr>
        <p:spPr/>
        <p:txBody>
          <a:bodyPr/>
          <a:lstStyle/>
          <a:p>
            <a:r>
              <a:rPr lang="en-US" dirty="0"/>
              <a:t>Attacks on David’s Line</a:t>
            </a:r>
          </a:p>
        </p:txBody>
      </p:sp>
      <p:sp>
        <p:nvSpPr>
          <p:cNvPr id="3" name="Content Placeholder 2">
            <a:extLst>
              <a:ext uri="{FF2B5EF4-FFF2-40B4-BE49-F238E27FC236}">
                <a16:creationId xmlns:a16="http://schemas.microsoft.com/office/drawing/2014/main" id="{BA31BC5A-6721-48C9-A585-40380615B755}"/>
              </a:ext>
            </a:extLst>
          </p:cNvPr>
          <p:cNvSpPr>
            <a:spLocks noGrp="1"/>
          </p:cNvSpPr>
          <p:nvPr>
            <p:ph idx="1"/>
          </p:nvPr>
        </p:nvSpPr>
        <p:spPr/>
        <p:txBody>
          <a:bodyPr/>
          <a:lstStyle/>
          <a:p>
            <a:r>
              <a:rPr lang="en-US" dirty="0"/>
              <a:t>Jehoram kills his brothers 			</a:t>
            </a:r>
            <a:r>
              <a:rPr lang="en-US" dirty="0">
                <a:solidFill>
                  <a:srgbClr val="FFC000"/>
                </a:solidFill>
              </a:rPr>
              <a:t>2 Chronicles 21</a:t>
            </a:r>
          </a:p>
          <a:p>
            <a:r>
              <a:rPr lang="en-US" dirty="0"/>
              <a:t>Arabians slew all but Ahazariah</a:t>
            </a:r>
          </a:p>
          <a:p>
            <a:r>
              <a:rPr lang="en-US" dirty="0"/>
              <a:t>Athaliah kills all but Joash			</a:t>
            </a:r>
            <a:r>
              <a:rPr lang="en-US" dirty="0">
                <a:solidFill>
                  <a:srgbClr val="FFC000"/>
                </a:solidFill>
              </a:rPr>
              <a:t>2 Chronicles 22</a:t>
            </a:r>
          </a:p>
          <a:p>
            <a:r>
              <a:rPr lang="en-US" dirty="0"/>
              <a:t>Hezekiah assaulted, etc. 			</a:t>
            </a:r>
            <a:r>
              <a:rPr lang="en-US" dirty="0">
                <a:solidFill>
                  <a:srgbClr val="FFC000"/>
                </a:solidFill>
              </a:rPr>
              <a:t>Isaiah 36, 38</a:t>
            </a:r>
          </a:p>
          <a:p>
            <a:r>
              <a:rPr lang="en-US" dirty="0"/>
              <a:t>Haman’s attempts				</a:t>
            </a:r>
            <a:r>
              <a:rPr lang="en-US" dirty="0">
                <a:solidFill>
                  <a:srgbClr val="FFC000"/>
                </a:solidFill>
              </a:rPr>
              <a:t>Ester 3</a:t>
            </a:r>
          </a:p>
        </p:txBody>
      </p:sp>
    </p:spTree>
    <p:extLst>
      <p:ext uri="{BB962C8B-B14F-4D97-AF65-F5344CB8AC3E}">
        <p14:creationId xmlns:p14="http://schemas.microsoft.com/office/powerpoint/2010/main" val="3148529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AFB649B-B683-47B6-9CF3-7D06D708C1C1}"/>
              </a:ext>
            </a:extLst>
          </p:cNvPr>
          <p:cNvGrpSpPr/>
          <p:nvPr/>
        </p:nvGrpSpPr>
        <p:grpSpPr>
          <a:xfrm>
            <a:off x="973860" y="643272"/>
            <a:ext cx="10106865" cy="5840260"/>
            <a:chOff x="973860" y="643272"/>
            <a:chExt cx="10106865" cy="5304392"/>
          </a:xfrm>
        </p:grpSpPr>
        <p:sp>
          <p:nvSpPr>
            <p:cNvPr id="19" name="Rectangle 17">
              <a:extLst>
                <a:ext uri="{FF2B5EF4-FFF2-40B4-BE49-F238E27FC236}">
                  <a16:creationId xmlns:a16="http://schemas.microsoft.com/office/drawing/2014/main" id="{D212DEE1-E10B-49AB-8CFC-4D468E3FC393}"/>
                </a:ext>
              </a:extLst>
            </p:cNvPr>
            <p:cNvSpPr/>
            <p:nvPr/>
          </p:nvSpPr>
          <p:spPr>
            <a:xfrm>
              <a:off x="973860" y="643272"/>
              <a:ext cx="10106865"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gradFill>
              <a:gsLst>
                <a:gs pos="74000">
                  <a:srgbClr val="FFC000"/>
                </a:gs>
                <a:gs pos="14000">
                  <a:srgbClr val="FFC000"/>
                </a:gs>
                <a:gs pos="48000">
                  <a:srgbClr val="BFBC42"/>
                </a:gs>
                <a:gs pos="65000">
                  <a:srgbClr val="DCBE3C"/>
                </a:gs>
                <a:gs pos="91000">
                  <a:srgbClr val="FFC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AE89F8-BE20-406E-940D-10B8F97993DB}"/>
                </a:ext>
              </a:extLst>
            </p:cNvPr>
            <p:cNvSpPr/>
            <p:nvPr/>
          </p:nvSpPr>
          <p:spPr>
            <a:xfrm>
              <a:off x="1143553" y="649293"/>
              <a:ext cx="9750670"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B396119-4937-4A4C-8952-75264BA1EF69}"/>
              </a:ext>
            </a:extLst>
          </p:cNvPr>
          <p:cNvGrpSpPr/>
          <p:nvPr/>
        </p:nvGrpSpPr>
        <p:grpSpPr>
          <a:xfrm>
            <a:off x="782947" y="374468"/>
            <a:ext cx="10488694" cy="640080"/>
            <a:chOff x="782947" y="566928"/>
            <a:chExt cx="10488694" cy="640080"/>
          </a:xfrm>
        </p:grpSpPr>
        <p:grpSp>
          <p:nvGrpSpPr>
            <p:cNvPr id="9" name="Group 8">
              <a:extLst>
                <a:ext uri="{FF2B5EF4-FFF2-40B4-BE49-F238E27FC236}">
                  <a16:creationId xmlns:a16="http://schemas.microsoft.com/office/drawing/2014/main" id="{CB5EBFF9-D9C7-41BB-BE8E-2F44AC53BA36}"/>
                </a:ext>
              </a:extLst>
            </p:cNvPr>
            <p:cNvGrpSpPr/>
            <p:nvPr/>
          </p:nvGrpSpPr>
          <p:grpSpPr>
            <a:xfrm>
              <a:off x="1006142" y="566928"/>
              <a:ext cx="10042305" cy="640080"/>
              <a:chOff x="1006142" y="566928"/>
              <a:chExt cx="10042305" cy="640080"/>
            </a:xfrm>
          </p:grpSpPr>
          <p:sp>
            <p:nvSpPr>
              <p:cNvPr id="5" name="Rectangle 3">
                <a:extLst>
                  <a:ext uri="{FF2B5EF4-FFF2-40B4-BE49-F238E27FC236}">
                    <a16:creationId xmlns:a16="http://schemas.microsoft.com/office/drawing/2014/main" id="{2D95E79B-E2E4-41D2-A6FD-355F479F4CAD}"/>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2C6FB5E-C3E2-44C0-82F0-ADF8AD14317F}"/>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C5C238B1-7798-4BCF-BBA5-155A0302CEDA}"/>
                </a:ext>
              </a:extLst>
            </p:cNvPr>
            <p:cNvGrpSpPr/>
            <p:nvPr/>
          </p:nvGrpSpPr>
          <p:grpSpPr>
            <a:xfrm>
              <a:off x="782947" y="692112"/>
              <a:ext cx="10488694" cy="389711"/>
              <a:chOff x="1243831" y="2788919"/>
              <a:chExt cx="9644593" cy="698138"/>
            </a:xfrm>
          </p:grpSpPr>
          <p:sp>
            <p:nvSpPr>
              <p:cNvPr id="6" name="Rectangle 3">
                <a:extLst>
                  <a:ext uri="{FF2B5EF4-FFF2-40B4-BE49-F238E27FC236}">
                    <a16:creationId xmlns:a16="http://schemas.microsoft.com/office/drawing/2014/main" id="{0F9D6FB4-87A1-40B9-8E92-A95BB58BE1E4}"/>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a:extLst>
                  <a:ext uri="{FF2B5EF4-FFF2-40B4-BE49-F238E27FC236}">
                    <a16:creationId xmlns:a16="http://schemas.microsoft.com/office/drawing/2014/main" id="{3762BD78-ECEB-468D-B7F5-C6630875FF4C}"/>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a:extLst>
              <a:ext uri="{FF2B5EF4-FFF2-40B4-BE49-F238E27FC236}">
                <a16:creationId xmlns:a16="http://schemas.microsoft.com/office/drawing/2014/main" id="{0B4B0171-EB78-4296-A119-E3650E78BAAD}"/>
              </a:ext>
            </a:extLst>
          </p:cNvPr>
          <p:cNvGrpSpPr/>
          <p:nvPr/>
        </p:nvGrpSpPr>
        <p:grpSpPr>
          <a:xfrm>
            <a:off x="806519" y="1044441"/>
            <a:ext cx="10488694" cy="640080"/>
            <a:chOff x="782947" y="566928"/>
            <a:chExt cx="10488694" cy="640080"/>
          </a:xfrm>
        </p:grpSpPr>
        <p:grpSp>
          <p:nvGrpSpPr>
            <p:cNvPr id="12" name="Group 11">
              <a:extLst>
                <a:ext uri="{FF2B5EF4-FFF2-40B4-BE49-F238E27FC236}">
                  <a16:creationId xmlns:a16="http://schemas.microsoft.com/office/drawing/2014/main" id="{468B24E6-B69F-4722-8442-26DDAF2F8132}"/>
                </a:ext>
              </a:extLst>
            </p:cNvPr>
            <p:cNvGrpSpPr/>
            <p:nvPr/>
          </p:nvGrpSpPr>
          <p:grpSpPr>
            <a:xfrm>
              <a:off x="1006142" y="566928"/>
              <a:ext cx="10042305" cy="640080"/>
              <a:chOff x="1006142" y="566928"/>
              <a:chExt cx="10042305" cy="640080"/>
            </a:xfrm>
          </p:grpSpPr>
          <p:sp>
            <p:nvSpPr>
              <p:cNvPr id="16" name="Rectangle 3">
                <a:extLst>
                  <a:ext uri="{FF2B5EF4-FFF2-40B4-BE49-F238E27FC236}">
                    <a16:creationId xmlns:a16="http://schemas.microsoft.com/office/drawing/2014/main" id="{318FABE8-E03A-4DE5-9C55-88561AB0568F}"/>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
                <a:extLst>
                  <a:ext uri="{FF2B5EF4-FFF2-40B4-BE49-F238E27FC236}">
                    <a16:creationId xmlns:a16="http://schemas.microsoft.com/office/drawing/2014/main" id="{5EA3FEEA-E0EB-4ABD-AA9B-E8C24B51A095}"/>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A535349-71DC-4AA0-94F2-F5AD9DA535AF}"/>
                </a:ext>
              </a:extLst>
            </p:cNvPr>
            <p:cNvGrpSpPr/>
            <p:nvPr/>
          </p:nvGrpSpPr>
          <p:grpSpPr>
            <a:xfrm>
              <a:off x="782947" y="692112"/>
              <a:ext cx="10488694" cy="389711"/>
              <a:chOff x="1243831" y="2788919"/>
              <a:chExt cx="9644593" cy="698138"/>
            </a:xfrm>
          </p:grpSpPr>
          <p:sp>
            <p:nvSpPr>
              <p:cNvPr id="14" name="Rectangle 3">
                <a:extLst>
                  <a:ext uri="{FF2B5EF4-FFF2-40B4-BE49-F238E27FC236}">
                    <a16:creationId xmlns:a16="http://schemas.microsoft.com/office/drawing/2014/main" id="{CF112628-176D-4B3F-B875-047C2F52CBD4}"/>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a:extLst>
                  <a:ext uri="{FF2B5EF4-FFF2-40B4-BE49-F238E27FC236}">
                    <a16:creationId xmlns:a16="http://schemas.microsoft.com/office/drawing/2014/main" id="{7E2F8F45-6C86-4614-B328-0D3AE50B2EEB}"/>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TextBox 20">
            <a:extLst>
              <a:ext uri="{FF2B5EF4-FFF2-40B4-BE49-F238E27FC236}">
                <a16:creationId xmlns:a16="http://schemas.microsoft.com/office/drawing/2014/main" id="{ADB5D1CF-0A03-49A4-8FED-AD89B4A8A671}"/>
              </a:ext>
            </a:extLst>
          </p:cNvPr>
          <p:cNvSpPr txBox="1"/>
          <p:nvPr/>
        </p:nvSpPr>
        <p:spPr>
          <a:xfrm>
            <a:off x="1349829" y="1014548"/>
            <a:ext cx="9318171" cy="4832092"/>
          </a:xfrm>
          <a:prstGeom prst="rect">
            <a:avLst/>
          </a:prstGeom>
          <a:noFill/>
        </p:spPr>
        <p:txBody>
          <a:bodyPr wrap="square" rtlCol="0">
            <a:spAutoFit/>
          </a:bodyPr>
          <a:lstStyle/>
          <a:p>
            <a:r>
              <a:rPr lang="en-US" sz="2800" dirty="0">
                <a:latin typeface="Lucida Calligraphy" panose="03010101010101010101" pitchFamily="66" charset="0"/>
              </a:rPr>
              <a:t>Zechariah 11:16–17 (AV)</a:t>
            </a:r>
          </a:p>
          <a:p>
            <a:r>
              <a:rPr lang="en-US" sz="2800" dirty="0">
                <a:latin typeface="Lucida Calligraphy" panose="03010101010101010101" pitchFamily="66" charset="0"/>
              </a:rPr>
              <a:t>16 For, lo, I will raise up a shepherd in the land, which shall not visit those that be cut off, neither shall seek the young one, nor heal that that is broken, nor feed that that </a:t>
            </a:r>
            <a:r>
              <a:rPr lang="en-US" sz="2800" dirty="0" err="1">
                <a:latin typeface="Lucida Calligraphy" panose="03010101010101010101" pitchFamily="66" charset="0"/>
              </a:rPr>
              <a:t>standeth</a:t>
            </a:r>
            <a:r>
              <a:rPr lang="en-US" sz="2800" dirty="0">
                <a:latin typeface="Lucida Calligraphy" panose="03010101010101010101" pitchFamily="66" charset="0"/>
              </a:rPr>
              <a:t> still: but he shall eat the flesh of the fat, and tear their claws in pieces. </a:t>
            </a:r>
          </a:p>
          <a:p>
            <a:r>
              <a:rPr lang="en-US" sz="2800" dirty="0">
                <a:latin typeface="Lucida Calligraphy" panose="03010101010101010101" pitchFamily="66" charset="0"/>
              </a:rPr>
              <a:t>17 Woe to the idol shepherd that leaveth the flock! </a:t>
            </a:r>
            <a:r>
              <a:rPr lang="en-US" sz="2800" u="sng" dirty="0">
                <a:latin typeface="Lucida Calligraphy" panose="03010101010101010101" pitchFamily="66" charset="0"/>
              </a:rPr>
              <a:t>the sword shall be upon his arm, and upon his right eye: his arm shall be clean dried up, and his right eye shall be utterly darkened.</a:t>
            </a:r>
          </a:p>
        </p:txBody>
      </p:sp>
      <p:sp>
        <p:nvSpPr>
          <p:cNvPr id="22" name="Oval 21">
            <a:extLst>
              <a:ext uri="{FF2B5EF4-FFF2-40B4-BE49-F238E27FC236}">
                <a16:creationId xmlns:a16="http://schemas.microsoft.com/office/drawing/2014/main" id="{68E1068F-F68F-4296-8A2E-E06E9ECD2314}"/>
              </a:ext>
            </a:extLst>
          </p:cNvPr>
          <p:cNvSpPr/>
          <p:nvPr/>
        </p:nvSpPr>
        <p:spPr>
          <a:xfrm>
            <a:off x="11200811"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E5E1097-1334-49CA-96AE-2C63D8D37042}"/>
              </a:ext>
            </a:extLst>
          </p:cNvPr>
          <p:cNvSpPr/>
          <p:nvPr/>
        </p:nvSpPr>
        <p:spPr>
          <a:xfrm>
            <a:off x="351463"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09344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30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3000"/>
                                        <p:tgtEl>
                                          <p:spTgt spid="21"/>
                                        </p:tgtEl>
                                      </p:cBhvr>
                                    </p:animEffect>
                                  </p:childTnLst>
                                </p:cTn>
                              </p:par>
                              <p:par>
                                <p:cTn id="11" presetID="42" presetClass="path" presetSubtype="0" accel="50000" decel="50000" fill="hold" nodeType="withEffect">
                                  <p:stCondLst>
                                    <p:cond delay="0"/>
                                  </p:stCondLst>
                                  <p:childTnLst>
                                    <p:animMotion origin="layout" path="M -3.95833E-6 -2.59259E-6 L -3.95833E-6 0.67894 " pathEditMode="relative" rAng="0" ptsTypes="AA">
                                      <p:cBhvr>
                                        <p:cTn id="12" dur="3000" fill="hold"/>
                                        <p:tgtEl>
                                          <p:spTgt spid="11"/>
                                        </p:tgtEl>
                                        <p:attrNameLst>
                                          <p:attrName>ppt_x</p:attrName>
                                          <p:attrName>ppt_y</p:attrName>
                                        </p:attrNameLst>
                                      </p:cBhvr>
                                      <p:rCtr x="0" y="3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7C7F70-2B6C-4C70-AE46-BE404FD10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694" y="0"/>
            <a:ext cx="9330612" cy="6858000"/>
          </a:xfrm>
          <a:prstGeom prst="rect">
            <a:avLst/>
          </a:prstGeom>
        </p:spPr>
      </p:pic>
    </p:spTree>
    <p:extLst>
      <p:ext uri="{BB962C8B-B14F-4D97-AF65-F5344CB8AC3E}">
        <p14:creationId xmlns:p14="http://schemas.microsoft.com/office/powerpoint/2010/main" val="1524972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AFB649B-B683-47B6-9CF3-7D06D708C1C1}"/>
              </a:ext>
            </a:extLst>
          </p:cNvPr>
          <p:cNvGrpSpPr/>
          <p:nvPr/>
        </p:nvGrpSpPr>
        <p:grpSpPr>
          <a:xfrm>
            <a:off x="973860" y="643272"/>
            <a:ext cx="10106865" cy="5840260"/>
            <a:chOff x="973860" y="643272"/>
            <a:chExt cx="10106865" cy="5304392"/>
          </a:xfrm>
        </p:grpSpPr>
        <p:sp>
          <p:nvSpPr>
            <p:cNvPr id="19" name="Rectangle 17">
              <a:extLst>
                <a:ext uri="{FF2B5EF4-FFF2-40B4-BE49-F238E27FC236}">
                  <a16:creationId xmlns:a16="http://schemas.microsoft.com/office/drawing/2014/main" id="{D212DEE1-E10B-49AB-8CFC-4D468E3FC393}"/>
                </a:ext>
              </a:extLst>
            </p:cNvPr>
            <p:cNvSpPr/>
            <p:nvPr/>
          </p:nvSpPr>
          <p:spPr>
            <a:xfrm>
              <a:off x="973860" y="643272"/>
              <a:ext cx="10106865"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gradFill>
              <a:gsLst>
                <a:gs pos="74000">
                  <a:srgbClr val="FFC000"/>
                </a:gs>
                <a:gs pos="14000">
                  <a:srgbClr val="FFC000"/>
                </a:gs>
                <a:gs pos="48000">
                  <a:srgbClr val="BFBC42"/>
                </a:gs>
                <a:gs pos="65000">
                  <a:srgbClr val="DCBE3C"/>
                </a:gs>
                <a:gs pos="91000">
                  <a:srgbClr val="FFC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AE89F8-BE20-406E-940D-10B8F97993DB}"/>
                </a:ext>
              </a:extLst>
            </p:cNvPr>
            <p:cNvSpPr/>
            <p:nvPr/>
          </p:nvSpPr>
          <p:spPr>
            <a:xfrm>
              <a:off x="1143553" y="649293"/>
              <a:ext cx="9750670" cy="5298371"/>
            </a:xfrm>
            <a:custGeom>
              <a:avLst/>
              <a:gdLst>
                <a:gd name="connsiteX0" fmla="*/ 0 w 9750438"/>
                <a:gd name="connsiteY0" fmla="*/ 0 h 4541376"/>
                <a:gd name="connsiteX1" fmla="*/ 9750438 w 9750438"/>
                <a:gd name="connsiteY1" fmla="*/ 0 h 4541376"/>
                <a:gd name="connsiteX2" fmla="*/ 9750438 w 9750438"/>
                <a:gd name="connsiteY2" fmla="*/ 4541376 h 4541376"/>
                <a:gd name="connsiteX3" fmla="*/ 0 w 9750438"/>
                <a:gd name="connsiteY3" fmla="*/ 4541376 h 4541376"/>
                <a:gd name="connsiteX4" fmla="*/ 0 w 9750438"/>
                <a:gd name="connsiteY4" fmla="*/ 0 h 4541376"/>
                <a:gd name="connsiteX0" fmla="*/ 232 w 9750670"/>
                <a:gd name="connsiteY0" fmla="*/ 0 h 4541376"/>
                <a:gd name="connsiteX1" fmla="*/ 9750670 w 9750670"/>
                <a:gd name="connsiteY1" fmla="*/ 0 h 4541376"/>
                <a:gd name="connsiteX2" fmla="*/ 9750670 w 9750670"/>
                <a:gd name="connsiteY2" fmla="*/ 4541376 h 4541376"/>
                <a:gd name="connsiteX3" fmla="*/ 232 w 9750670"/>
                <a:gd name="connsiteY3" fmla="*/ 4541376 h 4541376"/>
                <a:gd name="connsiteX4" fmla="*/ 125413 w 9750670"/>
                <a:gd name="connsiteY4" fmla="*/ 2277147 h 4541376"/>
                <a:gd name="connsiteX5" fmla="*/ 232 w 9750670"/>
                <a:gd name="connsiteY5" fmla="*/ 0 h 4541376"/>
                <a:gd name="connsiteX0" fmla="*/ 232 w 9750670"/>
                <a:gd name="connsiteY0" fmla="*/ 0 h 4541376"/>
                <a:gd name="connsiteX1" fmla="*/ 9750670 w 9750670"/>
                <a:gd name="connsiteY1" fmla="*/ 0 h 4541376"/>
                <a:gd name="connsiteX2" fmla="*/ 9603242 w 9750670"/>
                <a:gd name="connsiteY2" fmla="*/ 2393262 h 4541376"/>
                <a:gd name="connsiteX3" fmla="*/ 9750670 w 9750670"/>
                <a:gd name="connsiteY3" fmla="*/ 4541376 h 4541376"/>
                <a:gd name="connsiteX4" fmla="*/ 232 w 9750670"/>
                <a:gd name="connsiteY4" fmla="*/ 4541376 h 4541376"/>
                <a:gd name="connsiteX5" fmla="*/ 125413 w 9750670"/>
                <a:gd name="connsiteY5" fmla="*/ 2277147 h 4541376"/>
                <a:gd name="connsiteX6" fmla="*/ 232 w 9750670"/>
                <a:gd name="connsiteY6" fmla="*/ 0 h 45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0670" h="4541376">
                  <a:moveTo>
                    <a:pt x="232" y="0"/>
                  </a:moveTo>
                  <a:lnTo>
                    <a:pt x="9750670" y="0"/>
                  </a:lnTo>
                  <a:cubicBezTo>
                    <a:pt x="9749908" y="792916"/>
                    <a:pt x="9604004" y="1600346"/>
                    <a:pt x="9603242" y="2393262"/>
                  </a:cubicBezTo>
                  <a:lnTo>
                    <a:pt x="9750670" y="4541376"/>
                  </a:lnTo>
                  <a:lnTo>
                    <a:pt x="232" y="4541376"/>
                  </a:lnTo>
                  <a:cubicBezTo>
                    <a:pt x="-6422" y="3781795"/>
                    <a:pt x="132067" y="3036728"/>
                    <a:pt x="125413" y="2277147"/>
                  </a:cubicBezTo>
                  <a:lnTo>
                    <a:pt x="232" y="0"/>
                  </a:lnTo>
                  <a:close/>
                </a:path>
              </a:pathLst>
            </a:cu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B396119-4937-4A4C-8952-75264BA1EF69}"/>
              </a:ext>
            </a:extLst>
          </p:cNvPr>
          <p:cNvGrpSpPr/>
          <p:nvPr/>
        </p:nvGrpSpPr>
        <p:grpSpPr>
          <a:xfrm>
            <a:off x="782947" y="374468"/>
            <a:ext cx="10488694" cy="640080"/>
            <a:chOff x="782947" y="566928"/>
            <a:chExt cx="10488694" cy="640080"/>
          </a:xfrm>
        </p:grpSpPr>
        <p:grpSp>
          <p:nvGrpSpPr>
            <p:cNvPr id="9" name="Group 8">
              <a:extLst>
                <a:ext uri="{FF2B5EF4-FFF2-40B4-BE49-F238E27FC236}">
                  <a16:creationId xmlns:a16="http://schemas.microsoft.com/office/drawing/2014/main" id="{CB5EBFF9-D9C7-41BB-BE8E-2F44AC53BA36}"/>
                </a:ext>
              </a:extLst>
            </p:cNvPr>
            <p:cNvGrpSpPr/>
            <p:nvPr/>
          </p:nvGrpSpPr>
          <p:grpSpPr>
            <a:xfrm>
              <a:off x="1006142" y="566928"/>
              <a:ext cx="10042305" cy="640080"/>
              <a:chOff x="1006142" y="566928"/>
              <a:chExt cx="10042305" cy="640080"/>
            </a:xfrm>
          </p:grpSpPr>
          <p:sp>
            <p:nvSpPr>
              <p:cNvPr id="5" name="Rectangle 3">
                <a:extLst>
                  <a:ext uri="{FF2B5EF4-FFF2-40B4-BE49-F238E27FC236}">
                    <a16:creationId xmlns:a16="http://schemas.microsoft.com/office/drawing/2014/main" id="{2D95E79B-E2E4-41D2-A6FD-355F479F4CAD}"/>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2C6FB5E-C3E2-44C0-82F0-ADF8AD14317F}"/>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C5C238B1-7798-4BCF-BBA5-155A0302CEDA}"/>
                </a:ext>
              </a:extLst>
            </p:cNvPr>
            <p:cNvGrpSpPr/>
            <p:nvPr/>
          </p:nvGrpSpPr>
          <p:grpSpPr>
            <a:xfrm>
              <a:off x="782947" y="692112"/>
              <a:ext cx="10488694" cy="389711"/>
              <a:chOff x="1243831" y="2788919"/>
              <a:chExt cx="9644593" cy="698138"/>
            </a:xfrm>
          </p:grpSpPr>
          <p:sp>
            <p:nvSpPr>
              <p:cNvPr id="6" name="Rectangle 3">
                <a:extLst>
                  <a:ext uri="{FF2B5EF4-FFF2-40B4-BE49-F238E27FC236}">
                    <a16:creationId xmlns:a16="http://schemas.microsoft.com/office/drawing/2014/main" id="{0F9D6FB4-87A1-40B9-8E92-A95BB58BE1E4}"/>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a:extLst>
                  <a:ext uri="{FF2B5EF4-FFF2-40B4-BE49-F238E27FC236}">
                    <a16:creationId xmlns:a16="http://schemas.microsoft.com/office/drawing/2014/main" id="{3762BD78-ECEB-468D-B7F5-C6630875FF4C}"/>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a:extLst>
              <a:ext uri="{FF2B5EF4-FFF2-40B4-BE49-F238E27FC236}">
                <a16:creationId xmlns:a16="http://schemas.microsoft.com/office/drawing/2014/main" id="{0B4B0171-EB78-4296-A119-E3650E78BAAD}"/>
              </a:ext>
            </a:extLst>
          </p:cNvPr>
          <p:cNvGrpSpPr/>
          <p:nvPr/>
        </p:nvGrpSpPr>
        <p:grpSpPr>
          <a:xfrm>
            <a:off x="806519" y="1044441"/>
            <a:ext cx="10488694" cy="640080"/>
            <a:chOff x="782947" y="566928"/>
            <a:chExt cx="10488694" cy="640080"/>
          </a:xfrm>
        </p:grpSpPr>
        <p:grpSp>
          <p:nvGrpSpPr>
            <p:cNvPr id="12" name="Group 11">
              <a:extLst>
                <a:ext uri="{FF2B5EF4-FFF2-40B4-BE49-F238E27FC236}">
                  <a16:creationId xmlns:a16="http://schemas.microsoft.com/office/drawing/2014/main" id="{468B24E6-B69F-4722-8442-26DDAF2F8132}"/>
                </a:ext>
              </a:extLst>
            </p:cNvPr>
            <p:cNvGrpSpPr/>
            <p:nvPr/>
          </p:nvGrpSpPr>
          <p:grpSpPr>
            <a:xfrm>
              <a:off x="1006142" y="566928"/>
              <a:ext cx="10042305" cy="640080"/>
              <a:chOff x="1006142" y="566928"/>
              <a:chExt cx="10042305" cy="640080"/>
            </a:xfrm>
          </p:grpSpPr>
          <p:sp>
            <p:nvSpPr>
              <p:cNvPr id="16" name="Rectangle 3">
                <a:extLst>
                  <a:ext uri="{FF2B5EF4-FFF2-40B4-BE49-F238E27FC236}">
                    <a16:creationId xmlns:a16="http://schemas.microsoft.com/office/drawing/2014/main" id="{318FABE8-E03A-4DE5-9C55-88561AB0568F}"/>
                  </a:ext>
                </a:extLst>
              </p:cNvPr>
              <p:cNvSpPr/>
              <p:nvPr/>
            </p:nvSpPr>
            <p:spPr>
              <a:xfrm>
                <a:off x="1006142" y="566928"/>
                <a:ext cx="10042305"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
                <a:extLst>
                  <a:ext uri="{FF2B5EF4-FFF2-40B4-BE49-F238E27FC236}">
                    <a16:creationId xmlns:a16="http://schemas.microsoft.com/office/drawing/2014/main" id="{5EA3FEEA-E0EB-4ABD-AA9B-E8C24B51A095}"/>
                  </a:ext>
                </a:extLst>
              </p:cNvPr>
              <p:cNvSpPr/>
              <p:nvPr/>
            </p:nvSpPr>
            <p:spPr>
              <a:xfrm>
                <a:off x="1152076" y="566928"/>
                <a:ext cx="9750438" cy="640080"/>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38" h="640080">
                    <a:moveTo>
                      <a:pt x="155516" y="0"/>
                    </a:moveTo>
                    <a:lnTo>
                      <a:pt x="9537260" y="18288"/>
                    </a:lnTo>
                    <a:cubicBezTo>
                      <a:pt x="9954836" y="326136"/>
                      <a:pt x="9622604" y="432816"/>
                      <a:pt x="9665276" y="640080"/>
                    </a:cubicBezTo>
                    <a:lnTo>
                      <a:pt x="73220" y="640080"/>
                    </a:lnTo>
                    <a:cubicBezTo>
                      <a:pt x="100652" y="426720"/>
                      <a:pt x="-155380" y="359664"/>
                      <a:pt x="155516" y="0"/>
                    </a:cubicBezTo>
                    <a:close/>
                  </a:path>
                </a:pathLst>
              </a:custGeom>
              <a:solidFill>
                <a:srgbClr val="AF7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A535349-71DC-4AA0-94F2-F5AD9DA535AF}"/>
                </a:ext>
              </a:extLst>
            </p:cNvPr>
            <p:cNvGrpSpPr/>
            <p:nvPr/>
          </p:nvGrpSpPr>
          <p:grpSpPr>
            <a:xfrm>
              <a:off x="782947" y="692112"/>
              <a:ext cx="10488694" cy="389711"/>
              <a:chOff x="1243831" y="2788919"/>
              <a:chExt cx="9644593" cy="698138"/>
            </a:xfrm>
          </p:grpSpPr>
          <p:sp>
            <p:nvSpPr>
              <p:cNvPr id="14" name="Rectangle 3">
                <a:extLst>
                  <a:ext uri="{FF2B5EF4-FFF2-40B4-BE49-F238E27FC236}">
                    <a16:creationId xmlns:a16="http://schemas.microsoft.com/office/drawing/2014/main" id="{CF112628-176D-4B3F-B875-047C2F52CBD4}"/>
                  </a:ext>
                </a:extLst>
              </p:cNvPr>
              <p:cNvSpPr/>
              <p:nvPr/>
            </p:nvSpPr>
            <p:spPr>
              <a:xfrm>
                <a:off x="1243831" y="2788920"/>
                <a:ext cx="9644593"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gradFill>
                <a:gsLst>
                  <a:gs pos="74000">
                    <a:srgbClr val="FFC000"/>
                  </a:gs>
                  <a:gs pos="0">
                    <a:srgbClr val="FFC000"/>
                  </a:gs>
                  <a:gs pos="51000">
                    <a:srgbClr val="BFBC42"/>
                  </a:gs>
                  <a:gs pos="57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a:extLst>
                  <a:ext uri="{FF2B5EF4-FFF2-40B4-BE49-F238E27FC236}">
                    <a16:creationId xmlns:a16="http://schemas.microsoft.com/office/drawing/2014/main" id="{7E2F8F45-6C86-4614-B328-0D3AE50B2EEB}"/>
                  </a:ext>
                </a:extLst>
              </p:cNvPr>
              <p:cNvSpPr/>
              <p:nvPr/>
            </p:nvSpPr>
            <p:spPr>
              <a:xfrm>
                <a:off x="1316797" y="2788919"/>
                <a:ext cx="9498660" cy="698137"/>
              </a:xfrm>
              <a:custGeom>
                <a:avLst/>
                <a:gdLst>
                  <a:gd name="connsiteX0" fmla="*/ 0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0 w 9592056"/>
                  <a:gd name="connsiteY4" fmla="*/ 0 h 640080"/>
                  <a:gd name="connsiteX0" fmla="*/ 82296 w 9592056"/>
                  <a:gd name="connsiteY0" fmla="*/ 0 h 640080"/>
                  <a:gd name="connsiteX1" fmla="*/ 9592056 w 9592056"/>
                  <a:gd name="connsiteY1" fmla="*/ 0 h 640080"/>
                  <a:gd name="connsiteX2" fmla="*/ 9592056 w 9592056"/>
                  <a:gd name="connsiteY2" fmla="*/ 640080 h 640080"/>
                  <a:gd name="connsiteX3" fmla="*/ 0 w 9592056"/>
                  <a:gd name="connsiteY3" fmla="*/ 640080 h 640080"/>
                  <a:gd name="connsiteX4" fmla="*/ 82296 w 9592056"/>
                  <a:gd name="connsiteY4" fmla="*/ 0 h 640080"/>
                  <a:gd name="connsiteX0" fmla="*/ 203673 w 9713433"/>
                  <a:gd name="connsiteY0" fmla="*/ 0 h 640080"/>
                  <a:gd name="connsiteX1" fmla="*/ 9713433 w 9713433"/>
                  <a:gd name="connsiteY1" fmla="*/ 0 h 640080"/>
                  <a:gd name="connsiteX2" fmla="*/ 9713433 w 9713433"/>
                  <a:gd name="connsiteY2" fmla="*/ 640080 h 640080"/>
                  <a:gd name="connsiteX3" fmla="*/ 121377 w 9713433"/>
                  <a:gd name="connsiteY3" fmla="*/ 640080 h 640080"/>
                  <a:gd name="connsiteX4" fmla="*/ 203673 w 9713433"/>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665276 w 9665276"/>
                  <a:gd name="connsiteY1" fmla="*/ 0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665276"/>
                  <a:gd name="connsiteY0" fmla="*/ 0 h 640080"/>
                  <a:gd name="connsiteX1" fmla="*/ 9537260 w 9665276"/>
                  <a:gd name="connsiteY1" fmla="*/ 18288 h 640080"/>
                  <a:gd name="connsiteX2" fmla="*/ 9665276 w 9665276"/>
                  <a:gd name="connsiteY2" fmla="*/ 640080 h 640080"/>
                  <a:gd name="connsiteX3" fmla="*/ 73220 w 9665276"/>
                  <a:gd name="connsiteY3" fmla="*/ 640080 h 640080"/>
                  <a:gd name="connsiteX4" fmla="*/ 155516 w 9665276"/>
                  <a:gd name="connsiteY4" fmla="*/ 0 h 640080"/>
                  <a:gd name="connsiteX0" fmla="*/ 155516 w 9750438"/>
                  <a:gd name="connsiteY0" fmla="*/ 0 h 640080"/>
                  <a:gd name="connsiteX1" fmla="*/ 9537260 w 9750438"/>
                  <a:gd name="connsiteY1" fmla="*/ 18288 h 640080"/>
                  <a:gd name="connsiteX2" fmla="*/ 9665276 w 9750438"/>
                  <a:gd name="connsiteY2" fmla="*/ 640080 h 640080"/>
                  <a:gd name="connsiteX3" fmla="*/ 73220 w 9750438"/>
                  <a:gd name="connsiteY3" fmla="*/ 640080 h 640080"/>
                  <a:gd name="connsiteX4" fmla="*/ 155516 w 9750438"/>
                  <a:gd name="connsiteY4" fmla="*/ 0 h 640080"/>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13105"/>
                  <a:gd name="connsiteY0" fmla="*/ 0 h 654595"/>
                  <a:gd name="connsiteX1" fmla="*/ 9537260 w 9713105"/>
                  <a:gd name="connsiteY1" fmla="*/ 18288 h 654595"/>
                  <a:gd name="connsiteX2" fmla="*/ 9534648 w 9713105"/>
                  <a:gd name="connsiteY2" fmla="*/ 654595 h 654595"/>
                  <a:gd name="connsiteX3" fmla="*/ 73220 w 9713105"/>
                  <a:gd name="connsiteY3" fmla="*/ 640080 h 654595"/>
                  <a:gd name="connsiteX4" fmla="*/ 155516 w 9713105"/>
                  <a:gd name="connsiteY4" fmla="*/ 0 h 654595"/>
                  <a:gd name="connsiteX0" fmla="*/ 155516 w 9755589"/>
                  <a:gd name="connsiteY0" fmla="*/ 0 h 669109"/>
                  <a:gd name="connsiteX1" fmla="*/ 9537260 w 9755589"/>
                  <a:gd name="connsiteY1" fmla="*/ 18288 h 669109"/>
                  <a:gd name="connsiteX2" fmla="*/ 9679791 w 9755589"/>
                  <a:gd name="connsiteY2" fmla="*/ 669109 h 669109"/>
                  <a:gd name="connsiteX3" fmla="*/ 73220 w 9755589"/>
                  <a:gd name="connsiteY3" fmla="*/ 640080 h 669109"/>
                  <a:gd name="connsiteX4" fmla="*/ 155516 w 9755589"/>
                  <a:gd name="connsiteY4" fmla="*/ 0 h 669109"/>
                  <a:gd name="connsiteX0" fmla="*/ 127797 w 9727870"/>
                  <a:gd name="connsiteY0" fmla="*/ 0 h 683623"/>
                  <a:gd name="connsiteX1" fmla="*/ 9509541 w 9727870"/>
                  <a:gd name="connsiteY1" fmla="*/ 18288 h 683623"/>
                  <a:gd name="connsiteX2" fmla="*/ 9652072 w 9727870"/>
                  <a:gd name="connsiteY2" fmla="*/ 669109 h 683623"/>
                  <a:gd name="connsiteX3" fmla="*/ 147101 w 9727870"/>
                  <a:gd name="connsiteY3" fmla="*/ 683623 h 683623"/>
                  <a:gd name="connsiteX4" fmla="*/ 127797 w 9727870"/>
                  <a:gd name="connsiteY4" fmla="*/ 0 h 683623"/>
                  <a:gd name="connsiteX0" fmla="*/ 150845 w 9663833"/>
                  <a:gd name="connsiteY0" fmla="*/ 0 h 683623"/>
                  <a:gd name="connsiteX1" fmla="*/ 9445504 w 9663833"/>
                  <a:gd name="connsiteY1" fmla="*/ 18288 h 683623"/>
                  <a:gd name="connsiteX2" fmla="*/ 9588035 w 9663833"/>
                  <a:gd name="connsiteY2" fmla="*/ 669109 h 683623"/>
                  <a:gd name="connsiteX3" fmla="*/ 83064 w 9663833"/>
                  <a:gd name="connsiteY3" fmla="*/ 683623 h 683623"/>
                  <a:gd name="connsiteX4" fmla="*/ 150845 w 9663833"/>
                  <a:gd name="connsiteY4" fmla="*/ 0 h 683623"/>
                  <a:gd name="connsiteX0" fmla="*/ 150845 w 9644593"/>
                  <a:gd name="connsiteY0" fmla="*/ 0 h 698137"/>
                  <a:gd name="connsiteX1" fmla="*/ 9445504 w 9644593"/>
                  <a:gd name="connsiteY1" fmla="*/ 18288 h 698137"/>
                  <a:gd name="connsiteX2" fmla="*/ 9529978 w 9644593"/>
                  <a:gd name="connsiteY2" fmla="*/ 698137 h 698137"/>
                  <a:gd name="connsiteX3" fmla="*/ 83064 w 9644593"/>
                  <a:gd name="connsiteY3" fmla="*/ 683623 h 698137"/>
                  <a:gd name="connsiteX4" fmla="*/ 150845 w 9644593"/>
                  <a:gd name="connsiteY4" fmla="*/ 0 h 698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4593" h="698137">
                    <a:moveTo>
                      <a:pt x="150845" y="0"/>
                    </a:moveTo>
                    <a:lnTo>
                      <a:pt x="9445504" y="18288"/>
                    </a:lnTo>
                    <a:cubicBezTo>
                      <a:pt x="9863080" y="326136"/>
                      <a:pt x="9487306" y="490873"/>
                      <a:pt x="9529978" y="698137"/>
                    </a:cubicBezTo>
                    <a:lnTo>
                      <a:pt x="83064" y="683623"/>
                    </a:lnTo>
                    <a:cubicBezTo>
                      <a:pt x="110496" y="470263"/>
                      <a:pt x="-160051" y="359664"/>
                      <a:pt x="150845" y="0"/>
                    </a:cubicBezTo>
                    <a:close/>
                  </a:path>
                </a:pathLst>
              </a:custGeom>
              <a:solidFill>
                <a:srgbClr val="84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TextBox 20">
            <a:extLst>
              <a:ext uri="{FF2B5EF4-FFF2-40B4-BE49-F238E27FC236}">
                <a16:creationId xmlns:a16="http://schemas.microsoft.com/office/drawing/2014/main" id="{ADB5D1CF-0A03-49A4-8FED-AD89B4A8A671}"/>
              </a:ext>
            </a:extLst>
          </p:cNvPr>
          <p:cNvSpPr txBox="1"/>
          <p:nvPr/>
        </p:nvSpPr>
        <p:spPr>
          <a:xfrm>
            <a:off x="1349829" y="1014548"/>
            <a:ext cx="9318171" cy="3539430"/>
          </a:xfrm>
          <a:prstGeom prst="rect">
            <a:avLst/>
          </a:prstGeom>
          <a:noFill/>
        </p:spPr>
        <p:txBody>
          <a:bodyPr wrap="square" rtlCol="0">
            <a:spAutoFit/>
          </a:bodyPr>
          <a:lstStyle/>
          <a:p>
            <a:r>
              <a:rPr lang="en-US" sz="2800" dirty="0">
                <a:latin typeface="Lucida Calligraphy" panose="03010101010101010101" pitchFamily="66" charset="0"/>
              </a:rPr>
              <a:t>Revelation 13:11–12 (AV)</a:t>
            </a:r>
          </a:p>
          <a:p>
            <a:r>
              <a:rPr lang="en-US" sz="2800" dirty="0">
                <a:latin typeface="Lucida Calligraphy" panose="03010101010101010101" pitchFamily="66" charset="0"/>
              </a:rPr>
              <a:t>11 And I beheld another beast coming up out of the earth; and he had two horns like a lamb, and he spake as a dragon. </a:t>
            </a:r>
          </a:p>
          <a:p>
            <a:r>
              <a:rPr lang="en-US" sz="2800" dirty="0">
                <a:latin typeface="Lucida Calligraphy" panose="03010101010101010101" pitchFamily="66" charset="0"/>
              </a:rPr>
              <a:t>12 And he </a:t>
            </a:r>
            <a:r>
              <a:rPr lang="en-US" sz="2800" dirty="0" err="1">
                <a:latin typeface="Lucida Calligraphy" panose="03010101010101010101" pitchFamily="66" charset="0"/>
              </a:rPr>
              <a:t>exerciseth</a:t>
            </a:r>
            <a:r>
              <a:rPr lang="en-US" sz="2800" dirty="0">
                <a:latin typeface="Lucida Calligraphy" panose="03010101010101010101" pitchFamily="66" charset="0"/>
              </a:rPr>
              <a:t> all the power of the first beast before him, and </a:t>
            </a:r>
            <a:r>
              <a:rPr lang="en-US" sz="2800" dirty="0" err="1">
                <a:latin typeface="Lucida Calligraphy" panose="03010101010101010101" pitchFamily="66" charset="0"/>
              </a:rPr>
              <a:t>causeth</a:t>
            </a:r>
            <a:r>
              <a:rPr lang="en-US" sz="2800" dirty="0">
                <a:latin typeface="Lucida Calligraphy" panose="03010101010101010101" pitchFamily="66" charset="0"/>
              </a:rPr>
              <a:t> the earth and them which dwell therein to worship the first beast, whose deadly wound was healed.</a:t>
            </a:r>
          </a:p>
        </p:txBody>
      </p:sp>
      <p:sp>
        <p:nvSpPr>
          <p:cNvPr id="22" name="Oval 21">
            <a:extLst>
              <a:ext uri="{FF2B5EF4-FFF2-40B4-BE49-F238E27FC236}">
                <a16:creationId xmlns:a16="http://schemas.microsoft.com/office/drawing/2014/main" id="{68E1068F-F68F-4296-8A2E-E06E9ECD2314}"/>
              </a:ext>
            </a:extLst>
          </p:cNvPr>
          <p:cNvSpPr/>
          <p:nvPr/>
        </p:nvSpPr>
        <p:spPr>
          <a:xfrm>
            <a:off x="11200811"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E5E1097-1334-49CA-96AE-2C63D8D37042}"/>
              </a:ext>
            </a:extLst>
          </p:cNvPr>
          <p:cNvSpPr/>
          <p:nvPr/>
        </p:nvSpPr>
        <p:spPr>
          <a:xfrm>
            <a:off x="351463" y="596826"/>
            <a:ext cx="455056" cy="156690"/>
          </a:xfrm>
          <a:prstGeom prst="ellipse">
            <a:avLst/>
          </a:prstGeom>
          <a:gradFill>
            <a:gsLst>
              <a:gs pos="74000">
                <a:srgbClr val="FFC000"/>
              </a:gs>
              <a:gs pos="14000">
                <a:srgbClr val="FFC000"/>
              </a:gs>
              <a:gs pos="48000">
                <a:srgbClr val="BFBC42"/>
              </a:gs>
              <a:gs pos="65000">
                <a:srgbClr val="DCBE3C"/>
              </a:gs>
              <a:gs pos="91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1510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30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3000"/>
                                        <p:tgtEl>
                                          <p:spTgt spid="21"/>
                                        </p:tgtEl>
                                      </p:cBhvr>
                                    </p:animEffect>
                                  </p:childTnLst>
                                </p:cTn>
                              </p:par>
                              <p:par>
                                <p:cTn id="11" presetID="42" presetClass="path" presetSubtype="0" accel="50000" decel="50000" fill="hold" nodeType="withEffect">
                                  <p:stCondLst>
                                    <p:cond delay="0"/>
                                  </p:stCondLst>
                                  <p:childTnLst>
                                    <p:animMotion origin="layout" path="M -3.95833E-6 -2.59259E-6 L -3.95833E-6 0.67894 " pathEditMode="relative" rAng="0" ptsTypes="AA">
                                      <p:cBhvr>
                                        <p:cTn id="12" dur="3000" fill="hold"/>
                                        <p:tgtEl>
                                          <p:spTgt spid="11"/>
                                        </p:tgtEl>
                                        <p:attrNameLst>
                                          <p:attrName>ppt_x</p:attrName>
                                          <p:attrName>ppt_y</p:attrName>
                                        </p:attrNameLst>
                                      </p:cBhvr>
                                      <p:rCtr x="0" y="3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29DB08-BD7D-4840-BE81-8E13765120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5209"/>
          </a:xfrm>
          <a:prstGeom prst="rect">
            <a:avLst/>
          </a:prstGeom>
        </p:spPr>
      </p:pic>
    </p:spTree>
    <p:extLst>
      <p:ext uri="{BB962C8B-B14F-4D97-AF65-F5344CB8AC3E}">
        <p14:creationId xmlns:p14="http://schemas.microsoft.com/office/powerpoint/2010/main" val="1013707179"/>
      </p:ext>
    </p:extLst>
  </p:cSld>
  <p:clrMapOvr>
    <a:masterClrMapping/>
  </p:clrMapOvr>
</p:sld>
</file>

<file path=ppt/theme/theme1.xml><?xml version="1.0" encoding="utf-8"?>
<a:theme xmlns:a="http://schemas.openxmlformats.org/drawingml/2006/main" name="1_Black Theme with custom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ck Theme with custom slides" id="{5E687656-73FB-4B9B-9076-8B4BA9BA225F}" vid="{B50CD072-23E4-4847-BD21-FA8A1F69443B}"/>
    </a:ext>
  </a:extLst>
</a:theme>
</file>

<file path=ppt/theme/theme2.xml><?xml version="1.0" encoding="utf-8"?>
<a:theme xmlns:a="http://schemas.openxmlformats.org/drawingml/2006/main" name="Black Theme with custom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ck Theme with custom slides" id="{45E3F269-FD90-4897-B9F6-A5FC64718A23}" vid="{AF40692E-FDC8-4180-8F1F-6D7B07CD47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BF4D8FC-BCEA-4A59-81F8-15968A174390}">
  <we:reference id="wa104380605" version="1.0.0.0" store="en-US" storeType="OMEX"/>
  <we:alternateReferences>
    <we:reference id="WA104380605"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Theme 2 with custom slides</Template>
  <TotalTime>49181</TotalTime>
  <Words>3679</Words>
  <Application>Microsoft Office PowerPoint</Application>
  <PresentationFormat>Widescreen</PresentationFormat>
  <Paragraphs>197</Paragraphs>
  <Slides>33</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Arial</vt:lpstr>
      <vt:lpstr>Arial Rounded MT Bold</vt:lpstr>
      <vt:lpstr>Calibri</vt:lpstr>
      <vt:lpstr>Lucida Calligraphy</vt:lpstr>
      <vt:lpstr>Lucida Handwriting</vt:lpstr>
      <vt:lpstr>PT Sans</vt:lpstr>
      <vt:lpstr>Roboto</vt:lpstr>
      <vt:lpstr>Times New Roman</vt:lpstr>
      <vt:lpstr>Verdana</vt:lpstr>
      <vt:lpstr>1_Black Theme with custom slides</vt:lpstr>
      <vt:lpstr>Black Theme with custom slides</vt:lpstr>
      <vt:lpstr>Revelation 13, Beast Out of The Earth</vt:lpstr>
      <vt:lpstr>PowerPoint Presentation</vt:lpstr>
      <vt:lpstr>Comparison Revelation 13 &amp; Daniel</vt:lpstr>
      <vt:lpstr>The Stratagems of Satan</vt:lpstr>
      <vt:lpstr>Attacks on David’s Line</vt:lpstr>
      <vt:lpstr>PowerPoint Presentation</vt:lpstr>
      <vt:lpstr>PowerPoint Presentation</vt:lpstr>
      <vt:lpstr>PowerPoint Presentation</vt:lpstr>
      <vt:lpstr>PowerPoint Presentation</vt:lpstr>
      <vt:lpstr>Beast Out of The Earth</vt:lpstr>
      <vt:lpstr>Beast Out of The Earth</vt:lpstr>
      <vt:lpstr>Beast Out of The Earth</vt:lpstr>
      <vt:lpstr>Beast Out of The Earth</vt:lpstr>
      <vt:lpstr>PowerPoint Presentation</vt:lpstr>
      <vt:lpstr>The Miracle Worker</vt:lpstr>
      <vt:lpstr>The Miracle Worker</vt:lpstr>
      <vt:lpstr>PowerPoint Presentation</vt:lpstr>
      <vt:lpstr>PowerPoint Presentation</vt:lpstr>
      <vt:lpstr>The Image</vt:lpstr>
      <vt:lpstr>PowerPoint Presentation</vt:lpstr>
      <vt:lpstr>PowerPoint Presentation</vt:lpstr>
      <vt:lpstr>7 Personages of Revelation</vt:lpstr>
      <vt:lpstr>Heaven</vt:lpstr>
      <vt:lpstr>Sin</vt:lpstr>
      <vt:lpstr>PowerPoint Presentation</vt:lpstr>
      <vt:lpstr>Jesus Died and Shed His Blood</vt:lpstr>
      <vt:lpstr>Jesus Died to make us Ready for Heaven</vt:lpstr>
      <vt:lpstr>Heaven</vt:lpstr>
      <vt:lpstr>Repentance</vt:lpstr>
      <vt:lpstr>What are you doing in your life that will last forever?</vt:lpstr>
      <vt:lpstr>What are you doing in your life that will last forever?</vt:lpstr>
      <vt:lpstr>What are you doing in your life that will last forever?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Martars</dc:title>
  <dc:creator>Bob Rogers</dc:creator>
  <cp:lastModifiedBy>Bob Rogers</cp:lastModifiedBy>
  <cp:revision>1077</cp:revision>
  <dcterms:created xsi:type="dcterms:W3CDTF">2020-08-03T16:24:19Z</dcterms:created>
  <dcterms:modified xsi:type="dcterms:W3CDTF">2020-11-14T16:43:01Z</dcterms:modified>
</cp:coreProperties>
</file>