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51" r:id="rId2"/>
  </p:sldMasterIdLst>
  <p:notesMasterIdLst>
    <p:notesMasterId r:id="rId40"/>
  </p:notesMasterIdLst>
  <p:sldIdLst>
    <p:sldId id="256" r:id="rId3"/>
    <p:sldId id="904" r:id="rId4"/>
    <p:sldId id="839" r:id="rId5"/>
    <p:sldId id="877" r:id="rId6"/>
    <p:sldId id="875" r:id="rId7"/>
    <p:sldId id="842" r:id="rId8"/>
    <p:sldId id="888" r:id="rId9"/>
    <p:sldId id="889" r:id="rId10"/>
    <p:sldId id="890" r:id="rId11"/>
    <p:sldId id="478" r:id="rId12"/>
    <p:sldId id="876" r:id="rId13"/>
    <p:sldId id="891" r:id="rId14"/>
    <p:sldId id="892" r:id="rId15"/>
    <p:sldId id="893" r:id="rId16"/>
    <p:sldId id="843" r:id="rId17"/>
    <p:sldId id="894" r:id="rId18"/>
    <p:sldId id="895" r:id="rId19"/>
    <p:sldId id="896" r:id="rId20"/>
    <p:sldId id="897" r:id="rId21"/>
    <p:sldId id="898" r:id="rId22"/>
    <p:sldId id="879" r:id="rId23"/>
    <p:sldId id="878" r:id="rId24"/>
    <p:sldId id="880" r:id="rId25"/>
    <p:sldId id="881" r:id="rId26"/>
    <p:sldId id="882" r:id="rId27"/>
    <p:sldId id="883" r:id="rId28"/>
    <p:sldId id="884" r:id="rId29"/>
    <p:sldId id="886" r:id="rId30"/>
    <p:sldId id="885" r:id="rId31"/>
    <p:sldId id="887" r:id="rId32"/>
    <p:sldId id="900" r:id="rId33"/>
    <p:sldId id="901" r:id="rId34"/>
    <p:sldId id="902" r:id="rId35"/>
    <p:sldId id="903" r:id="rId36"/>
    <p:sldId id="899" r:id="rId37"/>
    <p:sldId id="944" r:id="rId38"/>
    <p:sldId id="85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636B5E-B836-4536-B22D-6E713197BA74}">
          <p14:sldIdLst>
            <p14:sldId id="256"/>
            <p14:sldId id="904"/>
            <p14:sldId id="839"/>
            <p14:sldId id="877"/>
            <p14:sldId id="875"/>
            <p14:sldId id="842"/>
            <p14:sldId id="888"/>
            <p14:sldId id="889"/>
            <p14:sldId id="890"/>
            <p14:sldId id="478"/>
            <p14:sldId id="876"/>
            <p14:sldId id="891"/>
            <p14:sldId id="892"/>
            <p14:sldId id="893"/>
            <p14:sldId id="843"/>
            <p14:sldId id="894"/>
            <p14:sldId id="895"/>
            <p14:sldId id="896"/>
            <p14:sldId id="897"/>
            <p14:sldId id="898"/>
            <p14:sldId id="879"/>
            <p14:sldId id="878"/>
            <p14:sldId id="880"/>
            <p14:sldId id="881"/>
            <p14:sldId id="882"/>
            <p14:sldId id="883"/>
            <p14:sldId id="884"/>
            <p14:sldId id="886"/>
            <p14:sldId id="885"/>
            <p14:sldId id="887"/>
            <p14:sldId id="900"/>
            <p14:sldId id="901"/>
            <p14:sldId id="902"/>
            <p14:sldId id="903"/>
            <p14:sldId id="899"/>
            <p14:sldId id="944"/>
            <p14:sldId id="85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b Rogers" initials="BR" lastIdx="3" clrIdx="0">
    <p:extLst>
      <p:ext uri="{19B8F6BF-5375-455C-9EA6-DF929625EA0E}">
        <p15:presenceInfo xmlns:p15="http://schemas.microsoft.com/office/powerpoint/2012/main" userId="861e55ca110179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73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61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20857-3338-4618-98C9-29328D42FFCE}" type="datetimeFigureOut">
              <a:rPr lang="en-US" smtClean="0"/>
              <a:t>11/21/2020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9DF8F-3BA4-4216-8216-8E4503C81747}" type="slidenum">
              <a:rPr lang="en-US" smtClean="0"/>
              <a:t>‹#›</a:t>
            </a:fld>
            <a:endParaRPr lang="en-US"/>
          </a:p>
        </p:txBody>
      </p:sp>
    </p:spTree>
    <p:extLst>
      <p:ext uri="{BB962C8B-B14F-4D97-AF65-F5344CB8AC3E}">
        <p14:creationId xmlns:p14="http://schemas.microsoft.com/office/powerpoint/2010/main" val="116151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09DF8F-3BA4-4216-8216-8E4503C81747}" type="slidenum">
              <a:rPr lang="en-US" smtClean="0"/>
              <a:t>1</a:t>
            </a:fld>
            <a:endParaRPr lang="en-US"/>
          </a:p>
        </p:txBody>
      </p:sp>
    </p:spTree>
    <p:extLst>
      <p:ext uri="{BB962C8B-B14F-4D97-AF65-F5344CB8AC3E}">
        <p14:creationId xmlns:p14="http://schemas.microsoft.com/office/powerpoint/2010/main" val="549147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For this we declare to you by a word from the Lord, that we who are alive, who are left until the coming of the Lord, will not precede those who have fallen asleep. </a:t>
            </a:r>
          </a:p>
          <a:p>
            <a:endParaRPr lang="en-US" dirty="0"/>
          </a:p>
        </p:txBody>
      </p:sp>
      <p:sp>
        <p:nvSpPr>
          <p:cNvPr id="4" name="Slide Number Placeholder 3"/>
          <p:cNvSpPr>
            <a:spLocks noGrp="1"/>
          </p:cNvSpPr>
          <p:nvPr>
            <p:ph type="sldNum" sz="quarter" idx="5"/>
          </p:nvPr>
        </p:nvSpPr>
        <p:spPr/>
        <p:txBody>
          <a:bodyPr/>
          <a:lstStyle/>
          <a:p>
            <a:fld id="{1C09DF8F-3BA4-4216-8216-8E4503C81747}" type="slidenum">
              <a:rPr lang="en-US" smtClean="0"/>
              <a:t>26</a:t>
            </a:fld>
            <a:endParaRPr lang="en-US"/>
          </a:p>
        </p:txBody>
      </p:sp>
    </p:spTree>
    <p:extLst>
      <p:ext uri="{BB962C8B-B14F-4D97-AF65-F5344CB8AC3E}">
        <p14:creationId xmlns:p14="http://schemas.microsoft.com/office/powerpoint/2010/main" val="2458880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For this we declare to you by a word from the Lord, that we who are alive, who are left until the coming of the Lord, will not precede those who have fallen asleep. </a:t>
            </a:r>
          </a:p>
          <a:p>
            <a:endParaRPr lang="en-US" dirty="0"/>
          </a:p>
        </p:txBody>
      </p:sp>
      <p:sp>
        <p:nvSpPr>
          <p:cNvPr id="4" name="Slide Number Placeholder 3"/>
          <p:cNvSpPr>
            <a:spLocks noGrp="1"/>
          </p:cNvSpPr>
          <p:nvPr>
            <p:ph type="sldNum" sz="quarter" idx="5"/>
          </p:nvPr>
        </p:nvSpPr>
        <p:spPr/>
        <p:txBody>
          <a:bodyPr/>
          <a:lstStyle/>
          <a:p>
            <a:fld id="{1C09DF8F-3BA4-4216-8216-8E4503C81747}" type="slidenum">
              <a:rPr lang="en-US" smtClean="0"/>
              <a:t>27</a:t>
            </a:fld>
            <a:endParaRPr lang="en-US"/>
          </a:p>
        </p:txBody>
      </p:sp>
    </p:spTree>
    <p:extLst>
      <p:ext uri="{BB962C8B-B14F-4D97-AF65-F5344CB8AC3E}">
        <p14:creationId xmlns:p14="http://schemas.microsoft.com/office/powerpoint/2010/main" val="642786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For this we declare to you by a word from the Lord, that we who are alive, who are left until the coming of the Lord, will not precede those who have fallen asleep. </a:t>
            </a:r>
          </a:p>
          <a:p>
            <a:endParaRPr lang="en-US" dirty="0"/>
          </a:p>
        </p:txBody>
      </p:sp>
      <p:sp>
        <p:nvSpPr>
          <p:cNvPr id="4" name="Slide Number Placeholder 3"/>
          <p:cNvSpPr>
            <a:spLocks noGrp="1"/>
          </p:cNvSpPr>
          <p:nvPr>
            <p:ph type="sldNum" sz="quarter" idx="5"/>
          </p:nvPr>
        </p:nvSpPr>
        <p:spPr/>
        <p:txBody>
          <a:bodyPr/>
          <a:lstStyle/>
          <a:p>
            <a:fld id="{1C09DF8F-3BA4-4216-8216-8E4503C81747}" type="slidenum">
              <a:rPr lang="en-US" smtClean="0"/>
              <a:t>28</a:t>
            </a:fld>
            <a:endParaRPr lang="en-US"/>
          </a:p>
        </p:txBody>
      </p:sp>
    </p:spTree>
    <p:extLst>
      <p:ext uri="{BB962C8B-B14F-4D97-AF65-F5344CB8AC3E}">
        <p14:creationId xmlns:p14="http://schemas.microsoft.com/office/powerpoint/2010/main" val="817077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For this we declare to you by a word from the Lord, that we who are alive, who are left until the coming of the Lord, will not precede those who have fallen asleep. </a:t>
            </a:r>
          </a:p>
          <a:p>
            <a:endParaRPr lang="en-US" dirty="0"/>
          </a:p>
        </p:txBody>
      </p:sp>
      <p:sp>
        <p:nvSpPr>
          <p:cNvPr id="4" name="Slide Number Placeholder 3"/>
          <p:cNvSpPr>
            <a:spLocks noGrp="1"/>
          </p:cNvSpPr>
          <p:nvPr>
            <p:ph type="sldNum" sz="quarter" idx="5"/>
          </p:nvPr>
        </p:nvSpPr>
        <p:spPr/>
        <p:txBody>
          <a:bodyPr/>
          <a:lstStyle/>
          <a:p>
            <a:fld id="{1C09DF8F-3BA4-4216-8216-8E4503C81747}" type="slidenum">
              <a:rPr lang="en-US" smtClean="0"/>
              <a:t>29</a:t>
            </a:fld>
            <a:endParaRPr lang="en-US"/>
          </a:p>
        </p:txBody>
      </p:sp>
    </p:spTree>
    <p:extLst>
      <p:ext uri="{BB962C8B-B14F-4D97-AF65-F5344CB8AC3E}">
        <p14:creationId xmlns:p14="http://schemas.microsoft.com/office/powerpoint/2010/main" val="2042596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Jeremiah 13:23 (NLT2) </a:t>
            </a:r>
            <a:br>
              <a:rPr lang="en-US" dirty="0"/>
            </a:br>
            <a:r>
              <a:rPr lang="en-US" baseline="30000" dirty="0"/>
              <a:t>23 </a:t>
            </a:r>
            <a:r>
              <a:rPr lang="en-US" dirty="0"/>
              <a:t> Can an Ethiopian change the color of his skin? Can a leopard take away its spots? Neither can you start doing good, for you have always done evil. </a:t>
            </a:r>
            <a:br>
              <a:rPr lang="en-US" dirty="0"/>
            </a:br>
            <a:r>
              <a:rPr lang="en-US" b="1" dirty="0"/>
              <a:t>Acts 11:18 (KJV) </a:t>
            </a:r>
            <a:br>
              <a:rPr lang="en-US" dirty="0"/>
            </a:br>
            <a:r>
              <a:rPr lang="en-US" baseline="30000" dirty="0"/>
              <a:t>18 </a:t>
            </a:r>
            <a:r>
              <a:rPr lang="en-US" dirty="0"/>
              <a:t> When they heard these things, they held their peace, and glorified God, saying, Then hath God also to the Gentiles granted repentance unto life. </a:t>
            </a:r>
          </a:p>
          <a:p>
            <a:pPr algn="l" fontAlgn="t"/>
            <a:r>
              <a:rPr lang="en-US" b="0" i="0" dirty="0">
                <a:solidFill>
                  <a:srgbClr val="333333"/>
                </a:solidFill>
                <a:effectLst/>
                <a:latin typeface="PT Sans"/>
              </a:rPr>
              <a:t>The question is then, do you believe?  Do you believe Jesus is who He says He is?</a:t>
            </a:r>
          </a:p>
          <a:p>
            <a:pPr algn="l" fontAlgn="t"/>
            <a:r>
              <a:rPr lang="en-US" b="0" i="0" dirty="0">
                <a:solidFill>
                  <a:srgbClr val="333333"/>
                </a:solidFill>
                <a:effectLst/>
                <a:latin typeface="PT Sans"/>
              </a:rPr>
              <a:t>Have you had that moment?  That moment where you decided, you made the decision — you’re all in.  You’re going to believe in faith that Jesus is who He says He is.  That God is real.  That He is your Father.  That you are His son, His daughter.</a:t>
            </a:r>
          </a:p>
          <a:p>
            <a:pPr algn="l" fontAlgn="t"/>
            <a:r>
              <a:rPr lang="en-US" b="0" i="0" dirty="0">
                <a:solidFill>
                  <a:srgbClr val="333333"/>
                </a:solidFill>
                <a:effectLst/>
                <a:latin typeface="PT Sans"/>
              </a:rPr>
              <a:t>And then it hits you.  You realize… if you believe Jesus is exactly who He says He is, the risen Son of the Most High God… it changes everything.</a:t>
            </a:r>
          </a:p>
          <a:p>
            <a:pPr algn="l" fontAlgn="t"/>
            <a:endParaRPr lang="en-US" b="0" i="0" dirty="0">
              <a:solidFill>
                <a:srgbClr val="333333"/>
              </a:solidFill>
              <a:effectLst/>
              <a:latin typeface="PT Sans"/>
            </a:endParaRPr>
          </a:p>
          <a:p>
            <a:pPr algn="l" fontAlgn="t"/>
            <a:r>
              <a:rPr lang="en-US" b="0" i="0" dirty="0">
                <a:solidFill>
                  <a:srgbClr val="333333"/>
                </a:solidFill>
                <a:effectLst/>
                <a:latin typeface="PT Sans"/>
              </a:rPr>
              <a:t>So as Peter spoke the death, burial, and resurrection to the household of </a:t>
            </a:r>
            <a:r>
              <a:rPr lang="en-US" b="0" i="0" dirty="0" err="1">
                <a:solidFill>
                  <a:srgbClr val="333333"/>
                </a:solidFill>
                <a:effectLst/>
                <a:latin typeface="PT Sans"/>
              </a:rPr>
              <a:t>Cornielus</a:t>
            </a:r>
            <a:r>
              <a:rPr lang="en-US" b="0" i="0" dirty="0">
                <a:solidFill>
                  <a:srgbClr val="333333"/>
                </a:solidFill>
                <a:effectLst/>
                <a:latin typeface="PT Sans"/>
              </a:rPr>
              <a:t> he and his whole household believed on Jesus and they were filled with the Holy Spirit. </a:t>
            </a:r>
            <a:r>
              <a:rPr lang="en-US" sz="1800" b="0" i="0" u="none" strike="noStrike" baseline="0" dirty="0">
                <a:solidFill>
                  <a:srgbClr val="218282"/>
                </a:solidFill>
                <a:latin typeface="Verdana" panose="020B0604030504040204" pitchFamily="34" charset="0"/>
              </a:rPr>
              <a:t>Act 10:43</a:t>
            </a:r>
            <a:r>
              <a:rPr lang="en-US" sz="1800" b="0" i="0" u="none" strike="noStrike" baseline="0" dirty="0">
                <a:solidFill>
                  <a:srgbClr val="292F33"/>
                </a:solidFill>
                <a:latin typeface="Verdana" panose="020B0604030504040204" pitchFamily="34" charset="0"/>
              </a:rPr>
              <a:t>  To him give all the prophets witness, that through his name whosoever believeth in him shall receive remission of sins. </a:t>
            </a:r>
            <a:endParaRPr lang="en-US" b="0" i="0" dirty="0">
              <a:solidFill>
                <a:srgbClr val="333333"/>
              </a:solidFill>
              <a:effectLst/>
              <a:latin typeface="PT Sans"/>
            </a:endParaRPr>
          </a:p>
          <a:p>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1C09DF8F-3BA4-4216-8216-8E4503C81747}" type="slidenum">
              <a:rPr lang="en-US" smtClean="0"/>
              <a:t>36</a:t>
            </a:fld>
            <a:endParaRPr lang="en-US"/>
          </a:p>
        </p:txBody>
      </p:sp>
    </p:spTree>
    <p:extLst>
      <p:ext uri="{BB962C8B-B14F-4D97-AF65-F5344CB8AC3E}">
        <p14:creationId xmlns:p14="http://schemas.microsoft.com/office/powerpoint/2010/main" val="2422958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14 brings to a conclusion the material found in the section of chapters 12 through 14. Chapter 12 deals with the important characters of the period, chapter 13 with the wicked rulers of the period, and chapter 14 with the ultimate triumph of Christ. All of this material is not chronological but prepares the way for the climax which begins in chapter 15. Chapter 14 consists of a series of pronouncements and visions assuring the reader of the ultimate triumph of Christ and the judgment of the wicked. Much of the chapter is prophetic of events that have not yet taken place, but which are now impending. The chapter begins with the assurance that the Lamb will ultimately stand in triumph on Mount Zion with his followers, and it concludes with a series of pronouncements of judgments upon the wicked.</a:t>
            </a:r>
          </a:p>
        </p:txBody>
      </p:sp>
      <p:sp>
        <p:nvSpPr>
          <p:cNvPr id="4" name="Slide Number Placeholder 3"/>
          <p:cNvSpPr>
            <a:spLocks noGrp="1"/>
          </p:cNvSpPr>
          <p:nvPr>
            <p:ph type="sldNum" sz="quarter" idx="5"/>
          </p:nvPr>
        </p:nvSpPr>
        <p:spPr/>
        <p:txBody>
          <a:bodyPr/>
          <a:lstStyle/>
          <a:p>
            <a:fld id="{1C09DF8F-3BA4-4216-8216-8E4503C81747}" type="slidenum">
              <a:rPr lang="en-US" smtClean="0"/>
              <a:t>4</a:t>
            </a:fld>
            <a:endParaRPr lang="en-US"/>
          </a:p>
        </p:txBody>
      </p:sp>
    </p:spTree>
    <p:extLst>
      <p:ext uri="{BB962C8B-B14F-4D97-AF65-F5344CB8AC3E}">
        <p14:creationId xmlns:p14="http://schemas.microsoft.com/office/powerpoint/2010/main" val="697242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met this company before, only last time they were on earth. This is the illustrious company of the 144,000 who are sealed from twelve of Israel’s tribes (Rev. 7). These sealed ones have been preserved unharmed throughout the Great Tribulation, despite the rage of the dragon and the Beast. Unscathed, they have marched right down those dreadful years with horrors abounding on every hand and with every demon from the pit clutching at them in vain</a:t>
            </a:r>
          </a:p>
        </p:txBody>
      </p:sp>
      <p:sp>
        <p:nvSpPr>
          <p:cNvPr id="4" name="Slide Number Placeholder 3"/>
          <p:cNvSpPr>
            <a:spLocks noGrp="1"/>
          </p:cNvSpPr>
          <p:nvPr>
            <p:ph type="sldNum" sz="quarter" idx="5"/>
          </p:nvPr>
        </p:nvSpPr>
        <p:spPr/>
        <p:txBody>
          <a:bodyPr/>
          <a:lstStyle/>
          <a:p>
            <a:fld id="{1C09DF8F-3BA4-4216-8216-8E4503C81747}" type="slidenum">
              <a:rPr lang="en-US" smtClean="0"/>
              <a:t>5</a:t>
            </a:fld>
            <a:endParaRPr lang="en-US"/>
          </a:p>
        </p:txBody>
      </p:sp>
    </p:spTree>
    <p:extLst>
      <p:ext uri="{BB962C8B-B14F-4D97-AF65-F5344CB8AC3E}">
        <p14:creationId xmlns:p14="http://schemas.microsoft.com/office/powerpoint/2010/main" val="281646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8D7221"/>
                </a:solidFill>
                <a:latin typeface="Verdana" panose="020B0604030504040204" pitchFamily="34" charset="0"/>
              </a:rPr>
              <a:t>Rev 7:4</a:t>
            </a:r>
            <a:r>
              <a:rPr lang="en-US" sz="1800" b="0" i="0" u="none" strike="noStrike" baseline="0" dirty="0">
                <a:solidFill>
                  <a:srgbClr val="292F33"/>
                </a:solidFill>
                <a:latin typeface="Verdana" panose="020B0604030504040204" pitchFamily="34" charset="0"/>
              </a:rPr>
              <a:t>  And I heard the number of them which were sealed: </a:t>
            </a:r>
            <a:r>
              <a:rPr lang="en-US" sz="1800" b="0" i="1" u="none" strike="noStrike" baseline="0" dirty="0">
                <a:solidFill>
                  <a:srgbClr val="757575"/>
                </a:solidFill>
                <a:latin typeface="Verdana" panose="020B0604030504040204" pitchFamily="34" charset="0"/>
              </a:rPr>
              <a:t>and there were</a:t>
            </a:r>
            <a:r>
              <a:rPr lang="en-US" sz="1800" b="0" i="0" u="none" strike="noStrike" baseline="0" dirty="0">
                <a:solidFill>
                  <a:srgbClr val="292F33"/>
                </a:solidFill>
                <a:latin typeface="Verdana" panose="020B0604030504040204" pitchFamily="34" charset="0"/>
              </a:rPr>
              <a:t> sealed an hundred </a:t>
            </a:r>
            <a:r>
              <a:rPr lang="en-US" sz="1800" b="0" i="1" u="none" strike="noStrike" baseline="0" dirty="0">
                <a:solidFill>
                  <a:srgbClr val="757575"/>
                </a:solidFill>
                <a:latin typeface="Verdana" panose="020B0604030504040204" pitchFamily="34" charset="0"/>
              </a:rPr>
              <a:t>and</a:t>
            </a:r>
            <a:r>
              <a:rPr lang="en-US" sz="1800" b="0" i="0" u="none" strike="noStrike" baseline="0" dirty="0">
                <a:solidFill>
                  <a:srgbClr val="292F33"/>
                </a:solidFill>
                <a:latin typeface="Verdana" panose="020B0604030504040204" pitchFamily="34" charset="0"/>
              </a:rPr>
              <a:t> forty </a:t>
            </a:r>
            <a:r>
              <a:rPr lang="en-US" sz="1800" b="0" i="1" u="none" strike="noStrike" baseline="0" dirty="0">
                <a:solidFill>
                  <a:srgbClr val="757575"/>
                </a:solidFill>
                <a:latin typeface="Verdana" panose="020B0604030504040204" pitchFamily="34" charset="0"/>
              </a:rPr>
              <a:t>and</a:t>
            </a:r>
            <a:r>
              <a:rPr lang="en-US" sz="1800" b="0" i="0" u="none" strike="noStrike" baseline="0" dirty="0">
                <a:solidFill>
                  <a:srgbClr val="292F33"/>
                </a:solidFill>
                <a:latin typeface="Verdana" panose="020B0604030504040204" pitchFamily="34" charset="0"/>
              </a:rPr>
              <a:t> four thousand of all the tribes of the children of Israel. </a:t>
            </a:r>
            <a:endParaRPr lang="en-US" dirty="0"/>
          </a:p>
        </p:txBody>
      </p:sp>
      <p:sp>
        <p:nvSpPr>
          <p:cNvPr id="4" name="Slide Number Placeholder 3"/>
          <p:cNvSpPr>
            <a:spLocks noGrp="1"/>
          </p:cNvSpPr>
          <p:nvPr>
            <p:ph type="sldNum" sz="quarter" idx="5"/>
          </p:nvPr>
        </p:nvSpPr>
        <p:spPr/>
        <p:txBody>
          <a:bodyPr/>
          <a:lstStyle/>
          <a:p>
            <a:fld id="{1C09DF8F-3BA4-4216-8216-8E4503C81747}" type="slidenum">
              <a:rPr lang="en-US" smtClean="0"/>
              <a:t>6</a:t>
            </a:fld>
            <a:endParaRPr lang="en-US"/>
          </a:p>
        </p:txBody>
      </p:sp>
    </p:spTree>
    <p:extLst>
      <p:ext uri="{BB962C8B-B14F-4D97-AF65-F5344CB8AC3E}">
        <p14:creationId xmlns:p14="http://schemas.microsoft.com/office/powerpoint/2010/main" val="457073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do the gods of the pagans delight in fear, the globalists delight in feasting on the fear of human sacrifice. There are horrors so terrible I can’t begin to comprehend them all. If this is how it is going to be then, let us understand we are but a hair’s breath from being there. Thank you Jesus that you pull us out of this terrible time. Let us understand the time of our departure is at hand. It could happen any time.</a:t>
            </a:r>
          </a:p>
        </p:txBody>
      </p:sp>
      <p:sp>
        <p:nvSpPr>
          <p:cNvPr id="4" name="Slide Number Placeholder 3"/>
          <p:cNvSpPr>
            <a:spLocks noGrp="1"/>
          </p:cNvSpPr>
          <p:nvPr>
            <p:ph type="sldNum" sz="quarter" idx="5"/>
          </p:nvPr>
        </p:nvSpPr>
        <p:spPr/>
        <p:txBody>
          <a:bodyPr/>
          <a:lstStyle/>
          <a:p>
            <a:fld id="{1C09DF8F-3BA4-4216-8216-8E4503C81747}" type="slidenum">
              <a:rPr lang="en-US" smtClean="0"/>
              <a:t>9</a:t>
            </a:fld>
            <a:endParaRPr lang="en-US"/>
          </a:p>
        </p:txBody>
      </p:sp>
    </p:spTree>
    <p:extLst>
      <p:ext uri="{BB962C8B-B14F-4D97-AF65-F5344CB8AC3E}">
        <p14:creationId xmlns:p14="http://schemas.microsoft.com/office/powerpoint/2010/main" val="169453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14:1–5 History’s greatest all-male choir. The scene now shifted back to heaven (14–15), where John saw the 144,000 (see exposition on 7:1–8), now taken up to heaven, singing a song of redemption.</a:t>
            </a:r>
          </a:p>
        </p:txBody>
      </p:sp>
      <p:sp>
        <p:nvSpPr>
          <p:cNvPr id="4" name="Slide Number Placeholder 3"/>
          <p:cNvSpPr>
            <a:spLocks noGrp="1"/>
          </p:cNvSpPr>
          <p:nvPr>
            <p:ph type="sldNum" sz="quarter" idx="5"/>
          </p:nvPr>
        </p:nvSpPr>
        <p:spPr/>
        <p:txBody>
          <a:bodyPr/>
          <a:lstStyle/>
          <a:p>
            <a:fld id="{1C09DF8F-3BA4-4216-8216-8E4503C81747}" type="slidenum">
              <a:rPr lang="en-US" smtClean="0"/>
              <a:t>11</a:t>
            </a:fld>
            <a:endParaRPr lang="en-US"/>
          </a:p>
        </p:txBody>
      </p:sp>
    </p:spTree>
    <p:extLst>
      <p:ext uri="{BB962C8B-B14F-4D97-AF65-F5344CB8AC3E}">
        <p14:creationId xmlns:p14="http://schemas.microsoft.com/office/powerpoint/2010/main" val="3524791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For this we declare to you by a word from the Lord, that we who are alive, who are left until the coming of the Lord, will not precede those who have fallen asleep. </a:t>
            </a:r>
          </a:p>
          <a:p>
            <a:endParaRPr lang="en-US" dirty="0"/>
          </a:p>
        </p:txBody>
      </p:sp>
      <p:sp>
        <p:nvSpPr>
          <p:cNvPr id="4" name="Slide Number Placeholder 3"/>
          <p:cNvSpPr>
            <a:spLocks noGrp="1"/>
          </p:cNvSpPr>
          <p:nvPr>
            <p:ph type="sldNum" sz="quarter" idx="5"/>
          </p:nvPr>
        </p:nvSpPr>
        <p:spPr/>
        <p:txBody>
          <a:bodyPr/>
          <a:lstStyle/>
          <a:p>
            <a:fld id="{1C09DF8F-3BA4-4216-8216-8E4503C81747}" type="slidenum">
              <a:rPr lang="en-US" smtClean="0"/>
              <a:t>23</a:t>
            </a:fld>
            <a:endParaRPr lang="en-US"/>
          </a:p>
        </p:txBody>
      </p:sp>
    </p:spTree>
    <p:extLst>
      <p:ext uri="{BB962C8B-B14F-4D97-AF65-F5344CB8AC3E}">
        <p14:creationId xmlns:p14="http://schemas.microsoft.com/office/powerpoint/2010/main" val="3401668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For this we declare to you by a word from the Lord, that we who are alive, who are left until the coming of the Lord, will not precede those who have fallen asleep. </a:t>
            </a:r>
          </a:p>
          <a:p>
            <a:endParaRPr lang="en-US" dirty="0"/>
          </a:p>
        </p:txBody>
      </p:sp>
      <p:sp>
        <p:nvSpPr>
          <p:cNvPr id="4" name="Slide Number Placeholder 3"/>
          <p:cNvSpPr>
            <a:spLocks noGrp="1"/>
          </p:cNvSpPr>
          <p:nvPr>
            <p:ph type="sldNum" sz="quarter" idx="5"/>
          </p:nvPr>
        </p:nvSpPr>
        <p:spPr/>
        <p:txBody>
          <a:bodyPr/>
          <a:lstStyle/>
          <a:p>
            <a:fld id="{1C09DF8F-3BA4-4216-8216-8E4503C81747}" type="slidenum">
              <a:rPr lang="en-US" smtClean="0"/>
              <a:t>24</a:t>
            </a:fld>
            <a:endParaRPr lang="en-US"/>
          </a:p>
        </p:txBody>
      </p:sp>
    </p:spTree>
    <p:extLst>
      <p:ext uri="{BB962C8B-B14F-4D97-AF65-F5344CB8AC3E}">
        <p14:creationId xmlns:p14="http://schemas.microsoft.com/office/powerpoint/2010/main" val="2342664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For this we declare to you by a word from the Lord, that we who are alive, who are left until the coming of the Lord, will not precede those who have fallen asleep. </a:t>
            </a:r>
          </a:p>
          <a:p>
            <a:endParaRPr lang="en-US" dirty="0"/>
          </a:p>
        </p:txBody>
      </p:sp>
      <p:sp>
        <p:nvSpPr>
          <p:cNvPr id="4" name="Slide Number Placeholder 3"/>
          <p:cNvSpPr>
            <a:spLocks noGrp="1"/>
          </p:cNvSpPr>
          <p:nvPr>
            <p:ph type="sldNum" sz="quarter" idx="5"/>
          </p:nvPr>
        </p:nvSpPr>
        <p:spPr/>
        <p:txBody>
          <a:bodyPr/>
          <a:lstStyle/>
          <a:p>
            <a:fld id="{1C09DF8F-3BA4-4216-8216-8E4503C81747}" type="slidenum">
              <a:rPr lang="en-US" smtClean="0"/>
              <a:t>25</a:t>
            </a:fld>
            <a:endParaRPr lang="en-US"/>
          </a:p>
        </p:txBody>
      </p:sp>
    </p:spTree>
    <p:extLst>
      <p:ext uri="{BB962C8B-B14F-4D97-AF65-F5344CB8AC3E}">
        <p14:creationId xmlns:p14="http://schemas.microsoft.com/office/powerpoint/2010/main" val="50687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CEDB-E983-4AF7-A165-6B53596E2EE8}"/>
              </a:ext>
            </a:extLst>
          </p:cNvPr>
          <p:cNvSpPr>
            <a:spLocks noGrp="1"/>
          </p:cNvSpPr>
          <p:nvPr>
            <p:ph type="ctrTitle" hasCustomPrompt="1"/>
          </p:nvPr>
        </p:nvSpPr>
        <p:spPr>
          <a:xfrm>
            <a:off x="1524000" y="1122363"/>
            <a:ext cx="9144000" cy="2387600"/>
          </a:xfrm>
        </p:spPr>
        <p:txBody>
          <a:bodyPr anchor="b"/>
          <a:lstStyle>
            <a:lvl1pPr algn="ctr">
              <a:defRPr sz="6000">
                <a:latin typeface="Arial Rounded MT Bold" panose="020F070403050403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FB9AF1A1-EBDA-466E-8447-A3F270ECD372}"/>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04468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9A2D25-DCFD-44D9-88F5-DF88410E23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096F9B-2B13-469E-9A0B-D36F2FA55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56FF2-390E-43E3-BF51-324E60A93C3C}"/>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11/21/2020</a:t>
            </a:fld>
            <a:endParaRPr lang="en-US" dirty="0"/>
          </a:p>
        </p:txBody>
      </p:sp>
      <p:sp>
        <p:nvSpPr>
          <p:cNvPr id="5" name="Footer Placeholder 4">
            <a:extLst>
              <a:ext uri="{FF2B5EF4-FFF2-40B4-BE49-F238E27FC236}">
                <a16:creationId xmlns:a16="http://schemas.microsoft.com/office/drawing/2014/main" id="{27762197-98A5-44F7-BF88-462A551A898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FEE9916-3C6A-479A-9319-3C38B75CAE78}"/>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2340842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 y="309562"/>
            <a:ext cx="10515600" cy="1325563"/>
          </a:xfrm>
        </p:spPr>
        <p:txBody>
          <a:bodyPr/>
          <a:lstStyle>
            <a:lvl1pPr algn="l">
              <a:defRPr sz="4200"/>
            </a:lvl1pPr>
          </a:lstStyle>
          <a:p>
            <a:r>
              <a:rPr lang="en-US" dirty="0"/>
              <a:t>Click To Edit Master Title Style</a:t>
            </a:r>
          </a:p>
        </p:txBody>
      </p:sp>
      <p:sp>
        <p:nvSpPr>
          <p:cNvPr id="3" name="Text Placeholder 2"/>
          <p:cNvSpPr>
            <a:spLocks noGrp="1"/>
          </p:cNvSpPr>
          <p:nvPr>
            <p:ph type="body" idx="1"/>
          </p:nvPr>
        </p:nvSpPr>
        <p:spPr>
          <a:xfrm>
            <a:off x="357428" y="1983971"/>
            <a:ext cx="3658222" cy="576262"/>
          </a:xfrm>
        </p:spPr>
        <p:txBody>
          <a:bodyPr anchor="b">
            <a:noAutofit/>
          </a:bodyPr>
          <a:lstStyle>
            <a:lvl1pPr marL="0" indent="0">
              <a:buNone/>
              <a:defRPr sz="16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357429" y="2757573"/>
            <a:ext cx="365822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267907" y="1981200"/>
            <a:ext cx="3658223" cy="576262"/>
          </a:xfrm>
        </p:spPr>
        <p:txBody>
          <a:bodyPr anchor="b">
            <a:noAutofit/>
          </a:bodyPr>
          <a:lstStyle>
            <a:lvl1pPr marL="0" indent="0">
              <a:buNone/>
              <a:defRPr sz="16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266470" y="2767012"/>
            <a:ext cx="365822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8217449" y="1981200"/>
            <a:ext cx="3658214" cy="576262"/>
          </a:xfrm>
        </p:spPr>
        <p:txBody>
          <a:bodyPr anchor="b">
            <a:noAutofit/>
          </a:bodyPr>
          <a:lstStyle>
            <a:lvl1pPr marL="0" indent="0">
              <a:buNone/>
              <a:defRPr sz="16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8217449" y="2756447"/>
            <a:ext cx="365820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14177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076133"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11/21/2020</a:t>
            </a:fld>
            <a:endParaRPr lang="en-US" dirty="0"/>
          </a:p>
        </p:txBody>
      </p:sp>
      <p:sp>
        <p:nvSpPr>
          <p:cNvPr id="4"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2677067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7B56E9-3B7B-4772-9BA4-A98CC35A601F}"/>
              </a:ext>
            </a:extLst>
          </p:cNvPr>
          <p:cNvSpPr>
            <a:spLocks noGrp="1"/>
          </p:cNvSpPr>
          <p:nvPr>
            <p:ph sz="half" idx="1"/>
          </p:nvPr>
        </p:nvSpPr>
        <p:spPr>
          <a:xfrm>
            <a:off x="423949" y="556953"/>
            <a:ext cx="5672051" cy="5620010"/>
          </a:xfrm>
          <a:gradFill flip="none" rotWithShape="1">
            <a:gsLst>
              <a:gs pos="0">
                <a:schemeClr val="bg1">
                  <a:shade val="30000"/>
                  <a:satMod val="115000"/>
                </a:schemeClr>
              </a:gs>
              <a:gs pos="10000">
                <a:schemeClr val="bg1">
                  <a:shade val="67500"/>
                  <a:satMod val="115000"/>
                </a:schemeClr>
              </a:gs>
              <a:gs pos="54000">
                <a:schemeClr val="bg1">
                  <a:shade val="100000"/>
                  <a:satMod val="115000"/>
                </a:schemeClr>
              </a:gs>
            </a:gsLst>
            <a:lin ang="10800000" scaled="1"/>
            <a:tileRect/>
          </a:gra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9C6E0B8-02D0-4E6C-AFB7-B42188BDC142}"/>
              </a:ext>
            </a:extLst>
          </p:cNvPr>
          <p:cNvSpPr>
            <a:spLocks noGrp="1"/>
          </p:cNvSpPr>
          <p:nvPr>
            <p:ph sz="half" idx="2"/>
          </p:nvPr>
        </p:nvSpPr>
        <p:spPr>
          <a:xfrm>
            <a:off x="6096000" y="556953"/>
            <a:ext cx="5816138" cy="5620010"/>
          </a:xfrm>
          <a:gradFill flip="none" rotWithShape="1">
            <a:gsLst>
              <a:gs pos="0">
                <a:schemeClr val="bg1">
                  <a:shade val="30000"/>
                  <a:satMod val="115000"/>
                </a:schemeClr>
              </a:gs>
              <a:gs pos="13000">
                <a:schemeClr val="bg1">
                  <a:shade val="67500"/>
                  <a:satMod val="115000"/>
                </a:schemeClr>
              </a:gs>
              <a:gs pos="33000">
                <a:schemeClr val="bg1">
                  <a:shade val="100000"/>
                  <a:satMod val="115000"/>
                </a:schemeClr>
              </a:gs>
            </a:gsLst>
            <a:lin ang="0" scaled="1"/>
            <a:tileRect/>
          </a:gra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6920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1267F-F4CA-4A67-96C6-B3F1CC67630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2718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766597"/>
            <a:ext cx="8788599" cy="5390242"/>
          </a:xfrm>
          <a:blipFill>
            <a:blip r:embed="rId2"/>
            <a:tile tx="0" ty="0" sx="100000" sy="100000" flip="none" algn="tl"/>
          </a:blipFill>
        </p:spPr>
        <p:txBody>
          <a:bodyPr/>
          <a:lstStyle>
            <a:lvl1pPr marL="0" indent="0">
              <a:buNone/>
              <a:defRPr sz="3200">
                <a:solidFill>
                  <a:schemeClr val="tx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18" name="Freeform: Shape 17">
            <a:extLst>
              <a:ext uri="{FF2B5EF4-FFF2-40B4-BE49-F238E27FC236}">
                <a16:creationId xmlns:a16="http://schemas.microsoft.com/office/drawing/2014/main" id="{847416F9-2C63-45F7-B555-C807B9FD5419}"/>
              </a:ext>
            </a:extLst>
          </p:cNvPr>
          <p:cNvSpPr/>
          <p:nvPr/>
        </p:nvSpPr>
        <p:spPr>
          <a:xfrm>
            <a:off x="624437" y="238864"/>
            <a:ext cx="11044368" cy="755009"/>
          </a:xfrm>
          <a:custGeom>
            <a:avLst/>
            <a:gdLst>
              <a:gd name="connsiteX0" fmla="*/ 439842 w 11044368"/>
              <a:gd name="connsiteY0" fmla="*/ 309482 h 755009"/>
              <a:gd name="connsiteX1" fmla="*/ 879684 w 11044368"/>
              <a:gd name="connsiteY1" fmla="*/ 385890 h 755009"/>
              <a:gd name="connsiteX2" fmla="*/ 439842 w 11044368"/>
              <a:gd name="connsiteY2" fmla="*/ 462298 h 755009"/>
              <a:gd name="connsiteX3" fmla="*/ 0 w 11044368"/>
              <a:gd name="connsiteY3" fmla="*/ 385890 h 755009"/>
              <a:gd name="connsiteX4" fmla="*/ 439842 w 11044368"/>
              <a:gd name="connsiteY4" fmla="*/ 309482 h 755009"/>
              <a:gd name="connsiteX5" fmla="*/ 10587168 w 11044368"/>
              <a:gd name="connsiteY5" fmla="*/ 285864 h 755009"/>
              <a:gd name="connsiteX6" fmla="*/ 11044368 w 11044368"/>
              <a:gd name="connsiteY6" fmla="*/ 368342 h 755009"/>
              <a:gd name="connsiteX7" fmla="*/ 10587168 w 11044368"/>
              <a:gd name="connsiteY7" fmla="*/ 450820 h 755009"/>
              <a:gd name="connsiteX8" fmla="*/ 10129968 w 11044368"/>
              <a:gd name="connsiteY8" fmla="*/ 368342 h 755009"/>
              <a:gd name="connsiteX9" fmla="*/ 10587168 w 11044368"/>
              <a:gd name="connsiteY9" fmla="*/ 285864 h 755009"/>
              <a:gd name="connsiteX10" fmla="*/ 9903464 w 11044368"/>
              <a:gd name="connsiteY10" fmla="*/ 0 h 755009"/>
              <a:gd name="connsiteX11" fmla="*/ 10129968 w 11044368"/>
              <a:gd name="connsiteY11" fmla="*/ 0 h 755009"/>
              <a:gd name="connsiteX12" fmla="*/ 10129968 w 11044368"/>
              <a:gd name="connsiteY12" fmla="*/ 368342 h 755009"/>
              <a:gd name="connsiteX13" fmla="*/ 10129968 w 11044368"/>
              <a:gd name="connsiteY13" fmla="*/ 755009 h 755009"/>
              <a:gd name="connsiteX14" fmla="*/ 9903464 w 11044368"/>
              <a:gd name="connsiteY14" fmla="*/ 755009 h 755009"/>
              <a:gd name="connsiteX15" fmla="*/ 9903464 w 11044368"/>
              <a:gd name="connsiteY15" fmla="*/ 527733 h 755009"/>
              <a:gd name="connsiteX16" fmla="*/ 1106188 w 11044368"/>
              <a:gd name="connsiteY16" fmla="*/ 527733 h 755009"/>
              <a:gd name="connsiteX17" fmla="*/ 1106188 w 11044368"/>
              <a:gd name="connsiteY17" fmla="*/ 755009 h 755009"/>
              <a:gd name="connsiteX18" fmla="*/ 879684 w 11044368"/>
              <a:gd name="connsiteY18" fmla="*/ 755009 h 755009"/>
              <a:gd name="connsiteX19" fmla="*/ 879684 w 11044368"/>
              <a:gd name="connsiteY19" fmla="*/ 0 h 755009"/>
              <a:gd name="connsiteX20" fmla="*/ 1106188 w 11044368"/>
              <a:gd name="connsiteY20" fmla="*/ 0 h 755009"/>
              <a:gd name="connsiteX21" fmla="*/ 1106188 w 11044368"/>
              <a:gd name="connsiteY21" fmla="*/ 208952 h 755009"/>
              <a:gd name="connsiteX22" fmla="*/ 9903464 w 11044368"/>
              <a:gd name="connsiteY22" fmla="*/ 208952 h 75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55009">
                <a:moveTo>
                  <a:pt x="439842" y="309482"/>
                </a:moveTo>
                <a:cubicBezTo>
                  <a:pt x="682760" y="309482"/>
                  <a:pt x="879684" y="343691"/>
                  <a:pt x="879684" y="385890"/>
                </a:cubicBezTo>
                <a:cubicBezTo>
                  <a:pt x="879684" y="428089"/>
                  <a:pt x="682760" y="462298"/>
                  <a:pt x="439842" y="462298"/>
                </a:cubicBezTo>
                <a:cubicBezTo>
                  <a:pt x="196924" y="462298"/>
                  <a:pt x="0" y="428089"/>
                  <a:pt x="0" y="385890"/>
                </a:cubicBezTo>
                <a:cubicBezTo>
                  <a:pt x="0" y="343691"/>
                  <a:pt x="196924" y="309482"/>
                  <a:pt x="439842" y="309482"/>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27733"/>
                </a:lnTo>
                <a:lnTo>
                  <a:pt x="1106188" y="527733"/>
                </a:lnTo>
                <a:lnTo>
                  <a:pt x="1106188" y="755009"/>
                </a:lnTo>
                <a:lnTo>
                  <a:pt x="879684" y="755009"/>
                </a:lnTo>
                <a:lnTo>
                  <a:pt x="879684" y="0"/>
                </a:lnTo>
                <a:lnTo>
                  <a:pt x="1106188" y="0"/>
                </a:lnTo>
                <a:lnTo>
                  <a:pt x="1106188" y="208952"/>
                </a:lnTo>
                <a:lnTo>
                  <a:pt x="9903464" y="208952"/>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New Testament</a:t>
            </a:r>
          </a:p>
        </p:txBody>
      </p:sp>
      <p:sp>
        <p:nvSpPr>
          <p:cNvPr id="19" name="Freeform: Shape 18">
            <a:extLst>
              <a:ext uri="{FF2B5EF4-FFF2-40B4-BE49-F238E27FC236}">
                <a16:creationId xmlns:a16="http://schemas.microsoft.com/office/drawing/2014/main" id="{D0A35E06-7E28-4CDD-B35D-033A02F8E6FC}"/>
              </a:ext>
            </a:extLst>
          </p:cNvPr>
          <p:cNvSpPr/>
          <p:nvPr/>
        </p:nvSpPr>
        <p:spPr>
          <a:xfrm>
            <a:off x="624437" y="5935071"/>
            <a:ext cx="11044368" cy="767825"/>
          </a:xfrm>
          <a:custGeom>
            <a:avLst/>
            <a:gdLst>
              <a:gd name="connsiteX0" fmla="*/ 439842 w 11044368"/>
              <a:gd name="connsiteY0" fmla="*/ 322298 h 767825"/>
              <a:gd name="connsiteX1" fmla="*/ 879684 w 11044368"/>
              <a:gd name="connsiteY1" fmla="*/ 398706 h 767825"/>
              <a:gd name="connsiteX2" fmla="*/ 439842 w 11044368"/>
              <a:gd name="connsiteY2" fmla="*/ 475114 h 767825"/>
              <a:gd name="connsiteX3" fmla="*/ 0 w 11044368"/>
              <a:gd name="connsiteY3" fmla="*/ 398706 h 767825"/>
              <a:gd name="connsiteX4" fmla="*/ 439842 w 11044368"/>
              <a:gd name="connsiteY4" fmla="*/ 322298 h 767825"/>
              <a:gd name="connsiteX5" fmla="*/ 10587168 w 11044368"/>
              <a:gd name="connsiteY5" fmla="*/ 285864 h 767825"/>
              <a:gd name="connsiteX6" fmla="*/ 11044368 w 11044368"/>
              <a:gd name="connsiteY6" fmla="*/ 368342 h 767825"/>
              <a:gd name="connsiteX7" fmla="*/ 10587168 w 11044368"/>
              <a:gd name="connsiteY7" fmla="*/ 450820 h 767825"/>
              <a:gd name="connsiteX8" fmla="*/ 10129968 w 11044368"/>
              <a:gd name="connsiteY8" fmla="*/ 368342 h 767825"/>
              <a:gd name="connsiteX9" fmla="*/ 10587168 w 11044368"/>
              <a:gd name="connsiteY9" fmla="*/ 285864 h 767825"/>
              <a:gd name="connsiteX10" fmla="*/ 9903464 w 11044368"/>
              <a:gd name="connsiteY10" fmla="*/ 0 h 767825"/>
              <a:gd name="connsiteX11" fmla="*/ 10129968 w 11044368"/>
              <a:gd name="connsiteY11" fmla="*/ 0 h 767825"/>
              <a:gd name="connsiteX12" fmla="*/ 10129968 w 11044368"/>
              <a:gd name="connsiteY12" fmla="*/ 368342 h 767825"/>
              <a:gd name="connsiteX13" fmla="*/ 10129968 w 11044368"/>
              <a:gd name="connsiteY13" fmla="*/ 755009 h 767825"/>
              <a:gd name="connsiteX14" fmla="*/ 9903464 w 11044368"/>
              <a:gd name="connsiteY14" fmla="*/ 755009 h 767825"/>
              <a:gd name="connsiteX15" fmla="*/ 9903464 w 11044368"/>
              <a:gd name="connsiteY15" fmla="*/ 540549 h 767825"/>
              <a:gd name="connsiteX16" fmla="*/ 1106188 w 11044368"/>
              <a:gd name="connsiteY16" fmla="*/ 540549 h 767825"/>
              <a:gd name="connsiteX17" fmla="*/ 1106188 w 11044368"/>
              <a:gd name="connsiteY17" fmla="*/ 767825 h 767825"/>
              <a:gd name="connsiteX18" fmla="*/ 879684 w 11044368"/>
              <a:gd name="connsiteY18" fmla="*/ 767825 h 767825"/>
              <a:gd name="connsiteX19" fmla="*/ 879684 w 11044368"/>
              <a:gd name="connsiteY19" fmla="*/ 12816 h 767825"/>
              <a:gd name="connsiteX20" fmla="*/ 1106188 w 11044368"/>
              <a:gd name="connsiteY20" fmla="*/ 12816 h 767825"/>
              <a:gd name="connsiteX21" fmla="*/ 1106188 w 11044368"/>
              <a:gd name="connsiteY21" fmla="*/ 221768 h 767825"/>
              <a:gd name="connsiteX22" fmla="*/ 9903464 w 11044368"/>
              <a:gd name="connsiteY22" fmla="*/ 221768 h 76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67825">
                <a:moveTo>
                  <a:pt x="439842" y="322298"/>
                </a:moveTo>
                <a:cubicBezTo>
                  <a:pt x="682760" y="322298"/>
                  <a:pt x="879684" y="356507"/>
                  <a:pt x="879684" y="398706"/>
                </a:cubicBezTo>
                <a:cubicBezTo>
                  <a:pt x="879684" y="440905"/>
                  <a:pt x="682760" y="475114"/>
                  <a:pt x="439842" y="475114"/>
                </a:cubicBezTo>
                <a:cubicBezTo>
                  <a:pt x="196924" y="475114"/>
                  <a:pt x="0" y="440905"/>
                  <a:pt x="0" y="398706"/>
                </a:cubicBezTo>
                <a:cubicBezTo>
                  <a:pt x="0" y="356507"/>
                  <a:pt x="196924" y="322298"/>
                  <a:pt x="439842" y="322298"/>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40549"/>
                </a:lnTo>
                <a:lnTo>
                  <a:pt x="1106188" y="540549"/>
                </a:lnTo>
                <a:lnTo>
                  <a:pt x="1106188" y="767825"/>
                </a:lnTo>
                <a:lnTo>
                  <a:pt x="879684" y="767825"/>
                </a:lnTo>
                <a:lnTo>
                  <a:pt x="879684" y="12816"/>
                </a:lnTo>
                <a:lnTo>
                  <a:pt x="1106188" y="12816"/>
                </a:lnTo>
                <a:lnTo>
                  <a:pt x="1106188" y="221768"/>
                </a:lnTo>
                <a:lnTo>
                  <a:pt x="9903464" y="221768"/>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114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1928553"/>
            <a:ext cx="8788599" cy="4389120"/>
          </a:xfrm>
          <a:blipFill>
            <a:blip r:embed="rId2"/>
            <a:tile tx="0" ty="0" sx="100000" sy="100000" flip="none" algn="tl"/>
          </a:blipFill>
        </p:spPr>
        <p:txBody>
          <a:bodyPr/>
          <a:lstStyle>
            <a:lvl1pPr marL="0" indent="0">
              <a:buNone/>
              <a:defRPr sz="3200">
                <a:solidFill>
                  <a:schemeClr val="tx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18" name="Freeform: Shape 17">
            <a:extLst>
              <a:ext uri="{FF2B5EF4-FFF2-40B4-BE49-F238E27FC236}">
                <a16:creationId xmlns:a16="http://schemas.microsoft.com/office/drawing/2014/main" id="{847416F9-2C63-45F7-B555-C807B9FD5419}"/>
              </a:ext>
            </a:extLst>
          </p:cNvPr>
          <p:cNvSpPr/>
          <p:nvPr/>
        </p:nvSpPr>
        <p:spPr>
          <a:xfrm>
            <a:off x="624437" y="1431238"/>
            <a:ext cx="11044368" cy="755009"/>
          </a:xfrm>
          <a:custGeom>
            <a:avLst/>
            <a:gdLst>
              <a:gd name="connsiteX0" fmla="*/ 439842 w 11044368"/>
              <a:gd name="connsiteY0" fmla="*/ 309482 h 755009"/>
              <a:gd name="connsiteX1" fmla="*/ 879684 w 11044368"/>
              <a:gd name="connsiteY1" fmla="*/ 385890 h 755009"/>
              <a:gd name="connsiteX2" fmla="*/ 439842 w 11044368"/>
              <a:gd name="connsiteY2" fmla="*/ 462298 h 755009"/>
              <a:gd name="connsiteX3" fmla="*/ 0 w 11044368"/>
              <a:gd name="connsiteY3" fmla="*/ 385890 h 755009"/>
              <a:gd name="connsiteX4" fmla="*/ 439842 w 11044368"/>
              <a:gd name="connsiteY4" fmla="*/ 309482 h 755009"/>
              <a:gd name="connsiteX5" fmla="*/ 10587168 w 11044368"/>
              <a:gd name="connsiteY5" fmla="*/ 285864 h 755009"/>
              <a:gd name="connsiteX6" fmla="*/ 11044368 w 11044368"/>
              <a:gd name="connsiteY6" fmla="*/ 368342 h 755009"/>
              <a:gd name="connsiteX7" fmla="*/ 10587168 w 11044368"/>
              <a:gd name="connsiteY7" fmla="*/ 450820 h 755009"/>
              <a:gd name="connsiteX8" fmla="*/ 10129968 w 11044368"/>
              <a:gd name="connsiteY8" fmla="*/ 368342 h 755009"/>
              <a:gd name="connsiteX9" fmla="*/ 10587168 w 11044368"/>
              <a:gd name="connsiteY9" fmla="*/ 285864 h 755009"/>
              <a:gd name="connsiteX10" fmla="*/ 9903464 w 11044368"/>
              <a:gd name="connsiteY10" fmla="*/ 0 h 755009"/>
              <a:gd name="connsiteX11" fmla="*/ 10129968 w 11044368"/>
              <a:gd name="connsiteY11" fmla="*/ 0 h 755009"/>
              <a:gd name="connsiteX12" fmla="*/ 10129968 w 11044368"/>
              <a:gd name="connsiteY12" fmla="*/ 368342 h 755009"/>
              <a:gd name="connsiteX13" fmla="*/ 10129968 w 11044368"/>
              <a:gd name="connsiteY13" fmla="*/ 755009 h 755009"/>
              <a:gd name="connsiteX14" fmla="*/ 9903464 w 11044368"/>
              <a:gd name="connsiteY14" fmla="*/ 755009 h 755009"/>
              <a:gd name="connsiteX15" fmla="*/ 9903464 w 11044368"/>
              <a:gd name="connsiteY15" fmla="*/ 527733 h 755009"/>
              <a:gd name="connsiteX16" fmla="*/ 1106188 w 11044368"/>
              <a:gd name="connsiteY16" fmla="*/ 527733 h 755009"/>
              <a:gd name="connsiteX17" fmla="*/ 1106188 w 11044368"/>
              <a:gd name="connsiteY17" fmla="*/ 755009 h 755009"/>
              <a:gd name="connsiteX18" fmla="*/ 879684 w 11044368"/>
              <a:gd name="connsiteY18" fmla="*/ 755009 h 755009"/>
              <a:gd name="connsiteX19" fmla="*/ 879684 w 11044368"/>
              <a:gd name="connsiteY19" fmla="*/ 0 h 755009"/>
              <a:gd name="connsiteX20" fmla="*/ 1106188 w 11044368"/>
              <a:gd name="connsiteY20" fmla="*/ 0 h 755009"/>
              <a:gd name="connsiteX21" fmla="*/ 1106188 w 11044368"/>
              <a:gd name="connsiteY21" fmla="*/ 208952 h 755009"/>
              <a:gd name="connsiteX22" fmla="*/ 9903464 w 11044368"/>
              <a:gd name="connsiteY22" fmla="*/ 208952 h 75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55009">
                <a:moveTo>
                  <a:pt x="439842" y="309482"/>
                </a:moveTo>
                <a:cubicBezTo>
                  <a:pt x="682760" y="309482"/>
                  <a:pt x="879684" y="343691"/>
                  <a:pt x="879684" y="385890"/>
                </a:cubicBezTo>
                <a:cubicBezTo>
                  <a:pt x="879684" y="428089"/>
                  <a:pt x="682760" y="462298"/>
                  <a:pt x="439842" y="462298"/>
                </a:cubicBezTo>
                <a:cubicBezTo>
                  <a:pt x="196924" y="462298"/>
                  <a:pt x="0" y="428089"/>
                  <a:pt x="0" y="385890"/>
                </a:cubicBezTo>
                <a:cubicBezTo>
                  <a:pt x="0" y="343691"/>
                  <a:pt x="196924" y="309482"/>
                  <a:pt x="439842" y="309482"/>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27733"/>
                </a:lnTo>
                <a:lnTo>
                  <a:pt x="1106188" y="527733"/>
                </a:lnTo>
                <a:lnTo>
                  <a:pt x="1106188" y="755009"/>
                </a:lnTo>
                <a:lnTo>
                  <a:pt x="879684" y="755009"/>
                </a:lnTo>
                <a:lnTo>
                  <a:pt x="879684" y="0"/>
                </a:lnTo>
                <a:lnTo>
                  <a:pt x="1106188" y="0"/>
                </a:lnTo>
                <a:lnTo>
                  <a:pt x="1106188" y="208952"/>
                </a:lnTo>
                <a:lnTo>
                  <a:pt x="9903464" y="208952"/>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New Testament</a:t>
            </a:r>
          </a:p>
        </p:txBody>
      </p:sp>
      <p:sp>
        <p:nvSpPr>
          <p:cNvPr id="19" name="Freeform: Shape 18">
            <a:extLst>
              <a:ext uri="{FF2B5EF4-FFF2-40B4-BE49-F238E27FC236}">
                <a16:creationId xmlns:a16="http://schemas.microsoft.com/office/drawing/2014/main" id="{D0A35E06-7E28-4CDD-B35D-033A02F8E6FC}"/>
              </a:ext>
            </a:extLst>
          </p:cNvPr>
          <p:cNvSpPr/>
          <p:nvPr/>
        </p:nvSpPr>
        <p:spPr>
          <a:xfrm>
            <a:off x="624437" y="6066354"/>
            <a:ext cx="11044368" cy="767825"/>
          </a:xfrm>
          <a:custGeom>
            <a:avLst/>
            <a:gdLst>
              <a:gd name="connsiteX0" fmla="*/ 439842 w 11044368"/>
              <a:gd name="connsiteY0" fmla="*/ 322298 h 767825"/>
              <a:gd name="connsiteX1" fmla="*/ 879684 w 11044368"/>
              <a:gd name="connsiteY1" fmla="*/ 398706 h 767825"/>
              <a:gd name="connsiteX2" fmla="*/ 439842 w 11044368"/>
              <a:gd name="connsiteY2" fmla="*/ 475114 h 767825"/>
              <a:gd name="connsiteX3" fmla="*/ 0 w 11044368"/>
              <a:gd name="connsiteY3" fmla="*/ 398706 h 767825"/>
              <a:gd name="connsiteX4" fmla="*/ 439842 w 11044368"/>
              <a:gd name="connsiteY4" fmla="*/ 322298 h 767825"/>
              <a:gd name="connsiteX5" fmla="*/ 10587168 w 11044368"/>
              <a:gd name="connsiteY5" fmla="*/ 285864 h 767825"/>
              <a:gd name="connsiteX6" fmla="*/ 11044368 w 11044368"/>
              <a:gd name="connsiteY6" fmla="*/ 368342 h 767825"/>
              <a:gd name="connsiteX7" fmla="*/ 10587168 w 11044368"/>
              <a:gd name="connsiteY7" fmla="*/ 450820 h 767825"/>
              <a:gd name="connsiteX8" fmla="*/ 10129968 w 11044368"/>
              <a:gd name="connsiteY8" fmla="*/ 368342 h 767825"/>
              <a:gd name="connsiteX9" fmla="*/ 10587168 w 11044368"/>
              <a:gd name="connsiteY9" fmla="*/ 285864 h 767825"/>
              <a:gd name="connsiteX10" fmla="*/ 9903464 w 11044368"/>
              <a:gd name="connsiteY10" fmla="*/ 0 h 767825"/>
              <a:gd name="connsiteX11" fmla="*/ 10129968 w 11044368"/>
              <a:gd name="connsiteY11" fmla="*/ 0 h 767825"/>
              <a:gd name="connsiteX12" fmla="*/ 10129968 w 11044368"/>
              <a:gd name="connsiteY12" fmla="*/ 368342 h 767825"/>
              <a:gd name="connsiteX13" fmla="*/ 10129968 w 11044368"/>
              <a:gd name="connsiteY13" fmla="*/ 755009 h 767825"/>
              <a:gd name="connsiteX14" fmla="*/ 9903464 w 11044368"/>
              <a:gd name="connsiteY14" fmla="*/ 755009 h 767825"/>
              <a:gd name="connsiteX15" fmla="*/ 9903464 w 11044368"/>
              <a:gd name="connsiteY15" fmla="*/ 540549 h 767825"/>
              <a:gd name="connsiteX16" fmla="*/ 1106188 w 11044368"/>
              <a:gd name="connsiteY16" fmla="*/ 540549 h 767825"/>
              <a:gd name="connsiteX17" fmla="*/ 1106188 w 11044368"/>
              <a:gd name="connsiteY17" fmla="*/ 767825 h 767825"/>
              <a:gd name="connsiteX18" fmla="*/ 879684 w 11044368"/>
              <a:gd name="connsiteY18" fmla="*/ 767825 h 767825"/>
              <a:gd name="connsiteX19" fmla="*/ 879684 w 11044368"/>
              <a:gd name="connsiteY19" fmla="*/ 12816 h 767825"/>
              <a:gd name="connsiteX20" fmla="*/ 1106188 w 11044368"/>
              <a:gd name="connsiteY20" fmla="*/ 12816 h 767825"/>
              <a:gd name="connsiteX21" fmla="*/ 1106188 w 11044368"/>
              <a:gd name="connsiteY21" fmla="*/ 221768 h 767825"/>
              <a:gd name="connsiteX22" fmla="*/ 9903464 w 11044368"/>
              <a:gd name="connsiteY22" fmla="*/ 221768 h 76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67825">
                <a:moveTo>
                  <a:pt x="439842" y="322298"/>
                </a:moveTo>
                <a:cubicBezTo>
                  <a:pt x="682760" y="322298"/>
                  <a:pt x="879684" y="356507"/>
                  <a:pt x="879684" y="398706"/>
                </a:cubicBezTo>
                <a:cubicBezTo>
                  <a:pt x="879684" y="440905"/>
                  <a:pt x="682760" y="475114"/>
                  <a:pt x="439842" y="475114"/>
                </a:cubicBezTo>
                <a:cubicBezTo>
                  <a:pt x="196924" y="475114"/>
                  <a:pt x="0" y="440905"/>
                  <a:pt x="0" y="398706"/>
                </a:cubicBezTo>
                <a:cubicBezTo>
                  <a:pt x="0" y="356507"/>
                  <a:pt x="196924" y="322298"/>
                  <a:pt x="439842" y="322298"/>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40549"/>
                </a:lnTo>
                <a:lnTo>
                  <a:pt x="1106188" y="540549"/>
                </a:lnTo>
                <a:lnTo>
                  <a:pt x="1106188" y="767825"/>
                </a:lnTo>
                <a:lnTo>
                  <a:pt x="879684" y="767825"/>
                </a:lnTo>
                <a:lnTo>
                  <a:pt x="879684" y="12816"/>
                </a:lnTo>
                <a:lnTo>
                  <a:pt x="1106188" y="12816"/>
                </a:lnTo>
                <a:lnTo>
                  <a:pt x="1106188" y="221768"/>
                </a:lnTo>
                <a:lnTo>
                  <a:pt x="9903464" y="221768"/>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52CFFC25-6239-4809-8C53-1D05DDF3F486}"/>
              </a:ext>
            </a:extLst>
          </p:cNvPr>
          <p:cNvSpPr>
            <a:spLocks noGrp="1"/>
          </p:cNvSpPr>
          <p:nvPr>
            <p:ph type="title" hasCustomPrompt="1"/>
          </p:nvPr>
        </p:nvSpPr>
        <p:spPr>
          <a:xfrm>
            <a:off x="337" y="309562"/>
            <a:ext cx="10515600" cy="1325563"/>
          </a:xfrm>
        </p:spPr>
        <p:txBody>
          <a:bodyPr/>
          <a:lstStyle>
            <a:lvl1pPr algn="l">
              <a:defRPr sz="4200"/>
            </a:lvl1pPr>
          </a:lstStyle>
          <a:p>
            <a:r>
              <a:rPr lang="en-US" dirty="0"/>
              <a:t>Click To Edit Master Title Style</a:t>
            </a:r>
          </a:p>
        </p:txBody>
      </p:sp>
    </p:spTree>
    <p:extLst>
      <p:ext uri="{BB962C8B-B14F-4D97-AF65-F5344CB8AC3E}">
        <p14:creationId xmlns:p14="http://schemas.microsoft.com/office/powerpoint/2010/main" val="1403596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CFFC25-6239-4809-8C53-1D05DDF3F486}"/>
              </a:ext>
            </a:extLst>
          </p:cNvPr>
          <p:cNvSpPr>
            <a:spLocks noGrp="1"/>
          </p:cNvSpPr>
          <p:nvPr>
            <p:ph type="title" hasCustomPrompt="1"/>
          </p:nvPr>
        </p:nvSpPr>
        <p:spPr>
          <a:xfrm>
            <a:off x="337" y="309562"/>
            <a:ext cx="10515600" cy="1325563"/>
          </a:xfrm>
        </p:spPr>
        <p:txBody>
          <a:bodyPr/>
          <a:lstStyle>
            <a:lvl1pPr algn="l">
              <a:defRPr sz="4200"/>
            </a:lvl1pPr>
          </a:lstStyle>
          <a:p>
            <a:r>
              <a:rPr lang="en-US" dirty="0"/>
              <a:t>Click To Edit Master Title Style</a:t>
            </a:r>
          </a:p>
        </p:txBody>
      </p:sp>
      <p:pic>
        <p:nvPicPr>
          <p:cNvPr id="2" name="Picture 1">
            <a:extLst>
              <a:ext uri="{FF2B5EF4-FFF2-40B4-BE49-F238E27FC236}">
                <a16:creationId xmlns:a16="http://schemas.microsoft.com/office/drawing/2014/main" id="{E0FE8717-B4E4-46D9-8D3E-34450EE2067A}"/>
              </a:ext>
            </a:extLst>
          </p:cNvPr>
          <p:cNvPicPr>
            <a:picLocks noChangeAspect="1"/>
          </p:cNvPicPr>
          <p:nvPr/>
        </p:nvPicPr>
        <p:blipFill>
          <a:blip r:embed="rId2"/>
          <a:stretch>
            <a:fillRect/>
          </a:stretch>
        </p:blipFill>
        <p:spPr>
          <a:xfrm>
            <a:off x="447566" y="1738277"/>
            <a:ext cx="11296867" cy="4810161"/>
          </a:xfrm>
          <a:prstGeom prst="rect">
            <a:avLst/>
          </a:prstGeom>
        </p:spPr>
      </p:pic>
      <p:sp>
        <p:nvSpPr>
          <p:cNvPr id="7" name="Content Placeholder 2">
            <a:extLst>
              <a:ext uri="{FF2B5EF4-FFF2-40B4-BE49-F238E27FC236}">
                <a16:creationId xmlns:a16="http://schemas.microsoft.com/office/drawing/2014/main" id="{06C86D8B-D05F-4C70-9ED5-DB92B041574A}"/>
              </a:ext>
            </a:extLst>
          </p:cNvPr>
          <p:cNvSpPr>
            <a:spLocks noGrp="1"/>
          </p:cNvSpPr>
          <p:nvPr>
            <p:ph idx="1"/>
          </p:nvPr>
        </p:nvSpPr>
        <p:spPr>
          <a:xfrm>
            <a:off x="688258" y="1976284"/>
            <a:ext cx="10835148" cy="4444181"/>
          </a:xfrm>
          <a:noFill/>
        </p:spPr>
        <p:txBody>
          <a:bodyPr/>
          <a:lstStyle>
            <a:lvl1pPr marL="0" indent="0">
              <a:buNone/>
              <a:defRPr sz="3200">
                <a:solidFill>
                  <a:schemeClr val="tx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Tree>
    <p:extLst>
      <p:ext uri="{BB962C8B-B14F-4D97-AF65-F5344CB8AC3E}">
        <p14:creationId xmlns:p14="http://schemas.microsoft.com/office/powerpoint/2010/main" val="2604772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766597"/>
            <a:ext cx="8788599" cy="2325738"/>
          </a:xfrm>
          <a:blipFill>
            <a:blip r:embed="rId2"/>
            <a:tile tx="0" ty="0" sx="100000" sy="100000" flip="none" algn="tl"/>
          </a:blipFill>
        </p:spPr>
        <p:txBody>
          <a:bodyPr/>
          <a:lstStyle>
            <a:lvl1pPr marL="0" indent="0">
              <a:buNone/>
              <a:defRPr sz="3200">
                <a:solidFill>
                  <a:schemeClr val="tx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18" name="Freeform: Shape 17">
            <a:extLst>
              <a:ext uri="{FF2B5EF4-FFF2-40B4-BE49-F238E27FC236}">
                <a16:creationId xmlns:a16="http://schemas.microsoft.com/office/drawing/2014/main" id="{847416F9-2C63-45F7-B555-C807B9FD5419}"/>
              </a:ext>
            </a:extLst>
          </p:cNvPr>
          <p:cNvSpPr/>
          <p:nvPr/>
        </p:nvSpPr>
        <p:spPr>
          <a:xfrm>
            <a:off x="624437" y="238864"/>
            <a:ext cx="11044368" cy="755009"/>
          </a:xfrm>
          <a:custGeom>
            <a:avLst/>
            <a:gdLst>
              <a:gd name="connsiteX0" fmla="*/ 439842 w 11044368"/>
              <a:gd name="connsiteY0" fmla="*/ 309482 h 755009"/>
              <a:gd name="connsiteX1" fmla="*/ 879684 w 11044368"/>
              <a:gd name="connsiteY1" fmla="*/ 385890 h 755009"/>
              <a:gd name="connsiteX2" fmla="*/ 439842 w 11044368"/>
              <a:gd name="connsiteY2" fmla="*/ 462298 h 755009"/>
              <a:gd name="connsiteX3" fmla="*/ 0 w 11044368"/>
              <a:gd name="connsiteY3" fmla="*/ 385890 h 755009"/>
              <a:gd name="connsiteX4" fmla="*/ 439842 w 11044368"/>
              <a:gd name="connsiteY4" fmla="*/ 309482 h 755009"/>
              <a:gd name="connsiteX5" fmla="*/ 10587168 w 11044368"/>
              <a:gd name="connsiteY5" fmla="*/ 285864 h 755009"/>
              <a:gd name="connsiteX6" fmla="*/ 11044368 w 11044368"/>
              <a:gd name="connsiteY6" fmla="*/ 368342 h 755009"/>
              <a:gd name="connsiteX7" fmla="*/ 10587168 w 11044368"/>
              <a:gd name="connsiteY7" fmla="*/ 450820 h 755009"/>
              <a:gd name="connsiteX8" fmla="*/ 10129968 w 11044368"/>
              <a:gd name="connsiteY8" fmla="*/ 368342 h 755009"/>
              <a:gd name="connsiteX9" fmla="*/ 10587168 w 11044368"/>
              <a:gd name="connsiteY9" fmla="*/ 285864 h 755009"/>
              <a:gd name="connsiteX10" fmla="*/ 9903464 w 11044368"/>
              <a:gd name="connsiteY10" fmla="*/ 0 h 755009"/>
              <a:gd name="connsiteX11" fmla="*/ 10129968 w 11044368"/>
              <a:gd name="connsiteY11" fmla="*/ 0 h 755009"/>
              <a:gd name="connsiteX12" fmla="*/ 10129968 w 11044368"/>
              <a:gd name="connsiteY12" fmla="*/ 368342 h 755009"/>
              <a:gd name="connsiteX13" fmla="*/ 10129968 w 11044368"/>
              <a:gd name="connsiteY13" fmla="*/ 755009 h 755009"/>
              <a:gd name="connsiteX14" fmla="*/ 9903464 w 11044368"/>
              <a:gd name="connsiteY14" fmla="*/ 755009 h 755009"/>
              <a:gd name="connsiteX15" fmla="*/ 9903464 w 11044368"/>
              <a:gd name="connsiteY15" fmla="*/ 527733 h 755009"/>
              <a:gd name="connsiteX16" fmla="*/ 1106188 w 11044368"/>
              <a:gd name="connsiteY16" fmla="*/ 527733 h 755009"/>
              <a:gd name="connsiteX17" fmla="*/ 1106188 w 11044368"/>
              <a:gd name="connsiteY17" fmla="*/ 755009 h 755009"/>
              <a:gd name="connsiteX18" fmla="*/ 879684 w 11044368"/>
              <a:gd name="connsiteY18" fmla="*/ 755009 h 755009"/>
              <a:gd name="connsiteX19" fmla="*/ 879684 w 11044368"/>
              <a:gd name="connsiteY19" fmla="*/ 0 h 755009"/>
              <a:gd name="connsiteX20" fmla="*/ 1106188 w 11044368"/>
              <a:gd name="connsiteY20" fmla="*/ 0 h 755009"/>
              <a:gd name="connsiteX21" fmla="*/ 1106188 w 11044368"/>
              <a:gd name="connsiteY21" fmla="*/ 208952 h 755009"/>
              <a:gd name="connsiteX22" fmla="*/ 9903464 w 11044368"/>
              <a:gd name="connsiteY22" fmla="*/ 208952 h 75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55009">
                <a:moveTo>
                  <a:pt x="439842" y="309482"/>
                </a:moveTo>
                <a:cubicBezTo>
                  <a:pt x="682760" y="309482"/>
                  <a:pt x="879684" y="343691"/>
                  <a:pt x="879684" y="385890"/>
                </a:cubicBezTo>
                <a:cubicBezTo>
                  <a:pt x="879684" y="428089"/>
                  <a:pt x="682760" y="462298"/>
                  <a:pt x="439842" y="462298"/>
                </a:cubicBezTo>
                <a:cubicBezTo>
                  <a:pt x="196924" y="462298"/>
                  <a:pt x="0" y="428089"/>
                  <a:pt x="0" y="385890"/>
                </a:cubicBezTo>
                <a:cubicBezTo>
                  <a:pt x="0" y="343691"/>
                  <a:pt x="196924" y="309482"/>
                  <a:pt x="439842" y="309482"/>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27733"/>
                </a:lnTo>
                <a:lnTo>
                  <a:pt x="1106188" y="527733"/>
                </a:lnTo>
                <a:lnTo>
                  <a:pt x="1106188" y="755009"/>
                </a:lnTo>
                <a:lnTo>
                  <a:pt x="879684" y="755009"/>
                </a:lnTo>
                <a:lnTo>
                  <a:pt x="879684" y="0"/>
                </a:lnTo>
                <a:lnTo>
                  <a:pt x="1106188" y="0"/>
                </a:lnTo>
                <a:lnTo>
                  <a:pt x="1106188" y="208952"/>
                </a:lnTo>
                <a:lnTo>
                  <a:pt x="9903464" y="208952"/>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New Testament</a:t>
            </a:r>
          </a:p>
        </p:txBody>
      </p:sp>
      <p:sp>
        <p:nvSpPr>
          <p:cNvPr id="19" name="Freeform: Shape 18">
            <a:extLst>
              <a:ext uri="{FF2B5EF4-FFF2-40B4-BE49-F238E27FC236}">
                <a16:creationId xmlns:a16="http://schemas.microsoft.com/office/drawing/2014/main" id="{D0A35E06-7E28-4CDD-B35D-033A02F8E6FC}"/>
              </a:ext>
            </a:extLst>
          </p:cNvPr>
          <p:cNvSpPr/>
          <p:nvPr/>
        </p:nvSpPr>
        <p:spPr>
          <a:xfrm>
            <a:off x="624437" y="5935071"/>
            <a:ext cx="11044368" cy="767825"/>
          </a:xfrm>
          <a:custGeom>
            <a:avLst/>
            <a:gdLst>
              <a:gd name="connsiteX0" fmla="*/ 439842 w 11044368"/>
              <a:gd name="connsiteY0" fmla="*/ 322298 h 767825"/>
              <a:gd name="connsiteX1" fmla="*/ 879684 w 11044368"/>
              <a:gd name="connsiteY1" fmla="*/ 398706 h 767825"/>
              <a:gd name="connsiteX2" fmla="*/ 439842 w 11044368"/>
              <a:gd name="connsiteY2" fmla="*/ 475114 h 767825"/>
              <a:gd name="connsiteX3" fmla="*/ 0 w 11044368"/>
              <a:gd name="connsiteY3" fmla="*/ 398706 h 767825"/>
              <a:gd name="connsiteX4" fmla="*/ 439842 w 11044368"/>
              <a:gd name="connsiteY4" fmla="*/ 322298 h 767825"/>
              <a:gd name="connsiteX5" fmla="*/ 10587168 w 11044368"/>
              <a:gd name="connsiteY5" fmla="*/ 285864 h 767825"/>
              <a:gd name="connsiteX6" fmla="*/ 11044368 w 11044368"/>
              <a:gd name="connsiteY6" fmla="*/ 368342 h 767825"/>
              <a:gd name="connsiteX7" fmla="*/ 10587168 w 11044368"/>
              <a:gd name="connsiteY7" fmla="*/ 450820 h 767825"/>
              <a:gd name="connsiteX8" fmla="*/ 10129968 w 11044368"/>
              <a:gd name="connsiteY8" fmla="*/ 368342 h 767825"/>
              <a:gd name="connsiteX9" fmla="*/ 10587168 w 11044368"/>
              <a:gd name="connsiteY9" fmla="*/ 285864 h 767825"/>
              <a:gd name="connsiteX10" fmla="*/ 9903464 w 11044368"/>
              <a:gd name="connsiteY10" fmla="*/ 0 h 767825"/>
              <a:gd name="connsiteX11" fmla="*/ 10129968 w 11044368"/>
              <a:gd name="connsiteY11" fmla="*/ 0 h 767825"/>
              <a:gd name="connsiteX12" fmla="*/ 10129968 w 11044368"/>
              <a:gd name="connsiteY12" fmla="*/ 368342 h 767825"/>
              <a:gd name="connsiteX13" fmla="*/ 10129968 w 11044368"/>
              <a:gd name="connsiteY13" fmla="*/ 755009 h 767825"/>
              <a:gd name="connsiteX14" fmla="*/ 9903464 w 11044368"/>
              <a:gd name="connsiteY14" fmla="*/ 755009 h 767825"/>
              <a:gd name="connsiteX15" fmla="*/ 9903464 w 11044368"/>
              <a:gd name="connsiteY15" fmla="*/ 540549 h 767825"/>
              <a:gd name="connsiteX16" fmla="*/ 1106188 w 11044368"/>
              <a:gd name="connsiteY16" fmla="*/ 540549 h 767825"/>
              <a:gd name="connsiteX17" fmla="*/ 1106188 w 11044368"/>
              <a:gd name="connsiteY17" fmla="*/ 767825 h 767825"/>
              <a:gd name="connsiteX18" fmla="*/ 879684 w 11044368"/>
              <a:gd name="connsiteY18" fmla="*/ 767825 h 767825"/>
              <a:gd name="connsiteX19" fmla="*/ 879684 w 11044368"/>
              <a:gd name="connsiteY19" fmla="*/ 12816 h 767825"/>
              <a:gd name="connsiteX20" fmla="*/ 1106188 w 11044368"/>
              <a:gd name="connsiteY20" fmla="*/ 12816 h 767825"/>
              <a:gd name="connsiteX21" fmla="*/ 1106188 w 11044368"/>
              <a:gd name="connsiteY21" fmla="*/ 221768 h 767825"/>
              <a:gd name="connsiteX22" fmla="*/ 9903464 w 11044368"/>
              <a:gd name="connsiteY22" fmla="*/ 221768 h 76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67825">
                <a:moveTo>
                  <a:pt x="439842" y="322298"/>
                </a:moveTo>
                <a:cubicBezTo>
                  <a:pt x="682760" y="322298"/>
                  <a:pt x="879684" y="356507"/>
                  <a:pt x="879684" y="398706"/>
                </a:cubicBezTo>
                <a:cubicBezTo>
                  <a:pt x="879684" y="440905"/>
                  <a:pt x="682760" y="475114"/>
                  <a:pt x="439842" y="475114"/>
                </a:cubicBezTo>
                <a:cubicBezTo>
                  <a:pt x="196924" y="475114"/>
                  <a:pt x="0" y="440905"/>
                  <a:pt x="0" y="398706"/>
                </a:cubicBezTo>
                <a:cubicBezTo>
                  <a:pt x="0" y="356507"/>
                  <a:pt x="196924" y="322298"/>
                  <a:pt x="439842" y="322298"/>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40549"/>
                </a:lnTo>
                <a:lnTo>
                  <a:pt x="1106188" y="540549"/>
                </a:lnTo>
                <a:lnTo>
                  <a:pt x="1106188" y="767825"/>
                </a:lnTo>
                <a:lnTo>
                  <a:pt x="879684" y="767825"/>
                </a:lnTo>
                <a:lnTo>
                  <a:pt x="879684" y="12816"/>
                </a:lnTo>
                <a:lnTo>
                  <a:pt x="1106188" y="12816"/>
                </a:lnTo>
                <a:lnTo>
                  <a:pt x="1106188" y="221768"/>
                </a:lnTo>
                <a:lnTo>
                  <a:pt x="9903464" y="221768"/>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8460EC8D-E4B1-4EBD-91CB-45ED4CACF42A}"/>
              </a:ext>
            </a:extLst>
          </p:cNvPr>
          <p:cNvSpPr>
            <a:spLocks noGrp="1"/>
          </p:cNvSpPr>
          <p:nvPr>
            <p:ph idx="10"/>
          </p:nvPr>
        </p:nvSpPr>
        <p:spPr>
          <a:xfrm>
            <a:off x="1739302" y="3092335"/>
            <a:ext cx="8788599" cy="3092334"/>
          </a:xfrm>
          <a:solidFill>
            <a:srgbClr val="002060"/>
          </a:solidFill>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Tree>
    <p:extLst>
      <p:ext uri="{BB962C8B-B14F-4D97-AF65-F5344CB8AC3E}">
        <p14:creationId xmlns:p14="http://schemas.microsoft.com/office/powerpoint/2010/main" val="821159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_Custom Layout">
    <p:bg>
      <p:bgPr>
        <a:solidFill>
          <a:srgbClr val="7030A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766597"/>
            <a:ext cx="8788599" cy="2550344"/>
          </a:xfrm>
          <a:solidFill>
            <a:schemeClr val="accent2">
              <a:lumMod val="60000"/>
              <a:lumOff val="40000"/>
            </a:schemeClr>
          </a:solidFill>
        </p:spPr>
        <p:txBody>
          <a:bodyPr/>
          <a:lstStyle>
            <a:lvl1pPr marL="0" indent="0">
              <a:buNone/>
              <a:defRPr sz="3200">
                <a:solidFill>
                  <a:schemeClr val="tx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18" name="Freeform: Shape 17">
            <a:extLst>
              <a:ext uri="{FF2B5EF4-FFF2-40B4-BE49-F238E27FC236}">
                <a16:creationId xmlns:a16="http://schemas.microsoft.com/office/drawing/2014/main" id="{847416F9-2C63-45F7-B555-C807B9FD5419}"/>
              </a:ext>
            </a:extLst>
          </p:cNvPr>
          <p:cNvSpPr/>
          <p:nvPr/>
        </p:nvSpPr>
        <p:spPr>
          <a:xfrm>
            <a:off x="624437" y="238864"/>
            <a:ext cx="11044368" cy="755009"/>
          </a:xfrm>
          <a:custGeom>
            <a:avLst/>
            <a:gdLst>
              <a:gd name="connsiteX0" fmla="*/ 439842 w 11044368"/>
              <a:gd name="connsiteY0" fmla="*/ 309482 h 755009"/>
              <a:gd name="connsiteX1" fmla="*/ 879684 w 11044368"/>
              <a:gd name="connsiteY1" fmla="*/ 385890 h 755009"/>
              <a:gd name="connsiteX2" fmla="*/ 439842 w 11044368"/>
              <a:gd name="connsiteY2" fmla="*/ 462298 h 755009"/>
              <a:gd name="connsiteX3" fmla="*/ 0 w 11044368"/>
              <a:gd name="connsiteY3" fmla="*/ 385890 h 755009"/>
              <a:gd name="connsiteX4" fmla="*/ 439842 w 11044368"/>
              <a:gd name="connsiteY4" fmla="*/ 309482 h 755009"/>
              <a:gd name="connsiteX5" fmla="*/ 10587168 w 11044368"/>
              <a:gd name="connsiteY5" fmla="*/ 285864 h 755009"/>
              <a:gd name="connsiteX6" fmla="*/ 11044368 w 11044368"/>
              <a:gd name="connsiteY6" fmla="*/ 368342 h 755009"/>
              <a:gd name="connsiteX7" fmla="*/ 10587168 w 11044368"/>
              <a:gd name="connsiteY7" fmla="*/ 450820 h 755009"/>
              <a:gd name="connsiteX8" fmla="*/ 10129968 w 11044368"/>
              <a:gd name="connsiteY8" fmla="*/ 368342 h 755009"/>
              <a:gd name="connsiteX9" fmla="*/ 10587168 w 11044368"/>
              <a:gd name="connsiteY9" fmla="*/ 285864 h 755009"/>
              <a:gd name="connsiteX10" fmla="*/ 9903464 w 11044368"/>
              <a:gd name="connsiteY10" fmla="*/ 0 h 755009"/>
              <a:gd name="connsiteX11" fmla="*/ 10129968 w 11044368"/>
              <a:gd name="connsiteY11" fmla="*/ 0 h 755009"/>
              <a:gd name="connsiteX12" fmla="*/ 10129968 w 11044368"/>
              <a:gd name="connsiteY12" fmla="*/ 368342 h 755009"/>
              <a:gd name="connsiteX13" fmla="*/ 10129968 w 11044368"/>
              <a:gd name="connsiteY13" fmla="*/ 755009 h 755009"/>
              <a:gd name="connsiteX14" fmla="*/ 9903464 w 11044368"/>
              <a:gd name="connsiteY14" fmla="*/ 755009 h 755009"/>
              <a:gd name="connsiteX15" fmla="*/ 9903464 w 11044368"/>
              <a:gd name="connsiteY15" fmla="*/ 527733 h 755009"/>
              <a:gd name="connsiteX16" fmla="*/ 1106188 w 11044368"/>
              <a:gd name="connsiteY16" fmla="*/ 527733 h 755009"/>
              <a:gd name="connsiteX17" fmla="*/ 1106188 w 11044368"/>
              <a:gd name="connsiteY17" fmla="*/ 755009 h 755009"/>
              <a:gd name="connsiteX18" fmla="*/ 879684 w 11044368"/>
              <a:gd name="connsiteY18" fmla="*/ 755009 h 755009"/>
              <a:gd name="connsiteX19" fmla="*/ 879684 w 11044368"/>
              <a:gd name="connsiteY19" fmla="*/ 0 h 755009"/>
              <a:gd name="connsiteX20" fmla="*/ 1106188 w 11044368"/>
              <a:gd name="connsiteY20" fmla="*/ 0 h 755009"/>
              <a:gd name="connsiteX21" fmla="*/ 1106188 w 11044368"/>
              <a:gd name="connsiteY21" fmla="*/ 208952 h 755009"/>
              <a:gd name="connsiteX22" fmla="*/ 9903464 w 11044368"/>
              <a:gd name="connsiteY22" fmla="*/ 208952 h 75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55009">
                <a:moveTo>
                  <a:pt x="439842" y="309482"/>
                </a:moveTo>
                <a:cubicBezTo>
                  <a:pt x="682760" y="309482"/>
                  <a:pt x="879684" y="343691"/>
                  <a:pt x="879684" y="385890"/>
                </a:cubicBezTo>
                <a:cubicBezTo>
                  <a:pt x="879684" y="428089"/>
                  <a:pt x="682760" y="462298"/>
                  <a:pt x="439842" y="462298"/>
                </a:cubicBezTo>
                <a:cubicBezTo>
                  <a:pt x="196924" y="462298"/>
                  <a:pt x="0" y="428089"/>
                  <a:pt x="0" y="385890"/>
                </a:cubicBezTo>
                <a:cubicBezTo>
                  <a:pt x="0" y="343691"/>
                  <a:pt x="196924" y="309482"/>
                  <a:pt x="439842" y="309482"/>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27733"/>
                </a:lnTo>
                <a:lnTo>
                  <a:pt x="1106188" y="527733"/>
                </a:lnTo>
                <a:lnTo>
                  <a:pt x="1106188" y="755009"/>
                </a:lnTo>
                <a:lnTo>
                  <a:pt x="879684" y="755009"/>
                </a:lnTo>
                <a:lnTo>
                  <a:pt x="879684" y="0"/>
                </a:lnTo>
                <a:lnTo>
                  <a:pt x="1106188" y="0"/>
                </a:lnTo>
                <a:lnTo>
                  <a:pt x="1106188" y="208952"/>
                </a:lnTo>
                <a:lnTo>
                  <a:pt x="9903464" y="208952"/>
                </a:lnTo>
                <a:close/>
              </a:path>
            </a:pathLst>
          </a:cu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Old Testament</a:t>
            </a:r>
          </a:p>
        </p:txBody>
      </p:sp>
      <p:sp>
        <p:nvSpPr>
          <p:cNvPr id="19" name="Freeform: Shape 18">
            <a:extLst>
              <a:ext uri="{FF2B5EF4-FFF2-40B4-BE49-F238E27FC236}">
                <a16:creationId xmlns:a16="http://schemas.microsoft.com/office/drawing/2014/main" id="{D0A35E06-7E28-4CDD-B35D-033A02F8E6FC}"/>
              </a:ext>
            </a:extLst>
          </p:cNvPr>
          <p:cNvSpPr/>
          <p:nvPr/>
        </p:nvSpPr>
        <p:spPr>
          <a:xfrm>
            <a:off x="624437" y="5935071"/>
            <a:ext cx="11044368" cy="767825"/>
          </a:xfrm>
          <a:custGeom>
            <a:avLst/>
            <a:gdLst>
              <a:gd name="connsiteX0" fmla="*/ 439842 w 11044368"/>
              <a:gd name="connsiteY0" fmla="*/ 322298 h 767825"/>
              <a:gd name="connsiteX1" fmla="*/ 879684 w 11044368"/>
              <a:gd name="connsiteY1" fmla="*/ 398706 h 767825"/>
              <a:gd name="connsiteX2" fmla="*/ 439842 w 11044368"/>
              <a:gd name="connsiteY2" fmla="*/ 475114 h 767825"/>
              <a:gd name="connsiteX3" fmla="*/ 0 w 11044368"/>
              <a:gd name="connsiteY3" fmla="*/ 398706 h 767825"/>
              <a:gd name="connsiteX4" fmla="*/ 439842 w 11044368"/>
              <a:gd name="connsiteY4" fmla="*/ 322298 h 767825"/>
              <a:gd name="connsiteX5" fmla="*/ 10587168 w 11044368"/>
              <a:gd name="connsiteY5" fmla="*/ 285864 h 767825"/>
              <a:gd name="connsiteX6" fmla="*/ 11044368 w 11044368"/>
              <a:gd name="connsiteY6" fmla="*/ 368342 h 767825"/>
              <a:gd name="connsiteX7" fmla="*/ 10587168 w 11044368"/>
              <a:gd name="connsiteY7" fmla="*/ 450820 h 767825"/>
              <a:gd name="connsiteX8" fmla="*/ 10129968 w 11044368"/>
              <a:gd name="connsiteY8" fmla="*/ 368342 h 767825"/>
              <a:gd name="connsiteX9" fmla="*/ 10587168 w 11044368"/>
              <a:gd name="connsiteY9" fmla="*/ 285864 h 767825"/>
              <a:gd name="connsiteX10" fmla="*/ 9903464 w 11044368"/>
              <a:gd name="connsiteY10" fmla="*/ 0 h 767825"/>
              <a:gd name="connsiteX11" fmla="*/ 10129968 w 11044368"/>
              <a:gd name="connsiteY11" fmla="*/ 0 h 767825"/>
              <a:gd name="connsiteX12" fmla="*/ 10129968 w 11044368"/>
              <a:gd name="connsiteY12" fmla="*/ 368342 h 767825"/>
              <a:gd name="connsiteX13" fmla="*/ 10129968 w 11044368"/>
              <a:gd name="connsiteY13" fmla="*/ 755009 h 767825"/>
              <a:gd name="connsiteX14" fmla="*/ 9903464 w 11044368"/>
              <a:gd name="connsiteY14" fmla="*/ 755009 h 767825"/>
              <a:gd name="connsiteX15" fmla="*/ 9903464 w 11044368"/>
              <a:gd name="connsiteY15" fmla="*/ 540549 h 767825"/>
              <a:gd name="connsiteX16" fmla="*/ 1106188 w 11044368"/>
              <a:gd name="connsiteY16" fmla="*/ 540549 h 767825"/>
              <a:gd name="connsiteX17" fmla="*/ 1106188 w 11044368"/>
              <a:gd name="connsiteY17" fmla="*/ 767825 h 767825"/>
              <a:gd name="connsiteX18" fmla="*/ 879684 w 11044368"/>
              <a:gd name="connsiteY18" fmla="*/ 767825 h 767825"/>
              <a:gd name="connsiteX19" fmla="*/ 879684 w 11044368"/>
              <a:gd name="connsiteY19" fmla="*/ 12816 h 767825"/>
              <a:gd name="connsiteX20" fmla="*/ 1106188 w 11044368"/>
              <a:gd name="connsiteY20" fmla="*/ 12816 h 767825"/>
              <a:gd name="connsiteX21" fmla="*/ 1106188 w 11044368"/>
              <a:gd name="connsiteY21" fmla="*/ 221768 h 767825"/>
              <a:gd name="connsiteX22" fmla="*/ 9903464 w 11044368"/>
              <a:gd name="connsiteY22" fmla="*/ 221768 h 76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67825">
                <a:moveTo>
                  <a:pt x="439842" y="322298"/>
                </a:moveTo>
                <a:cubicBezTo>
                  <a:pt x="682760" y="322298"/>
                  <a:pt x="879684" y="356507"/>
                  <a:pt x="879684" y="398706"/>
                </a:cubicBezTo>
                <a:cubicBezTo>
                  <a:pt x="879684" y="440905"/>
                  <a:pt x="682760" y="475114"/>
                  <a:pt x="439842" y="475114"/>
                </a:cubicBezTo>
                <a:cubicBezTo>
                  <a:pt x="196924" y="475114"/>
                  <a:pt x="0" y="440905"/>
                  <a:pt x="0" y="398706"/>
                </a:cubicBezTo>
                <a:cubicBezTo>
                  <a:pt x="0" y="356507"/>
                  <a:pt x="196924" y="322298"/>
                  <a:pt x="439842" y="322298"/>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40549"/>
                </a:lnTo>
                <a:lnTo>
                  <a:pt x="1106188" y="540549"/>
                </a:lnTo>
                <a:lnTo>
                  <a:pt x="1106188" y="767825"/>
                </a:lnTo>
                <a:lnTo>
                  <a:pt x="879684" y="767825"/>
                </a:lnTo>
                <a:lnTo>
                  <a:pt x="879684" y="12816"/>
                </a:lnTo>
                <a:lnTo>
                  <a:pt x="1106188" y="12816"/>
                </a:lnTo>
                <a:lnTo>
                  <a:pt x="1106188" y="221768"/>
                </a:lnTo>
                <a:lnTo>
                  <a:pt x="9903464" y="221768"/>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New Testament</a:t>
            </a:r>
          </a:p>
        </p:txBody>
      </p:sp>
      <p:sp>
        <p:nvSpPr>
          <p:cNvPr id="5" name="Content Placeholder 2">
            <a:extLst>
              <a:ext uri="{FF2B5EF4-FFF2-40B4-BE49-F238E27FC236}">
                <a16:creationId xmlns:a16="http://schemas.microsoft.com/office/drawing/2014/main" id="{8460EC8D-E4B1-4EBD-91CB-45ED4CACF42A}"/>
              </a:ext>
            </a:extLst>
          </p:cNvPr>
          <p:cNvSpPr>
            <a:spLocks noGrp="1"/>
          </p:cNvSpPr>
          <p:nvPr>
            <p:ph idx="10"/>
          </p:nvPr>
        </p:nvSpPr>
        <p:spPr>
          <a:xfrm>
            <a:off x="1739302" y="3316941"/>
            <a:ext cx="8788599" cy="2867728"/>
          </a:xfrm>
          <a:solidFill>
            <a:schemeClr val="accent1">
              <a:lumMod val="75000"/>
            </a:schemeClr>
          </a:solidFill>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Tree>
    <p:extLst>
      <p:ext uri="{BB962C8B-B14F-4D97-AF65-F5344CB8AC3E}">
        <p14:creationId xmlns:p14="http://schemas.microsoft.com/office/powerpoint/2010/main" val="4266915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DEFD32D-BC35-452F-B0DB-BD4870B4FCFA}"/>
              </a:ext>
            </a:extLst>
          </p:cNvPr>
          <p:cNvGrpSpPr/>
          <p:nvPr/>
        </p:nvGrpSpPr>
        <p:grpSpPr>
          <a:xfrm>
            <a:off x="973860" y="643272"/>
            <a:ext cx="10106865" cy="5304392"/>
            <a:chOff x="973860" y="643272"/>
            <a:chExt cx="10106865" cy="5304392"/>
          </a:xfrm>
        </p:grpSpPr>
        <p:sp>
          <p:nvSpPr>
            <p:cNvPr id="26" name="Rectangle 17">
              <a:extLst>
                <a:ext uri="{FF2B5EF4-FFF2-40B4-BE49-F238E27FC236}">
                  <a16:creationId xmlns:a16="http://schemas.microsoft.com/office/drawing/2014/main" id="{B59B81AB-087A-4D22-8AE3-B511BEF0622C}"/>
                </a:ext>
              </a:extLst>
            </p:cNvPr>
            <p:cNvSpPr/>
            <p:nvPr/>
          </p:nvSpPr>
          <p:spPr>
            <a:xfrm>
              <a:off x="973860" y="643272"/>
              <a:ext cx="10106865"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gradFill>
              <a:gsLst>
                <a:gs pos="74000">
                  <a:srgbClr val="FFC000"/>
                </a:gs>
                <a:gs pos="14000">
                  <a:srgbClr val="FFC000"/>
                </a:gs>
                <a:gs pos="48000">
                  <a:srgbClr val="BFBC42"/>
                </a:gs>
                <a:gs pos="65000">
                  <a:srgbClr val="DCBE3C"/>
                </a:gs>
                <a:gs pos="91000">
                  <a:srgbClr val="FFC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7">
              <a:extLst>
                <a:ext uri="{FF2B5EF4-FFF2-40B4-BE49-F238E27FC236}">
                  <a16:creationId xmlns:a16="http://schemas.microsoft.com/office/drawing/2014/main" id="{41E6AFA4-AD0C-4876-95F0-DD2E9F27CE0F}"/>
                </a:ext>
              </a:extLst>
            </p:cNvPr>
            <p:cNvSpPr/>
            <p:nvPr/>
          </p:nvSpPr>
          <p:spPr>
            <a:xfrm>
              <a:off x="1143553" y="649293"/>
              <a:ext cx="9750670"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E9EBAE40-988C-4D05-A265-0D4BC8D4DFBB}"/>
              </a:ext>
            </a:extLst>
          </p:cNvPr>
          <p:cNvGrpSpPr/>
          <p:nvPr/>
        </p:nvGrpSpPr>
        <p:grpSpPr>
          <a:xfrm>
            <a:off x="782947" y="374468"/>
            <a:ext cx="10488694" cy="640080"/>
            <a:chOff x="782947" y="566928"/>
            <a:chExt cx="10488694" cy="640080"/>
          </a:xfrm>
        </p:grpSpPr>
        <p:grpSp>
          <p:nvGrpSpPr>
            <p:cNvPr id="29" name="Group 28">
              <a:extLst>
                <a:ext uri="{FF2B5EF4-FFF2-40B4-BE49-F238E27FC236}">
                  <a16:creationId xmlns:a16="http://schemas.microsoft.com/office/drawing/2014/main" id="{63B216D4-4A5D-47D1-B442-8E1BE97B5F91}"/>
                </a:ext>
              </a:extLst>
            </p:cNvPr>
            <p:cNvGrpSpPr/>
            <p:nvPr/>
          </p:nvGrpSpPr>
          <p:grpSpPr>
            <a:xfrm>
              <a:off x="1006142" y="566928"/>
              <a:ext cx="10042305" cy="640080"/>
              <a:chOff x="1006142" y="566928"/>
              <a:chExt cx="10042305" cy="640080"/>
            </a:xfrm>
          </p:grpSpPr>
          <p:sp>
            <p:nvSpPr>
              <p:cNvPr id="33" name="Rectangle 3">
                <a:extLst>
                  <a:ext uri="{FF2B5EF4-FFF2-40B4-BE49-F238E27FC236}">
                    <a16:creationId xmlns:a16="http://schemas.microsoft.com/office/drawing/2014/main" id="{A3EFFF64-4E1D-4605-96E1-0DE1BB361EA1}"/>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
                <a:extLst>
                  <a:ext uri="{FF2B5EF4-FFF2-40B4-BE49-F238E27FC236}">
                    <a16:creationId xmlns:a16="http://schemas.microsoft.com/office/drawing/2014/main" id="{4177C544-9CB3-4DF9-B021-A47B64007A40}"/>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DCAD373C-4D47-4575-BEF5-1EAA12A64845}"/>
                </a:ext>
              </a:extLst>
            </p:cNvPr>
            <p:cNvGrpSpPr/>
            <p:nvPr/>
          </p:nvGrpSpPr>
          <p:grpSpPr>
            <a:xfrm>
              <a:off x="782947" y="692112"/>
              <a:ext cx="10488694" cy="389711"/>
              <a:chOff x="1243831" y="2788919"/>
              <a:chExt cx="9644593" cy="698138"/>
            </a:xfrm>
          </p:grpSpPr>
          <p:sp>
            <p:nvSpPr>
              <p:cNvPr id="31" name="Rectangle 3">
                <a:extLst>
                  <a:ext uri="{FF2B5EF4-FFF2-40B4-BE49-F238E27FC236}">
                    <a16:creationId xmlns:a16="http://schemas.microsoft.com/office/drawing/2014/main" id="{6298C55B-B3BA-40B4-B3EF-61FB3466C8DA}"/>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
                <a:extLst>
                  <a:ext uri="{FF2B5EF4-FFF2-40B4-BE49-F238E27FC236}">
                    <a16:creationId xmlns:a16="http://schemas.microsoft.com/office/drawing/2014/main" id="{FA3AFD46-21F3-4DB7-A95D-B3E8A44E9266}"/>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5" name="Group 34">
            <a:extLst>
              <a:ext uri="{FF2B5EF4-FFF2-40B4-BE49-F238E27FC236}">
                <a16:creationId xmlns:a16="http://schemas.microsoft.com/office/drawing/2014/main" id="{D12AAEEB-4FF9-44B0-BEBE-D5FCCA6B4F51}"/>
              </a:ext>
            </a:extLst>
          </p:cNvPr>
          <p:cNvGrpSpPr/>
          <p:nvPr/>
        </p:nvGrpSpPr>
        <p:grpSpPr>
          <a:xfrm>
            <a:off x="806519" y="1044441"/>
            <a:ext cx="10488694" cy="640080"/>
            <a:chOff x="782947" y="566928"/>
            <a:chExt cx="10488694" cy="640080"/>
          </a:xfrm>
        </p:grpSpPr>
        <p:grpSp>
          <p:nvGrpSpPr>
            <p:cNvPr id="36" name="Group 35">
              <a:extLst>
                <a:ext uri="{FF2B5EF4-FFF2-40B4-BE49-F238E27FC236}">
                  <a16:creationId xmlns:a16="http://schemas.microsoft.com/office/drawing/2014/main" id="{179AC61E-1766-4EB5-836C-9B820486D39F}"/>
                </a:ext>
              </a:extLst>
            </p:cNvPr>
            <p:cNvGrpSpPr/>
            <p:nvPr/>
          </p:nvGrpSpPr>
          <p:grpSpPr>
            <a:xfrm>
              <a:off x="1006142" y="566928"/>
              <a:ext cx="10042305" cy="640080"/>
              <a:chOff x="1006142" y="566928"/>
              <a:chExt cx="10042305" cy="640080"/>
            </a:xfrm>
          </p:grpSpPr>
          <p:sp>
            <p:nvSpPr>
              <p:cNvPr id="40" name="Rectangle 3">
                <a:extLst>
                  <a:ext uri="{FF2B5EF4-FFF2-40B4-BE49-F238E27FC236}">
                    <a16:creationId xmlns:a16="http://schemas.microsoft.com/office/drawing/2014/main" id="{8B56E0A0-7CD3-46C9-B760-5FCD211CBF3D}"/>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3">
                <a:extLst>
                  <a:ext uri="{FF2B5EF4-FFF2-40B4-BE49-F238E27FC236}">
                    <a16:creationId xmlns:a16="http://schemas.microsoft.com/office/drawing/2014/main" id="{E5CF2EB7-0965-4CBB-A628-EC0A3482A2D0}"/>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AE917EBC-4294-4FB0-8CED-B476E499F48F}"/>
                </a:ext>
              </a:extLst>
            </p:cNvPr>
            <p:cNvGrpSpPr/>
            <p:nvPr/>
          </p:nvGrpSpPr>
          <p:grpSpPr>
            <a:xfrm>
              <a:off x="782947" y="692112"/>
              <a:ext cx="10488694" cy="389711"/>
              <a:chOff x="1243831" y="2788919"/>
              <a:chExt cx="9644593" cy="698138"/>
            </a:xfrm>
          </p:grpSpPr>
          <p:sp>
            <p:nvSpPr>
              <p:cNvPr id="38" name="Rectangle 3">
                <a:extLst>
                  <a:ext uri="{FF2B5EF4-FFF2-40B4-BE49-F238E27FC236}">
                    <a16:creationId xmlns:a16="http://schemas.microsoft.com/office/drawing/2014/main" id="{21654C09-DBCC-422B-9B48-3FAA60E899A7}"/>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
                <a:extLst>
                  <a:ext uri="{FF2B5EF4-FFF2-40B4-BE49-F238E27FC236}">
                    <a16:creationId xmlns:a16="http://schemas.microsoft.com/office/drawing/2014/main" id="{55AC711F-3ADB-47C3-9958-5CFF38B41961}"/>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2" name="TextBox 41">
            <a:extLst>
              <a:ext uri="{FF2B5EF4-FFF2-40B4-BE49-F238E27FC236}">
                <a16:creationId xmlns:a16="http://schemas.microsoft.com/office/drawing/2014/main" id="{0D329AB6-497C-4F25-AEEF-27A277F45A27}"/>
              </a:ext>
            </a:extLst>
          </p:cNvPr>
          <p:cNvSpPr txBox="1"/>
          <p:nvPr/>
        </p:nvSpPr>
        <p:spPr>
          <a:xfrm>
            <a:off x="1349829" y="1014548"/>
            <a:ext cx="9318171" cy="2677656"/>
          </a:xfrm>
          <a:prstGeom prst="rect">
            <a:avLst/>
          </a:prstGeom>
          <a:noFill/>
        </p:spPr>
        <p:txBody>
          <a:bodyPr wrap="square" rtlCol="0">
            <a:spAutoFit/>
          </a:bodyPr>
          <a:lstStyle/>
          <a:p>
            <a:r>
              <a:rPr lang="en-US" sz="2800" dirty="0">
                <a:latin typeface="Lucida Handwriting" panose="03010101010101010101" pitchFamily="66" charset="0"/>
              </a:rPr>
              <a:t>Ezekiel 14:21 (KJV) </a:t>
            </a:r>
          </a:p>
          <a:p>
            <a:r>
              <a:rPr lang="en-US" sz="2800" dirty="0">
                <a:latin typeface="Lucida Handwriting" panose="03010101010101010101" pitchFamily="66" charset="0"/>
              </a:rPr>
              <a:t>21  For thus saith the Lord GOD; How much more when I send my four sore judgments upon Jerusalem, the sword, and the famine, and the noisome beast, and the pestilence, to cut off from it man and beast? </a:t>
            </a:r>
          </a:p>
        </p:txBody>
      </p:sp>
      <p:sp>
        <p:nvSpPr>
          <p:cNvPr id="43" name="Oval 42">
            <a:extLst>
              <a:ext uri="{FF2B5EF4-FFF2-40B4-BE49-F238E27FC236}">
                <a16:creationId xmlns:a16="http://schemas.microsoft.com/office/drawing/2014/main" id="{8145DF5E-F45A-472D-A39C-974E51141F81}"/>
              </a:ext>
            </a:extLst>
          </p:cNvPr>
          <p:cNvSpPr/>
          <p:nvPr/>
        </p:nvSpPr>
        <p:spPr>
          <a:xfrm>
            <a:off x="11200811"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67B65165-7DA9-4AF9-98C4-B5FDD42E83BD}"/>
              </a:ext>
            </a:extLst>
          </p:cNvPr>
          <p:cNvSpPr/>
          <p:nvPr/>
        </p:nvSpPr>
        <p:spPr>
          <a:xfrm>
            <a:off x="351463"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9602F01F-A05C-4080-B02C-C668333E1706}"/>
              </a:ext>
            </a:extLst>
          </p:cNvPr>
          <p:cNvGrpSpPr/>
          <p:nvPr userDrawn="1"/>
        </p:nvGrpSpPr>
        <p:grpSpPr>
          <a:xfrm>
            <a:off x="973860" y="643272"/>
            <a:ext cx="10106865" cy="5304392"/>
            <a:chOff x="973860" y="643272"/>
            <a:chExt cx="10106865" cy="5304392"/>
          </a:xfrm>
        </p:grpSpPr>
        <p:sp>
          <p:nvSpPr>
            <p:cNvPr id="23" name="Rectangle 17">
              <a:extLst>
                <a:ext uri="{FF2B5EF4-FFF2-40B4-BE49-F238E27FC236}">
                  <a16:creationId xmlns:a16="http://schemas.microsoft.com/office/drawing/2014/main" id="{0B0D6DA5-290D-4A06-837E-D1F3C21E3CA5}"/>
                </a:ext>
              </a:extLst>
            </p:cNvPr>
            <p:cNvSpPr/>
            <p:nvPr/>
          </p:nvSpPr>
          <p:spPr>
            <a:xfrm>
              <a:off x="973860" y="643272"/>
              <a:ext cx="10106865"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gradFill>
              <a:gsLst>
                <a:gs pos="74000">
                  <a:srgbClr val="FFC000"/>
                </a:gs>
                <a:gs pos="14000">
                  <a:srgbClr val="FFC000"/>
                </a:gs>
                <a:gs pos="48000">
                  <a:srgbClr val="BFBC42"/>
                </a:gs>
                <a:gs pos="65000">
                  <a:srgbClr val="DCBE3C"/>
                </a:gs>
                <a:gs pos="91000">
                  <a:srgbClr val="FFC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4" name="Rectangle 17">
              <a:extLst>
                <a:ext uri="{FF2B5EF4-FFF2-40B4-BE49-F238E27FC236}">
                  <a16:creationId xmlns:a16="http://schemas.microsoft.com/office/drawing/2014/main" id="{3654D961-E3FB-428D-A244-1BC7EB20D00F}"/>
                </a:ext>
              </a:extLst>
            </p:cNvPr>
            <p:cNvSpPr/>
            <p:nvPr/>
          </p:nvSpPr>
          <p:spPr>
            <a:xfrm>
              <a:off x="1143553" y="649293"/>
              <a:ext cx="9750670"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id="{84C32B4F-157F-40A9-8C17-EDFCDE4B1BE2}"/>
              </a:ext>
            </a:extLst>
          </p:cNvPr>
          <p:cNvGrpSpPr/>
          <p:nvPr userDrawn="1"/>
        </p:nvGrpSpPr>
        <p:grpSpPr>
          <a:xfrm>
            <a:off x="782947" y="374468"/>
            <a:ext cx="10488694" cy="640080"/>
            <a:chOff x="782947" y="566928"/>
            <a:chExt cx="10488694" cy="640080"/>
          </a:xfrm>
        </p:grpSpPr>
        <p:grpSp>
          <p:nvGrpSpPr>
            <p:cNvPr id="46" name="Group 45">
              <a:extLst>
                <a:ext uri="{FF2B5EF4-FFF2-40B4-BE49-F238E27FC236}">
                  <a16:creationId xmlns:a16="http://schemas.microsoft.com/office/drawing/2014/main" id="{C35D3090-639A-4546-B5BD-805A6674471E}"/>
                </a:ext>
              </a:extLst>
            </p:cNvPr>
            <p:cNvGrpSpPr/>
            <p:nvPr/>
          </p:nvGrpSpPr>
          <p:grpSpPr>
            <a:xfrm>
              <a:off x="1006142" y="566928"/>
              <a:ext cx="10042305" cy="640080"/>
              <a:chOff x="1006142" y="566928"/>
              <a:chExt cx="10042305" cy="640080"/>
            </a:xfrm>
          </p:grpSpPr>
          <p:sp>
            <p:nvSpPr>
              <p:cNvPr id="50" name="Rectangle 3">
                <a:extLst>
                  <a:ext uri="{FF2B5EF4-FFF2-40B4-BE49-F238E27FC236}">
                    <a16:creationId xmlns:a16="http://schemas.microsoft.com/office/drawing/2014/main" id="{33686201-3197-492E-B746-3B92EB504F23}"/>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3">
                <a:extLst>
                  <a:ext uri="{FF2B5EF4-FFF2-40B4-BE49-F238E27FC236}">
                    <a16:creationId xmlns:a16="http://schemas.microsoft.com/office/drawing/2014/main" id="{10754D20-B8A6-405B-AE9B-B66F1B7E505C}"/>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D432CA14-2BB9-4ADB-B07F-644BE13336DD}"/>
                </a:ext>
              </a:extLst>
            </p:cNvPr>
            <p:cNvGrpSpPr/>
            <p:nvPr/>
          </p:nvGrpSpPr>
          <p:grpSpPr>
            <a:xfrm>
              <a:off x="782947" y="692112"/>
              <a:ext cx="10488694" cy="389711"/>
              <a:chOff x="1243831" y="2788919"/>
              <a:chExt cx="9644593" cy="698138"/>
            </a:xfrm>
          </p:grpSpPr>
          <p:sp>
            <p:nvSpPr>
              <p:cNvPr id="48" name="Rectangle 3">
                <a:extLst>
                  <a:ext uri="{FF2B5EF4-FFF2-40B4-BE49-F238E27FC236}">
                    <a16:creationId xmlns:a16="http://schemas.microsoft.com/office/drawing/2014/main" id="{6D79CB7E-3E3E-4D56-96FD-44147DB16747}"/>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3">
                <a:extLst>
                  <a:ext uri="{FF2B5EF4-FFF2-40B4-BE49-F238E27FC236}">
                    <a16:creationId xmlns:a16="http://schemas.microsoft.com/office/drawing/2014/main" id="{0AAF95E5-B084-4BB0-8B72-0FD5A52350B7}"/>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a:extLst>
              <a:ext uri="{FF2B5EF4-FFF2-40B4-BE49-F238E27FC236}">
                <a16:creationId xmlns:a16="http://schemas.microsoft.com/office/drawing/2014/main" id="{9A1E1C3B-D401-4FC4-B424-EBCB19D388F5}"/>
              </a:ext>
            </a:extLst>
          </p:cNvPr>
          <p:cNvGrpSpPr/>
          <p:nvPr userDrawn="1"/>
        </p:nvGrpSpPr>
        <p:grpSpPr>
          <a:xfrm>
            <a:off x="806519" y="1044441"/>
            <a:ext cx="10488694" cy="640080"/>
            <a:chOff x="782947" y="566928"/>
            <a:chExt cx="10488694" cy="640080"/>
          </a:xfrm>
        </p:grpSpPr>
        <p:grpSp>
          <p:nvGrpSpPr>
            <p:cNvPr id="53" name="Group 52">
              <a:extLst>
                <a:ext uri="{FF2B5EF4-FFF2-40B4-BE49-F238E27FC236}">
                  <a16:creationId xmlns:a16="http://schemas.microsoft.com/office/drawing/2014/main" id="{59158DB0-D458-4570-8C5A-65D648C410E2}"/>
                </a:ext>
              </a:extLst>
            </p:cNvPr>
            <p:cNvGrpSpPr/>
            <p:nvPr/>
          </p:nvGrpSpPr>
          <p:grpSpPr>
            <a:xfrm>
              <a:off x="1006142" y="566928"/>
              <a:ext cx="10042305" cy="640080"/>
              <a:chOff x="1006142" y="566928"/>
              <a:chExt cx="10042305" cy="640080"/>
            </a:xfrm>
          </p:grpSpPr>
          <p:sp>
            <p:nvSpPr>
              <p:cNvPr id="57" name="Rectangle 3">
                <a:extLst>
                  <a:ext uri="{FF2B5EF4-FFF2-40B4-BE49-F238E27FC236}">
                    <a16:creationId xmlns:a16="http://schemas.microsoft.com/office/drawing/2014/main" id="{3893D43B-59CF-4F6C-8723-D12DFCED416A}"/>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3">
                <a:extLst>
                  <a:ext uri="{FF2B5EF4-FFF2-40B4-BE49-F238E27FC236}">
                    <a16:creationId xmlns:a16="http://schemas.microsoft.com/office/drawing/2014/main" id="{903179A4-8F24-4E76-98B3-179185146362}"/>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65AF9255-1C02-4E61-864E-5FFACCCD870F}"/>
                </a:ext>
              </a:extLst>
            </p:cNvPr>
            <p:cNvGrpSpPr/>
            <p:nvPr/>
          </p:nvGrpSpPr>
          <p:grpSpPr>
            <a:xfrm>
              <a:off x="782947" y="692112"/>
              <a:ext cx="10488694" cy="389711"/>
              <a:chOff x="1243831" y="2788919"/>
              <a:chExt cx="9644593" cy="698138"/>
            </a:xfrm>
          </p:grpSpPr>
          <p:sp>
            <p:nvSpPr>
              <p:cNvPr id="55" name="Rectangle 3">
                <a:extLst>
                  <a:ext uri="{FF2B5EF4-FFF2-40B4-BE49-F238E27FC236}">
                    <a16:creationId xmlns:a16="http://schemas.microsoft.com/office/drawing/2014/main" id="{D5EB8208-5143-4460-943F-B2B38C8913CD}"/>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3">
                <a:extLst>
                  <a:ext uri="{FF2B5EF4-FFF2-40B4-BE49-F238E27FC236}">
                    <a16:creationId xmlns:a16="http://schemas.microsoft.com/office/drawing/2014/main" id="{97BE8489-2AB1-4146-AE0F-0C7167106643}"/>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Oval 59">
            <a:extLst>
              <a:ext uri="{FF2B5EF4-FFF2-40B4-BE49-F238E27FC236}">
                <a16:creationId xmlns:a16="http://schemas.microsoft.com/office/drawing/2014/main" id="{FA312CF6-0569-4A8A-810C-BC97F9E3C4B4}"/>
              </a:ext>
            </a:extLst>
          </p:cNvPr>
          <p:cNvSpPr/>
          <p:nvPr userDrawn="1"/>
        </p:nvSpPr>
        <p:spPr>
          <a:xfrm>
            <a:off x="11200811"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EC545154-23C7-4DEE-86FE-E843F84D5CE4}"/>
              </a:ext>
            </a:extLst>
          </p:cNvPr>
          <p:cNvSpPr/>
          <p:nvPr userDrawn="1"/>
        </p:nvSpPr>
        <p:spPr>
          <a:xfrm>
            <a:off x="351463"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685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3000"/>
                                        <p:tgtEl>
                                          <p:spTgt spid="2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up)">
                                      <p:cBhvr>
                                        <p:cTn id="10" dur="3000"/>
                                        <p:tgtEl>
                                          <p:spTgt spid="42"/>
                                        </p:tgtEl>
                                      </p:cBhvr>
                                    </p:animEffect>
                                  </p:childTnLst>
                                </p:cTn>
                              </p:par>
                              <p:par>
                                <p:cTn id="11" presetID="42" presetClass="path" presetSubtype="0" accel="50000" decel="50000" fill="hold" nodeType="withEffect">
                                  <p:stCondLst>
                                    <p:cond delay="0"/>
                                  </p:stCondLst>
                                  <p:childTnLst>
                                    <p:animMotion origin="layout" path="M -3.95833E-6 -2.59259E-6 L -3.95833E-6 0.67894 " pathEditMode="relative" rAng="0" ptsTypes="AA">
                                      <p:cBhvr>
                                        <p:cTn id="12" dur="3000" fill="hold"/>
                                        <p:tgtEl>
                                          <p:spTgt spid="35"/>
                                        </p:tgtEl>
                                        <p:attrNameLst>
                                          <p:attrName>ppt_x</p:attrName>
                                          <p:attrName>ppt_y</p:attrName>
                                        </p:attrNameLst>
                                      </p:cBhvr>
                                      <p:rCtr x="0" y="33935"/>
                                    </p:animMotion>
                                  </p:childTnLst>
                                </p:cTn>
                              </p:par>
                              <p:par>
                                <p:cTn id="13" presetID="22"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3000"/>
                                        <p:tgtEl>
                                          <p:spTgt spid="22"/>
                                        </p:tgtEl>
                                      </p:cBhvr>
                                    </p:animEffect>
                                  </p:childTnLst>
                                </p:cTn>
                              </p:par>
                              <p:par>
                                <p:cTn id="16" presetID="42" presetClass="path" presetSubtype="0" accel="50000" decel="50000" fill="hold" nodeType="withEffect">
                                  <p:stCondLst>
                                    <p:cond delay="0"/>
                                  </p:stCondLst>
                                  <p:childTnLst>
                                    <p:animMotion origin="layout" path="M -3.95833E-6 -2.59259E-6 L -3.95833E-6 0.67894 " pathEditMode="relative" rAng="0" ptsTypes="AA">
                                      <p:cBhvr>
                                        <p:cTn id="17" dur="3000" fill="hold"/>
                                        <p:tgtEl>
                                          <p:spTgt spid="52"/>
                                        </p:tgtEl>
                                        <p:attrNameLst>
                                          <p:attrName>ppt_x</p:attrName>
                                          <p:attrName>ppt_y</p:attrName>
                                        </p:attrNameLst>
                                      </p:cBhvr>
                                      <p:rCtr x="0" y="3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62092-96EC-44D9-8604-584147C1205A}"/>
              </a:ext>
            </a:extLst>
          </p:cNvPr>
          <p:cNvSpPr>
            <a:spLocks noGrp="1"/>
          </p:cNvSpPr>
          <p:nvPr>
            <p:ph type="title" hasCustomPrompt="1"/>
          </p:nvPr>
        </p:nvSpPr>
        <p:spPr>
          <a:xfrm>
            <a:off x="838200" y="320675"/>
            <a:ext cx="10515600" cy="1325563"/>
          </a:xfrm>
        </p:spPr>
        <p:txBody>
          <a:bodyPr/>
          <a:lstStyle>
            <a:lvl1pPr algn="l">
              <a:defRPr b="1">
                <a:solidFill>
                  <a:srgbClr val="FFFF00"/>
                </a:solidFill>
                <a:latin typeface="Arial Rounded MT Bold" panose="020F07040305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C6A6A5C-0824-44B0-9D5C-84A842980A26}"/>
              </a:ext>
            </a:extLst>
          </p:cNvPr>
          <p:cNvSpPr>
            <a:spLocks noGrp="1"/>
          </p:cNvSpPr>
          <p:nvPr>
            <p:ph idx="1"/>
          </p:nvPr>
        </p:nvSpPr>
        <p:spPr>
          <a:xfrm>
            <a:off x="838200" y="1888378"/>
            <a:ext cx="10515600" cy="4351338"/>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vl6pPr>
              <a:defRPr>
                <a:solidFill>
                  <a:schemeClr val="bg1"/>
                </a:solidFill>
              </a:defRPr>
            </a:lvl6pPr>
            <a:lvl7pPr>
              <a:defRPr>
                <a:solidFill>
                  <a:schemeClr val="bg1"/>
                </a:solidFill>
              </a:defRPr>
            </a:lvl7pPr>
            <a:lvl8pPr>
              <a:defRPr>
                <a:solidFill>
                  <a:schemeClr val="bg1"/>
                </a:solidFill>
              </a:defRPr>
            </a:lvl8pPr>
            <a:lvl9pPr marL="3943350" indent="-285750">
              <a:buFont typeface="Arial" panose="020B0604020202020204" pitchFamily="34" charset="0"/>
              <a:buChar cha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611619-40B2-43C2-996A-00AFEDAA54A7}"/>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11/21/2020</a:t>
            </a:fld>
            <a:endParaRPr lang="en-US" dirty="0"/>
          </a:p>
        </p:txBody>
      </p:sp>
      <p:sp>
        <p:nvSpPr>
          <p:cNvPr id="5" name="Footer Placeholder 4">
            <a:extLst>
              <a:ext uri="{FF2B5EF4-FFF2-40B4-BE49-F238E27FC236}">
                <a16:creationId xmlns:a16="http://schemas.microsoft.com/office/drawing/2014/main" id="{EF6D6727-C4CF-4923-8926-6FCC3F8F10A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6971132-BFF8-4CF9-B45E-9F4CC2DD7B0B}"/>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1479220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3" y="766597"/>
            <a:ext cx="8788599" cy="5390242"/>
          </a:xfrm>
          <a:solidFill>
            <a:schemeClr val="accent2">
              <a:lumMod val="60000"/>
              <a:lumOff val="40000"/>
            </a:schemeClr>
          </a:solidFill>
        </p:spPr>
        <p:txBody>
          <a:bodyPr/>
          <a:lstStyle>
            <a:lvl1pPr marL="0" indent="0">
              <a:buNone/>
              <a:defRPr sz="3200">
                <a:solidFill>
                  <a:schemeClr val="tx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4" name="Rectangle 3">
            <a:extLst>
              <a:ext uri="{FF2B5EF4-FFF2-40B4-BE49-F238E27FC236}">
                <a16:creationId xmlns:a16="http://schemas.microsoft.com/office/drawing/2014/main" id="{F628D72F-5526-406F-93BF-CDDCEB3C0C50}"/>
              </a:ext>
            </a:extLst>
          </p:cNvPr>
          <p:cNvSpPr/>
          <p:nvPr/>
        </p:nvSpPr>
        <p:spPr>
          <a:xfrm>
            <a:off x="1730624" y="447816"/>
            <a:ext cx="8797278" cy="318781"/>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Old Testament</a:t>
            </a:r>
          </a:p>
        </p:txBody>
      </p:sp>
      <p:sp>
        <p:nvSpPr>
          <p:cNvPr id="5" name="Rectangle 4">
            <a:extLst>
              <a:ext uri="{FF2B5EF4-FFF2-40B4-BE49-F238E27FC236}">
                <a16:creationId xmlns:a16="http://schemas.microsoft.com/office/drawing/2014/main" id="{52AA9956-A218-44E1-AF11-921007EF9FD6}"/>
              </a:ext>
            </a:extLst>
          </p:cNvPr>
          <p:cNvSpPr/>
          <p:nvPr/>
        </p:nvSpPr>
        <p:spPr>
          <a:xfrm>
            <a:off x="1504121" y="238864"/>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655FEC5-08B5-4FAF-B012-FA2027E51D66}"/>
              </a:ext>
            </a:extLst>
          </p:cNvPr>
          <p:cNvSpPr/>
          <p:nvPr/>
        </p:nvSpPr>
        <p:spPr>
          <a:xfrm>
            <a:off x="624437" y="548346"/>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60721AD-7BDD-49E7-91FD-451791BA46E0}"/>
              </a:ext>
            </a:extLst>
          </p:cNvPr>
          <p:cNvPicPr>
            <a:picLocks noChangeAspect="1"/>
          </p:cNvPicPr>
          <p:nvPr/>
        </p:nvPicPr>
        <p:blipFill>
          <a:blip r:embed="rId2"/>
          <a:stretch>
            <a:fillRect/>
          </a:stretch>
        </p:blipFill>
        <p:spPr>
          <a:xfrm rot="10800000">
            <a:off x="10536581" y="223123"/>
            <a:ext cx="1140051" cy="768163"/>
          </a:xfrm>
          <a:prstGeom prst="rect">
            <a:avLst/>
          </a:prstGeom>
        </p:spPr>
      </p:pic>
      <p:grpSp>
        <p:nvGrpSpPr>
          <p:cNvPr id="2" name="Group 1">
            <a:extLst>
              <a:ext uri="{FF2B5EF4-FFF2-40B4-BE49-F238E27FC236}">
                <a16:creationId xmlns:a16="http://schemas.microsoft.com/office/drawing/2014/main" id="{D14F3571-1B5A-464D-BE53-9F9D5AA93AD3}"/>
              </a:ext>
            </a:extLst>
          </p:cNvPr>
          <p:cNvGrpSpPr/>
          <p:nvPr/>
        </p:nvGrpSpPr>
        <p:grpSpPr>
          <a:xfrm>
            <a:off x="603165" y="634567"/>
            <a:ext cx="11052195" cy="770750"/>
            <a:chOff x="624437" y="5932146"/>
            <a:chExt cx="11052195" cy="770750"/>
          </a:xfrm>
        </p:grpSpPr>
        <p:sp>
          <p:nvSpPr>
            <p:cNvPr id="12" name="Rectangle 11">
              <a:extLst>
                <a:ext uri="{FF2B5EF4-FFF2-40B4-BE49-F238E27FC236}">
                  <a16:creationId xmlns:a16="http://schemas.microsoft.com/office/drawing/2014/main" id="{9140C050-238D-4D0B-A088-1F9C907437D0}"/>
                </a:ext>
              </a:extLst>
            </p:cNvPr>
            <p:cNvSpPr/>
            <p:nvPr/>
          </p:nvSpPr>
          <p:spPr>
            <a:xfrm>
              <a:off x="1730624" y="6156839"/>
              <a:ext cx="8797278" cy="318781"/>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71F9009F-81AE-40F5-891D-0FB0079FB814}"/>
                </a:ext>
              </a:extLst>
            </p:cNvPr>
            <p:cNvSpPr/>
            <p:nvPr/>
          </p:nvSpPr>
          <p:spPr>
            <a:xfrm>
              <a:off x="1504121" y="5947887"/>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AF66372-BF9A-40EE-932A-5877D397BDB2}"/>
                </a:ext>
              </a:extLst>
            </p:cNvPr>
            <p:cNvSpPr/>
            <p:nvPr/>
          </p:nvSpPr>
          <p:spPr>
            <a:xfrm>
              <a:off x="624437" y="6257369"/>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4182F33-A5A1-4D92-ADDA-FEB1527BCBAC}"/>
                </a:ext>
              </a:extLst>
            </p:cNvPr>
            <p:cNvPicPr>
              <a:picLocks noChangeAspect="1"/>
            </p:cNvPicPr>
            <p:nvPr/>
          </p:nvPicPr>
          <p:blipFill>
            <a:blip r:embed="rId2"/>
            <a:stretch>
              <a:fillRect/>
            </a:stretch>
          </p:blipFill>
          <p:spPr>
            <a:xfrm rot="10800000">
              <a:off x="10536581" y="5932146"/>
              <a:ext cx="1140051" cy="768163"/>
            </a:xfrm>
            <a:prstGeom prst="rect">
              <a:avLst/>
            </a:prstGeom>
          </p:spPr>
        </p:pic>
      </p:grpSp>
    </p:spTree>
    <p:extLst>
      <p:ext uri="{BB962C8B-B14F-4D97-AF65-F5344CB8AC3E}">
        <p14:creationId xmlns:p14="http://schemas.microsoft.com/office/powerpoint/2010/main" val="405688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30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3000"/>
                                        <p:tgtEl>
                                          <p:spTgt spid="3">
                                            <p:txEl>
                                              <p:pRg st="0" end="0"/>
                                            </p:txEl>
                                          </p:spTgt>
                                        </p:tgtEl>
                                      </p:cBhvr>
                                    </p:animEffect>
                                  </p:childTnLst>
                                </p:cTn>
                              </p:par>
                              <p:par>
                                <p:cTn id="11" presetID="42" presetClass="path" presetSubtype="0" accel="50000" decel="50000" fill="hold" nodeType="withEffect">
                                  <p:stCondLst>
                                    <p:cond delay="0"/>
                                  </p:stCondLst>
                                  <p:childTnLst>
                                    <p:animMotion origin="layout" path="M -4.375E-6 -1.11111E-6 L -4.375E-6 0.74908 " pathEditMode="relative" rAng="0" ptsTypes="AA">
                                      <p:cBhvr>
                                        <p:cTn id="12" dur="3000" fill="hold"/>
                                        <p:tgtEl>
                                          <p:spTgt spid="2"/>
                                        </p:tgtEl>
                                        <p:attrNameLst>
                                          <p:attrName>ppt_x</p:attrName>
                                          <p:attrName>ppt_y</p:attrName>
                                        </p:attrNameLst>
                                      </p:cBhvr>
                                      <p:rCtr x="0" y="37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tmplLst>
          <p:tmpl>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3000"/>
                        <p:tgtEl>
                          <p:spTgt spid="3"/>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3000"/>
                        <p:tgtEl>
                          <p:spTgt spid="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_Custom Layout">
    <p:bg>
      <p:bgPr>
        <a:solidFill>
          <a:srgbClr val="7030A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1961804"/>
            <a:ext cx="8788599" cy="4195035"/>
          </a:xfrm>
          <a:solidFill>
            <a:schemeClr val="accent2">
              <a:lumMod val="60000"/>
              <a:lumOff val="40000"/>
            </a:schemeClr>
          </a:solidFill>
        </p:spPr>
        <p:txBody>
          <a:bodyPr/>
          <a:lstStyle>
            <a:lvl1pPr marL="0" indent="0">
              <a:buNone/>
              <a:defRPr sz="3200">
                <a:solidFill>
                  <a:schemeClr val="tx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grpSp>
        <p:nvGrpSpPr>
          <p:cNvPr id="2" name="Group 1">
            <a:extLst>
              <a:ext uri="{FF2B5EF4-FFF2-40B4-BE49-F238E27FC236}">
                <a16:creationId xmlns:a16="http://schemas.microsoft.com/office/drawing/2014/main" id="{1B2558FC-FA95-4A36-BD3A-95881B25917E}"/>
              </a:ext>
            </a:extLst>
          </p:cNvPr>
          <p:cNvGrpSpPr/>
          <p:nvPr/>
        </p:nvGrpSpPr>
        <p:grpSpPr>
          <a:xfrm>
            <a:off x="624437" y="5932146"/>
            <a:ext cx="11052195" cy="770750"/>
            <a:chOff x="624437" y="5932146"/>
            <a:chExt cx="11052195" cy="770750"/>
          </a:xfrm>
        </p:grpSpPr>
        <p:sp>
          <p:nvSpPr>
            <p:cNvPr id="12" name="Rectangle 11">
              <a:extLst>
                <a:ext uri="{FF2B5EF4-FFF2-40B4-BE49-F238E27FC236}">
                  <a16:creationId xmlns:a16="http://schemas.microsoft.com/office/drawing/2014/main" id="{9140C050-238D-4D0B-A088-1F9C907437D0}"/>
                </a:ext>
              </a:extLst>
            </p:cNvPr>
            <p:cNvSpPr/>
            <p:nvPr/>
          </p:nvSpPr>
          <p:spPr>
            <a:xfrm>
              <a:off x="1739303" y="6020705"/>
              <a:ext cx="8797278" cy="527733"/>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71F9009F-81AE-40F5-891D-0FB0079FB814}"/>
                </a:ext>
              </a:extLst>
            </p:cNvPr>
            <p:cNvSpPr/>
            <p:nvPr/>
          </p:nvSpPr>
          <p:spPr>
            <a:xfrm>
              <a:off x="1504121" y="5947887"/>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AF66372-BF9A-40EE-932A-5877D397BDB2}"/>
                </a:ext>
              </a:extLst>
            </p:cNvPr>
            <p:cNvSpPr/>
            <p:nvPr/>
          </p:nvSpPr>
          <p:spPr>
            <a:xfrm>
              <a:off x="624437" y="6257369"/>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4182F33-A5A1-4D92-ADDA-FEB1527BCBAC}"/>
                </a:ext>
              </a:extLst>
            </p:cNvPr>
            <p:cNvPicPr>
              <a:picLocks noChangeAspect="1"/>
            </p:cNvPicPr>
            <p:nvPr/>
          </p:nvPicPr>
          <p:blipFill>
            <a:blip r:embed="rId2"/>
            <a:stretch>
              <a:fillRect/>
            </a:stretch>
          </p:blipFill>
          <p:spPr>
            <a:xfrm rot="10800000">
              <a:off x="10536581" y="5932146"/>
              <a:ext cx="1140051" cy="768163"/>
            </a:xfrm>
            <a:prstGeom prst="rect">
              <a:avLst/>
            </a:prstGeom>
          </p:spPr>
        </p:pic>
      </p:grpSp>
      <p:sp>
        <p:nvSpPr>
          <p:cNvPr id="17" name="Freeform: Shape 16">
            <a:extLst>
              <a:ext uri="{FF2B5EF4-FFF2-40B4-BE49-F238E27FC236}">
                <a16:creationId xmlns:a16="http://schemas.microsoft.com/office/drawing/2014/main" id="{B2FB49DA-0260-4228-A8BE-1675BD3FEBD3}"/>
              </a:ext>
            </a:extLst>
          </p:cNvPr>
          <p:cNvSpPr/>
          <p:nvPr/>
        </p:nvSpPr>
        <p:spPr>
          <a:xfrm>
            <a:off x="630885" y="1410433"/>
            <a:ext cx="10996756" cy="973537"/>
          </a:xfrm>
          <a:custGeom>
            <a:avLst/>
            <a:gdLst>
              <a:gd name="connsiteX0" fmla="*/ 439842 w 10996756"/>
              <a:gd name="connsiteY0" fmla="*/ 309482 h 768164"/>
              <a:gd name="connsiteX1" fmla="*/ 845119 w 10996756"/>
              <a:gd name="connsiteY1" fmla="*/ 356149 h 768164"/>
              <a:gd name="connsiteX2" fmla="*/ 879684 w 10996756"/>
              <a:gd name="connsiteY2" fmla="*/ 385890 h 768164"/>
              <a:gd name="connsiteX3" fmla="*/ 845119 w 10996756"/>
              <a:gd name="connsiteY3" fmla="*/ 415631 h 768164"/>
              <a:gd name="connsiteX4" fmla="*/ 439842 w 10996756"/>
              <a:gd name="connsiteY4" fmla="*/ 462298 h 768164"/>
              <a:gd name="connsiteX5" fmla="*/ 0 w 10996756"/>
              <a:gd name="connsiteY5" fmla="*/ 385890 h 768164"/>
              <a:gd name="connsiteX6" fmla="*/ 439842 w 10996756"/>
              <a:gd name="connsiteY6" fmla="*/ 309482 h 768164"/>
              <a:gd name="connsiteX7" fmla="*/ 10539556 w 10996756"/>
              <a:gd name="connsiteY7" fmla="*/ 303071 h 768164"/>
              <a:gd name="connsiteX8" fmla="*/ 10996756 w 10996756"/>
              <a:gd name="connsiteY8" fmla="*/ 384082 h 768164"/>
              <a:gd name="connsiteX9" fmla="*/ 10539556 w 10996756"/>
              <a:gd name="connsiteY9" fmla="*/ 465093 h 768164"/>
              <a:gd name="connsiteX10" fmla="*/ 10082356 w 10996756"/>
              <a:gd name="connsiteY10" fmla="*/ 384082 h 768164"/>
              <a:gd name="connsiteX11" fmla="*/ 10539556 w 10996756"/>
              <a:gd name="connsiteY11" fmla="*/ 303071 h 768164"/>
              <a:gd name="connsiteX12" fmla="*/ 879684 w 10996756"/>
              <a:gd name="connsiteY12" fmla="*/ 0 h 768164"/>
              <a:gd name="connsiteX13" fmla="*/ 1106187 w 10996756"/>
              <a:gd name="connsiteY13" fmla="*/ 0 h 768164"/>
              <a:gd name="connsiteX14" fmla="*/ 1106187 w 10996756"/>
              <a:gd name="connsiteY14" fmla="*/ 755009 h 768164"/>
              <a:gd name="connsiteX15" fmla="*/ 879684 w 10996756"/>
              <a:gd name="connsiteY15" fmla="*/ 755009 h 768164"/>
              <a:gd name="connsiteX16" fmla="*/ 879684 w 10996756"/>
              <a:gd name="connsiteY16" fmla="*/ 385890 h 768164"/>
              <a:gd name="connsiteX17" fmla="*/ 9933280 w 10996756"/>
              <a:gd name="connsiteY17" fmla="*/ 0 h 768164"/>
              <a:gd name="connsiteX18" fmla="*/ 10082356 w 10996756"/>
              <a:gd name="connsiteY18" fmla="*/ 0 h 768164"/>
              <a:gd name="connsiteX19" fmla="*/ 10082356 w 10996756"/>
              <a:gd name="connsiteY19" fmla="*/ 384082 h 768164"/>
              <a:gd name="connsiteX20" fmla="*/ 10082356 w 10996756"/>
              <a:gd name="connsiteY20" fmla="*/ 738348 h 768164"/>
              <a:gd name="connsiteX21" fmla="*/ 10052540 w 10996756"/>
              <a:gd name="connsiteY21" fmla="*/ 768164 h 768164"/>
              <a:gd name="connsiteX22" fmla="*/ 9903464 w 10996756"/>
              <a:gd name="connsiteY22" fmla="*/ 768164 h 768164"/>
              <a:gd name="connsiteX23" fmla="*/ 9903464 w 10996756"/>
              <a:gd name="connsiteY23" fmla="*/ 545279 h 768164"/>
              <a:gd name="connsiteX24" fmla="*/ 1114865 w 10996756"/>
              <a:gd name="connsiteY24" fmla="*/ 545279 h 768164"/>
              <a:gd name="connsiteX25" fmla="*/ 1114865 w 10996756"/>
              <a:gd name="connsiteY25" fmla="*/ 226498 h 768164"/>
              <a:gd name="connsiteX26" fmla="*/ 9903464 w 10996756"/>
              <a:gd name="connsiteY26" fmla="*/ 226498 h 768164"/>
              <a:gd name="connsiteX27" fmla="*/ 9903464 w 10996756"/>
              <a:gd name="connsiteY27" fmla="*/ 29816 h 768164"/>
              <a:gd name="connsiteX28" fmla="*/ 9933280 w 10996756"/>
              <a:gd name="connsiteY28" fmla="*/ 0 h 76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96756" h="768164">
                <a:moveTo>
                  <a:pt x="439842" y="309482"/>
                </a:moveTo>
                <a:cubicBezTo>
                  <a:pt x="622031" y="309482"/>
                  <a:pt x="778348" y="328725"/>
                  <a:pt x="845119" y="356149"/>
                </a:cubicBezTo>
                <a:lnTo>
                  <a:pt x="879684" y="385890"/>
                </a:lnTo>
                <a:lnTo>
                  <a:pt x="845119" y="415631"/>
                </a:lnTo>
                <a:cubicBezTo>
                  <a:pt x="778348" y="443055"/>
                  <a:pt x="622031" y="462298"/>
                  <a:pt x="439842" y="462298"/>
                </a:cubicBezTo>
                <a:cubicBezTo>
                  <a:pt x="196924" y="462298"/>
                  <a:pt x="0" y="428089"/>
                  <a:pt x="0" y="385890"/>
                </a:cubicBezTo>
                <a:cubicBezTo>
                  <a:pt x="0" y="343691"/>
                  <a:pt x="196924" y="309482"/>
                  <a:pt x="439842" y="309482"/>
                </a:cubicBezTo>
                <a:close/>
                <a:moveTo>
                  <a:pt x="10539556" y="303071"/>
                </a:moveTo>
                <a:cubicBezTo>
                  <a:pt x="10792061" y="303071"/>
                  <a:pt x="10996756" y="339341"/>
                  <a:pt x="10996756" y="384082"/>
                </a:cubicBezTo>
                <a:cubicBezTo>
                  <a:pt x="10996756" y="428823"/>
                  <a:pt x="10792061" y="465093"/>
                  <a:pt x="10539556" y="465093"/>
                </a:cubicBezTo>
                <a:cubicBezTo>
                  <a:pt x="10287051" y="465093"/>
                  <a:pt x="10082356" y="428823"/>
                  <a:pt x="10082356" y="384082"/>
                </a:cubicBezTo>
                <a:cubicBezTo>
                  <a:pt x="10082356" y="339341"/>
                  <a:pt x="10287051" y="303071"/>
                  <a:pt x="10539556" y="303071"/>
                </a:cubicBezTo>
                <a:close/>
                <a:moveTo>
                  <a:pt x="879684" y="0"/>
                </a:moveTo>
                <a:lnTo>
                  <a:pt x="1106187" y="0"/>
                </a:lnTo>
                <a:lnTo>
                  <a:pt x="1106187" y="755009"/>
                </a:lnTo>
                <a:lnTo>
                  <a:pt x="879684" y="755009"/>
                </a:lnTo>
                <a:lnTo>
                  <a:pt x="879684" y="385890"/>
                </a:lnTo>
                <a:close/>
                <a:moveTo>
                  <a:pt x="9933280" y="0"/>
                </a:moveTo>
                <a:lnTo>
                  <a:pt x="10082356" y="0"/>
                </a:lnTo>
                <a:lnTo>
                  <a:pt x="10082356" y="384082"/>
                </a:lnTo>
                <a:lnTo>
                  <a:pt x="10082356" y="738348"/>
                </a:lnTo>
                <a:cubicBezTo>
                  <a:pt x="10082356" y="754815"/>
                  <a:pt x="10069007" y="768164"/>
                  <a:pt x="10052540" y="768164"/>
                </a:cubicBezTo>
                <a:lnTo>
                  <a:pt x="9903464" y="768164"/>
                </a:lnTo>
                <a:lnTo>
                  <a:pt x="9903464" y="545279"/>
                </a:lnTo>
                <a:lnTo>
                  <a:pt x="1114865" y="545279"/>
                </a:lnTo>
                <a:lnTo>
                  <a:pt x="1114865" y="226498"/>
                </a:lnTo>
                <a:lnTo>
                  <a:pt x="9903464" y="226498"/>
                </a:lnTo>
                <a:lnTo>
                  <a:pt x="9903464" y="29816"/>
                </a:lnTo>
                <a:cubicBezTo>
                  <a:pt x="9903464" y="13349"/>
                  <a:pt x="9916813" y="0"/>
                  <a:pt x="9933280" y="0"/>
                </a:cubicBezTo>
                <a:close/>
              </a:path>
            </a:pathLst>
          </a:custGeom>
          <a:gradFill flip="none" rotWithShape="1">
            <a:gsLst>
              <a:gs pos="0">
                <a:schemeClr val="accent2">
                  <a:lumMod val="40000"/>
                  <a:lumOff val="60000"/>
                </a:schemeClr>
              </a:gs>
              <a:gs pos="32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b="1" dirty="0">
                <a:solidFill>
                  <a:schemeClr val="tx1"/>
                </a:solidFill>
              </a:rPr>
              <a:t>Old Testament</a:t>
            </a:r>
          </a:p>
        </p:txBody>
      </p:sp>
      <p:sp>
        <p:nvSpPr>
          <p:cNvPr id="18" name="Title 1">
            <a:extLst>
              <a:ext uri="{FF2B5EF4-FFF2-40B4-BE49-F238E27FC236}">
                <a16:creationId xmlns:a16="http://schemas.microsoft.com/office/drawing/2014/main" id="{C8A56E29-64AE-4A11-803D-4355D7FD9537}"/>
              </a:ext>
            </a:extLst>
          </p:cNvPr>
          <p:cNvSpPr>
            <a:spLocks noGrp="1"/>
          </p:cNvSpPr>
          <p:nvPr>
            <p:ph type="title" hasCustomPrompt="1"/>
          </p:nvPr>
        </p:nvSpPr>
        <p:spPr>
          <a:xfrm>
            <a:off x="337" y="309562"/>
            <a:ext cx="10515600" cy="1325563"/>
          </a:xfrm>
        </p:spPr>
        <p:txBody>
          <a:bodyPr/>
          <a:lstStyle>
            <a:lvl1pPr algn="l">
              <a:defRPr sz="4200"/>
            </a:lvl1pPr>
          </a:lstStyle>
          <a:p>
            <a:r>
              <a:rPr lang="en-US" dirty="0"/>
              <a:t>Click To Edit Master Title Style</a:t>
            </a:r>
          </a:p>
        </p:txBody>
      </p:sp>
    </p:spTree>
    <p:extLst>
      <p:ext uri="{BB962C8B-B14F-4D97-AF65-F5344CB8AC3E}">
        <p14:creationId xmlns:p14="http://schemas.microsoft.com/office/powerpoint/2010/main" val="19067825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30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3000"/>
                        <p:tgtEl>
                          <p:spTgt spid="3"/>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3000"/>
                        <p:tgtEl>
                          <p:spTgt spid="3"/>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766597"/>
            <a:ext cx="8788599" cy="2475367"/>
          </a:xfrm>
          <a:solidFill>
            <a:schemeClr val="accent2">
              <a:lumMod val="60000"/>
              <a:lumOff val="40000"/>
            </a:schemeClr>
          </a:solidFill>
        </p:spPr>
        <p:txBody>
          <a:bodyPr/>
          <a:lstStyle>
            <a:lvl1pPr marL="0" indent="0">
              <a:buNone/>
              <a:defRPr sz="3200">
                <a:solidFill>
                  <a:schemeClr val="tx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4" name="Rectangle 3">
            <a:extLst>
              <a:ext uri="{FF2B5EF4-FFF2-40B4-BE49-F238E27FC236}">
                <a16:creationId xmlns:a16="http://schemas.microsoft.com/office/drawing/2014/main" id="{F628D72F-5526-406F-93BF-CDDCEB3C0C50}"/>
              </a:ext>
            </a:extLst>
          </p:cNvPr>
          <p:cNvSpPr/>
          <p:nvPr/>
        </p:nvSpPr>
        <p:spPr>
          <a:xfrm>
            <a:off x="1730624" y="447816"/>
            <a:ext cx="8797278" cy="318781"/>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ea typeface="Verdana" panose="020B0604030504040204" pitchFamily="34" charset="0"/>
              </a:rPr>
              <a:t>Old Testament</a:t>
            </a:r>
          </a:p>
        </p:txBody>
      </p:sp>
      <p:sp>
        <p:nvSpPr>
          <p:cNvPr id="5" name="Rectangle 4">
            <a:extLst>
              <a:ext uri="{FF2B5EF4-FFF2-40B4-BE49-F238E27FC236}">
                <a16:creationId xmlns:a16="http://schemas.microsoft.com/office/drawing/2014/main" id="{52AA9956-A218-44E1-AF11-921007EF9FD6}"/>
              </a:ext>
            </a:extLst>
          </p:cNvPr>
          <p:cNvSpPr/>
          <p:nvPr/>
        </p:nvSpPr>
        <p:spPr>
          <a:xfrm>
            <a:off x="1504121" y="238864"/>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655FEC5-08B5-4FAF-B012-FA2027E51D66}"/>
              </a:ext>
            </a:extLst>
          </p:cNvPr>
          <p:cNvSpPr/>
          <p:nvPr/>
        </p:nvSpPr>
        <p:spPr>
          <a:xfrm>
            <a:off x="624437" y="548346"/>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60721AD-7BDD-49E7-91FD-451791BA46E0}"/>
              </a:ext>
            </a:extLst>
          </p:cNvPr>
          <p:cNvPicPr>
            <a:picLocks noChangeAspect="1"/>
          </p:cNvPicPr>
          <p:nvPr/>
        </p:nvPicPr>
        <p:blipFill>
          <a:blip r:embed="rId2"/>
          <a:stretch>
            <a:fillRect/>
          </a:stretch>
        </p:blipFill>
        <p:spPr>
          <a:xfrm rot="10800000">
            <a:off x="10536581" y="223123"/>
            <a:ext cx="1140051" cy="768163"/>
          </a:xfrm>
          <a:prstGeom prst="rect">
            <a:avLst/>
          </a:prstGeom>
        </p:spPr>
      </p:pic>
      <p:sp>
        <p:nvSpPr>
          <p:cNvPr id="12" name="Rectangle 11">
            <a:extLst>
              <a:ext uri="{FF2B5EF4-FFF2-40B4-BE49-F238E27FC236}">
                <a16:creationId xmlns:a16="http://schemas.microsoft.com/office/drawing/2014/main" id="{9140C050-238D-4D0B-A088-1F9C907437D0}"/>
              </a:ext>
            </a:extLst>
          </p:cNvPr>
          <p:cNvSpPr/>
          <p:nvPr/>
        </p:nvSpPr>
        <p:spPr>
          <a:xfrm>
            <a:off x="1730624" y="6156839"/>
            <a:ext cx="8797278" cy="318781"/>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71F9009F-81AE-40F5-891D-0FB0079FB814}"/>
              </a:ext>
            </a:extLst>
          </p:cNvPr>
          <p:cNvSpPr/>
          <p:nvPr/>
        </p:nvSpPr>
        <p:spPr>
          <a:xfrm>
            <a:off x="1504121" y="5947887"/>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AF66372-BF9A-40EE-932A-5877D397BDB2}"/>
              </a:ext>
            </a:extLst>
          </p:cNvPr>
          <p:cNvSpPr/>
          <p:nvPr/>
        </p:nvSpPr>
        <p:spPr>
          <a:xfrm>
            <a:off x="624437" y="6257369"/>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4182F33-A5A1-4D92-ADDA-FEB1527BCBAC}"/>
              </a:ext>
            </a:extLst>
          </p:cNvPr>
          <p:cNvPicPr>
            <a:picLocks noChangeAspect="1"/>
          </p:cNvPicPr>
          <p:nvPr/>
        </p:nvPicPr>
        <p:blipFill>
          <a:blip r:embed="rId2"/>
          <a:stretch>
            <a:fillRect/>
          </a:stretch>
        </p:blipFill>
        <p:spPr>
          <a:xfrm rot="10800000">
            <a:off x="10536581" y="5932146"/>
            <a:ext cx="1140051" cy="768163"/>
          </a:xfrm>
          <a:prstGeom prst="rect">
            <a:avLst/>
          </a:prstGeom>
        </p:spPr>
      </p:pic>
      <p:sp>
        <p:nvSpPr>
          <p:cNvPr id="11" name="Content Placeholder 2">
            <a:extLst>
              <a:ext uri="{FF2B5EF4-FFF2-40B4-BE49-F238E27FC236}">
                <a16:creationId xmlns:a16="http://schemas.microsoft.com/office/drawing/2014/main" id="{1F7E254F-CABE-4FDF-A406-21B095C9B1DD}"/>
              </a:ext>
            </a:extLst>
          </p:cNvPr>
          <p:cNvSpPr>
            <a:spLocks noGrp="1"/>
          </p:cNvSpPr>
          <p:nvPr>
            <p:ph idx="10"/>
          </p:nvPr>
        </p:nvSpPr>
        <p:spPr>
          <a:xfrm>
            <a:off x="1739302" y="3241964"/>
            <a:ext cx="8788599" cy="2914875"/>
          </a:xfrm>
          <a:solidFill>
            <a:srgbClr val="002060"/>
          </a:solidFill>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Tree>
    <p:extLst>
      <p:ext uri="{BB962C8B-B14F-4D97-AF65-F5344CB8AC3E}">
        <p14:creationId xmlns:p14="http://schemas.microsoft.com/office/powerpoint/2010/main" val="874125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923" y="601662"/>
            <a:ext cx="5652017" cy="5654676"/>
          </a:xfrm>
          <a:solidFill>
            <a:srgbClr val="7030A0"/>
          </a:solidFill>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939" y="601662"/>
            <a:ext cx="5962809" cy="5654676"/>
          </a:xfrm>
          <a:solidFill>
            <a:srgbClr val="7030A0"/>
          </a:solidFill>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53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E748-EB7D-4523-A159-E4159D73AC9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5475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CEDB-E983-4AF7-A165-6B53596E2EE8}"/>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B9AF1A1-EBDA-466E-8447-A3F270ECD3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30630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62092-96EC-44D9-8604-584147C1205A}"/>
              </a:ext>
            </a:extLst>
          </p:cNvPr>
          <p:cNvSpPr>
            <a:spLocks noGrp="1"/>
          </p:cNvSpPr>
          <p:nvPr>
            <p:ph type="title" hasCustomPrompt="1"/>
          </p:nvPr>
        </p:nvSpPr>
        <p:spPr>
          <a:xfrm>
            <a:off x="838200" y="320675"/>
            <a:ext cx="10515600" cy="1325563"/>
          </a:xfrm>
        </p:spPr>
        <p:txBody>
          <a:bodyPr/>
          <a:lstStyle>
            <a:lvl1pPr algn="l">
              <a:defRPr b="1">
                <a:solidFill>
                  <a:srgbClr val="FFFF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C6A6A5C-0824-44B0-9D5C-84A842980A2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marL="3943350" indent="-285750">
              <a:buFont typeface="Arial" panose="020B0604020202020204" pitchFamily="34" charset="0"/>
              <a:buChar cha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611619-40B2-43C2-996A-00AFEDAA54A7}"/>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11/21/2020</a:t>
            </a:fld>
            <a:endParaRPr lang="en-US" dirty="0"/>
          </a:p>
        </p:txBody>
      </p:sp>
      <p:sp>
        <p:nvSpPr>
          <p:cNvPr id="5" name="Footer Placeholder 4">
            <a:extLst>
              <a:ext uri="{FF2B5EF4-FFF2-40B4-BE49-F238E27FC236}">
                <a16:creationId xmlns:a16="http://schemas.microsoft.com/office/drawing/2014/main" id="{EF6D6727-C4CF-4923-8926-6FCC3F8F10A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6971132-BFF8-4CF9-B45E-9F4CC2DD7B0B}"/>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1856759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3570-F21D-4016-8FCE-F482723045AE}"/>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7B56E9-3B7B-4772-9BA4-A98CC35A60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C6E0B8-02D0-4E6C-AFB7-B42188BDC1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6F1877-0AA3-4201-84F2-C4BFDD7F9F90}"/>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11/21/2020</a:t>
            </a:fld>
            <a:endParaRPr lang="en-US" dirty="0"/>
          </a:p>
        </p:txBody>
      </p:sp>
      <p:sp>
        <p:nvSpPr>
          <p:cNvPr id="6" name="Footer Placeholder 5">
            <a:extLst>
              <a:ext uri="{FF2B5EF4-FFF2-40B4-BE49-F238E27FC236}">
                <a16:creationId xmlns:a16="http://schemas.microsoft.com/office/drawing/2014/main" id="{8B35E58C-5F73-442C-875D-8266FC91449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A93F68E-E12B-42C0-9CD5-A2206284DF72}"/>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3603884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91B9-7EE0-495C-A632-8C89209673D7}"/>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C783DB8-FE97-4615-AE9E-75739F97CCB9}"/>
              </a:ext>
            </a:extLst>
          </p:cNvPr>
          <p:cNvSpPr>
            <a:spLocks noGrp="1"/>
          </p:cNvSpPr>
          <p:nvPr>
            <p:ph type="body" idx="1"/>
          </p:nvPr>
        </p:nvSpPr>
        <p:spPr>
          <a:xfrm>
            <a:off x="839788" y="1681163"/>
            <a:ext cx="5157787" cy="82391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E08825-C2E5-4974-845F-66FE536474CC}"/>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503E873-888A-4EB1-B988-0FDAA0310682}"/>
              </a:ext>
            </a:extLst>
          </p:cNvPr>
          <p:cNvSpPr>
            <a:spLocks noGrp="1"/>
          </p:cNvSpPr>
          <p:nvPr>
            <p:ph type="body" sz="quarter" idx="3"/>
          </p:nvPr>
        </p:nvSpPr>
        <p:spPr>
          <a:xfrm>
            <a:off x="6172200" y="1681163"/>
            <a:ext cx="5183188" cy="82391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190B8F-EBCB-4A33-91BD-62647F23FFC2}"/>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78EEEFF-60D7-43B7-B3B9-A3D1ABEC090F}"/>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11/21/2020</a:t>
            </a:fld>
            <a:endParaRPr lang="en-US" dirty="0"/>
          </a:p>
        </p:txBody>
      </p:sp>
      <p:sp>
        <p:nvSpPr>
          <p:cNvPr id="8" name="Footer Placeholder 7">
            <a:extLst>
              <a:ext uri="{FF2B5EF4-FFF2-40B4-BE49-F238E27FC236}">
                <a16:creationId xmlns:a16="http://schemas.microsoft.com/office/drawing/2014/main" id="{9DFA4601-543A-4B07-8980-D1025D3054D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F871758D-F6C7-4410-A4C5-FE821D614B22}"/>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3688770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C7DE3-94B2-4BD2-9A19-AF5C73C82461}"/>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D73CF8E-35F8-40C7-A92A-6F535CB3CA24}"/>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11/21/2020</a:t>
            </a:fld>
            <a:endParaRPr lang="en-US" dirty="0"/>
          </a:p>
        </p:txBody>
      </p:sp>
      <p:sp>
        <p:nvSpPr>
          <p:cNvPr id="4" name="Footer Placeholder 3">
            <a:extLst>
              <a:ext uri="{FF2B5EF4-FFF2-40B4-BE49-F238E27FC236}">
                <a16:creationId xmlns:a16="http://schemas.microsoft.com/office/drawing/2014/main" id="{50DF3195-FFF6-49E5-826E-9E36EF7CD1A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F40A112-8369-40CA-AF22-EC01E63A708A}"/>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6648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3570-F21D-4016-8FCE-F482723045AE}"/>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7B56E9-3B7B-4772-9BA4-A98CC35A60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C6E0B8-02D0-4E6C-AFB7-B42188BDC1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6F1877-0AA3-4201-84F2-C4BFDD7F9F90}"/>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11/21/2020</a:t>
            </a:fld>
            <a:endParaRPr lang="en-US" dirty="0"/>
          </a:p>
        </p:txBody>
      </p:sp>
      <p:sp>
        <p:nvSpPr>
          <p:cNvPr id="6" name="Footer Placeholder 5">
            <a:extLst>
              <a:ext uri="{FF2B5EF4-FFF2-40B4-BE49-F238E27FC236}">
                <a16:creationId xmlns:a16="http://schemas.microsoft.com/office/drawing/2014/main" id="{8B35E58C-5F73-442C-875D-8266FC91449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A93F68E-E12B-42C0-9CD5-A2206284DF72}"/>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2275747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30796-007A-4E5D-994D-FD503838E9BC}"/>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11/21/2020</a:t>
            </a:fld>
            <a:endParaRPr lang="en-US" dirty="0"/>
          </a:p>
        </p:txBody>
      </p:sp>
      <p:sp>
        <p:nvSpPr>
          <p:cNvPr id="3" name="Footer Placeholder 2">
            <a:extLst>
              <a:ext uri="{FF2B5EF4-FFF2-40B4-BE49-F238E27FC236}">
                <a16:creationId xmlns:a16="http://schemas.microsoft.com/office/drawing/2014/main" id="{137D99EE-89B5-459E-8352-02FD21D9E91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B86F6C5-577C-4495-98DD-FFF04439A920}"/>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1751204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CDFA-6097-42F9-B036-D31D97009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ECBAA2-FC4D-4844-AA3C-7BF54A2CD5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338A60-843F-4FDC-8393-90005A879E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49370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07DE-6D38-400B-A3BE-73DE5E5F7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A48FC-A23B-4261-9488-41C7D4C92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85FB423-A84B-48A7-B286-4FFBE8513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85655-7B9D-4B4D-8E50-0BD3AC74A257}"/>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11/21/2020</a:t>
            </a:fld>
            <a:endParaRPr lang="en-US" dirty="0"/>
          </a:p>
        </p:txBody>
      </p:sp>
      <p:sp>
        <p:nvSpPr>
          <p:cNvPr id="6" name="Footer Placeholder 5">
            <a:extLst>
              <a:ext uri="{FF2B5EF4-FFF2-40B4-BE49-F238E27FC236}">
                <a16:creationId xmlns:a16="http://schemas.microsoft.com/office/drawing/2014/main" id="{C745BA95-1060-4E89-AC9C-E9F5563E00F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47D7851-6867-4844-8BBE-C404441FCD6C}"/>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1380475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0374-11CF-424C-BAFC-DBE3E199E48D}"/>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114A57B-1412-4E43-9029-0602599398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66309-4218-4E2A-B75F-503C2B40C6BA}"/>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11/21/2020</a:t>
            </a:fld>
            <a:endParaRPr lang="en-US" dirty="0"/>
          </a:p>
        </p:txBody>
      </p:sp>
      <p:sp>
        <p:nvSpPr>
          <p:cNvPr id="5" name="Footer Placeholder 4">
            <a:extLst>
              <a:ext uri="{FF2B5EF4-FFF2-40B4-BE49-F238E27FC236}">
                <a16:creationId xmlns:a16="http://schemas.microsoft.com/office/drawing/2014/main" id="{E340103B-0DD7-4622-B77C-3A10C9F0AE4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A256EFE-5170-49B4-924A-736290629E33}"/>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9917649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9A2D25-DCFD-44D9-88F5-DF88410E23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096F9B-2B13-469E-9A0B-D36F2FA55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56FF2-390E-43E3-BF51-324E60A93C3C}"/>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11/21/2020</a:t>
            </a:fld>
            <a:endParaRPr lang="en-US" dirty="0"/>
          </a:p>
        </p:txBody>
      </p:sp>
      <p:sp>
        <p:nvSpPr>
          <p:cNvPr id="5" name="Footer Placeholder 4">
            <a:extLst>
              <a:ext uri="{FF2B5EF4-FFF2-40B4-BE49-F238E27FC236}">
                <a16:creationId xmlns:a16="http://schemas.microsoft.com/office/drawing/2014/main" id="{27762197-98A5-44F7-BF88-462A551A898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FEE9916-3C6A-479A-9319-3C38B75CAE78}"/>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10291294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 y="309562"/>
            <a:ext cx="10515600" cy="1325563"/>
          </a:xfrm>
        </p:spPr>
        <p:txBody>
          <a:bodyPr/>
          <a:lstStyle>
            <a:lvl1pPr algn="l">
              <a:defRPr sz="4200"/>
            </a:lvl1pPr>
          </a:lstStyle>
          <a:p>
            <a:r>
              <a:rPr lang="en-US" dirty="0"/>
              <a:t>Click To Edit Master Title Style</a:t>
            </a:r>
          </a:p>
        </p:txBody>
      </p:sp>
      <p:sp>
        <p:nvSpPr>
          <p:cNvPr id="3" name="Text Placeholder 2"/>
          <p:cNvSpPr>
            <a:spLocks noGrp="1"/>
          </p:cNvSpPr>
          <p:nvPr>
            <p:ph type="body" idx="1"/>
          </p:nvPr>
        </p:nvSpPr>
        <p:spPr>
          <a:xfrm>
            <a:off x="357428" y="1983971"/>
            <a:ext cx="3658222" cy="576262"/>
          </a:xfrm>
        </p:spPr>
        <p:txBody>
          <a:bodyPr anchor="b">
            <a:noAutofit/>
          </a:bodyPr>
          <a:lstStyle>
            <a:lvl1pPr marL="0" indent="0">
              <a:buNone/>
              <a:defRPr sz="16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357429" y="2757573"/>
            <a:ext cx="365822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267907" y="1981200"/>
            <a:ext cx="3658223" cy="576262"/>
          </a:xfrm>
        </p:spPr>
        <p:txBody>
          <a:bodyPr anchor="b">
            <a:noAutofit/>
          </a:bodyPr>
          <a:lstStyle>
            <a:lvl1pPr marL="0" indent="0">
              <a:buNone/>
              <a:defRPr sz="16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266470" y="2767012"/>
            <a:ext cx="365822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8217449" y="1981200"/>
            <a:ext cx="3658214" cy="576262"/>
          </a:xfrm>
        </p:spPr>
        <p:txBody>
          <a:bodyPr anchor="b">
            <a:noAutofit/>
          </a:bodyPr>
          <a:lstStyle>
            <a:lvl1pPr marL="0" indent="0">
              <a:buNone/>
              <a:defRPr sz="16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8217449" y="2756447"/>
            <a:ext cx="365820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14177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076133"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11/21/2020</a:t>
            </a:fld>
            <a:endParaRPr lang="en-US" dirty="0"/>
          </a:p>
        </p:txBody>
      </p:sp>
      <p:sp>
        <p:nvSpPr>
          <p:cNvPr id="4"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1002177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7B56E9-3B7B-4772-9BA4-A98CC35A601F}"/>
              </a:ext>
            </a:extLst>
          </p:cNvPr>
          <p:cNvSpPr>
            <a:spLocks noGrp="1"/>
          </p:cNvSpPr>
          <p:nvPr>
            <p:ph sz="half" idx="1"/>
          </p:nvPr>
        </p:nvSpPr>
        <p:spPr>
          <a:xfrm>
            <a:off x="423949" y="556953"/>
            <a:ext cx="5672051" cy="5620010"/>
          </a:xfrm>
          <a:gradFill flip="none" rotWithShape="1">
            <a:gsLst>
              <a:gs pos="0">
                <a:schemeClr val="bg1">
                  <a:shade val="30000"/>
                  <a:satMod val="115000"/>
                </a:schemeClr>
              </a:gs>
              <a:gs pos="10000">
                <a:schemeClr val="bg1">
                  <a:shade val="67500"/>
                  <a:satMod val="115000"/>
                </a:schemeClr>
              </a:gs>
              <a:gs pos="54000">
                <a:schemeClr val="bg1">
                  <a:shade val="100000"/>
                  <a:satMod val="115000"/>
                </a:schemeClr>
              </a:gs>
            </a:gsLst>
            <a:lin ang="10800000" scaled="1"/>
            <a:tileRect/>
          </a:gra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9C6E0B8-02D0-4E6C-AFB7-B42188BDC142}"/>
              </a:ext>
            </a:extLst>
          </p:cNvPr>
          <p:cNvSpPr>
            <a:spLocks noGrp="1"/>
          </p:cNvSpPr>
          <p:nvPr>
            <p:ph sz="half" idx="2"/>
          </p:nvPr>
        </p:nvSpPr>
        <p:spPr>
          <a:xfrm>
            <a:off x="6096000" y="556953"/>
            <a:ext cx="5816138" cy="5620010"/>
          </a:xfrm>
          <a:gradFill flip="none" rotWithShape="1">
            <a:gsLst>
              <a:gs pos="0">
                <a:schemeClr val="bg1">
                  <a:shade val="30000"/>
                  <a:satMod val="115000"/>
                </a:schemeClr>
              </a:gs>
              <a:gs pos="13000">
                <a:schemeClr val="bg1">
                  <a:shade val="67500"/>
                  <a:satMod val="115000"/>
                </a:schemeClr>
              </a:gs>
              <a:gs pos="33000">
                <a:schemeClr val="bg1">
                  <a:shade val="100000"/>
                  <a:satMod val="115000"/>
                </a:schemeClr>
              </a:gs>
            </a:gsLst>
            <a:lin ang="0" scaled="1"/>
            <a:tileRect/>
          </a:gra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07532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1267F-F4CA-4A67-96C6-B3F1CC67630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7112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766597"/>
            <a:ext cx="8788599" cy="5390242"/>
          </a:xfrm>
          <a:blipFill>
            <a:blip r:embed="rId2"/>
            <a:tile tx="0" ty="0" sx="100000" sy="100000" flip="none" algn="tl"/>
          </a:blip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18" name="Freeform: Shape 17">
            <a:extLst>
              <a:ext uri="{FF2B5EF4-FFF2-40B4-BE49-F238E27FC236}">
                <a16:creationId xmlns:a16="http://schemas.microsoft.com/office/drawing/2014/main" id="{847416F9-2C63-45F7-B555-C807B9FD5419}"/>
              </a:ext>
            </a:extLst>
          </p:cNvPr>
          <p:cNvSpPr/>
          <p:nvPr/>
        </p:nvSpPr>
        <p:spPr>
          <a:xfrm>
            <a:off x="624437" y="238864"/>
            <a:ext cx="11044368" cy="755009"/>
          </a:xfrm>
          <a:custGeom>
            <a:avLst/>
            <a:gdLst>
              <a:gd name="connsiteX0" fmla="*/ 439842 w 11044368"/>
              <a:gd name="connsiteY0" fmla="*/ 309482 h 755009"/>
              <a:gd name="connsiteX1" fmla="*/ 879684 w 11044368"/>
              <a:gd name="connsiteY1" fmla="*/ 385890 h 755009"/>
              <a:gd name="connsiteX2" fmla="*/ 439842 w 11044368"/>
              <a:gd name="connsiteY2" fmla="*/ 462298 h 755009"/>
              <a:gd name="connsiteX3" fmla="*/ 0 w 11044368"/>
              <a:gd name="connsiteY3" fmla="*/ 385890 h 755009"/>
              <a:gd name="connsiteX4" fmla="*/ 439842 w 11044368"/>
              <a:gd name="connsiteY4" fmla="*/ 309482 h 755009"/>
              <a:gd name="connsiteX5" fmla="*/ 10587168 w 11044368"/>
              <a:gd name="connsiteY5" fmla="*/ 285864 h 755009"/>
              <a:gd name="connsiteX6" fmla="*/ 11044368 w 11044368"/>
              <a:gd name="connsiteY6" fmla="*/ 368342 h 755009"/>
              <a:gd name="connsiteX7" fmla="*/ 10587168 w 11044368"/>
              <a:gd name="connsiteY7" fmla="*/ 450820 h 755009"/>
              <a:gd name="connsiteX8" fmla="*/ 10129968 w 11044368"/>
              <a:gd name="connsiteY8" fmla="*/ 368342 h 755009"/>
              <a:gd name="connsiteX9" fmla="*/ 10587168 w 11044368"/>
              <a:gd name="connsiteY9" fmla="*/ 285864 h 755009"/>
              <a:gd name="connsiteX10" fmla="*/ 9903464 w 11044368"/>
              <a:gd name="connsiteY10" fmla="*/ 0 h 755009"/>
              <a:gd name="connsiteX11" fmla="*/ 10129968 w 11044368"/>
              <a:gd name="connsiteY11" fmla="*/ 0 h 755009"/>
              <a:gd name="connsiteX12" fmla="*/ 10129968 w 11044368"/>
              <a:gd name="connsiteY12" fmla="*/ 368342 h 755009"/>
              <a:gd name="connsiteX13" fmla="*/ 10129968 w 11044368"/>
              <a:gd name="connsiteY13" fmla="*/ 755009 h 755009"/>
              <a:gd name="connsiteX14" fmla="*/ 9903464 w 11044368"/>
              <a:gd name="connsiteY14" fmla="*/ 755009 h 755009"/>
              <a:gd name="connsiteX15" fmla="*/ 9903464 w 11044368"/>
              <a:gd name="connsiteY15" fmla="*/ 527733 h 755009"/>
              <a:gd name="connsiteX16" fmla="*/ 1106188 w 11044368"/>
              <a:gd name="connsiteY16" fmla="*/ 527733 h 755009"/>
              <a:gd name="connsiteX17" fmla="*/ 1106188 w 11044368"/>
              <a:gd name="connsiteY17" fmla="*/ 755009 h 755009"/>
              <a:gd name="connsiteX18" fmla="*/ 879684 w 11044368"/>
              <a:gd name="connsiteY18" fmla="*/ 755009 h 755009"/>
              <a:gd name="connsiteX19" fmla="*/ 879684 w 11044368"/>
              <a:gd name="connsiteY19" fmla="*/ 0 h 755009"/>
              <a:gd name="connsiteX20" fmla="*/ 1106188 w 11044368"/>
              <a:gd name="connsiteY20" fmla="*/ 0 h 755009"/>
              <a:gd name="connsiteX21" fmla="*/ 1106188 w 11044368"/>
              <a:gd name="connsiteY21" fmla="*/ 208952 h 755009"/>
              <a:gd name="connsiteX22" fmla="*/ 9903464 w 11044368"/>
              <a:gd name="connsiteY22" fmla="*/ 208952 h 75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55009">
                <a:moveTo>
                  <a:pt x="439842" y="309482"/>
                </a:moveTo>
                <a:cubicBezTo>
                  <a:pt x="682760" y="309482"/>
                  <a:pt x="879684" y="343691"/>
                  <a:pt x="879684" y="385890"/>
                </a:cubicBezTo>
                <a:cubicBezTo>
                  <a:pt x="879684" y="428089"/>
                  <a:pt x="682760" y="462298"/>
                  <a:pt x="439842" y="462298"/>
                </a:cubicBezTo>
                <a:cubicBezTo>
                  <a:pt x="196924" y="462298"/>
                  <a:pt x="0" y="428089"/>
                  <a:pt x="0" y="385890"/>
                </a:cubicBezTo>
                <a:cubicBezTo>
                  <a:pt x="0" y="343691"/>
                  <a:pt x="196924" y="309482"/>
                  <a:pt x="439842" y="309482"/>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27733"/>
                </a:lnTo>
                <a:lnTo>
                  <a:pt x="1106188" y="527733"/>
                </a:lnTo>
                <a:lnTo>
                  <a:pt x="1106188" y="755009"/>
                </a:lnTo>
                <a:lnTo>
                  <a:pt x="879684" y="755009"/>
                </a:lnTo>
                <a:lnTo>
                  <a:pt x="879684" y="0"/>
                </a:lnTo>
                <a:lnTo>
                  <a:pt x="1106188" y="0"/>
                </a:lnTo>
                <a:lnTo>
                  <a:pt x="1106188" y="208952"/>
                </a:lnTo>
                <a:lnTo>
                  <a:pt x="9903464" y="208952"/>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New Testament</a:t>
            </a:r>
          </a:p>
        </p:txBody>
      </p:sp>
      <p:sp>
        <p:nvSpPr>
          <p:cNvPr id="19" name="Freeform: Shape 18">
            <a:extLst>
              <a:ext uri="{FF2B5EF4-FFF2-40B4-BE49-F238E27FC236}">
                <a16:creationId xmlns:a16="http://schemas.microsoft.com/office/drawing/2014/main" id="{D0A35E06-7E28-4CDD-B35D-033A02F8E6FC}"/>
              </a:ext>
            </a:extLst>
          </p:cNvPr>
          <p:cNvSpPr/>
          <p:nvPr/>
        </p:nvSpPr>
        <p:spPr>
          <a:xfrm>
            <a:off x="624437" y="5935071"/>
            <a:ext cx="11044368" cy="767825"/>
          </a:xfrm>
          <a:custGeom>
            <a:avLst/>
            <a:gdLst>
              <a:gd name="connsiteX0" fmla="*/ 439842 w 11044368"/>
              <a:gd name="connsiteY0" fmla="*/ 322298 h 767825"/>
              <a:gd name="connsiteX1" fmla="*/ 879684 w 11044368"/>
              <a:gd name="connsiteY1" fmla="*/ 398706 h 767825"/>
              <a:gd name="connsiteX2" fmla="*/ 439842 w 11044368"/>
              <a:gd name="connsiteY2" fmla="*/ 475114 h 767825"/>
              <a:gd name="connsiteX3" fmla="*/ 0 w 11044368"/>
              <a:gd name="connsiteY3" fmla="*/ 398706 h 767825"/>
              <a:gd name="connsiteX4" fmla="*/ 439842 w 11044368"/>
              <a:gd name="connsiteY4" fmla="*/ 322298 h 767825"/>
              <a:gd name="connsiteX5" fmla="*/ 10587168 w 11044368"/>
              <a:gd name="connsiteY5" fmla="*/ 285864 h 767825"/>
              <a:gd name="connsiteX6" fmla="*/ 11044368 w 11044368"/>
              <a:gd name="connsiteY6" fmla="*/ 368342 h 767825"/>
              <a:gd name="connsiteX7" fmla="*/ 10587168 w 11044368"/>
              <a:gd name="connsiteY7" fmla="*/ 450820 h 767825"/>
              <a:gd name="connsiteX8" fmla="*/ 10129968 w 11044368"/>
              <a:gd name="connsiteY8" fmla="*/ 368342 h 767825"/>
              <a:gd name="connsiteX9" fmla="*/ 10587168 w 11044368"/>
              <a:gd name="connsiteY9" fmla="*/ 285864 h 767825"/>
              <a:gd name="connsiteX10" fmla="*/ 9903464 w 11044368"/>
              <a:gd name="connsiteY10" fmla="*/ 0 h 767825"/>
              <a:gd name="connsiteX11" fmla="*/ 10129968 w 11044368"/>
              <a:gd name="connsiteY11" fmla="*/ 0 h 767825"/>
              <a:gd name="connsiteX12" fmla="*/ 10129968 w 11044368"/>
              <a:gd name="connsiteY12" fmla="*/ 368342 h 767825"/>
              <a:gd name="connsiteX13" fmla="*/ 10129968 w 11044368"/>
              <a:gd name="connsiteY13" fmla="*/ 755009 h 767825"/>
              <a:gd name="connsiteX14" fmla="*/ 9903464 w 11044368"/>
              <a:gd name="connsiteY14" fmla="*/ 755009 h 767825"/>
              <a:gd name="connsiteX15" fmla="*/ 9903464 w 11044368"/>
              <a:gd name="connsiteY15" fmla="*/ 540549 h 767825"/>
              <a:gd name="connsiteX16" fmla="*/ 1106188 w 11044368"/>
              <a:gd name="connsiteY16" fmla="*/ 540549 h 767825"/>
              <a:gd name="connsiteX17" fmla="*/ 1106188 w 11044368"/>
              <a:gd name="connsiteY17" fmla="*/ 767825 h 767825"/>
              <a:gd name="connsiteX18" fmla="*/ 879684 w 11044368"/>
              <a:gd name="connsiteY18" fmla="*/ 767825 h 767825"/>
              <a:gd name="connsiteX19" fmla="*/ 879684 w 11044368"/>
              <a:gd name="connsiteY19" fmla="*/ 12816 h 767825"/>
              <a:gd name="connsiteX20" fmla="*/ 1106188 w 11044368"/>
              <a:gd name="connsiteY20" fmla="*/ 12816 h 767825"/>
              <a:gd name="connsiteX21" fmla="*/ 1106188 w 11044368"/>
              <a:gd name="connsiteY21" fmla="*/ 221768 h 767825"/>
              <a:gd name="connsiteX22" fmla="*/ 9903464 w 11044368"/>
              <a:gd name="connsiteY22" fmla="*/ 221768 h 76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67825">
                <a:moveTo>
                  <a:pt x="439842" y="322298"/>
                </a:moveTo>
                <a:cubicBezTo>
                  <a:pt x="682760" y="322298"/>
                  <a:pt x="879684" y="356507"/>
                  <a:pt x="879684" y="398706"/>
                </a:cubicBezTo>
                <a:cubicBezTo>
                  <a:pt x="879684" y="440905"/>
                  <a:pt x="682760" y="475114"/>
                  <a:pt x="439842" y="475114"/>
                </a:cubicBezTo>
                <a:cubicBezTo>
                  <a:pt x="196924" y="475114"/>
                  <a:pt x="0" y="440905"/>
                  <a:pt x="0" y="398706"/>
                </a:cubicBezTo>
                <a:cubicBezTo>
                  <a:pt x="0" y="356507"/>
                  <a:pt x="196924" y="322298"/>
                  <a:pt x="439842" y="322298"/>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40549"/>
                </a:lnTo>
                <a:lnTo>
                  <a:pt x="1106188" y="540549"/>
                </a:lnTo>
                <a:lnTo>
                  <a:pt x="1106188" y="767825"/>
                </a:lnTo>
                <a:lnTo>
                  <a:pt x="879684" y="767825"/>
                </a:lnTo>
                <a:lnTo>
                  <a:pt x="879684" y="12816"/>
                </a:lnTo>
                <a:lnTo>
                  <a:pt x="1106188" y="12816"/>
                </a:lnTo>
                <a:lnTo>
                  <a:pt x="1106188" y="221768"/>
                </a:lnTo>
                <a:lnTo>
                  <a:pt x="9903464" y="221768"/>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4123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1928553"/>
            <a:ext cx="8788599" cy="4389120"/>
          </a:xfrm>
          <a:blipFill>
            <a:blip r:embed="rId2"/>
            <a:tile tx="0" ty="0" sx="100000" sy="100000" flip="none" algn="tl"/>
          </a:blip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18" name="Freeform: Shape 17">
            <a:extLst>
              <a:ext uri="{FF2B5EF4-FFF2-40B4-BE49-F238E27FC236}">
                <a16:creationId xmlns:a16="http://schemas.microsoft.com/office/drawing/2014/main" id="{847416F9-2C63-45F7-B555-C807B9FD5419}"/>
              </a:ext>
            </a:extLst>
          </p:cNvPr>
          <p:cNvSpPr/>
          <p:nvPr/>
        </p:nvSpPr>
        <p:spPr>
          <a:xfrm>
            <a:off x="624437" y="1431238"/>
            <a:ext cx="11044368" cy="755009"/>
          </a:xfrm>
          <a:custGeom>
            <a:avLst/>
            <a:gdLst>
              <a:gd name="connsiteX0" fmla="*/ 439842 w 11044368"/>
              <a:gd name="connsiteY0" fmla="*/ 309482 h 755009"/>
              <a:gd name="connsiteX1" fmla="*/ 879684 w 11044368"/>
              <a:gd name="connsiteY1" fmla="*/ 385890 h 755009"/>
              <a:gd name="connsiteX2" fmla="*/ 439842 w 11044368"/>
              <a:gd name="connsiteY2" fmla="*/ 462298 h 755009"/>
              <a:gd name="connsiteX3" fmla="*/ 0 w 11044368"/>
              <a:gd name="connsiteY3" fmla="*/ 385890 h 755009"/>
              <a:gd name="connsiteX4" fmla="*/ 439842 w 11044368"/>
              <a:gd name="connsiteY4" fmla="*/ 309482 h 755009"/>
              <a:gd name="connsiteX5" fmla="*/ 10587168 w 11044368"/>
              <a:gd name="connsiteY5" fmla="*/ 285864 h 755009"/>
              <a:gd name="connsiteX6" fmla="*/ 11044368 w 11044368"/>
              <a:gd name="connsiteY6" fmla="*/ 368342 h 755009"/>
              <a:gd name="connsiteX7" fmla="*/ 10587168 w 11044368"/>
              <a:gd name="connsiteY7" fmla="*/ 450820 h 755009"/>
              <a:gd name="connsiteX8" fmla="*/ 10129968 w 11044368"/>
              <a:gd name="connsiteY8" fmla="*/ 368342 h 755009"/>
              <a:gd name="connsiteX9" fmla="*/ 10587168 w 11044368"/>
              <a:gd name="connsiteY9" fmla="*/ 285864 h 755009"/>
              <a:gd name="connsiteX10" fmla="*/ 9903464 w 11044368"/>
              <a:gd name="connsiteY10" fmla="*/ 0 h 755009"/>
              <a:gd name="connsiteX11" fmla="*/ 10129968 w 11044368"/>
              <a:gd name="connsiteY11" fmla="*/ 0 h 755009"/>
              <a:gd name="connsiteX12" fmla="*/ 10129968 w 11044368"/>
              <a:gd name="connsiteY12" fmla="*/ 368342 h 755009"/>
              <a:gd name="connsiteX13" fmla="*/ 10129968 w 11044368"/>
              <a:gd name="connsiteY13" fmla="*/ 755009 h 755009"/>
              <a:gd name="connsiteX14" fmla="*/ 9903464 w 11044368"/>
              <a:gd name="connsiteY14" fmla="*/ 755009 h 755009"/>
              <a:gd name="connsiteX15" fmla="*/ 9903464 w 11044368"/>
              <a:gd name="connsiteY15" fmla="*/ 527733 h 755009"/>
              <a:gd name="connsiteX16" fmla="*/ 1106188 w 11044368"/>
              <a:gd name="connsiteY16" fmla="*/ 527733 h 755009"/>
              <a:gd name="connsiteX17" fmla="*/ 1106188 w 11044368"/>
              <a:gd name="connsiteY17" fmla="*/ 755009 h 755009"/>
              <a:gd name="connsiteX18" fmla="*/ 879684 w 11044368"/>
              <a:gd name="connsiteY18" fmla="*/ 755009 h 755009"/>
              <a:gd name="connsiteX19" fmla="*/ 879684 w 11044368"/>
              <a:gd name="connsiteY19" fmla="*/ 0 h 755009"/>
              <a:gd name="connsiteX20" fmla="*/ 1106188 w 11044368"/>
              <a:gd name="connsiteY20" fmla="*/ 0 h 755009"/>
              <a:gd name="connsiteX21" fmla="*/ 1106188 w 11044368"/>
              <a:gd name="connsiteY21" fmla="*/ 208952 h 755009"/>
              <a:gd name="connsiteX22" fmla="*/ 9903464 w 11044368"/>
              <a:gd name="connsiteY22" fmla="*/ 208952 h 75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55009">
                <a:moveTo>
                  <a:pt x="439842" y="309482"/>
                </a:moveTo>
                <a:cubicBezTo>
                  <a:pt x="682760" y="309482"/>
                  <a:pt x="879684" y="343691"/>
                  <a:pt x="879684" y="385890"/>
                </a:cubicBezTo>
                <a:cubicBezTo>
                  <a:pt x="879684" y="428089"/>
                  <a:pt x="682760" y="462298"/>
                  <a:pt x="439842" y="462298"/>
                </a:cubicBezTo>
                <a:cubicBezTo>
                  <a:pt x="196924" y="462298"/>
                  <a:pt x="0" y="428089"/>
                  <a:pt x="0" y="385890"/>
                </a:cubicBezTo>
                <a:cubicBezTo>
                  <a:pt x="0" y="343691"/>
                  <a:pt x="196924" y="309482"/>
                  <a:pt x="439842" y="309482"/>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27733"/>
                </a:lnTo>
                <a:lnTo>
                  <a:pt x="1106188" y="527733"/>
                </a:lnTo>
                <a:lnTo>
                  <a:pt x="1106188" y="755009"/>
                </a:lnTo>
                <a:lnTo>
                  <a:pt x="879684" y="755009"/>
                </a:lnTo>
                <a:lnTo>
                  <a:pt x="879684" y="0"/>
                </a:lnTo>
                <a:lnTo>
                  <a:pt x="1106188" y="0"/>
                </a:lnTo>
                <a:lnTo>
                  <a:pt x="1106188" y="208952"/>
                </a:lnTo>
                <a:lnTo>
                  <a:pt x="9903464" y="208952"/>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New Testament</a:t>
            </a:r>
          </a:p>
        </p:txBody>
      </p:sp>
      <p:sp>
        <p:nvSpPr>
          <p:cNvPr id="19" name="Freeform: Shape 18">
            <a:extLst>
              <a:ext uri="{FF2B5EF4-FFF2-40B4-BE49-F238E27FC236}">
                <a16:creationId xmlns:a16="http://schemas.microsoft.com/office/drawing/2014/main" id="{D0A35E06-7E28-4CDD-B35D-033A02F8E6FC}"/>
              </a:ext>
            </a:extLst>
          </p:cNvPr>
          <p:cNvSpPr/>
          <p:nvPr/>
        </p:nvSpPr>
        <p:spPr>
          <a:xfrm>
            <a:off x="624437" y="6066354"/>
            <a:ext cx="11044368" cy="767825"/>
          </a:xfrm>
          <a:custGeom>
            <a:avLst/>
            <a:gdLst>
              <a:gd name="connsiteX0" fmla="*/ 439842 w 11044368"/>
              <a:gd name="connsiteY0" fmla="*/ 322298 h 767825"/>
              <a:gd name="connsiteX1" fmla="*/ 879684 w 11044368"/>
              <a:gd name="connsiteY1" fmla="*/ 398706 h 767825"/>
              <a:gd name="connsiteX2" fmla="*/ 439842 w 11044368"/>
              <a:gd name="connsiteY2" fmla="*/ 475114 h 767825"/>
              <a:gd name="connsiteX3" fmla="*/ 0 w 11044368"/>
              <a:gd name="connsiteY3" fmla="*/ 398706 h 767825"/>
              <a:gd name="connsiteX4" fmla="*/ 439842 w 11044368"/>
              <a:gd name="connsiteY4" fmla="*/ 322298 h 767825"/>
              <a:gd name="connsiteX5" fmla="*/ 10587168 w 11044368"/>
              <a:gd name="connsiteY5" fmla="*/ 285864 h 767825"/>
              <a:gd name="connsiteX6" fmla="*/ 11044368 w 11044368"/>
              <a:gd name="connsiteY6" fmla="*/ 368342 h 767825"/>
              <a:gd name="connsiteX7" fmla="*/ 10587168 w 11044368"/>
              <a:gd name="connsiteY7" fmla="*/ 450820 h 767825"/>
              <a:gd name="connsiteX8" fmla="*/ 10129968 w 11044368"/>
              <a:gd name="connsiteY8" fmla="*/ 368342 h 767825"/>
              <a:gd name="connsiteX9" fmla="*/ 10587168 w 11044368"/>
              <a:gd name="connsiteY9" fmla="*/ 285864 h 767825"/>
              <a:gd name="connsiteX10" fmla="*/ 9903464 w 11044368"/>
              <a:gd name="connsiteY10" fmla="*/ 0 h 767825"/>
              <a:gd name="connsiteX11" fmla="*/ 10129968 w 11044368"/>
              <a:gd name="connsiteY11" fmla="*/ 0 h 767825"/>
              <a:gd name="connsiteX12" fmla="*/ 10129968 w 11044368"/>
              <a:gd name="connsiteY12" fmla="*/ 368342 h 767825"/>
              <a:gd name="connsiteX13" fmla="*/ 10129968 w 11044368"/>
              <a:gd name="connsiteY13" fmla="*/ 755009 h 767825"/>
              <a:gd name="connsiteX14" fmla="*/ 9903464 w 11044368"/>
              <a:gd name="connsiteY14" fmla="*/ 755009 h 767825"/>
              <a:gd name="connsiteX15" fmla="*/ 9903464 w 11044368"/>
              <a:gd name="connsiteY15" fmla="*/ 540549 h 767825"/>
              <a:gd name="connsiteX16" fmla="*/ 1106188 w 11044368"/>
              <a:gd name="connsiteY16" fmla="*/ 540549 h 767825"/>
              <a:gd name="connsiteX17" fmla="*/ 1106188 w 11044368"/>
              <a:gd name="connsiteY17" fmla="*/ 767825 h 767825"/>
              <a:gd name="connsiteX18" fmla="*/ 879684 w 11044368"/>
              <a:gd name="connsiteY18" fmla="*/ 767825 h 767825"/>
              <a:gd name="connsiteX19" fmla="*/ 879684 w 11044368"/>
              <a:gd name="connsiteY19" fmla="*/ 12816 h 767825"/>
              <a:gd name="connsiteX20" fmla="*/ 1106188 w 11044368"/>
              <a:gd name="connsiteY20" fmla="*/ 12816 h 767825"/>
              <a:gd name="connsiteX21" fmla="*/ 1106188 w 11044368"/>
              <a:gd name="connsiteY21" fmla="*/ 221768 h 767825"/>
              <a:gd name="connsiteX22" fmla="*/ 9903464 w 11044368"/>
              <a:gd name="connsiteY22" fmla="*/ 221768 h 76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67825">
                <a:moveTo>
                  <a:pt x="439842" y="322298"/>
                </a:moveTo>
                <a:cubicBezTo>
                  <a:pt x="682760" y="322298"/>
                  <a:pt x="879684" y="356507"/>
                  <a:pt x="879684" y="398706"/>
                </a:cubicBezTo>
                <a:cubicBezTo>
                  <a:pt x="879684" y="440905"/>
                  <a:pt x="682760" y="475114"/>
                  <a:pt x="439842" y="475114"/>
                </a:cubicBezTo>
                <a:cubicBezTo>
                  <a:pt x="196924" y="475114"/>
                  <a:pt x="0" y="440905"/>
                  <a:pt x="0" y="398706"/>
                </a:cubicBezTo>
                <a:cubicBezTo>
                  <a:pt x="0" y="356507"/>
                  <a:pt x="196924" y="322298"/>
                  <a:pt x="439842" y="322298"/>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40549"/>
                </a:lnTo>
                <a:lnTo>
                  <a:pt x="1106188" y="540549"/>
                </a:lnTo>
                <a:lnTo>
                  <a:pt x="1106188" y="767825"/>
                </a:lnTo>
                <a:lnTo>
                  <a:pt x="879684" y="767825"/>
                </a:lnTo>
                <a:lnTo>
                  <a:pt x="879684" y="12816"/>
                </a:lnTo>
                <a:lnTo>
                  <a:pt x="1106188" y="12816"/>
                </a:lnTo>
                <a:lnTo>
                  <a:pt x="1106188" y="221768"/>
                </a:lnTo>
                <a:lnTo>
                  <a:pt x="9903464" y="221768"/>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2CFFC25-6239-4809-8C53-1D05DDF3F486}"/>
              </a:ext>
            </a:extLst>
          </p:cNvPr>
          <p:cNvSpPr>
            <a:spLocks noGrp="1"/>
          </p:cNvSpPr>
          <p:nvPr>
            <p:ph type="title" hasCustomPrompt="1"/>
          </p:nvPr>
        </p:nvSpPr>
        <p:spPr>
          <a:xfrm>
            <a:off x="337" y="309562"/>
            <a:ext cx="10515600" cy="1325563"/>
          </a:xfrm>
        </p:spPr>
        <p:txBody>
          <a:bodyPr/>
          <a:lstStyle>
            <a:lvl1pPr algn="l">
              <a:defRPr sz="4200"/>
            </a:lvl1pPr>
          </a:lstStyle>
          <a:p>
            <a:r>
              <a:rPr lang="en-US" dirty="0"/>
              <a:t>Click To Edit Master Title Style</a:t>
            </a:r>
          </a:p>
        </p:txBody>
      </p:sp>
    </p:spTree>
    <p:extLst>
      <p:ext uri="{BB962C8B-B14F-4D97-AF65-F5344CB8AC3E}">
        <p14:creationId xmlns:p14="http://schemas.microsoft.com/office/powerpoint/2010/main" val="408369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91B9-7EE0-495C-A632-8C89209673D7}"/>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C783DB8-FE97-4615-AE9E-75739F97CCB9}"/>
              </a:ext>
            </a:extLst>
          </p:cNvPr>
          <p:cNvSpPr>
            <a:spLocks noGrp="1"/>
          </p:cNvSpPr>
          <p:nvPr>
            <p:ph type="body" idx="1"/>
          </p:nvPr>
        </p:nvSpPr>
        <p:spPr>
          <a:xfrm>
            <a:off x="839788" y="1681163"/>
            <a:ext cx="5157787" cy="82391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EE08825-C2E5-4974-845F-66FE536474CC}"/>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503E873-888A-4EB1-B988-0FDAA0310682}"/>
              </a:ext>
            </a:extLst>
          </p:cNvPr>
          <p:cNvSpPr>
            <a:spLocks noGrp="1"/>
          </p:cNvSpPr>
          <p:nvPr>
            <p:ph type="body" sz="quarter" idx="3"/>
          </p:nvPr>
        </p:nvSpPr>
        <p:spPr>
          <a:xfrm>
            <a:off x="6172200" y="1681163"/>
            <a:ext cx="5183188" cy="82391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190B8F-EBCB-4A33-91BD-62647F23FFC2}"/>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78EEEFF-60D7-43B7-B3B9-A3D1ABEC090F}"/>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11/21/2020</a:t>
            </a:fld>
            <a:endParaRPr lang="en-US" dirty="0"/>
          </a:p>
        </p:txBody>
      </p:sp>
      <p:sp>
        <p:nvSpPr>
          <p:cNvPr id="8" name="Footer Placeholder 7">
            <a:extLst>
              <a:ext uri="{FF2B5EF4-FFF2-40B4-BE49-F238E27FC236}">
                <a16:creationId xmlns:a16="http://schemas.microsoft.com/office/drawing/2014/main" id="{9DFA4601-543A-4B07-8980-D1025D3054D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F871758D-F6C7-4410-A4C5-FE821D614B22}"/>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148212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CFFC25-6239-4809-8C53-1D05DDF3F486}"/>
              </a:ext>
            </a:extLst>
          </p:cNvPr>
          <p:cNvSpPr>
            <a:spLocks noGrp="1"/>
          </p:cNvSpPr>
          <p:nvPr>
            <p:ph type="title" hasCustomPrompt="1"/>
          </p:nvPr>
        </p:nvSpPr>
        <p:spPr>
          <a:xfrm>
            <a:off x="337" y="309562"/>
            <a:ext cx="10515600" cy="1325563"/>
          </a:xfrm>
        </p:spPr>
        <p:txBody>
          <a:bodyPr/>
          <a:lstStyle>
            <a:lvl1pPr algn="l">
              <a:defRPr sz="4200"/>
            </a:lvl1pPr>
          </a:lstStyle>
          <a:p>
            <a:r>
              <a:rPr lang="en-US" dirty="0"/>
              <a:t>Click To Edit Master Title Style</a:t>
            </a:r>
          </a:p>
        </p:txBody>
      </p:sp>
      <p:pic>
        <p:nvPicPr>
          <p:cNvPr id="2" name="Picture 1">
            <a:extLst>
              <a:ext uri="{FF2B5EF4-FFF2-40B4-BE49-F238E27FC236}">
                <a16:creationId xmlns:a16="http://schemas.microsoft.com/office/drawing/2014/main" id="{E0FE8717-B4E4-46D9-8D3E-34450EE2067A}"/>
              </a:ext>
            </a:extLst>
          </p:cNvPr>
          <p:cNvPicPr>
            <a:picLocks noChangeAspect="1"/>
          </p:cNvPicPr>
          <p:nvPr/>
        </p:nvPicPr>
        <p:blipFill>
          <a:blip r:embed="rId2"/>
          <a:stretch>
            <a:fillRect/>
          </a:stretch>
        </p:blipFill>
        <p:spPr>
          <a:xfrm>
            <a:off x="447566" y="1738277"/>
            <a:ext cx="11296867" cy="4810161"/>
          </a:xfrm>
          <a:prstGeom prst="rect">
            <a:avLst/>
          </a:prstGeom>
        </p:spPr>
      </p:pic>
      <p:sp>
        <p:nvSpPr>
          <p:cNvPr id="7" name="Content Placeholder 2">
            <a:extLst>
              <a:ext uri="{FF2B5EF4-FFF2-40B4-BE49-F238E27FC236}">
                <a16:creationId xmlns:a16="http://schemas.microsoft.com/office/drawing/2014/main" id="{06C86D8B-D05F-4C70-9ED5-DB92B041574A}"/>
              </a:ext>
            </a:extLst>
          </p:cNvPr>
          <p:cNvSpPr>
            <a:spLocks noGrp="1"/>
          </p:cNvSpPr>
          <p:nvPr>
            <p:ph idx="1"/>
          </p:nvPr>
        </p:nvSpPr>
        <p:spPr>
          <a:xfrm>
            <a:off x="688258" y="1976284"/>
            <a:ext cx="10835148" cy="4444181"/>
          </a:xfrm>
          <a:no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Tree>
    <p:extLst>
      <p:ext uri="{BB962C8B-B14F-4D97-AF65-F5344CB8AC3E}">
        <p14:creationId xmlns:p14="http://schemas.microsoft.com/office/powerpoint/2010/main" val="1941173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766597"/>
            <a:ext cx="8788599" cy="2325738"/>
          </a:xfrm>
          <a:blipFill>
            <a:blip r:embed="rId2"/>
            <a:tile tx="0" ty="0" sx="100000" sy="100000" flip="none" algn="tl"/>
          </a:blip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18" name="Freeform: Shape 17">
            <a:extLst>
              <a:ext uri="{FF2B5EF4-FFF2-40B4-BE49-F238E27FC236}">
                <a16:creationId xmlns:a16="http://schemas.microsoft.com/office/drawing/2014/main" id="{847416F9-2C63-45F7-B555-C807B9FD5419}"/>
              </a:ext>
            </a:extLst>
          </p:cNvPr>
          <p:cNvSpPr/>
          <p:nvPr/>
        </p:nvSpPr>
        <p:spPr>
          <a:xfrm>
            <a:off x="624437" y="238864"/>
            <a:ext cx="11044368" cy="755009"/>
          </a:xfrm>
          <a:custGeom>
            <a:avLst/>
            <a:gdLst>
              <a:gd name="connsiteX0" fmla="*/ 439842 w 11044368"/>
              <a:gd name="connsiteY0" fmla="*/ 309482 h 755009"/>
              <a:gd name="connsiteX1" fmla="*/ 879684 w 11044368"/>
              <a:gd name="connsiteY1" fmla="*/ 385890 h 755009"/>
              <a:gd name="connsiteX2" fmla="*/ 439842 w 11044368"/>
              <a:gd name="connsiteY2" fmla="*/ 462298 h 755009"/>
              <a:gd name="connsiteX3" fmla="*/ 0 w 11044368"/>
              <a:gd name="connsiteY3" fmla="*/ 385890 h 755009"/>
              <a:gd name="connsiteX4" fmla="*/ 439842 w 11044368"/>
              <a:gd name="connsiteY4" fmla="*/ 309482 h 755009"/>
              <a:gd name="connsiteX5" fmla="*/ 10587168 w 11044368"/>
              <a:gd name="connsiteY5" fmla="*/ 285864 h 755009"/>
              <a:gd name="connsiteX6" fmla="*/ 11044368 w 11044368"/>
              <a:gd name="connsiteY6" fmla="*/ 368342 h 755009"/>
              <a:gd name="connsiteX7" fmla="*/ 10587168 w 11044368"/>
              <a:gd name="connsiteY7" fmla="*/ 450820 h 755009"/>
              <a:gd name="connsiteX8" fmla="*/ 10129968 w 11044368"/>
              <a:gd name="connsiteY8" fmla="*/ 368342 h 755009"/>
              <a:gd name="connsiteX9" fmla="*/ 10587168 w 11044368"/>
              <a:gd name="connsiteY9" fmla="*/ 285864 h 755009"/>
              <a:gd name="connsiteX10" fmla="*/ 9903464 w 11044368"/>
              <a:gd name="connsiteY10" fmla="*/ 0 h 755009"/>
              <a:gd name="connsiteX11" fmla="*/ 10129968 w 11044368"/>
              <a:gd name="connsiteY11" fmla="*/ 0 h 755009"/>
              <a:gd name="connsiteX12" fmla="*/ 10129968 w 11044368"/>
              <a:gd name="connsiteY12" fmla="*/ 368342 h 755009"/>
              <a:gd name="connsiteX13" fmla="*/ 10129968 w 11044368"/>
              <a:gd name="connsiteY13" fmla="*/ 755009 h 755009"/>
              <a:gd name="connsiteX14" fmla="*/ 9903464 w 11044368"/>
              <a:gd name="connsiteY14" fmla="*/ 755009 h 755009"/>
              <a:gd name="connsiteX15" fmla="*/ 9903464 w 11044368"/>
              <a:gd name="connsiteY15" fmla="*/ 527733 h 755009"/>
              <a:gd name="connsiteX16" fmla="*/ 1106188 w 11044368"/>
              <a:gd name="connsiteY16" fmla="*/ 527733 h 755009"/>
              <a:gd name="connsiteX17" fmla="*/ 1106188 w 11044368"/>
              <a:gd name="connsiteY17" fmla="*/ 755009 h 755009"/>
              <a:gd name="connsiteX18" fmla="*/ 879684 w 11044368"/>
              <a:gd name="connsiteY18" fmla="*/ 755009 h 755009"/>
              <a:gd name="connsiteX19" fmla="*/ 879684 w 11044368"/>
              <a:gd name="connsiteY19" fmla="*/ 0 h 755009"/>
              <a:gd name="connsiteX20" fmla="*/ 1106188 w 11044368"/>
              <a:gd name="connsiteY20" fmla="*/ 0 h 755009"/>
              <a:gd name="connsiteX21" fmla="*/ 1106188 w 11044368"/>
              <a:gd name="connsiteY21" fmla="*/ 208952 h 755009"/>
              <a:gd name="connsiteX22" fmla="*/ 9903464 w 11044368"/>
              <a:gd name="connsiteY22" fmla="*/ 208952 h 75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55009">
                <a:moveTo>
                  <a:pt x="439842" y="309482"/>
                </a:moveTo>
                <a:cubicBezTo>
                  <a:pt x="682760" y="309482"/>
                  <a:pt x="879684" y="343691"/>
                  <a:pt x="879684" y="385890"/>
                </a:cubicBezTo>
                <a:cubicBezTo>
                  <a:pt x="879684" y="428089"/>
                  <a:pt x="682760" y="462298"/>
                  <a:pt x="439842" y="462298"/>
                </a:cubicBezTo>
                <a:cubicBezTo>
                  <a:pt x="196924" y="462298"/>
                  <a:pt x="0" y="428089"/>
                  <a:pt x="0" y="385890"/>
                </a:cubicBezTo>
                <a:cubicBezTo>
                  <a:pt x="0" y="343691"/>
                  <a:pt x="196924" y="309482"/>
                  <a:pt x="439842" y="309482"/>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27733"/>
                </a:lnTo>
                <a:lnTo>
                  <a:pt x="1106188" y="527733"/>
                </a:lnTo>
                <a:lnTo>
                  <a:pt x="1106188" y="755009"/>
                </a:lnTo>
                <a:lnTo>
                  <a:pt x="879684" y="755009"/>
                </a:lnTo>
                <a:lnTo>
                  <a:pt x="879684" y="0"/>
                </a:lnTo>
                <a:lnTo>
                  <a:pt x="1106188" y="0"/>
                </a:lnTo>
                <a:lnTo>
                  <a:pt x="1106188" y="208952"/>
                </a:lnTo>
                <a:lnTo>
                  <a:pt x="9903464" y="208952"/>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New Testament</a:t>
            </a:r>
          </a:p>
        </p:txBody>
      </p:sp>
      <p:sp>
        <p:nvSpPr>
          <p:cNvPr id="19" name="Freeform: Shape 18">
            <a:extLst>
              <a:ext uri="{FF2B5EF4-FFF2-40B4-BE49-F238E27FC236}">
                <a16:creationId xmlns:a16="http://schemas.microsoft.com/office/drawing/2014/main" id="{D0A35E06-7E28-4CDD-B35D-033A02F8E6FC}"/>
              </a:ext>
            </a:extLst>
          </p:cNvPr>
          <p:cNvSpPr/>
          <p:nvPr/>
        </p:nvSpPr>
        <p:spPr>
          <a:xfrm>
            <a:off x="624437" y="5935071"/>
            <a:ext cx="11044368" cy="767825"/>
          </a:xfrm>
          <a:custGeom>
            <a:avLst/>
            <a:gdLst>
              <a:gd name="connsiteX0" fmla="*/ 439842 w 11044368"/>
              <a:gd name="connsiteY0" fmla="*/ 322298 h 767825"/>
              <a:gd name="connsiteX1" fmla="*/ 879684 w 11044368"/>
              <a:gd name="connsiteY1" fmla="*/ 398706 h 767825"/>
              <a:gd name="connsiteX2" fmla="*/ 439842 w 11044368"/>
              <a:gd name="connsiteY2" fmla="*/ 475114 h 767825"/>
              <a:gd name="connsiteX3" fmla="*/ 0 w 11044368"/>
              <a:gd name="connsiteY3" fmla="*/ 398706 h 767825"/>
              <a:gd name="connsiteX4" fmla="*/ 439842 w 11044368"/>
              <a:gd name="connsiteY4" fmla="*/ 322298 h 767825"/>
              <a:gd name="connsiteX5" fmla="*/ 10587168 w 11044368"/>
              <a:gd name="connsiteY5" fmla="*/ 285864 h 767825"/>
              <a:gd name="connsiteX6" fmla="*/ 11044368 w 11044368"/>
              <a:gd name="connsiteY6" fmla="*/ 368342 h 767825"/>
              <a:gd name="connsiteX7" fmla="*/ 10587168 w 11044368"/>
              <a:gd name="connsiteY7" fmla="*/ 450820 h 767825"/>
              <a:gd name="connsiteX8" fmla="*/ 10129968 w 11044368"/>
              <a:gd name="connsiteY8" fmla="*/ 368342 h 767825"/>
              <a:gd name="connsiteX9" fmla="*/ 10587168 w 11044368"/>
              <a:gd name="connsiteY9" fmla="*/ 285864 h 767825"/>
              <a:gd name="connsiteX10" fmla="*/ 9903464 w 11044368"/>
              <a:gd name="connsiteY10" fmla="*/ 0 h 767825"/>
              <a:gd name="connsiteX11" fmla="*/ 10129968 w 11044368"/>
              <a:gd name="connsiteY11" fmla="*/ 0 h 767825"/>
              <a:gd name="connsiteX12" fmla="*/ 10129968 w 11044368"/>
              <a:gd name="connsiteY12" fmla="*/ 368342 h 767825"/>
              <a:gd name="connsiteX13" fmla="*/ 10129968 w 11044368"/>
              <a:gd name="connsiteY13" fmla="*/ 755009 h 767825"/>
              <a:gd name="connsiteX14" fmla="*/ 9903464 w 11044368"/>
              <a:gd name="connsiteY14" fmla="*/ 755009 h 767825"/>
              <a:gd name="connsiteX15" fmla="*/ 9903464 w 11044368"/>
              <a:gd name="connsiteY15" fmla="*/ 540549 h 767825"/>
              <a:gd name="connsiteX16" fmla="*/ 1106188 w 11044368"/>
              <a:gd name="connsiteY16" fmla="*/ 540549 h 767825"/>
              <a:gd name="connsiteX17" fmla="*/ 1106188 w 11044368"/>
              <a:gd name="connsiteY17" fmla="*/ 767825 h 767825"/>
              <a:gd name="connsiteX18" fmla="*/ 879684 w 11044368"/>
              <a:gd name="connsiteY18" fmla="*/ 767825 h 767825"/>
              <a:gd name="connsiteX19" fmla="*/ 879684 w 11044368"/>
              <a:gd name="connsiteY19" fmla="*/ 12816 h 767825"/>
              <a:gd name="connsiteX20" fmla="*/ 1106188 w 11044368"/>
              <a:gd name="connsiteY20" fmla="*/ 12816 h 767825"/>
              <a:gd name="connsiteX21" fmla="*/ 1106188 w 11044368"/>
              <a:gd name="connsiteY21" fmla="*/ 221768 h 767825"/>
              <a:gd name="connsiteX22" fmla="*/ 9903464 w 11044368"/>
              <a:gd name="connsiteY22" fmla="*/ 221768 h 76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67825">
                <a:moveTo>
                  <a:pt x="439842" y="322298"/>
                </a:moveTo>
                <a:cubicBezTo>
                  <a:pt x="682760" y="322298"/>
                  <a:pt x="879684" y="356507"/>
                  <a:pt x="879684" y="398706"/>
                </a:cubicBezTo>
                <a:cubicBezTo>
                  <a:pt x="879684" y="440905"/>
                  <a:pt x="682760" y="475114"/>
                  <a:pt x="439842" y="475114"/>
                </a:cubicBezTo>
                <a:cubicBezTo>
                  <a:pt x="196924" y="475114"/>
                  <a:pt x="0" y="440905"/>
                  <a:pt x="0" y="398706"/>
                </a:cubicBezTo>
                <a:cubicBezTo>
                  <a:pt x="0" y="356507"/>
                  <a:pt x="196924" y="322298"/>
                  <a:pt x="439842" y="322298"/>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40549"/>
                </a:lnTo>
                <a:lnTo>
                  <a:pt x="1106188" y="540549"/>
                </a:lnTo>
                <a:lnTo>
                  <a:pt x="1106188" y="767825"/>
                </a:lnTo>
                <a:lnTo>
                  <a:pt x="879684" y="767825"/>
                </a:lnTo>
                <a:lnTo>
                  <a:pt x="879684" y="12816"/>
                </a:lnTo>
                <a:lnTo>
                  <a:pt x="1106188" y="12816"/>
                </a:lnTo>
                <a:lnTo>
                  <a:pt x="1106188" y="221768"/>
                </a:lnTo>
                <a:lnTo>
                  <a:pt x="9903464" y="221768"/>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8460EC8D-E4B1-4EBD-91CB-45ED4CACF42A}"/>
              </a:ext>
            </a:extLst>
          </p:cNvPr>
          <p:cNvSpPr>
            <a:spLocks noGrp="1"/>
          </p:cNvSpPr>
          <p:nvPr>
            <p:ph idx="10"/>
          </p:nvPr>
        </p:nvSpPr>
        <p:spPr>
          <a:xfrm>
            <a:off x="1739302" y="3092335"/>
            <a:ext cx="8788599" cy="3092334"/>
          </a:xfrm>
          <a:solidFill>
            <a:srgbClr val="002060"/>
          </a:solidFill>
        </p:spPr>
        <p:txBody>
          <a:bodyPr/>
          <a:lstStyle>
            <a:lvl1pPr marL="0" indent="0">
              <a:buNone/>
              <a:defRPr sz="3200">
                <a:solidFill>
                  <a:schemeClr val="bg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Tree>
    <p:extLst>
      <p:ext uri="{BB962C8B-B14F-4D97-AF65-F5344CB8AC3E}">
        <p14:creationId xmlns:p14="http://schemas.microsoft.com/office/powerpoint/2010/main" val="24024068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7_Custom Layout">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766597"/>
            <a:ext cx="8788599" cy="2550344"/>
          </a:xfrm>
          <a:solidFill>
            <a:schemeClr val="accent2">
              <a:lumMod val="60000"/>
              <a:lumOff val="40000"/>
            </a:schemeClr>
          </a:solid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18" name="Freeform: Shape 17">
            <a:extLst>
              <a:ext uri="{FF2B5EF4-FFF2-40B4-BE49-F238E27FC236}">
                <a16:creationId xmlns:a16="http://schemas.microsoft.com/office/drawing/2014/main" id="{847416F9-2C63-45F7-B555-C807B9FD5419}"/>
              </a:ext>
            </a:extLst>
          </p:cNvPr>
          <p:cNvSpPr/>
          <p:nvPr/>
        </p:nvSpPr>
        <p:spPr>
          <a:xfrm>
            <a:off x="624437" y="238864"/>
            <a:ext cx="11044368" cy="755009"/>
          </a:xfrm>
          <a:custGeom>
            <a:avLst/>
            <a:gdLst>
              <a:gd name="connsiteX0" fmla="*/ 439842 w 11044368"/>
              <a:gd name="connsiteY0" fmla="*/ 309482 h 755009"/>
              <a:gd name="connsiteX1" fmla="*/ 879684 w 11044368"/>
              <a:gd name="connsiteY1" fmla="*/ 385890 h 755009"/>
              <a:gd name="connsiteX2" fmla="*/ 439842 w 11044368"/>
              <a:gd name="connsiteY2" fmla="*/ 462298 h 755009"/>
              <a:gd name="connsiteX3" fmla="*/ 0 w 11044368"/>
              <a:gd name="connsiteY3" fmla="*/ 385890 h 755009"/>
              <a:gd name="connsiteX4" fmla="*/ 439842 w 11044368"/>
              <a:gd name="connsiteY4" fmla="*/ 309482 h 755009"/>
              <a:gd name="connsiteX5" fmla="*/ 10587168 w 11044368"/>
              <a:gd name="connsiteY5" fmla="*/ 285864 h 755009"/>
              <a:gd name="connsiteX6" fmla="*/ 11044368 w 11044368"/>
              <a:gd name="connsiteY6" fmla="*/ 368342 h 755009"/>
              <a:gd name="connsiteX7" fmla="*/ 10587168 w 11044368"/>
              <a:gd name="connsiteY7" fmla="*/ 450820 h 755009"/>
              <a:gd name="connsiteX8" fmla="*/ 10129968 w 11044368"/>
              <a:gd name="connsiteY8" fmla="*/ 368342 h 755009"/>
              <a:gd name="connsiteX9" fmla="*/ 10587168 w 11044368"/>
              <a:gd name="connsiteY9" fmla="*/ 285864 h 755009"/>
              <a:gd name="connsiteX10" fmla="*/ 9903464 w 11044368"/>
              <a:gd name="connsiteY10" fmla="*/ 0 h 755009"/>
              <a:gd name="connsiteX11" fmla="*/ 10129968 w 11044368"/>
              <a:gd name="connsiteY11" fmla="*/ 0 h 755009"/>
              <a:gd name="connsiteX12" fmla="*/ 10129968 w 11044368"/>
              <a:gd name="connsiteY12" fmla="*/ 368342 h 755009"/>
              <a:gd name="connsiteX13" fmla="*/ 10129968 w 11044368"/>
              <a:gd name="connsiteY13" fmla="*/ 755009 h 755009"/>
              <a:gd name="connsiteX14" fmla="*/ 9903464 w 11044368"/>
              <a:gd name="connsiteY14" fmla="*/ 755009 h 755009"/>
              <a:gd name="connsiteX15" fmla="*/ 9903464 w 11044368"/>
              <a:gd name="connsiteY15" fmla="*/ 527733 h 755009"/>
              <a:gd name="connsiteX16" fmla="*/ 1106188 w 11044368"/>
              <a:gd name="connsiteY16" fmla="*/ 527733 h 755009"/>
              <a:gd name="connsiteX17" fmla="*/ 1106188 w 11044368"/>
              <a:gd name="connsiteY17" fmla="*/ 755009 h 755009"/>
              <a:gd name="connsiteX18" fmla="*/ 879684 w 11044368"/>
              <a:gd name="connsiteY18" fmla="*/ 755009 h 755009"/>
              <a:gd name="connsiteX19" fmla="*/ 879684 w 11044368"/>
              <a:gd name="connsiteY19" fmla="*/ 0 h 755009"/>
              <a:gd name="connsiteX20" fmla="*/ 1106188 w 11044368"/>
              <a:gd name="connsiteY20" fmla="*/ 0 h 755009"/>
              <a:gd name="connsiteX21" fmla="*/ 1106188 w 11044368"/>
              <a:gd name="connsiteY21" fmla="*/ 208952 h 755009"/>
              <a:gd name="connsiteX22" fmla="*/ 9903464 w 11044368"/>
              <a:gd name="connsiteY22" fmla="*/ 208952 h 75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55009">
                <a:moveTo>
                  <a:pt x="439842" y="309482"/>
                </a:moveTo>
                <a:cubicBezTo>
                  <a:pt x="682760" y="309482"/>
                  <a:pt x="879684" y="343691"/>
                  <a:pt x="879684" y="385890"/>
                </a:cubicBezTo>
                <a:cubicBezTo>
                  <a:pt x="879684" y="428089"/>
                  <a:pt x="682760" y="462298"/>
                  <a:pt x="439842" y="462298"/>
                </a:cubicBezTo>
                <a:cubicBezTo>
                  <a:pt x="196924" y="462298"/>
                  <a:pt x="0" y="428089"/>
                  <a:pt x="0" y="385890"/>
                </a:cubicBezTo>
                <a:cubicBezTo>
                  <a:pt x="0" y="343691"/>
                  <a:pt x="196924" y="309482"/>
                  <a:pt x="439842" y="309482"/>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27733"/>
                </a:lnTo>
                <a:lnTo>
                  <a:pt x="1106188" y="527733"/>
                </a:lnTo>
                <a:lnTo>
                  <a:pt x="1106188" y="755009"/>
                </a:lnTo>
                <a:lnTo>
                  <a:pt x="879684" y="755009"/>
                </a:lnTo>
                <a:lnTo>
                  <a:pt x="879684" y="0"/>
                </a:lnTo>
                <a:lnTo>
                  <a:pt x="1106188" y="0"/>
                </a:lnTo>
                <a:lnTo>
                  <a:pt x="1106188" y="208952"/>
                </a:lnTo>
                <a:lnTo>
                  <a:pt x="9903464" y="208952"/>
                </a:lnTo>
                <a:close/>
              </a:path>
            </a:pathLst>
          </a:cu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Old Testament</a:t>
            </a:r>
          </a:p>
        </p:txBody>
      </p:sp>
      <p:sp>
        <p:nvSpPr>
          <p:cNvPr id="19" name="Freeform: Shape 18">
            <a:extLst>
              <a:ext uri="{FF2B5EF4-FFF2-40B4-BE49-F238E27FC236}">
                <a16:creationId xmlns:a16="http://schemas.microsoft.com/office/drawing/2014/main" id="{D0A35E06-7E28-4CDD-B35D-033A02F8E6FC}"/>
              </a:ext>
            </a:extLst>
          </p:cNvPr>
          <p:cNvSpPr/>
          <p:nvPr/>
        </p:nvSpPr>
        <p:spPr>
          <a:xfrm>
            <a:off x="624437" y="5935071"/>
            <a:ext cx="11044368" cy="767825"/>
          </a:xfrm>
          <a:custGeom>
            <a:avLst/>
            <a:gdLst>
              <a:gd name="connsiteX0" fmla="*/ 439842 w 11044368"/>
              <a:gd name="connsiteY0" fmla="*/ 322298 h 767825"/>
              <a:gd name="connsiteX1" fmla="*/ 879684 w 11044368"/>
              <a:gd name="connsiteY1" fmla="*/ 398706 h 767825"/>
              <a:gd name="connsiteX2" fmla="*/ 439842 w 11044368"/>
              <a:gd name="connsiteY2" fmla="*/ 475114 h 767825"/>
              <a:gd name="connsiteX3" fmla="*/ 0 w 11044368"/>
              <a:gd name="connsiteY3" fmla="*/ 398706 h 767825"/>
              <a:gd name="connsiteX4" fmla="*/ 439842 w 11044368"/>
              <a:gd name="connsiteY4" fmla="*/ 322298 h 767825"/>
              <a:gd name="connsiteX5" fmla="*/ 10587168 w 11044368"/>
              <a:gd name="connsiteY5" fmla="*/ 285864 h 767825"/>
              <a:gd name="connsiteX6" fmla="*/ 11044368 w 11044368"/>
              <a:gd name="connsiteY6" fmla="*/ 368342 h 767825"/>
              <a:gd name="connsiteX7" fmla="*/ 10587168 w 11044368"/>
              <a:gd name="connsiteY7" fmla="*/ 450820 h 767825"/>
              <a:gd name="connsiteX8" fmla="*/ 10129968 w 11044368"/>
              <a:gd name="connsiteY8" fmla="*/ 368342 h 767825"/>
              <a:gd name="connsiteX9" fmla="*/ 10587168 w 11044368"/>
              <a:gd name="connsiteY9" fmla="*/ 285864 h 767825"/>
              <a:gd name="connsiteX10" fmla="*/ 9903464 w 11044368"/>
              <a:gd name="connsiteY10" fmla="*/ 0 h 767825"/>
              <a:gd name="connsiteX11" fmla="*/ 10129968 w 11044368"/>
              <a:gd name="connsiteY11" fmla="*/ 0 h 767825"/>
              <a:gd name="connsiteX12" fmla="*/ 10129968 w 11044368"/>
              <a:gd name="connsiteY12" fmla="*/ 368342 h 767825"/>
              <a:gd name="connsiteX13" fmla="*/ 10129968 w 11044368"/>
              <a:gd name="connsiteY13" fmla="*/ 755009 h 767825"/>
              <a:gd name="connsiteX14" fmla="*/ 9903464 w 11044368"/>
              <a:gd name="connsiteY14" fmla="*/ 755009 h 767825"/>
              <a:gd name="connsiteX15" fmla="*/ 9903464 w 11044368"/>
              <a:gd name="connsiteY15" fmla="*/ 540549 h 767825"/>
              <a:gd name="connsiteX16" fmla="*/ 1106188 w 11044368"/>
              <a:gd name="connsiteY16" fmla="*/ 540549 h 767825"/>
              <a:gd name="connsiteX17" fmla="*/ 1106188 w 11044368"/>
              <a:gd name="connsiteY17" fmla="*/ 767825 h 767825"/>
              <a:gd name="connsiteX18" fmla="*/ 879684 w 11044368"/>
              <a:gd name="connsiteY18" fmla="*/ 767825 h 767825"/>
              <a:gd name="connsiteX19" fmla="*/ 879684 w 11044368"/>
              <a:gd name="connsiteY19" fmla="*/ 12816 h 767825"/>
              <a:gd name="connsiteX20" fmla="*/ 1106188 w 11044368"/>
              <a:gd name="connsiteY20" fmla="*/ 12816 h 767825"/>
              <a:gd name="connsiteX21" fmla="*/ 1106188 w 11044368"/>
              <a:gd name="connsiteY21" fmla="*/ 221768 h 767825"/>
              <a:gd name="connsiteX22" fmla="*/ 9903464 w 11044368"/>
              <a:gd name="connsiteY22" fmla="*/ 221768 h 76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67825">
                <a:moveTo>
                  <a:pt x="439842" y="322298"/>
                </a:moveTo>
                <a:cubicBezTo>
                  <a:pt x="682760" y="322298"/>
                  <a:pt x="879684" y="356507"/>
                  <a:pt x="879684" y="398706"/>
                </a:cubicBezTo>
                <a:cubicBezTo>
                  <a:pt x="879684" y="440905"/>
                  <a:pt x="682760" y="475114"/>
                  <a:pt x="439842" y="475114"/>
                </a:cubicBezTo>
                <a:cubicBezTo>
                  <a:pt x="196924" y="475114"/>
                  <a:pt x="0" y="440905"/>
                  <a:pt x="0" y="398706"/>
                </a:cubicBezTo>
                <a:cubicBezTo>
                  <a:pt x="0" y="356507"/>
                  <a:pt x="196924" y="322298"/>
                  <a:pt x="439842" y="322298"/>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40549"/>
                </a:lnTo>
                <a:lnTo>
                  <a:pt x="1106188" y="540549"/>
                </a:lnTo>
                <a:lnTo>
                  <a:pt x="1106188" y="767825"/>
                </a:lnTo>
                <a:lnTo>
                  <a:pt x="879684" y="767825"/>
                </a:lnTo>
                <a:lnTo>
                  <a:pt x="879684" y="12816"/>
                </a:lnTo>
                <a:lnTo>
                  <a:pt x="1106188" y="12816"/>
                </a:lnTo>
                <a:lnTo>
                  <a:pt x="1106188" y="221768"/>
                </a:lnTo>
                <a:lnTo>
                  <a:pt x="9903464" y="221768"/>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New Testament</a:t>
            </a:r>
          </a:p>
        </p:txBody>
      </p:sp>
      <p:sp>
        <p:nvSpPr>
          <p:cNvPr id="5" name="Content Placeholder 2">
            <a:extLst>
              <a:ext uri="{FF2B5EF4-FFF2-40B4-BE49-F238E27FC236}">
                <a16:creationId xmlns:a16="http://schemas.microsoft.com/office/drawing/2014/main" id="{8460EC8D-E4B1-4EBD-91CB-45ED4CACF42A}"/>
              </a:ext>
            </a:extLst>
          </p:cNvPr>
          <p:cNvSpPr>
            <a:spLocks noGrp="1"/>
          </p:cNvSpPr>
          <p:nvPr>
            <p:ph idx="10"/>
          </p:nvPr>
        </p:nvSpPr>
        <p:spPr>
          <a:xfrm>
            <a:off x="1739302" y="3316941"/>
            <a:ext cx="8788599" cy="2867728"/>
          </a:xfrm>
          <a:solidFill>
            <a:schemeClr val="accent1">
              <a:lumMod val="75000"/>
            </a:schemeClr>
          </a:solidFill>
        </p:spPr>
        <p:txBody>
          <a:bodyPr/>
          <a:lstStyle>
            <a:lvl1pPr marL="0" indent="0">
              <a:buNone/>
              <a:defRPr sz="3200">
                <a:solidFill>
                  <a:schemeClr val="bg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Tree>
    <p:extLst>
      <p:ext uri="{BB962C8B-B14F-4D97-AF65-F5344CB8AC3E}">
        <p14:creationId xmlns:p14="http://schemas.microsoft.com/office/powerpoint/2010/main" val="2479111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DEFD32D-BC35-452F-B0DB-BD4870B4FCFA}"/>
              </a:ext>
            </a:extLst>
          </p:cNvPr>
          <p:cNvGrpSpPr/>
          <p:nvPr/>
        </p:nvGrpSpPr>
        <p:grpSpPr>
          <a:xfrm>
            <a:off x="973856" y="486688"/>
            <a:ext cx="10106865" cy="5890996"/>
            <a:chOff x="973860" y="643272"/>
            <a:chExt cx="10106865" cy="5304392"/>
          </a:xfrm>
        </p:grpSpPr>
        <p:sp>
          <p:nvSpPr>
            <p:cNvPr id="26" name="Rectangle 17">
              <a:extLst>
                <a:ext uri="{FF2B5EF4-FFF2-40B4-BE49-F238E27FC236}">
                  <a16:creationId xmlns:a16="http://schemas.microsoft.com/office/drawing/2014/main" id="{B59B81AB-087A-4D22-8AE3-B511BEF0622C}"/>
                </a:ext>
              </a:extLst>
            </p:cNvPr>
            <p:cNvSpPr/>
            <p:nvPr/>
          </p:nvSpPr>
          <p:spPr>
            <a:xfrm>
              <a:off x="973860" y="643272"/>
              <a:ext cx="10106865"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gradFill>
              <a:gsLst>
                <a:gs pos="74000">
                  <a:srgbClr val="FFC000"/>
                </a:gs>
                <a:gs pos="14000">
                  <a:srgbClr val="FFC000"/>
                </a:gs>
                <a:gs pos="48000">
                  <a:srgbClr val="BFBC42"/>
                </a:gs>
                <a:gs pos="65000">
                  <a:srgbClr val="DCBE3C"/>
                </a:gs>
                <a:gs pos="91000">
                  <a:srgbClr val="FFC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7">
              <a:extLst>
                <a:ext uri="{FF2B5EF4-FFF2-40B4-BE49-F238E27FC236}">
                  <a16:creationId xmlns:a16="http://schemas.microsoft.com/office/drawing/2014/main" id="{41E6AFA4-AD0C-4876-95F0-DD2E9F27CE0F}"/>
                </a:ext>
              </a:extLst>
            </p:cNvPr>
            <p:cNvSpPr/>
            <p:nvPr/>
          </p:nvSpPr>
          <p:spPr>
            <a:xfrm>
              <a:off x="1143553" y="649293"/>
              <a:ext cx="9750670"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Content Placeholder 2">
            <a:extLst>
              <a:ext uri="{FF2B5EF4-FFF2-40B4-BE49-F238E27FC236}">
                <a16:creationId xmlns:a16="http://schemas.microsoft.com/office/drawing/2014/main" id="{D243304D-158C-4BF1-B871-EF4BC871EC4C}"/>
              </a:ext>
            </a:extLst>
          </p:cNvPr>
          <p:cNvSpPr>
            <a:spLocks noGrp="1"/>
          </p:cNvSpPr>
          <p:nvPr>
            <p:ph idx="1"/>
          </p:nvPr>
        </p:nvSpPr>
        <p:spPr>
          <a:xfrm>
            <a:off x="1265867" y="1210679"/>
            <a:ext cx="9536604" cy="4968756"/>
          </a:xfrm>
          <a:solidFill>
            <a:schemeClr val="accent4">
              <a:lumMod val="40000"/>
              <a:lumOff val="60000"/>
            </a:schemeClr>
          </a:solidFill>
          <a:ln>
            <a:noFill/>
          </a:ln>
        </p:spPr>
        <p:txBody>
          <a:bodyPr/>
          <a:lstStyle>
            <a:lvl1pPr marL="0" indent="0">
              <a:buNone/>
              <a:defRPr sz="3200">
                <a:solidFill>
                  <a:schemeClr val="tx1"/>
                </a:solidFill>
                <a:latin typeface="Lucida Calligraphy" panose="03010101010101010101" pitchFamily="66"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grpSp>
        <p:nvGrpSpPr>
          <p:cNvPr id="35" name="Group 34">
            <a:extLst>
              <a:ext uri="{FF2B5EF4-FFF2-40B4-BE49-F238E27FC236}">
                <a16:creationId xmlns:a16="http://schemas.microsoft.com/office/drawing/2014/main" id="{D12AAEEB-4FF9-44B0-BEBE-D5FCCA6B4F51}"/>
              </a:ext>
            </a:extLst>
          </p:cNvPr>
          <p:cNvGrpSpPr/>
          <p:nvPr/>
        </p:nvGrpSpPr>
        <p:grpSpPr>
          <a:xfrm>
            <a:off x="602614" y="570599"/>
            <a:ext cx="10883153" cy="640080"/>
            <a:chOff x="782947" y="566928"/>
            <a:chExt cx="10488694" cy="640080"/>
          </a:xfrm>
        </p:grpSpPr>
        <p:grpSp>
          <p:nvGrpSpPr>
            <p:cNvPr id="36" name="Group 35">
              <a:extLst>
                <a:ext uri="{FF2B5EF4-FFF2-40B4-BE49-F238E27FC236}">
                  <a16:creationId xmlns:a16="http://schemas.microsoft.com/office/drawing/2014/main" id="{179AC61E-1766-4EB5-836C-9B820486D39F}"/>
                </a:ext>
              </a:extLst>
            </p:cNvPr>
            <p:cNvGrpSpPr/>
            <p:nvPr/>
          </p:nvGrpSpPr>
          <p:grpSpPr>
            <a:xfrm>
              <a:off x="1006142" y="566928"/>
              <a:ext cx="10042305" cy="640080"/>
              <a:chOff x="1006142" y="566928"/>
              <a:chExt cx="10042305" cy="640080"/>
            </a:xfrm>
          </p:grpSpPr>
          <p:sp>
            <p:nvSpPr>
              <p:cNvPr id="40" name="Rectangle 3">
                <a:extLst>
                  <a:ext uri="{FF2B5EF4-FFF2-40B4-BE49-F238E27FC236}">
                    <a16:creationId xmlns:a16="http://schemas.microsoft.com/office/drawing/2014/main" id="{8B56E0A0-7CD3-46C9-B760-5FCD211CBF3D}"/>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
                <a:extLst>
                  <a:ext uri="{FF2B5EF4-FFF2-40B4-BE49-F238E27FC236}">
                    <a16:creationId xmlns:a16="http://schemas.microsoft.com/office/drawing/2014/main" id="{E5CF2EB7-0965-4CBB-A628-EC0A3482A2D0}"/>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AE917EBC-4294-4FB0-8CED-B476E499F48F}"/>
                </a:ext>
              </a:extLst>
            </p:cNvPr>
            <p:cNvGrpSpPr/>
            <p:nvPr/>
          </p:nvGrpSpPr>
          <p:grpSpPr>
            <a:xfrm>
              <a:off x="782947" y="692112"/>
              <a:ext cx="10488694" cy="389711"/>
              <a:chOff x="1243831" y="2788919"/>
              <a:chExt cx="9644593" cy="698138"/>
            </a:xfrm>
          </p:grpSpPr>
          <p:sp>
            <p:nvSpPr>
              <p:cNvPr id="38" name="Rectangle 3">
                <a:extLst>
                  <a:ext uri="{FF2B5EF4-FFF2-40B4-BE49-F238E27FC236}">
                    <a16:creationId xmlns:a16="http://schemas.microsoft.com/office/drawing/2014/main" id="{21654C09-DBCC-422B-9B48-3FAA60E899A7}"/>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
                <a:extLst>
                  <a:ext uri="{FF2B5EF4-FFF2-40B4-BE49-F238E27FC236}">
                    <a16:creationId xmlns:a16="http://schemas.microsoft.com/office/drawing/2014/main" id="{55AC711F-3ADB-47C3-9958-5CFF38B41961}"/>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 name="Group 1">
            <a:extLst>
              <a:ext uri="{FF2B5EF4-FFF2-40B4-BE49-F238E27FC236}">
                <a16:creationId xmlns:a16="http://schemas.microsoft.com/office/drawing/2014/main" id="{13A0C367-2453-43AE-93B1-5D5E7C8C0CCE}"/>
              </a:ext>
            </a:extLst>
          </p:cNvPr>
          <p:cNvGrpSpPr/>
          <p:nvPr/>
        </p:nvGrpSpPr>
        <p:grpSpPr>
          <a:xfrm>
            <a:off x="375086" y="49018"/>
            <a:ext cx="11304404" cy="640080"/>
            <a:chOff x="351463" y="355131"/>
            <a:chExt cx="11304404" cy="640080"/>
          </a:xfrm>
        </p:grpSpPr>
        <p:grpSp>
          <p:nvGrpSpPr>
            <p:cNvPr id="28" name="Group 27">
              <a:extLst>
                <a:ext uri="{FF2B5EF4-FFF2-40B4-BE49-F238E27FC236}">
                  <a16:creationId xmlns:a16="http://schemas.microsoft.com/office/drawing/2014/main" id="{E9EBAE40-988C-4D05-A265-0D4BC8D4DFBB}"/>
                </a:ext>
              </a:extLst>
            </p:cNvPr>
            <p:cNvGrpSpPr/>
            <p:nvPr/>
          </p:nvGrpSpPr>
          <p:grpSpPr>
            <a:xfrm>
              <a:off x="782943" y="355131"/>
              <a:ext cx="10488694" cy="640080"/>
              <a:chOff x="782947" y="566928"/>
              <a:chExt cx="10488694" cy="640080"/>
            </a:xfrm>
          </p:grpSpPr>
          <p:grpSp>
            <p:nvGrpSpPr>
              <p:cNvPr id="29" name="Group 28">
                <a:extLst>
                  <a:ext uri="{FF2B5EF4-FFF2-40B4-BE49-F238E27FC236}">
                    <a16:creationId xmlns:a16="http://schemas.microsoft.com/office/drawing/2014/main" id="{63B216D4-4A5D-47D1-B442-8E1BE97B5F91}"/>
                  </a:ext>
                </a:extLst>
              </p:cNvPr>
              <p:cNvGrpSpPr/>
              <p:nvPr/>
            </p:nvGrpSpPr>
            <p:grpSpPr>
              <a:xfrm>
                <a:off x="1006142" y="566928"/>
                <a:ext cx="10042305" cy="640080"/>
                <a:chOff x="1006142" y="566928"/>
                <a:chExt cx="10042305" cy="640080"/>
              </a:xfrm>
            </p:grpSpPr>
            <p:sp>
              <p:nvSpPr>
                <p:cNvPr id="33" name="Rectangle 3">
                  <a:extLst>
                    <a:ext uri="{FF2B5EF4-FFF2-40B4-BE49-F238E27FC236}">
                      <a16:creationId xmlns:a16="http://schemas.microsoft.com/office/drawing/2014/main" id="{A3EFFF64-4E1D-4605-96E1-0DE1BB361EA1}"/>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
                  <a:extLst>
                    <a:ext uri="{FF2B5EF4-FFF2-40B4-BE49-F238E27FC236}">
                      <a16:creationId xmlns:a16="http://schemas.microsoft.com/office/drawing/2014/main" id="{4177C544-9CB3-4DF9-B021-A47B64007A40}"/>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CAD373C-4D47-4575-BEF5-1EAA12A64845}"/>
                  </a:ext>
                </a:extLst>
              </p:cNvPr>
              <p:cNvGrpSpPr/>
              <p:nvPr/>
            </p:nvGrpSpPr>
            <p:grpSpPr>
              <a:xfrm>
                <a:off x="782947" y="692112"/>
                <a:ext cx="10488694" cy="389711"/>
                <a:chOff x="1243831" y="2788919"/>
                <a:chExt cx="9644593" cy="698138"/>
              </a:xfrm>
            </p:grpSpPr>
            <p:sp>
              <p:nvSpPr>
                <p:cNvPr id="31" name="Rectangle 3">
                  <a:extLst>
                    <a:ext uri="{FF2B5EF4-FFF2-40B4-BE49-F238E27FC236}">
                      <a16:creationId xmlns:a16="http://schemas.microsoft.com/office/drawing/2014/main" id="{6298C55B-B3BA-40B4-B3EF-61FB3466C8DA}"/>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
                  <a:extLst>
                    <a:ext uri="{FF2B5EF4-FFF2-40B4-BE49-F238E27FC236}">
                      <a16:creationId xmlns:a16="http://schemas.microsoft.com/office/drawing/2014/main" id="{FA3AFD46-21F3-4DB7-A95D-B3E8A44E9266}"/>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Oval 42">
              <a:extLst>
                <a:ext uri="{FF2B5EF4-FFF2-40B4-BE49-F238E27FC236}">
                  <a16:creationId xmlns:a16="http://schemas.microsoft.com/office/drawing/2014/main" id="{8145DF5E-F45A-472D-A39C-974E51141F81}"/>
                </a:ext>
              </a:extLst>
            </p:cNvPr>
            <p:cNvSpPr/>
            <p:nvPr/>
          </p:nvSpPr>
          <p:spPr>
            <a:xfrm>
              <a:off x="11200811"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7B65165-7DA9-4AF9-98C4-B5FDD42E83BD}"/>
                </a:ext>
              </a:extLst>
            </p:cNvPr>
            <p:cNvSpPr/>
            <p:nvPr/>
          </p:nvSpPr>
          <p:spPr>
            <a:xfrm>
              <a:off x="351463"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A312CF6-0569-4A8A-810C-BC97F9E3C4B4}"/>
                </a:ext>
              </a:extLst>
            </p:cNvPr>
            <p:cNvSpPr/>
            <p:nvPr/>
          </p:nvSpPr>
          <p:spPr>
            <a:xfrm>
              <a:off x="11200811"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C545154-23C7-4DEE-86FE-E843F84D5CE4}"/>
                </a:ext>
              </a:extLst>
            </p:cNvPr>
            <p:cNvSpPr/>
            <p:nvPr/>
          </p:nvSpPr>
          <p:spPr>
            <a:xfrm>
              <a:off x="351463"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280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4">
                                            <p:bg/>
                                          </p:spTgt>
                                        </p:tgtEl>
                                        <p:attrNameLst>
                                          <p:attrName>style.visibility</p:attrName>
                                        </p:attrNameLst>
                                      </p:cBhvr>
                                      <p:to>
                                        <p:strVal val="visible"/>
                                      </p:to>
                                    </p:set>
                                    <p:animEffect transition="in" filter="wipe(up)">
                                      <p:cBhvr>
                                        <p:cTn id="7" dur="1750"/>
                                        <p:tgtEl>
                                          <p:spTgt spid="64">
                                            <p:bg/>
                                          </p:spTgt>
                                        </p:tgtEl>
                                      </p:cBhvr>
                                    </p:animEffect>
                                  </p:childTnLst>
                                </p:cTn>
                              </p:par>
                              <p:par>
                                <p:cTn id="8" presetID="22" presetClass="entr" presetSubtype="1" fill="hold" grpId="0" nodeType="withEffect" nodePh="1">
                                  <p:stCondLst>
                                    <p:cond delay="0"/>
                                  </p:stCondLst>
                                  <p:endCondLst>
                                    <p:cond evt="begin" delay="0">
                                      <p:tn val="8"/>
                                    </p:cond>
                                  </p:endCondLst>
                                  <p:childTnLst>
                                    <p:set>
                                      <p:cBhvr>
                                        <p:cTn id="9" dur="1" fill="hold">
                                          <p:stCondLst>
                                            <p:cond delay="0"/>
                                          </p:stCondLst>
                                        </p:cTn>
                                        <p:tgtEl>
                                          <p:spTgt spid="64">
                                            <p:txEl>
                                              <p:pRg st="0" end="0"/>
                                            </p:txEl>
                                          </p:spTgt>
                                        </p:tgtEl>
                                        <p:attrNameLst>
                                          <p:attrName>style.visibility</p:attrName>
                                        </p:attrNameLst>
                                      </p:cBhvr>
                                      <p:to>
                                        <p:strVal val="visible"/>
                                      </p:to>
                                    </p:set>
                                    <p:animEffect transition="in" filter="wipe(up)">
                                      <p:cBhvr>
                                        <p:cTn id="10" dur="1750"/>
                                        <p:tgtEl>
                                          <p:spTgt spid="64">
                                            <p:txEl>
                                              <p:pRg st="0" end="0"/>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2000"/>
                                        <p:tgtEl>
                                          <p:spTgt spid="25"/>
                                        </p:tgtEl>
                                      </p:cBhvr>
                                    </p:animEffect>
                                  </p:childTnLst>
                                </p:cTn>
                              </p:par>
                              <p:par>
                                <p:cTn id="14" presetID="42" presetClass="path" presetSubtype="0" accel="50000" decel="50000" fill="hold" nodeType="withEffect">
                                  <p:stCondLst>
                                    <p:cond delay="0"/>
                                  </p:stCondLst>
                                  <p:childTnLst>
                                    <p:animMotion origin="layout" path="M 0.00573 -0.02847 L 0.00573 0.82963 " pathEditMode="relative" rAng="0" ptsTypes="AA">
                                      <p:cBhvr>
                                        <p:cTn id="15" dur="2000" fill="hold"/>
                                        <p:tgtEl>
                                          <p:spTgt spid="35"/>
                                        </p:tgtEl>
                                        <p:attrNameLst>
                                          <p:attrName>ppt_x</p:attrName>
                                          <p:attrName>ppt_y</p:attrName>
                                        </p:attrNameLst>
                                      </p:cBhvr>
                                      <p:rCtr x="0" y="428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animBg="1">
        <p:tmplLst>
          <p:tmpl>
            <p:tnLst>
              <p:par>
                <p:cTn presetID="22" presetClass="entr" presetSubtype="1"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up)">
                      <p:cBhvr>
                        <p:cTn dur="1750"/>
                        <p:tgtEl>
                          <p:spTgt spid="64"/>
                        </p:tgtEl>
                      </p:cBhvr>
                    </p:animEffect>
                  </p:childTnLst>
                </p:cTn>
              </p:par>
            </p:tnLst>
          </p:tmpl>
          <p:tmpl lvl="1">
            <p:tnLst>
              <p:par>
                <p:cTn presetID="22" presetClass="entr" presetSubtype="1" fill="hold" nodeType="withEffect" nodePh="1">
                  <p:stCondLst>
                    <p:cond delay="0"/>
                  </p:stCondLst>
                  <p:endCondLst>
                    <p:cond delay="0"/>
                  </p:endCondLst>
                  <p:childTnLst>
                    <p:set>
                      <p:cBhvr>
                        <p:cTn dur="1" fill="hold">
                          <p:stCondLst>
                            <p:cond delay="0"/>
                          </p:stCondLst>
                        </p:cTn>
                        <p:tgtEl>
                          <p:spTgt spid="64"/>
                        </p:tgtEl>
                        <p:attrNameLst>
                          <p:attrName>style.visibility</p:attrName>
                        </p:attrNameLst>
                      </p:cBhvr>
                      <p:to>
                        <p:strVal val="visible"/>
                      </p:to>
                    </p:set>
                    <p:animEffect transition="in" filter="wipe(up)">
                      <p:cBhvr>
                        <p:cTn dur="1750"/>
                        <p:tgtEl>
                          <p:spTgt spid="64"/>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766597"/>
            <a:ext cx="8788599" cy="5390242"/>
          </a:xfrm>
          <a:solidFill>
            <a:schemeClr val="accent2">
              <a:lumMod val="60000"/>
              <a:lumOff val="40000"/>
            </a:schemeClr>
          </a:solid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Rectangle 3">
            <a:extLst>
              <a:ext uri="{FF2B5EF4-FFF2-40B4-BE49-F238E27FC236}">
                <a16:creationId xmlns:a16="http://schemas.microsoft.com/office/drawing/2014/main" id="{F628D72F-5526-406F-93BF-CDDCEB3C0C50}"/>
              </a:ext>
            </a:extLst>
          </p:cNvPr>
          <p:cNvSpPr/>
          <p:nvPr/>
        </p:nvSpPr>
        <p:spPr>
          <a:xfrm>
            <a:off x="1730624" y="447816"/>
            <a:ext cx="8797278" cy="318781"/>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Old Testament</a:t>
            </a:r>
          </a:p>
        </p:txBody>
      </p:sp>
      <p:sp>
        <p:nvSpPr>
          <p:cNvPr id="5" name="Rectangle 4">
            <a:extLst>
              <a:ext uri="{FF2B5EF4-FFF2-40B4-BE49-F238E27FC236}">
                <a16:creationId xmlns:a16="http://schemas.microsoft.com/office/drawing/2014/main" id="{52AA9956-A218-44E1-AF11-921007EF9FD6}"/>
              </a:ext>
            </a:extLst>
          </p:cNvPr>
          <p:cNvSpPr/>
          <p:nvPr/>
        </p:nvSpPr>
        <p:spPr>
          <a:xfrm>
            <a:off x="1504121" y="238864"/>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655FEC5-08B5-4FAF-B012-FA2027E51D66}"/>
              </a:ext>
            </a:extLst>
          </p:cNvPr>
          <p:cNvSpPr/>
          <p:nvPr/>
        </p:nvSpPr>
        <p:spPr>
          <a:xfrm>
            <a:off x="624437" y="548346"/>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60721AD-7BDD-49E7-91FD-451791BA46E0}"/>
              </a:ext>
            </a:extLst>
          </p:cNvPr>
          <p:cNvPicPr>
            <a:picLocks noChangeAspect="1"/>
          </p:cNvPicPr>
          <p:nvPr/>
        </p:nvPicPr>
        <p:blipFill>
          <a:blip r:embed="rId2"/>
          <a:stretch>
            <a:fillRect/>
          </a:stretch>
        </p:blipFill>
        <p:spPr>
          <a:xfrm rot="10800000">
            <a:off x="10536581" y="223123"/>
            <a:ext cx="1140051" cy="768163"/>
          </a:xfrm>
          <a:prstGeom prst="rect">
            <a:avLst/>
          </a:prstGeom>
        </p:spPr>
      </p:pic>
      <p:grpSp>
        <p:nvGrpSpPr>
          <p:cNvPr id="2" name="Group 1">
            <a:extLst>
              <a:ext uri="{FF2B5EF4-FFF2-40B4-BE49-F238E27FC236}">
                <a16:creationId xmlns:a16="http://schemas.microsoft.com/office/drawing/2014/main" id="{D14F3571-1B5A-464D-BE53-9F9D5AA93AD3}"/>
              </a:ext>
            </a:extLst>
          </p:cNvPr>
          <p:cNvGrpSpPr/>
          <p:nvPr/>
        </p:nvGrpSpPr>
        <p:grpSpPr>
          <a:xfrm>
            <a:off x="603165" y="634567"/>
            <a:ext cx="11052195" cy="770750"/>
            <a:chOff x="624437" y="5932146"/>
            <a:chExt cx="11052195" cy="770750"/>
          </a:xfrm>
        </p:grpSpPr>
        <p:sp>
          <p:nvSpPr>
            <p:cNvPr id="12" name="Rectangle 11">
              <a:extLst>
                <a:ext uri="{FF2B5EF4-FFF2-40B4-BE49-F238E27FC236}">
                  <a16:creationId xmlns:a16="http://schemas.microsoft.com/office/drawing/2014/main" id="{9140C050-238D-4D0B-A088-1F9C907437D0}"/>
                </a:ext>
              </a:extLst>
            </p:cNvPr>
            <p:cNvSpPr/>
            <p:nvPr/>
          </p:nvSpPr>
          <p:spPr>
            <a:xfrm>
              <a:off x="1730624" y="6156839"/>
              <a:ext cx="8797278" cy="318781"/>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71F9009F-81AE-40F5-891D-0FB0079FB814}"/>
                </a:ext>
              </a:extLst>
            </p:cNvPr>
            <p:cNvSpPr/>
            <p:nvPr/>
          </p:nvSpPr>
          <p:spPr>
            <a:xfrm>
              <a:off x="1504121" y="5947887"/>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AF66372-BF9A-40EE-932A-5877D397BDB2}"/>
                </a:ext>
              </a:extLst>
            </p:cNvPr>
            <p:cNvSpPr/>
            <p:nvPr/>
          </p:nvSpPr>
          <p:spPr>
            <a:xfrm>
              <a:off x="624437" y="6257369"/>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182F33-A5A1-4D92-ADDA-FEB1527BCBAC}"/>
                </a:ext>
              </a:extLst>
            </p:cNvPr>
            <p:cNvPicPr>
              <a:picLocks noChangeAspect="1"/>
            </p:cNvPicPr>
            <p:nvPr/>
          </p:nvPicPr>
          <p:blipFill>
            <a:blip r:embed="rId2"/>
            <a:stretch>
              <a:fillRect/>
            </a:stretch>
          </p:blipFill>
          <p:spPr>
            <a:xfrm rot="10800000">
              <a:off x="10536581" y="5932146"/>
              <a:ext cx="1140051" cy="768163"/>
            </a:xfrm>
            <a:prstGeom prst="rect">
              <a:avLst/>
            </a:prstGeom>
          </p:spPr>
        </p:pic>
      </p:grpSp>
    </p:spTree>
    <p:extLst>
      <p:ext uri="{BB962C8B-B14F-4D97-AF65-F5344CB8AC3E}">
        <p14:creationId xmlns:p14="http://schemas.microsoft.com/office/powerpoint/2010/main" val="366822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30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3000"/>
                                        <p:tgtEl>
                                          <p:spTgt spid="3">
                                            <p:txEl>
                                              <p:pRg st="0" end="0"/>
                                            </p:txEl>
                                          </p:spTgt>
                                        </p:tgtEl>
                                      </p:cBhvr>
                                    </p:animEffect>
                                  </p:childTnLst>
                                </p:cTn>
                              </p:par>
                              <p:par>
                                <p:cTn id="11" presetID="42" presetClass="path" presetSubtype="0" accel="50000" decel="50000" fill="hold" nodeType="withEffect">
                                  <p:stCondLst>
                                    <p:cond delay="0"/>
                                  </p:stCondLst>
                                  <p:childTnLst>
                                    <p:animMotion origin="layout" path="M -4.375E-6 -1.11111E-6 L -4.375E-6 0.74908 " pathEditMode="relative" rAng="0" ptsTypes="AA">
                                      <p:cBhvr>
                                        <p:cTn id="12" dur="3000" fill="hold"/>
                                        <p:tgtEl>
                                          <p:spTgt spid="2"/>
                                        </p:tgtEl>
                                        <p:attrNameLst>
                                          <p:attrName>ppt_x</p:attrName>
                                          <p:attrName>ppt_y</p:attrName>
                                        </p:attrNameLst>
                                      </p:cBhvr>
                                      <p:rCtr x="0" y="37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tmplLst>
          <p:tmpl>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3000"/>
                        <p:tgtEl>
                          <p:spTgt spid="3"/>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3000"/>
                        <p:tgtEl>
                          <p:spTgt spid="3"/>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5_Custom Layou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1961804"/>
            <a:ext cx="8788599" cy="4195035"/>
          </a:xfrm>
          <a:solidFill>
            <a:schemeClr val="accent2">
              <a:lumMod val="60000"/>
              <a:lumOff val="40000"/>
            </a:schemeClr>
          </a:solid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grpSp>
        <p:nvGrpSpPr>
          <p:cNvPr id="2" name="Group 1">
            <a:extLst>
              <a:ext uri="{FF2B5EF4-FFF2-40B4-BE49-F238E27FC236}">
                <a16:creationId xmlns:a16="http://schemas.microsoft.com/office/drawing/2014/main" id="{1B2558FC-FA95-4A36-BD3A-95881B25917E}"/>
              </a:ext>
            </a:extLst>
          </p:cNvPr>
          <p:cNvGrpSpPr/>
          <p:nvPr/>
        </p:nvGrpSpPr>
        <p:grpSpPr>
          <a:xfrm>
            <a:off x="624437" y="5932146"/>
            <a:ext cx="11052195" cy="770750"/>
            <a:chOff x="624437" y="5932146"/>
            <a:chExt cx="11052195" cy="770750"/>
          </a:xfrm>
        </p:grpSpPr>
        <p:sp>
          <p:nvSpPr>
            <p:cNvPr id="12" name="Rectangle 11">
              <a:extLst>
                <a:ext uri="{FF2B5EF4-FFF2-40B4-BE49-F238E27FC236}">
                  <a16:creationId xmlns:a16="http://schemas.microsoft.com/office/drawing/2014/main" id="{9140C050-238D-4D0B-A088-1F9C907437D0}"/>
                </a:ext>
              </a:extLst>
            </p:cNvPr>
            <p:cNvSpPr/>
            <p:nvPr/>
          </p:nvSpPr>
          <p:spPr>
            <a:xfrm>
              <a:off x="1739303" y="6020705"/>
              <a:ext cx="8797278" cy="527733"/>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71F9009F-81AE-40F5-891D-0FB0079FB814}"/>
                </a:ext>
              </a:extLst>
            </p:cNvPr>
            <p:cNvSpPr/>
            <p:nvPr/>
          </p:nvSpPr>
          <p:spPr>
            <a:xfrm>
              <a:off x="1504121" y="5947887"/>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AF66372-BF9A-40EE-932A-5877D397BDB2}"/>
                </a:ext>
              </a:extLst>
            </p:cNvPr>
            <p:cNvSpPr/>
            <p:nvPr/>
          </p:nvSpPr>
          <p:spPr>
            <a:xfrm>
              <a:off x="624437" y="6257369"/>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182F33-A5A1-4D92-ADDA-FEB1527BCBAC}"/>
                </a:ext>
              </a:extLst>
            </p:cNvPr>
            <p:cNvPicPr>
              <a:picLocks noChangeAspect="1"/>
            </p:cNvPicPr>
            <p:nvPr/>
          </p:nvPicPr>
          <p:blipFill>
            <a:blip r:embed="rId2"/>
            <a:stretch>
              <a:fillRect/>
            </a:stretch>
          </p:blipFill>
          <p:spPr>
            <a:xfrm rot="10800000">
              <a:off x="10536581" y="5932146"/>
              <a:ext cx="1140051" cy="768163"/>
            </a:xfrm>
            <a:prstGeom prst="rect">
              <a:avLst/>
            </a:prstGeom>
          </p:spPr>
        </p:pic>
      </p:grpSp>
      <p:sp>
        <p:nvSpPr>
          <p:cNvPr id="17" name="Freeform: Shape 16">
            <a:extLst>
              <a:ext uri="{FF2B5EF4-FFF2-40B4-BE49-F238E27FC236}">
                <a16:creationId xmlns:a16="http://schemas.microsoft.com/office/drawing/2014/main" id="{B2FB49DA-0260-4228-A8BE-1675BD3FEBD3}"/>
              </a:ext>
            </a:extLst>
          </p:cNvPr>
          <p:cNvSpPr/>
          <p:nvPr/>
        </p:nvSpPr>
        <p:spPr>
          <a:xfrm>
            <a:off x="630885" y="1410433"/>
            <a:ext cx="10996756" cy="973537"/>
          </a:xfrm>
          <a:custGeom>
            <a:avLst/>
            <a:gdLst>
              <a:gd name="connsiteX0" fmla="*/ 439842 w 10996756"/>
              <a:gd name="connsiteY0" fmla="*/ 309482 h 768164"/>
              <a:gd name="connsiteX1" fmla="*/ 845119 w 10996756"/>
              <a:gd name="connsiteY1" fmla="*/ 356149 h 768164"/>
              <a:gd name="connsiteX2" fmla="*/ 879684 w 10996756"/>
              <a:gd name="connsiteY2" fmla="*/ 385890 h 768164"/>
              <a:gd name="connsiteX3" fmla="*/ 845119 w 10996756"/>
              <a:gd name="connsiteY3" fmla="*/ 415631 h 768164"/>
              <a:gd name="connsiteX4" fmla="*/ 439842 w 10996756"/>
              <a:gd name="connsiteY4" fmla="*/ 462298 h 768164"/>
              <a:gd name="connsiteX5" fmla="*/ 0 w 10996756"/>
              <a:gd name="connsiteY5" fmla="*/ 385890 h 768164"/>
              <a:gd name="connsiteX6" fmla="*/ 439842 w 10996756"/>
              <a:gd name="connsiteY6" fmla="*/ 309482 h 768164"/>
              <a:gd name="connsiteX7" fmla="*/ 10539556 w 10996756"/>
              <a:gd name="connsiteY7" fmla="*/ 303071 h 768164"/>
              <a:gd name="connsiteX8" fmla="*/ 10996756 w 10996756"/>
              <a:gd name="connsiteY8" fmla="*/ 384082 h 768164"/>
              <a:gd name="connsiteX9" fmla="*/ 10539556 w 10996756"/>
              <a:gd name="connsiteY9" fmla="*/ 465093 h 768164"/>
              <a:gd name="connsiteX10" fmla="*/ 10082356 w 10996756"/>
              <a:gd name="connsiteY10" fmla="*/ 384082 h 768164"/>
              <a:gd name="connsiteX11" fmla="*/ 10539556 w 10996756"/>
              <a:gd name="connsiteY11" fmla="*/ 303071 h 768164"/>
              <a:gd name="connsiteX12" fmla="*/ 879684 w 10996756"/>
              <a:gd name="connsiteY12" fmla="*/ 0 h 768164"/>
              <a:gd name="connsiteX13" fmla="*/ 1106187 w 10996756"/>
              <a:gd name="connsiteY13" fmla="*/ 0 h 768164"/>
              <a:gd name="connsiteX14" fmla="*/ 1106187 w 10996756"/>
              <a:gd name="connsiteY14" fmla="*/ 755009 h 768164"/>
              <a:gd name="connsiteX15" fmla="*/ 879684 w 10996756"/>
              <a:gd name="connsiteY15" fmla="*/ 755009 h 768164"/>
              <a:gd name="connsiteX16" fmla="*/ 879684 w 10996756"/>
              <a:gd name="connsiteY16" fmla="*/ 385890 h 768164"/>
              <a:gd name="connsiteX17" fmla="*/ 9933280 w 10996756"/>
              <a:gd name="connsiteY17" fmla="*/ 0 h 768164"/>
              <a:gd name="connsiteX18" fmla="*/ 10082356 w 10996756"/>
              <a:gd name="connsiteY18" fmla="*/ 0 h 768164"/>
              <a:gd name="connsiteX19" fmla="*/ 10082356 w 10996756"/>
              <a:gd name="connsiteY19" fmla="*/ 384082 h 768164"/>
              <a:gd name="connsiteX20" fmla="*/ 10082356 w 10996756"/>
              <a:gd name="connsiteY20" fmla="*/ 738348 h 768164"/>
              <a:gd name="connsiteX21" fmla="*/ 10052540 w 10996756"/>
              <a:gd name="connsiteY21" fmla="*/ 768164 h 768164"/>
              <a:gd name="connsiteX22" fmla="*/ 9903464 w 10996756"/>
              <a:gd name="connsiteY22" fmla="*/ 768164 h 768164"/>
              <a:gd name="connsiteX23" fmla="*/ 9903464 w 10996756"/>
              <a:gd name="connsiteY23" fmla="*/ 545279 h 768164"/>
              <a:gd name="connsiteX24" fmla="*/ 1114865 w 10996756"/>
              <a:gd name="connsiteY24" fmla="*/ 545279 h 768164"/>
              <a:gd name="connsiteX25" fmla="*/ 1114865 w 10996756"/>
              <a:gd name="connsiteY25" fmla="*/ 226498 h 768164"/>
              <a:gd name="connsiteX26" fmla="*/ 9903464 w 10996756"/>
              <a:gd name="connsiteY26" fmla="*/ 226498 h 768164"/>
              <a:gd name="connsiteX27" fmla="*/ 9903464 w 10996756"/>
              <a:gd name="connsiteY27" fmla="*/ 29816 h 768164"/>
              <a:gd name="connsiteX28" fmla="*/ 9933280 w 10996756"/>
              <a:gd name="connsiteY28" fmla="*/ 0 h 76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96756" h="768164">
                <a:moveTo>
                  <a:pt x="439842" y="309482"/>
                </a:moveTo>
                <a:cubicBezTo>
                  <a:pt x="622031" y="309482"/>
                  <a:pt x="778348" y="328725"/>
                  <a:pt x="845119" y="356149"/>
                </a:cubicBezTo>
                <a:lnTo>
                  <a:pt x="879684" y="385890"/>
                </a:lnTo>
                <a:lnTo>
                  <a:pt x="845119" y="415631"/>
                </a:lnTo>
                <a:cubicBezTo>
                  <a:pt x="778348" y="443055"/>
                  <a:pt x="622031" y="462298"/>
                  <a:pt x="439842" y="462298"/>
                </a:cubicBezTo>
                <a:cubicBezTo>
                  <a:pt x="196924" y="462298"/>
                  <a:pt x="0" y="428089"/>
                  <a:pt x="0" y="385890"/>
                </a:cubicBezTo>
                <a:cubicBezTo>
                  <a:pt x="0" y="343691"/>
                  <a:pt x="196924" y="309482"/>
                  <a:pt x="439842" y="309482"/>
                </a:cubicBezTo>
                <a:close/>
                <a:moveTo>
                  <a:pt x="10539556" y="303071"/>
                </a:moveTo>
                <a:cubicBezTo>
                  <a:pt x="10792061" y="303071"/>
                  <a:pt x="10996756" y="339341"/>
                  <a:pt x="10996756" y="384082"/>
                </a:cubicBezTo>
                <a:cubicBezTo>
                  <a:pt x="10996756" y="428823"/>
                  <a:pt x="10792061" y="465093"/>
                  <a:pt x="10539556" y="465093"/>
                </a:cubicBezTo>
                <a:cubicBezTo>
                  <a:pt x="10287051" y="465093"/>
                  <a:pt x="10082356" y="428823"/>
                  <a:pt x="10082356" y="384082"/>
                </a:cubicBezTo>
                <a:cubicBezTo>
                  <a:pt x="10082356" y="339341"/>
                  <a:pt x="10287051" y="303071"/>
                  <a:pt x="10539556" y="303071"/>
                </a:cubicBezTo>
                <a:close/>
                <a:moveTo>
                  <a:pt x="879684" y="0"/>
                </a:moveTo>
                <a:lnTo>
                  <a:pt x="1106187" y="0"/>
                </a:lnTo>
                <a:lnTo>
                  <a:pt x="1106187" y="755009"/>
                </a:lnTo>
                <a:lnTo>
                  <a:pt x="879684" y="755009"/>
                </a:lnTo>
                <a:lnTo>
                  <a:pt x="879684" y="385890"/>
                </a:lnTo>
                <a:close/>
                <a:moveTo>
                  <a:pt x="9933280" y="0"/>
                </a:moveTo>
                <a:lnTo>
                  <a:pt x="10082356" y="0"/>
                </a:lnTo>
                <a:lnTo>
                  <a:pt x="10082356" y="384082"/>
                </a:lnTo>
                <a:lnTo>
                  <a:pt x="10082356" y="738348"/>
                </a:lnTo>
                <a:cubicBezTo>
                  <a:pt x="10082356" y="754815"/>
                  <a:pt x="10069007" y="768164"/>
                  <a:pt x="10052540" y="768164"/>
                </a:cubicBezTo>
                <a:lnTo>
                  <a:pt x="9903464" y="768164"/>
                </a:lnTo>
                <a:lnTo>
                  <a:pt x="9903464" y="545279"/>
                </a:lnTo>
                <a:lnTo>
                  <a:pt x="1114865" y="545279"/>
                </a:lnTo>
                <a:lnTo>
                  <a:pt x="1114865" y="226498"/>
                </a:lnTo>
                <a:lnTo>
                  <a:pt x="9903464" y="226498"/>
                </a:lnTo>
                <a:lnTo>
                  <a:pt x="9903464" y="29816"/>
                </a:lnTo>
                <a:cubicBezTo>
                  <a:pt x="9903464" y="13349"/>
                  <a:pt x="9916813" y="0"/>
                  <a:pt x="9933280" y="0"/>
                </a:cubicBezTo>
                <a:close/>
              </a:path>
            </a:pathLst>
          </a:custGeom>
          <a:gradFill flip="none" rotWithShape="1">
            <a:gsLst>
              <a:gs pos="0">
                <a:schemeClr val="accent2">
                  <a:lumMod val="40000"/>
                  <a:lumOff val="60000"/>
                </a:schemeClr>
              </a:gs>
              <a:gs pos="32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b="1" dirty="0">
                <a:solidFill>
                  <a:schemeClr val="tx1"/>
                </a:solidFill>
              </a:rPr>
              <a:t>Old Testament</a:t>
            </a:r>
          </a:p>
        </p:txBody>
      </p:sp>
      <p:sp>
        <p:nvSpPr>
          <p:cNvPr id="18" name="Title 1">
            <a:extLst>
              <a:ext uri="{FF2B5EF4-FFF2-40B4-BE49-F238E27FC236}">
                <a16:creationId xmlns:a16="http://schemas.microsoft.com/office/drawing/2014/main" id="{C8A56E29-64AE-4A11-803D-4355D7FD9537}"/>
              </a:ext>
            </a:extLst>
          </p:cNvPr>
          <p:cNvSpPr>
            <a:spLocks noGrp="1"/>
          </p:cNvSpPr>
          <p:nvPr>
            <p:ph type="title" hasCustomPrompt="1"/>
          </p:nvPr>
        </p:nvSpPr>
        <p:spPr>
          <a:xfrm>
            <a:off x="337" y="309562"/>
            <a:ext cx="10515600" cy="1325563"/>
          </a:xfrm>
        </p:spPr>
        <p:txBody>
          <a:bodyPr/>
          <a:lstStyle>
            <a:lvl1pPr algn="l">
              <a:defRPr sz="4200"/>
            </a:lvl1pPr>
          </a:lstStyle>
          <a:p>
            <a:r>
              <a:rPr lang="en-US" dirty="0"/>
              <a:t>Click To Edit Master Title Style</a:t>
            </a:r>
          </a:p>
        </p:txBody>
      </p:sp>
    </p:spTree>
    <p:extLst>
      <p:ext uri="{BB962C8B-B14F-4D97-AF65-F5344CB8AC3E}">
        <p14:creationId xmlns:p14="http://schemas.microsoft.com/office/powerpoint/2010/main" val="29884369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30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3000"/>
                        <p:tgtEl>
                          <p:spTgt spid="3"/>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3000"/>
                        <p:tgtEl>
                          <p:spTgt spid="3"/>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766597"/>
            <a:ext cx="8788599" cy="2475367"/>
          </a:xfrm>
          <a:solidFill>
            <a:schemeClr val="accent2">
              <a:lumMod val="60000"/>
              <a:lumOff val="40000"/>
            </a:schemeClr>
          </a:solid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Rectangle 3">
            <a:extLst>
              <a:ext uri="{FF2B5EF4-FFF2-40B4-BE49-F238E27FC236}">
                <a16:creationId xmlns:a16="http://schemas.microsoft.com/office/drawing/2014/main" id="{F628D72F-5526-406F-93BF-CDDCEB3C0C50}"/>
              </a:ext>
            </a:extLst>
          </p:cNvPr>
          <p:cNvSpPr/>
          <p:nvPr/>
        </p:nvSpPr>
        <p:spPr>
          <a:xfrm>
            <a:off x="1730624" y="447816"/>
            <a:ext cx="8797278" cy="318781"/>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ea typeface="Verdana" panose="020B0604030504040204" pitchFamily="34" charset="0"/>
              </a:rPr>
              <a:t>Old Testament</a:t>
            </a:r>
          </a:p>
        </p:txBody>
      </p:sp>
      <p:sp>
        <p:nvSpPr>
          <p:cNvPr id="5" name="Rectangle 4">
            <a:extLst>
              <a:ext uri="{FF2B5EF4-FFF2-40B4-BE49-F238E27FC236}">
                <a16:creationId xmlns:a16="http://schemas.microsoft.com/office/drawing/2014/main" id="{52AA9956-A218-44E1-AF11-921007EF9FD6}"/>
              </a:ext>
            </a:extLst>
          </p:cNvPr>
          <p:cNvSpPr/>
          <p:nvPr/>
        </p:nvSpPr>
        <p:spPr>
          <a:xfrm>
            <a:off x="1504121" y="238864"/>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655FEC5-08B5-4FAF-B012-FA2027E51D66}"/>
              </a:ext>
            </a:extLst>
          </p:cNvPr>
          <p:cNvSpPr/>
          <p:nvPr/>
        </p:nvSpPr>
        <p:spPr>
          <a:xfrm>
            <a:off x="624437" y="548346"/>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60721AD-7BDD-49E7-91FD-451791BA46E0}"/>
              </a:ext>
            </a:extLst>
          </p:cNvPr>
          <p:cNvPicPr>
            <a:picLocks noChangeAspect="1"/>
          </p:cNvPicPr>
          <p:nvPr/>
        </p:nvPicPr>
        <p:blipFill>
          <a:blip r:embed="rId2"/>
          <a:stretch>
            <a:fillRect/>
          </a:stretch>
        </p:blipFill>
        <p:spPr>
          <a:xfrm rot="10800000">
            <a:off x="10536581" y="223123"/>
            <a:ext cx="1140051" cy="768163"/>
          </a:xfrm>
          <a:prstGeom prst="rect">
            <a:avLst/>
          </a:prstGeom>
        </p:spPr>
      </p:pic>
      <p:sp>
        <p:nvSpPr>
          <p:cNvPr id="12" name="Rectangle 11">
            <a:extLst>
              <a:ext uri="{FF2B5EF4-FFF2-40B4-BE49-F238E27FC236}">
                <a16:creationId xmlns:a16="http://schemas.microsoft.com/office/drawing/2014/main" id="{9140C050-238D-4D0B-A088-1F9C907437D0}"/>
              </a:ext>
            </a:extLst>
          </p:cNvPr>
          <p:cNvSpPr/>
          <p:nvPr/>
        </p:nvSpPr>
        <p:spPr>
          <a:xfrm>
            <a:off x="1730624" y="6156839"/>
            <a:ext cx="8797278" cy="318781"/>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71F9009F-81AE-40F5-891D-0FB0079FB814}"/>
              </a:ext>
            </a:extLst>
          </p:cNvPr>
          <p:cNvSpPr/>
          <p:nvPr/>
        </p:nvSpPr>
        <p:spPr>
          <a:xfrm>
            <a:off x="1504121" y="5947887"/>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AF66372-BF9A-40EE-932A-5877D397BDB2}"/>
              </a:ext>
            </a:extLst>
          </p:cNvPr>
          <p:cNvSpPr/>
          <p:nvPr/>
        </p:nvSpPr>
        <p:spPr>
          <a:xfrm>
            <a:off x="624437" y="6257369"/>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182F33-A5A1-4D92-ADDA-FEB1527BCBAC}"/>
              </a:ext>
            </a:extLst>
          </p:cNvPr>
          <p:cNvPicPr>
            <a:picLocks noChangeAspect="1"/>
          </p:cNvPicPr>
          <p:nvPr/>
        </p:nvPicPr>
        <p:blipFill>
          <a:blip r:embed="rId2"/>
          <a:stretch>
            <a:fillRect/>
          </a:stretch>
        </p:blipFill>
        <p:spPr>
          <a:xfrm rot="10800000">
            <a:off x="10536581" y="5932146"/>
            <a:ext cx="1140051" cy="768163"/>
          </a:xfrm>
          <a:prstGeom prst="rect">
            <a:avLst/>
          </a:prstGeom>
        </p:spPr>
      </p:pic>
      <p:sp>
        <p:nvSpPr>
          <p:cNvPr id="11" name="Content Placeholder 2">
            <a:extLst>
              <a:ext uri="{FF2B5EF4-FFF2-40B4-BE49-F238E27FC236}">
                <a16:creationId xmlns:a16="http://schemas.microsoft.com/office/drawing/2014/main" id="{1F7E254F-CABE-4FDF-A406-21B095C9B1DD}"/>
              </a:ext>
            </a:extLst>
          </p:cNvPr>
          <p:cNvSpPr>
            <a:spLocks noGrp="1"/>
          </p:cNvSpPr>
          <p:nvPr>
            <p:ph idx="10"/>
          </p:nvPr>
        </p:nvSpPr>
        <p:spPr>
          <a:xfrm>
            <a:off x="1739302" y="3241964"/>
            <a:ext cx="8788599" cy="2914875"/>
          </a:xfrm>
          <a:solidFill>
            <a:srgbClr val="002060"/>
          </a:solidFill>
        </p:spPr>
        <p:txBody>
          <a:bodyPr/>
          <a:lstStyle>
            <a:lvl1pPr marL="0" indent="0">
              <a:buNone/>
              <a:defRPr sz="3200">
                <a:solidFill>
                  <a:schemeClr val="bg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Tree>
    <p:extLst>
      <p:ext uri="{BB962C8B-B14F-4D97-AF65-F5344CB8AC3E}">
        <p14:creationId xmlns:p14="http://schemas.microsoft.com/office/powerpoint/2010/main" val="1270125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923" y="601662"/>
            <a:ext cx="5652017" cy="5654676"/>
          </a:xfrm>
          <a:gradFill flip="none" rotWithShape="1">
            <a:gsLst>
              <a:gs pos="0">
                <a:schemeClr val="tx1">
                  <a:shade val="30000"/>
                  <a:satMod val="115000"/>
                </a:schemeClr>
              </a:gs>
              <a:gs pos="29000">
                <a:schemeClr val="tx1">
                  <a:shade val="67500"/>
                  <a:satMod val="115000"/>
                </a:schemeClr>
              </a:gs>
              <a:gs pos="100000">
                <a:schemeClr val="tx1">
                  <a:shade val="100000"/>
                  <a:satMod val="115000"/>
                </a:schemeClr>
              </a:gs>
            </a:gsLst>
            <a:lin ang="10800000" scaled="1"/>
            <a:tileRect/>
          </a:gradFill>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939" y="601662"/>
            <a:ext cx="5962809" cy="5654676"/>
          </a:xfrm>
          <a:gradFill flip="none" rotWithShape="1">
            <a:gsLst>
              <a:gs pos="0">
                <a:schemeClr val="tx1">
                  <a:shade val="30000"/>
                  <a:satMod val="115000"/>
                </a:schemeClr>
              </a:gs>
              <a:gs pos="25000">
                <a:schemeClr val="tx1">
                  <a:shade val="67500"/>
                  <a:satMod val="115000"/>
                </a:schemeClr>
              </a:gs>
              <a:gs pos="100000">
                <a:schemeClr val="tx1">
                  <a:shade val="100000"/>
                  <a:satMod val="115000"/>
                </a:schemeClr>
              </a:gs>
            </a:gsLst>
            <a:lin ang="0" scaled="1"/>
            <a:tileRect/>
          </a:gradFill>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37806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E748-EB7D-4523-A159-E4159D73AC9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74720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1_Custom Layou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602F01F-A05C-4080-B02C-C668333E1706}"/>
              </a:ext>
            </a:extLst>
          </p:cNvPr>
          <p:cNvGrpSpPr/>
          <p:nvPr userDrawn="1"/>
        </p:nvGrpSpPr>
        <p:grpSpPr>
          <a:xfrm>
            <a:off x="973860" y="643272"/>
            <a:ext cx="10106865" cy="5304392"/>
            <a:chOff x="973860" y="643272"/>
            <a:chExt cx="10106865" cy="5304392"/>
          </a:xfrm>
        </p:grpSpPr>
        <p:sp>
          <p:nvSpPr>
            <p:cNvPr id="23" name="Rectangle 17">
              <a:extLst>
                <a:ext uri="{FF2B5EF4-FFF2-40B4-BE49-F238E27FC236}">
                  <a16:creationId xmlns:a16="http://schemas.microsoft.com/office/drawing/2014/main" id="{0B0D6DA5-290D-4A06-837E-D1F3C21E3CA5}"/>
                </a:ext>
              </a:extLst>
            </p:cNvPr>
            <p:cNvSpPr/>
            <p:nvPr/>
          </p:nvSpPr>
          <p:spPr>
            <a:xfrm>
              <a:off x="973860" y="643272"/>
              <a:ext cx="10106865"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gradFill>
              <a:gsLst>
                <a:gs pos="74000">
                  <a:srgbClr val="FFC000"/>
                </a:gs>
                <a:gs pos="14000">
                  <a:srgbClr val="FFC000"/>
                </a:gs>
                <a:gs pos="48000">
                  <a:srgbClr val="BFBC42"/>
                </a:gs>
                <a:gs pos="65000">
                  <a:srgbClr val="DCBE3C"/>
                </a:gs>
                <a:gs pos="91000">
                  <a:srgbClr val="FFC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4" name="Rectangle 17">
              <a:extLst>
                <a:ext uri="{FF2B5EF4-FFF2-40B4-BE49-F238E27FC236}">
                  <a16:creationId xmlns:a16="http://schemas.microsoft.com/office/drawing/2014/main" id="{3654D961-E3FB-428D-A244-1BC7EB20D00F}"/>
                </a:ext>
              </a:extLst>
            </p:cNvPr>
            <p:cNvSpPr/>
            <p:nvPr/>
          </p:nvSpPr>
          <p:spPr>
            <a:xfrm>
              <a:off x="1143553" y="649293"/>
              <a:ext cx="9750670"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id="{84C32B4F-157F-40A9-8C17-EDFCDE4B1BE2}"/>
              </a:ext>
            </a:extLst>
          </p:cNvPr>
          <p:cNvGrpSpPr/>
          <p:nvPr userDrawn="1"/>
        </p:nvGrpSpPr>
        <p:grpSpPr>
          <a:xfrm>
            <a:off x="782947" y="374468"/>
            <a:ext cx="10488694" cy="640080"/>
            <a:chOff x="782947" y="566928"/>
            <a:chExt cx="10488694" cy="640080"/>
          </a:xfrm>
        </p:grpSpPr>
        <p:grpSp>
          <p:nvGrpSpPr>
            <p:cNvPr id="46" name="Group 45">
              <a:extLst>
                <a:ext uri="{FF2B5EF4-FFF2-40B4-BE49-F238E27FC236}">
                  <a16:creationId xmlns:a16="http://schemas.microsoft.com/office/drawing/2014/main" id="{C35D3090-639A-4546-B5BD-805A6674471E}"/>
                </a:ext>
              </a:extLst>
            </p:cNvPr>
            <p:cNvGrpSpPr/>
            <p:nvPr/>
          </p:nvGrpSpPr>
          <p:grpSpPr>
            <a:xfrm>
              <a:off x="1006142" y="566928"/>
              <a:ext cx="10042305" cy="640080"/>
              <a:chOff x="1006142" y="566928"/>
              <a:chExt cx="10042305" cy="640080"/>
            </a:xfrm>
          </p:grpSpPr>
          <p:sp>
            <p:nvSpPr>
              <p:cNvPr id="50" name="Rectangle 3">
                <a:extLst>
                  <a:ext uri="{FF2B5EF4-FFF2-40B4-BE49-F238E27FC236}">
                    <a16:creationId xmlns:a16="http://schemas.microsoft.com/office/drawing/2014/main" id="{33686201-3197-492E-B746-3B92EB504F23}"/>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3">
                <a:extLst>
                  <a:ext uri="{FF2B5EF4-FFF2-40B4-BE49-F238E27FC236}">
                    <a16:creationId xmlns:a16="http://schemas.microsoft.com/office/drawing/2014/main" id="{10754D20-B8A6-405B-AE9B-B66F1B7E505C}"/>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D432CA14-2BB9-4ADB-B07F-644BE13336DD}"/>
                </a:ext>
              </a:extLst>
            </p:cNvPr>
            <p:cNvGrpSpPr/>
            <p:nvPr/>
          </p:nvGrpSpPr>
          <p:grpSpPr>
            <a:xfrm>
              <a:off x="782947" y="692112"/>
              <a:ext cx="10488694" cy="389711"/>
              <a:chOff x="1243831" y="2788919"/>
              <a:chExt cx="9644593" cy="698138"/>
            </a:xfrm>
          </p:grpSpPr>
          <p:sp>
            <p:nvSpPr>
              <p:cNvPr id="48" name="Rectangle 3">
                <a:extLst>
                  <a:ext uri="{FF2B5EF4-FFF2-40B4-BE49-F238E27FC236}">
                    <a16:creationId xmlns:a16="http://schemas.microsoft.com/office/drawing/2014/main" id="{6D79CB7E-3E3E-4D56-96FD-44147DB16747}"/>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3">
                <a:extLst>
                  <a:ext uri="{FF2B5EF4-FFF2-40B4-BE49-F238E27FC236}">
                    <a16:creationId xmlns:a16="http://schemas.microsoft.com/office/drawing/2014/main" id="{0AAF95E5-B084-4BB0-8B72-0FD5A52350B7}"/>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a:extLst>
              <a:ext uri="{FF2B5EF4-FFF2-40B4-BE49-F238E27FC236}">
                <a16:creationId xmlns:a16="http://schemas.microsoft.com/office/drawing/2014/main" id="{9A1E1C3B-D401-4FC4-B424-EBCB19D388F5}"/>
              </a:ext>
            </a:extLst>
          </p:cNvPr>
          <p:cNvGrpSpPr/>
          <p:nvPr userDrawn="1"/>
        </p:nvGrpSpPr>
        <p:grpSpPr>
          <a:xfrm>
            <a:off x="806519" y="1044441"/>
            <a:ext cx="10488694" cy="640080"/>
            <a:chOff x="782947" y="566928"/>
            <a:chExt cx="10488694" cy="640080"/>
          </a:xfrm>
        </p:grpSpPr>
        <p:grpSp>
          <p:nvGrpSpPr>
            <p:cNvPr id="53" name="Group 52">
              <a:extLst>
                <a:ext uri="{FF2B5EF4-FFF2-40B4-BE49-F238E27FC236}">
                  <a16:creationId xmlns:a16="http://schemas.microsoft.com/office/drawing/2014/main" id="{59158DB0-D458-4570-8C5A-65D648C410E2}"/>
                </a:ext>
              </a:extLst>
            </p:cNvPr>
            <p:cNvGrpSpPr/>
            <p:nvPr/>
          </p:nvGrpSpPr>
          <p:grpSpPr>
            <a:xfrm>
              <a:off x="1006142" y="566928"/>
              <a:ext cx="10042305" cy="640080"/>
              <a:chOff x="1006142" y="566928"/>
              <a:chExt cx="10042305" cy="640080"/>
            </a:xfrm>
          </p:grpSpPr>
          <p:sp>
            <p:nvSpPr>
              <p:cNvPr id="57" name="Rectangle 3">
                <a:extLst>
                  <a:ext uri="{FF2B5EF4-FFF2-40B4-BE49-F238E27FC236}">
                    <a16:creationId xmlns:a16="http://schemas.microsoft.com/office/drawing/2014/main" id="{3893D43B-59CF-4F6C-8723-D12DFCED416A}"/>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3">
                <a:extLst>
                  <a:ext uri="{FF2B5EF4-FFF2-40B4-BE49-F238E27FC236}">
                    <a16:creationId xmlns:a16="http://schemas.microsoft.com/office/drawing/2014/main" id="{903179A4-8F24-4E76-98B3-179185146362}"/>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65AF9255-1C02-4E61-864E-5FFACCCD870F}"/>
                </a:ext>
              </a:extLst>
            </p:cNvPr>
            <p:cNvGrpSpPr/>
            <p:nvPr/>
          </p:nvGrpSpPr>
          <p:grpSpPr>
            <a:xfrm>
              <a:off x="782947" y="692112"/>
              <a:ext cx="10488694" cy="389711"/>
              <a:chOff x="1243831" y="2788919"/>
              <a:chExt cx="9644593" cy="698138"/>
            </a:xfrm>
          </p:grpSpPr>
          <p:sp>
            <p:nvSpPr>
              <p:cNvPr id="55" name="Rectangle 3">
                <a:extLst>
                  <a:ext uri="{FF2B5EF4-FFF2-40B4-BE49-F238E27FC236}">
                    <a16:creationId xmlns:a16="http://schemas.microsoft.com/office/drawing/2014/main" id="{D5EB8208-5143-4460-943F-B2B38C8913CD}"/>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3">
                <a:extLst>
                  <a:ext uri="{FF2B5EF4-FFF2-40B4-BE49-F238E27FC236}">
                    <a16:creationId xmlns:a16="http://schemas.microsoft.com/office/drawing/2014/main" id="{97BE8489-2AB1-4146-AE0F-0C7167106643}"/>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Oval 59">
            <a:extLst>
              <a:ext uri="{FF2B5EF4-FFF2-40B4-BE49-F238E27FC236}">
                <a16:creationId xmlns:a16="http://schemas.microsoft.com/office/drawing/2014/main" id="{FA312CF6-0569-4A8A-810C-BC97F9E3C4B4}"/>
              </a:ext>
            </a:extLst>
          </p:cNvPr>
          <p:cNvSpPr/>
          <p:nvPr userDrawn="1"/>
        </p:nvSpPr>
        <p:spPr>
          <a:xfrm>
            <a:off x="11200811"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EC545154-23C7-4DEE-86FE-E843F84D5CE4}"/>
              </a:ext>
            </a:extLst>
          </p:cNvPr>
          <p:cNvSpPr/>
          <p:nvPr userDrawn="1"/>
        </p:nvSpPr>
        <p:spPr>
          <a:xfrm>
            <a:off x="351463"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258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3000"/>
                                        <p:tgtEl>
                                          <p:spTgt spid="22"/>
                                        </p:tgtEl>
                                      </p:cBhvr>
                                    </p:animEffect>
                                  </p:childTnLst>
                                </p:cTn>
                              </p:par>
                              <p:par>
                                <p:cTn id="8" presetID="42" presetClass="path" presetSubtype="0" accel="50000" decel="50000" fill="hold" nodeType="withEffect">
                                  <p:stCondLst>
                                    <p:cond delay="0"/>
                                  </p:stCondLst>
                                  <p:childTnLst>
                                    <p:animMotion origin="layout" path="M -3.95833E-6 -2.59259E-6 L -3.95833E-6 0.67894 " pathEditMode="relative" rAng="0" ptsTypes="AA">
                                      <p:cBhvr>
                                        <p:cTn id="9" dur="3000" fill="hold"/>
                                        <p:tgtEl>
                                          <p:spTgt spid="52"/>
                                        </p:tgtEl>
                                        <p:attrNameLst>
                                          <p:attrName>ppt_x</p:attrName>
                                          <p:attrName>ppt_y</p:attrName>
                                        </p:attrNameLst>
                                      </p:cBhvr>
                                      <p:rCtr x="0" y="3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C7DE3-94B2-4BD2-9A19-AF5C73C82461}"/>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D73CF8E-35F8-40C7-A92A-6F535CB3CA24}"/>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11/21/2020</a:t>
            </a:fld>
            <a:endParaRPr lang="en-US" dirty="0"/>
          </a:p>
        </p:txBody>
      </p:sp>
      <p:sp>
        <p:nvSpPr>
          <p:cNvPr id="4" name="Footer Placeholder 3">
            <a:extLst>
              <a:ext uri="{FF2B5EF4-FFF2-40B4-BE49-F238E27FC236}">
                <a16:creationId xmlns:a16="http://schemas.microsoft.com/office/drawing/2014/main" id="{50DF3195-FFF6-49E5-826E-9E36EF7CD1A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F40A112-8369-40CA-AF22-EC01E63A708A}"/>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1950158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30796-007A-4E5D-994D-FD503838E9BC}"/>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11/21/2020</a:t>
            </a:fld>
            <a:endParaRPr lang="en-US" dirty="0"/>
          </a:p>
        </p:txBody>
      </p:sp>
      <p:sp>
        <p:nvSpPr>
          <p:cNvPr id="3" name="Footer Placeholder 2">
            <a:extLst>
              <a:ext uri="{FF2B5EF4-FFF2-40B4-BE49-F238E27FC236}">
                <a16:creationId xmlns:a16="http://schemas.microsoft.com/office/drawing/2014/main" id="{137D99EE-89B5-459E-8352-02FD21D9E91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B86F6C5-577C-4495-98DD-FFF04439A920}"/>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146208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CDFA-6097-42F9-B036-D31D97009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ECBAA2-FC4D-4844-AA3C-7BF54A2CD5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338A60-843F-4FDC-8393-90005A879E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78278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07DE-6D38-400B-A3BE-73DE5E5F7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A48FC-A23B-4261-9488-41C7D4C92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85FB423-A84B-48A7-B286-4FFBE8513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85655-7B9D-4B4D-8E50-0BD3AC74A257}"/>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11/21/2020</a:t>
            </a:fld>
            <a:endParaRPr lang="en-US" dirty="0"/>
          </a:p>
        </p:txBody>
      </p:sp>
      <p:sp>
        <p:nvSpPr>
          <p:cNvPr id="6" name="Footer Placeholder 5">
            <a:extLst>
              <a:ext uri="{FF2B5EF4-FFF2-40B4-BE49-F238E27FC236}">
                <a16:creationId xmlns:a16="http://schemas.microsoft.com/office/drawing/2014/main" id="{C745BA95-1060-4E89-AC9C-E9F5563E00F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47D7851-6867-4844-8BBE-C404441FCD6C}"/>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334614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0374-11CF-424C-BAFC-DBE3E199E48D}"/>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114A57B-1412-4E43-9029-0602599398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66309-4218-4E2A-B75F-503C2B40C6BA}"/>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11/21/2020</a:t>
            </a:fld>
            <a:endParaRPr lang="en-US" dirty="0"/>
          </a:p>
        </p:txBody>
      </p:sp>
      <p:sp>
        <p:nvSpPr>
          <p:cNvPr id="5" name="Footer Placeholder 4">
            <a:extLst>
              <a:ext uri="{FF2B5EF4-FFF2-40B4-BE49-F238E27FC236}">
                <a16:creationId xmlns:a16="http://schemas.microsoft.com/office/drawing/2014/main" id="{E340103B-0DD7-4622-B77C-3A10C9F0AE4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A256EFE-5170-49B4-924A-736290629E33}"/>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79571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030A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B902C3-D1D8-4331-8B1D-A6699FD132F3}"/>
              </a:ext>
            </a:extLst>
          </p:cNvPr>
          <p:cNvSpPr>
            <a:spLocks noGrp="1"/>
          </p:cNvSpPr>
          <p:nvPr>
            <p:ph type="title"/>
          </p:nvPr>
        </p:nvSpPr>
        <p:spPr>
          <a:xfrm>
            <a:off x="838200" y="365125"/>
            <a:ext cx="10515600" cy="1325563"/>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066C9F-8426-4A9D-8C5D-8C4621E0DF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436111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Lst>
  <p:txStyles>
    <p:titleStyle>
      <a:lvl1pPr algn="l" defTabSz="914400" rtl="0" eaLnBrk="1" latinLnBrk="0" hangingPunct="1">
        <a:lnSpc>
          <a:spcPct val="90000"/>
        </a:lnSpc>
        <a:spcBef>
          <a:spcPct val="0"/>
        </a:spcBef>
        <a:buNone/>
        <a:defRPr sz="4400" b="1" kern="1200">
          <a:solidFill>
            <a:srgbClr val="FFFF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8pPr>
      <a:lvl9pPr marL="394335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B902C3-D1D8-4331-8B1D-A6699FD132F3}"/>
              </a:ext>
            </a:extLst>
          </p:cNvPr>
          <p:cNvSpPr>
            <a:spLocks noGrp="1"/>
          </p:cNvSpPr>
          <p:nvPr>
            <p:ph type="title"/>
          </p:nvPr>
        </p:nvSpPr>
        <p:spPr>
          <a:xfrm>
            <a:off x="838200" y="365125"/>
            <a:ext cx="10515600" cy="1325563"/>
          </a:xfrm>
          <a:prstGeom prst="rect">
            <a:avLst/>
          </a:prstGeom>
          <a:ln>
            <a:no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066C9F-8426-4A9D-8C5D-8C4621E0DF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470003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 id="2147483776" r:id="rId25"/>
  </p:sldLayoutIdLst>
  <p:txStyles>
    <p:titleStyle>
      <a:lvl1pPr algn="l" defTabSz="914400" rtl="0" eaLnBrk="1" latinLnBrk="0" hangingPunct="1">
        <a:lnSpc>
          <a:spcPct val="90000"/>
        </a:lnSpc>
        <a:spcBef>
          <a:spcPct val="0"/>
        </a:spcBef>
        <a:buNone/>
        <a:defRPr sz="4400" b="1" kern="1200">
          <a:solidFill>
            <a:srgbClr val="FFFF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8pPr>
      <a:lvl9pPr marL="394335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878E-747D-4A79-B650-B9EB18472F15}"/>
              </a:ext>
            </a:extLst>
          </p:cNvPr>
          <p:cNvSpPr>
            <a:spLocks noGrp="1"/>
          </p:cNvSpPr>
          <p:nvPr>
            <p:ph type="ctrTitle"/>
          </p:nvPr>
        </p:nvSpPr>
        <p:spPr>
          <a:xfrm>
            <a:off x="1127246" y="99419"/>
            <a:ext cx="8825658" cy="2191199"/>
          </a:xfrm>
        </p:spPr>
        <p:txBody>
          <a:bodyPr>
            <a:normAutofit/>
          </a:bodyPr>
          <a:lstStyle/>
          <a:p>
            <a:r>
              <a:rPr lang="en-US" dirty="0"/>
              <a:t>Revelation 14, The Lamb and The 144,00</a:t>
            </a:r>
          </a:p>
        </p:txBody>
      </p:sp>
      <p:sp>
        <p:nvSpPr>
          <p:cNvPr id="3" name="Subtitle 2">
            <a:extLst>
              <a:ext uri="{FF2B5EF4-FFF2-40B4-BE49-F238E27FC236}">
                <a16:creationId xmlns:a16="http://schemas.microsoft.com/office/drawing/2014/main" id="{6CC64F3A-A19D-4C02-A9AE-96429291B8E1}"/>
              </a:ext>
            </a:extLst>
          </p:cNvPr>
          <p:cNvSpPr>
            <a:spLocks noGrp="1"/>
          </p:cNvSpPr>
          <p:nvPr>
            <p:ph type="subTitle" idx="1"/>
          </p:nvPr>
        </p:nvSpPr>
        <p:spPr>
          <a:xfrm>
            <a:off x="1388918" y="4215102"/>
            <a:ext cx="9144000" cy="1655762"/>
          </a:xfrm>
        </p:spPr>
        <p:txBody>
          <a:bodyPr/>
          <a:lstStyle/>
          <a:p>
            <a:r>
              <a:rPr lang="en-US" dirty="0"/>
              <a:t>By,</a:t>
            </a:r>
          </a:p>
          <a:p>
            <a:r>
              <a:rPr lang="en-US" dirty="0"/>
              <a:t>Pastor Bob Rogers</a:t>
            </a:r>
          </a:p>
        </p:txBody>
      </p:sp>
    </p:spTree>
    <p:extLst>
      <p:ext uri="{BB962C8B-B14F-4D97-AF65-F5344CB8AC3E}">
        <p14:creationId xmlns:p14="http://schemas.microsoft.com/office/powerpoint/2010/main" val="3077560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AFB649B-B683-47B6-9CF3-7D06D708C1C1}"/>
              </a:ext>
            </a:extLst>
          </p:cNvPr>
          <p:cNvGrpSpPr/>
          <p:nvPr/>
        </p:nvGrpSpPr>
        <p:grpSpPr>
          <a:xfrm>
            <a:off x="973860" y="643272"/>
            <a:ext cx="10106865" cy="5840260"/>
            <a:chOff x="973860" y="643272"/>
            <a:chExt cx="10106865" cy="5304392"/>
          </a:xfrm>
        </p:grpSpPr>
        <p:sp>
          <p:nvSpPr>
            <p:cNvPr id="19" name="Rectangle 17">
              <a:extLst>
                <a:ext uri="{FF2B5EF4-FFF2-40B4-BE49-F238E27FC236}">
                  <a16:creationId xmlns:a16="http://schemas.microsoft.com/office/drawing/2014/main" id="{D212DEE1-E10B-49AB-8CFC-4D468E3FC393}"/>
                </a:ext>
              </a:extLst>
            </p:cNvPr>
            <p:cNvSpPr/>
            <p:nvPr/>
          </p:nvSpPr>
          <p:spPr>
            <a:xfrm>
              <a:off x="973860" y="643272"/>
              <a:ext cx="10106865"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gradFill>
              <a:gsLst>
                <a:gs pos="74000">
                  <a:srgbClr val="FFC000"/>
                </a:gs>
                <a:gs pos="14000">
                  <a:srgbClr val="FFC000"/>
                </a:gs>
                <a:gs pos="48000">
                  <a:srgbClr val="BFBC42"/>
                </a:gs>
                <a:gs pos="65000">
                  <a:srgbClr val="DCBE3C"/>
                </a:gs>
                <a:gs pos="91000">
                  <a:srgbClr val="FFC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AE89F8-BE20-406E-940D-10B8F97993DB}"/>
                </a:ext>
              </a:extLst>
            </p:cNvPr>
            <p:cNvSpPr/>
            <p:nvPr/>
          </p:nvSpPr>
          <p:spPr>
            <a:xfrm>
              <a:off x="1143553" y="649293"/>
              <a:ext cx="9750670"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B396119-4937-4A4C-8952-75264BA1EF69}"/>
              </a:ext>
            </a:extLst>
          </p:cNvPr>
          <p:cNvGrpSpPr/>
          <p:nvPr/>
        </p:nvGrpSpPr>
        <p:grpSpPr>
          <a:xfrm>
            <a:off x="782947" y="374468"/>
            <a:ext cx="10488694" cy="640080"/>
            <a:chOff x="782947" y="566928"/>
            <a:chExt cx="10488694" cy="640080"/>
          </a:xfrm>
        </p:grpSpPr>
        <p:grpSp>
          <p:nvGrpSpPr>
            <p:cNvPr id="9" name="Group 8">
              <a:extLst>
                <a:ext uri="{FF2B5EF4-FFF2-40B4-BE49-F238E27FC236}">
                  <a16:creationId xmlns:a16="http://schemas.microsoft.com/office/drawing/2014/main" id="{CB5EBFF9-D9C7-41BB-BE8E-2F44AC53BA36}"/>
                </a:ext>
              </a:extLst>
            </p:cNvPr>
            <p:cNvGrpSpPr/>
            <p:nvPr/>
          </p:nvGrpSpPr>
          <p:grpSpPr>
            <a:xfrm>
              <a:off x="1006142" y="566928"/>
              <a:ext cx="10042305" cy="640080"/>
              <a:chOff x="1006142" y="566928"/>
              <a:chExt cx="10042305" cy="640080"/>
            </a:xfrm>
          </p:grpSpPr>
          <p:sp>
            <p:nvSpPr>
              <p:cNvPr id="5" name="Rectangle 3">
                <a:extLst>
                  <a:ext uri="{FF2B5EF4-FFF2-40B4-BE49-F238E27FC236}">
                    <a16:creationId xmlns:a16="http://schemas.microsoft.com/office/drawing/2014/main" id="{2D95E79B-E2E4-41D2-A6FD-355F479F4CAD}"/>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2C6FB5E-C3E2-44C0-82F0-ADF8AD14317F}"/>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C5C238B1-7798-4BCF-BBA5-155A0302CEDA}"/>
                </a:ext>
              </a:extLst>
            </p:cNvPr>
            <p:cNvGrpSpPr/>
            <p:nvPr/>
          </p:nvGrpSpPr>
          <p:grpSpPr>
            <a:xfrm>
              <a:off x="782947" y="692112"/>
              <a:ext cx="10488694" cy="389711"/>
              <a:chOff x="1243831" y="2788919"/>
              <a:chExt cx="9644593" cy="698138"/>
            </a:xfrm>
          </p:grpSpPr>
          <p:sp>
            <p:nvSpPr>
              <p:cNvPr id="6" name="Rectangle 3">
                <a:extLst>
                  <a:ext uri="{FF2B5EF4-FFF2-40B4-BE49-F238E27FC236}">
                    <a16:creationId xmlns:a16="http://schemas.microsoft.com/office/drawing/2014/main" id="{0F9D6FB4-87A1-40B9-8E92-A95BB58BE1E4}"/>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3762BD78-ECEB-468D-B7F5-C6630875FF4C}"/>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0B4B0171-EB78-4296-A119-E3650E78BAAD}"/>
              </a:ext>
            </a:extLst>
          </p:cNvPr>
          <p:cNvGrpSpPr/>
          <p:nvPr/>
        </p:nvGrpSpPr>
        <p:grpSpPr>
          <a:xfrm>
            <a:off x="806519" y="1044441"/>
            <a:ext cx="10488694" cy="640080"/>
            <a:chOff x="782947" y="566928"/>
            <a:chExt cx="10488694" cy="640080"/>
          </a:xfrm>
        </p:grpSpPr>
        <p:grpSp>
          <p:nvGrpSpPr>
            <p:cNvPr id="12" name="Group 11">
              <a:extLst>
                <a:ext uri="{FF2B5EF4-FFF2-40B4-BE49-F238E27FC236}">
                  <a16:creationId xmlns:a16="http://schemas.microsoft.com/office/drawing/2014/main" id="{468B24E6-B69F-4722-8442-26DDAF2F8132}"/>
                </a:ext>
              </a:extLst>
            </p:cNvPr>
            <p:cNvGrpSpPr/>
            <p:nvPr/>
          </p:nvGrpSpPr>
          <p:grpSpPr>
            <a:xfrm>
              <a:off x="1006142" y="566928"/>
              <a:ext cx="10042305" cy="640080"/>
              <a:chOff x="1006142" y="566928"/>
              <a:chExt cx="10042305" cy="640080"/>
            </a:xfrm>
          </p:grpSpPr>
          <p:sp>
            <p:nvSpPr>
              <p:cNvPr id="16" name="Rectangle 3">
                <a:extLst>
                  <a:ext uri="{FF2B5EF4-FFF2-40B4-BE49-F238E27FC236}">
                    <a16:creationId xmlns:a16="http://schemas.microsoft.com/office/drawing/2014/main" id="{318FABE8-E03A-4DE5-9C55-88561AB0568F}"/>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
                <a:extLst>
                  <a:ext uri="{FF2B5EF4-FFF2-40B4-BE49-F238E27FC236}">
                    <a16:creationId xmlns:a16="http://schemas.microsoft.com/office/drawing/2014/main" id="{5EA3FEEA-E0EB-4ABD-AA9B-E8C24B51A095}"/>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A535349-71DC-4AA0-94F2-F5AD9DA535AF}"/>
                </a:ext>
              </a:extLst>
            </p:cNvPr>
            <p:cNvGrpSpPr/>
            <p:nvPr/>
          </p:nvGrpSpPr>
          <p:grpSpPr>
            <a:xfrm>
              <a:off x="782947" y="692112"/>
              <a:ext cx="10488694" cy="389711"/>
              <a:chOff x="1243831" y="2788919"/>
              <a:chExt cx="9644593" cy="698138"/>
            </a:xfrm>
          </p:grpSpPr>
          <p:sp>
            <p:nvSpPr>
              <p:cNvPr id="14" name="Rectangle 3">
                <a:extLst>
                  <a:ext uri="{FF2B5EF4-FFF2-40B4-BE49-F238E27FC236}">
                    <a16:creationId xmlns:a16="http://schemas.microsoft.com/office/drawing/2014/main" id="{CF112628-176D-4B3F-B875-047C2F52CBD4}"/>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a:extLst>
                  <a:ext uri="{FF2B5EF4-FFF2-40B4-BE49-F238E27FC236}">
                    <a16:creationId xmlns:a16="http://schemas.microsoft.com/office/drawing/2014/main" id="{7E2F8F45-6C86-4614-B328-0D3AE50B2EEB}"/>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TextBox 20">
            <a:extLst>
              <a:ext uri="{FF2B5EF4-FFF2-40B4-BE49-F238E27FC236}">
                <a16:creationId xmlns:a16="http://schemas.microsoft.com/office/drawing/2014/main" id="{ADB5D1CF-0A03-49A4-8FED-AD89B4A8A671}"/>
              </a:ext>
            </a:extLst>
          </p:cNvPr>
          <p:cNvSpPr txBox="1"/>
          <p:nvPr/>
        </p:nvSpPr>
        <p:spPr>
          <a:xfrm>
            <a:off x="1349829" y="1014548"/>
            <a:ext cx="9318171" cy="2677656"/>
          </a:xfrm>
          <a:prstGeom prst="rect">
            <a:avLst/>
          </a:prstGeom>
          <a:noFill/>
        </p:spPr>
        <p:txBody>
          <a:bodyPr wrap="square" rtlCol="0">
            <a:spAutoFit/>
          </a:bodyPr>
          <a:lstStyle/>
          <a:p>
            <a:r>
              <a:rPr lang="en-US" sz="2800" dirty="0">
                <a:latin typeface="Lucida Calligraphy" panose="03010101010101010101" pitchFamily="66" charset="0"/>
              </a:rPr>
              <a:t>Revelation 14:3 (AV)</a:t>
            </a:r>
          </a:p>
          <a:p>
            <a:r>
              <a:rPr lang="en-US" sz="2800" dirty="0">
                <a:latin typeface="Lucida Calligraphy" panose="03010101010101010101" pitchFamily="66" charset="0"/>
              </a:rPr>
              <a:t>3 And they sung as it were a new song before the throne, and before the four beasts, and the elders: and no man could learn that song but the hundred and forty and four thousand, which were redeemed from the earth.</a:t>
            </a:r>
          </a:p>
        </p:txBody>
      </p:sp>
      <p:sp>
        <p:nvSpPr>
          <p:cNvPr id="22" name="Oval 21">
            <a:extLst>
              <a:ext uri="{FF2B5EF4-FFF2-40B4-BE49-F238E27FC236}">
                <a16:creationId xmlns:a16="http://schemas.microsoft.com/office/drawing/2014/main" id="{68E1068F-F68F-4296-8A2E-E06E9ECD2314}"/>
              </a:ext>
            </a:extLst>
          </p:cNvPr>
          <p:cNvSpPr/>
          <p:nvPr/>
        </p:nvSpPr>
        <p:spPr>
          <a:xfrm>
            <a:off x="11200811"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E5E1097-1334-49CA-96AE-2C63D8D37042}"/>
              </a:ext>
            </a:extLst>
          </p:cNvPr>
          <p:cNvSpPr/>
          <p:nvPr/>
        </p:nvSpPr>
        <p:spPr>
          <a:xfrm>
            <a:off x="351463"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1510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30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3000"/>
                                        <p:tgtEl>
                                          <p:spTgt spid="21"/>
                                        </p:tgtEl>
                                      </p:cBhvr>
                                    </p:animEffect>
                                  </p:childTnLst>
                                </p:cTn>
                              </p:par>
                              <p:par>
                                <p:cTn id="11" presetID="42" presetClass="path" presetSubtype="0" accel="50000" decel="50000" fill="hold" nodeType="withEffect">
                                  <p:stCondLst>
                                    <p:cond delay="0"/>
                                  </p:stCondLst>
                                  <p:childTnLst>
                                    <p:animMotion origin="layout" path="M -3.95833E-6 -2.59259E-6 L -3.95833E-6 0.67894 " pathEditMode="relative" rAng="0" ptsTypes="AA">
                                      <p:cBhvr>
                                        <p:cTn id="12" dur="3000" fill="hold"/>
                                        <p:tgtEl>
                                          <p:spTgt spid="11"/>
                                        </p:tgtEl>
                                        <p:attrNameLst>
                                          <p:attrName>ppt_x</p:attrName>
                                          <p:attrName>ppt_y</p:attrName>
                                        </p:attrNameLst>
                                      </p:cBhvr>
                                      <p:rCtr x="0" y="3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 2016 | Principles for Life Ministries">
            <a:extLst>
              <a:ext uri="{FF2B5EF4-FFF2-40B4-BE49-F238E27FC236}">
                <a16:creationId xmlns:a16="http://schemas.microsoft.com/office/drawing/2014/main" id="{50ECD382-9B64-4615-B3E0-271E67196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12192000" cy="685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707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0CEA-EFAE-4B96-BEFB-D998AD6C05E9}"/>
              </a:ext>
            </a:extLst>
          </p:cNvPr>
          <p:cNvSpPr>
            <a:spLocks noGrp="1"/>
          </p:cNvSpPr>
          <p:nvPr>
            <p:ph type="title"/>
          </p:nvPr>
        </p:nvSpPr>
        <p:spPr/>
        <p:txBody>
          <a:bodyPr/>
          <a:lstStyle/>
          <a:p>
            <a:r>
              <a:rPr lang="en-US" dirty="0"/>
              <a:t>They Are an Exclusive Company (14:3b)</a:t>
            </a:r>
          </a:p>
        </p:txBody>
      </p:sp>
      <p:sp>
        <p:nvSpPr>
          <p:cNvPr id="3" name="Content Placeholder 2">
            <a:extLst>
              <a:ext uri="{FF2B5EF4-FFF2-40B4-BE49-F238E27FC236}">
                <a16:creationId xmlns:a16="http://schemas.microsoft.com/office/drawing/2014/main" id="{46917905-08E3-4E31-82A7-02E1955F74C3}"/>
              </a:ext>
            </a:extLst>
          </p:cNvPr>
          <p:cNvSpPr>
            <a:spLocks noGrp="1"/>
          </p:cNvSpPr>
          <p:nvPr>
            <p:ph idx="1"/>
          </p:nvPr>
        </p:nvSpPr>
        <p:spPr/>
        <p:txBody>
          <a:bodyPr>
            <a:normAutofit fontScale="92500"/>
          </a:bodyPr>
          <a:lstStyle/>
          <a:p>
            <a:r>
              <a:rPr lang="en-US" dirty="0"/>
              <a:t>There are not many like them, even in heaven. John says, And no man could learn that song but the hundred and forty and four thousand, which were redeemed from the earth. </a:t>
            </a:r>
          </a:p>
          <a:p>
            <a:r>
              <a:rPr lang="en-US" dirty="0"/>
              <a:t>Their experiences are almost unique. Not many, even of God’s choicest saints, have walked through the flood and the flame as God’s untouchables. </a:t>
            </a:r>
          </a:p>
          <a:p>
            <a:r>
              <a:rPr lang="en-US" dirty="0"/>
              <a:t>There has been a Meshach, a Shadrach, an Abednego, perhaps, and a Daniel in the lions’ den, saints “who through faith subdued kingdoms, wrought righteousness, obtained promises, stopped the mouths of lions, quenched the violence of fire, escaped the edge of the sword, out of weakness were made strong, waxed valiant in fight, turned to flight the armies of the aliens” (</a:t>
            </a:r>
            <a:r>
              <a:rPr lang="en-US" dirty="0">
                <a:solidFill>
                  <a:srgbClr val="FFC000"/>
                </a:solidFill>
              </a:rPr>
              <a:t>Heb. 11:33–34</a:t>
            </a:r>
            <a:r>
              <a:rPr lang="en-US" dirty="0"/>
              <a:t>). </a:t>
            </a:r>
          </a:p>
        </p:txBody>
      </p:sp>
    </p:spTree>
    <p:extLst>
      <p:ext uri="{BB962C8B-B14F-4D97-AF65-F5344CB8AC3E}">
        <p14:creationId xmlns:p14="http://schemas.microsoft.com/office/powerpoint/2010/main" val="1620468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0CEA-EFAE-4B96-BEFB-D998AD6C05E9}"/>
              </a:ext>
            </a:extLst>
          </p:cNvPr>
          <p:cNvSpPr>
            <a:spLocks noGrp="1"/>
          </p:cNvSpPr>
          <p:nvPr>
            <p:ph type="title"/>
          </p:nvPr>
        </p:nvSpPr>
        <p:spPr/>
        <p:txBody>
          <a:bodyPr/>
          <a:lstStyle/>
          <a:p>
            <a:r>
              <a:rPr lang="en-US" dirty="0"/>
              <a:t>They Are an Exclusive Company (14:3b)</a:t>
            </a:r>
          </a:p>
        </p:txBody>
      </p:sp>
      <p:sp>
        <p:nvSpPr>
          <p:cNvPr id="3" name="Content Placeholder 2">
            <a:extLst>
              <a:ext uri="{FF2B5EF4-FFF2-40B4-BE49-F238E27FC236}">
                <a16:creationId xmlns:a16="http://schemas.microsoft.com/office/drawing/2014/main" id="{46917905-08E3-4E31-82A7-02E1955F74C3}"/>
              </a:ext>
            </a:extLst>
          </p:cNvPr>
          <p:cNvSpPr>
            <a:spLocks noGrp="1"/>
          </p:cNvSpPr>
          <p:nvPr>
            <p:ph idx="1"/>
          </p:nvPr>
        </p:nvSpPr>
        <p:spPr/>
        <p:txBody>
          <a:bodyPr>
            <a:normAutofit fontScale="92500" lnSpcReduction="10000"/>
          </a:bodyPr>
          <a:lstStyle/>
          <a:p>
            <a:r>
              <a:rPr lang="en-US" dirty="0"/>
              <a:t>There have been some, but their ranks are thin. No other age has produced a company like this, a veritable army of militant believers marching unscathed through every form of danger. </a:t>
            </a:r>
          </a:p>
          <a:p>
            <a:r>
              <a:rPr lang="en-US" dirty="0"/>
              <a:t>It has been theirs to defy the dragon, to bait the Beast, and to give the lie to the false prophet. Their calling has been to preach the gospel from the housetops when even to name the name of Christ called for the most dreadful penalties. </a:t>
            </a:r>
          </a:p>
          <a:p>
            <a:r>
              <a:rPr lang="en-US" dirty="0"/>
              <a:t>They have been surrounded, these latter-day Jobs, with impenetrable hedges, able to laugh to scorn all the grand inquisitors of hell. </a:t>
            </a:r>
          </a:p>
          <a:p>
            <a:r>
              <a:rPr lang="en-US" dirty="0"/>
              <a:t>They have walked the streets in broad daylight, careless of the teeth-gnashing rage of their would-be torturers and assassins, true witnesses of Jehovah in the most terrible era of the history of mankind. </a:t>
            </a:r>
          </a:p>
        </p:txBody>
      </p:sp>
    </p:spTree>
    <p:extLst>
      <p:ext uri="{BB962C8B-B14F-4D97-AF65-F5344CB8AC3E}">
        <p14:creationId xmlns:p14="http://schemas.microsoft.com/office/powerpoint/2010/main" val="663285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0CEA-EFAE-4B96-BEFB-D998AD6C05E9}"/>
              </a:ext>
            </a:extLst>
          </p:cNvPr>
          <p:cNvSpPr>
            <a:spLocks noGrp="1"/>
          </p:cNvSpPr>
          <p:nvPr>
            <p:ph type="title"/>
          </p:nvPr>
        </p:nvSpPr>
        <p:spPr/>
        <p:txBody>
          <a:bodyPr/>
          <a:lstStyle/>
          <a:p>
            <a:r>
              <a:rPr lang="en-US" dirty="0"/>
              <a:t>They Are an Exclusive Company (14:3b)</a:t>
            </a:r>
          </a:p>
        </p:txBody>
      </p:sp>
      <p:sp>
        <p:nvSpPr>
          <p:cNvPr id="3" name="Content Placeholder 2">
            <a:extLst>
              <a:ext uri="{FF2B5EF4-FFF2-40B4-BE49-F238E27FC236}">
                <a16:creationId xmlns:a16="http://schemas.microsoft.com/office/drawing/2014/main" id="{46917905-08E3-4E31-82A7-02E1955F74C3}"/>
              </a:ext>
            </a:extLst>
          </p:cNvPr>
          <p:cNvSpPr>
            <a:spLocks noGrp="1"/>
          </p:cNvSpPr>
          <p:nvPr>
            <p:ph idx="1"/>
          </p:nvPr>
        </p:nvSpPr>
        <p:spPr/>
        <p:txBody>
          <a:bodyPr>
            <a:normAutofit lnSpcReduction="10000"/>
          </a:bodyPr>
          <a:lstStyle/>
          <a:p>
            <a:r>
              <a:rPr lang="en-US" dirty="0"/>
              <a:t>The devil knows about this coming band of conquerors, and writhes already in an agony of anticipation. </a:t>
            </a:r>
          </a:p>
          <a:p>
            <a:r>
              <a:rPr lang="en-US" dirty="0"/>
              <a:t>By way of revenge he has built a cult already to parody these witnesses. It is a typical attempt of his to pour scorn on everything divine. </a:t>
            </a:r>
          </a:p>
          <a:p>
            <a:r>
              <a:rPr lang="en-US" dirty="0"/>
              <a:t>These saints are not sealed and set apart by God in this present age of grace, but they will appear on earth after the church has gone. </a:t>
            </a:r>
          </a:p>
          <a:p>
            <a:r>
              <a:rPr lang="en-US" dirty="0"/>
              <a:t>They will triumph gloriously while on earth, and then they will celebrate that triumph in a new song before the throne. The words of that song will be theirs alone to sing. No one else will be able to learn its words never having had their unique experience.</a:t>
            </a:r>
          </a:p>
        </p:txBody>
      </p:sp>
    </p:spTree>
    <p:extLst>
      <p:ext uri="{BB962C8B-B14F-4D97-AF65-F5344CB8AC3E}">
        <p14:creationId xmlns:p14="http://schemas.microsoft.com/office/powerpoint/2010/main" val="3055248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AFB649B-B683-47B6-9CF3-7D06D708C1C1}"/>
              </a:ext>
            </a:extLst>
          </p:cNvPr>
          <p:cNvGrpSpPr/>
          <p:nvPr/>
        </p:nvGrpSpPr>
        <p:grpSpPr>
          <a:xfrm>
            <a:off x="973860" y="643272"/>
            <a:ext cx="10106865" cy="5840260"/>
            <a:chOff x="973860" y="643272"/>
            <a:chExt cx="10106865" cy="5304392"/>
          </a:xfrm>
        </p:grpSpPr>
        <p:sp>
          <p:nvSpPr>
            <p:cNvPr id="19" name="Rectangle 17">
              <a:extLst>
                <a:ext uri="{FF2B5EF4-FFF2-40B4-BE49-F238E27FC236}">
                  <a16:creationId xmlns:a16="http://schemas.microsoft.com/office/drawing/2014/main" id="{D212DEE1-E10B-49AB-8CFC-4D468E3FC393}"/>
                </a:ext>
              </a:extLst>
            </p:cNvPr>
            <p:cNvSpPr/>
            <p:nvPr/>
          </p:nvSpPr>
          <p:spPr>
            <a:xfrm>
              <a:off x="973860" y="643272"/>
              <a:ext cx="10106865"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gradFill>
              <a:gsLst>
                <a:gs pos="74000">
                  <a:srgbClr val="FFC000"/>
                </a:gs>
                <a:gs pos="14000">
                  <a:srgbClr val="FFC000"/>
                </a:gs>
                <a:gs pos="48000">
                  <a:srgbClr val="BFBC42"/>
                </a:gs>
                <a:gs pos="65000">
                  <a:srgbClr val="DCBE3C"/>
                </a:gs>
                <a:gs pos="91000">
                  <a:srgbClr val="FFC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AE89F8-BE20-406E-940D-10B8F97993DB}"/>
                </a:ext>
              </a:extLst>
            </p:cNvPr>
            <p:cNvSpPr/>
            <p:nvPr/>
          </p:nvSpPr>
          <p:spPr>
            <a:xfrm>
              <a:off x="1143553" y="649293"/>
              <a:ext cx="9750670"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B396119-4937-4A4C-8952-75264BA1EF69}"/>
              </a:ext>
            </a:extLst>
          </p:cNvPr>
          <p:cNvGrpSpPr/>
          <p:nvPr/>
        </p:nvGrpSpPr>
        <p:grpSpPr>
          <a:xfrm>
            <a:off x="782947" y="374468"/>
            <a:ext cx="10488694" cy="640080"/>
            <a:chOff x="782947" y="566928"/>
            <a:chExt cx="10488694" cy="640080"/>
          </a:xfrm>
        </p:grpSpPr>
        <p:grpSp>
          <p:nvGrpSpPr>
            <p:cNvPr id="9" name="Group 8">
              <a:extLst>
                <a:ext uri="{FF2B5EF4-FFF2-40B4-BE49-F238E27FC236}">
                  <a16:creationId xmlns:a16="http://schemas.microsoft.com/office/drawing/2014/main" id="{CB5EBFF9-D9C7-41BB-BE8E-2F44AC53BA36}"/>
                </a:ext>
              </a:extLst>
            </p:cNvPr>
            <p:cNvGrpSpPr/>
            <p:nvPr/>
          </p:nvGrpSpPr>
          <p:grpSpPr>
            <a:xfrm>
              <a:off x="1006142" y="566928"/>
              <a:ext cx="10042305" cy="640080"/>
              <a:chOff x="1006142" y="566928"/>
              <a:chExt cx="10042305" cy="640080"/>
            </a:xfrm>
          </p:grpSpPr>
          <p:sp>
            <p:nvSpPr>
              <p:cNvPr id="5" name="Rectangle 3">
                <a:extLst>
                  <a:ext uri="{FF2B5EF4-FFF2-40B4-BE49-F238E27FC236}">
                    <a16:creationId xmlns:a16="http://schemas.microsoft.com/office/drawing/2014/main" id="{2D95E79B-E2E4-41D2-A6FD-355F479F4CAD}"/>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2C6FB5E-C3E2-44C0-82F0-ADF8AD14317F}"/>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C5C238B1-7798-4BCF-BBA5-155A0302CEDA}"/>
                </a:ext>
              </a:extLst>
            </p:cNvPr>
            <p:cNvGrpSpPr/>
            <p:nvPr/>
          </p:nvGrpSpPr>
          <p:grpSpPr>
            <a:xfrm>
              <a:off x="782947" y="692112"/>
              <a:ext cx="10488694" cy="389711"/>
              <a:chOff x="1243831" y="2788919"/>
              <a:chExt cx="9644593" cy="698138"/>
            </a:xfrm>
          </p:grpSpPr>
          <p:sp>
            <p:nvSpPr>
              <p:cNvPr id="6" name="Rectangle 3">
                <a:extLst>
                  <a:ext uri="{FF2B5EF4-FFF2-40B4-BE49-F238E27FC236}">
                    <a16:creationId xmlns:a16="http://schemas.microsoft.com/office/drawing/2014/main" id="{0F9D6FB4-87A1-40B9-8E92-A95BB58BE1E4}"/>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3762BD78-ECEB-468D-B7F5-C6630875FF4C}"/>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0B4B0171-EB78-4296-A119-E3650E78BAAD}"/>
              </a:ext>
            </a:extLst>
          </p:cNvPr>
          <p:cNvGrpSpPr/>
          <p:nvPr/>
        </p:nvGrpSpPr>
        <p:grpSpPr>
          <a:xfrm>
            <a:off x="806519" y="1044441"/>
            <a:ext cx="10488694" cy="640080"/>
            <a:chOff x="782947" y="566928"/>
            <a:chExt cx="10488694" cy="640080"/>
          </a:xfrm>
        </p:grpSpPr>
        <p:grpSp>
          <p:nvGrpSpPr>
            <p:cNvPr id="12" name="Group 11">
              <a:extLst>
                <a:ext uri="{FF2B5EF4-FFF2-40B4-BE49-F238E27FC236}">
                  <a16:creationId xmlns:a16="http://schemas.microsoft.com/office/drawing/2014/main" id="{468B24E6-B69F-4722-8442-26DDAF2F8132}"/>
                </a:ext>
              </a:extLst>
            </p:cNvPr>
            <p:cNvGrpSpPr/>
            <p:nvPr/>
          </p:nvGrpSpPr>
          <p:grpSpPr>
            <a:xfrm>
              <a:off x="1006142" y="566928"/>
              <a:ext cx="10042305" cy="640080"/>
              <a:chOff x="1006142" y="566928"/>
              <a:chExt cx="10042305" cy="640080"/>
            </a:xfrm>
          </p:grpSpPr>
          <p:sp>
            <p:nvSpPr>
              <p:cNvPr id="16" name="Rectangle 3">
                <a:extLst>
                  <a:ext uri="{FF2B5EF4-FFF2-40B4-BE49-F238E27FC236}">
                    <a16:creationId xmlns:a16="http://schemas.microsoft.com/office/drawing/2014/main" id="{318FABE8-E03A-4DE5-9C55-88561AB0568F}"/>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
                <a:extLst>
                  <a:ext uri="{FF2B5EF4-FFF2-40B4-BE49-F238E27FC236}">
                    <a16:creationId xmlns:a16="http://schemas.microsoft.com/office/drawing/2014/main" id="{5EA3FEEA-E0EB-4ABD-AA9B-E8C24B51A095}"/>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A535349-71DC-4AA0-94F2-F5AD9DA535AF}"/>
                </a:ext>
              </a:extLst>
            </p:cNvPr>
            <p:cNvGrpSpPr/>
            <p:nvPr/>
          </p:nvGrpSpPr>
          <p:grpSpPr>
            <a:xfrm>
              <a:off x="782947" y="692112"/>
              <a:ext cx="10488694" cy="389711"/>
              <a:chOff x="1243831" y="2788919"/>
              <a:chExt cx="9644593" cy="698138"/>
            </a:xfrm>
          </p:grpSpPr>
          <p:sp>
            <p:nvSpPr>
              <p:cNvPr id="14" name="Rectangle 3">
                <a:extLst>
                  <a:ext uri="{FF2B5EF4-FFF2-40B4-BE49-F238E27FC236}">
                    <a16:creationId xmlns:a16="http://schemas.microsoft.com/office/drawing/2014/main" id="{CF112628-176D-4B3F-B875-047C2F52CBD4}"/>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a:extLst>
                  <a:ext uri="{FF2B5EF4-FFF2-40B4-BE49-F238E27FC236}">
                    <a16:creationId xmlns:a16="http://schemas.microsoft.com/office/drawing/2014/main" id="{7E2F8F45-6C86-4614-B328-0D3AE50B2EEB}"/>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TextBox 20">
            <a:extLst>
              <a:ext uri="{FF2B5EF4-FFF2-40B4-BE49-F238E27FC236}">
                <a16:creationId xmlns:a16="http://schemas.microsoft.com/office/drawing/2014/main" id="{ADB5D1CF-0A03-49A4-8FED-AD89B4A8A671}"/>
              </a:ext>
            </a:extLst>
          </p:cNvPr>
          <p:cNvSpPr txBox="1"/>
          <p:nvPr/>
        </p:nvSpPr>
        <p:spPr>
          <a:xfrm>
            <a:off x="1349829" y="1014548"/>
            <a:ext cx="9318171" cy="3539430"/>
          </a:xfrm>
          <a:prstGeom prst="rect">
            <a:avLst/>
          </a:prstGeom>
          <a:noFill/>
        </p:spPr>
        <p:txBody>
          <a:bodyPr wrap="square" rtlCol="0">
            <a:spAutoFit/>
          </a:bodyPr>
          <a:lstStyle/>
          <a:p>
            <a:r>
              <a:rPr lang="en-US" sz="2800" dirty="0">
                <a:latin typeface="Lucida Calligraphy" panose="03010101010101010101" pitchFamily="66" charset="0"/>
              </a:rPr>
              <a:t>Revelation 14:4–5 (AV)</a:t>
            </a:r>
          </a:p>
          <a:p>
            <a:r>
              <a:rPr lang="en-US" sz="2800" dirty="0">
                <a:latin typeface="Lucida Calligraphy" panose="03010101010101010101" pitchFamily="66" charset="0"/>
              </a:rPr>
              <a:t>4 These are they which were not defiled with women; for they are virgins. These are they which follow the Lamb whithersoever he goeth. These were redeemed from among men, being the firstfruits unto God and to the Lamb. </a:t>
            </a:r>
          </a:p>
          <a:p>
            <a:r>
              <a:rPr lang="en-US" sz="2800" dirty="0">
                <a:latin typeface="Lucida Calligraphy" panose="03010101010101010101" pitchFamily="66" charset="0"/>
              </a:rPr>
              <a:t>5 And in their mouth was found no guile: for they are without fault before the throne of God.</a:t>
            </a:r>
          </a:p>
        </p:txBody>
      </p:sp>
      <p:sp>
        <p:nvSpPr>
          <p:cNvPr id="22" name="Oval 21">
            <a:extLst>
              <a:ext uri="{FF2B5EF4-FFF2-40B4-BE49-F238E27FC236}">
                <a16:creationId xmlns:a16="http://schemas.microsoft.com/office/drawing/2014/main" id="{68E1068F-F68F-4296-8A2E-E06E9ECD2314}"/>
              </a:ext>
            </a:extLst>
          </p:cNvPr>
          <p:cNvSpPr/>
          <p:nvPr/>
        </p:nvSpPr>
        <p:spPr>
          <a:xfrm>
            <a:off x="11200811"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E5E1097-1334-49CA-96AE-2C63D8D37042}"/>
              </a:ext>
            </a:extLst>
          </p:cNvPr>
          <p:cNvSpPr/>
          <p:nvPr/>
        </p:nvSpPr>
        <p:spPr>
          <a:xfrm>
            <a:off x="351463"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6431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30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3000"/>
                                        <p:tgtEl>
                                          <p:spTgt spid="21"/>
                                        </p:tgtEl>
                                      </p:cBhvr>
                                    </p:animEffect>
                                  </p:childTnLst>
                                </p:cTn>
                              </p:par>
                              <p:par>
                                <p:cTn id="11" presetID="42" presetClass="path" presetSubtype="0" accel="50000" decel="50000" fill="hold" nodeType="withEffect">
                                  <p:stCondLst>
                                    <p:cond delay="0"/>
                                  </p:stCondLst>
                                  <p:childTnLst>
                                    <p:animMotion origin="layout" path="M -3.95833E-6 -2.59259E-6 L -3.95833E-6 0.67894 " pathEditMode="relative" rAng="0" ptsTypes="AA">
                                      <p:cBhvr>
                                        <p:cTn id="12" dur="3000" fill="hold"/>
                                        <p:tgtEl>
                                          <p:spTgt spid="11"/>
                                        </p:tgtEl>
                                        <p:attrNameLst>
                                          <p:attrName>ppt_x</p:attrName>
                                          <p:attrName>ppt_y</p:attrName>
                                        </p:attrNameLst>
                                      </p:cBhvr>
                                      <p:rCtr x="0" y="3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E9E2-B67E-4D3B-A839-5B5AADFBB6C1}"/>
              </a:ext>
            </a:extLst>
          </p:cNvPr>
          <p:cNvSpPr>
            <a:spLocks noGrp="1"/>
          </p:cNvSpPr>
          <p:nvPr>
            <p:ph type="title"/>
          </p:nvPr>
        </p:nvSpPr>
        <p:spPr/>
        <p:txBody>
          <a:bodyPr/>
          <a:lstStyle/>
          <a:p>
            <a:r>
              <a:rPr lang="en-US" dirty="0"/>
              <a:t>They Are an Exemplary Company (14:4–5)</a:t>
            </a:r>
          </a:p>
        </p:txBody>
      </p:sp>
      <p:sp>
        <p:nvSpPr>
          <p:cNvPr id="3" name="Content Placeholder 2">
            <a:extLst>
              <a:ext uri="{FF2B5EF4-FFF2-40B4-BE49-F238E27FC236}">
                <a16:creationId xmlns:a16="http://schemas.microsoft.com/office/drawing/2014/main" id="{54758545-6787-4EB4-9902-1AF3CC812902}"/>
              </a:ext>
            </a:extLst>
          </p:cNvPr>
          <p:cNvSpPr>
            <a:spLocks noGrp="1"/>
          </p:cNvSpPr>
          <p:nvPr>
            <p:ph idx="1"/>
          </p:nvPr>
        </p:nvSpPr>
        <p:spPr/>
        <p:txBody>
          <a:bodyPr>
            <a:normAutofit fontScale="92500" lnSpcReduction="10000"/>
          </a:bodyPr>
          <a:lstStyle/>
          <a:p>
            <a:r>
              <a:rPr lang="en-US" dirty="0"/>
              <a:t>They are exemplary in five ways. </a:t>
            </a:r>
          </a:p>
          <a:p>
            <a:pPr marL="514350" indent="-514350">
              <a:buFont typeface="+mj-lt"/>
              <a:buAutoNum type="arabicPeriod"/>
            </a:pPr>
            <a:r>
              <a:rPr lang="en-US" dirty="0"/>
              <a:t>They are exemplary in their conduct. </a:t>
            </a:r>
          </a:p>
          <a:p>
            <a:pPr marL="971550" lvl="1" indent="-514350">
              <a:buFont typeface="+mj-lt"/>
              <a:buAutoNum type="alphaUcPeriod"/>
            </a:pPr>
            <a:r>
              <a:rPr lang="en-US" dirty="0"/>
              <a:t>John says, These are they which were not defiled with women; for they are virgins. This may be a figurative reference to their separated, sanctified spirituality, for no doubt these people will be marked by lofty standards of separation from the world and by spiritual sanctity. </a:t>
            </a:r>
          </a:p>
          <a:p>
            <a:pPr marL="971550" lvl="1" indent="-514350">
              <a:buFont typeface="+mj-lt"/>
              <a:buAutoNum type="alphaUcPeriod"/>
            </a:pPr>
            <a:r>
              <a:rPr lang="en-US" dirty="0"/>
              <a:t>However, there is more than a figurative reference to spirituality here. These witnesses have separated themselves absolutely, in a practical, purposeful way from the Babylonish, worldly religious system of the Beast. </a:t>
            </a:r>
          </a:p>
          <a:p>
            <a:pPr marL="971550" lvl="1" indent="-514350">
              <a:buFont typeface="+mj-lt"/>
              <a:buAutoNum type="alphaUcPeriod"/>
            </a:pPr>
            <a:r>
              <a:rPr lang="en-US" dirty="0"/>
              <a:t>The religion of the Beast, in common with so many pagan religions, will have at its base a vile immorality that will openly pander to every lust of the human heart. With the man of sin enthroned, lust will be applauded. It will be consecrated as an act of worship as it was by the ancient Canaanites and has been in fertility cults ever since. This company sets itself apart from all that.</a:t>
            </a:r>
          </a:p>
        </p:txBody>
      </p:sp>
    </p:spTree>
    <p:extLst>
      <p:ext uri="{BB962C8B-B14F-4D97-AF65-F5344CB8AC3E}">
        <p14:creationId xmlns:p14="http://schemas.microsoft.com/office/powerpoint/2010/main" val="198269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E9E2-B67E-4D3B-A839-5B5AADFBB6C1}"/>
              </a:ext>
            </a:extLst>
          </p:cNvPr>
          <p:cNvSpPr>
            <a:spLocks noGrp="1"/>
          </p:cNvSpPr>
          <p:nvPr>
            <p:ph type="title"/>
          </p:nvPr>
        </p:nvSpPr>
        <p:spPr/>
        <p:txBody>
          <a:bodyPr/>
          <a:lstStyle/>
          <a:p>
            <a:r>
              <a:rPr lang="en-US" dirty="0"/>
              <a:t>They Are an Exemplary Company (14:4–5)</a:t>
            </a:r>
          </a:p>
        </p:txBody>
      </p:sp>
      <p:sp>
        <p:nvSpPr>
          <p:cNvPr id="3" name="Content Placeholder 2">
            <a:extLst>
              <a:ext uri="{FF2B5EF4-FFF2-40B4-BE49-F238E27FC236}">
                <a16:creationId xmlns:a16="http://schemas.microsoft.com/office/drawing/2014/main" id="{54758545-6787-4EB4-9902-1AF3CC812902}"/>
              </a:ext>
            </a:extLst>
          </p:cNvPr>
          <p:cNvSpPr>
            <a:spLocks noGrp="1"/>
          </p:cNvSpPr>
          <p:nvPr>
            <p:ph idx="1"/>
          </p:nvPr>
        </p:nvSpPr>
        <p:spPr/>
        <p:txBody>
          <a:bodyPr>
            <a:normAutofit fontScale="77500" lnSpcReduction="20000"/>
          </a:bodyPr>
          <a:lstStyle/>
          <a:p>
            <a:pPr marL="514350" indent="-514350">
              <a:buFont typeface="+mj-lt"/>
              <a:buAutoNum type="arabicPeriod" startAt="2"/>
            </a:pPr>
            <a:r>
              <a:rPr lang="en-US" dirty="0"/>
              <a:t>They are exemplary in their consecration. </a:t>
            </a:r>
          </a:p>
          <a:p>
            <a:pPr marL="971550" lvl="1" indent="-514350">
              <a:buFont typeface="+mj-lt"/>
              <a:buAutoNum type="alphaUcPeriod"/>
            </a:pPr>
            <a:r>
              <a:rPr lang="en-US" dirty="0"/>
              <a:t>We are told. These are they which follow the Lamb whithersoever he goeth. Their reward for such conduct while on earth will be to accompany Him as His constant companions in heaven. Absolute devotion to Christ is the driving force behind their godly lives on earth. </a:t>
            </a:r>
          </a:p>
          <a:p>
            <a:pPr marL="971550" lvl="1" indent="-514350">
              <a:buFont typeface="+mj-lt"/>
              <a:buAutoNum type="alphaUcPeriod"/>
            </a:pPr>
            <a:r>
              <a:rPr lang="en-US" dirty="0"/>
              <a:t>Like Caleb, their testimony is that they wholly follow the Lord. They allow no rivals, no refusals, and no restraint to mar their dedication to Him. Does He need someone to stand upon the steps of the Vatican and cry out against the marriage of Christendom to the Beast? There are 144,000 ready to go! </a:t>
            </a:r>
          </a:p>
          <a:p>
            <a:pPr marL="971550" lvl="1" indent="-514350">
              <a:buFont typeface="+mj-lt"/>
              <a:buAutoNum type="alphaUcPeriod"/>
            </a:pPr>
            <a:r>
              <a:rPr lang="en-US" dirty="0"/>
              <a:t>Does the Lord need someone to beard the Beast at some high function of state and roundly denounce him, his policy, his statecraft, his religion, his economic boycott, his mark, his ministers, his alliance with Satan? There are 144,000 eager to go! </a:t>
            </a:r>
          </a:p>
          <a:p>
            <a:pPr marL="971550" lvl="1" indent="-514350">
              <a:buFont typeface="+mj-lt"/>
              <a:buAutoNum type="alphaUcPeriod"/>
            </a:pPr>
            <a:r>
              <a:rPr lang="en-US" dirty="0"/>
              <a:t>Does the Lamb need evangelists to proclaim to the untold millions the gospel of the coming kingdom of God? to climb the highest Himalayas, to cross the desert sands, to blaze evangelistic trails through steaming jungles, or to mush huskies across wide arctic wastes? There are 144,000 ready to go! </a:t>
            </a:r>
          </a:p>
          <a:p>
            <a:pPr marL="971550" lvl="1" indent="-514350">
              <a:buFont typeface="+mj-lt"/>
              <a:buAutoNum type="alphaUcPeriod"/>
            </a:pPr>
            <a:r>
              <a:rPr lang="en-US" dirty="0"/>
              <a:t>And though the Beast’s gestapo dog their footsteps and wreak upon their converts his direst vengeance, yet on they go undaunted and undeterred. That was the very spirit of their consecration as they followed the Lamb whithersoever He led them on earth, and their reward is in kind.</a:t>
            </a:r>
          </a:p>
        </p:txBody>
      </p:sp>
    </p:spTree>
    <p:extLst>
      <p:ext uri="{BB962C8B-B14F-4D97-AF65-F5344CB8AC3E}">
        <p14:creationId xmlns:p14="http://schemas.microsoft.com/office/powerpoint/2010/main" val="3197182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E9E2-B67E-4D3B-A839-5B5AADFBB6C1}"/>
              </a:ext>
            </a:extLst>
          </p:cNvPr>
          <p:cNvSpPr>
            <a:spLocks noGrp="1"/>
          </p:cNvSpPr>
          <p:nvPr>
            <p:ph type="title"/>
          </p:nvPr>
        </p:nvSpPr>
        <p:spPr/>
        <p:txBody>
          <a:bodyPr/>
          <a:lstStyle/>
          <a:p>
            <a:r>
              <a:rPr lang="en-US" dirty="0"/>
              <a:t>They Are an Exemplary Company (14:4–5)</a:t>
            </a:r>
          </a:p>
        </p:txBody>
      </p:sp>
      <p:sp>
        <p:nvSpPr>
          <p:cNvPr id="3" name="Content Placeholder 2">
            <a:extLst>
              <a:ext uri="{FF2B5EF4-FFF2-40B4-BE49-F238E27FC236}">
                <a16:creationId xmlns:a16="http://schemas.microsoft.com/office/drawing/2014/main" id="{54758545-6787-4EB4-9902-1AF3CC812902}"/>
              </a:ext>
            </a:extLst>
          </p:cNvPr>
          <p:cNvSpPr>
            <a:spLocks noGrp="1"/>
          </p:cNvSpPr>
          <p:nvPr>
            <p:ph idx="1"/>
          </p:nvPr>
        </p:nvSpPr>
        <p:spPr/>
        <p:txBody>
          <a:bodyPr>
            <a:normAutofit/>
          </a:bodyPr>
          <a:lstStyle/>
          <a:p>
            <a:pPr marL="514350" indent="-514350">
              <a:buFont typeface="+mj-lt"/>
              <a:buAutoNum type="arabicPeriod" startAt="3"/>
            </a:pPr>
            <a:r>
              <a:rPr lang="en-US" dirty="0"/>
              <a:t>They are also exemplary in their calling. </a:t>
            </a:r>
          </a:p>
          <a:p>
            <a:pPr marL="971550" lvl="1" indent="-514350">
              <a:buFont typeface="+mj-lt"/>
              <a:buAutoNum type="alphaUcPeriod"/>
            </a:pPr>
            <a:r>
              <a:rPr lang="en-US" dirty="0"/>
              <a:t>John says, These were redeemed from among men, being the firstfruits unto God and to the Lamb. Israel kept an annual feast of firstfruits. </a:t>
            </a:r>
          </a:p>
          <a:p>
            <a:pPr marL="971550" lvl="1" indent="-514350">
              <a:buFont typeface="+mj-lt"/>
              <a:buAutoNum type="alphaUcPeriod"/>
            </a:pPr>
            <a:r>
              <a:rPr lang="en-US" dirty="0"/>
              <a:t>Each year the farmer went into his fields of swiftly ripening grain and cut out one sheaf. This sheaf was then presented to God. It was not the whole harvest, but it represented the whole. </a:t>
            </a:r>
          </a:p>
          <a:p>
            <a:pPr marL="971550" lvl="1" indent="-514350">
              <a:buFont typeface="+mj-lt"/>
              <a:buAutoNum type="alphaUcPeriod"/>
            </a:pPr>
            <a:r>
              <a:rPr lang="en-US" dirty="0"/>
              <a:t>It was a token of a work well done. This company make up the firstfruits of those who throughout the Tribulation will make their calling and election sure.</a:t>
            </a:r>
          </a:p>
        </p:txBody>
      </p:sp>
    </p:spTree>
    <p:extLst>
      <p:ext uri="{BB962C8B-B14F-4D97-AF65-F5344CB8AC3E}">
        <p14:creationId xmlns:p14="http://schemas.microsoft.com/office/powerpoint/2010/main" val="3327540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E9E2-B67E-4D3B-A839-5B5AADFBB6C1}"/>
              </a:ext>
            </a:extLst>
          </p:cNvPr>
          <p:cNvSpPr>
            <a:spLocks noGrp="1"/>
          </p:cNvSpPr>
          <p:nvPr>
            <p:ph type="title"/>
          </p:nvPr>
        </p:nvSpPr>
        <p:spPr/>
        <p:txBody>
          <a:bodyPr/>
          <a:lstStyle/>
          <a:p>
            <a:r>
              <a:rPr lang="en-US" dirty="0"/>
              <a:t>They Are an Exemplary Company (14:4–5)</a:t>
            </a:r>
          </a:p>
        </p:txBody>
      </p:sp>
      <p:sp>
        <p:nvSpPr>
          <p:cNvPr id="3" name="Content Placeholder 2">
            <a:extLst>
              <a:ext uri="{FF2B5EF4-FFF2-40B4-BE49-F238E27FC236}">
                <a16:creationId xmlns:a16="http://schemas.microsoft.com/office/drawing/2014/main" id="{54758545-6787-4EB4-9902-1AF3CC812902}"/>
              </a:ext>
            </a:extLst>
          </p:cNvPr>
          <p:cNvSpPr>
            <a:spLocks noGrp="1"/>
          </p:cNvSpPr>
          <p:nvPr>
            <p:ph idx="1"/>
          </p:nvPr>
        </p:nvSpPr>
        <p:spPr/>
        <p:txBody>
          <a:bodyPr>
            <a:normAutofit/>
          </a:bodyPr>
          <a:lstStyle/>
          <a:p>
            <a:pPr marL="514350" indent="-514350">
              <a:buFont typeface="+mj-lt"/>
              <a:buAutoNum type="arabicPeriod" startAt="4"/>
            </a:pPr>
            <a:r>
              <a:rPr lang="en-US" dirty="0"/>
              <a:t>They are exemplary in their conversation. </a:t>
            </a:r>
          </a:p>
          <a:p>
            <a:pPr marL="971550" lvl="1" indent="-514350">
              <a:buFont typeface="+mj-lt"/>
              <a:buAutoNum type="alphaUcPeriod"/>
            </a:pPr>
            <a:r>
              <a:rPr lang="en-US" dirty="0"/>
              <a:t>How simple is the statement. </a:t>
            </a:r>
          </a:p>
          <a:p>
            <a:pPr marL="971550" lvl="1" indent="-514350">
              <a:buFont typeface="+mj-lt"/>
              <a:buAutoNum type="alphaUcPeriod"/>
            </a:pPr>
            <a:r>
              <a:rPr lang="en-US" dirty="0"/>
              <a:t>And in their mouth was found no guile. When preaching the gospel, they do not conceal from their hearers that faith in Christ will be followed by swift retribution from the Beast. </a:t>
            </a:r>
          </a:p>
          <a:p>
            <a:pPr marL="971550" lvl="1" indent="-514350">
              <a:buFont typeface="+mj-lt"/>
              <a:buAutoNum type="alphaUcPeriod"/>
            </a:pPr>
            <a:r>
              <a:rPr lang="en-US" dirty="0"/>
              <a:t>They tell the truth, the whole truth, and nothing but the truth. “In their mouth was not found the lie” is the way some render it. </a:t>
            </a:r>
          </a:p>
          <a:p>
            <a:pPr marL="971550" lvl="1" indent="-514350">
              <a:buFont typeface="+mj-lt"/>
              <a:buAutoNum type="alphaUcPeriod"/>
            </a:pPr>
            <a:r>
              <a:rPr lang="en-US" dirty="0"/>
              <a:t>Others are mouthing the slogans of the Beast, chanting the vile creeds of his new world cult, and hailing him as the revealer of secrets, the savior of mankind, but these victorious believers refuse to pay lip service to him. They refuse to sing the praise of the Beast. In their mouth is not found the lie.</a:t>
            </a:r>
          </a:p>
        </p:txBody>
      </p:sp>
    </p:spTree>
    <p:extLst>
      <p:ext uri="{BB962C8B-B14F-4D97-AF65-F5344CB8AC3E}">
        <p14:creationId xmlns:p14="http://schemas.microsoft.com/office/powerpoint/2010/main" val="216898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63D9E-ED12-4EE9-B6CC-4EFC948F9B13}"/>
              </a:ext>
            </a:extLst>
          </p:cNvPr>
          <p:cNvSpPr>
            <a:spLocks noGrp="1"/>
          </p:cNvSpPr>
          <p:nvPr>
            <p:ph type="title"/>
          </p:nvPr>
        </p:nvSpPr>
        <p:spPr/>
        <p:txBody>
          <a:bodyPr/>
          <a:lstStyle/>
          <a:p>
            <a:r>
              <a:rPr lang="en-US" dirty="0"/>
              <a:t>Outline for Revelation</a:t>
            </a:r>
          </a:p>
        </p:txBody>
      </p:sp>
      <p:sp>
        <p:nvSpPr>
          <p:cNvPr id="3" name="Content Placeholder 2">
            <a:extLst>
              <a:ext uri="{FF2B5EF4-FFF2-40B4-BE49-F238E27FC236}">
                <a16:creationId xmlns:a16="http://schemas.microsoft.com/office/drawing/2014/main" id="{4D443E5A-3ED4-40FF-AC06-91DA2203AE4F}"/>
              </a:ext>
            </a:extLst>
          </p:cNvPr>
          <p:cNvSpPr>
            <a:spLocks noGrp="1"/>
          </p:cNvSpPr>
          <p:nvPr>
            <p:ph idx="1"/>
          </p:nvPr>
        </p:nvSpPr>
        <p:spPr/>
        <p:txBody>
          <a:bodyPr/>
          <a:lstStyle/>
          <a:p>
            <a:r>
              <a:rPr lang="en-US" dirty="0"/>
              <a:t>Revelation 1:19 (AV)</a:t>
            </a:r>
          </a:p>
          <a:p>
            <a:r>
              <a:rPr lang="en-US" dirty="0"/>
              <a:t>19 Write the things which thou hast seen, and the things which are, and the things which shall be hereafter;</a:t>
            </a:r>
          </a:p>
          <a:p>
            <a:pPr lvl="1"/>
            <a:r>
              <a:rPr lang="en-US" dirty="0"/>
              <a:t>Things Thou Hast Seen			Chapter 1</a:t>
            </a:r>
          </a:p>
          <a:p>
            <a:pPr lvl="1"/>
            <a:r>
              <a:rPr lang="en-US" dirty="0"/>
              <a:t>Things Which Are			Chapter 2-3</a:t>
            </a:r>
          </a:p>
          <a:p>
            <a:pPr lvl="2"/>
            <a:r>
              <a:rPr lang="en-US" dirty="0"/>
              <a:t>These are the 7 Churches</a:t>
            </a:r>
          </a:p>
          <a:p>
            <a:pPr lvl="2"/>
            <a:r>
              <a:rPr lang="en-US" dirty="0"/>
              <a:t>Most important part of Revelation</a:t>
            </a:r>
          </a:p>
          <a:p>
            <a:pPr lvl="1"/>
            <a:r>
              <a:rPr lang="en-US" dirty="0"/>
              <a:t>Things Which Shall Be Hereafter	Chapter 4-22</a:t>
            </a:r>
          </a:p>
          <a:p>
            <a:pPr lvl="2"/>
            <a:r>
              <a:rPr lang="en-US" dirty="0"/>
              <a:t>The Church will be in Heaven </a:t>
            </a:r>
          </a:p>
        </p:txBody>
      </p:sp>
    </p:spTree>
    <p:extLst>
      <p:ext uri="{BB962C8B-B14F-4D97-AF65-F5344CB8AC3E}">
        <p14:creationId xmlns:p14="http://schemas.microsoft.com/office/powerpoint/2010/main" val="2908205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E9E2-B67E-4D3B-A839-5B5AADFBB6C1}"/>
              </a:ext>
            </a:extLst>
          </p:cNvPr>
          <p:cNvSpPr>
            <a:spLocks noGrp="1"/>
          </p:cNvSpPr>
          <p:nvPr>
            <p:ph type="title"/>
          </p:nvPr>
        </p:nvSpPr>
        <p:spPr/>
        <p:txBody>
          <a:bodyPr/>
          <a:lstStyle/>
          <a:p>
            <a:r>
              <a:rPr lang="en-US" dirty="0"/>
              <a:t>They Are an Exemplary Company (14:4–5)</a:t>
            </a:r>
          </a:p>
        </p:txBody>
      </p:sp>
      <p:sp>
        <p:nvSpPr>
          <p:cNvPr id="3" name="Content Placeholder 2">
            <a:extLst>
              <a:ext uri="{FF2B5EF4-FFF2-40B4-BE49-F238E27FC236}">
                <a16:creationId xmlns:a16="http://schemas.microsoft.com/office/drawing/2014/main" id="{54758545-6787-4EB4-9902-1AF3CC812902}"/>
              </a:ext>
            </a:extLst>
          </p:cNvPr>
          <p:cNvSpPr>
            <a:spLocks noGrp="1"/>
          </p:cNvSpPr>
          <p:nvPr>
            <p:ph idx="1"/>
          </p:nvPr>
        </p:nvSpPr>
        <p:spPr/>
        <p:txBody>
          <a:bodyPr>
            <a:normAutofit fontScale="92500" lnSpcReduction="10000"/>
          </a:bodyPr>
          <a:lstStyle/>
          <a:p>
            <a:pPr marL="514350" indent="-514350">
              <a:buFont typeface="+mj-lt"/>
              <a:buAutoNum type="arabicPeriod" startAt="5"/>
            </a:pPr>
            <a:r>
              <a:rPr lang="en-US" dirty="0"/>
              <a:t>They are, moreover, exemplary in their character. </a:t>
            </a:r>
          </a:p>
          <a:p>
            <a:pPr marL="971550" lvl="1" indent="-514350">
              <a:buFont typeface="+mj-lt"/>
              <a:buAutoNum type="alphaUcPeriod"/>
            </a:pPr>
            <a:r>
              <a:rPr lang="en-US" dirty="0"/>
              <a:t>John says, For they are without fault before the throne of God. </a:t>
            </a:r>
          </a:p>
          <a:p>
            <a:pPr marL="971550" lvl="1" indent="-514350">
              <a:buFont typeface="+mj-lt"/>
              <a:buAutoNum type="alphaUcPeriod"/>
            </a:pPr>
            <a:r>
              <a:rPr lang="en-US" dirty="0"/>
              <a:t>They have entered into the truth of Jude 24, “Now unto him that is able to keep you from falling, and to present you faultless before the presence of his glory with exceeding joy.” </a:t>
            </a:r>
          </a:p>
          <a:p>
            <a:pPr marL="971550" lvl="1" indent="-514350">
              <a:buFont typeface="+mj-lt"/>
              <a:buAutoNum type="alphaUcPeriod"/>
            </a:pPr>
            <a:r>
              <a:rPr lang="en-US" dirty="0"/>
              <a:t>They have entered fully into the righteousness of Christ of whom we read that He “offered himself without spot [faultless) unto God” (</a:t>
            </a:r>
            <a:r>
              <a:rPr lang="en-US" dirty="0">
                <a:solidFill>
                  <a:srgbClr val="FFC000"/>
                </a:solidFill>
              </a:rPr>
              <a:t>Heb. 9:14</a:t>
            </a:r>
            <a:r>
              <a:rPr lang="en-US" dirty="0"/>
              <a:t>). The word implies that they are without blemish, just as the Old Testament sacrifices were without blemish. Animals offered on Jewish altars were scrutinized to make sure that they were perfect. </a:t>
            </a:r>
          </a:p>
          <a:p>
            <a:pPr marL="971550" lvl="1" indent="-514350">
              <a:buFont typeface="+mj-lt"/>
              <a:buAutoNum type="alphaUcPeriod"/>
            </a:pPr>
            <a:r>
              <a:rPr lang="en-US" dirty="0"/>
              <a:t>Here, then, is a company of God’s people who are saved, sealed, separated, sanctified, and spotless! </a:t>
            </a:r>
          </a:p>
          <a:p>
            <a:pPr marL="971550" lvl="1" indent="-514350">
              <a:buFont typeface="+mj-lt"/>
              <a:buAutoNum type="alphaUcPeriod"/>
            </a:pPr>
            <a:r>
              <a:rPr lang="en-US" dirty="0"/>
              <a:t>Yet we, in this age, members of the Body of Christ, are of a higher and holier order than they! What manner of people ought we to be!</a:t>
            </a:r>
          </a:p>
        </p:txBody>
      </p:sp>
    </p:spTree>
    <p:extLst>
      <p:ext uri="{BB962C8B-B14F-4D97-AF65-F5344CB8AC3E}">
        <p14:creationId xmlns:p14="http://schemas.microsoft.com/office/powerpoint/2010/main" val="3323350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CFF80-048D-47C5-A086-1B6A33C3D664}"/>
              </a:ext>
            </a:extLst>
          </p:cNvPr>
          <p:cNvSpPr>
            <a:spLocks noGrp="1"/>
          </p:cNvSpPr>
          <p:nvPr>
            <p:ph type="title"/>
          </p:nvPr>
        </p:nvSpPr>
        <p:spPr/>
        <p:txBody>
          <a:bodyPr/>
          <a:lstStyle/>
          <a:p>
            <a:r>
              <a:rPr lang="en-US" dirty="0"/>
              <a:t>Dispensations</a:t>
            </a:r>
          </a:p>
        </p:txBody>
      </p:sp>
      <p:sp>
        <p:nvSpPr>
          <p:cNvPr id="3" name="Content Placeholder 2">
            <a:extLst>
              <a:ext uri="{FF2B5EF4-FFF2-40B4-BE49-F238E27FC236}">
                <a16:creationId xmlns:a16="http://schemas.microsoft.com/office/drawing/2014/main" id="{ADF88DDB-C355-4800-938A-49BEF6936CB4}"/>
              </a:ext>
            </a:extLst>
          </p:cNvPr>
          <p:cNvSpPr>
            <a:spLocks noGrp="1"/>
          </p:cNvSpPr>
          <p:nvPr>
            <p:ph idx="1"/>
          </p:nvPr>
        </p:nvSpPr>
        <p:spPr/>
        <p:txBody>
          <a:bodyPr>
            <a:normAutofit fontScale="77500" lnSpcReduction="20000"/>
          </a:bodyPr>
          <a:lstStyle/>
          <a:p>
            <a:r>
              <a:rPr lang="en-US" dirty="0"/>
              <a:t>God’s dealings with people in Old Testament times passed through various phases, often referred to as dispensations. He used different methods with the human race at different times and entered into various covenant relationships with men and nations. </a:t>
            </a:r>
          </a:p>
          <a:p>
            <a:pPr lvl="1"/>
            <a:r>
              <a:rPr lang="en-US" dirty="0"/>
              <a:t>The Old Testament ages passed through the age of innocence in the Garden of Eden before the Fall, 	</a:t>
            </a:r>
          </a:p>
          <a:p>
            <a:pPr lvl="1"/>
            <a:r>
              <a:rPr lang="en-US" dirty="0"/>
              <a:t>The age of conscience from Adam to the Flood, </a:t>
            </a:r>
          </a:p>
          <a:p>
            <a:pPr lvl="1"/>
            <a:r>
              <a:rPr lang="en-US" dirty="0"/>
              <a:t>The age of human government from Noah to Abraham, </a:t>
            </a:r>
          </a:p>
          <a:p>
            <a:pPr lvl="1"/>
            <a:r>
              <a:rPr lang="en-US" dirty="0"/>
              <a:t>The age of promise from Abraham to Moses, and </a:t>
            </a:r>
          </a:p>
          <a:p>
            <a:pPr lvl="1"/>
            <a:r>
              <a:rPr lang="en-US" dirty="0"/>
              <a:t>The age of law from Moses to the time of Christ. </a:t>
            </a:r>
          </a:p>
          <a:p>
            <a:pPr lvl="1"/>
            <a:r>
              <a:rPr lang="en-US" dirty="0"/>
              <a:t>All these ages have climaxed in the present age of Grace.</a:t>
            </a:r>
          </a:p>
          <a:p>
            <a:pPr lvl="1"/>
            <a:r>
              <a:rPr lang="en-US" dirty="0"/>
              <a:t>The Tribulation and 1000 year reign are future </a:t>
            </a:r>
            <a:r>
              <a:rPr lang="en-US" dirty="0" err="1"/>
              <a:t>dispensatons</a:t>
            </a:r>
            <a:r>
              <a:rPr lang="en-US" dirty="0"/>
              <a:t> </a:t>
            </a:r>
          </a:p>
          <a:p>
            <a:r>
              <a:rPr lang="en-US" dirty="0"/>
              <a:t>It is upon us that “the end of the ages are come.” When our age is over, events will move rapidly to a final fulfillment of all that was anticipated in the Old Testament. In the meantime, the experiences of the Hebrew people afford valuable lessons for us.</a:t>
            </a:r>
          </a:p>
        </p:txBody>
      </p:sp>
    </p:spTree>
    <p:extLst>
      <p:ext uri="{BB962C8B-B14F-4D97-AF65-F5344CB8AC3E}">
        <p14:creationId xmlns:p14="http://schemas.microsoft.com/office/powerpoint/2010/main" val="1183874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AFB649B-B683-47B6-9CF3-7D06D708C1C1}"/>
              </a:ext>
            </a:extLst>
          </p:cNvPr>
          <p:cNvGrpSpPr/>
          <p:nvPr/>
        </p:nvGrpSpPr>
        <p:grpSpPr>
          <a:xfrm>
            <a:off x="973860" y="643272"/>
            <a:ext cx="10106865" cy="5840260"/>
            <a:chOff x="973860" y="643272"/>
            <a:chExt cx="10106865" cy="5304392"/>
          </a:xfrm>
        </p:grpSpPr>
        <p:sp>
          <p:nvSpPr>
            <p:cNvPr id="19" name="Rectangle 17">
              <a:extLst>
                <a:ext uri="{FF2B5EF4-FFF2-40B4-BE49-F238E27FC236}">
                  <a16:creationId xmlns:a16="http://schemas.microsoft.com/office/drawing/2014/main" id="{D212DEE1-E10B-49AB-8CFC-4D468E3FC393}"/>
                </a:ext>
              </a:extLst>
            </p:cNvPr>
            <p:cNvSpPr/>
            <p:nvPr/>
          </p:nvSpPr>
          <p:spPr>
            <a:xfrm>
              <a:off x="973860" y="643272"/>
              <a:ext cx="10106865"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gradFill>
              <a:gsLst>
                <a:gs pos="74000">
                  <a:srgbClr val="FFC000"/>
                </a:gs>
                <a:gs pos="14000">
                  <a:srgbClr val="FFC000"/>
                </a:gs>
                <a:gs pos="48000">
                  <a:srgbClr val="BFBC42"/>
                </a:gs>
                <a:gs pos="65000">
                  <a:srgbClr val="DCBE3C"/>
                </a:gs>
                <a:gs pos="91000">
                  <a:srgbClr val="FFC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AE89F8-BE20-406E-940D-10B8F97993DB}"/>
                </a:ext>
              </a:extLst>
            </p:cNvPr>
            <p:cNvSpPr/>
            <p:nvPr/>
          </p:nvSpPr>
          <p:spPr>
            <a:xfrm>
              <a:off x="1143553" y="649293"/>
              <a:ext cx="9750670"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B396119-4937-4A4C-8952-75264BA1EF69}"/>
              </a:ext>
            </a:extLst>
          </p:cNvPr>
          <p:cNvGrpSpPr/>
          <p:nvPr/>
        </p:nvGrpSpPr>
        <p:grpSpPr>
          <a:xfrm>
            <a:off x="782947" y="374468"/>
            <a:ext cx="10488694" cy="640080"/>
            <a:chOff x="782947" y="566928"/>
            <a:chExt cx="10488694" cy="640080"/>
          </a:xfrm>
        </p:grpSpPr>
        <p:grpSp>
          <p:nvGrpSpPr>
            <p:cNvPr id="9" name="Group 8">
              <a:extLst>
                <a:ext uri="{FF2B5EF4-FFF2-40B4-BE49-F238E27FC236}">
                  <a16:creationId xmlns:a16="http://schemas.microsoft.com/office/drawing/2014/main" id="{CB5EBFF9-D9C7-41BB-BE8E-2F44AC53BA36}"/>
                </a:ext>
              </a:extLst>
            </p:cNvPr>
            <p:cNvGrpSpPr/>
            <p:nvPr/>
          </p:nvGrpSpPr>
          <p:grpSpPr>
            <a:xfrm>
              <a:off x="1006142" y="566928"/>
              <a:ext cx="10042305" cy="640080"/>
              <a:chOff x="1006142" y="566928"/>
              <a:chExt cx="10042305" cy="640080"/>
            </a:xfrm>
          </p:grpSpPr>
          <p:sp>
            <p:nvSpPr>
              <p:cNvPr id="5" name="Rectangle 3">
                <a:extLst>
                  <a:ext uri="{FF2B5EF4-FFF2-40B4-BE49-F238E27FC236}">
                    <a16:creationId xmlns:a16="http://schemas.microsoft.com/office/drawing/2014/main" id="{2D95E79B-E2E4-41D2-A6FD-355F479F4CAD}"/>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2C6FB5E-C3E2-44C0-82F0-ADF8AD14317F}"/>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C5C238B1-7798-4BCF-BBA5-155A0302CEDA}"/>
                </a:ext>
              </a:extLst>
            </p:cNvPr>
            <p:cNvGrpSpPr/>
            <p:nvPr/>
          </p:nvGrpSpPr>
          <p:grpSpPr>
            <a:xfrm>
              <a:off x="782947" y="692112"/>
              <a:ext cx="10488694" cy="389711"/>
              <a:chOff x="1243831" y="2788919"/>
              <a:chExt cx="9644593" cy="698138"/>
            </a:xfrm>
          </p:grpSpPr>
          <p:sp>
            <p:nvSpPr>
              <p:cNvPr id="6" name="Rectangle 3">
                <a:extLst>
                  <a:ext uri="{FF2B5EF4-FFF2-40B4-BE49-F238E27FC236}">
                    <a16:creationId xmlns:a16="http://schemas.microsoft.com/office/drawing/2014/main" id="{0F9D6FB4-87A1-40B9-8E92-A95BB58BE1E4}"/>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3762BD78-ECEB-468D-B7F5-C6630875FF4C}"/>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0B4B0171-EB78-4296-A119-E3650E78BAAD}"/>
              </a:ext>
            </a:extLst>
          </p:cNvPr>
          <p:cNvGrpSpPr/>
          <p:nvPr/>
        </p:nvGrpSpPr>
        <p:grpSpPr>
          <a:xfrm>
            <a:off x="806519" y="1044441"/>
            <a:ext cx="10488694" cy="640080"/>
            <a:chOff x="782947" y="566928"/>
            <a:chExt cx="10488694" cy="640080"/>
          </a:xfrm>
        </p:grpSpPr>
        <p:grpSp>
          <p:nvGrpSpPr>
            <p:cNvPr id="12" name="Group 11">
              <a:extLst>
                <a:ext uri="{FF2B5EF4-FFF2-40B4-BE49-F238E27FC236}">
                  <a16:creationId xmlns:a16="http://schemas.microsoft.com/office/drawing/2014/main" id="{468B24E6-B69F-4722-8442-26DDAF2F8132}"/>
                </a:ext>
              </a:extLst>
            </p:cNvPr>
            <p:cNvGrpSpPr/>
            <p:nvPr/>
          </p:nvGrpSpPr>
          <p:grpSpPr>
            <a:xfrm>
              <a:off x="1006142" y="566928"/>
              <a:ext cx="10042305" cy="640080"/>
              <a:chOff x="1006142" y="566928"/>
              <a:chExt cx="10042305" cy="640080"/>
            </a:xfrm>
          </p:grpSpPr>
          <p:sp>
            <p:nvSpPr>
              <p:cNvPr id="16" name="Rectangle 3">
                <a:extLst>
                  <a:ext uri="{FF2B5EF4-FFF2-40B4-BE49-F238E27FC236}">
                    <a16:creationId xmlns:a16="http://schemas.microsoft.com/office/drawing/2014/main" id="{318FABE8-E03A-4DE5-9C55-88561AB0568F}"/>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
                <a:extLst>
                  <a:ext uri="{FF2B5EF4-FFF2-40B4-BE49-F238E27FC236}">
                    <a16:creationId xmlns:a16="http://schemas.microsoft.com/office/drawing/2014/main" id="{5EA3FEEA-E0EB-4ABD-AA9B-E8C24B51A095}"/>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A535349-71DC-4AA0-94F2-F5AD9DA535AF}"/>
                </a:ext>
              </a:extLst>
            </p:cNvPr>
            <p:cNvGrpSpPr/>
            <p:nvPr/>
          </p:nvGrpSpPr>
          <p:grpSpPr>
            <a:xfrm>
              <a:off x="782947" y="692112"/>
              <a:ext cx="10488694" cy="389711"/>
              <a:chOff x="1243831" y="2788919"/>
              <a:chExt cx="9644593" cy="698138"/>
            </a:xfrm>
          </p:grpSpPr>
          <p:sp>
            <p:nvSpPr>
              <p:cNvPr id="14" name="Rectangle 3">
                <a:extLst>
                  <a:ext uri="{FF2B5EF4-FFF2-40B4-BE49-F238E27FC236}">
                    <a16:creationId xmlns:a16="http://schemas.microsoft.com/office/drawing/2014/main" id="{CF112628-176D-4B3F-B875-047C2F52CBD4}"/>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a:extLst>
                  <a:ext uri="{FF2B5EF4-FFF2-40B4-BE49-F238E27FC236}">
                    <a16:creationId xmlns:a16="http://schemas.microsoft.com/office/drawing/2014/main" id="{7E2F8F45-6C86-4614-B328-0D3AE50B2EEB}"/>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TextBox 20">
            <a:extLst>
              <a:ext uri="{FF2B5EF4-FFF2-40B4-BE49-F238E27FC236}">
                <a16:creationId xmlns:a16="http://schemas.microsoft.com/office/drawing/2014/main" id="{ADB5D1CF-0A03-49A4-8FED-AD89B4A8A671}"/>
              </a:ext>
            </a:extLst>
          </p:cNvPr>
          <p:cNvSpPr txBox="1"/>
          <p:nvPr/>
        </p:nvSpPr>
        <p:spPr>
          <a:xfrm>
            <a:off x="1349829" y="1014548"/>
            <a:ext cx="9318171" cy="2246769"/>
          </a:xfrm>
          <a:prstGeom prst="rect">
            <a:avLst/>
          </a:prstGeom>
          <a:noFill/>
        </p:spPr>
        <p:txBody>
          <a:bodyPr wrap="square" rtlCol="0">
            <a:spAutoFit/>
          </a:bodyPr>
          <a:lstStyle/>
          <a:p>
            <a:r>
              <a:rPr lang="en-US" sz="2800" dirty="0">
                <a:latin typeface="Lucida Calligraphy" panose="03010101010101010101" pitchFamily="66" charset="0"/>
              </a:rPr>
              <a:t>1 Corinthians 10:11 (AV)</a:t>
            </a:r>
          </a:p>
          <a:p>
            <a:r>
              <a:rPr lang="en-US" sz="2800" dirty="0">
                <a:latin typeface="Lucida Calligraphy" panose="03010101010101010101" pitchFamily="66" charset="0"/>
              </a:rPr>
              <a:t>11 Now all these things happened unto them for ensamples: and they are written for our admonition, upon whom the ends of the world are come.</a:t>
            </a:r>
          </a:p>
        </p:txBody>
      </p:sp>
      <p:sp>
        <p:nvSpPr>
          <p:cNvPr id="22" name="Oval 21">
            <a:extLst>
              <a:ext uri="{FF2B5EF4-FFF2-40B4-BE49-F238E27FC236}">
                <a16:creationId xmlns:a16="http://schemas.microsoft.com/office/drawing/2014/main" id="{68E1068F-F68F-4296-8A2E-E06E9ECD2314}"/>
              </a:ext>
            </a:extLst>
          </p:cNvPr>
          <p:cNvSpPr/>
          <p:nvPr/>
        </p:nvSpPr>
        <p:spPr>
          <a:xfrm>
            <a:off x="11200811"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E5E1097-1334-49CA-96AE-2C63D8D37042}"/>
              </a:ext>
            </a:extLst>
          </p:cNvPr>
          <p:cNvSpPr/>
          <p:nvPr/>
        </p:nvSpPr>
        <p:spPr>
          <a:xfrm>
            <a:off x="351463"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012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30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3000"/>
                                        <p:tgtEl>
                                          <p:spTgt spid="21"/>
                                        </p:tgtEl>
                                      </p:cBhvr>
                                    </p:animEffect>
                                  </p:childTnLst>
                                </p:cTn>
                              </p:par>
                              <p:par>
                                <p:cTn id="11" presetID="42" presetClass="path" presetSubtype="0" accel="50000" decel="50000" fill="hold" nodeType="withEffect">
                                  <p:stCondLst>
                                    <p:cond delay="0"/>
                                  </p:stCondLst>
                                  <p:childTnLst>
                                    <p:animMotion origin="layout" path="M -3.95833E-6 -2.59259E-6 L -3.95833E-6 0.67894 " pathEditMode="relative" rAng="0" ptsTypes="AA">
                                      <p:cBhvr>
                                        <p:cTn id="12" dur="3000" fill="hold"/>
                                        <p:tgtEl>
                                          <p:spTgt spid="11"/>
                                        </p:tgtEl>
                                        <p:attrNameLst>
                                          <p:attrName>ppt_x</p:attrName>
                                          <p:attrName>ppt_y</p:attrName>
                                        </p:attrNameLst>
                                      </p:cBhvr>
                                      <p:rCtr x="0" y="3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FD08-B200-418A-81E1-A5988A75B506}"/>
              </a:ext>
            </a:extLst>
          </p:cNvPr>
          <p:cNvSpPr>
            <a:spLocks noGrp="1"/>
          </p:cNvSpPr>
          <p:nvPr>
            <p:ph type="title"/>
          </p:nvPr>
        </p:nvSpPr>
        <p:spPr/>
        <p:txBody>
          <a:bodyPr/>
          <a:lstStyle/>
          <a:p>
            <a:r>
              <a:rPr lang="en-US" dirty="0"/>
              <a:t>Things Are Shaping Up Fast</a:t>
            </a:r>
            <a:br>
              <a:rPr lang="en-US" dirty="0"/>
            </a:br>
            <a:r>
              <a:rPr lang="en-US" dirty="0"/>
              <a:t>How God Wants Us To Live</a:t>
            </a:r>
          </a:p>
        </p:txBody>
      </p:sp>
      <p:sp>
        <p:nvSpPr>
          <p:cNvPr id="3" name="Content Placeholder 2">
            <a:extLst>
              <a:ext uri="{FF2B5EF4-FFF2-40B4-BE49-F238E27FC236}">
                <a16:creationId xmlns:a16="http://schemas.microsoft.com/office/drawing/2014/main" id="{D50344D5-F90E-4BEE-9C1B-6AC1CB485A5B}"/>
              </a:ext>
            </a:extLst>
          </p:cNvPr>
          <p:cNvSpPr>
            <a:spLocks noGrp="1"/>
          </p:cNvSpPr>
          <p:nvPr>
            <p:ph idx="1"/>
          </p:nvPr>
        </p:nvSpPr>
        <p:spPr/>
        <p:txBody>
          <a:bodyPr/>
          <a:lstStyle/>
          <a:p>
            <a:r>
              <a:rPr lang="en-US" dirty="0"/>
              <a:t>1 Corinthians 10:11</a:t>
            </a:r>
          </a:p>
          <a:p>
            <a:r>
              <a:rPr lang="en-US" dirty="0"/>
              <a:t>Paul believed he was living in the last days. </a:t>
            </a:r>
          </a:p>
          <a:p>
            <a:r>
              <a:rPr lang="en-US" dirty="0"/>
              <a:t>He planned his days as if it were his last day.</a:t>
            </a:r>
          </a:p>
          <a:p>
            <a:r>
              <a:rPr lang="en-US" dirty="0"/>
              <a:t>He lives as if his next day will be spent in front of Jesus Christ.</a:t>
            </a:r>
          </a:p>
          <a:p>
            <a:r>
              <a:rPr lang="en-US" dirty="0"/>
              <a:t>Paul includes himself in the Rapture of the Church. </a:t>
            </a:r>
            <a:r>
              <a:rPr lang="en-US" dirty="0">
                <a:solidFill>
                  <a:srgbClr val="FFC000"/>
                </a:solidFill>
              </a:rPr>
              <a:t>1 Thessalonians 4:15 (AV)</a:t>
            </a:r>
          </a:p>
          <a:p>
            <a:r>
              <a:rPr lang="en-US" dirty="0">
                <a:solidFill>
                  <a:srgbClr val="FFC000"/>
                </a:solidFill>
              </a:rPr>
              <a:t>15 For this we say unto you by the word of the Lord, that we which are alive and remain unto the coming of the Lord shall not prevent them which are asleep.</a:t>
            </a:r>
          </a:p>
          <a:p>
            <a:endParaRPr lang="en-US" dirty="0">
              <a:solidFill>
                <a:srgbClr val="FFC000"/>
              </a:solidFill>
            </a:endParaRPr>
          </a:p>
        </p:txBody>
      </p:sp>
    </p:spTree>
    <p:extLst>
      <p:ext uri="{BB962C8B-B14F-4D97-AF65-F5344CB8AC3E}">
        <p14:creationId xmlns:p14="http://schemas.microsoft.com/office/powerpoint/2010/main" val="971471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FD08-B200-418A-81E1-A5988A75B506}"/>
              </a:ext>
            </a:extLst>
          </p:cNvPr>
          <p:cNvSpPr>
            <a:spLocks noGrp="1"/>
          </p:cNvSpPr>
          <p:nvPr>
            <p:ph type="title"/>
          </p:nvPr>
        </p:nvSpPr>
        <p:spPr/>
        <p:txBody>
          <a:bodyPr/>
          <a:lstStyle/>
          <a:p>
            <a:r>
              <a:rPr lang="en-US" dirty="0"/>
              <a:t>Life in New Testament World</a:t>
            </a:r>
          </a:p>
        </p:txBody>
      </p:sp>
      <p:sp>
        <p:nvSpPr>
          <p:cNvPr id="3" name="Content Placeholder 2">
            <a:extLst>
              <a:ext uri="{FF2B5EF4-FFF2-40B4-BE49-F238E27FC236}">
                <a16:creationId xmlns:a16="http://schemas.microsoft.com/office/drawing/2014/main" id="{D50344D5-F90E-4BEE-9C1B-6AC1CB485A5B}"/>
              </a:ext>
            </a:extLst>
          </p:cNvPr>
          <p:cNvSpPr>
            <a:spLocks noGrp="1"/>
          </p:cNvSpPr>
          <p:nvPr>
            <p:ph idx="1"/>
          </p:nvPr>
        </p:nvSpPr>
        <p:spPr/>
        <p:txBody>
          <a:bodyPr/>
          <a:lstStyle/>
          <a:p>
            <a:r>
              <a:rPr lang="en-US" dirty="0"/>
              <a:t>Deified Emperors wanting to be worshipped </a:t>
            </a:r>
          </a:p>
          <a:p>
            <a:r>
              <a:rPr lang="en-US" dirty="0"/>
              <a:t>Strong Religious deceptions</a:t>
            </a:r>
          </a:p>
          <a:p>
            <a:r>
              <a:rPr lang="en-US" dirty="0"/>
              <a:t>Multiplied false teachers</a:t>
            </a:r>
          </a:p>
          <a:p>
            <a:r>
              <a:rPr lang="en-US" dirty="0"/>
              <a:t>Physical &amp; Mental persecutions</a:t>
            </a:r>
          </a:p>
          <a:p>
            <a:r>
              <a:rPr lang="en-US" dirty="0"/>
              <a:t>Looming imprisonments</a:t>
            </a:r>
          </a:p>
          <a:p>
            <a:r>
              <a:rPr lang="en-US" dirty="0"/>
              <a:t>Empire-wide unrest</a:t>
            </a:r>
          </a:p>
          <a:p>
            <a:r>
              <a:rPr lang="en-US" dirty="0"/>
              <a:t>Famines and pestilences </a:t>
            </a:r>
          </a:p>
        </p:txBody>
      </p:sp>
    </p:spTree>
    <p:extLst>
      <p:ext uri="{BB962C8B-B14F-4D97-AF65-F5344CB8AC3E}">
        <p14:creationId xmlns:p14="http://schemas.microsoft.com/office/powerpoint/2010/main" val="3670084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FD08-B200-418A-81E1-A5988A75B506}"/>
              </a:ext>
            </a:extLst>
          </p:cNvPr>
          <p:cNvSpPr>
            <a:spLocks noGrp="1"/>
          </p:cNvSpPr>
          <p:nvPr>
            <p:ph type="title"/>
          </p:nvPr>
        </p:nvSpPr>
        <p:spPr/>
        <p:txBody>
          <a:bodyPr/>
          <a:lstStyle/>
          <a:p>
            <a:r>
              <a:rPr lang="en-US" dirty="0"/>
              <a:t>Life Today</a:t>
            </a:r>
          </a:p>
        </p:txBody>
      </p:sp>
      <p:sp>
        <p:nvSpPr>
          <p:cNvPr id="3" name="Content Placeholder 2">
            <a:extLst>
              <a:ext uri="{FF2B5EF4-FFF2-40B4-BE49-F238E27FC236}">
                <a16:creationId xmlns:a16="http://schemas.microsoft.com/office/drawing/2014/main" id="{D50344D5-F90E-4BEE-9C1B-6AC1CB485A5B}"/>
              </a:ext>
            </a:extLst>
          </p:cNvPr>
          <p:cNvSpPr>
            <a:spLocks noGrp="1"/>
          </p:cNvSpPr>
          <p:nvPr>
            <p:ph idx="1"/>
          </p:nvPr>
        </p:nvSpPr>
        <p:spPr/>
        <p:txBody>
          <a:bodyPr/>
          <a:lstStyle/>
          <a:p>
            <a:r>
              <a:rPr lang="en-US" dirty="0"/>
              <a:t>Political leaders wanting to be worshipped and made rich</a:t>
            </a:r>
          </a:p>
          <a:p>
            <a:r>
              <a:rPr lang="en-US" dirty="0"/>
              <a:t>Covid-19 pandemic fear</a:t>
            </a:r>
          </a:p>
          <a:p>
            <a:r>
              <a:rPr lang="en-US" dirty="0"/>
              <a:t>Nuclear proliferation</a:t>
            </a:r>
          </a:p>
          <a:p>
            <a:r>
              <a:rPr lang="en-US" dirty="0"/>
              <a:t>Terrorism</a:t>
            </a:r>
          </a:p>
          <a:p>
            <a:r>
              <a:rPr lang="en-US" dirty="0"/>
              <a:t>Global religious deception</a:t>
            </a:r>
          </a:p>
          <a:p>
            <a:r>
              <a:rPr lang="en-US" dirty="0"/>
              <a:t>Financial uncertainty</a:t>
            </a:r>
          </a:p>
          <a:p>
            <a:r>
              <a:rPr lang="en-US" dirty="0"/>
              <a:t>Political uncertainty</a:t>
            </a:r>
          </a:p>
        </p:txBody>
      </p:sp>
    </p:spTree>
    <p:extLst>
      <p:ext uri="{BB962C8B-B14F-4D97-AF65-F5344CB8AC3E}">
        <p14:creationId xmlns:p14="http://schemas.microsoft.com/office/powerpoint/2010/main" val="3326038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FD08-B200-418A-81E1-A5988A75B506}"/>
              </a:ext>
            </a:extLst>
          </p:cNvPr>
          <p:cNvSpPr>
            <a:spLocks noGrp="1"/>
          </p:cNvSpPr>
          <p:nvPr>
            <p:ph type="title"/>
          </p:nvPr>
        </p:nvSpPr>
        <p:spPr/>
        <p:txBody>
          <a:bodyPr/>
          <a:lstStyle/>
          <a:p>
            <a:r>
              <a:rPr lang="en-US" dirty="0"/>
              <a:t>Living for Jesus at the End of The Age</a:t>
            </a:r>
            <a:br>
              <a:rPr lang="en-US" dirty="0"/>
            </a:br>
            <a:r>
              <a:rPr lang="en-US" dirty="0"/>
              <a:t>Paul’s Life our Example</a:t>
            </a:r>
          </a:p>
        </p:txBody>
      </p:sp>
      <p:sp>
        <p:nvSpPr>
          <p:cNvPr id="3" name="Content Placeholder 2">
            <a:extLst>
              <a:ext uri="{FF2B5EF4-FFF2-40B4-BE49-F238E27FC236}">
                <a16:creationId xmlns:a16="http://schemas.microsoft.com/office/drawing/2014/main" id="{D50344D5-F90E-4BEE-9C1B-6AC1CB485A5B}"/>
              </a:ext>
            </a:extLst>
          </p:cNvPr>
          <p:cNvSpPr>
            <a:spLocks noGrp="1"/>
          </p:cNvSpPr>
          <p:nvPr>
            <p:ph idx="1"/>
          </p:nvPr>
        </p:nvSpPr>
        <p:spPr/>
        <p:txBody>
          <a:bodyPr/>
          <a:lstStyle/>
          <a:p>
            <a:pPr marL="514350" indent="-514350">
              <a:buFont typeface="+mj-lt"/>
              <a:buAutoNum type="arabicPeriod"/>
            </a:pPr>
            <a:r>
              <a:rPr lang="en-US" dirty="0"/>
              <a:t>Justified (Saved) AD 33 approx.  		</a:t>
            </a:r>
            <a:r>
              <a:rPr lang="en-US" dirty="0">
                <a:solidFill>
                  <a:srgbClr val="FFC000"/>
                </a:solidFill>
              </a:rPr>
              <a:t>Acts 9:1-22</a:t>
            </a:r>
          </a:p>
          <a:p>
            <a:pPr marL="514350" indent="-514350">
              <a:buFont typeface="+mj-lt"/>
              <a:buAutoNum type="arabicPeriod"/>
            </a:pPr>
            <a:r>
              <a:rPr lang="en-US" dirty="0"/>
              <a:t>Arabia 33-35 AD				</a:t>
            </a:r>
            <a:r>
              <a:rPr lang="en-US" dirty="0">
                <a:solidFill>
                  <a:srgbClr val="FFC000"/>
                </a:solidFill>
              </a:rPr>
              <a:t>Galatians 1:17-18</a:t>
            </a:r>
          </a:p>
          <a:p>
            <a:pPr marL="514350" indent="-514350">
              <a:buFont typeface="+mj-lt"/>
              <a:buAutoNum type="arabicPeriod"/>
            </a:pPr>
            <a:r>
              <a:rPr lang="en-US" dirty="0"/>
              <a:t>Tarsus 36-43 AD				</a:t>
            </a:r>
            <a:r>
              <a:rPr lang="en-US" dirty="0">
                <a:solidFill>
                  <a:srgbClr val="FFC000"/>
                </a:solidFill>
              </a:rPr>
              <a:t>Acts 9:23-30</a:t>
            </a:r>
          </a:p>
          <a:p>
            <a:pPr marL="514350" indent="-514350">
              <a:buFont typeface="+mj-lt"/>
              <a:buAutoNum type="arabicPeriod"/>
            </a:pPr>
            <a:r>
              <a:rPr lang="en-US" dirty="0"/>
              <a:t>Antioch 43-46 AD				</a:t>
            </a:r>
            <a:r>
              <a:rPr lang="en-US" dirty="0">
                <a:solidFill>
                  <a:srgbClr val="FFC000"/>
                </a:solidFill>
              </a:rPr>
              <a:t>Acts 11:25-30</a:t>
            </a:r>
          </a:p>
          <a:p>
            <a:pPr marL="514350" indent="-514350">
              <a:buFont typeface="+mj-lt"/>
              <a:buAutoNum type="arabicPeriod"/>
            </a:pPr>
            <a:r>
              <a:rPr lang="en-US" dirty="0"/>
              <a:t>First Mission Trip 47-49 AD		</a:t>
            </a:r>
            <a:r>
              <a:rPr lang="en-US" dirty="0">
                <a:solidFill>
                  <a:srgbClr val="FFC000"/>
                </a:solidFill>
              </a:rPr>
              <a:t>Acts 13-14</a:t>
            </a:r>
          </a:p>
          <a:p>
            <a:pPr marL="0" indent="0">
              <a:buNone/>
            </a:pPr>
            <a:r>
              <a:rPr lang="en-US" sz="3200" b="1" dirty="0">
                <a:solidFill>
                  <a:srgbClr val="FFFF00"/>
                </a:solidFill>
              </a:rPr>
              <a:t>Paul trained 14 Years to serve 10</a:t>
            </a:r>
          </a:p>
          <a:p>
            <a:endParaRPr lang="en-US" dirty="0"/>
          </a:p>
        </p:txBody>
      </p:sp>
    </p:spTree>
    <p:extLst>
      <p:ext uri="{BB962C8B-B14F-4D97-AF65-F5344CB8AC3E}">
        <p14:creationId xmlns:p14="http://schemas.microsoft.com/office/powerpoint/2010/main" val="989699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FD08-B200-418A-81E1-A5988A75B506}"/>
              </a:ext>
            </a:extLst>
          </p:cNvPr>
          <p:cNvSpPr>
            <a:spLocks noGrp="1"/>
          </p:cNvSpPr>
          <p:nvPr>
            <p:ph type="title"/>
          </p:nvPr>
        </p:nvSpPr>
        <p:spPr/>
        <p:txBody>
          <a:bodyPr/>
          <a:lstStyle/>
          <a:p>
            <a:r>
              <a:rPr lang="en-US" dirty="0"/>
              <a:t>Living for Jesus at the End of The Age</a:t>
            </a:r>
            <a:br>
              <a:rPr lang="en-US" dirty="0"/>
            </a:br>
            <a:r>
              <a:rPr lang="en-US" dirty="0"/>
              <a:t>Paul’s Life our Example</a:t>
            </a:r>
          </a:p>
        </p:txBody>
      </p:sp>
      <p:sp>
        <p:nvSpPr>
          <p:cNvPr id="3" name="Content Placeholder 2">
            <a:extLst>
              <a:ext uri="{FF2B5EF4-FFF2-40B4-BE49-F238E27FC236}">
                <a16:creationId xmlns:a16="http://schemas.microsoft.com/office/drawing/2014/main" id="{D50344D5-F90E-4BEE-9C1B-6AC1CB485A5B}"/>
              </a:ext>
            </a:extLst>
          </p:cNvPr>
          <p:cNvSpPr>
            <a:spLocks noGrp="1"/>
          </p:cNvSpPr>
          <p:nvPr>
            <p:ph idx="1"/>
          </p:nvPr>
        </p:nvSpPr>
        <p:spPr/>
        <p:txBody>
          <a:bodyPr>
            <a:normAutofit fontScale="92500" lnSpcReduction="10000"/>
          </a:bodyPr>
          <a:lstStyle/>
          <a:p>
            <a:pPr marL="514350" indent="-514350">
              <a:buFont typeface="+mj-lt"/>
              <a:buAutoNum type="arabicPeriod" startAt="6"/>
            </a:pPr>
            <a:r>
              <a:rPr lang="en-US" dirty="0"/>
              <a:t>Second Mission Trip 50-52 AD	</a:t>
            </a:r>
            <a:r>
              <a:rPr lang="en-US" dirty="0">
                <a:solidFill>
                  <a:srgbClr val="FFC000"/>
                </a:solidFill>
              </a:rPr>
              <a:t>Acts 15-18:22 </a:t>
            </a:r>
            <a:r>
              <a:rPr lang="en-US" dirty="0">
                <a:solidFill>
                  <a:srgbClr val="00B0F0"/>
                </a:solidFill>
              </a:rPr>
              <a:t>–Ga. 1&amp;2</a:t>
            </a:r>
            <a:r>
              <a:rPr lang="en-US" baseline="30000" dirty="0">
                <a:solidFill>
                  <a:srgbClr val="00B0F0"/>
                </a:solidFill>
              </a:rPr>
              <a:t>nd</a:t>
            </a:r>
            <a:r>
              <a:rPr lang="en-US" dirty="0">
                <a:solidFill>
                  <a:srgbClr val="00B0F0"/>
                </a:solidFill>
              </a:rPr>
              <a:t> Thess.</a:t>
            </a:r>
          </a:p>
          <a:p>
            <a:pPr marL="514350" indent="-514350">
              <a:buFont typeface="+mj-lt"/>
              <a:buAutoNum type="arabicPeriod" startAt="6"/>
            </a:pPr>
            <a:r>
              <a:rPr lang="en-US" dirty="0"/>
              <a:t>Third Mission Trip 52-56 AD		</a:t>
            </a:r>
            <a:r>
              <a:rPr lang="en-US" dirty="0">
                <a:solidFill>
                  <a:srgbClr val="FFC000"/>
                </a:solidFill>
              </a:rPr>
              <a:t>Acts 18:23-21:16 </a:t>
            </a:r>
            <a:r>
              <a:rPr lang="en-US" dirty="0">
                <a:solidFill>
                  <a:srgbClr val="00B0F0"/>
                </a:solidFill>
              </a:rPr>
              <a:t>—1&amp;2</a:t>
            </a:r>
            <a:r>
              <a:rPr lang="en-US" baseline="30000" dirty="0">
                <a:solidFill>
                  <a:srgbClr val="00B0F0"/>
                </a:solidFill>
              </a:rPr>
              <a:t>nd</a:t>
            </a:r>
            <a:r>
              <a:rPr lang="en-US" dirty="0">
                <a:solidFill>
                  <a:srgbClr val="00B0F0"/>
                </a:solidFill>
              </a:rPr>
              <a:t> Cor., 							Romans</a:t>
            </a:r>
          </a:p>
          <a:p>
            <a:pPr marL="514350" indent="-514350">
              <a:buFont typeface="+mj-lt"/>
              <a:buAutoNum type="arabicPeriod" startAt="6"/>
            </a:pPr>
            <a:r>
              <a:rPr lang="en-US" dirty="0"/>
              <a:t>Caesarea 56-58 AD			</a:t>
            </a:r>
            <a:r>
              <a:rPr lang="en-US" dirty="0">
                <a:solidFill>
                  <a:srgbClr val="FFC000"/>
                </a:solidFill>
              </a:rPr>
              <a:t>Acts 21:17-28:31</a:t>
            </a:r>
            <a:endParaRPr lang="en-US" dirty="0">
              <a:solidFill>
                <a:srgbClr val="00B0F0"/>
              </a:solidFill>
            </a:endParaRPr>
          </a:p>
          <a:p>
            <a:pPr marL="514350" indent="-514350">
              <a:buFont typeface="+mj-lt"/>
              <a:buAutoNum type="arabicPeriod" startAt="6"/>
            </a:pPr>
            <a:r>
              <a:rPr lang="en-US" dirty="0"/>
              <a:t>Rome 59-62 AD				</a:t>
            </a:r>
            <a:r>
              <a:rPr lang="en-US" dirty="0" err="1">
                <a:solidFill>
                  <a:srgbClr val="00B0F0"/>
                </a:solidFill>
              </a:rPr>
              <a:t>Luke&amp;Acts</a:t>
            </a:r>
            <a:r>
              <a:rPr lang="en-US" dirty="0">
                <a:solidFill>
                  <a:srgbClr val="00B0F0"/>
                </a:solidFill>
              </a:rPr>
              <a:t>, Eph. Philippians, 							Colossians, Philemon</a:t>
            </a:r>
          </a:p>
          <a:p>
            <a:pPr marL="514350" indent="-514350">
              <a:buFont typeface="+mj-lt"/>
              <a:buAutoNum type="arabicPeriod" startAt="6"/>
            </a:pPr>
            <a:r>
              <a:rPr lang="en-US" dirty="0"/>
              <a:t>Final 62-67 AD				?? Wrote </a:t>
            </a:r>
            <a:r>
              <a:rPr lang="en-US" dirty="0">
                <a:solidFill>
                  <a:srgbClr val="00B0F0"/>
                </a:solidFill>
              </a:rPr>
              <a:t>1 Timothy, Titus, 2</a:t>
            </a:r>
            <a:r>
              <a:rPr lang="en-US" baseline="30000" dirty="0">
                <a:solidFill>
                  <a:srgbClr val="00B0F0"/>
                </a:solidFill>
              </a:rPr>
              <a:t>nd</a:t>
            </a:r>
            <a:r>
              <a:rPr lang="en-US" dirty="0">
                <a:solidFill>
                  <a:srgbClr val="00B0F0"/>
                </a:solidFill>
              </a:rPr>
              <a:t> 							Timothy</a:t>
            </a:r>
          </a:p>
          <a:p>
            <a:r>
              <a:rPr lang="en-US" sz="3200" b="1" dirty="0">
                <a:solidFill>
                  <a:srgbClr val="FFFF00"/>
                </a:solidFill>
              </a:rPr>
              <a:t>10 Years to serve then Hard suffering decade mostly alone</a:t>
            </a:r>
          </a:p>
          <a:p>
            <a:r>
              <a:rPr lang="en-US" sz="3200" b="1" dirty="0">
                <a:solidFill>
                  <a:srgbClr val="FFFF00"/>
                </a:solidFill>
              </a:rPr>
              <a:t>14 Years to train, 10 years alone waiting for ? Death comes</a:t>
            </a:r>
          </a:p>
        </p:txBody>
      </p:sp>
      <p:sp>
        <p:nvSpPr>
          <p:cNvPr id="4" name="Right Brace 3">
            <a:extLst>
              <a:ext uri="{FF2B5EF4-FFF2-40B4-BE49-F238E27FC236}">
                <a16:creationId xmlns:a16="http://schemas.microsoft.com/office/drawing/2014/main" id="{4CF12AC8-A8E2-4E1A-B0BB-382B58785751}"/>
              </a:ext>
            </a:extLst>
          </p:cNvPr>
          <p:cNvSpPr/>
          <p:nvPr/>
        </p:nvSpPr>
        <p:spPr>
          <a:xfrm>
            <a:off x="4729018" y="3325091"/>
            <a:ext cx="508000" cy="812800"/>
          </a:xfrm>
          <a:prstGeom prst="rightBrace">
            <a:avLst/>
          </a:pr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41858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FD08-B200-418A-81E1-A5988A75B506}"/>
              </a:ext>
            </a:extLst>
          </p:cNvPr>
          <p:cNvSpPr>
            <a:spLocks noGrp="1"/>
          </p:cNvSpPr>
          <p:nvPr>
            <p:ph type="title"/>
          </p:nvPr>
        </p:nvSpPr>
        <p:spPr/>
        <p:txBody>
          <a:bodyPr/>
          <a:lstStyle/>
          <a:p>
            <a:r>
              <a:rPr lang="en-US" dirty="0"/>
              <a:t>Living for Jesus at the End of The Age</a:t>
            </a:r>
            <a:br>
              <a:rPr lang="en-US" dirty="0"/>
            </a:br>
            <a:r>
              <a:rPr lang="en-US" dirty="0"/>
              <a:t>Paul’s Life our Example</a:t>
            </a:r>
          </a:p>
        </p:txBody>
      </p:sp>
      <p:sp>
        <p:nvSpPr>
          <p:cNvPr id="3" name="Content Placeholder 2">
            <a:extLst>
              <a:ext uri="{FF2B5EF4-FFF2-40B4-BE49-F238E27FC236}">
                <a16:creationId xmlns:a16="http://schemas.microsoft.com/office/drawing/2014/main" id="{D50344D5-F90E-4BEE-9C1B-6AC1CB485A5B}"/>
              </a:ext>
            </a:extLst>
          </p:cNvPr>
          <p:cNvSpPr>
            <a:spLocks noGrp="1"/>
          </p:cNvSpPr>
          <p:nvPr>
            <p:ph idx="1"/>
          </p:nvPr>
        </p:nvSpPr>
        <p:spPr/>
        <p:txBody>
          <a:bodyPr>
            <a:normAutofit lnSpcReduction="10000"/>
          </a:bodyPr>
          <a:lstStyle/>
          <a:p>
            <a:pPr marL="514350" indent="-514350">
              <a:buFont typeface="+mj-lt"/>
              <a:buAutoNum type="arabicPeriod"/>
            </a:pPr>
            <a:r>
              <a:rPr lang="en-US" dirty="0"/>
              <a:t>Study all you can—</a:t>
            </a:r>
            <a:r>
              <a:rPr kumimoji="0" lang="en-US" sz="2800" b="0" i="0" u="none" strike="noStrike" kern="1200" cap="none" spc="0" normalizeH="0" baseline="0" noProof="0" dirty="0">
                <a:ln>
                  <a:noFill/>
                </a:ln>
                <a:solidFill>
                  <a:srgbClr val="FFC000"/>
                </a:solidFill>
                <a:effectLst/>
                <a:uLnTx/>
                <a:uFillTx/>
                <a:latin typeface="Times New Roman"/>
                <a:ea typeface="+mn-ea"/>
                <a:cs typeface="+mn-cs"/>
              </a:rPr>
              <a:t>Philippians 3:10, Galatians 1:12,17</a:t>
            </a:r>
            <a:endParaRPr lang="en-US" dirty="0"/>
          </a:p>
          <a:p>
            <a:pPr marL="971550" lvl="1" indent="-514350">
              <a:buFont typeface="+mj-lt"/>
              <a:buAutoNum type="arabicPeriod"/>
            </a:pPr>
            <a:r>
              <a:rPr lang="en-US" dirty="0"/>
              <a:t>preparation is vital</a:t>
            </a:r>
          </a:p>
          <a:p>
            <a:pPr marL="971550" lvl="1" indent="-514350">
              <a:buFont typeface="+mj-lt"/>
              <a:buAutoNum type="arabicPeriod"/>
            </a:pPr>
            <a:r>
              <a:rPr lang="en-US" dirty="0"/>
              <a:t>That I might know Him</a:t>
            </a:r>
          </a:p>
          <a:p>
            <a:pPr marL="514350" indent="-514350">
              <a:buFont typeface="+mj-lt"/>
              <a:buAutoNum type="arabicPeriod"/>
            </a:pPr>
            <a:r>
              <a:rPr lang="en-US" dirty="0"/>
              <a:t>Wait for God’s timing—</a:t>
            </a:r>
            <a:r>
              <a:rPr kumimoji="0" lang="en-US" sz="2800" b="0" i="0" u="none" strike="noStrike" kern="1200" cap="none" spc="0" normalizeH="0" baseline="0" noProof="0" dirty="0">
                <a:ln>
                  <a:noFill/>
                </a:ln>
                <a:solidFill>
                  <a:srgbClr val="FFC000"/>
                </a:solidFill>
                <a:effectLst/>
                <a:uLnTx/>
                <a:uFillTx/>
                <a:latin typeface="Times New Roman"/>
                <a:ea typeface="+mn-ea"/>
                <a:cs typeface="+mn-cs"/>
              </a:rPr>
              <a:t>Philippians 2:5</a:t>
            </a:r>
            <a:endParaRPr lang="en-US" dirty="0"/>
          </a:p>
          <a:p>
            <a:pPr marL="971550" lvl="1" indent="-514350">
              <a:buFont typeface="+mj-lt"/>
              <a:buAutoNum type="arabicPeriod"/>
            </a:pPr>
            <a:r>
              <a:rPr lang="en-US" dirty="0"/>
              <a:t>Spiritual growth takes time</a:t>
            </a:r>
            <a:endParaRPr lang="en-US" dirty="0">
              <a:solidFill>
                <a:srgbClr val="FFC000"/>
              </a:solidFill>
            </a:endParaRPr>
          </a:p>
          <a:p>
            <a:pPr marL="971550" lvl="1" indent="-514350">
              <a:buFont typeface="+mj-lt"/>
              <a:buAutoNum type="arabicPeriod"/>
            </a:pPr>
            <a:r>
              <a:rPr lang="en-US" dirty="0"/>
              <a:t>Spent 7 years in Tarsus</a:t>
            </a:r>
          </a:p>
          <a:p>
            <a:pPr marL="971550" lvl="1" indent="-514350">
              <a:buFont typeface="+mj-lt"/>
              <a:buAutoNum type="arabicPeriod"/>
            </a:pPr>
            <a:r>
              <a:rPr lang="en-US" dirty="0"/>
              <a:t>Let this mind be in you</a:t>
            </a:r>
          </a:p>
          <a:p>
            <a:pPr marL="514350" indent="-514350">
              <a:buFont typeface="+mj-lt"/>
              <a:buAutoNum type="arabicPeriod"/>
            </a:pPr>
            <a:r>
              <a:rPr lang="en-US" dirty="0"/>
              <a:t>Listen to a Barnabas—</a:t>
            </a:r>
            <a:r>
              <a:rPr lang="en-US" dirty="0">
                <a:solidFill>
                  <a:srgbClr val="FFC000"/>
                </a:solidFill>
              </a:rPr>
              <a:t>Galatians 2:20</a:t>
            </a:r>
          </a:p>
          <a:p>
            <a:pPr marL="971550" lvl="1" indent="-514350">
              <a:buFont typeface="+mj-lt"/>
              <a:buAutoNum type="arabicPeriod"/>
            </a:pPr>
            <a:r>
              <a:rPr lang="en-US" dirty="0"/>
              <a:t>everyone needs discipled</a:t>
            </a:r>
          </a:p>
          <a:p>
            <a:pPr marL="971550" lvl="1" indent="-514350">
              <a:buFont typeface="+mj-lt"/>
              <a:buAutoNum type="arabicPeriod"/>
            </a:pPr>
            <a:r>
              <a:rPr lang="en-US" dirty="0"/>
              <a:t>3 plus years in Antioch</a:t>
            </a:r>
          </a:p>
          <a:p>
            <a:pPr marL="971550" lvl="1" indent="-514350">
              <a:buFont typeface="+mj-lt"/>
              <a:buAutoNum type="arabicPeriod"/>
            </a:pPr>
            <a:r>
              <a:rPr lang="en-US" dirty="0"/>
              <a:t>Christ liveth in me</a:t>
            </a:r>
          </a:p>
        </p:txBody>
      </p:sp>
    </p:spTree>
    <p:extLst>
      <p:ext uri="{BB962C8B-B14F-4D97-AF65-F5344CB8AC3E}">
        <p14:creationId xmlns:p14="http://schemas.microsoft.com/office/powerpoint/2010/main" val="358027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FD08-B200-418A-81E1-A5988A75B506}"/>
              </a:ext>
            </a:extLst>
          </p:cNvPr>
          <p:cNvSpPr>
            <a:spLocks noGrp="1"/>
          </p:cNvSpPr>
          <p:nvPr>
            <p:ph type="title"/>
          </p:nvPr>
        </p:nvSpPr>
        <p:spPr/>
        <p:txBody>
          <a:bodyPr/>
          <a:lstStyle/>
          <a:p>
            <a:r>
              <a:rPr lang="en-US" dirty="0"/>
              <a:t>Living for Jesus at the End of The Age</a:t>
            </a:r>
            <a:br>
              <a:rPr lang="en-US" dirty="0"/>
            </a:br>
            <a:r>
              <a:rPr lang="en-US" dirty="0"/>
              <a:t>Paul’s Life our Example</a:t>
            </a:r>
          </a:p>
        </p:txBody>
      </p:sp>
      <p:sp>
        <p:nvSpPr>
          <p:cNvPr id="3" name="Content Placeholder 2">
            <a:extLst>
              <a:ext uri="{FF2B5EF4-FFF2-40B4-BE49-F238E27FC236}">
                <a16:creationId xmlns:a16="http://schemas.microsoft.com/office/drawing/2014/main" id="{D50344D5-F90E-4BEE-9C1B-6AC1CB485A5B}"/>
              </a:ext>
            </a:extLst>
          </p:cNvPr>
          <p:cNvSpPr>
            <a:spLocks noGrp="1"/>
          </p:cNvSpPr>
          <p:nvPr>
            <p:ph idx="1"/>
          </p:nvPr>
        </p:nvSpPr>
        <p:spPr/>
        <p:txBody>
          <a:bodyPr>
            <a:normAutofit/>
          </a:bodyPr>
          <a:lstStyle/>
          <a:p>
            <a:pPr marL="514350" indent="-514350">
              <a:buFont typeface="+mj-lt"/>
              <a:buAutoNum type="arabicPeriod" startAt="4"/>
            </a:pPr>
            <a:r>
              <a:rPr lang="en-US" dirty="0"/>
              <a:t>Run the race—</a:t>
            </a:r>
            <a:r>
              <a:rPr lang="en-US" dirty="0">
                <a:solidFill>
                  <a:srgbClr val="FFC000"/>
                </a:solidFill>
              </a:rPr>
              <a:t>Philippians 3:14</a:t>
            </a:r>
          </a:p>
          <a:p>
            <a:pPr marL="971550" lvl="1" indent="-514350">
              <a:buFont typeface="+mj-lt"/>
              <a:buAutoNum type="arabicPeriod"/>
            </a:pPr>
            <a:r>
              <a:rPr lang="en-US" dirty="0"/>
              <a:t>God can do so much in such a short time</a:t>
            </a:r>
          </a:p>
          <a:p>
            <a:pPr marL="971550" lvl="1" indent="-514350">
              <a:buFont typeface="+mj-lt"/>
              <a:buAutoNum type="arabicPeriod"/>
            </a:pPr>
            <a:r>
              <a:rPr lang="en-US" dirty="0"/>
              <a:t>Press toward the prize</a:t>
            </a:r>
          </a:p>
          <a:p>
            <a:pPr marL="514350" indent="-514350">
              <a:buFont typeface="+mj-lt"/>
              <a:buAutoNum type="arabicPeriod" startAt="4"/>
            </a:pPr>
            <a:r>
              <a:rPr lang="en-US" dirty="0"/>
              <a:t>Learn contentment—</a:t>
            </a:r>
            <a:r>
              <a:rPr lang="en-US" dirty="0">
                <a:solidFill>
                  <a:srgbClr val="FFC000"/>
                </a:solidFill>
              </a:rPr>
              <a:t>Philippians 4:11</a:t>
            </a:r>
          </a:p>
          <a:p>
            <a:pPr marL="971550" lvl="1" indent="-514350">
              <a:buFont typeface="+mj-lt"/>
              <a:buAutoNum type="arabicPeriod"/>
            </a:pPr>
            <a:r>
              <a:rPr lang="en-US" dirty="0"/>
              <a:t>God can use us anywhere</a:t>
            </a:r>
          </a:p>
          <a:p>
            <a:pPr marL="971550" lvl="1" indent="-514350">
              <a:buFont typeface="+mj-lt"/>
              <a:buAutoNum type="arabicPeriod"/>
            </a:pPr>
            <a:r>
              <a:rPr lang="en-US" dirty="0"/>
              <a:t>Think 6-10 years in prison</a:t>
            </a:r>
          </a:p>
          <a:p>
            <a:pPr marL="514350" indent="-514350">
              <a:buFont typeface="+mj-lt"/>
              <a:buAutoNum type="arabicPeriod" startAt="4"/>
            </a:pPr>
            <a:r>
              <a:rPr lang="en-US" dirty="0"/>
              <a:t>Love Jesus more than everything—</a:t>
            </a:r>
            <a:r>
              <a:rPr lang="en-US" dirty="0">
                <a:solidFill>
                  <a:srgbClr val="FFC000"/>
                </a:solidFill>
              </a:rPr>
              <a:t>2 Timothy 4:6-8</a:t>
            </a:r>
          </a:p>
          <a:p>
            <a:pPr marL="971550" lvl="1" indent="-514350">
              <a:buFont typeface="+mj-lt"/>
              <a:buAutoNum type="arabicPeriod"/>
            </a:pPr>
            <a:r>
              <a:rPr lang="en-US" dirty="0"/>
              <a:t>No one is indispensable</a:t>
            </a:r>
          </a:p>
          <a:p>
            <a:pPr marL="971550" lvl="1" indent="-514350">
              <a:buFont typeface="+mj-lt"/>
              <a:buAutoNum type="arabicPeriod"/>
            </a:pPr>
            <a:r>
              <a:rPr lang="en-US" dirty="0"/>
              <a:t>Think lonely and imprisoned, death impending</a:t>
            </a:r>
          </a:p>
          <a:p>
            <a:pPr marL="971550" lvl="1" indent="-514350">
              <a:buFont typeface="+mj-lt"/>
              <a:buAutoNum type="arabicPeriod"/>
            </a:pPr>
            <a:r>
              <a:rPr lang="en-US" dirty="0"/>
              <a:t>Finish your race</a:t>
            </a:r>
          </a:p>
        </p:txBody>
      </p:sp>
    </p:spTree>
    <p:extLst>
      <p:ext uri="{BB962C8B-B14F-4D97-AF65-F5344CB8AC3E}">
        <p14:creationId xmlns:p14="http://schemas.microsoft.com/office/powerpoint/2010/main" val="36478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9004A-EA55-42C0-B7AE-CDEC85CDFB9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2EB2AE9-E618-47E3-931C-86D64BF54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65352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93023B-212C-4F7D-A9FD-E1666252BC93}"/>
              </a:ext>
            </a:extLst>
          </p:cNvPr>
          <p:cNvSpPr>
            <a:spLocks noGrp="1"/>
          </p:cNvSpPr>
          <p:nvPr>
            <p:ph type="title"/>
          </p:nvPr>
        </p:nvSpPr>
        <p:spPr/>
        <p:txBody>
          <a:bodyPr/>
          <a:lstStyle/>
          <a:p>
            <a:r>
              <a:rPr lang="en-US" dirty="0"/>
              <a:t>Paul Was</a:t>
            </a:r>
          </a:p>
        </p:txBody>
      </p:sp>
      <p:sp>
        <p:nvSpPr>
          <p:cNvPr id="5" name="Content Placeholder 4">
            <a:extLst>
              <a:ext uri="{FF2B5EF4-FFF2-40B4-BE49-F238E27FC236}">
                <a16:creationId xmlns:a16="http://schemas.microsoft.com/office/drawing/2014/main" id="{FCA6683D-DE4B-4B7D-B27E-38B15A3B577B}"/>
              </a:ext>
            </a:extLst>
          </p:cNvPr>
          <p:cNvSpPr>
            <a:spLocks noGrp="1"/>
          </p:cNvSpPr>
          <p:nvPr>
            <p:ph idx="1"/>
          </p:nvPr>
        </p:nvSpPr>
        <p:spPr/>
        <p:txBody>
          <a:bodyPr>
            <a:normAutofit/>
          </a:bodyPr>
          <a:lstStyle/>
          <a:p>
            <a:pPr marL="0" indent="0" algn="ctr">
              <a:buNone/>
            </a:pPr>
            <a:r>
              <a:rPr lang="en-US" sz="5400" dirty="0">
                <a:solidFill>
                  <a:schemeClr val="accent1"/>
                </a:solidFill>
              </a:rPr>
              <a:t>Waiting for Christ’s Return,</a:t>
            </a:r>
          </a:p>
          <a:p>
            <a:pPr marL="0" indent="0" algn="ctr">
              <a:buNone/>
            </a:pPr>
            <a:r>
              <a:rPr lang="en-US" sz="5400" dirty="0">
                <a:solidFill>
                  <a:schemeClr val="accent1"/>
                </a:solidFill>
              </a:rPr>
              <a:t>Trusting God’s Plan</a:t>
            </a:r>
          </a:p>
          <a:p>
            <a:pPr marL="0" indent="0" algn="ctr">
              <a:buNone/>
            </a:pPr>
            <a:r>
              <a:rPr lang="en-US" sz="5400" dirty="0">
                <a:solidFill>
                  <a:schemeClr val="accent1"/>
                </a:solidFill>
              </a:rPr>
              <a:t>And Serving Him each day.</a:t>
            </a:r>
          </a:p>
          <a:p>
            <a:pPr marL="0" indent="0" algn="ctr">
              <a:buNone/>
            </a:pPr>
            <a:r>
              <a:rPr lang="en-US" sz="5400" dirty="0">
                <a:solidFill>
                  <a:schemeClr val="accent1"/>
                </a:solidFill>
              </a:rPr>
              <a:t>That’s Paul’s Example </a:t>
            </a:r>
          </a:p>
          <a:p>
            <a:pPr marL="0" indent="0" algn="ctr">
              <a:buNone/>
            </a:pPr>
            <a:r>
              <a:rPr lang="en-US" sz="5400" dirty="0">
                <a:solidFill>
                  <a:schemeClr val="accent1"/>
                </a:solidFill>
              </a:rPr>
              <a:t>for each Christian</a:t>
            </a:r>
          </a:p>
        </p:txBody>
      </p:sp>
    </p:spTree>
    <p:extLst>
      <p:ext uri="{BB962C8B-B14F-4D97-AF65-F5344CB8AC3E}">
        <p14:creationId xmlns:p14="http://schemas.microsoft.com/office/powerpoint/2010/main" val="1648340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D317769-62BF-420E-9A6B-B0B1F82A25B4}"/>
              </a:ext>
            </a:extLst>
          </p:cNvPr>
          <p:cNvSpPr>
            <a:spLocks noGrp="1"/>
          </p:cNvSpPr>
          <p:nvPr>
            <p:ph idx="1"/>
          </p:nvPr>
        </p:nvSpPr>
        <p:spPr/>
        <p:txBody>
          <a:bodyPr/>
          <a:lstStyle/>
          <a:p>
            <a:r>
              <a:rPr lang="en-US" dirty="0"/>
              <a:t>1 John 3:4 (AV)</a:t>
            </a:r>
          </a:p>
          <a:p>
            <a:r>
              <a:rPr lang="en-US" dirty="0"/>
              <a:t>4 Whosoever committeth sin transgresseth also the law: for sin is the transgression of the law.</a:t>
            </a:r>
          </a:p>
          <a:p>
            <a:endParaRPr lang="en-US" dirty="0"/>
          </a:p>
        </p:txBody>
      </p:sp>
    </p:spTree>
    <p:extLst>
      <p:ext uri="{BB962C8B-B14F-4D97-AF65-F5344CB8AC3E}">
        <p14:creationId xmlns:p14="http://schemas.microsoft.com/office/powerpoint/2010/main" val="4184862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186820-B358-424D-AF89-7C5DCD395A1F}"/>
              </a:ext>
            </a:extLst>
          </p:cNvPr>
          <p:cNvSpPr>
            <a:spLocks noGrp="1"/>
          </p:cNvSpPr>
          <p:nvPr>
            <p:ph idx="1"/>
          </p:nvPr>
        </p:nvSpPr>
        <p:spPr/>
        <p:txBody>
          <a:bodyPr>
            <a:normAutofit fontScale="85000" lnSpcReduction="20000"/>
          </a:bodyPr>
          <a:lstStyle/>
          <a:p>
            <a:r>
              <a:rPr lang="en-US" dirty="0"/>
              <a:t>Luke 16:19–24 (AV)</a:t>
            </a:r>
          </a:p>
          <a:p>
            <a:r>
              <a:rPr lang="en-US" dirty="0"/>
              <a:t>There was a certain rich man, which was clothed in purple and fine linen, and fared sumptuously every day: 20 And there was a certain beggar named Lazarus, which was laid at his gate, full of sores, </a:t>
            </a:r>
          </a:p>
          <a:p>
            <a:r>
              <a:rPr lang="en-US" dirty="0"/>
              <a:t>21 And desiring to be fed with the crumbs which fell from the rich man’s table: moreover the dogs came and licked his sores. </a:t>
            </a:r>
          </a:p>
          <a:p>
            <a:r>
              <a:rPr lang="en-US" dirty="0"/>
              <a:t>22 And it came to pass, that the beggar died, and was carried by the angels into Abraham’s bosom: the rich man also died, and was buried; </a:t>
            </a:r>
          </a:p>
          <a:p>
            <a:r>
              <a:rPr lang="en-US" dirty="0"/>
              <a:t>23 And in hell he lift up his eyes, being in torments, and seeth Abraham afar off, and Lazarus in his bosom. </a:t>
            </a:r>
          </a:p>
          <a:p>
            <a:r>
              <a:rPr lang="en-US" dirty="0"/>
              <a:t>24 And he cried and said, Father Abraham, have mercy on me, and send Lazarus, that he may dip the tip of his finger in water, and cool my tongue; for I am tormented in this flame.</a:t>
            </a:r>
          </a:p>
          <a:p>
            <a:endParaRPr lang="en-US" dirty="0"/>
          </a:p>
        </p:txBody>
      </p:sp>
    </p:spTree>
    <p:extLst>
      <p:ext uri="{BB962C8B-B14F-4D97-AF65-F5344CB8AC3E}">
        <p14:creationId xmlns:p14="http://schemas.microsoft.com/office/powerpoint/2010/main" val="2150786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AEF2BE-4A06-4162-AB78-EFD785E177E6}"/>
              </a:ext>
            </a:extLst>
          </p:cNvPr>
          <p:cNvSpPr>
            <a:spLocks noGrp="1"/>
          </p:cNvSpPr>
          <p:nvPr>
            <p:ph idx="1"/>
          </p:nvPr>
        </p:nvSpPr>
        <p:spPr/>
        <p:txBody>
          <a:bodyPr/>
          <a:lstStyle/>
          <a:p>
            <a:r>
              <a:rPr lang="en-US" dirty="0"/>
              <a:t>Romans 6:23 (AV)</a:t>
            </a:r>
          </a:p>
          <a:p>
            <a:r>
              <a:rPr lang="en-US" dirty="0"/>
              <a:t>23 For the wages of sin is death; but the gift of God is eternal life through Jesus Christ our Lord.</a:t>
            </a:r>
          </a:p>
          <a:p>
            <a:r>
              <a:rPr lang="en-US" dirty="0"/>
              <a:t>John 3:15–16 (AV)</a:t>
            </a:r>
          </a:p>
          <a:p>
            <a:r>
              <a:rPr lang="en-US" dirty="0"/>
              <a:t>15 That whosoever believeth in him should not perish, but have eternal life. </a:t>
            </a:r>
          </a:p>
          <a:p>
            <a:r>
              <a:rPr lang="en-US" dirty="0"/>
              <a:t>16 For God so loved the world, that he gave his only begotten Son, that whosoever believeth in him should not perish, but have everlasting life.</a:t>
            </a:r>
          </a:p>
          <a:p>
            <a:endParaRPr lang="en-US" dirty="0"/>
          </a:p>
        </p:txBody>
      </p:sp>
    </p:spTree>
    <p:extLst>
      <p:ext uri="{BB962C8B-B14F-4D97-AF65-F5344CB8AC3E}">
        <p14:creationId xmlns:p14="http://schemas.microsoft.com/office/powerpoint/2010/main" val="3794113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793091-98B1-453B-9A94-808E1E2539A3}"/>
              </a:ext>
            </a:extLst>
          </p:cNvPr>
          <p:cNvSpPr>
            <a:spLocks noGrp="1"/>
          </p:cNvSpPr>
          <p:nvPr>
            <p:ph idx="1"/>
          </p:nvPr>
        </p:nvSpPr>
        <p:spPr/>
        <p:txBody>
          <a:bodyPr/>
          <a:lstStyle/>
          <a:p>
            <a:r>
              <a:rPr lang="en-US" dirty="0"/>
              <a:t>John 3:17–18 (AV)</a:t>
            </a:r>
          </a:p>
          <a:p>
            <a:r>
              <a:rPr lang="en-US" dirty="0"/>
              <a:t>17 For God sent not his Son into the world to condemn the world; but that the world through him might be saved. </a:t>
            </a:r>
          </a:p>
          <a:p>
            <a:r>
              <a:rPr lang="en-US" dirty="0"/>
              <a:t>18 He that believeth on him is not condemned: but he that believeth not is condemned already, because he hath not believed in the name of the only begotten Son of God.</a:t>
            </a:r>
          </a:p>
          <a:p>
            <a:endParaRPr lang="en-US" dirty="0"/>
          </a:p>
        </p:txBody>
      </p:sp>
    </p:spTree>
    <p:extLst>
      <p:ext uri="{BB962C8B-B14F-4D97-AF65-F5344CB8AC3E}">
        <p14:creationId xmlns:p14="http://schemas.microsoft.com/office/powerpoint/2010/main" val="1647085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8E4D-CA7E-4890-80EA-A2296D354FF2}"/>
              </a:ext>
            </a:extLst>
          </p:cNvPr>
          <p:cNvSpPr>
            <a:spLocks noGrp="1"/>
          </p:cNvSpPr>
          <p:nvPr>
            <p:ph type="title"/>
          </p:nvPr>
        </p:nvSpPr>
        <p:spPr/>
        <p:txBody>
          <a:bodyPr/>
          <a:lstStyle/>
          <a:p>
            <a:r>
              <a:rPr lang="en-US" dirty="0"/>
              <a:t>The Doctrine of Endless Punishment</a:t>
            </a:r>
          </a:p>
        </p:txBody>
      </p:sp>
      <p:sp>
        <p:nvSpPr>
          <p:cNvPr id="3" name="Content Placeholder 2">
            <a:extLst>
              <a:ext uri="{FF2B5EF4-FFF2-40B4-BE49-F238E27FC236}">
                <a16:creationId xmlns:a16="http://schemas.microsoft.com/office/drawing/2014/main" id="{D3E21F6A-E756-4FF4-824C-28B6BDC40005}"/>
              </a:ext>
            </a:extLst>
          </p:cNvPr>
          <p:cNvSpPr>
            <a:spLocks noGrp="1"/>
          </p:cNvSpPr>
          <p:nvPr>
            <p:ph idx="1"/>
          </p:nvPr>
        </p:nvSpPr>
        <p:spPr/>
        <p:txBody>
          <a:bodyPr/>
          <a:lstStyle/>
          <a:p>
            <a:r>
              <a:rPr lang="en-US" dirty="0"/>
              <a:t>Salvation supposes a prior damnation. In order to escape danger, one must believe in it. </a:t>
            </a:r>
          </a:p>
          <a:p>
            <a:r>
              <a:rPr lang="en-US" dirty="0"/>
              <a:t>No error is more fatal than that of Universalism. It blots out the attribute of retributive justice; transmutes sin into misfortune; turns all suffering into chastisement; relegates the sacrifice of Christ into simply moral influence; and, makes it a debt due to man, instead of an unmerited boon from God. </a:t>
            </a:r>
          </a:p>
          <a:p>
            <a:r>
              <a:rPr lang="en-US" dirty="0"/>
              <a:t>Throughout the Bible, we see God’s love and grace freely available to all who will accept it. The entire Bible is a record of the extremes He has gone to in order to allow us to avoid the destiny of our fallen state.</a:t>
            </a:r>
          </a:p>
        </p:txBody>
      </p:sp>
    </p:spTree>
    <p:extLst>
      <p:ext uri="{BB962C8B-B14F-4D97-AF65-F5344CB8AC3E}">
        <p14:creationId xmlns:p14="http://schemas.microsoft.com/office/powerpoint/2010/main" val="2798651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5EE534-73B5-445A-8D9B-89FB122AEFE8}"/>
              </a:ext>
            </a:extLst>
          </p:cNvPr>
          <p:cNvSpPr>
            <a:spLocks noGrp="1"/>
          </p:cNvSpPr>
          <p:nvPr>
            <p:ph type="title"/>
          </p:nvPr>
        </p:nvSpPr>
        <p:spPr/>
        <p:txBody>
          <a:bodyPr/>
          <a:lstStyle/>
          <a:p>
            <a:r>
              <a:rPr lang="en-US" dirty="0"/>
              <a:t>Repentance</a:t>
            </a:r>
          </a:p>
        </p:txBody>
      </p:sp>
      <p:sp>
        <p:nvSpPr>
          <p:cNvPr id="5" name="Text Placeholder 4">
            <a:extLst>
              <a:ext uri="{FF2B5EF4-FFF2-40B4-BE49-F238E27FC236}">
                <a16:creationId xmlns:a16="http://schemas.microsoft.com/office/drawing/2014/main" id="{1F733CFE-43F0-4062-A01A-108B2231D6A9}"/>
              </a:ext>
            </a:extLst>
          </p:cNvPr>
          <p:cNvSpPr>
            <a:spLocks noGrp="1"/>
          </p:cNvSpPr>
          <p:nvPr>
            <p:ph type="body" idx="1"/>
          </p:nvPr>
        </p:nvSpPr>
        <p:spPr/>
        <p:txBody>
          <a:bodyPr/>
          <a:lstStyle/>
          <a:p>
            <a:pPr algn="ctr"/>
            <a:r>
              <a:rPr lang="en-US" sz="2400" dirty="0"/>
              <a:t>Fleshy Nature, Carnal</a:t>
            </a:r>
            <a:endParaRPr lang="en-US" sz="2400" u="dashHeavy" dirty="0">
              <a:solidFill>
                <a:srgbClr val="FFFF00"/>
              </a:solidFill>
            </a:endParaRPr>
          </a:p>
        </p:txBody>
      </p:sp>
      <p:sp>
        <p:nvSpPr>
          <p:cNvPr id="8" name="Text Placeholder 7">
            <a:extLst>
              <a:ext uri="{FF2B5EF4-FFF2-40B4-BE49-F238E27FC236}">
                <a16:creationId xmlns:a16="http://schemas.microsoft.com/office/drawing/2014/main" id="{C6479683-EE33-4208-BE92-24425D5A1C2F}"/>
              </a:ext>
            </a:extLst>
          </p:cNvPr>
          <p:cNvSpPr>
            <a:spLocks noGrp="1"/>
          </p:cNvSpPr>
          <p:nvPr>
            <p:ph type="body" sz="half" idx="15"/>
          </p:nvPr>
        </p:nvSpPr>
        <p:spPr>
          <a:xfrm>
            <a:off x="357429" y="2757573"/>
            <a:ext cx="3464763" cy="2735964"/>
          </a:xfrm>
        </p:spPr>
        <p:txBody>
          <a:bodyPr>
            <a:normAutofit lnSpcReduction="10000"/>
          </a:bodyPr>
          <a:lstStyle/>
          <a:p>
            <a:r>
              <a:rPr lang="en-US" sz="2000" dirty="0"/>
              <a:t>Worst kinds of sins</a:t>
            </a:r>
          </a:p>
          <a:p>
            <a:r>
              <a:rPr lang="en-US" sz="2000" dirty="0"/>
              <a:t>Carnal</a:t>
            </a:r>
          </a:p>
          <a:p>
            <a:r>
              <a:rPr lang="en-US" sz="2000" dirty="0"/>
              <a:t>Wicked at the end</a:t>
            </a:r>
          </a:p>
          <a:p>
            <a:r>
              <a:rPr lang="en-US" sz="2000" dirty="0"/>
              <a:t>Still in sin</a:t>
            </a:r>
          </a:p>
          <a:p>
            <a:r>
              <a:rPr lang="en-US" sz="2000" dirty="0"/>
              <a:t>Not sorry</a:t>
            </a:r>
          </a:p>
          <a:p>
            <a:r>
              <a:rPr lang="en-US" sz="2000" dirty="0"/>
              <a:t>Unbelief to Belief</a:t>
            </a:r>
          </a:p>
          <a:p>
            <a:r>
              <a:rPr lang="en-US" sz="2000" dirty="0"/>
              <a:t>Not surrendered</a:t>
            </a:r>
          </a:p>
        </p:txBody>
      </p:sp>
      <p:sp>
        <p:nvSpPr>
          <p:cNvPr id="6" name="Text Placeholder 5">
            <a:extLst>
              <a:ext uri="{FF2B5EF4-FFF2-40B4-BE49-F238E27FC236}">
                <a16:creationId xmlns:a16="http://schemas.microsoft.com/office/drawing/2014/main" id="{34621AA5-6830-4D8F-8D8D-BA693D561A94}"/>
              </a:ext>
            </a:extLst>
          </p:cNvPr>
          <p:cNvSpPr>
            <a:spLocks noGrp="1"/>
          </p:cNvSpPr>
          <p:nvPr>
            <p:ph type="body" sz="quarter" idx="3"/>
          </p:nvPr>
        </p:nvSpPr>
        <p:spPr/>
        <p:txBody>
          <a:bodyPr/>
          <a:lstStyle/>
          <a:p>
            <a:pPr algn="ctr"/>
            <a:r>
              <a:rPr lang="en-US" sz="2400" dirty="0"/>
              <a:t>Spiritual Nature</a:t>
            </a:r>
            <a:endParaRPr lang="en-US" sz="2400" u="dash" dirty="0">
              <a:solidFill>
                <a:srgbClr val="FFFF00"/>
              </a:solidFill>
            </a:endParaRPr>
          </a:p>
        </p:txBody>
      </p:sp>
      <p:sp>
        <p:nvSpPr>
          <p:cNvPr id="9" name="Text Placeholder 8">
            <a:extLst>
              <a:ext uri="{FF2B5EF4-FFF2-40B4-BE49-F238E27FC236}">
                <a16:creationId xmlns:a16="http://schemas.microsoft.com/office/drawing/2014/main" id="{A8308803-13B6-4FF4-AEBE-4041767C7D29}"/>
              </a:ext>
            </a:extLst>
          </p:cNvPr>
          <p:cNvSpPr>
            <a:spLocks noGrp="1"/>
          </p:cNvSpPr>
          <p:nvPr>
            <p:ph type="body" sz="half" idx="16"/>
          </p:nvPr>
        </p:nvSpPr>
        <p:spPr>
          <a:xfrm>
            <a:off x="4266470" y="2767011"/>
            <a:ext cx="3658221" cy="2726525"/>
          </a:xfrm>
        </p:spPr>
        <p:txBody>
          <a:bodyPr>
            <a:normAutofit lnSpcReduction="10000"/>
          </a:bodyPr>
          <a:lstStyle/>
          <a:p>
            <a:r>
              <a:rPr lang="en-US" sz="2000" dirty="0"/>
              <a:t>Works &amp; Fruits</a:t>
            </a:r>
          </a:p>
          <a:p>
            <a:r>
              <a:rPr lang="en-US" sz="2000" dirty="0"/>
              <a:t>Spiritual</a:t>
            </a:r>
          </a:p>
          <a:p>
            <a:r>
              <a:rPr lang="en-US" sz="2000" dirty="0"/>
              <a:t>Spiritual at the end</a:t>
            </a:r>
          </a:p>
          <a:p>
            <a:r>
              <a:rPr lang="en-US" sz="2000" dirty="0"/>
              <a:t>Turn from sin (willing)</a:t>
            </a:r>
          </a:p>
          <a:p>
            <a:r>
              <a:rPr lang="en-US" sz="2000" dirty="0"/>
              <a:t>Sorry</a:t>
            </a:r>
          </a:p>
          <a:p>
            <a:r>
              <a:rPr lang="en-US" sz="2000" dirty="0"/>
              <a:t>Belief that grows</a:t>
            </a:r>
          </a:p>
          <a:p>
            <a:r>
              <a:rPr lang="en-US" sz="2000" dirty="0"/>
              <a:t>Surrender all</a:t>
            </a:r>
          </a:p>
        </p:txBody>
      </p:sp>
      <p:sp>
        <p:nvSpPr>
          <p:cNvPr id="7" name="Text Placeholder 6">
            <a:extLst>
              <a:ext uri="{FF2B5EF4-FFF2-40B4-BE49-F238E27FC236}">
                <a16:creationId xmlns:a16="http://schemas.microsoft.com/office/drawing/2014/main" id="{629119BB-D07F-405A-ACFC-FDF387982608}"/>
              </a:ext>
            </a:extLst>
          </p:cNvPr>
          <p:cNvSpPr>
            <a:spLocks noGrp="1"/>
          </p:cNvSpPr>
          <p:nvPr>
            <p:ph type="body" sz="quarter" idx="13"/>
          </p:nvPr>
        </p:nvSpPr>
        <p:spPr>
          <a:xfrm>
            <a:off x="8176352" y="2190749"/>
            <a:ext cx="3658214" cy="576262"/>
          </a:xfrm>
        </p:spPr>
        <p:txBody>
          <a:bodyPr/>
          <a:lstStyle/>
          <a:p>
            <a:pPr algn="ctr"/>
            <a:r>
              <a:rPr lang="en-US" sz="2400" dirty="0"/>
              <a:t>Wicked Lost Sinner</a:t>
            </a:r>
            <a:endParaRPr lang="en-US" sz="2400" u="dash" dirty="0">
              <a:solidFill>
                <a:srgbClr val="FFFF00"/>
              </a:solidFill>
            </a:endParaRPr>
          </a:p>
          <a:p>
            <a:pPr algn="ctr"/>
            <a:r>
              <a:rPr lang="en-US" sz="2400" dirty="0"/>
              <a:t>Jeremiah 13:23</a:t>
            </a:r>
          </a:p>
        </p:txBody>
      </p:sp>
      <p:sp>
        <p:nvSpPr>
          <p:cNvPr id="10" name="Text Placeholder 9">
            <a:extLst>
              <a:ext uri="{FF2B5EF4-FFF2-40B4-BE49-F238E27FC236}">
                <a16:creationId xmlns:a16="http://schemas.microsoft.com/office/drawing/2014/main" id="{D691A99E-D885-4EF3-80B1-35391A680C8F}"/>
              </a:ext>
            </a:extLst>
          </p:cNvPr>
          <p:cNvSpPr>
            <a:spLocks noGrp="1"/>
          </p:cNvSpPr>
          <p:nvPr>
            <p:ph type="body" sz="half" idx="17"/>
          </p:nvPr>
        </p:nvSpPr>
        <p:spPr/>
        <p:txBody>
          <a:bodyPr>
            <a:normAutofit/>
          </a:bodyPr>
          <a:lstStyle/>
          <a:p>
            <a:r>
              <a:rPr lang="en-US" sz="2400" dirty="0"/>
              <a:t>Worst kinds of Sin</a:t>
            </a:r>
          </a:p>
          <a:p>
            <a:r>
              <a:rPr lang="en-US" sz="2400" dirty="0"/>
              <a:t>Carnal</a:t>
            </a:r>
          </a:p>
          <a:p>
            <a:r>
              <a:rPr lang="en-US" sz="2400" dirty="0"/>
              <a:t>Wicked at the core</a:t>
            </a:r>
          </a:p>
          <a:p>
            <a:r>
              <a:rPr lang="en-US" sz="2400" dirty="0"/>
              <a:t>Still in sin</a:t>
            </a:r>
          </a:p>
          <a:p>
            <a:r>
              <a:rPr lang="en-US" sz="2400" dirty="0"/>
              <a:t>Not sorry</a:t>
            </a:r>
          </a:p>
          <a:p>
            <a:r>
              <a:rPr lang="en-US" sz="2400" dirty="0"/>
              <a:t>Good works</a:t>
            </a:r>
          </a:p>
          <a:p>
            <a:r>
              <a:rPr lang="en-US" sz="2400" dirty="0"/>
              <a:t>Not surrendered</a:t>
            </a:r>
          </a:p>
        </p:txBody>
      </p:sp>
      <p:sp>
        <p:nvSpPr>
          <p:cNvPr id="11" name="TextBox 10">
            <a:extLst>
              <a:ext uri="{FF2B5EF4-FFF2-40B4-BE49-F238E27FC236}">
                <a16:creationId xmlns:a16="http://schemas.microsoft.com/office/drawing/2014/main" id="{0BAB85B0-21FD-4AFF-B4B6-522790BE9427}"/>
              </a:ext>
            </a:extLst>
          </p:cNvPr>
          <p:cNvSpPr txBox="1"/>
          <p:nvPr/>
        </p:nvSpPr>
        <p:spPr>
          <a:xfrm>
            <a:off x="156261" y="1364463"/>
            <a:ext cx="9050084" cy="523220"/>
          </a:xfrm>
          <a:prstGeom prst="rect">
            <a:avLst/>
          </a:prstGeom>
          <a:noFill/>
        </p:spPr>
        <p:txBody>
          <a:bodyPr wrap="square" rtlCol="0">
            <a:spAutoFit/>
          </a:bodyPr>
          <a:lstStyle/>
          <a:p>
            <a:pPr algn="ctr"/>
            <a:r>
              <a:rPr lang="en-US" sz="2800" dirty="0">
                <a:solidFill>
                  <a:srgbClr val="FFC000"/>
                </a:solidFill>
              </a:rPr>
              <a:t>Saved Person=Justified Person=Born Again Person</a:t>
            </a:r>
            <a:endParaRPr lang="en-US" sz="2800" b="1" u="dotted" dirty="0">
              <a:solidFill>
                <a:srgbClr val="FFFF00"/>
              </a:solidFill>
              <a:uFill>
                <a:solidFill>
                  <a:srgbClr val="FFFF00"/>
                </a:solidFill>
              </a:uFill>
            </a:endParaRPr>
          </a:p>
        </p:txBody>
      </p:sp>
      <p:sp>
        <p:nvSpPr>
          <p:cNvPr id="12" name="Arrow: U-Turn 11">
            <a:extLst>
              <a:ext uri="{FF2B5EF4-FFF2-40B4-BE49-F238E27FC236}">
                <a16:creationId xmlns:a16="http://schemas.microsoft.com/office/drawing/2014/main" id="{BE415E50-4082-49D8-A589-FC3A21548B41}"/>
              </a:ext>
            </a:extLst>
          </p:cNvPr>
          <p:cNvSpPr/>
          <p:nvPr/>
        </p:nvSpPr>
        <p:spPr>
          <a:xfrm rot="10800000" flipV="1">
            <a:off x="3721608" y="335904"/>
            <a:ext cx="6501384" cy="1597152"/>
          </a:xfrm>
          <a:prstGeom prst="uturnArrow">
            <a:avLst>
              <a:gd name="adj1" fmla="val 27862"/>
              <a:gd name="adj2" fmla="val 25000"/>
              <a:gd name="adj3" fmla="val 25000"/>
              <a:gd name="adj4" fmla="val 43750"/>
              <a:gd name="adj5" fmla="val 75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Change of Mind about Jesus Acts 10:43</a:t>
            </a:r>
          </a:p>
          <a:p>
            <a:pPr algn="ctr"/>
            <a:r>
              <a:rPr lang="en-US" sz="2400" b="1" dirty="0">
                <a:solidFill>
                  <a:schemeClr val="bg1"/>
                </a:solidFill>
              </a:rPr>
              <a:t>A Gift of Holy Ghost Acts 11:18</a:t>
            </a:r>
          </a:p>
        </p:txBody>
      </p:sp>
      <p:sp>
        <p:nvSpPr>
          <p:cNvPr id="15" name="TextBox 14">
            <a:extLst>
              <a:ext uri="{FF2B5EF4-FFF2-40B4-BE49-F238E27FC236}">
                <a16:creationId xmlns:a16="http://schemas.microsoft.com/office/drawing/2014/main" id="{A41C918D-19AD-4358-B378-9A05F56BE1BB}"/>
              </a:ext>
            </a:extLst>
          </p:cNvPr>
          <p:cNvSpPr txBox="1"/>
          <p:nvPr/>
        </p:nvSpPr>
        <p:spPr>
          <a:xfrm>
            <a:off x="3583195" y="2165368"/>
            <a:ext cx="1033272" cy="400110"/>
          </a:xfrm>
          <a:prstGeom prst="rect">
            <a:avLst/>
          </a:prstGeom>
          <a:noFill/>
        </p:spPr>
        <p:txBody>
          <a:bodyPr wrap="square" rtlCol="0">
            <a:spAutoFit/>
          </a:bodyPr>
          <a:lstStyle/>
          <a:p>
            <a:r>
              <a:rPr lang="en-US" sz="2000" b="1" dirty="0">
                <a:solidFill>
                  <a:schemeClr val="bg1"/>
                </a:solidFill>
              </a:rPr>
              <a:t>=</a:t>
            </a:r>
            <a:r>
              <a:rPr lang="en-US" sz="2000" b="1" u="dash" dirty="0">
                <a:solidFill>
                  <a:srgbClr val="FFFF00"/>
                </a:solidFill>
              </a:rPr>
              <a:t>State</a:t>
            </a:r>
            <a:endParaRPr lang="en-US" sz="2000" b="1" dirty="0"/>
          </a:p>
        </p:txBody>
      </p:sp>
      <p:sp>
        <p:nvSpPr>
          <p:cNvPr id="16" name="TextBox 15">
            <a:extLst>
              <a:ext uri="{FF2B5EF4-FFF2-40B4-BE49-F238E27FC236}">
                <a16:creationId xmlns:a16="http://schemas.microsoft.com/office/drawing/2014/main" id="{F4B02451-398C-471F-B70A-883C81AD4C4C}"/>
              </a:ext>
            </a:extLst>
          </p:cNvPr>
          <p:cNvSpPr txBox="1"/>
          <p:nvPr/>
        </p:nvSpPr>
        <p:spPr>
          <a:xfrm>
            <a:off x="7072337" y="2190749"/>
            <a:ext cx="1033272" cy="400110"/>
          </a:xfrm>
          <a:prstGeom prst="rect">
            <a:avLst/>
          </a:prstGeom>
          <a:noFill/>
        </p:spPr>
        <p:txBody>
          <a:bodyPr wrap="square" rtlCol="0">
            <a:spAutoFit/>
          </a:bodyPr>
          <a:lstStyle/>
          <a:p>
            <a:r>
              <a:rPr lang="en-US" sz="2000" b="1" dirty="0">
                <a:solidFill>
                  <a:schemeClr val="bg1"/>
                </a:solidFill>
              </a:rPr>
              <a:t>=</a:t>
            </a:r>
            <a:r>
              <a:rPr lang="en-US" sz="2000" b="1" u="dash" dirty="0">
                <a:solidFill>
                  <a:srgbClr val="FFFF00"/>
                </a:solidFill>
              </a:rPr>
              <a:t>State</a:t>
            </a:r>
            <a:endParaRPr lang="en-US" sz="2000" b="1" dirty="0"/>
          </a:p>
        </p:txBody>
      </p:sp>
      <p:sp>
        <p:nvSpPr>
          <p:cNvPr id="17" name="TextBox 16">
            <a:extLst>
              <a:ext uri="{FF2B5EF4-FFF2-40B4-BE49-F238E27FC236}">
                <a16:creationId xmlns:a16="http://schemas.microsoft.com/office/drawing/2014/main" id="{D27AE35A-9BD5-49F9-8917-BBEDC39D9AE9}"/>
              </a:ext>
            </a:extLst>
          </p:cNvPr>
          <p:cNvSpPr txBox="1"/>
          <p:nvPr/>
        </p:nvSpPr>
        <p:spPr>
          <a:xfrm>
            <a:off x="11162296" y="1703703"/>
            <a:ext cx="1033272" cy="646331"/>
          </a:xfrm>
          <a:prstGeom prst="rect">
            <a:avLst/>
          </a:prstGeom>
          <a:noFill/>
        </p:spPr>
        <p:txBody>
          <a:bodyPr wrap="square" rtlCol="0">
            <a:spAutoFit/>
          </a:bodyPr>
          <a:lstStyle/>
          <a:p>
            <a:pPr algn="ctr"/>
            <a:r>
              <a:rPr lang="en-US" sz="1800" dirty="0">
                <a:solidFill>
                  <a:srgbClr val="FFFF00"/>
                </a:solidFill>
              </a:rPr>
              <a:t>No </a:t>
            </a:r>
            <a:r>
              <a:rPr lang="en-US" sz="1800" u="dash" dirty="0">
                <a:solidFill>
                  <a:srgbClr val="FFFF00"/>
                </a:solidFill>
              </a:rPr>
              <a:t>Standing</a:t>
            </a:r>
            <a:endParaRPr lang="en-US" dirty="0"/>
          </a:p>
        </p:txBody>
      </p:sp>
      <p:sp>
        <p:nvSpPr>
          <p:cNvPr id="18" name="TextBox 17">
            <a:extLst>
              <a:ext uri="{FF2B5EF4-FFF2-40B4-BE49-F238E27FC236}">
                <a16:creationId xmlns:a16="http://schemas.microsoft.com/office/drawing/2014/main" id="{2D76B3AC-CD7F-499A-A7C6-AE1F65F5CEB7}"/>
              </a:ext>
            </a:extLst>
          </p:cNvPr>
          <p:cNvSpPr txBox="1"/>
          <p:nvPr/>
        </p:nvSpPr>
        <p:spPr>
          <a:xfrm>
            <a:off x="8242481" y="1404292"/>
            <a:ext cx="1518735" cy="461665"/>
          </a:xfrm>
          <a:prstGeom prst="rect">
            <a:avLst/>
          </a:prstGeom>
          <a:noFill/>
        </p:spPr>
        <p:txBody>
          <a:bodyPr wrap="square" rtlCol="0">
            <a:spAutoFit/>
          </a:bodyPr>
          <a:lstStyle/>
          <a:p>
            <a:r>
              <a:rPr lang="en-US" sz="1800" dirty="0">
                <a:solidFill>
                  <a:srgbClr val="FFC000"/>
                </a:solidFill>
              </a:rPr>
              <a:t>=</a:t>
            </a:r>
            <a:r>
              <a:rPr lang="en-US" sz="2400" b="1" u="dotted" dirty="0">
                <a:solidFill>
                  <a:srgbClr val="FFFF00"/>
                </a:solidFill>
                <a:uFill>
                  <a:solidFill>
                    <a:srgbClr val="FFFF00"/>
                  </a:solidFill>
                </a:uFill>
              </a:rPr>
              <a:t>Standing</a:t>
            </a:r>
            <a:endParaRPr lang="en-US" sz="2400" dirty="0"/>
          </a:p>
        </p:txBody>
      </p:sp>
    </p:spTree>
    <p:extLst>
      <p:ext uri="{BB962C8B-B14F-4D97-AF65-F5344CB8AC3E}">
        <p14:creationId xmlns:p14="http://schemas.microsoft.com/office/powerpoint/2010/main" val="1711746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1250"/>
                                        <p:tgtEl>
                                          <p:spTgt spid="7">
                                            <p:txEl>
                                              <p:pRg st="1" end="1"/>
                                            </p:txEl>
                                          </p:spTgt>
                                        </p:tgtEl>
                                      </p:cBhvr>
                                    </p:animEffect>
                                  </p:childTnLst>
                                </p:cTn>
                              </p:par>
                            </p:childTnLst>
                          </p:cTn>
                        </p:par>
                        <p:par>
                          <p:cTn id="12" fill="hold">
                            <p:stCondLst>
                              <p:cond delay="2250"/>
                            </p:stCondLst>
                            <p:childTnLst>
                              <p:par>
                                <p:cTn id="13" presetID="22" presetClass="entr" presetSubtype="8"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1250"/>
                                        <p:tgtEl>
                                          <p:spTgt spid="10">
                                            <p:txEl>
                                              <p:pRg st="0" end="0"/>
                                            </p:txEl>
                                          </p:spTgt>
                                        </p:tgtEl>
                                      </p:cBhvr>
                                    </p:animEffect>
                                  </p:childTnLst>
                                </p:cTn>
                              </p:par>
                            </p:childTnLst>
                          </p:cTn>
                        </p:par>
                        <p:par>
                          <p:cTn id="16" fill="hold">
                            <p:stCondLst>
                              <p:cond delay="3500"/>
                            </p:stCondLst>
                            <p:childTnLst>
                              <p:par>
                                <p:cTn id="17" presetID="22" presetClass="entr" presetSubtype="8" fill="hold" grpId="0"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left)">
                                      <p:cBhvr>
                                        <p:cTn id="19" dur="1250"/>
                                        <p:tgtEl>
                                          <p:spTgt spid="10">
                                            <p:txEl>
                                              <p:pRg st="1" end="1"/>
                                            </p:txEl>
                                          </p:spTgt>
                                        </p:tgtEl>
                                      </p:cBhvr>
                                    </p:animEffect>
                                  </p:childTnLst>
                                </p:cTn>
                              </p:par>
                            </p:childTnLst>
                          </p:cTn>
                        </p:par>
                        <p:par>
                          <p:cTn id="20" fill="hold">
                            <p:stCondLst>
                              <p:cond delay="4750"/>
                            </p:stCondLst>
                            <p:childTnLst>
                              <p:par>
                                <p:cTn id="21" presetID="22" presetClass="entr" presetSubtype="8" fill="hold" grpId="0"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wipe(left)">
                                      <p:cBhvr>
                                        <p:cTn id="23" dur="1250"/>
                                        <p:tgtEl>
                                          <p:spTgt spid="10">
                                            <p:txEl>
                                              <p:pRg st="2" end="2"/>
                                            </p:txEl>
                                          </p:spTgt>
                                        </p:tgtEl>
                                      </p:cBhvr>
                                    </p:animEffect>
                                  </p:childTnLst>
                                </p:cTn>
                              </p:par>
                            </p:childTnLst>
                          </p:cTn>
                        </p:par>
                        <p:par>
                          <p:cTn id="24" fill="hold">
                            <p:stCondLst>
                              <p:cond delay="6000"/>
                            </p:stCondLst>
                            <p:childTnLst>
                              <p:par>
                                <p:cTn id="25" presetID="22" presetClass="entr" presetSubtype="8" fill="hold" grpId="0" nodeType="after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left)">
                                      <p:cBhvr>
                                        <p:cTn id="27" dur="1250"/>
                                        <p:tgtEl>
                                          <p:spTgt spid="10">
                                            <p:txEl>
                                              <p:pRg st="3" end="3"/>
                                            </p:txEl>
                                          </p:spTgt>
                                        </p:tgtEl>
                                      </p:cBhvr>
                                    </p:animEffect>
                                  </p:childTnLst>
                                </p:cTn>
                              </p:par>
                            </p:childTnLst>
                          </p:cTn>
                        </p:par>
                        <p:par>
                          <p:cTn id="28" fill="hold">
                            <p:stCondLst>
                              <p:cond delay="7250"/>
                            </p:stCondLst>
                            <p:childTnLst>
                              <p:par>
                                <p:cTn id="29" presetID="22" presetClass="entr" presetSubtype="8" fill="hold" grpId="0" nodeType="after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wipe(left)">
                                      <p:cBhvr>
                                        <p:cTn id="31" dur="1250"/>
                                        <p:tgtEl>
                                          <p:spTgt spid="10">
                                            <p:txEl>
                                              <p:pRg st="4" end="4"/>
                                            </p:txEl>
                                          </p:spTgt>
                                        </p:tgtEl>
                                      </p:cBhvr>
                                    </p:animEffect>
                                  </p:childTnLst>
                                </p:cTn>
                              </p:par>
                            </p:childTnLst>
                          </p:cTn>
                        </p:par>
                        <p:par>
                          <p:cTn id="32" fill="hold">
                            <p:stCondLst>
                              <p:cond delay="8500"/>
                            </p:stCondLst>
                            <p:childTnLst>
                              <p:par>
                                <p:cTn id="33" presetID="22" presetClass="entr" presetSubtype="8" fill="hold" grpId="0" nodeType="after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wipe(left)">
                                      <p:cBhvr>
                                        <p:cTn id="35" dur="1250"/>
                                        <p:tgtEl>
                                          <p:spTgt spid="10">
                                            <p:txEl>
                                              <p:pRg st="5" end="5"/>
                                            </p:txEl>
                                          </p:spTgt>
                                        </p:tgtEl>
                                      </p:cBhvr>
                                    </p:animEffect>
                                  </p:childTnLst>
                                </p:cTn>
                              </p:par>
                            </p:childTnLst>
                          </p:cTn>
                        </p:par>
                        <p:par>
                          <p:cTn id="36" fill="hold">
                            <p:stCondLst>
                              <p:cond delay="9750"/>
                            </p:stCondLst>
                            <p:childTnLst>
                              <p:par>
                                <p:cTn id="37" presetID="22" presetClass="entr" presetSubtype="8" fill="hold" grpId="0" nodeType="afterEffect">
                                  <p:stCondLst>
                                    <p:cond delay="0"/>
                                  </p:stCondLst>
                                  <p:childTnLst>
                                    <p:set>
                                      <p:cBhvr>
                                        <p:cTn id="38" dur="1" fill="hold">
                                          <p:stCondLst>
                                            <p:cond delay="0"/>
                                          </p:stCondLst>
                                        </p:cTn>
                                        <p:tgtEl>
                                          <p:spTgt spid="10">
                                            <p:txEl>
                                              <p:pRg st="6" end="6"/>
                                            </p:txEl>
                                          </p:spTgt>
                                        </p:tgtEl>
                                        <p:attrNameLst>
                                          <p:attrName>style.visibility</p:attrName>
                                        </p:attrNameLst>
                                      </p:cBhvr>
                                      <p:to>
                                        <p:strVal val="visible"/>
                                      </p:to>
                                    </p:set>
                                    <p:animEffect transition="in" filter="wipe(left)">
                                      <p:cBhvr>
                                        <p:cTn id="39" dur="1250"/>
                                        <p:tgtEl>
                                          <p:spTgt spid="10">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9"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1000" fill="hold"/>
                                        <p:tgtEl>
                                          <p:spTgt spid="17"/>
                                        </p:tgtEl>
                                        <p:attrNameLst>
                                          <p:attrName>ppt_x</p:attrName>
                                        </p:attrNameLst>
                                      </p:cBhvr>
                                      <p:tavLst>
                                        <p:tav tm="0">
                                          <p:val>
                                            <p:strVal val="0-#ppt_w/2"/>
                                          </p:val>
                                        </p:tav>
                                        <p:tav tm="100000">
                                          <p:val>
                                            <p:strVal val="#ppt_x"/>
                                          </p:val>
                                        </p:tav>
                                      </p:tavLst>
                                    </p:anim>
                                    <p:anim calcmode="lin" valueType="num">
                                      <p:cBhvr additive="base">
                                        <p:cTn id="45"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6000"/>
                                        <p:tgtEl>
                                          <p:spTgt spid="12"/>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20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1250" fill="hold"/>
                                        <p:tgtEl>
                                          <p:spTgt spid="18"/>
                                        </p:tgtEl>
                                        <p:attrNameLst>
                                          <p:attrName>ppt_x</p:attrName>
                                        </p:attrNameLst>
                                      </p:cBhvr>
                                      <p:tavLst>
                                        <p:tav tm="0">
                                          <p:val>
                                            <p:strVal val="0-#ppt_w/2"/>
                                          </p:val>
                                        </p:tav>
                                        <p:tav tm="100000">
                                          <p:val>
                                            <p:strVal val="#ppt_x"/>
                                          </p:val>
                                        </p:tav>
                                      </p:tavLst>
                                    </p:anim>
                                    <p:anim calcmode="lin" valueType="num">
                                      <p:cBhvr additive="base">
                                        <p:cTn id="60" dur="12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xEl>
                                              <p:pRg st="0" end="0"/>
                                            </p:txEl>
                                          </p:spTgt>
                                        </p:tgtEl>
                                        <p:attrNameLst>
                                          <p:attrName>style.visibility</p:attrName>
                                        </p:attrNameLst>
                                      </p:cBhvr>
                                      <p:to>
                                        <p:strVal val="visible"/>
                                      </p:to>
                                    </p:set>
                                    <p:animEffect transition="in" filter="wipe(left)">
                                      <p:cBhvr>
                                        <p:cTn id="65" dur="1000"/>
                                        <p:tgtEl>
                                          <p:spTgt spid="6">
                                            <p:txEl>
                                              <p:pRg st="0" end="0"/>
                                            </p:txEl>
                                          </p:spTgt>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9">
                                            <p:txEl>
                                              <p:pRg st="0" end="0"/>
                                            </p:txEl>
                                          </p:spTgt>
                                        </p:tgtEl>
                                        <p:attrNameLst>
                                          <p:attrName>style.visibility</p:attrName>
                                        </p:attrNameLst>
                                      </p:cBhvr>
                                      <p:to>
                                        <p:strVal val="visible"/>
                                      </p:to>
                                    </p:set>
                                    <p:animEffect transition="in" filter="wipe(left)">
                                      <p:cBhvr>
                                        <p:cTn id="69" dur="750"/>
                                        <p:tgtEl>
                                          <p:spTgt spid="9">
                                            <p:txEl>
                                              <p:pRg st="0" end="0"/>
                                            </p:txEl>
                                          </p:spTgt>
                                        </p:tgtEl>
                                      </p:cBhvr>
                                    </p:animEffect>
                                  </p:childTnLst>
                                </p:cTn>
                              </p:par>
                            </p:childTnLst>
                          </p:cTn>
                        </p:par>
                        <p:par>
                          <p:cTn id="70" fill="hold">
                            <p:stCondLst>
                              <p:cond delay="1750"/>
                            </p:stCondLst>
                            <p:childTnLst>
                              <p:par>
                                <p:cTn id="71" presetID="22" presetClass="entr" presetSubtype="8" fill="hold" grpId="0" nodeType="afterEffect">
                                  <p:stCondLst>
                                    <p:cond delay="0"/>
                                  </p:stCondLst>
                                  <p:childTnLst>
                                    <p:set>
                                      <p:cBhvr>
                                        <p:cTn id="72" dur="1" fill="hold">
                                          <p:stCondLst>
                                            <p:cond delay="0"/>
                                          </p:stCondLst>
                                        </p:cTn>
                                        <p:tgtEl>
                                          <p:spTgt spid="9">
                                            <p:txEl>
                                              <p:pRg st="1" end="1"/>
                                            </p:txEl>
                                          </p:spTgt>
                                        </p:tgtEl>
                                        <p:attrNameLst>
                                          <p:attrName>style.visibility</p:attrName>
                                        </p:attrNameLst>
                                      </p:cBhvr>
                                      <p:to>
                                        <p:strVal val="visible"/>
                                      </p:to>
                                    </p:set>
                                    <p:animEffect transition="in" filter="wipe(left)">
                                      <p:cBhvr>
                                        <p:cTn id="73" dur="750"/>
                                        <p:tgtEl>
                                          <p:spTgt spid="9">
                                            <p:txEl>
                                              <p:pRg st="1" end="1"/>
                                            </p:txEl>
                                          </p:spTgt>
                                        </p:tgtEl>
                                      </p:cBhvr>
                                    </p:animEffect>
                                  </p:childTnLst>
                                </p:cTn>
                              </p:par>
                            </p:childTnLst>
                          </p:cTn>
                        </p:par>
                        <p:par>
                          <p:cTn id="74" fill="hold">
                            <p:stCondLst>
                              <p:cond delay="2500"/>
                            </p:stCondLst>
                            <p:childTnLst>
                              <p:par>
                                <p:cTn id="75" presetID="22" presetClass="entr" presetSubtype="8" fill="hold" grpId="0" nodeType="afterEffect">
                                  <p:stCondLst>
                                    <p:cond delay="0"/>
                                  </p:stCondLst>
                                  <p:childTnLst>
                                    <p:set>
                                      <p:cBhvr>
                                        <p:cTn id="76" dur="1" fill="hold">
                                          <p:stCondLst>
                                            <p:cond delay="0"/>
                                          </p:stCondLst>
                                        </p:cTn>
                                        <p:tgtEl>
                                          <p:spTgt spid="9">
                                            <p:txEl>
                                              <p:pRg st="2" end="2"/>
                                            </p:txEl>
                                          </p:spTgt>
                                        </p:tgtEl>
                                        <p:attrNameLst>
                                          <p:attrName>style.visibility</p:attrName>
                                        </p:attrNameLst>
                                      </p:cBhvr>
                                      <p:to>
                                        <p:strVal val="visible"/>
                                      </p:to>
                                    </p:set>
                                    <p:animEffect transition="in" filter="wipe(left)">
                                      <p:cBhvr>
                                        <p:cTn id="77" dur="750"/>
                                        <p:tgtEl>
                                          <p:spTgt spid="9">
                                            <p:txEl>
                                              <p:pRg st="2" end="2"/>
                                            </p:txEl>
                                          </p:spTgt>
                                        </p:tgtEl>
                                      </p:cBhvr>
                                    </p:animEffect>
                                  </p:childTnLst>
                                </p:cTn>
                              </p:par>
                            </p:childTnLst>
                          </p:cTn>
                        </p:par>
                        <p:par>
                          <p:cTn id="78" fill="hold">
                            <p:stCondLst>
                              <p:cond delay="3250"/>
                            </p:stCondLst>
                            <p:childTnLst>
                              <p:par>
                                <p:cTn id="79" presetID="22" presetClass="entr" presetSubtype="8" fill="hold" grpId="0" nodeType="afterEffect">
                                  <p:stCondLst>
                                    <p:cond delay="0"/>
                                  </p:stCondLst>
                                  <p:childTnLst>
                                    <p:set>
                                      <p:cBhvr>
                                        <p:cTn id="80" dur="1" fill="hold">
                                          <p:stCondLst>
                                            <p:cond delay="0"/>
                                          </p:stCondLst>
                                        </p:cTn>
                                        <p:tgtEl>
                                          <p:spTgt spid="9">
                                            <p:txEl>
                                              <p:pRg st="3" end="3"/>
                                            </p:txEl>
                                          </p:spTgt>
                                        </p:tgtEl>
                                        <p:attrNameLst>
                                          <p:attrName>style.visibility</p:attrName>
                                        </p:attrNameLst>
                                      </p:cBhvr>
                                      <p:to>
                                        <p:strVal val="visible"/>
                                      </p:to>
                                    </p:set>
                                    <p:animEffect transition="in" filter="wipe(left)">
                                      <p:cBhvr>
                                        <p:cTn id="81" dur="750"/>
                                        <p:tgtEl>
                                          <p:spTgt spid="9">
                                            <p:txEl>
                                              <p:pRg st="3" end="3"/>
                                            </p:txEl>
                                          </p:spTgt>
                                        </p:tgtEl>
                                      </p:cBhvr>
                                    </p:animEffect>
                                  </p:childTnLst>
                                </p:cTn>
                              </p:par>
                            </p:childTnLst>
                          </p:cTn>
                        </p:par>
                        <p:par>
                          <p:cTn id="82" fill="hold">
                            <p:stCondLst>
                              <p:cond delay="4000"/>
                            </p:stCondLst>
                            <p:childTnLst>
                              <p:par>
                                <p:cTn id="83" presetID="22" presetClass="entr" presetSubtype="8" fill="hold" grpId="0" nodeType="afterEffect">
                                  <p:stCondLst>
                                    <p:cond delay="0"/>
                                  </p:stCondLst>
                                  <p:childTnLst>
                                    <p:set>
                                      <p:cBhvr>
                                        <p:cTn id="84" dur="1" fill="hold">
                                          <p:stCondLst>
                                            <p:cond delay="0"/>
                                          </p:stCondLst>
                                        </p:cTn>
                                        <p:tgtEl>
                                          <p:spTgt spid="9">
                                            <p:txEl>
                                              <p:pRg st="4" end="4"/>
                                            </p:txEl>
                                          </p:spTgt>
                                        </p:tgtEl>
                                        <p:attrNameLst>
                                          <p:attrName>style.visibility</p:attrName>
                                        </p:attrNameLst>
                                      </p:cBhvr>
                                      <p:to>
                                        <p:strVal val="visible"/>
                                      </p:to>
                                    </p:set>
                                    <p:animEffect transition="in" filter="wipe(left)">
                                      <p:cBhvr>
                                        <p:cTn id="85" dur="750"/>
                                        <p:tgtEl>
                                          <p:spTgt spid="9">
                                            <p:txEl>
                                              <p:pRg st="4" end="4"/>
                                            </p:txEl>
                                          </p:spTgt>
                                        </p:tgtEl>
                                      </p:cBhvr>
                                    </p:animEffect>
                                  </p:childTnLst>
                                </p:cTn>
                              </p:par>
                            </p:childTnLst>
                          </p:cTn>
                        </p:par>
                        <p:par>
                          <p:cTn id="86" fill="hold">
                            <p:stCondLst>
                              <p:cond delay="4750"/>
                            </p:stCondLst>
                            <p:childTnLst>
                              <p:par>
                                <p:cTn id="87" presetID="22" presetClass="entr" presetSubtype="8" fill="hold" grpId="0" nodeType="afterEffect">
                                  <p:stCondLst>
                                    <p:cond delay="0"/>
                                  </p:stCondLst>
                                  <p:childTnLst>
                                    <p:set>
                                      <p:cBhvr>
                                        <p:cTn id="88" dur="1" fill="hold">
                                          <p:stCondLst>
                                            <p:cond delay="0"/>
                                          </p:stCondLst>
                                        </p:cTn>
                                        <p:tgtEl>
                                          <p:spTgt spid="9">
                                            <p:txEl>
                                              <p:pRg st="5" end="5"/>
                                            </p:txEl>
                                          </p:spTgt>
                                        </p:tgtEl>
                                        <p:attrNameLst>
                                          <p:attrName>style.visibility</p:attrName>
                                        </p:attrNameLst>
                                      </p:cBhvr>
                                      <p:to>
                                        <p:strVal val="visible"/>
                                      </p:to>
                                    </p:set>
                                    <p:animEffect transition="in" filter="wipe(left)">
                                      <p:cBhvr>
                                        <p:cTn id="89" dur="750"/>
                                        <p:tgtEl>
                                          <p:spTgt spid="9">
                                            <p:txEl>
                                              <p:pRg st="5" end="5"/>
                                            </p:txEl>
                                          </p:spTgt>
                                        </p:tgtEl>
                                      </p:cBhvr>
                                    </p:animEffect>
                                  </p:childTnLst>
                                </p:cTn>
                              </p:par>
                            </p:childTnLst>
                          </p:cTn>
                        </p:par>
                        <p:par>
                          <p:cTn id="90" fill="hold">
                            <p:stCondLst>
                              <p:cond delay="5500"/>
                            </p:stCondLst>
                            <p:childTnLst>
                              <p:par>
                                <p:cTn id="91" presetID="22" presetClass="entr" presetSubtype="8" fill="hold" grpId="0" nodeType="afterEffect">
                                  <p:stCondLst>
                                    <p:cond delay="0"/>
                                  </p:stCondLst>
                                  <p:childTnLst>
                                    <p:set>
                                      <p:cBhvr>
                                        <p:cTn id="92" dur="1" fill="hold">
                                          <p:stCondLst>
                                            <p:cond delay="0"/>
                                          </p:stCondLst>
                                        </p:cTn>
                                        <p:tgtEl>
                                          <p:spTgt spid="9">
                                            <p:txEl>
                                              <p:pRg st="6" end="6"/>
                                            </p:txEl>
                                          </p:spTgt>
                                        </p:tgtEl>
                                        <p:attrNameLst>
                                          <p:attrName>style.visibility</p:attrName>
                                        </p:attrNameLst>
                                      </p:cBhvr>
                                      <p:to>
                                        <p:strVal val="visible"/>
                                      </p:to>
                                    </p:set>
                                    <p:animEffect transition="in" filter="wipe(left)">
                                      <p:cBhvr>
                                        <p:cTn id="93" dur="750"/>
                                        <p:tgtEl>
                                          <p:spTgt spid="9">
                                            <p:txEl>
                                              <p:pRg st="6" end="6"/>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additive="base">
                                        <p:cTn id="98" dur="1000" fill="hold"/>
                                        <p:tgtEl>
                                          <p:spTgt spid="16"/>
                                        </p:tgtEl>
                                        <p:attrNameLst>
                                          <p:attrName>ppt_x</p:attrName>
                                        </p:attrNameLst>
                                      </p:cBhvr>
                                      <p:tavLst>
                                        <p:tav tm="0">
                                          <p:val>
                                            <p:strVal val="#ppt_x"/>
                                          </p:val>
                                        </p:tav>
                                        <p:tav tm="100000">
                                          <p:val>
                                            <p:strVal val="#ppt_x"/>
                                          </p:val>
                                        </p:tav>
                                      </p:tavLst>
                                    </p:anim>
                                    <p:anim calcmode="lin" valueType="num">
                                      <p:cBhvr additive="base">
                                        <p:cTn id="99"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5">
                                            <p:txEl>
                                              <p:pRg st="0" end="0"/>
                                            </p:txEl>
                                          </p:spTgt>
                                        </p:tgtEl>
                                        <p:attrNameLst>
                                          <p:attrName>style.visibility</p:attrName>
                                        </p:attrNameLst>
                                      </p:cBhvr>
                                      <p:to>
                                        <p:strVal val="visible"/>
                                      </p:to>
                                    </p:set>
                                    <p:animEffect transition="in" filter="wipe(left)">
                                      <p:cBhvr>
                                        <p:cTn id="104" dur="1000"/>
                                        <p:tgtEl>
                                          <p:spTgt spid="5">
                                            <p:txEl>
                                              <p:pRg st="0" end="0"/>
                                            </p:txEl>
                                          </p:spTgt>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8">
                                            <p:txEl>
                                              <p:pRg st="0" end="0"/>
                                            </p:txEl>
                                          </p:spTgt>
                                        </p:tgtEl>
                                        <p:attrNameLst>
                                          <p:attrName>style.visibility</p:attrName>
                                        </p:attrNameLst>
                                      </p:cBhvr>
                                      <p:to>
                                        <p:strVal val="visible"/>
                                      </p:to>
                                    </p:set>
                                    <p:animEffect transition="in" filter="wipe(left)">
                                      <p:cBhvr>
                                        <p:cTn id="108" dur="750"/>
                                        <p:tgtEl>
                                          <p:spTgt spid="8">
                                            <p:txEl>
                                              <p:pRg st="0" end="0"/>
                                            </p:txEl>
                                          </p:spTgt>
                                        </p:tgtEl>
                                      </p:cBhvr>
                                    </p:animEffect>
                                  </p:childTnLst>
                                </p:cTn>
                              </p:par>
                            </p:childTnLst>
                          </p:cTn>
                        </p:par>
                        <p:par>
                          <p:cTn id="109" fill="hold">
                            <p:stCondLst>
                              <p:cond delay="1750"/>
                            </p:stCondLst>
                            <p:childTnLst>
                              <p:par>
                                <p:cTn id="110" presetID="22" presetClass="entr" presetSubtype="8" fill="hold" grpId="0" nodeType="afterEffect">
                                  <p:stCondLst>
                                    <p:cond delay="0"/>
                                  </p:stCondLst>
                                  <p:childTnLst>
                                    <p:set>
                                      <p:cBhvr>
                                        <p:cTn id="111" dur="1" fill="hold">
                                          <p:stCondLst>
                                            <p:cond delay="0"/>
                                          </p:stCondLst>
                                        </p:cTn>
                                        <p:tgtEl>
                                          <p:spTgt spid="8">
                                            <p:txEl>
                                              <p:pRg st="1" end="1"/>
                                            </p:txEl>
                                          </p:spTgt>
                                        </p:tgtEl>
                                        <p:attrNameLst>
                                          <p:attrName>style.visibility</p:attrName>
                                        </p:attrNameLst>
                                      </p:cBhvr>
                                      <p:to>
                                        <p:strVal val="visible"/>
                                      </p:to>
                                    </p:set>
                                    <p:animEffect transition="in" filter="wipe(left)">
                                      <p:cBhvr>
                                        <p:cTn id="112" dur="750"/>
                                        <p:tgtEl>
                                          <p:spTgt spid="8">
                                            <p:txEl>
                                              <p:pRg st="1" end="1"/>
                                            </p:txEl>
                                          </p:spTgt>
                                        </p:tgtEl>
                                      </p:cBhvr>
                                    </p:animEffect>
                                  </p:childTnLst>
                                </p:cTn>
                              </p:par>
                            </p:childTnLst>
                          </p:cTn>
                        </p:par>
                        <p:par>
                          <p:cTn id="113" fill="hold">
                            <p:stCondLst>
                              <p:cond delay="2500"/>
                            </p:stCondLst>
                            <p:childTnLst>
                              <p:par>
                                <p:cTn id="114" presetID="22" presetClass="entr" presetSubtype="8" fill="hold" grpId="0" nodeType="afterEffect">
                                  <p:stCondLst>
                                    <p:cond delay="0"/>
                                  </p:stCondLst>
                                  <p:childTnLst>
                                    <p:set>
                                      <p:cBhvr>
                                        <p:cTn id="115" dur="1" fill="hold">
                                          <p:stCondLst>
                                            <p:cond delay="0"/>
                                          </p:stCondLst>
                                        </p:cTn>
                                        <p:tgtEl>
                                          <p:spTgt spid="8">
                                            <p:txEl>
                                              <p:pRg st="2" end="2"/>
                                            </p:txEl>
                                          </p:spTgt>
                                        </p:tgtEl>
                                        <p:attrNameLst>
                                          <p:attrName>style.visibility</p:attrName>
                                        </p:attrNameLst>
                                      </p:cBhvr>
                                      <p:to>
                                        <p:strVal val="visible"/>
                                      </p:to>
                                    </p:set>
                                    <p:animEffect transition="in" filter="wipe(left)">
                                      <p:cBhvr>
                                        <p:cTn id="116" dur="750"/>
                                        <p:tgtEl>
                                          <p:spTgt spid="8">
                                            <p:txEl>
                                              <p:pRg st="2" end="2"/>
                                            </p:txEl>
                                          </p:spTgt>
                                        </p:tgtEl>
                                      </p:cBhvr>
                                    </p:animEffect>
                                  </p:childTnLst>
                                </p:cTn>
                              </p:par>
                            </p:childTnLst>
                          </p:cTn>
                        </p:par>
                        <p:par>
                          <p:cTn id="117" fill="hold">
                            <p:stCondLst>
                              <p:cond delay="3250"/>
                            </p:stCondLst>
                            <p:childTnLst>
                              <p:par>
                                <p:cTn id="118" presetID="22" presetClass="entr" presetSubtype="8" fill="hold" grpId="0" nodeType="afterEffect">
                                  <p:stCondLst>
                                    <p:cond delay="0"/>
                                  </p:stCondLst>
                                  <p:childTnLst>
                                    <p:set>
                                      <p:cBhvr>
                                        <p:cTn id="119" dur="1" fill="hold">
                                          <p:stCondLst>
                                            <p:cond delay="0"/>
                                          </p:stCondLst>
                                        </p:cTn>
                                        <p:tgtEl>
                                          <p:spTgt spid="8">
                                            <p:txEl>
                                              <p:pRg st="3" end="3"/>
                                            </p:txEl>
                                          </p:spTgt>
                                        </p:tgtEl>
                                        <p:attrNameLst>
                                          <p:attrName>style.visibility</p:attrName>
                                        </p:attrNameLst>
                                      </p:cBhvr>
                                      <p:to>
                                        <p:strVal val="visible"/>
                                      </p:to>
                                    </p:set>
                                    <p:animEffect transition="in" filter="wipe(left)">
                                      <p:cBhvr>
                                        <p:cTn id="120" dur="750"/>
                                        <p:tgtEl>
                                          <p:spTgt spid="8">
                                            <p:txEl>
                                              <p:pRg st="3" end="3"/>
                                            </p:txEl>
                                          </p:spTgt>
                                        </p:tgtEl>
                                      </p:cBhvr>
                                    </p:animEffect>
                                  </p:childTnLst>
                                </p:cTn>
                              </p:par>
                            </p:childTnLst>
                          </p:cTn>
                        </p:par>
                        <p:par>
                          <p:cTn id="121" fill="hold">
                            <p:stCondLst>
                              <p:cond delay="4000"/>
                            </p:stCondLst>
                            <p:childTnLst>
                              <p:par>
                                <p:cTn id="122" presetID="22" presetClass="entr" presetSubtype="8" fill="hold" grpId="0" nodeType="afterEffect">
                                  <p:stCondLst>
                                    <p:cond delay="0"/>
                                  </p:stCondLst>
                                  <p:childTnLst>
                                    <p:set>
                                      <p:cBhvr>
                                        <p:cTn id="123" dur="1" fill="hold">
                                          <p:stCondLst>
                                            <p:cond delay="0"/>
                                          </p:stCondLst>
                                        </p:cTn>
                                        <p:tgtEl>
                                          <p:spTgt spid="8">
                                            <p:txEl>
                                              <p:pRg st="4" end="4"/>
                                            </p:txEl>
                                          </p:spTgt>
                                        </p:tgtEl>
                                        <p:attrNameLst>
                                          <p:attrName>style.visibility</p:attrName>
                                        </p:attrNameLst>
                                      </p:cBhvr>
                                      <p:to>
                                        <p:strVal val="visible"/>
                                      </p:to>
                                    </p:set>
                                    <p:animEffect transition="in" filter="wipe(left)">
                                      <p:cBhvr>
                                        <p:cTn id="124" dur="750"/>
                                        <p:tgtEl>
                                          <p:spTgt spid="8">
                                            <p:txEl>
                                              <p:pRg st="4" end="4"/>
                                            </p:txEl>
                                          </p:spTgt>
                                        </p:tgtEl>
                                      </p:cBhvr>
                                    </p:animEffect>
                                  </p:childTnLst>
                                </p:cTn>
                              </p:par>
                            </p:childTnLst>
                          </p:cTn>
                        </p:par>
                        <p:par>
                          <p:cTn id="125" fill="hold">
                            <p:stCondLst>
                              <p:cond delay="4750"/>
                            </p:stCondLst>
                            <p:childTnLst>
                              <p:par>
                                <p:cTn id="126" presetID="22" presetClass="entr" presetSubtype="8" fill="hold" grpId="0" nodeType="afterEffect">
                                  <p:stCondLst>
                                    <p:cond delay="0"/>
                                  </p:stCondLst>
                                  <p:childTnLst>
                                    <p:set>
                                      <p:cBhvr>
                                        <p:cTn id="127" dur="1" fill="hold">
                                          <p:stCondLst>
                                            <p:cond delay="0"/>
                                          </p:stCondLst>
                                        </p:cTn>
                                        <p:tgtEl>
                                          <p:spTgt spid="8">
                                            <p:txEl>
                                              <p:pRg st="5" end="5"/>
                                            </p:txEl>
                                          </p:spTgt>
                                        </p:tgtEl>
                                        <p:attrNameLst>
                                          <p:attrName>style.visibility</p:attrName>
                                        </p:attrNameLst>
                                      </p:cBhvr>
                                      <p:to>
                                        <p:strVal val="visible"/>
                                      </p:to>
                                    </p:set>
                                    <p:animEffect transition="in" filter="wipe(left)">
                                      <p:cBhvr>
                                        <p:cTn id="128" dur="750"/>
                                        <p:tgtEl>
                                          <p:spTgt spid="8">
                                            <p:txEl>
                                              <p:pRg st="5" end="5"/>
                                            </p:txEl>
                                          </p:spTgt>
                                        </p:tgtEl>
                                      </p:cBhvr>
                                    </p:animEffect>
                                  </p:childTnLst>
                                </p:cTn>
                              </p:par>
                            </p:childTnLst>
                          </p:cTn>
                        </p:par>
                        <p:par>
                          <p:cTn id="129" fill="hold">
                            <p:stCondLst>
                              <p:cond delay="5500"/>
                            </p:stCondLst>
                            <p:childTnLst>
                              <p:par>
                                <p:cTn id="130" presetID="22" presetClass="entr" presetSubtype="8" fill="hold" grpId="0" nodeType="afterEffect">
                                  <p:stCondLst>
                                    <p:cond delay="0"/>
                                  </p:stCondLst>
                                  <p:childTnLst>
                                    <p:set>
                                      <p:cBhvr>
                                        <p:cTn id="131" dur="1" fill="hold">
                                          <p:stCondLst>
                                            <p:cond delay="0"/>
                                          </p:stCondLst>
                                        </p:cTn>
                                        <p:tgtEl>
                                          <p:spTgt spid="8">
                                            <p:txEl>
                                              <p:pRg st="6" end="6"/>
                                            </p:txEl>
                                          </p:spTgt>
                                        </p:tgtEl>
                                        <p:attrNameLst>
                                          <p:attrName>style.visibility</p:attrName>
                                        </p:attrNameLst>
                                      </p:cBhvr>
                                      <p:to>
                                        <p:strVal val="visible"/>
                                      </p:to>
                                    </p:set>
                                    <p:animEffect transition="in" filter="wipe(left)">
                                      <p:cBhvr>
                                        <p:cTn id="132" dur="750"/>
                                        <p:tgtEl>
                                          <p:spTgt spid="8">
                                            <p:txEl>
                                              <p:pRg st="6" end="6"/>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 presetClass="entr" presetSubtype="9" fill="hold" grpId="0" nodeType="clickEffect">
                                  <p:stCondLst>
                                    <p:cond delay="0"/>
                                  </p:stCondLst>
                                  <p:childTnLst>
                                    <p:set>
                                      <p:cBhvr>
                                        <p:cTn id="136" dur="1" fill="hold">
                                          <p:stCondLst>
                                            <p:cond delay="0"/>
                                          </p:stCondLst>
                                        </p:cTn>
                                        <p:tgtEl>
                                          <p:spTgt spid="15"/>
                                        </p:tgtEl>
                                        <p:attrNameLst>
                                          <p:attrName>style.visibility</p:attrName>
                                        </p:attrNameLst>
                                      </p:cBhvr>
                                      <p:to>
                                        <p:strVal val="visible"/>
                                      </p:to>
                                    </p:set>
                                    <p:anim calcmode="lin" valueType="num">
                                      <p:cBhvr additive="base">
                                        <p:cTn id="137" dur="1000" fill="hold"/>
                                        <p:tgtEl>
                                          <p:spTgt spid="15"/>
                                        </p:tgtEl>
                                        <p:attrNameLst>
                                          <p:attrName>ppt_x</p:attrName>
                                        </p:attrNameLst>
                                      </p:cBhvr>
                                      <p:tavLst>
                                        <p:tav tm="0">
                                          <p:val>
                                            <p:strVal val="0-#ppt_w/2"/>
                                          </p:val>
                                        </p:tav>
                                        <p:tav tm="100000">
                                          <p:val>
                                            <p:strVal val="#ppt_x"/>
                                          </p:val>
                                        </p:tav>
                                      </p:tavLst>
                                    </p:anim>
                                    <p:anim calcmode="lin" valueType="num">
                                      <p:cBhvr additive="base">
                                        <p:cTn id="13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P spid="6" grpId="0" build="p"/>
      <p:bldP spid="9" grpId="0" build="p"/>
      <p:bldP spid="7" grpId="0" uiExpand="1" build="p"/>
      <p:bldP spid="10" grpId="0" build="p"/>
      <p:bldP spid="11" grpId="0"/>
      <p:bldP spid="12" grpId="0" animBg="1"/>
      <p:bldP spid="15" grpId="0"/>
      <p:bldP spid="16" grpId="0"/>
      <p:bldP spid="17"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860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E8F5-89C8-489B-8214-DF126B347583}"/>
              </a:ext>
            </a:extLst>
          </p:cNvPr>
          <p:cNvSpPr>
            <a:spLocks noGrp="1"/>
          </p:cNvSpPr>
          <p:nvPr>
            <p:ph type="title"/>
          </p:nvPr>
        </p:nvSpPr>
        <p:spPr/>
        <p:txBody>
          <a:bodyPr/>
          <a:lstStyle/>
          <a:p>
            <a:r>
              <a:rPr lang="en-US" dirty="0"/>
              <a:t>Parenthetical Chapters</a:t>
            </a:r>
          </a:p>
        </p:txBody>
      </p:sp>
      <p:sp>
        <p:nvSpPr>
          <p:cNvPr id="3" name="Content Placeholder 2">
            <a:extLst>
              <a:ext uri="{FF2B5EF4-FFF2-40B4-BE49-F238E27FC236}">
                <a16:creationId xmlns:a16="http://schemas.microsoft.com/office/drawing/2014/main" id="{3EFEB7E9-3CA3-456D-831F-259B706605BB}"/>
              </a:ext>
            </a:extLst>
          </p:cNvPr>
          <p:cNvSpPr>
            <a:spLocks noGrp="1"/>
          </p:cNvSpPr>
          <p:nvPr>
            <p:ph idx="1"/>
          </p:nvPr>
        </p:nvSpPr>
        <p:spPr>
          <a:xfrm>
            <a:off x="838200" y="1348508"/>
            <a:ext cx="10515600" cy="5366327"/>
          </a:xfrm>
        </p:spPr>
        <p:txBody>
          <a:bodyPr>
            <a:normAutofit fontScale="92500" lnSpcReduction="10000"/>
          </a:bodyPr>
          <a:lstStyle/>
          <a:p>
            <a:r>
              <a:rPr lang="en-US" dirty="0"/>
              <a:t>Chapter 10</a:t>
            </a:r>
          </a:p>
          <a:p>
            <a:pPr lvl="1"/>
            <a:r>
              <a:rPr lang="en-US" dirty="0"/>
              <a:t>The Little Book</a:t>
            </a:r>
          </a:p>
          <a:p>
            <a:pPr lvl="1"/>
            <a:r>
              <a:rPr lang="en-US" dirty="0"/>
              <a:t>The Seven Thunders</a:t>
            </a:r>
          </a:p>
          <a:p>
            <a:r>
              <a:rPr lang="en-US" dirty="0"/>
              <a:t>Chapter 11</a:t>
            </a:r>
          </a:p>
          <a:p>
            <a:pPr lvl="1"/>
            <a:r>
              <a:rPr lang="en-US" dirty="0"/>
              <a:t>The Temple</a:t>
            </a:r>
          </a:p>
          <a:p>
            <a:pPr lvl="1"/>
            <a:r>
              <a:rPr lang="en-US" dirty="0"/>
              <a:t>The Two Witnesses</a:t>
            </a:r>
          </a:p>
          <a:p>
            <a:r>
              <a:rPr lang="en-US" dirty="0"/>
              <a:t>Chapter 12</a:t>
            </a:r>
          </a:p>
          <a:p>
            <a:pPr lvl="1"/>
            <a:r>
              <a:rPr lang="en-US" dirty="0"/>
              <a:t>The Woman, the Man Child, and the Dragon</a:t>
            </a:r>
          </a:p>
          <a:p>
            <a:r>
              <a:rPr lang="en-US" dirty="0"/>
              <a:t>Chapter 13</a:t>
            </a:r>
          </a:p>
          <a:p>
            <a:pPr lvl="1"/>
            <a:r>
              <a:rPr lang="en-US" dirty="0"/>
              <a:t>The Two Beasts</a:t>
            </a:r>
          </a:p>
          <a:p>
            <a:r>
              <a:rPr lang="en-US" dirty="0"/>
              <a:t>Chapter 14</a:t>
            </a:r>
          </a:p>
          <a:p>
            <a:pPr lvl="1"/>
            <a:r>
              <a:rPr lang="en-US" dirty="0"/>
              <a:t>The Lamb and The 144,000 all male choir </a:t>
            </a:r>
          </a:p>
          <a:p>
            <a:pPr lvl="1"/>
            <a:r>
              <a:rPr lang="en-US" dirty="0"/>
              <a:t>The Everlasting Gospel</a:t>
            </a:r>
          </a:p>
          <a:p>
            <a:pPr lvl="2"/>
            <a:r>
              <a:rPr lang="en-US" dirty="0"/>
              <a:t>Three angelic evangelists</a:t>
            </a:r>
          </a:p>
        </p:txBody>
      </p:sp>
    </p:spTree>
    <p:extLst>
      <p:ext uri="{BB962C8B-B14F-4D97-AF65-F5344CB8AC3E}">
        <p14:creationId xmlns:p14="http://schemas.microsoft.com/office/powerpoint/2010/main" val="1511718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AFB649B-B683-47B6-9CF3-7D06D708C1C1}"/>
              </a:ext>
            </a:extLst>
          </p:cNvPr>
          <p:cNvGrpSpPr/>
          <p:nvPr/>
        </p:nvGrpSpPr>
        <p:grpSpPr>
          <a:xfrm>
            <a:off x="973860" y="643272"/>
            <a:ext cx="10106865" cy="5840260"/>
            <a:chOff x="973860" y="643272"/>
            <a:chExt cx="10106865" cy="5304392"/>
          </a:xfrm>
        </p:grpSpPr>
        <p:sp>
          <p:nvSpPr>
            <p:cNvPr id="19" name="Rectangle 17">
              <a:extLst>
                <a:ext uri="{FF2B5EF4-FFF2-40B4-BE49-F238E27FC236}">
                  <a16:creationId xmlns:a16="http://schemas.microsoft.com/office/drawing/2014/main" id="{D212DEE1-E10B-49AB-8CFC-4D468E3FC393}"/>
                </a:ext>
              </a:extLst>
            </p:cNvPr>
            <p:cNvSpPr/>
            <p:nvPr/>
          </p:nvSpPr>
          <p:spPr>
            <a:xfrm>
              <a:off x="973860" y="643272"/>
              <a:ext cx="10106865"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gradFill>
              <a:gsLst>
                <a:gs pos="74000">
                  <a:srgbClr val="FFC000"/>
                </a:gs>
                <a:gs pos="14000">
                  <a:srgbClr val="FFC000"/>
                </a:gs>
                <a:gs pos="48000">
                  <a:srgbClr val="BFBC42"/>
                </a:gs>
                <a:gs pos="65000">
                  <a:srgbClr val="DCBE3C"/>
                </a:gs>
                <a:gs pos="91000">
                  <a:srgbClr val="FFC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AE89F8-BE20-406E-940D-10B8F97993DB}"/>
                </a:ext>
              </a:extLst>
            </p:cNvPr>
            <p:cNvSpPr/>
            <p:nvPr/>
          </p:nvSpPr>
          <p:spPr>
            <a:xfrm>
              <a:off x="1143553" y="649293"/>
              <a:ext cx="9750670"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B396119-4937-4A4C-8952-75264BA1EF69}"/>
              </a:ext>
            </a:extLst>
          </p:cNvPr>
          <p:cNvGrpSpPr/>
          <p:nvPr/>
        </p:nvGrpSpPr>
        <p:grpSpPr>
          <a:xfrm>
            <a:off x="782947" y="374468"/>
            <a:ext cx="10488694" cy="640080"/>
            <a:chOff x="782947" y="566928"/>
            <a:chExt cx="10488694" cy="640080"/>
          </a:xfrm>
        </p:grpSpPr>
        <p:grpSp>
          <p:nvGrpSpPr>
            <p:cNvPr id="9" name="Group 8">
              <a:extLst>
                <a:ext uri="{FF2B5EF4-FFF2-40B4-BE49-F238E27FC236}">
                  <a16:creationId xmlns:a16="http://schemas.microsoft.com/office/drawing/2014/main" id="{CB5EBFF9-D9C7-41BB-BE8E-2F44AC53BA36}"/>
                </a:ext>
              </a:extLst>
            </p:cNvPr>
            <p:cNvGrpSpPr/>
            <p:nvPr/>
          </p:nvGrpSpPr>
          <p:grpSpPr>
            <a:xfrm>
              <a:off x="1006142" y="566928"/>
              <a:ext cx="10042305" cy="640080"/>
              <a:chOff x="1006142" y="566928"/>
              <a:chExt cx="10042305" cy="640080"/>
            </a:xfrm>
          </p:grpSpPr>
          <p:sp>
            <p:nvSpPr>
              <p:cNvPr id="5" name="Rectangle 3">
                <a:extLst>
                  <a:ext uri="{FF2B5EF4-FFF2-40B4-BE49-F238E27FC236}">
                    <a16:creationId xmlns:a16="http://schemas.microsoft.com/office/drawing/2014/main" id="{2D95E79B-E2E4-41D2-A6FD-355F479F4CAD}"/>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2C6FB5E-C3E2-44C0-82F0-ADF8AD14317F}"/>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C5C238B1-7798-4BCF-BBA5-155A0302CEDA}"/>
                </a:ext>
              </a:extLst>
            </p:cNvPr>
            <p:cNvGrpSpPr/>
            <p:nvPr/>
          </p:nvGrpSpPr>
          <p:grpSpPr>
            <a:xfrm>
              <a:off x="782947" y="692112"/>
              <a:ext cx="10488694" cy="389711"/>
              <a:chOff x="1243831" y="2788919"/>
              <a:chExt cx="9644593" cy="698138"/>
            </a:xfrm>
          </p:grpSpPr>
          <p:sp>
            <p:nvSpPr>
              <p:cNvPr id="6" name="Rectangle 3">
                <a:extLst>
                  <a:ext uri="{FF2B5EF4-FFF2-40B4-BE49-F238E27FC236}">
                    <a16:creationId xmlns:a16="http://schemas.microsoft.com/office/drawing/2014/main" id="{0F9D6FB4-87A1-40B9-8E92-A95BB58BE1E4}"/>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3762BD78-ECEB-468D-B7F5-C6630875FF4C}"/>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0B4B0171-EB78-4296-A119-E3650E78BAAD}"/>
              </a:ext>
            </a:extLst>
          </p:cNvPr>
          <p:cNvGrpSpPr/>
          <p:nvPr/>
        </p:nvGrpSpPr>
        <p:grpSpPr>
          <a:xfrm>
            <a:off x="806519" y="1044441"/>
            <a:ext cx="10488694" cy="640080"/>
            <a:chOff x="782947" y="566928"/>
            <a:chExt cx="10488694" cy="640080"/>
          </a:xfrm>
        </p:grpSpPr>
        <p:grpSp>
          <p:nvGrpSpPr>
            <p:cNvPr id="12" name="Group 11">
              <a:extLst>
                <a:ext uri="{FF2B5EF4-FFF2-40B4-BE49-F238E27FC236}">
                  <a16:creationId xmlns:a16="http://schemas.microsoft.com/office/drawing/2014/main" id="{468B24E6-B69F-4722-8442-26DDAF2F8132}"/>
                </a:ext>
              </a:extLst>
            </p:cNvPr>
            <p:cNvGrpSpPr/>
            <p:nvPr/>
          </p:nvGrpSpPr>
          <p:grpSpPr>
            <a:xfrm>
              <a:off x="1006142" y="566928"/>
              <a:ext cx="10042305" cy="640080"/>
              <a:chOff x="1006142" y="566928"/>
              <a:chExt cx="10042305" cy="640080"/>
            </a:xfrm>
          </p:grpSpPr>
          <p:sp>
            <p:nvSpPr>
              <p:cNvPr id="16" name="Rectangle 3">
                <a:extLst>
                  <a:ext uri="{FF2B5EF4-FFF2-40B4-BE49-F238E27FC236}">
                    <a16:creationId xmlns:a16="http://schemas.microsoft.com/office/drawing/2014/main" id="{318FABE8-E03A-4DE5-9C55-88561AB0568F}"/>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
                <a:extLst>
                  <a:ext uri="{FF2B5EF4-FFF2-40B4-BE49-F238E27FC236}">
                    <a16:creationId xmlns:a16="http://schemas.microsoft.com/office/drawing/2014/main" id="{5EA3FEEA-E0EB-4ABD-AA9B-E8C24B51A095}"/>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A535349-71DC-4AA0-94F2-F5AD9DA535AF}"/>
                </a:ext>
              </a:extLst>
            </p:cNvPr>
            <p:cNvGrpSpPr/>
            <p:nvPr/>
          </p:nvGrpSpPr>
          <p:grpSpPr>
            <a:xfrm>
              <a:off x="782947" y="692112"/>
              <a:ext cx="10488694" cy="389711"/>
              <a:chOff x="1243831" y="2788919"/>
              <a:chExt cx="9644593" cy="698138"/>
            </a:xfrm>
          </p:grpSpPr>
          <p:sp>
            <p:nvSpPr>
              <p:cNvPr id="14" name="Rectangle 3">
                <a:extLst>
                  <a:ext uri="{FF2B5EF4-FFF2-40B4-BE49-F238E27FC236}">
                    <a16:creationId xmlns:a16="http://schemas.microsoft.com/office/drawing/2014/main" id="{CF112628-176D-4B3F-B875-047C2F52CBD4}"/>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a:extLst>
                  <a:ext uri="{FF2B5EF4-FFF2-40B4-BE49-F238E27FC236}">
                    <a16:creationId xmlns:a16="http://schemas.microsoft.com/office/drawing/2014/main" id="{7E2F8F45-6C86-4614-B328-0D3AE50B2EEB}"/>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TextBox 20">
            <a:extLst>
              <a:ext uri="{FF2B5EF4-FFF2-40B4-BE49-F238E27FC236}">
                <a16:creationId xmlns:a16="http://schemas.microsoft.com/office/drawing/2014/main" id="{ADB5D1CF-0A03-49A4-8FED-AD89B4A8A671}"/>
              </a:ext>
            </a:extLst>
          </p:cNvPr>
          <p:cNvSpPr txBox="1"/>
          <p:nvPr/>
        </p:nvSpPr>
        <p:spPr>
          <a:xfrm>
            <a:off x="1349829" y="1014548"/>
            <a:ext cx="9318171" cy="3970318"/>
          </a:xfrm>
          <a:prstGeom prst="rect">
            <a:avLst/>
          </a:prstGeom>
          <a:noFill/>
        </p:spPr>
        <p:txBody>
          <a:bodyPr wrap="square" rtlCol="0">
            <a:spAutoFit/>
          </a:bodyPr>
          <a:lstStyle/>
          <a:p>
            <a:r>
              <a:rPr lang="en-US" sz="2800" dirty="0">
                <a:latin typeface="Lucida Calligraphy" panose="03010101010101010101" pitchFamily="66" charset="0"/>
              </a:rPr>
              <a:t>Revelation 14:1–2 (AV)</a:t>
            </a:r>
          </a:p>
          <a:p>
            <a:r>
              <a:rPr lang="en-US" sz="2800" dirty="0">
                <a:latin typeface="Lucida Calligraphy" panose="03010101010101010101" pitchFamily="66" charset="0"/>
              </a:rPr>
              <a:t>1 And I looked, and, lo, a Lamb stood on the mount Sion, and with him an hundred forty and four thousand, having his Father’s name written in their foreheads. </a:t>
            </a:r>
          </a:p>
          <a:p>
            <a:r>
              <a:rPr lang="en-US" sz="2800" dirty="0">
                <a:latin typeface="Lucida Calligraphy" panose="03010101010101010101" pitchFamily="66" charset="0"/>
              </a:rPr>
              <a:t>2 And I heard a voice from heaven, as the voice of many waters, and as the voice of a great thunder: and I heard the voice of harpers harping with their harps:</a:t>
            </a:r>
          </a:p>
        </p:txBody>
      </p:sp>
      <p:sp>
        <p:nvSpPr>
          <p:cNvPr id="22" name="Oval 21">
            <a:extLst>
              <a:ext uri="{FF2B5EF4-FFF2-40B4-BE49-F238E27FC236}">
                <a16:creationId xmlns:a16="http://schemas.microsoft.com/office/drawing/2014/main" id="{68E1068F-F68F-4296-8A2E-E06E9ECD2314}"/>
              </a:ext>
            </a:extLst>
          </p:cNvPr>
          <p:cNvSpPr/>
          <p:nvPr/>
        </p:nvSpPr>
        <p:spPr>
          <a:xfrm>
            <a:off x="11200811"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E5E1097-1334-49CA-96AE-2C63D8D37042}"/>
              </a:ext>
            </a:extLst>
          </p:cNvPr>
          <p:cNvSpPr/>
          <p:nvPr/>
        </p:nvSpPr>
        <p:spPr>
          <a:xfrm>
            <a:off x="351463"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09344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30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3000"/>
                                        <p:tgtEl>
                                          <p:spTgt spid="21"/>
                                        </p:tgtEl>
                                      </p:cBhvr>
                                    </p:animEffect>
                                  </p:childTnLst>
                                </p:cTn>
                              </p:par>
                              <p:par>
                                <p:cTn id="11" presetID="42" presetClass="path" presetSubtype="0" accel="50000" decel="50000" fill="hold" nodeType="withEffect">
                                  <p:stCondLst>
                                    <p:cond delay="0"/>
                                  </p:stCondLst>
                                  <p:childTnLst>
                                    <p:animMotion origin="layout" path="M -3.95833E-6 -2.59259E-6 L -3.95833E-6 0.67894 " pathEditMode="relative" rAng="0" ptsTypes="AA">
                                      <p:cBhvr>
                                        <p:cTn id="12" dur="3000" fill="hold"/>
                                        <p:tgtEl>
                                          <p:spTgt spid="11"/>
                                        </p:tgtEl>
                                        <p:attrNameLst>
                                          <p:attrName>ppt_x</p:attrName>
                                          <p:attrName>ppt_y</p:attrName>
                                        </p:attrNameLst>
                                      </p:cBhvr>
                                      <p:rCtr x="0" y="3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6">
                <a:lumMod val="40000"/>
                <a:lumOff val="6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A6D6E9-EF9B-4DB3-82C1-22F4ABCA6324}"/>
              </a:ext>
            </a:extLst>
          </p:cNvPr>
          <p:cNvPicPr>
            <a:picLocks noChangeAspect="1"/>
          </p:cNvPicPr>
          <p:nvPr/>
        </p:nvPicPr>
        <p:blipFill>
          <a:blip r:embed="rId3"/>
          <a:stretch>
            <a:fillRect/>
          </a:stretch>
        </p:blipFill>
        <p:spPr>
          <a:xfrm>
            <a:off x="1523999" y="0"/>
            <a:ext cx="9171709" cy="6878782"/>
          </a:xfrm>
          <a:prstGeom prst="rect">
            <a:avLst/>
          </a:prstGeom>
        </p:spPr>
      </p:pic>
    </p:spTree>
    <p:extLst>
      <p:ext uri="{BB962C8B-B14F-4D97-AF65-F5344CB8AC3E}">
        <p14:creationId xmlns:p14="http://schemas.microsoft.com/office/powerpoint/2010/main" val="1524972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DCF8B-FE36-4BEA-B81C-B36CCC064589}"/>
              </a:ext>
            </a:extLst>
          </p:cNvPr>
          <p:cNvSpPr>
            <a:spLocks noGrp="1"/>
          </p:cNvSpPr>
          <p:nvPr>
            <p:ph type="title"/>
          </p:nvPr>
        </p:nvSpPr>
        <p:spPr/>
        <p:txBody>
          <a:bodyPr/>
          <a:lstStyle/>
          <a:p>
            <a:r>
              <a:rPr lang="en-US" dirty="0"/>
              <a:t>They Are an Exalted Company (14:1)</a:t>
            </a:r>
          </a:p>
        </p:txBody>
      </p:sp>
      <p:sp>
        <p:nvSpPr>
          <p:cNvPr id="3" name="Content Placeholder 2">
            <a:extLst>
              <a:ext uri="{FF2B5EF4-FFF2-40B4-BE49-F238E27FC236}">
                <a16:creationId xmlns:a16="http://schemas.microsoft.com/office/drawing/2014/main" id="{174DC989-4B51-43A0-A6D9-1DA54AF2CEFB}"/>
              </a:ext>
            </a:extLst>
          </p:cNvPr>
          <p:cNvSpPr>
            <a:spLocks noGrp="1"/>
          </p:cNvSpPr>
          <p:nvPr>
            <p:ph idx="1"/>
          </p:nvPr>
        </p:nvSpPr>
        <p:spPr/>
        <p:txBody>
          <a:bodyPr>
            <a:normAutofit fontScale="92500" lnSpcReduction="10000"/>
          </a:bodyPr>
          <a:lstStyle/>
          <a:p>
            <a:r>
              <a:rPr lang="en-US" dirty="0"/>
              <a:t>This is evident from what John says, And I looked, and lo, a Lamb stood on the mount Sion, and with him a hundred forty and four thousand, having his Father’s name written in their foreheads. Not one of the number is missing. </a:t>
            </a:r>
          </a:p>
          <a:p>
            <a:r>
              <a:rPr lang="en-US" dirty="0"/>
              <a:t>There were a 144,000 before the Tribulation began; all are safe now in heaven. The heavenly Zion is evidently in view, because the Lord has not yet descended to earth. Also, events in the immediate context seem clearly connected with the activity of heaven. </a:t>
            </a:r>
          </a:p>
          <a:p>
            <a:r>
              <a:rPr lang="en-US" dirty="0"/>
              <a:t>We are not told how or when these Jewish believers were caught up to heaven. But there they are, the firstfruits of the Tribulation harvest (</a:t>
            </a:r>
            <a:r>
              <a:rPr lang="en-US" dirty="0">
                <a:solidFill>
                  <a:srgbClr val="FFC000"/>
                </a:solidFill>
              </a:rPr>
              <a:t>14:5</a:t>
            </a:r>
            <a:r>
              <a:rPr lang="en-US" dirty="0"/>
              <a:t>). standing now in the very location described by John in chapters 4 and 5; standing before God, before the living creatures, and before the twenty-four elders.</a:t>
            </a:r>
          </a:p>
          <a:p>
            <a:endParaRPr lang="en-US" dirty="0"/>
          </a:p>
        </p:txBody>
      </p:sp>
    </p:spTree>
    <p:extLst>
      <p:ext uri="{BB962C8B-B14F-4D97-AF65-F5344CB8AC3E}">
        <p14:creationId xmlns:p14="http://schemas.microsoft.com/office/powerpoint/2010/main" val="128285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C0D9-225E-4114-961A-0AE51696A018}"/>
              </a:ext>
            </a:extLst>
          </p:cNvPr>
          <p:cNvSpPr>
            <a:spLocks noGrp="1"/>
          </p:cNvSpPr>
          <p:nvPr>
            <p:ph type="title"/>
          </p:nvPr>
        </p:nvSpPr>
        <p:spPr/>
        <p:txBody>
          <a:bodyPr/>
          <a:lstStyle/>
          <a:p>
            <a:r>
              <a:rPr lang="en-US" dirty="0"/>
              <a:t>They Are an Exultant Company (14:2–3a)</a:t>
            </a:r>
          </a:p>
        </p:txBody>
      </p:sp>
      <p:sp>
        <p:nvSpPr>
          <p:cNvPr id="3" name="Content Placeholder 2">
            <a:extLst>
              <a:ext uri="{FF2B5EF4-FFF2-40B4-BE49-F238E27FC236}">
                <a16:creationId xmlns:a16="http://schemas.microsoft.com/office/drawing/2014/main" id="{6525DEE0-C4A8-4DAA-9B5A-51BBEC7CD65C}"/>
              </a:ext>
            </a:extLst>
          </p:cNvPr>
          <p:cNvSpPr>
            <a:spLocks noGrp="1"/>
          </p:cNvSpPr>
          <p:nvPr>
            <p:ph idx="1"/>
          </p:nvPr>
        </p:nvSpPr>
        <p:spPr/>
        <p:txBody>
          <a:bodyPr>
            <a:normAutofit/>
          </a:bodyPr>
          <a:lstStyle/>
          <a:p>
            <a:r>
              <a:rPr lang="en-US" dirty="0"/>
              <a:t>John tells us what this exalted company is doing in heaven. </a:t>
            </a:r>
          </a:p>
          <a:p>
            <a:r>
              <a:rPr lang="en-US" dirty="0"/>
              <a:t>And I heard a voice from heaven as the voice of many waters, and as the voice of a great thunder: and I heard the voice of harpers harping with their harps: and they sung as it were a new song before the throne, and before the four beasts, and the elders. </a:t>
            </a:r>
          </a:p>
          <a:p>
            <a:r>
              <a:rPr lang="en-US" dirty="0"/>
              <a:t>The book of Revelation, so full of sorrow, strife, and tears, is also a book filled with song! Bring the Lamb into the picture, and immediately there is song! </a:t>
            </a:r>
          </a:p>
          <a:p>
            <a:r>
              <a:rPr lang="en-US" dirty="0"/>
              <a:t>The Lord has an amazing ability to make His people happy. One of the wonders of the God of the Bible is that He is a happy God! </a:t>
            </a:r>
          </a:p>
        </p:txBody>
      </p:sp>
    </p:spTree>
    <p:extLst>
      <p:ext uri="{BB962C8B-B14F-4D97-AF65-F5344CB8AC3E}">
        <p14:creationId xmlns:p14="http://schemas.microsoft.com/office/powerpoint/2010/main" val="164070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C0D9-225E-4114-961A-0AE51696A018}"/>
              </a:ext>
            </a:extLst>
          </p:cNvPr>
          <p:cNvSpPr>
            <a:spLocks noGrp="1"/>
          </p:cNvSpPr>
          <p:nvPr>
            <p:ph type="title"/>
          </p:nvPr>
        </p:nvSpPr>
        <p:spPr/>
        <p:txBody>
          <a:bodyPr/>
          <a:lstStyle/>
          <a:p>
            <a:r>
              <a:rPr lang="en-US" dirty="0"/>
              <a:t>They Are an Exultant Company (14:2–3a)</a:t>
            </a:r>
          </a:p>
        </p:txBody>
      </p:sp>
      <p:sp>
        <p:nvSpPr>
          <p:cNvPr id="3" name="Content Placeholder 2">
            <a:extLst>
              <a:ext uri="{FF2B5EF4-FFF2-40B4-BE49-F238E27FC236}">
                <a16:creationId xmlns:a16="http://schemas.microsoft.com/office/drawing/2014/main" id="{6525DEE0-C4A8-4DAA-9B5A-51BBEC7CD65C}"/>
              </a:ext>
            </a:extLst>
          </p:cNvPr>
          <p:cNvSpPr>
            <a:spLocks noGrp="1"/>
          </p:cNvSpPr>
          <p:nvPr>
            <p:ph idx="1"/>
          </p:nvPr>
        </p:nvSpPr>
        <p:spPr/>
        <p:txBody>
          <a:bodyPr>
            <a:normAutofit fontScale="92500" lnSpcReduction="20000"/>
          </a:bodyPr>
          <a:lstStyle/>
          <a:p>
            <a:r>
              <a:rPr lang="en-US" dirty="0"/>
              <a:t>The gods of the pagans are fierce, wicked, and cruel, delighting in the tears and tremblings of men and feasting on human fear. </a:t>
            </a:r>
          </a:p>
          <a:p>
            <a:r>
              <a:rPr lang="en-US" dirty="0"/>
              <a:t>But our God is a happy God. </a:t>
            </a:r>
          </a:p>
          <a:p>
            <a:pPr lvl="1"/>
            <a:r>
              <a:rPr lang="en-US" dirty="0"/>
              <a:t>He picks us up from the horrible pit. </a:t>
            </a:r>
          </a:p>
          <a:p>
            <a:pPr lvl="1"/>
            <a:r>
              <a:rPr lang="en-US" dirty="0"/>
              <a:t>He plants our feet upon the rock.</a:t>
            </a:r>
          </a:p>
          <a:p>
            <a:pPr lvl="1"/>
            <a:r>
              <a:rPr lang="en-US" dirty="0"/>
              <a:t>He puts a new song into our mouth. </a:t>
            </a:r>
          </a:p>
          <a:p>
            <a:r>
              <a:rPr lang="en-US" dirty="0"/>
              <a:t>One of the greatest lessons we can learn in life is simply that there can be no real happiness apart from true holiness. </a:t>
            </a:r>
          </a:p>
          <a:p>
            <a:r>
              <a:rPr lang="en-US" dirty="0"/>
              <a:t>God is altogether holy; therefore He is altogether happy. </a:t>
            </a:r>
          </a:p>
          <a:p>
            <a:r>
              <a:rPr lang="en-US" dirty="0"/>
              <a:t>When we are filled with the Spirit, we sing! (</a:t>
            </a:r>
            <a:r>
              <a:rPr lang="en-US" dirty="0">
                <a:solidFill>
                  <a:srgbClr val="FFC000"/>
                </a:solidFill>
              </a:rPr>
              <a:t>Ps. 40:2–3; Eph. 5:18–19</a:t>
            </a:r>
            <a:r>
              <a:rPr lang="en-US" dirty="0"/>
              <a:t>). This exalted company of God’s people is also an exultant company. They fill the courts of heaven with their song until the very hills thunder back the sound.</a:t>
            </a:r>
          </a:p>
        </p:txBody>
      </p:sp>
    </p:spTree>
    <p:extLst>
      <p:ext uri="{BB962C8B-B14F-4D97-AF65-F5344CB8AC3E}">
        <p14:creationId xmlns:p14="http://schemas.microsoft.com/office/powerpoint/2010/main" val="3233160298"/>
      </p:ext>
    </p:extLst>
  </p:cSld>
  <p:clrMapOvr>
    <a:masterClrMapping/>
  </p:clrMapOvr>
</p:sld>
</file>

<file path=ppt/theme/theme1.xml><?xml version="1.0" encoding="utf-8"?>
<a:theme xmlns:a="http://schemas.openxmlformats.org/drawingml/2006/main" name="1_Black Theme with custom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ck Theme with custom slides" id="{5E687656-73FB-4B9B-9076-8B4BA9BA225F}" vid="{B50CD072-23E4-4847-BD21-FA8A1F69443B}"/>
    </a:ext>
  </a:extLst>
</a:theme>
</file>

<file path=ppt/theme/theme2.xml><?xml version="1.0" encoding="utf-8"?>
<a:theme xmlns:a="http://schemas.openxmlformats.org/drawingml/2006/main" name="Black Theme with custom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ck Theme with custom slides" id="{45E3F269-FD90-4897-B9F6-A5FC64718A23}" vid="{AF40692E-FDC8-4180-8F1F-6D7B07CD47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BF4D8FC-BCEA-4A59-81F8-15968A174390}">
  <we:reference id="wa104380605" version="1.0.0.0" store="en-US" storeType="OMEX"/>
  <we:alternateReferences>
    <we:reference id="WA104380605"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Theme 2 with custom slides</Template>
  <TotalTime>53318</TotalTime>
  <Words>4417</Words>
  <Application>Microsoft Office PowerPoint</Application>
  <PresentationFormat>Widescreen</PresentationFormat>
  <Paragraphs>264</Paragraphs>
  <Slides>37</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Arial Rounded MT Bold</vt:lpstr>
      <vt:lpstr>Calibri</vt:lpstr>
      <vt:lpstr>Lucida Calligraphy</vt:lpstr>
      <vt:lpstr>Lucida Handwriting</vt:lpstr>
      <vt:lpstr>PT Sans</vt:lpstr>
      <vt:lpstr>Times New Roman</vt:lpstr>
      <vt:lpstr>Verdana</vt:lpstr>
      <vt:lpstr>1_Black Theme with custom slides</vt:lpstr>
      <vt:lpstr>Black Theme with custom slides</vt:lpstr>
      <vt:lpstr>Revelation 14, The Lamb and The 144,00</vt:lpstr>
      <vt:lpstr>Outline for Revelation</vt:lpstr>
      <vt:lpstr>PowerPoint Presentation</vt:lpstr>
      <vt:lpstr>Parenthetical Chapters</vt:lpstr>
      <vt:lpstr>PowerPoint Presentation</vt:lpstr>
      <vt:lpstr>PowerPoint Presentation</vt:lpstr>
      <vt:lpstr>They Are an Exalted Company (14:1)</vt:lpstr>
      <vt:lpstr>They Are an Exultant Company (14:2–3a)</vt:lpstr>
      <vt:lpstr>They Are an Exultant Company (14:2–3a)</vt:lpstr>
      <vt:lpstr>PowerPoint Presentation</vt:lpstr>
      <vt:lpstr>PowerPoint Presentation</vt:lpstr>
      <vt:lpstr>They Are an Exclusive Company (14:3b)</vt:lpstr>
      <vt:lpstr>They Are an Exclusive Company (14:3b)</vt:lpstr>
      <vt:lpstr>They Are an Exclusive Company (14:3b)</vt:lpstr>
      <vt:lpstr>PowerPoint Presentation</vt:lpstr>
      <vt:lpstr>They Are an Exemplary Company (14:4–5)</vt:lpstr>
      <vt:lpstr>They Are an Exemplary Company (14:4–5)</vt:lpstr>
      <vt:lpstr>They Are an Exemplary Company (14:4–5)</vt:lpstr>
      <vt:lpstr>They Are an Exemplary Company (14:4–5)</vt:lpstr>
      <vt:lpstr>They Are an Exemplary Company (14:4–5)</vt:lpstr>
      <vt:lpstr>Dispensations</vt:lpstr>
      <vt:lpstr>PowerPoint Presentation</vt:lpstr>
      <vt:lpstr>Things Are Shaping Up Fast How God Wants Us To Live</vt:lpstr>
      <vt:lpstr>Life in New Testament World</vt:lpstr>
      <vt:lpstr>Life Today</vt:lpstr>
      <vt:lpstr>Living for Jesus at the End of The Age Paul’s Life our Example</vt:lpstr>
      <vt:lpstr>Living for Jesus at the End of The Age Paul’s Life our Example</vt:lpstr>
      <vt:lpstr>Living for Jesus at the End of The Age Paul’s Life our Example</vt:lpstr>
      <vt:lpstr>Living for Jesus at the End of The Age Paul’s Life our Example</vt:lpstr>
      <vt:lpstr>Paul Was</vt:lpstr>
      <vt:lpstr>PowerPoint Presentation</vt:lpstr>
      <vt:lpstr>PowerPoint Presentation</vt:lpstr>
      <vt:lpstr>PowerPoint Presentation</vt:lpstr>
      <vt:lpstr>PowerPoint Presentation</vt:lpstr>
      <vt:lpstr>The Doctrine of Endless Punishment</vt:lpstr>
      <vt:lpstr>Repentance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Martars</dc:title>
  <dc:creator>Bob Rogers</dc:creator>
  <cp:lastModifiedBy>Bob Rogers</cp:lastModifiedBy>
  <cp:revision>1140</cp:revision>
  <dcterms:created xsi:type="dcterms:W3CDTF">2020-08-03T16:24:19Z</dcterms:created>
  <dcterms:modified xsi:type="dcterms:W3CDTF">2020-11-22T01:14:10Z</dcterms:modified>
</cp:coreProperties>
</file>