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353" r:id="rId3"/>
    <p:sldId id="359" r:id="rId4"/>
    <p:sldId id="363" r:id="rId5"/>
    <p:sldId id="364" r:id="rId6"/>
    <p:sldId id="360" r:id="rId7"/>
    <p:sldId id="351" r:id="rId8"/>
    <p:sldId id="257" r:id="rId9"/>
    <p:sldId id="258" r:id="rId10"/>
    <p:sldId id="259" r:id="rId11"/>
    <p:sldId id="261" r:id="rId12"/>
    <p:sldId id="352" r:id="rId13"/>
    <p:sldId id="262" r:id="rId14"/>
    <p:sldId id="263" r:id="rId15"/>
    <p:sldId id="311" r:id="rId16"/>
    <p:sldId id="265" r:id="rId17"/>
    <p:sldId id="312" r:id="rId18"/>
    <p:sldId id="366" r:id="rId19"/>
    <p:sldId id="319" r:id="rId20"/>
    <p:sldId id="320" r:id="rId21"/>
    <p:sldId id="324" r:id="rId22"/>
    <p:sldId id="325" r:id="rId23"/>
    <p:sldId id="326" r:id="rId24"/>
    <p:sldId id="345" r:id="rId25"/>
    <p:sldId id="346" r:id="rId26"/>
    <p:sldId id="305" r:id="rId27"/>
    <p:sldId id="306" r:id="rId28"/>
    <p:sldId id="307" r:id="rId29"/>
    <p:sldId id="308" r:id="rId30"/>
    <p:sldId id="271" r:id="rId31"/>
    <p:sldId id="274" r:id="rId32"/>
    <p:sldId id="272" r:id="rId33"/>
    <p:sldId id="273" r:id="rId34"/>
    <p:sldId id="275" r:id="rId35"/>
    <p:sldId id="267" r:id="rId36"/>
    <p:sldId id="309" r:id="rId37"/>
    <p:sldId id="310" r:id="rId38"/>
    <p:sldId id="314" r:id="rId39"/>
    <p:sldId id="354" r:id="rId40"/>
    <p:sldId id="355" r:id="rId41"/>
    <p:sldId id="356" r:id="rId42"/>
    <p:sldId id="357" r:id="rId43"/>
    <p:sldId id="315" r:id="rId44"/>
    <p:sldId id="316" r:id="rId45"/>
    <p:sldId id="317" r:id="rId46"/>
    <p:sldId id="341" r:id="rId47"/>
    <p:sldId id="344" r:id="rId48"/>
    <p:sldId id="322" r:id="rId49"/>
    <p:sldId id="338" r:id="rId50"/>
    <p:sldId id="339" r:id="rId51"/>
    <p:sldId id="340" r:id="rId52"/>
    <p:sldId id="268" r:id="rId53"/>
    <p:sldId id="269" r:id="rId54"/>
    <p:sldId id="321" r:id="rId55"/>
    <p:sldId id="313" r:id="rId56"/>
    <p:sldId id="277" r:id="rId57"/>
    <p:sldId id="278" r:id="rId58"/>
    <p:sldId id="279" r:id="rId59"/>
    <p:sldId id="280" r:id="rId60"/>
    <p:sldId id="349" r:id="rId61"/>
    <p:sldId id="281" r:id="rId62"/>
    <p:sldId id="282" r:id="rId63"/>
    <p:sldId id="283" r:id="rId64"/>
    <p:sldId id="284" r:id="rId65"/>
    <p:sldId id="285" r:id="rId66"/>
    <p:sldId id="327" r:id="rId67"/>
    <p:sldId id="286" r:id="rId68"/>
    <p:sldId id="288" r:id="rId69"/>
    <p:sldId id="290" r:id="rId70"/>
    <p:sldId id="294" r:id="rId71"/>
    <p:sldId id="328" r:id="rId72"/>
    <p:sldId id="358" r:id="rId73"/>
    <p:sldId id="300" r:id="rId74"/>
    <p:sldId id="301" r:id="rId75"/>
    <p:sldId id="302" r:id="rId76"/>
    <p:sldId id="276" r:id="rId77"/>
    <p:sldId id="329" r:id="rId78"/>
    <p:sldId id="304" r:id="rId79"/>
    <p:sldId id="330" r:id="rId80"/>
    <p:sldId id="333" r:id="rId81"/>
    <p:sldId id="361" r:id="rId82"/>
    <p:sldId id="362" r:id="rId83"/>
    <p:sldId id="332" r:id="rId84"/>
    <p:sldId id="335" r:id="rId85"/>
    <p:sldId id="334" r:id="rId86"/>
    <p:sldId id="337" r:id="rId87"/>
    <p:sldId id="342" r:id="rId88"/>
    <p:sldId id="336" r:id="rId89"/>
    <p:sldId id="365"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7B424-6AF3-45B7-AB30-FA943E11C9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B9099F-A46F-4B43-BE35-846172F9698E}">
      <dgm:prSet/>
      <dgm:spPr/>
      <dgm:t>
        <a:bodyPr/>
        <a:lstStyle/>
        <a:p>
          <a:r>
            <a:rPr lang="en-US" b="0" i="0"/>
            <a:t>John 3:16 KJV(16)  For God so loved the world, that he gave his only begotten Son, that whosoever believeth in him should not perish, but have everlasting life.</a:t>
          </a:r>
          <a:endParaRPr lang="en-US"/>
        </a:p>
      </dgm:t>
    </dgm:pt>
    <dgm:pt modelId="{0ED3D83D-E730-468C-9029-C03AB8A7248F}" type="parTrans" cxnId="{C39386BB-9BC4-485A-AC67-6AA417525AF3}">
      <dgm:prSet/>
      <dgm:spPr/>
      <dgm:t>
        <a:bodyPr/>
        <a:lstStyle/>
        <a:p>
          <a:endParaRPr lang="en-US"/>
        </a:p>
      </dgm:t>
    </dgm:pt>
    <dgm:pt modelId="{76B24B1F-D212-41A9-BB59-32F58C502DBD}" type="sibTrans" cxnId="{C39386BB-9BC4-485A-AC67-6AA417525AF3}">
      <dgm:prSet/>
      <dgm:spPr/>
      <dgm:t>
        <a:bodyPr/>
        <a:lstStyle/>
        <a:p>
          <a:endParaRPr lang="en-US"/>
        </a:p>
      </dgm:t>
    </dgm:pt>
    <dgm:pt modelId="{6E54A27D-E9FB-47C8-ACA5-E7427EFA6998}">
      <dgm:prSet/>
      <dgm:spPr/>
      <dgm:t>
        <a:bodyPr/>
        <a:lstStyle/>
        <a:p>
          <a:r>
            <a:rPr lang="en-US" b="0" i="0" dirty="0"/>
            <a:t>John 3:36 KJV(36)  He that believeth on the Son hath everlasting life: and he that believeth not the Son shall not see life; but the wrath of God abideth on him.</a:t>
          </a:r>
          <a:endParaRPr lang="en-US" dirty="0"/>
        </a:p>
      </dgm:t>
    </dgm:pt>
    <dgm:pt modelId="{FD746260-B082-43F9-9F57-2179EDFAC516}" type="parTrans" cxnId="{72324D2C-64C9-4380-9C61-B44760C0DE85}">
      <dgm:prSet/>
      <dgm:spPr/>
      <dgm:t>
        <a:bodyPr/>
        <a:lstStyle/>
        <a:p>
          <a:endParaRPr lang="en-US"/>
        </a:p>
      </dgm:t>
    </dgm:pt>
    <dgm:pt modelId="{9BAA1B2C-B1B5-4509-9B7C-695AAD4F1CC3}" type="sibTrans" cxnId="{72324D2C-64C9-4380-9C61-B44760C0DE85}">
      <dgm:prSet/>
      <dgm:spPr/>
      <dgm:t>
        <a:bodyPr/>
        <a:lstStyle/>
        <a:p>
          <a:endParaRPr lang="en-US"/>
        </a:p>
      </dgm:t>
    </dgm:pt>
    <dgm:pt modelId="{197758F4-18D8-4E06-8525-5F4831FD73F0}">
      <dgm:prSet/>
      <dgm:spPr/>
      <dgm:t>
        <a:bodyPr/>
        <a:lstStyle/>
        <a:p>
          <a:r>
            <a:rPr lang="en-US" b="0" i="0" dirty="0"/>
            <a:t>John 5:24 KJV(24)  Verily, verily, I say unto you, He that heareth my word, and believeth on him that sent me, hath everlasting life, and shall not come into condemnation; but is passed from death unto life.</a:t>
          </a:r>
          <a:endParaRPr lang="en-US" dirty="0"/>
        </a:p>
      </dgm:t>
    </dgm:pt>
    <dgm:pt modelId="{2CAFB95D-2C57-42A6-83CB-95E0BBCF0D5B}" type="parTrans" cxnId="{6DC25CEE-CA03-46A7-9F98-4CC896EC0BC8}">
      <dgm:prSet/>
      <dgm:spPr/>
      <dgm:t>
        <a:bodyPr/>
        <a:lstStyle/>
        <a:p>
          <a:endParaRPr lang="en-US"/>
        </a:p>
      </dgm:t>
    </dgm:pt>
    <dgm:pt modelId="{869F8819-D83B-48B5-884E-914DEDCB09AC}" type="sibTrans" cxnId="{6DC25CEE-CA03-46A7-9F98-4CC896EC0BC8}">
      <dgm:prSet/>
      <dgm:spPr/>
      <dgm:t>
        <a:bodyPr/>
        <a:lstStyle/>
        <a:p>
          <a:endParaRPr lang="en-US"/>
        </a:p>
      </dgm:t>
    </dgm:pt>
    <dgm:pt modelId="{F1B2F30B-C61F-416A-959A-7B0E49C31920}" type="pres">
      <dgm:prSet presAssocID="{0577B424-6AF3-45B7-AB30-FA943E11C96A}" presName="linear" presStyleCnt="0">
        <dgm:presLayoutVars>
          <dgm:animLvl val="lvl"/>
          <dgm:resizeHandles val="exact"/>
        </dgm:presLayoutVars>
      </dgm:prSet>
      <dgm:spPr/>
    </dgm:pt>
    <dgm:pt modelId="{7954D067-CDE5-407E-ABD7-FA649672739D}" type="pres">
      <dgm:prSet presAssocID="{7DB9099F-A46F-4B43-BE35-846172F9698E}" presName="parentText" presStyleLbl="node1" presStyleIdx="0" presStyleCnt="3">
        <dgm:presLayoutVars>
          <dgm:chMax val="0"/>
          <dgm:bulletEnabled val="1"/>
        </dgm:presLayoutVars>
      </dgm:prSet>
      <dgm:spPr/>
    </dgm:pt>
    <dgm:pt modelId="{E6050648-271D-4204-A0C1-22E6F3AA76A9}" type="pres">
      <dgm:prSet presAssocID="{76B24B1F-D212-41A9-BB59-32F58C502DBD}" presName="spacer" presStyleCnt="0"/>
      <dgm:spPr/>
    </dgm:pt>
    <dgm:pt modelId="{B228124C-34B1-4AE2-BC3D-FC69B15D5ED0}" type="pres">
      <dgm:prSet presAssocID="{6E54A27D-E9FB-47C8-ACA5-E7427EFA6998}" presName="parentText" presStyleLbl="node1" presStyleIdx="1" presStyleCnt="3">
        <dgm:presLayoutVars>
          <dgm:chMax val="0"/>
          <dgm:bulletEnabled val="1"/>
        </dgm:presLayoutVars>
      </dgm:prSet>
      <dgm:spPr/>
    </dgm:pt>
    <dgm:pt modelId="{A3EE722D-BD68-429E-BBC3-0AFEF3F87027}" type="pres">
      <dgm:prSet presAssocID="{9BAA1B2C-B1B5-4509-9B7C-695AAD4F1CC3}" presName="spacer" presStyleCnt="0"/>
      <dgm:spPr/>
    </dgm:pt>
    <dgm:pt modelId="{6D4845D6-0E38-4B8A-87C0-19BD0C81DCFC}" type="pres">
      <dgm:prSet presAssocID="{197758F4-18D8-4E06-8525-5F4831FD73F0}" presName="parentText" presStyleLbl="node1" presStyleIdx="2" presStyleCnt="3">
        <dgm:presLayoutVars>
          <dgm:chMax val="0"/>
          <dgm:bulletEnabled val="1"/>
        </dgm:presLayoutVars>
      </dgm:prSet>
      <dgm:spPr/>
    </dgm:pt>
  </dgm:ptLst>
  <dgm:cxnLst>
    <dgm:cxn modelId="{7A434918-2C42-4DD3-AF55-76205880A539}" type="presOf" srcId="{6E54A27D-E9FB-47C8-ACA5-E7427EFA6998}" destId="{B228124C-34B1-4AE2-BC3D-FC69B15D5ED0}" srcOrd="0" destOrd="0" presId="urn:microsoft.com/office/officeart/2005/8/layout/vList2"/>
    <dgm:cxn modelId="{72324D2C-64C9-4380-9C61-B44760C0DE85}" srcId="{0577B424-6AF3-45B7-AB30-FA943E11C96A}" destId="{6E54A27D-E9FB-47C8-ACA5-E7427EFA6998}" srcOrd="1" destOrd="0" parTransId="{FD746260-B082-43F9-9F57-2179EDFAC516}" sibTransId="{9BAA1B2C-B1B5-4509-9B7C-695AAD4F1CC3}"/>
    <dgm:cxn modelId="{28CE8A39-7BE5-4320-B7F4-49DF6E4FA480}" type="presOf" srcId="{197758F4-18D8-4E06-8525-5F4831FD73F0}" destId="{6D4845D6-0E38-4B8A-87C0-19BD0C81DCFC}" srcOrd="0" destOrd="0" presId="urn:microsoft.com/office/officeart/2005/8/layout/vList2"/>
    <dgm:cxn modelId="{A09198AF-FD5D-4559-8AA5-FABB345D3B87}" type="presOf" srcId="{0577B424-6AF3-45B7-AB30-FA943E11C96A}" destId="{F1B2F30B-C61F-416A-959A-7B0E49C31920}" srcOrd="0" destOrd="0" presId="urn:microsoft.com/office/officeart/2005/8/layout/vList2"/>
    <dgm:cxn modelId="{C39386BB-9BC4-485A-AC67-6AA417525AF3}" srcId="{0577B424-6AF3-45B7-AB30-FA943E11C96A}" destId="{7DB9099F-A46F-4B43-BE35-846172F9698E}" srcOrd="0" destOrd="0" parTransId="{0ED3D83D-E730-468C-9029-C03AB8A7248F}" sibTransId="{76B24B1F-D212-41A9-BB59-32F58C502DBD}"/>
    <dgm:cxn modelId="{6DC25CEE-CA03-46A7-9F98-4CC896EC0BC8}" srcId="{0577B424-6AF3-45B7-AB30-FA943E11C96A}" destId="{197758F4-18D8-4E06-8525-5F4831FD73F0}" srcOrd="2" destOrd="0" parTransId="{2CAFB95D-2C57-42A6-83CB-95E0BBCF0D5B}" sibTransId="{869F8819-D83B-48B5-884E-914DEDCB09AC}"/>
    <dgm:cxn modelId="{A966E3F3-A3BB-488F-97DC-CF6412D62143}" type="presOf" srcId="{7DB9099F-A46F-4B43-BE35-846172F9698E}" destId="{7954D067-CDE5-407E-ABD7-FA649672739D}" srcOrd="0" destOrd="0" presId="urn:microsoft.com/office/officeart/2005/8/layout/vList2"/>
    <dgm:cxn modelId="{E13F7F73-3585-4D45-80DA-680116E41A54}" type="presParOf" srcId="{F1B2F30B-C61F-416A-959A-7B0E49C31920}" destId="{7954D067-CDE5-407E-ABD7-FA649672739D}" srcOrd="0" destOrd="0" presId="urn:microsoft.com/office/officeart/2005/8/layout/vList2"/>
    <dgm:cxn modelId="{563B6EB7-8A7C-4CA5-84CC-1EAC4DBA9DAE}" type="presParOf" srcId="{F1B2F30B-C61F-416A-959A-7B0E49C31920}" destId="{E6050648-271D-4204-A0C1-22E6F3AA76A9}" srcOrd="1" destOrd="0" presId="urn:microsoft.com/office/officeart/2005/8/layout/vList2"/>
    <dgm:cxn modelId="{82A99F91-60D7-42D2-9FED-B61CE8458A24}" type="presParOf" srcId="{F1B2F30B-C61F-416A-959A-7B0E49C31920}" destId="{B228124C-34B1-4AE2-BC3D-FC69B15D5ED0}" srcOrd="2" destOrd="0" presId="urn:microsoft.com/office/officeart/2005/8/layout/vList2"/>
    <dgm:cxn modelId="{C2F050B6-9D43-43A8-B3DE-DBFB4E47F8AD}" type="presParOf" srcId="{F1B2F30B-C61F-416A-959A-7B0E49C31920}" destId="{A3EE722D-BD68-429E-BBC3-0AFEF3F87027}" srcOrd="3" destOrd="0" presId="urn:microsoft.com/office/officeart/2005/8/layout/vList2"/>
    <dgm:cxn modelId="{BCFE5984-78BC-41DC-8E32-250BA9975F76}" type="presParOf" srcId="{F1B2F30B-C61F-416A-959A-7B0E49C31920}" destId="{6D4845D6-0E38-4B8A-87C0-19BD0C81DC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A6DDF0-697F-4466-98B6-D3C4CCCEFE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FD7F89-C21A-43D9-B54E-257B673AE008}">
      <dgm:prSet/>
      <dgm:spPr/>
      <dgm:t>
        <a:bodyPr/>
        <a:lstStyle/>
        <a:p>
          <a:r>
            <a:rPr lang="en-US"/>
            <a:t>Second, salvation is indeed easy.  All we have to do is believe and be saved.  Salvation is by grace alone, through faith alone, in Christ alone, and no works are necessary either to obtain or maintain salvation.  That is not to say that good works and repentance from sin don't exist in the Christian life, but they exist </a:t>
          </a:r>
          <a:r>
            <a:rPr lang="en-US" i="1"/>
            <a:t>because</a:t>
          </a:r>
          <a:r>
            <a:rPr lang="en-US"/>
            <a:t> we are saved, not in order to </a:t>
          </a:r>
          <a:r>
            <a:rPr lang="en-US" i="1"/>
            <a:t>become</a:t>
          </a:r>
          <a:r>
            <a:rPr lang="en-US"/>
            <a:t> saved. </a:t>
          </a:r>
        </a:p>
      </dgm:t>
    </dgm:pt>
    <dgm:pt modelId="{660C92E4-DC6A-4157-A078-F27F6970C843}" type="parTrans" cxnId="{90D41DEC-A1BA-4919-846B-E662A3C98B8E}">
      <dgm:prSet/>
      <dgm:spPr/>
      <dgm:t>
        <a:bodyPr/>
        <a:lstStyle/>
        <a:p>
          <a:endParaRPr lang="en-US"/>
        </a:p>
      </dgm:t>
    </dgm:pt>
    <dgm:pt modelId="{AC18DA44-FB05-4B0E-BF98-CCD50C1D679E}" type="sibTrans" cxnId="{90D41DEC-A1BA-4919-846B-E662A3C98B8E}">
      <dgm:prSet/>
      <dgm:spPr/>
      <dgm:t>
        <a:bodyPr/>
        <a:lstStyle/>
        <a:p>
          <a:endParaRPr lang="en-US"/>
        </a:p>
      </dgm:t>
    </dgm:pt>
    <dgm:pt modelId="{76572C30-C5FE-4511-99CE-2A5CE96010D4}">
      <dgm:prSet/>
      <dgm:spPr/>
      <dgm:t>
        <a:bodyPr/>
        <a:lstStyle/>
        <a:p>
          <a:r>
            <a:rPr lang="en-US" dirty="0"/>
            <a:t>The repentant sinner (believer) begins to abhor his past misdeeds. And he begins to seek ways to amend his behavior </a:t>
          </a:r>
          <a:r>
            <a:rPr lang="en-US" dirty="0">
              <a:solidFill>
                <a:srgbClr val="FFC000"/>
              </a:solidFill>
            </a:rPr>
            <a:t>(</a:t>
          </a:r>
          <a:r>
            <a:rPr lang="en-US" u="sng" dirty="0">
              <a:solidFill>
                <a:srgbClr val="FFC000"/>
              </a:solidFill>
            </a:rPr>
            <a:t>Luke 19:8</a:t>
          </a:r>
          <a:r>
            <a:rPr lang="en-US" dirty="0">
              <a:solidFill>
                <a:srgbClr val="FFC000"/>
              </a:solidFill>
            </a:rPr>
            <a:t>). </a:t>
          </a:r>
          <a:r>
            <a:rPr lang="en-US" dirty="0"/>
            <a:t>So, ultimately, the result of the change of mind about sin is good deeds. The sinner turns away from sin toward faith in the Savior, and that faith is shown in action </a:t>
          </a:r>
          <a:r>
            <a:rPr lang="en-US" dirty="0">
              <a:solidFill>
                <a:srgbClr val="FFC000"/>
              </a:solidFill>
            </a:rPr>
            <a:t>(</a:t>
          </a:r>
          <a:r>
            <a:rPr lang="en-US" u="sng" dirty="0">
              <a:solidFill>
                <a:srgbClr val="FFC000"/>
              </a:solidFill>
            </a:rPr>
            <a:t>James 2:17</a:t>
          </a:r>
          <a:r>
            <a:rPr lang="en-US" dirty="0">
              <a:solidFill>
                <a:srgbClr val="FFC000"/>
              </a:solidFill>
            </a:rPr>
            <a:t>).</a:t>
          </a:r>
        </a:p>
      </dgm:t>
    </dgm:pt>
    <dgm:pt modelId="{E6A4750C-8D97-4A8C-877F-E07AB4FC554F}" type="parTrans" cxnId="{0166D51D-2FC6-483F-B6ED-1A1F2F10843F}">
      <dgm:prSet/>
      <dgm:spPr/>
      <dgm:t>
        <a:bodyPr/>
        <a:lstStyle/>
        <a:p>
          <a:endParaRPr lang="en-US"/>
        </a:p>
      </dgm:t>
    </dgm:pt>
    <dgm:pt modelId="{0B8B8176-B659-46BF-BD88-9A8E0215C3E0}" type="sibTrans" cxnId="{0166D51D-2FC6-483F-B6ED-1A1F2F10843F}">
      <dgm:prSet/>
      <dgm:spPr/>
      <dgm:t>
        <a:bodyPr/>
        <a:lstStyle/>
        <a:p>
          <a:endParaRPr lang="en-US"/>
        </a:p>
      </dgm:t>
    </dgm:pt>
    <dgm:pt modelId="{E36CD6D2-0B6D-4708-BA65-549361D5D519}" type="pres">
      <dgm:prSet presAssocID="{BEA6DDF0-697F-4466-98B6-D3C4CCCEFE43}" presName="linear" presStyleCnt="0">
        <dgm:presLayoutVars>
          <dgm:animLvl val="lvl"/>
          <dgm:resizeHandles val="exact"/>
        </dgm:presLayoutVars>
      </dgm:prSet>
      <dgm:spPr/>
    </dgm:pt>
    <dgm:pt modelId="{DA9D4503-5A9C-40C5-8E51-D9BF4D9D8C1A}" type="pres">
      <dgm:prSet presAssocID="{B1FD7F89-C21A-43D9-B54E-257B673AE008}" presName="parentText" presStyleLbl="node1" presStyleIdx="0" presStyleCnt="2">
        <dgm:presLayoutVars>
          <dgm:chMax val="0"/>
          <dgm:bulletEnabled val="1"/>
        </dgm:presLayoutVars>
      </dgm:prSet>
      <dgm:spPr/>
    </dgm:pt>
    <dgm:pt modelId="{FADC9EA1-60E9-4A13-BB11-5D4A2728AA98}" type="pres">
      <dgm:prSet presAssocID="{AC18DA44-FB05-4B0E-BF98-CCD50C1D679E}" presName="spacer" presStyleCnt="0"/>
      <dgm:spPr/>
    </dgm:pt>
    <dgm:pt modelId="{19F60EC9-5248-457A-BBA1-C475098BFE56}" type="pres">
      <dgm:prSet presAssocID="{76572C30-C5FE-4511-99CE-2A5CE96010D4}" presName="parentText" presStyleLbl="node1" presStyleIdx="1" presStyleCnt="2">
        <dgm:presLayoutVars>
          <dgm:chMax val="0"/>
          <dgm:bulletEnabled val="1"/>
        </dgm:presLayoutVars>
      </dgm:prSet>
      <dgm:spPr/>
    </dgm:pt>
  </dgm:ptLst>
  <dgm:cxnLst>
    <dgm:cxn modelId="{0166D51D-2FC6-483F-B6ED-1A1F2F10843F}" srcId="{BEA6DDF0-697F-4466-98B6-D3C4CCCEFE43}" destId="{76572C30-C5FE-4511-99CE-2A5CE96010D4}" srcOrd="1" destOrd="0" parTransId="{E6A4750C-8D97-4A8C-877F-E07AB4FC554F}" sibTransId="{0B8B8176-B659-46BF-BD88-9A8E0215C3E0}"/>
    <dgm:cxn modelId="{FED6873D-E116-4453-9BB5-21D58F79AED8}" type="presOf" srcId="{B1FD7F89-C21A-43D9-B54E-257B673AE008}" destId="{DA9D4503-5A9C-40C5-8E51-D9BF4D9D8C1A}" srcOrd="0" destOrd="0" presId="urn:microsoft.com/office/officeart/2005/8/layout/vList2"/>
    <dgm:cxn modelId="{159BB273-BDA1-455D-AAC5-BA4E82425E66}" type="presOf" srcId="{76572C30-C5FE-4511-99CE-2A5CE96010D4}" destId="{19F60EC9-5248-457A-BBA1-C475098BFE56}" srcOrd="0" destOrd="0" presId="urn:microsoft.com/office/officeart/2005/8/layout/vList2"/>
    <dgm:cxn modelId="{F0915F88-45BD-4B61-A10B-E86C037B6D3C}" type="presOf" srcId="{BEA6DDF0-697F-4466-98B6-D3C4CCCEFE43}" destId="{E36CD6D2-0B6D-4708-BA65-549361D5D519}" srcOrd="0" destOrd="0" presId="urn:microsoft.com/office/officeart/2005/8/layout/vList2"/>
    <dgm:cxn modelId="{90D41DEC-A1BA-4919-846B-E662A3C98B8E}" srcId="{BEA6DDF0-697F-4466-98B6-D3C4CCCEFE43}" destId="{B1FD7F89-C21A-43D9-B54E-257B673AE008}" srcOrd="0" destOrd="0" parTransId="{660C92E4-DC6A-4157-A078-F27F6970C843}" sibTransId="{AC18DA44-FB05-4B0E-BF98-CCD50C1D679E}"/>
    <dgm:cxn modelId="{505C6361-81CE-4C00-82B9-46178EB037D6}" type="presParOf" srcId="{E36CD6D2-0B6D-4708-BA65-549361D5D519}" destId="{DA9D4503-5A9C-40C5-8E51-D9BF4D9D8C1A}" srcOrd="0" destOrd="0" presId="urn:microsoft.com/office/officeart/2005/8/layout/vList2"/>
    <dgm:cxn modelId="{58120DA3-6BFD-4975-B67C-C59C72574B51}" type="presParOf" srcId="{E36CD6D2-0B6D-4708-BA65-549361D5D519}" destId="{FADC9EA1-60E9-4A13-BB11-5D4A2728AA98}" srcOrd="1" destOrd="0" presId="urn:microsoft.com/office/officeart/2005/8/layout/vList2"/>
    <dgm:cxn modelId="{0BEE8C61-241D-4F60-B991-A38F1C7AA4FD}" type="presParOf" srcId="{E36CD6D2-0B6D-4708-BA65-549361D5D519}" destId="{19F60EC9-5248-457A-BBA1-C475098BFE5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66E0410F-C7C6-4A2D-AAB0-EEB3F6ACF0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35F67E-47A4-4475-B3C8-99ABA075E145}">
      <dgm:prSet/>
      <dgm:spPr>
        <a:solidFill>
          <a:srgbClr val="FF0000"/>
        </a:solidFill>
      </dgm:spPr>
      <dgm:t>
        <a:bodyPr/>
        <a:lstStyle/>
        <a:p>
          <a:r>
            <a:rPr lang="en-US"/>
            <a:t>Study the Chart and Scriptures associated with sin.</a:t>
          </a:r>
        </a:p>
      </dgm:t>
    </dgm:pt>
    <dgm:pt modelId="{39D006CE-7305-4B12-9B6E-14FF64B824AE}" type="parTrans" cxnId="{04D4C83F-92B7-421C-A7BB-847B4D9EFFD2}">
      <dgm:prSet/>
      <dgm:spPr/>
      <dgm:t>
        <a:bodyPr/>
        <a:lstStyle/>
        <a:p>
          <a:endParaRPr lang="en-US"/>
        </a:p>
      </dgm:t>
    </dgm:pt>
    <dgm:pt modelId="{1A04702F-F207-4C36-85C8-55B6C238FF58}" type="sibTrans" cxnId="{04D4C83F-92B7-421C-A7BB-847B4D9EFFD2}">
      <dgm:prSet/>
      <dgm:spPr/>
      <dgm:t>
        <a:bodyPr/>
        <a:lstStyle/>
        <a:p>
          <a:endParaRPr lang="en-US"/>
        </a:p>
      </dgm:t>
    </dgm:pt>
    <dgm:pt modelId="{BA879882-A311-40BF-B99C-086FB0CE7C3B}">
      <dgm:prSet/>
      <dgm:spPr>
        <a:solidFill>
          <a:srgbClr val="FF0000"/>
        </a:solidFill>
      </dgm:spPr>
      <dgm:t>
        <a:bodyPr/>
        <a:lstStyle/>
        <a:p>
          <a:r>
            <a:rPr lang="en-US" dirty="0"/>
            <a:t>Study the Chart and Scriptures associated with obedience to Christ.</a:t>
          </a:r>
        </a:p>
      </dgm:t>
    </dgm:pt>
    <dgm:pt modelId="{5A79DC42-6328-4806-A9BA-4C87664001BE}" type="parTrans" cxnId="{E4C401BB-61F0-4FBE-87FD-73FA7151F1C2}">
      <dgm:prSet/>
      <dgm:spPr/>
      <dgm:t>
        <a:bodyPr/>
        <a:lstStyle/>
        <a:p>
          <a:endParaRPr lang="en-US"/>
        </a:p>
      </dgm:t>
    </dgm:pt>
    <dgm:pt modelId="{98077F74-1586-4464-8874-52142569EFA9}" type="sibTrans" cxnId="{E4C401BB-61F0-4FBE-87FD-73FA7151F1C2}">
      <dgm:prSet/>
      <dgm:spPr/>
      <dgm:t>
        <a:bodyPr/>
        <a:lstStyle/>
        <a:p>
          <a:endParaRPr lang="en-US"/>
        </a:p>
      </dgm:t>
    </dgm:pt>
    <dgm:pt modelId="{E56A3503-15AE-46AB-B1EB-E285533BE5A8}">
      <dgm:prSet/>
      <dgm:spPr>
        <a:solidFill>
          <a:srgbClr val="FF0000"/>
        </a:solidFill>
      </dgm:spPr>
      <dgm:t>
        <a:bodyPr/>
        <a:lstStyle/>
        <a:p>
          <a:r>
            <a:rPr lang="en-US" dirty="0"/>
            <a:t>Everyone really needs to study the Scripture and the chart.</a:t>
          </a:r>
        </a:p>
      </dgm:t>
    </dgm:pt>
    <dgm:pt modelId="{5821E3AC-60AE-461F-BCB2-FB8806304BA0}" type="parTrans" cxnId="{0E6546D4-3980-4CB8-B950-B408B16D7B8C}">
      <dgm:prSet/>
      <dgm:spPr/>
      <dgm:t>
        <a:bodyPr/>
        <a:lstStyle/>
        <a:p>
          <a:endParaRPr lang="en-US"/>
        </a:p>
      </dgm:t>
    </dgm:pt>
    <dgm:pt modelId="{97318146-2F45-4264-BB0C-4DFCD47B9C3B}" type="sibTrans" cxnId="{0E6546D4-3980-4CB8-B950-B408B16D7B8C}">
      <dgm:prSet/>
      <dgm:spPr/>
      <dgm:t>
        <a:bodyPr/>
        <a:lstStyle/>
        <a:p>
          <a:endParaRPr lang="en-US"/>
        </a:p>
      </dgm:t>
    </dgm:pt>
    <dgm:pt modelId="{D930EA50-1490-44D8-A99D-8B286FAF49CC}">
      <dgm:prSet/>
      <dgm:spPr>
        <a:solidFill>
          <a:srgbClr val="FF0000"/>
        </a:solidFill>
      </dgm:spPr>
      <dgm:t>
        <a:bodyPr/>
        <a:lstStyle/>
        <a:p>
          <a:r>
            <a:rPr lang="en-US" dirty="0"/>
            <a:t>Salvation is by grace alone, through faith alone, in Christ alone</a:t>
          </a:r>
        </a:p>
      </dgm:t>
    </dgm:pt>
    <dgm:pt modelId="{E2CD31A5-07C5-43A9-B7F8-F0B41B0EE1E5}" type="parTrans" cxnId="{43001AF2-1993-43E8-BA24-DFFBD5945ABF}">
      <dgm:prSet/>
      <dgm:spPr/>
      <dgm:t>
        <a:bodyPr/>
        <a:lstStyle/>
        <a:p>
          <a:endParaRPr lang="en-US"/>
        </a:p>
      </dgm:t>
    </dgm:pt>
    <dgm:pt modelId="{A9A04C11-3BE2-4B43-9439-FC35C5AF287D}" type="sibTrans" cxnId="{43001AF2-1993-43E8-BA24-DFFBD5945ABF}">
      <dgm:prSet/>
      <dgm:spPr/>
      <dgm:t>
        <a:bodyPr/>
        <a:lstStyle/>
        <a:p>
          <a:endParaRPr lang="en-US"/>
        </a:p>
      </dgm:t>
    </dgm:pt>
    <dgm:pt modelId="{4CADEDA6-69E8-4B7D-8B98-37B9FC807EBA}" type="pres">
      <dgm:prSet presAssocID="{66E0410F-C7C6-4A2D-AAB0-EEB3F6ACF0FC}" presName="linear" presStyleCnt="0">
        <dgm:presLayoutVars>
          <dgm:animLvl val="lvl"/>
          <dgm:resizeHandles val="exact"/>
        </dgm:presLayoutVars>
      </dgm:prSet>
      <dgm:spPr/>
    </dgm:pt>
    <dgm:pt modelId="{AC82CC99-33BF-4054-9F94-75B324AC601B}" type="pres">
      <dgm:prSet presAssocID="{3835F67E-47A4-4475-B3C8-99ABA075E145}" presName="parentText" presStyleLbl="node1" presStyleIdx="0" presStyleCnt="4">
        <dgm:presLayoutVars>
          <dgm:chMax val="0"/>
          <dgm:bulletEnabled val="1"/>
        </dgm:presLayoutVars>
      </dgm:prSet>
      <dgm:spPr/>
    </dgm:pt>
    <dgm:pt modelId="{3B54D3BE-6FAC-4B94-9541-3B94FD92F8EE}" type="pres">
      <dgm:prSet presAssocID="{1A04702F-F207-4C36-85C8-55B6C238FF58}" presName="spacer" presStyleCnt="0"/>
      <dgm:spPr/>
    </dgm:pt>
    <dgm:pt modelId="{A8D836DB-91F4-41CB-848C-9D8170E9C6D5}" type="pres">
      <dgm:prSet presAssocID="{BA879882-A311-40BF-B99C-086FB0CE7C3B}" presName="parentText" presStyleLbl="node1" presStyleIdx="1" presStyleCnt="4">
        <dgm:presLayoutVars>
          <dgm:chMax val="0"/>
          <dgm:bulletEnabled val="1"/>
        </dgm:presLayoutVars>
      </dgm:prSet>
      <dgm:spPr/>
    </dgm:pt>
    <dgm:pt modelId="{26B46FAD-FB07-4DE4-B1EA-F16D73C44FE1}" type="pres">
      <dgm:prSet presAssocID="{98077F74-1586-4464-8874-52142569EFA9}" presName="spacer" presStyleCnt="0"/>
      <dgm:spPr/>
    </dgm:pt>
    <dgm:pt modelId="{A5EF8CF9-639A-45BB-9D81-8D9BC917E304}" type="pres">
      <dgm:prSet presAssocID="{E56A3503-15AE-46AB-B1EB-E285533BE5A8}" presName="parentText" presStyleLbl="node1" presStyleIdx="2" presStyleCnt="4">
        <dgm:presLayoutVars>
          <dgm:chMax val="0"/>
          <dgm:bulletEnabled val="1"/>
        </dgm:presLayoutVars>
      </dgm:prSet>
      <dgm:spPr/>
    </dgm:pt>
    <dgm:pt modelId="{24E9118A-D1E8-4337-ADD6-F81D3043F45D}" type="pres">
      <dgm:prSet presAssocID="{97318146-2F45-4264-BB0C-4DFCD47B9C3B}" presName="spacer" presStyleCnt="0"/>
      <dgm:spPr/>
    </dgm:pt>
    <dgm:pt modelId="{13B78544-830C-4DCF-9E0A-F4E758F2931B}" type="pres">
      <dgm:prSet presAssocID="{D930EA50-1490-44D8-A99D-8B286FAF49CC}" presName="parentText" presStyleLbl="node1" presStyleIdx="3" presStyleCnt="4">
        <dgm:presLayoutVars>
          <dgm:chMax val="0"/>
          <dgm:bulletEnabled val="1"/>
        </dgm:presLayoutVars>
      </dgm:prSet>
      <dgm:spPr/>
    </dgm:pt>
  </dgm:ptLst>
  <dgm:cxnLst>
    <dgm:cxn modelId="{9309673E-B0B4-4AA2-BFEB-69C8119A34C3}" type="presOf" srcId="{E56A3503-15AE-46AB-B1EB-E285533BE5A8}" destId="{A5EF8CF9-639A-45BB-9D81-8D9BC917E304}" srcOrd="0" destOrd="0" presId="urn:microsoft.com/office/officeart/2005/8/layout/vList2"/>
    <dgm:cxn modelId="{04D4C83F-92B7-421C-A7BB-847B4D9EFFD2}" srcId="{66E0410F-C7C6-4A2D-AAB0-EEB3F6ACF0FC}" destId="{3835F67E-47A4-4475-B3C8-99ABA075E145}" srcOrd="0" destOrd="0" parTransId="{39D006CE-7305-4B12-9B6E-14FF64B824AE}" sibTransId="{1A04702F-F207-4C36-85C8-55B6C238FF58}"/>
    <dgm:cxn modelId="{A233D140-2090-45C0-8DF0-3C6642AD2400}" type="presOf" srcId="{66E0410F-C7C6-4A2D-AAB0-EEB3F6ACF0FC}" destId="{4CADEDA6-69E8-4B7D-8B98-37B9FC807EBA}" srcOrd="0" destOrd="0" presId="urn:microsoft.com/office/officeart/2005/8/layout/vList2"/>
    <dgm:cxn modelId="{C6DB3784-E9DD-4DCA-B8D7-D44DE035C307}" type="presOf" srcId="{D930EA50-1490-44D8-A99D-8B286FAF49CC}" destId="{13B78544-830C-4DCF-9E0A-F4E758F2931B}" srcOrd="0" destOrd="0" presId="urn:microsoft.com/office/officeart/2005/8/layout/vList2"/>
    <dgm:cxn modelId="{68ED8389-721C-4632-A7D6-6DA8DDE2A10F}" type="presOf" srcId="{BA879882-A311-40BF-B99C-086FB0CE7C3B}" destId="{A8D836DB-91F4-41CB-848C-9D8170E9C6D5}" srcOrd="0" destOrd="0" presId="urn:microsoft.com/office/officeart/2005/8/layout/vList2"/>
    <dgm:cxn modelId="{E4C401BB-61F0-4FBE-87FD-73FA7151F1C2}" srcId="{66E0410F-C7C6-4A2D-AAB0-EEB3F6ACF0FC}" destId="{BA879882-A311-40BF-B99C-086FB0CE7C3B}" srcOrd="1" destOrd="0" parTransId="{5A79DC42-6328-4806-A9BA-4C87664001BE}" sibTransId="{98077F74-1586-4464-8874-52142569EFA9}"/>
    <dgm:cxn modelId="{0E6546D4-3980-4CB8-B950-B408B16D7B8C}" srcId="{66E0410F-C7C6-4A2D-AAB0-EEB3F6ACF0FC}" destId="{E56A3503-15AE-46AB-B1EB-E285533BE5A8}" srcOrd="2" destOrd="0" parTransId="{5821E3AC-60AE-461F-BCB2-FB8806304BA0}" sibTransId="{97318146-2F45-4264-BB0C-4DFCD47B9C3B}"/>
    <dgm:cxn modelId="{A97CFBD9-A0D4-40DA-B024-A3977217C7A3}" type="presOf" srcId="{3835F67E-47A4-4475-B3C8-99ABA075E145}" destId="{AC82CC99-33BF-4054-9F94-75B324AC601B}" srcOrd="0" destOrd="0" presId="urn:microsoft.com/office/officeart/2005/8/layout/vList2"/>
    <dgm:cxn modelId="{43001AF2-1993-43E8-BA24-DFFBD5945ABF}" srcId="{66E0410F-C7C6-4A2D-AAB0-EEB3F6ACF0FC}" destId="{D930EA50-1490-44D8-A99D-8B286FAF49CC}" srcOrd="3" destOrd="0" parTransId="{E2CD31A5-07C5-43A9-B7F8-F0B41B0EE1E5}" sibTransId="{A9A04C11-3BE2-4B43-9439-FC35C5AF287D}"/>
    <dgm:cxn modelId="{685D7F1A-BF1F-4C4B-B025-A00EAD5DEA81}" type="presParOf" srcId="{4CADEDA6-69E8-4B7D-8B98-37B9FC807EBA}" destId="{AC82CC99-33BF-4054-9F94-75B324AC601B}" srcOrd="0" destOrd="0" presId="urn:microsoft.com/office/officeart/2005/8/layout/vList2"/>
    <dgm:cxn modelId="{45608C3C-1EC6-41CC-9B58-550F6C780AA2}" type="presParOf" srcId="{4CADEDA6-69E8-4B7D-8B98-37B9FC807EBA}" destId="{3B54D3BE-6FAC-4B94-9541-3B94FD92F8EE}" srcOrd="1" destOrd="0" presId="urn:microsoft.com/office/officeart/2005/8/layout/vList2"/>
    <dgm:cxn modelId="{3E666646-18B1-4FB4-AC66-FB018EB3D117}" type="presParOf" srcId="{4CADEDA6-69E8-4B7D-8B98-37B9FC807EBA}" destId="{A8D836DB-91F4-41CB-848C-9D8170E9C6D5}" srcOrd="2" destOrd="0" presId="urn:microsoft.com/office/officeart/2005/8/layout/vList2"/>
    <dgm:cxn modelId="{2BE738FE-3F7E-4C02-A679-B93AD0151EF2}" type="presParOf" srcId="{4CADEDA6-69E8-4B7D-8B98-37B9FC807EBA}" destId="{26B46FAD-FB07-4DE4-B1EA-F16D73C44FE1}" srcOrd="3" destOrd="0" presId="urn:microsoft.com/office/officeart/2005/8/layout/vList2"/>
    <dgm:cxn modelId="{E4D73954-D365-4BBF-B11D-B893CFE4FD94}" type="presParOf" srcId="{4CADEDA6-69E8-4B7D-8B98-37B9FC807EBA}" destId="{A5EF8CF9-639A-45BB-9D81-8D9BC917E304}" srcOrd="4" destOrd="0" presId="urn:microsoft.com/office/officeart/2005/8/layout/vList2"/>
    <dgm:cxn modelId="{06C7B7DC-FDFF-403D-BFDF-442ED98484A4}" type="presParOf" srcId="{4CADEDA6-69E8-4B7D-8B98-37B9FC807EBA}" destId="{24E9118A-D1E8-4337-ADD6-F81D3043F45D}" srcOrd="5" destOrd="0" presId="urn:microsoft.com/office/officeart/2005/8/layout/vList2"/>
    <dgm:cxn modelId="{7C8583B9-E359-4E2C-8DC8-21351C0A06AC}" type="presParOf" srcId="{4CADEDA6-69E8-4B7D-8B98-37B9FC807EBA}" destId="{13B78544-830C-4DCF-9E0A-F4E758F293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5F66943-3479-480E-BAC7-2C3B6B0F9F1A}" type="doc">
      <dgm:prSet loTypeId="urn:microsoft.com/office/officeart/2005/8/layout/vList2" loCatId="list" qsTypeId="urn:microsoft.com/office/officeart/2005/8/quickstyle/3d4" qsCatId="3D" csTypeId="urn:microsoft.com/office/officeart/2005/8/colors/accent6_2" csCatId="accent6"/>
      <dgm:spPr/>
      <dgm:t>
        <a:bodyPr/>
        <a:lstStyle/>
        <a:p>
          <a:endParaRPr lang="en-US"/>
        </a:p>
      </dgm:t>
    </dgm:pt>
    <dgm:pt modelId="{2FCED1F8-A4D7-47A7-B346-978800A2EC56}">
      <dgm:prSet/>
      <dgm:spPr/>
      <dgm:t>
        <a:bodyPr/>
        <a:lstStyle/>
        <a:p>
          <a:r>
            <a:rPr lang="en-US" dirty="0"/>
            <a:t>If Salvation is not Eternal, how long do I get to keep it for?</a:t>
          </a:r>
        </a:p>
      </dgm:t>
    </dgm:pt>
    <dgm:pt modelId="{A95E9540-36F4-44AC-987C-9E6A45876CF2}" type="parTrans" cxnId="{9F4EA53F-98F5-4CFE-9B20-9450C5530085}">
      <dgm:prSet/>
      <dgm:spPr/>
      <dgm:t>
        <a:bodyPr/>
        <a:lstStyle/>
        <a:p>
          <a:endParaRPr lang="en-US"/>
        </a:p>
      </dgm:t>
    </dgm:pt>
    <dgm:pt modelId="{ED07911B-5315-4B12-BF0C-76CFDA446136}" type="sibTrans" cxnId="{9F4EA53F-98F5-4CFE-9B20-9450C5530085}">
      <dgm:prSet/>
      <dgm:spPr/>
      <dgm:t>
        <a:bodyPr/>
        <a:lstStyle/>
        <a:p>
          <a:endParaRPr lang="en-US"/>
        </a:p>
      </dgm:t>
    </dgm:pt>
    <dgm:pt modelId="{A6095CA8-FEC1-4895-AFC9-11ECE59159B6}">
      <dgm:prSet/>
      <dgm:spPr/>
      <dgm:t>
        <a:bodyPr/>
        <a:lstStyle/>
        <a:p>
          <a:r>
            <a:rPr lang="en-US" dirty="0"/>
            <a:t>If I can lose it and I lose the Holy Spirit, how do I know I lost it?</a:t>
          </a:r>
        </a:p>
      </dgm:t>
    </dgm:pt>
    <dgm:pt modelId="{B469F10D-46B8-4A2C-B8E3-059D3A25F132}" type="parTrans" cxnId="{1A5B70AE-3DAA-426C-9BBD-11E760AF08EE}">
      <dgm:prSet/>
      <dgm:spPr/>
      <dgm:t>
        <a:bodyPr/>
        <a:lstStyle/>
        <a:p>
          <a:endParaRPr lang="en-US"/>
        </a:p>
      </dgm:t>
    </dgm:pt>
    <dgm:pt modelId="{E1F4FC21-E48D-472E-9BD4-11B9A5030472}" type="sibTrans" cxnId="{1A5B70AE-3DAA-426C-9BBD-11E760AF08EE}">
      <dgm:prSet/>
      <dgm:spPr/>
      <dgm:t>
        <a:bodyPr/>
        <a:lstStyle/>
        <a:p>
          <a:endParaRPr lang="en-US"/>
        </a:p>
      </dgm:t>
    </dgm:pt>
    <dgm:pt modelId="{CAC6ED60-B918-4904-857E-01EB377DDB33}">
      <dgm:prSet/>
      <dgm:spPr/>
      <dgm:t>
        <a:bodyPr/>
        <a:lstStyle/>
        <a:p>
          <a:r>
            <a:rPr lang="en-US"/>
            <a:t>How do I know when I lost it?</a:t>
          </a:r>
        </a:p>
      </dgm:t>
    </dgm:pt>
    <dgm:pt modelId="{9E963E14-28F2-4B76-999A-85E389A9E848}" type="parTrans" cxnId="{0C8F6884-1151-4A6D-B189-82DC40F34D2B}">
      <dgm:prSet/>
      <dgm:spPr/>
      <dgm:t>
        <a:bodyPr/>
        <a:lstStyle/>
        <a:p>
          <a:endParaRPr lang="en-US"/>
        </a:p>
      </dgm:t>
    </dgm:pt>
    <dgm:pt modelId="{355FDBB9-E9D9-4415-8917-8C125B9F8D55}" type="sibTrans" cxnId="{0C8F6884-1151-4A6D-B189-82DC40F34D2B}">
      <dgm:prSet/>
      <dgm:spPr/>
      <dgm:t>
        <a:bodyPr/>
        <a:lstStyle/>
        <a:p>
          <a:endParaRPr lang="en-US"/>
        </a:p>
      </dgm:t>
    </dgm:pt>
    <dgm:pt modelId="{2BA9CB52-1D3E-49B2-8ABA-EBD8A11183E5}">
      <dgm:prSet/>
      <dgm:spPr/>
      <dgm:t>
        <a:bodyPr/>
        <a:lstStyle/>
        <a:p>
          <a:r>
            <a:rPr lang="en-US"/>
            <a:t>If I can lose it, what will cause me to lose it?</a:t>
          </a:r>
        </a:p>
      </dgm:t>
    </dgm:pt>
    <dgm:pt modelId="{57C8E583-565F-4B4F-B472-A20500EC92ED}" type="parTrans" cxnId="{32596D43-040B-4E05-B784-B892571CF47E}">
      <dgm:prSet/>
      <dgm:spPr/>
      <dgm:t>
        <a:bodyPr/>
        <a:lstStyle/>
        <a:p>
          <a:endParaRPr lang="en-US"/>
        </a:p>
      </dgm:t>
    </dgm:pt>
    <dgm:pt modelId="{4A8796C4-4568-4BB1-8321-7CE40520C236}" type="sibTrans" cxnId="{32596D43-040B-4E05-B784-B892571CF47E}">
      <dgm:prSet/>
      <dgm:spPr/>
      <dgm:t>
        <a:bodyPr/>
        <a:lstStyle/>
        <a:p>
          <a:endParaRPr lang="en-US"/>
        </a:p>
      </dgm:t>
    </dgm:pt>
    <dgm:pt modelId="{9049A7D5-1A9B-4C28-95EA-970D6641B263}">
      <dgm:prSet/>
      <dgm:spPr/>
      <dgm:t>
        <a:bodyPr/>
        <a:lstStyle/>
        <a:p>
          <a:r>
            <a:rPr lang="en-US"/>
            <a:t>If I can lose it, can I get it back? Romans 6:10; Hebrews 6:6</a:t>
          </a:r>
        </a:p>
      </dgm:t>
    </dgm:pt>
    <dgm:pt modelId="{9E2CEF10-BE8E-487F-959C-026EC73624D3}" type="parTrans" cxnId="{19DDB938-54FA-4368-B6F1-B5D2FCA92998}">
      <dgm:prSet/>
      <dgm:spPr/>
      <dgm:t>
        <a:bodyPr/>
        <a:lstStyle/>
        <a:p>
          <a:endParaRPr lang="en-US"/>
        </a:p>
      </dgm:t>
    </dgm:pt>
    <dgm:pt modelId="{97F4962B-A821-404C-8D1E-82708408AB41}" type="sibTrans" cxnId="{19DDB938-54FA-4368-B6F1-B5D2FCA92998}">
      <dgm:prSet/>
      <dgm:spPr/>
      <dgm:t>
        <a:bodyPr/>
        <a:lstStyle/>
        <a:p>
          <a:endParaRPr lang="en-US"/>
        </a:p>
      </dgm:t>
    </dgm:pt>
    <dgm:pt modelId="{5B1BFC20-488E-4405-B4CC-1A25C894AF29}" type="pres">
      <dgm:prSet presAssocID="{B5F66943-3479-480E-BAC7-2C3B6B0F9F1A}" presName="linear" presStyleCnt="0">
        <dgm:presLayoutVars>
          <dgm:animLvl val="lvl"/>
          <dgm:resizeHandles val="exact"/>
        </dgm:presLayoutVars>
      </dgm:prSet>
      <dgm:spPr/>
    </dgm:pt>
    <dgm:pt modelId="{E6D87591-A6E6-4514-AC5F-D2CC4702E849}" type="pres">
      <dgm:prSet presAssocID="{2FCED1F8-A4D7-47A7-B346-978800A2EC56}" presName="parentText" presStyleLbl="node1" presStyleIdx="0" presStyleCnt="5">
        <dgm:presLayoutVars>
          <dgm:chMax val="0"/>
          <dgm:bulletEnabled val="1"/>
        </dgm:presLayoutVars>
      </dgm:prSet>
      <dgm:spPr/>
    </dgm:pt>
    <dgm:pt modelId="{9CAC9BF2-A165-44BD-B30F-6D06ED32A19B}" type="pres">
      <dgm:prSet presAssocID="{ED07911B-5315-4B12-BF0C-76CFDA446136}" presName="spacer" presStyleCnt="0"/>
      <dgm:spPr/>
    </dgm:pt>
    <dgm:pt modelId="{B807F60B-0A12-4C24-900D-0C95F2ABEBDA}" type="pres">
      <dgm:prSet presAssocID="{A6095CA8-FEC1-4895-AFC9-11ECE59159B6}" presName="parentText" presStyleLbl="node1" presStyleIdx="1" presStyleCnt="5">
        <dgm:presLayoutVars>
          <dgm:chMax val="0"/>
          <dgm:bulletEnabled val="1"/>
        </dgm:presLayoutVars>
      </dgm:prSet>
      <dgm:spPr/>
    </dgm:pt>
    <dgm:pt modelId="{6D6F4F7F-ECCD-4D20-AAAC-B1AA3DAB4F05}" type="pres">
      <dgm:prSet presAssocID="{E1F4FC21-E48D-472E-9BD4-11B9A5030472}" presName="spacer" presStyleCnt="0"/>
      <dgm:spPr/>
    </dgm:pt>
    <dgm:pt modelId="{8D0C47C3-5358-452C-B26D-AA9AB69E61D0}" type="pres">
      <dgm:prSet presAssocID="{CAC6ED60-B918-4904-857E-01EB377DDB33}" presName="parentText" presStyleLbl="node1" presStyleIdx="2" presStyleCnt="5">
        <dgm:presLayoutVars>
          <dgm:chMax val="0"/>
          <dgm:bulletEnabled val="1"/>
        </dgm:presLayoutVars>
      </dgm:prSet>
      <dgm:spPr/>
    </dgm:pt>
    <dgm:pt modelId="{4EDD8DBF-3E28-471A-BC26-C8A9E4237F7D}" type="pres">
      <dgm:prSet presAssocID="{355FDBB9-E9D9-4415-8917-8C125B9F8D55}" presName="spacer" presStyleCnt="0"/>
      <dgm:spPr/>
    </dgm:pt>
    <dgm:pt modelId="{330F1E7E-4A1F-4C28-A79D-5C9849D8EE03}" type="pres">
      <dgm:prSet presAssocID="{2BA9CB52-1D3E-49B2-8ABA-EBD8A11183E5}" presName="parentText" presStyleLbl="node1" presStyleIdx="3" presStyleCnt="5">
        <dgm:presLayoutVars>
          <dgm:chMax val="0"/>
          <dgm:bulletEnabled val="1"/>
        </dgm:presLayoutVars>
      </dgm:prSet>
      <dgm:spPr/>
    </dgm:pt>
    <dgm:pt modelId="{32AA203F-67BE-4945-918E-13D6582FCED3}" type="pres">
      <dgm:prSet presAssocID="{4A8796C4-4568-4BB1-8321-7CE40520C236}" presName="spacer" presStyleCnt="0"/>
      <dgm:spPr/>
    </dgm:pt>
    <dgm:pt modelId="{52A0B0BA-3AAA-4C72-8CF8-BFC183E51725}" type="pres">
      <dgm:prSet presAssocID="{9049A7D5-1A9B-4C28-95EA-970D6641B263}" presName="parentText" presStyleLbl="node1" presStyleIdx="4" presStyleCnt="5">
        <dgm:presLayoutVars>
          <dgm:chMax val="0"/>
          <dgm:bulletEnabled val="1"/>
        </dgm:presLayoutVars>
      </dgm:prSet>
      <dgm:spPr/>
    </dgm:pt>
  </dgm:ptLst>
  <dgm:cxnLst>
    <dgm:cxn modelId="{C335B411-62D2-4FA1-8125-23981370D1DA}" type="presOf" srcId="{2FCED1F8-A4D7-47A7-B346-978800A2EC56}" destId="{E6D87591-A6E6-4514-AC5F-D2CC4702E849}" srcOrd="0" destOrd="0" presId="urn:microsoft.com/office/officeart/2005/8/layout/vList2"/>
    <dgm:cxn modelId="{19DDB938-54FA-4368-B6F1-B5D2FCA92998}" srcId="{B5F66943-3479-480E-BAC7-2C3B6B0F9F1A}" destId="{9049A7D5-1A9B-4C28-95EA-970D6641B263}" srcOrd="4" destOrd="0" parTransId="{9E2CEF10-BE8E-487F-959C-026EC73624D3}" sibTransId="{97F4962B-A821-404C-8D1E-82708408AB41}"/>
    <dgm:cxn modelId="{03156C3C-74F1-48DD-94F1-F8912AE96BD2}" type="presOf" srcId="{9049A7D5-1A9B-4C28-95EA-970D6641B263}" destId="{52A0B0BA-3AAA-4C72-8CF8-BFC183E51725}" srcOrd="0" destOrd="0" presId="urn:microsoft.com/office/officeart/2005/8/layout/vList2"/>
    <dgm:cxn modelId="{9F4EA53F-98F5-4CFE-9B20-9450C5530085}" srcId="{B5F66943-3479-480E-BAC7-2C3B6B0F9F1A}" destId="{2FCED1F8-A4D7-47A7-B346-978800A2EC56}" srcOrd="0" destOrd="0" parTransId="{A95E9540-36F4-44AC-987C-9E6A45876CF2}" sibTransId="{ED07911B-5315-4B12-BF0C-76CFDA446136}"/>
    <dgm:cxn modelId="{32596D43-040B-4E05-B784-B892571CF47E}" srcId="{B5F66943-3479-480E-BAC7-2C3B6B0F9F1A}" destId="{2BA9CB52-1D3E-49B2-8ABA-EBD8A11183E5}" srcOrd="3" destOrd="0" parTransId="{57C8E583-565F-4B4F-B472-A20500EC92ED}" sibTransId="{4A8796C4-4568-4BB1-8321-7CE40520C236}"/>
    <dgm:cxn modelId="{4CC86546-F549-4F9A-8722-002D42632549}" type="presOf" srcId="{B5F66943-3479-480E-BAC7-2C3B6B0F9F1A}" destId="{5B1BFC20-488E-4405-B4CC-1A25C894AF29}" srcOrd="0" destOrd="0" presId="urn:microsoft.com/office/officeart/2005/8/layout/vList2"/>
    <dgm:cxn modelId="{70C1F680-966F-4BCF-A380-3900B36323DE}" type="presOf" srcId="{A6095CA8-FEC1-4895-AFC9-11ECE59159B6}" destId="{B807F60B-0A12-4C24-900D-0C95F2ABEBDA}" srcOrd="0" destOrd="0" presId="urn:microsoft.com/office/officeart/2005/8/layout/vList2"/>
    <dgm:cxn modelId="{0C8F6884-1151-4A6D-B189-82DC40F34D2B}" srcId="{B5F66943-3479-480E-BAC7-2C3B6B0F9F1A}" destId="{CAC6ED60-B918-4904-857E-01EB377DDB33}" srcOrd="2" destOrd="0" parTransId="{9E963E14-28F2-4B76-999A-85E389A9E848}" sibTransId="{355FDBB9-E9D9-4415-8917-8C125B9F8D55}"/>
    <dgm:cxn modelId="{1A5B70AE-3DAA-426C-9BBD-11E760AF08EE}" srcId="{B5F66943-3479-480E-BAC7-2C3B6B0F9F1A}" destId="{A6095CA8-FEC1-4895-AFC9-11ECE59159B6}" srcOrd="1" destOrd="0" parTransId="{B469F10D-46B8-4A2C-B8E3-059D3A25F132}" sibTransId="{E1F4FC21-E48D-472E-9BD4-11B9A5030472}"/>
    <dgm:cxn modelId="{BEA255BB-BDCC-44E9-8D88-AAF4EE5BA7AE}" type="presOf" srcId="{CAC6ED60-B918-4904-857E-01EB377DDB33}" destId="{8D0C47C3-5358-452C-B26D-AA9AB69E61D0}" srcOrd="0" destOrd="0" presId="urn:microsoft.com/office/officeart/2005/8/layout/vList2"/>
    <dgm:cxn modelId="{CFA267DF-6B8C-4E60-968C-4604BEAC1064}" type="presOf" srcId="{2BA9CB52-1D3E-49B2-8ABA-EBD8A11183E5}" destId="{330F1E7E-4A1F-4C28-A79D-5C9849D8EE03}" srcOrd="0" destOrd="0" presId="urn:microsoft.com/office/officeart/2005/8/layout/vList2"/>
    <dgm:cxn modelId="{AB9DE412-738F-4CBD-A48F-29B2DEFF60B9}" type="presParOf" srcId="{5B1BFC20-488E-4405-B4CC-1A25C894AF29}" destId="{E6D87591-A6E6-4514-AC5F-D2CC4702E849}" srcOrd="0" destOrd="0" presId="urn:microsoft.com/office/officeart/2005/8/layout/vList2"/>
    <dgm:cxn modelId="{DBE8F52B-05FF-41FD-A8D2-FB093291C9FC}" type="presParOf" srcId="{5B1BFC20-488E-4405-B4CC-1A25C894AF29}" destId="{9CAC9BF2-A165-44BD-B30F-6D06ED32A19B}" srcOrd="1" destOrd="0" presId="urn:microsoft.com/office/officeart/2005/8/layout/vList2"/>
    <dgm:cxn modelId="{9C0B336E-6C54-4F00-81C3-1B399E5FE4AC}" type="presParOf" srcId="{5B1BFC20-488E-4405-B4CC-1A25C894AF29}" destId="{B807F60B-0A12-4C24-900D-0C95F2ABEBDA}" srcOrd="2" destOrd="0" presId="urn:microsoft.com/office/officeart/2005/8/layout/vList2"/>
    <dgm:cxn modelId="{932B7EA0-5605-4127-90E7-78FC0697C772}" type="presParOf" srcId="{5B1BFC20-488E-4405-B4CC-1A25C894AF29}" destId="{6D6F4F7F-ECCD-4D20-AAAC-B1AA3DAB4F05}" srcOrd="3" destOrd="0" presId="urn:microsoft.com/office/officeart/2005/8/layout/vList2"/>
    <dgm:cxn modelId="{F3365219-1955-4776-B6C7-242B61D4C046}" type="presParOf" srcId="{5B1BFC20-488E-4405-B4CC-1A25C894AF29}" destId="{8D0C47C3-5358-452C-B26D-AA9AB69E61D0}" srcOrd="4" destOrd="0" presId="urn:microsoft.com/office/officeart/2005/8/layout/vList2"/>
    <dgm:cxn modelId="{3E009F99-0A54-4EF5-B877-1DBA8F05E868}" type="presParOf" srcId="{5B1BFC20-488E-4405-B4CC-1A25C894AF29}" destId="{4EDD8DBF-3E28-471A-BC26-C8A9E4237F7D}" srcOrd="5" destOrd="0" presId="urn:microsoft.com/office/officeart/2005/8/layout/vList2"/>
    <dgm:cxn modelId="{9DF583C1-2768-49F4-8AFD-30A3415C79AB}" type="presParOf" srcId="{5B1BFC20-488E-4405-B4CC-1A25C894AF29}" destId="{330F1E7E-4A1F-4C28-A79D-5C9849D8EE03}" srcOrd="6" destOrd="0" presId="urn:microsoft.com/office/officeart/2005/8/layout/vList2"/>
    <dgm:cxn modelId="{4619AC1B-751A-499B-B73C-84D0C2E5C769}" type="presParOf" srcId="{5B1BFC20-488E-4405-B4CC-1A25C894AF29}" destId="{32AA203F-67BE-4945-918E-13D6582FCED3}" srcOrd="7" destOrd="0" presId="urn:microsoft.com/office/officeart/2005/8/layout/vList2"/>
    <dgm:cxn modelId="{6A77751E-9500-4CFA-A97E-C28E73B2961B}" type="presParOf" srcId="{5B1BFC20-488E-4405-B4CC-1A25C894AF29}" destId="{52A0B0BA-3AAA-4C72-8CF8-BFC183E5172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80C63-C027-4927-A4A9-B2D5F97913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FDA56E4-576F-4B6C-B1D0-3022F11C5520}">
      <dgm:prSet/>
      <dgm:spPr/>
      <dgm:t>
        <a:bodyPr/>
        <a:lstStyle/>
        <a:p>
          <a:r>
            <a:rPr lang="en-US" b="0" i="0"/>
            <a:t>John 6:47 KJV</a:t>
          </a:r>
          <a:endParaRPr lang="en-US"/>
        </a:p>
      </dgm:t>
    </dgm:pt>
    <dgm:pt modelId="{298F2A0B-F0A7-47BE-AD82-F38C8791AE52}" type="parTrans" cxnId="{C45DBCEE-136C-4253-A61C-9AB3BD1E1534}">
      <dgm:prSet/>
      <dgm:spPr/>
      <dgm:t>
        <a:bodyPr/>
        <a:lstStyle/>
        <a:p>
          <a:endParaRPr lang="en-US"/>
        </a:p>
      </dgm:t>
    </dgm:pt>
    <dgm:pt modelId="{9E78B81A-656D-4CDE-9771-3ACE78975807}" type="sibTrans" cxnId="{C45DBCEE-136C-4253-A61C-9AB3BD1E1534}">
      <dgm:prSet/>
      <dgm:spPr/>
      <dgm:t>
        <a:bodyPr/>
        <a:lstStyle/>
        <a:p>
          <a:endParaRPr lang="en-US"/>
        </a:p>
      </dgm:t>
    </dgm:pt>
    <dgm:pt modelId="{92B07A86-2806-4771-9380-B998701C52D5}">
      <dgm:prSet/>
      <dgm:spPr/>
      <dgm:t>
        <a:bodyPr/>
        <a:lstStyle/>
        <a:p>
          <a:r>
            <a:rPr lang="en-US" b="0" i="0"/>
            <a:t>(47)  Verily, verily, I say unto you, He that believeth on me hath everlasting life.</a:t>
          </a:r>
          <a:endParaRPr lang="en-US"/>
        </a:p>
      </dgm:t>
    </dgm:pt>
    <dgm:pt modelId="{7FFE7375-066D-4EF3-AF5E-80DB2153D3CF}" type="parTrans" cxnId="{16A75288-552F-4FBE-BEC8-358A9CC332EF}">
      <dgm:prSet/>
      <dgm:spPr/>
      <dgm:t>
        <a:bodyPr/>
        <a:lstStyle/>
        <a:p>
          <a:endParaRPr lang="en-US"/>
        </a:p>
      </dgm:t>
    </dgm:pt>
    <dgm:pt modelId="{3074698F-A2A1-4F33-8163-CBCF73C307A6}" type="sibTrans" cxnId="{16A75288-552F-4FBE-BEC8-358A9CC332EF}">
      <dgm:prSet/>
      <dgm:spPr/>
      <dgm:t>
        <a:bodyPr/>
        <a:lstStyle/>
        <a:p>
          <a:endParaRPr lang="en-US"/>
        </a:p>
      </dgm:t>
    </dgm:pt>
    <dgm:pt modelId="{60936A7C-1D56-42E0-BD64-54970C97F910}">
      <dgm:prSet/>
      <dgm:spPr/>
      <dgm:t>
        <a:bodyPr/>
        <a:lstStyle/>
        <a:p>
          <a:r>
            <a:rPr lang="en-US" b="0" i="0"/>
            <a:t>John 6:47 NKJV</a:t>
          </a:r>
          <a:endParaRPr lang="en-US"/>
        </a:p>
      </dgm:t>
    </dgm:pt>
    <dgm:pt modelId="{C10C1EAE-EFD8-42BE-93E0-F08FEA260E15}" type="parTrans" cxnId="{D0C25706-A279-40E0-8870-3D1CACD6BEE7}">
      <dgm:prSet/>
      <dgm:spPr/>
      <dgm:t>
        <a:bodyPr/>
        <a:lstStyle/>
        <a:p>
          <a:endParaRPr lang="en-US"/>
        </a:p>
      </dgm:t>
    </dgm:pt>
    <dgm:pt modelId="{A3A3AEBD-7F29-4B88-8C85-A03E4675C597}" type="sibTrans" cxnId="{D0C25706-A279-40E0-8870-3D1CACD6BEE7}">
      <dgm:prSet/>
      <dgm:spPr/>
      <dgm:t>
        <a:bodyPr/>
        <a:lstStyle/>
        <a:p>
          <a:endParaRPr lang="en-US"/>
        </a:p>
      </dgm:t>
    </dgm:pt>
    <dgm:pt modelId="{59256D4B-2ED7-41C8-9A5B-B9DF77090B41}">
      <dgm:prSet/>
      <dgm:spPr/>
      <dgm:t>
        <a:bodyPr/>
        <a:lstStyle/>
        <a:p>
          <a:r>
            <a:rPr lang="en-US" b="0" i="0"/>
            <a:t>(47)  Most assuredly, I say to you, he who believes in Me has everlasting life.</a:t>
          </a:r>
          <a:endParaRPr lang="en-US"/>
        </a:p>
      </dgm:t>
    </dgm:pt>
    <dgm:pt modelId="{5F77CF23-A898-4707-B77A-F5C820AD710E}" type="parTrans" cxnId="{E77AD26B-14F4-48B3-A81B-F4332A6BD157}">
      <dgm:prSet/>
      <dgm:spPr/>
      <dgm:t>
        <a:bodyPr/>
        <a:lstStyle/>
        <a:p>
          <a:endParaRPr lang="en-US"/>
        </a:p>
      </dgm:t>
    </dgm:pt>
    <dgm:pt modelId="{5AC776FD-9C00-44D2-9FFC-6A8AA0E6107B}" type="sibTrans" cxnId="{E77AD26B-14F4-48B3-A81B-F4332A6BD157}">
      <dgm:prSet/>
      <dgm:spPr/>
      <dgm:t>
        <a:bodyPr/>
        <a:lstStyle/>
        <a:p>
          <a:endParaRPr lang="en-US"/>
        </a:p>
      </dgm:t>
    </dgm:pt>
    <dgm:pt modelId="{EA1506A2-29C3-44F4-9E31-66FA10A3CD7D}" type="pres">
      <dgm:prSet presAssocID="{03480C63-C027-4927-A4A9-B2D5F9791392}" presName="linear" presStyleCnt="0">
        <dgm:presLayoutVars>
          <dgm:animLvl val="lvl"/>
          <dgm:resizeHandles val="exact"/>
        </dgm:presLayoutVars>
      </dgm:prSet>
      <dgm:spPr/>
    </dgm:pt>
    <dgm:pt modelId="{38412400-173D-4677-A6A6-DD9A3F00AD25}" type="pres">
      <dgm:prSet presAssocID="{4FDA56E4-576F-4B6C-B1D0-3022F11C5520}" presName="parentText" presStyleLbl="node1" presStyleIdx="0" presStyleCnt="4">
        <dgm:presLayoutVars>
          <dgm:chMax val="0"/>
          <dgm:bulletEnabled val="1"/>
        </dgm:presLayoutVars>
      </dgm:prSet>
      <dgm:spPr/>
    </dgm:pt>
    <dgm:pt modelId="{0F08F115-10C0-431F-9B3C-A19AA29F4959}" type="pres">
      <dgm:prSet presAssocID="{9E78B81A-656D-4CDE-9771-3ACE78975807}" presName="spacer" presStyleCnt="0"/>
      <dgm:spPr/>
    </dgm:pt>
    <dgm:pt modelId="{5F607BF0-92AB-4072-9AD3-BF73E54042D9}" type="pres">
      <dgm:prSet presAssocID="{92B07A86-2806-4771-9380-B998701C52D5}" presName="parentText" presStyleLbl="node1" presStyleIdx="1" presStyleCnt="4">
        <dgm:presLayoutVars>
          <dgm:chMax val="0"/>
          <dgm:bulletEnabled val="1"/>
        </dgm:presLayoutVars>
      </dgm:prSet>
      <dgm:spPr/>
    </dgm:pt>
    <dgm:pt modelId="{22A21E2E-B080-4BBE-A4A1-56133C8C4950}" type="pres">
      <dgm:prSet presAssocID="{3074698F-A2A1-4F33-8163-CBCF73C307A6}" presName="spacer" presStyleCnt="0"/>
      <dgm:spPr/>
    </dgm:pt>
    <dgm:pt modelId="{07B26B2D-2521-4D5B-8D5F-37EAA3D8F1DC}" type="pres">
      <dgm:prSet presAssocID="{60936A7C-1D56-42E0-BD64-54970C97F910}" presName="parentText" presStyleLbl="node1" presStyleIdx="2" presStyleCnt="4">
        <dgm:presLayoutVars>
          <dgm:chMax val="0"/>
          <dgm:bulletEnabled val="1"/>
        </dgm:presLayoutVars>
      </dgm:prSet>
      <dgm:spPr/>
    </dgm:pt>
    <dgm:pt modelId="{26526999-9610-4444-ADB4-EAF6ABD91A03}" type="pres">
      <dgm:prSet presAssocID="{A3A3AEBD-7F29-4B88-8C85-A03E4675C597}" presName="spacer" presStyleCnt="0"/>
      <dgm:spPr/>
    </dgm:pt>
    <dgm:pt modelId="{8D83C468-66E5-4A23-A4A0-CBBF505AE605}" type="pres">
      <dgm:prSet presAssocID="{59256D4B-2ED7-41C8-9A5B-B9DF77090B41}" presName="parentText" presStyleLbl="node1" presStyleIdx="3" presStyleCnt="4">
        <dgm:presLayoutVars>
          <dgm:chMax val="0"/>
          <dgm:bulletEnabled val="1"/>
        </dgm:presLayoutVars>
      </dgm:prSet>
      <dgm:spPr/>
    </dgm:pt>
  </dgm:ptLst>
  <dgm:cxnLst>
    <dgm:cxn modelId="{D0C25706-A279-40E0-8870-3D1CACD6BEE7}" srcId="{03480C63-C027-4927-A4A9-B2D5F9791392}" destId="{60936A7C-1D56-42E0-BD64-54970C97F910}" srcOrd="2" destOrd="0" parTransId="{C10C1EAE-EFD8-42BE-93E0-F08FEA260E15}" sibTransId="{A3A3AEBD-7F29-4B88-8C85-A03E4675C597}"/>
    <dgm:cxn modelId="{9FEE463E-E881-405A-920C-5D7AB3C32117}" type="presOf" srcId="{92B07A86-2806-4771-9380-B998701C52D5}" destId="{5F607BF0-92AB-4072-9AD3-BF73E54042D9}" srcOrd="0" destOrd="0" presId="urn:microsoft.com/office/officeart/2005/8/layout/vList2"/>
    <dgm:cxn modelId="{0D915C61-3328-4857-887A-15C965C532AF}" type="presOf" srcId="{59256D4B-2ED7-41C8-9A5B-B9DF77090B41}" destId="{8D83C468-66E5-4A23-A4A0-CBBF505AE605}" srcOrd="0" destOrd="0" presId="urn:microsoft.com/office/officeart/2005/8/layout/vList2"/>
    <dgm:cxn modelId="{E77AD26B-14F4-48B3-A81B-F4332A6BD157}" srcId="{03480C63-C027-4927-A4A9-B2D5F9791392}" destId="{59256D4B-2ED7-41C8-9A5B-B9DF77090B41}" srcOrd="3" destOrd="0" parTransId="{5F77CF23-A898-4707-B77A-F5C820AD710E}" sibTransId="{5AC776FD-9C00-44D2-9FFC-6A8AA0E6107B}"/>
    <dgm:cxn modelId="{7E0E0D53-1E6E-4C2B-8488-D2E01A276B1F}" type="presOf" srcId="{4FDA56E4-576F-4B6C-B1D0-3022F11C5520}" destId="{38412400-173D-4677-A6A6-DD9A3F00AD25}" srcOrd="0" destOrd="0" presId="urn:microsoft.com/office/officeart/2005/8/layout/vList2"/>
    <dgm:cxn modelId="{D27DCA75-C08B-4A64-96CA-C2D40D3B2CE4}" type="presOf" srcId="{03480C63-C027-4927-A4A9-B2D5F9791392}" destId="{EA1506A2-29C3-44F4-9E31-66FA10A3CD7D}" srcOrd="0" destOrd="0" presId="urn:microsoft.com/office/officeart/2005/8/layout/vList2"/>
    <dgm:cxn modelId="{16A75288-552F-4FBE-BEC8-358A9CC332EF}" srcId="{03480C63-C027-4927-A4A9-B2D5F9791392}" destId="{92B07A86-2806-4771-9380-B998701C52D5}" srcOrd="1" destOrd="0" parTransId="{7FFE7375-066D-4EF3-AF5E-80DB2153D3CF}" sibTransId="{3074698F-A2A1-4F33-8163-CBCF73C307A6}"/>
    <dgm:cxn modelId="{434B8F9E-E21F-4DA6-AF29-D3E048B53A5D}" type="presOf" srcId="{60936A7C-1D56-42E0-BD64-54970C97F910}" destId="{07B26B2D-2521-4D5B-8D5F-37EAA3D8F1DC}" srcOrd="0" destOrd="0" presId="urn:microsoft.com/office/officeart/2005/8/layout/vList2"/>
    <dgm:cxn modelId="{C45DBCEE-136C-4253-A61C-9AB3BD1E1534}" srcId="{03480C63-C027-4927-A4A9-B2D5F9791392}" destId="{4FDA56E4-576F-4B6C-B1D0-3022F11C5520}" srcOrd="0" destOrd="0" parTransId="{298F2A0B-F0A7-47BE-AD82-F38C8791AE52}" sibTransId="{9E78B81A-656D-4CDE-9771-3ACE78975807}"/>
    <dgm:cxn modelId="{A52A90B5-9A6B-48B5-9E34-2749DD2B1479}" type="presParOf" srcId="{EA1506A2-29C3-44F4-9E31-66FA10A3CD7D}" destId="{38412400-173D-4677-A6A6-DD9A3F00AD25}" srcOrd="0" destOrd="0" presId="urn:microsoft.com/office/officeart/2005/8/layout/vList2"/>
    <dgm:cxn modelId="{5713A6CB-5603-4827-B0F7-6CD9EFF947E5}" type="presParOf" srcId="{EA1506A2-29C3-44F4-9E31-66FA10A3CD7D}" destId="{0F08F115-10C0-431F-9B3C-A19AA29F4959}" srcOrd="1" destOrd="0" presId="urn:microsoft.com/office/officeart/2005/8/layout/vList2"/>
    <dgm:cxn modelId="{7FAA2BD3-DDE7-466C-A95D-3A8EF94D9917}" type="presParOf" srcId="{EA1506A2-29C3-44F4-9E31-66FA10A3CD7D}" destId="{5F607BF0-92AB-4072-9AD3-BF73E54042D9}" srcOrd="2" destOrd="0" presId="urn:microsoft.com/office/officeart/2005/8/layout/vList2"/>
    <dgm:cxn modelId="{0384C136-E1F8-4BAD-B168-822201EE32D5}" type="presParOf" srcId="{EA1506A2-29C3-44F4-9E31-66FA10A3CD7D}" destId="{22A21E2E-B080-4BBE-A4A1-56133C8C4950}" srcOrd="3" destOrd="0" presId="urn:microsoft.com/office/officeart/2005/8/layout/vList2"/>
    <dgm:cxn modelId="{973B8465-AA56-46E3-84A8-CD82A96DCCA7}" type="presParOf" srcId="{EA1506A2-29C3-44F4-9E31-66FA10A3CD7D}" destId="{07B26B2D-2521-4D5B-8D5F-37EAA3D8F1DC}" srcOrd="4" destOrd="0" presId="urn:microsoft.com/office/officeart/2005/8/layout/vList2"/>
    <dgm:cxn modelId="{8476587A-01DC-4129-A6DF-06FC14CED710}" type="presParOf" srcId="{EA1506A2-29C3-44F4-9E31-66FA10A3CD7D}" destId="{26526999-9610-4444-ADB4-EAF6ABD91A03}" srcOrd="5" destOrd="0" presId="urn:microsoft.com/office/officeart/2005/8/layout/vList2"/>
    <dgm:cxn modelId="{A8D9BC82-C4DA-403F-BB12-5FA090D93E71}" type="presParOf" srcId="{EA1506A2-29C3-44F4-9E31-66FA10A3CD7D}" destId="{8D83C468-66E5-4A23-A4A0-CBBF505AE60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C7919-B467-4AA3-873E-B806F60AC3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A820F0-F91E-4E40-80F3-AFD920097F66}">
      <dgm:prSet/>
      <dgm:spPr/>
      <dgm:t>
        <a:bodyPr/>
        <a:lstStyle/>
        <a:p>
          <a:r>
            <a:rPr lang="en-US" b="1" i="0" dirty="0"/>
            <a:t>The Chain of Glorification 		Romans 8:29-30; Eph. 1:4-6</a:t>
          </a:r>
          <a:endParaRPr lang="en-US" dirty="0"/>
        </a:p>
      </dgm:t>
    </dgm:pt>
    <dgm:pt modelId="{C549850D-7B5F-433A-86E2-60EC3C1ED764}" type="parTrans" cxnId="{FB7DCC31-5A2C-4985-BFB0-F938E00FF722}">
      <dgm:prSet/>
      <dgm:spPr/>
      <dgm:t>
        <a:bodyPr/>
        <a:lstStyle/>
        <a:p>
          <a:endParaRPr lang="en-US"/>
        </a:p>
      </dgm:t>
    </dgm:pt>
    <dgm:pt modelId="{95B0E843-36F5-47DB-B15E-3409CD985D54}" type="sibTrans" cxnId="{FB7DCC31-5A2C-4985-BFB0-F938E00FF722}">
      <dgm:prSet/>
      <dgm:spPr/>
      <dgm:t>
        <a:bodyPr/>
        <a:lstStyle/>
        <a:p>
          <a:endParaRPr lang="en-US"/>
        </a:p>
      </dgm:t>
    </dgm:pt>
    <dgm:pt modelId="{B58CA167-1BC2-49AD-B048-381581A50429}">
      <dgm:prSet/>
      <dgm:spPr/>
      <dgm:t>
        <a:bodyPr/>
        <a:lstStyle/>
        <a:p>
          <a:r>
            <a:rPr lang="en-US" b="1" i="0"/>
            <a:t>Foreknowledge</a:t>
          </a:r>
          <a:endParaRPr lang="en-US"/>
        </a:p>
      </dgm:t>
    </dgm:pt>
    <dgm:pt modelId="{40D63BCA-86E4-4473-B98F-0EEC5DE56BF5}" type="parTrans" cxnId="{30C49F9E-2A90-4B7B-AEB3-E9D0CDB29B26}">
      <dgm:prSet/>
      <dgm:spPr/>
      <dgm:t>
        <a:bodyPr/>
        <a:lstStyle/>
        <a:p>
          <a:endParaRPr lang="en-US"/>
        </a:p>
      </dgm:t>
    </dgm:pt>
    <dgm:pt modelId="{2BBCE7E1-CC2E-481C-90ED-5D1040F6D888}" type="sibTrans" cxnId="{30C49F9E-2A90-4B7B-AEB3-E9D0CDB29B26}">
      <dgm:prSet/>
      <dgm:spPr/>
      <dgm:t>
        <a:bodyPr/>
        <a:lstStyle/>
        <a:p>
          <a:endParaRPr lang="en-US"/>
        </a:p>
      </dgm:t>
    </dgm:pt>
    <dgm:pt modelId="{7B4AE58F-F3BA-43DC-9525-953FA0B0D6D8}">
      <dgm:prSet/>
      <dgm:spPr/>
      <dgm:t>
        <a:bodyPr/>
        <a:lstStyle/>
        <a:p>
          <a:r>
            <a:rPr lang="en-US" b="0" i="0"/>
            <a:t>Which leads to</a:t>
          </a:r>
          <a:endParaRPr lang="en-US"/>
        </a:p>
      </dgm:t>
    </dgm:pt>
    <dgm:pt modelId="{D72BD0FE-4C07-4CDD-AB6A-B1941756AE38}" type="parTrans" cxnId="{459A0A67-C25D-4758-BC16-A546C6352AF3}">
      <dgm:prSet/>
      <dgm:spPr/>
      <dgm:t>
        <a:bodyPr/>
        <a:lstStyle/>
        <a:p>
          <a:endParaRPr lang="en-US"/>
        </a:p>
      </dgm:t>
    </dgm:pt>
    <dgm:pt modelId="{C5CAE075-DEA2-4F8C-878E-71BA573D6300}" type="sibTrans" cxnId="{459A0A67-C25D-4758-BC16-A546C6352AF3}">
      <dgm:prSet/>
      <dgm:spPr/>
      <dgm:t>
        <a:bodyPr/>
        <a:lstStyle/>
        <a:p>
          <a:endParaRPr lang="en-US"/>
        </a:p>
      </dgm:t>
    </dgm:pt>
    <dgm:pt modelId="{60E31D43-126F-4BA4-96EC-36ADEFDBCA48}">
      <dgm:prSet/>
      <dgm:spPr/>
      <dgm:t>
        <a:bodyPr/>
        <a:lstStyle/>
        <a:p>
          <a:r>
            <a:rPr lang="en-US" b="1" i="0"/>
            <a:t>Predestined </a:t>
          </a:r>
          <a:r>
            <a:rPr lang="en-US" b="1" i="1"/>
            <a:t>(to become in image of Jesus)</a:t>
          </a:r>
          <a:endParaRPr lang="en-US"/>
        </a:p>
      </dgm:t>
    </dgm:pt>
    <dgm:pt modelId="{0D590C69-F1B4-463D-B22F-EB903A77BE78}" type="parTrans" cxnId="{55925FDB-4757-4B39-8943-B026DEE427CF}">
      <dgm:prSet/>
      <dgm:spPr/>
      <dgm:t>
        <a:bodyPr/>
        <a:lstStyle/>
        <a:p>
          <a:endParaRPr lang="en-US"/>
        </a:p>
      </dgm:t>
    </dgm:pt>
    <dgm:pt modelId="{4E4E78BF-275C-472A-98BF-C87A9A1FA916}" type="sibTrans" cxnId="{55925FDB-4757-4B39-8943-B026DEE427CF}">
      <dgm:prSet/>
      <dgm:spPr/>
      <dgm:t>
        <a:bodyPr/>
        <a:lstStyle/>
        <a:p>
          <a:endParaRPr lang="en-US"/>
        </a:p>
      </dgm:t>
    </dgm:pt>
    <dgm:pt modelId="{1E4A1FD7-E353-404C-AB77-A1C993EAA95B}">
      <dgm:prSet/>
      <dgm:spPr/>
      <dgm:t>
        <a:bodyPr/>
        <a:lstStyle/>
        <a:p>
          <a:r>
            <a:rPr lang="en-US" b="0" i="0" dirty="0"/>
            <a:t>Which leads to</a:t>
          </a:r>
          <a:endParaRPr lang="en-US" dirty="0"/>
        </a:p>
      </dgm:t>
    </dgm:pt>
    <dgm:pt modelId="{27BF809E-8304-4283-9ECE-F261386D8E65}" type="parTrans" cxnId="{83C8D4B3-5D67-438F-ABFE-944BE36F95CB}">
      <dgm:prSet/>
      <dgm:spPr/>
      <dgm:t>
        <a:bodyPr/>
        <a:lstStyle/>
        <a:p>
          <a:endParaRPr lang="en-US"/>
        </a:p>
      </dgm:t>
    </dgm:pt>
    <dgm:pt modelId="{E98F58BD-3394-4E7D-B798-35B018D8ADE8}" type="sibTrans" cxnId="{83C8D4B3-5D67-438F-ABFE-944BE36F95CB}">
      <dgm:prSet/>
      <dgm:spPr/>
      <dgm:t>
        <a:bodyPr/>
        <a:lstStyle/>
        <a:p>
          <a:endParaRPr lang="en-US"/>
        </a:p>
      </dgm:t>
    </dgm:pt>
    <dgm:pt modelId="{E239A25C-F19B-41A7-BB95-A0F0E4C0B72E}">
      <dgm:prSet/>
      <dgm:spPr/>
      <dgm:t>
        <a:bodyPr/>
        <a:lstStyle/>
        <a:p>
          <a:r>
            <a:rPr lang="en-US" b="1" i="0"/>
            <a:t>Calling</a:t>
          </a:r>
          <a:endParaRPr lang="en-US"/>
        </a:p>
      </dgm:t>
    </dgm:pt>
    <dgm:pt modelId="{1CD8EB29-30E2-4EEA-9FB1-9233EE6B5698}" type="parTrans" cxnId="{3116EAE4-A01D-46F2-80A9-858A9366F27A}">
      <dgm:prSet/>
      <dgm:spPr/>
      <dgm:t>
        <a:bodyPr/>
        <a:lstStyle/>
        <a:p>
          <a:endParaRPr lang="en-US"/>
        </a:p>
      </dgm:t>
    </dgm:pt>
    <dgm:pt modelId="{5E9BFBB3-6F6A-4308-B152-211A03484E2D}" type="sibTrans" cxnId="{3116EAE4-A01D-46F2-80A9-858A9366F27A}">
      <dgm:prSet/>
      <dgm:spPr/>
      <dgm:t>
        <a:bodyPr/>
        <a:lstStyle/>
        <a:p>
          <a:endParaRPr lang="en-US"/>
        </a:p>
      </dgm:t>
    </dgm:pt>
    <dgm:pt modelId="{0A4C3453-8CE8-4827-8271-96331C72FDB8}">
      <dgm:prSet/>
      <dgm:spPr/>
      <dgm:t>
        <a:bodyPr/>
        <a:lstStyle/>
        <a:p>
          <a:r>
            <a:rPr lang="en-US" b="0" i="0"/>
            <a:t>Which leads to</a:t>
          </a:r>
          <a:endParaRPr lang="en-US"/>
        </a:p>
      </dgm:t>
    </dgm:pt>
    <dgm:pt modelId="{8A6A371A-3A47-4E15-AF46-4B091840D66B}" type="parTrans" cxnId="{3C267E55-4104-408B-83FA-70292C41C61A}">
      <dgm:prSet/>
      <dgm:spPr/>
      <dgm:t>
        <a:bodyPr/>
        <a:lstStyle/>
        <a:p>
          <a:endParaRPr lang="en-US"/>
        </a:p>
      </dgm:t>
    </dgm:pt>
    <dgm:pt modelId="{5F89DF05-1A3C-4D00-97A9-47C8E36B9A58}" type="sibTrans" cxnId="{3C267E55-4104-408B-83FA-70292C41C61A}">
      <dgm:prSet/>
      <dgm:spPr/>
      <dgm:t>
        <a:bodyPr/>
        <a:lstStyle/>
        <a:p>
          <a:endParaRPr lang="en-US"/>
        </a:p>
      </dgm:t>
    </dgm:pt>
    <dgm:pt modelId="{BC50A32C-1683-4814-930A-28283D970C78}">
      <dgm:prSet/>
      <dgm:spPr/>
      <dgm:t>
        <a:bodyPr/>
        <a:lstStyle/>
        <a:p>
          <a:r>
            <a:rPr lang="en-US" b="1" i="0" dirty="0"/>
            <a:t>Justification (being justified)</a:t>
          </a:r>
          <a:endParaRPr lang="en-US" dirty="0"/>
        </a:p>
      </dgm:t>
    </dgm:pt>
    <dgm:pt modelId="{3965588B-3B94-4026-AC1F-885270BCC049}" type="parTrans" cxnId="{61B30588-2CB3-42F4-9388-2E55435F924E}">
      <dgm:prSet/>
      <dgm:spPr/>
      <dgm:t>
        <a:bodyPr/>
        <a:lstStyle/>
        <a:p>
          <a:endParaRPr lang="en-US"/>
        </a:p>
      </dgm:t>
    </dgm:pt>
    <dgm:pt modelId="{8D9AAABB-0748-49FC-B8ED-D68C7062984F}" type="sibTrans" cxnId="{61B30588-2CB3-42F4-9388-2E55435F924E}">
      <dgm:prSet/>
      <dgm:spPr/>
      <dgm:t>
        <a:bodyPr/>
        <a:lstStyle/>
        <a:p>
          <a:endParaRPr lang="en-US"/>
        </a:p>
      </dgm:t>
    </dgm:pt>
    <dgm:pt modelId="{88FBB45E-F669-4BAE-95B8-FE637E9DB3A8}">
      <dgm:prSet/>
      <dgm:spPr/>
      <dgm:t>
        <a:bodyPr/>
        <a:lstStyle/>
        <a:p>
          <a:r>
            <a:rPr lang="en-US" b="0" i="0"/>
            <a:t>Which leads to</a:t>
          </a:r>
          <a:endParaRPr lang="en-US"/>
        </a:p>
      </dgm:t>
    </dgm:pt>
    <dgm:pt modelId="{0360236D-B13F-4257-8CB5-A67D9751F36D}" type="parTrans" cxnId="{31C37156-9CD2-473E-A963-B056FB71DA09}">
      <dgm:prSet/>
      <dgm:spPr/>
      <dgm:t>
        <a:bodyPr/>
        <a:lstStyle/>
        <a:p>
          <a:endParaRPr lang="en-US"/>
        </a:p>
      </dgm:t>
    </dgm:pt>
    <dgm:pt modelId="{F99E03F3-BDA1-48B7-BCA3-B622FE402B4E}" type="sibTrans" cxnId="{31C37156-9CD2-473E-A963-B056FB71DA09}">
      <dgm:prSet/>
      <dgm:spPr/>
      <dgm:t>
        <a:bodyPr/>
        <a:lstStyle/>
        <a:p>
          <a:endParaRPr lang="en-US"/>
        </a:p>
      </dgm:t>
    </dgm:pt>
    <dgm:pt modelId="{6A62FF67-A2E2-45DD-9682-FC11E60AC800}">
      <dgm:prSet/>
      <dgm:spPr/>
      <dgm:t>
        <a:bodyPr/>
        <a:lstStyle/>
        <a:p>
          <a:r>
            <a:rPr lang="en-US" b="1" i="0" dirty="0"/>
            <a:t>Glorification (being glorified)</a:t>
          </a:r>
          <a:endParaRPr lang="en-US" dirty="0"/>
        </a:p>
      </dgm:t>
    </dgm:pt>
    <dgm:pt modelId="{8F3A3B50-0605-48F2-AE20-E51CDB7B61D6}" type="parTrans" cxnId="{3A0F11F0-D4E8-4172-8192-88EF3B81C037}">
      <dgm:prSet/>
      <dgm:spPr/>
      <dgm:t>
        <a:bodyPr/>
        <a:lstStyle/>
        <a:p>
          <a:endParaRPr lang="en-US"/>
        </a:p>
      </dgm:t>
    </dgm:pt>
    <dgm:pt modelId="{BB62AF66-9C11-41D6-892E-B50F57B6BE0C}" type="sibTrans" cxnId="{3A0F11F0-D4E8-4172-8192-88EF3B81C037}">
      <dgm:prSet/>
      <dgm:spPr/>
      <dgm:t>
        <a:bodyPr/>
        <a:lstStyle/>
        <a:p>
          <a:endParaRPr lang="en-US"/>
        </a:p>
      </dgm:t>
    </dgm:pt>
    <dgm:pt modelId="{4B97F1F6-3BFA-4BD0-8C87-17640F3CD2FD}">
      <dgm:prSet/>
      <dgm:spPr/>
      <dgm:t>
        <a:bodyPr/>
        <a:lstStyle/>
        <a:p>
          <a:r>
            <a:rPr lang="en-US" b="0" i="0"/>
            <a:t>Which happens at the Rapture when we go to Heaven	1 Cor 15:51-57; 1 Thess. 4:13-18</a:t>
          </a:r>
          <a:endParaRPr lang="en-US"/>
        </a:p>
      </dgm:t>
    </dgm:pt>
    <dgm:pt modelId="{CFEC0483-DBEE-45C0-96AE-07E13E8A0916}" type="parTrans" cxnId="{D4CA55F1-2F5F-4A27-8576-4061CACD15D7}">
      <dgm:prSet/>
      <dgm:spPr/>
      <dgm:t>
        <a:bodyPr/>
        <a:lstStyle/>
        <a:p>
          <a:endParaRPr lang="en-US"/>
        </a:p>
      </dgm:t>
    </dgm:pt>
    <dgm:pt modelId="{0931D626-1BC8-4275-843F-4550F45E51DB}" type="sibTrans" cxnId="{D4CA55F1-2F5F-4A27-8576-4061CACD15D7}">
      <dgm:prSet/>
      <dgm:spPr/>
      <dgm:t>
        <a:bodyPr/>
        <a:lstStyle/>
        <a:p>
          <a:endParaRPr lang="en-US"/>
        </a:p>
      </dgm:t>
    </dgm:pt>
    <dgm:pt modelId="{34F18FBC-D2C4-4CF7-A940-7417C5D1CD07}" type="pres">
      <dgm:prSet presAssocID="{D36C7919-B467-4AA3-873E-B806F60AC375}" presName="Name0" presStyleCnt="0">
        <dgm:presLayoutVars>
          <dgm:dir/>
          <dgm:animLvl val="lvl"/>
          <dgm:resizeHandles val="exact"/>
        </dgm:presLayoutVars>
      </dgm:prSet>
      <dgm:spPr/>
    </dgm:pt>
    <dgm:pt modelId="{FA672B24-0771-40D1-A55B-F4A026F92B02}" type="pres">
      <dgm:prSet presAssocID="{8DA820F0-F91E-4E40-80F3-AFD920097F66}" presName="composite" presStyleCnt="0"/>
      <dgm:spPr/>
    </dgm:pt>
    <dgm:pt modelId="{B8585203-0C77-41C0-BBBE-5A43F4AA2A8F}" type="pres">
      <dgm:prSet presAssocID="{8DA820F0-F91E-4E40-80F3-AFD920097F66}" presName="parTx" presStyleLbl="alignNode1" presStyleIdx="0" presStyleCnt="1">
        <dgm:presLayoutVars>
          <dgm:chMax val="0"/>
          <dgm:chPref val="0"/>
          <dgm:bulletEnabled val="1"/>
        </dgm:presLayoutVars>
      </dgm:prSet>
      <dgm:spPr/>
    </dgm:pt>
    <dgm:pt modelId="{504F1A36-4D10-4B4C-B5D2-1C4B41A005F5}" type="pres">
      <dgm:prSet presAssocID="{8DA820F0-F91E-4E40-80F3-AFD920097F66}" presName="desTx" presStyleLbl="alignAccFollowNode1" presStyleIdx="0" presStyleCnt="1">
        <dgm:presLayoutVars>
          <dgm:bulletEnabled val="1"/>
        </dgm:presLayoutVars>
      </dgm:prSet>
      <dgm:spPr/>
    </dgm:pt>
  </dgm:ptLst>
  <dgm:cxnLst>
    <dgm:cxn modelId="{00406902-A3CE-458B-A140-A29D3E306E01}" type="presOf" srcId="{BC50A32C-1683-4814-930A-28283D970C78}" destId="{504F1A36-4D10-4B4C-B5D2-1C4B41A005F5}" srcOrd="0" destOrd="6" presId="urn:microsoft.com/office/officeart/2005/8/layout/hList1"/>
    <dgm:cxn modelId="{48378014-3D29-4E5C-AC02-370695B56D55}" type="presOf" srcId="{7B4AE58F-F3BA-43DC-9525-953FA0B0D6D8}" destId="{504F1A36-4D10-4B4C-B5D2-1C4B41A005F5}" srcOrd="0" destOrd="1" presId="urn:microsoft.com/office/officeart/2005/8/layout/hList1"/>
    <dgm:cxn modelId="{FB7DCC31-5A2C-4985-BFB0-F938E00FF722}" srcId="{D36C7919-B467-4AA3-873E-B806F60AC375}" destId="{8DA820F0-F91E-4E40-80F3-AFD920097F66}" srcOrd="0" destOrd="0" parTransId="{C549850D-7B5F-433A-86E2-60EC3C1ED764}" sibTransId="{95B0E843-36F5-47DB-B15E-3409CD985D54}"/>
    <dgm:cxn modelId="{09A0E263-247F-42C6-9D4E-811876109CC8}" type="presOf" srcId="{0A4C3453-8CE8-4827-8271-96331C72FDB8}" destId="{504F1A36-4D10-4B4C-B5D2-1C4B41A005F5}" srcOrd="0" destOrd="5" presId="urn:microsoft.com/office/officeart/2005/8/layout/hList1"/>
    <dgm:cxn modelId="{459A0A67-C25D-4758-BC16-A546C6352AF3}" srcId="{B58CA167-1BC2-49AD-B048-381581A50429}" destId="{7B4AE58F-F3BA-43DC-9525-953FA0B0D6D8}" srcOrd="0" destOrd="0" parTransId="{D72BD0FE-4C07-4CDD-AB6A-B1941756AE38}" sibTransId="{C5CAE075-DEA2-4F8C-878E-71BA573D6300}"/>
    <dgm:cxn modelId="{1E19DE4E-6DE6-4498-A857-E17F35ABBBFB}" type="presOf" srcId="{60E31D43-126F-4BA4-96EC-36ADEFDBCA48}" destId="{504F1A36-4D10-4B4C-B5D2-1C4B41A005F5}" srcOrd="0" destOrd="2" presId="urn:microsoft.com/office/officeart/2005/8/layout/hList1"/>
    <dgm:cxn modelId="{3C267E55-4104-408B-83FA-70292C41C61A}" srcId="{E239A25C-F19B-41A7-BB95-A0F0E4C0B72E}" destId="{0A4C3453-8CE8-4827-8271-96331C72FDB8}" srcOrd="0" destOrd="0" parTransId="{8A6A371A-3A47-4E15-AF46-4B091840D66B}" sibTransId="{5F89DF05-1A3C-4D00-97A9-47C8E36B9A58}"/>
    <dgm:cxn modelId="{31C37156-9CD2-473E-A963-B056FB71DA09}" srcId="{BC50A32C-1683-4814-930A-28283D970C78}" destId="{88FBB45E-F669-4BAE-95B8-FE637E9DB3A8}" srcOrd="0" destOrd="0" parTransId="{0360236D-B13F-4257-8CB5-A67D9751F36D}" sibTransId="{F99E03F3-BDA1-48B7-BCA3-B622FE402B4E}"/>
    <dgm:cxn modelId="{FA6AFB86-A42C-49EC-A1BC-8ED452CFF230}" type="presOf" srcId="{B58CA167-1BC2-49AD-B048-381581A50429}" destId="{504F1A36-4D10-4B4C-B5D2-1C4B41A005F5}" srcOrd="0" destOrd="0" presId="urn:microsoft.com/office/officeart/2005/8/layout/hList1"/>
    <dgm:cxn modelId="{61B30588-2CB3-42F4-9388-2E55435F924E}" srcId="{8DA820F0-F91E-4E40-80F3-AFD920097F66}" destId="{BC50A32C-1683-4814-930A-28283D970C78}" srcOrd="3" destOrd="0" parTransId="{3965588B-3B94-4026-AC1F-885270BCC049}" sibTransId="{8D9AAABB-0748-49FC-B8ED-D68C7062984F}"/>
    <dgm:cxn modelId="{1E07B98B-90CA-4980-AC1A-C5C372B1727F}" type="presOf" srcId="{E239A25C-F19B-41A7-BB95-A0F0E4C0B72E}" destId="{504F1A36-4D10-4B4C-B5D2-1C4B41A005F5}" srcOrd="0" destOrd="4" presId="urn:microsoft.com/office/officeart/2005/8/layout/hList1"/>
    <dgm:cxn modelId="{30C49F9E-2A90-4B7B-AEB3-E9D0CDB29B26}" srcId="{8DA820F0-F91E-4E40-80F3-AFD920097F66}" destId="{B58CA167-1BC2-49AD-B048-381581A50429}" srcOrd="0" destOrd="0" parTransId="{40D63BCA-86E4-4473-B98F-0EEC5DE56BF5}" sibTransId="{2BBCE7E1-CC2E-481C-90ED-5D1040F6D888}"/>
    <dgm:cxn modelId="{FF40AC9E-6D52-401B-8603-5D8AEF59B960}" type="presOf" srcId="{D36C7919-B467-4AA3-873E-B806F60AC375}" destId="{34F18FBC-D2C4-4CF7-A940-7417C5D1CD07}" srcOrd="0" destOrd="0" presId="urn:microsoft.com/office/officeart/2005/8/layout/hList1"/>
    <dgm:cxn modelId="{6E366AA5-F551-464E-832C-8369FF6D01A4}" type="presOf" srcId="{88FBB45E-F669-4BAE-95B8-FE637E9DB3A8}" destId="{504F1A36-4D10-4B4C-B5D2-1C4B41A005F5}" srcOrd="0" destOrd="7" presId="urn:microsoft.com/office/officeart/2005/8/layout/hList1"/>
    <dgm:cxn modelId="{83C8D4B3-5D67-438F-ABFE-944BE36F95CB}" srcId="{60E31D43-126F-4BA4-96EC-36ADEFDBCA48}" destId="{1E4A1FD7-E353-404C-AB77-A1C993EAA95B}" srcOrd="0" destOrd="0" parTransId="{27BF809E-8304-4283-9ECE-F261386D8E65}" sibTransId="{E98F58BD-3394-4E7D-B798-35B018D8ADE8}"/>
    <dgm:cxn modelId="{ABEBE0C8-788F-49B6-B190-7DFDC31F5357}" type="presOf" srcId="{1E4A1FD7-E353-404C-AB77-A1C993EAA95B}" destId="{504F1A36-4D10-4B4C-B5D2-1C4B41A005F5}" srcOrd="0" destOrd="3" presId="urn:microsoft.com/office/officeart/2005/8/layout/hList1"/>
    <dgm:cxn modelId="{B68D0BCD-B06D-46DF-A715-81D7B7A149EB}" type="presOf" srcId="{8DA820F0-F91E-4E40-80F3-AFD920097F66}" destId="{B8585203-0C77-41C0-BBBE-5A43F4AA2A8F}" srcOrd="0" destOrd="0" presId="urn:microsoft.com/office/officeart/2005/8/layout/hList1"/>
    <dgm:cxn modelId="{55925FDB-4757-4B39-8943-B026DEE427CF}" srcId="{8DA820F0-F91E-4E40-80F3-AFD920097F66}" destId="{60E31D43-126F-4BA4-96EC-36ADEFDBCA48}" srcOrd="1" destOrd="0" parTransId="{0D590C69-F1B4-463D-B22F-EB903A77BE78}" sibTransId="{4E4E78BF-275C-472A-98BF-C87A9A1FA916}"/>
    <dgm:cxn modelId="{3116EAE4-A01D-46F2-80A9-858A9366F27A}" srcId="{8DA820F0-F91E-4E40-80F3-AFD920097F66}" destId="{E239A25C-F19B-41A7-BB95-A0F0E4C0B72E}" srcOrd="2" destOrd="0" parTransId="{1CD8EB29-30E2-4EEA-9FB1-9233EE6B5698}" sibTransId="{5E9BFBB3-6F6A-4308-B152-211A03484E2D}"/>
    <dgm:cxn modelId="{D330A5EC-B9BB-4632-8140-B92A7A9D9FAF}" type="presOf" srcId="{6A62FF67-A2E2-45DD-9682-FC11E60AC800}" destId="{504F1A36-4D10-4B4C-B5D2-1C4B41A005F5}" srcOrd="0" destOrd="8" presId="urn:microsoft.com/office/officeart/2005/8/layout/hList1"/>
    <dgm:cxn modelId="{3A0F11F0-D4E8-4172-8192-88EF3B81C037}" srcId="{8DA820F0-F91E-4E40-80F3-AFD920097F66}" destId="{6A62FF67-A2E2-45DD-9682-FC11E60AC800}" srcOrd="4" destOrd="0" parTransId="{8F3A3B50-0605-48F2-AE20-E51CDB7B61D6}" sibTransId="{BB62AF66-9C11-41D6-892E-B50F57B6BE0C}"/>
    <dgm:cxn modelId="{D32753F0-DB85-4068-BF56-101241171EB1}" type="presOf" srcId="{4B97F1F6-3BFA-4BD0-8C87-17640F3CD2FD}" destId="{504F1A36-4D10-4B4C-B5D2-1C4B41A005F5}" srcOrd="0" destOrd="9" presId="urn:microsoft.com/office/officeart/2005/8/layout/hList1"/>
    <dgm:cxn modelId="{D4CA55F1-2F5F-4A27-8576-4061CACD15D7}" srcId="{6A62FF67-A2E2-45DD-9682-FC11E60AC800}" destId="{4B97F1F6-3BFA-4BD0-8C87-17640F3CD2FD}" srcOrd="0" destOrd="0" parTransId="{CFEC0483-DBEE-45C0-96AE-07E13E8A0916}" sibTransId="{0931D626-1BC8-4275-843F-4550F45E51DB}"/>
    <dgm:cxn modelId="{4BF1C6DB-9E5A-4929-A3FC-DDA858FF147D}" type="presParOf" srcId="{34F18FBC-D2C4-4CF7-A940-7417C5D1CD07}" destId="{FA672B24-0771-40D1-A55B-F4A026F92B02}" srcOrd="0" destOrd="0" presId="urn:microsoft.com/office/officeart/2005/8/layout/hList1"/>
    <dgm:cxn modelId="{08891009-D142-4BAC-B7B8-DAABE31FF6E8}" type="presParOf" srcId="{FA672B24-0771-40D1-A55B-F4A026F92B02}" destId="{B8585203-0C77-41C0-BBBE-5A43F4AA2A8F}" srcOrd="0" destOrd="0" presId="urn:microsoft.com/office/officeart/2005/8/layout/hList1"/>
    <dgm:cxn modelId="{FCD19C2B-1FC4-4C6C-A772-0FB68404AA17}" type="presParOf" srcId="{FA672B24-0771-40D1-A55B-F4A026F92B02}" destId="{504F1A36-4D10-4B4C-B5D2-1C4B41A005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4B831-3F02-404F-B6D4-1DC88323BB7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4A8AD779-A5A3-479C-A95D-7A248187536C}">
      <dgm:prSet/>
      <dgm:spPr/>
      <dgm:t>
        <a:bodyPr/>
        <a:lstStyle/>
        <a:p>
          <a:r>
            <a:rPr lang="en-US" b="0" i="0" dirty="0"/>
            <a:t>If you are depending on any thing you have done for salvation, then you are on sinking sand. </a:t>
          </a:r>
          <a:endParaRPr lang="en-US" dirty="0"/>
        </a:p>
      </dgm:t>
    </dgm:pt>
    <dgm:pt modelId="{8A6B4959-9D91-44A8-BE2B-24AFEED18ABC}" type="parTrans" cxnId="{CF60F496-598B-42DF-9128-E3A9E8C7C1C4}">
      <dgm:prSet/>
      <dgm:spPr/>
      <dgm:t>
        <a:bodyPr/>
        <a:lstStyle/>
        <a:p>
          <a:endParaRPr lang="en-US"/>
        </a:p>
      </dgm:t>
    </dgm:pt>
    <dgm:pt modelId="{A041D496-D3F0-4B29-A7C0-D839577B4E99}" type="sibTrans" cxnId="{CF60F496-598B-42DF-9128-E3A9E8C7C1C4}">
      <dgm:prSet/>
      <dgm:spPr/>
      <dgm:t>
        <a:bodyPr/>
        <a:lstStyle/>
        <a:p>
          <a:endParaRPr lang="en-US"/>
        </a:p>
      </dgm:t>
    </dgm:pt>
    <dgm:pt modelId="{8727BA12-1771-4D81-AE5F-B0CA73CD3542}">
      <dgm:prSet/>
      <dgm:spPr/>
      <dgm:t>
        <a:bodyPr/>
        <a:lstStyle/>
        <a:p>
          <a:r>
            <a:rPr lang="en-US" b="0" i="0" dirty="0"/>
            <a:t>If your salvation can be lost then there must be something other than Jesus you are depending on to get you saved or keep you saved. </a:t>
          </a:r>
          <a:endParaRPr lang="en-US" dirty="0"/>
        </a:p>
      </dgm:t>
    </dgm:pt>
    <dgm:pt modelId="{2E9C8E0A-B643-408A-99F5-AFCE8717ECC5}" type="parTrans" cxnId="{E434100B-0455-4EDA-A6E7-F142B38AE14C}">
      <dgm:prSet/>
      <dgm:spPr/>
      <dgm:t>
        <a:bodyPr/>
        <a:lstStyle/>
        <a:p>
          <a:endParaRPr lang="en-US"/>
        </a:p>
      </dgm:t>
    </dgm:pt>
    <dgm:pt modelId="{AEE3734D-A0ED-42B4-BE73-88601C32563F}" type="sibTrans" cxnId="{E434100B-0455-4EDA-A6E7-F142B38AE14C}">
      <dgm:prSet/>
      <dgm:spPr/>
      <dgm:t>
        <a:bodyPr/>
        <a:lstStyle/>
        <a:p>
          <a:endParaRPr lang="en-US"/>
        </a:p>
      </dgm:t>
    </dgm:pt>
    <dgm:pt modelId="{FE2FE76B-EC02-42F3-9767-9370726196CB}">
      <dgm:prSet/>
      <dgm:spPr/>
      <dgm:t>
        <a:bodyPr/>
        <a:lstStyle/>
        <a:p>
          <a:r>
            <a:rPr lang="en-US" b="0" i="0"/>
            <a:t>If your salvation can be lost, then (what, where, who) is the rock of your salvation?</a:t>
          </a:r>
          <a:endParaRPr lang="en-US"/>
        </a:p>
      </dgm:t>
    </dgm:pt>
    <dgm:pt modelId="{ECFA3902-EAA8-47BD-8C88-295F2E263F3E}" type="parTrans" cxnId="{4D954C20-81B8-492E-9CA7-BE833FE44CEC}">
      <dgm:prSet/>
      <dgm:spPr/>
      <dgm:t>
        <a:bodyPr/>
        <a:lstStyle/>
        <a:p>
          <a:endParaRPr lang="en-US"/>
        </a:p>
      </dgm:t>
    </dgm:pt>
    <dgm:pt modelId="{E92A3706-15BA-478C-8AF1-5AC4B816B557}" type="sibTrans" cxnId="{4D954C20-81B8-492E-9CA7-BE833FE44CEC}">
      <dgm:prSet/>
      <dgm:spPr/>
      <dgm:t>
        <a:bodyPr/>
        <a:lstStyle/>
        <a:p>
          <a:endParaRPr lang="en-US"/>
        </a:p>
      </dgm:t>
    </dgm:pt>
    <dgm:pt modelId="{7BA8961A-F1D1-4E47-93D0-8CD3ED3DCA80}">
      <dgm:prSet/>
      <dgm:spPr/>
      <dgm:t>
        <a:bodyPr/>
        <a:lstStyle/>
        <a:p>
          <a:r>
            <a:rPr lang="en-US" b="0" i="0"/>
            <a:t>What is your trust in when “repenting” to be saved?</a:t>
          </a:r>
          <a:endParaRPr lang="en-US"/>
        </a:p>
      </dgm:t>
    </dgm:pt>
    <dgm:pt modelId="{AC0FF388-AA5B-48FE-978E-730C32961C04}" type="parTrans" cxnId="{C50FD3A3-D86E-43FF-998A-101774263F0B}">
      <dgm:prSet/>
      <dgm:spPr/>
      <dgm:t>
        <a:bodyPr/>
        <a:lstStyle/>
        <a:p>
          <a:endParaRPr lang="en-US"/>
        </a:p>
      </dgm:t>
    </dgm:pt>
    <dgm:pt modelId="{E15DD0DE-46B6-44BC-ACC1-281CA397880F}" type="sibTrans" cxnId="{C50FD3A3-D86E-43FF-998A-101774263F0B}">
      <dgm:prSet/>
      <dgm:spPr/>
      <dgm:t>
        <a:bodyPr/>
        <a:lstStyle/>
        <a:p>
          <a:endParaRPr lang="en-US"/>
        </a:p>
      </dgm:t>
    </dgm:pt>
    <dgm:pt modelId="{8491E66E-941A-43A1-8408-908AFB6625D9}">
      <dgm:prSet/>
      <dgm:spPr/>
      <dgm:t>
        <a:bodyPr/>
        <a:lstStyle/>
        <a:p>
          <a:r>
            <a:rPr lang="en-US" b="0" i="0" dirty="0"/>
            <a:t>What is your trust in  when being baptized in “Jesus only” for justification?</a:t>
          </a:r>
          <a:endParaRPr lang="en-US" dirty="0"/>
        </a:p>
      </dgm:t>
    </dgm:pt>
    <dgm:pt modelId="{22531376-CA52-41B2-B509-D99795FECB1E}" type="parTrans" cxnId="{6E677070-2A5D-440C-B534-D37186B874BF}">
      <dgm:prSet/>
      <dgm:spPr/>
      <dgm:t>
        <a:bodyPr/>
        <a:lstStyle/>
        <a:p>
          <a:endParaRPr lang="en-US"/>
        </a:p>
      </dgm:t>
    </dgm:pt>
    <dgm:pt modelId="{63560442-1FED-4A40-A7B1-331741795264}" type="sibTrans" cxnId="{6E677070-2A5D-440C-B534-D37186B874BF}">
      <dgm:prSet/>
      <dgm:spPr/>
      <dgm:t>
        <a:bodyPr/>
        <a:lstStyle/>
        <a:p>
          <a:endParaRPr lang="en-US"/>
        </a:p>
      </dgm:t>
    </dgm:pt>
    <dgm:pt modelId="{E3B1737B-070B-492F-9196-1D0368F2E46D}">
      <dgm:prSet/>
      <dgm:spPr/>
      <dgm:t>
        <a:bodyPr/>
        <a:lstStyle/>
        <a:p>
          <a:r>
            <a:rPr lang="en-US" b="0" i="0"/>
            <a:t>What is your trust in when you have to be a member of a certain church for salvation?</a:t>
          </a:r>
          <a:endParaRPr lang="en-US"/>
        </a:p>
      </dgm:t>
    </dgm:pt>
    <dgm:pt modelId="{BF638E50-2AB4-4B65-812F-AE95284FDB29}" type="parTrans" cxnId="{7721D8BF-A2B7-42A3-B3C0-34BD5151010F}">
      <dgm:prSet/>
      <dgm:spPr/>
      <dgm:t>
        <a:bodyPr/>
        <a:lstStyle/>
        <a:p>
          <a:endParaRPr lang="en-US"/>
        </a:p>
      </dgm:t>
    </dgm:pt>
    <dgm:pt modelId="{0E01BF4F-28FB-4CF5-AD8F-E9502121C0D8}" type="sibTrans" cxnId="{7721D8BF-A2B7-42A3-B3C0-34BD5151010F}">
      <dgm:prSet/>
      <dgm:spPr/>
      <dgm:t>
        <a:bodyPr/>
        <a:lstStyle/>
        <a:p>
          <a:endParaRPr lang="en-US"/>
        </a:p>
      </dgm:t>
    </dgm:pt>
    <dgm:pt modelId="{86911C90-44BE-4CFF-A609-AF9397C22005}">
      <dgm:prSet/>
      <dgm:spPr/>
      <dgm:t>
        <a:bodyPr/>
        <a:lstStyle/>
        <a:p>
          <a:r>
            <a:rPr lang="en-US" b="0" i="0" dirty="0"/>
            <a:t>What is your trust in when you must be baptized in water to get your sin washed off?</a:t>
          </a:r>
          <a:endParaRPr lang="en-US" dirty="0"/>
        </a:p>
      </dgm:t>
    </dgm:pt>
    <dgm:pt modelId="{374D5D0E-46F9-41E9-8623-1EBF7F0796A3}" type="parTrans" cxnId="{2815C980-A909-41A6-A934-3F98AE7F7B3B}">
      <dgm:prSet/>
      <dgm:spPr/>
      <dgm:t>
        <a:bodyPr/>
        <a:lstStyle/>
        <a:p>
          <a:endParaRPr lang="en-US"/>
        </a:p>
      </dgm:t>
    </dgm:pt>
    <dgm:pt modelId="{74549AFA-B033-41CF-8AE6-E3F57ECB7AC2}" type="sibTrans" cxnId="{2815C980-A909-41A6-A934-3F98AE7F7B3B}">
      <dgm:prSet/>
      <dgm:spPr/>
      <dgm:t>
        <a:bodyPr/>
        <a:lstStyle/>
        <a:p>
          <a:endParaRPr lang="en-US"/>
        </a:p>
      </dgm:t>
    </dgm:pt>
    <dgm:pt modelId="{5980FE41-9C31-4D15-80D2-505598489EB1}">
      <dgm:prSet/>
      <dgm:spPr/>
      <dgm:t>
        <a:bodyPr/>
        <a:lstStyle/>
        <a:p>
          <a:r>
            <a:rPr lang="en-US" b="0" i="0"/>
            <a:t>What (Who?) are you depending on to not “fall away or turn your back on Jesus?”</a:t>
          </a:r>
          <a:endParaRPr lang="en-US"/>
        </a:p>
      </dgm:t>
    </dgm:pt>
    <dgm:pt modelId="{62BAA354-DC41-471D-B25B-E68F4900FA98}" type="parTrans" cxnId="{A70D6724-073E-4AAA-B5B4-3F160D7631A7}">
      <dgm:prSet/>
      <dgm:spPr/>
      <dgm:t>
        <a:bodyPr/>
        <a:lstStyle/>
        <a:p>
          <a:endParaRPr lang="en-US"/>
        </a:p>
      </dgm:t>
    </dgm:pt>
    <dgm:pt modelId="{393C3A4C-047D-41C0-B784-4C4F1F0AC9D4}" type="sibTrans" cxnId="{A70D6724-073E-4AAA-B5B4-3F160D7631A7}">
      <dgm:prSet/>
      <dgm:spPr/>
      <dgm:t>
        <a:bodyPr/>
        <a:lstStyle/>
        <a:p>
          <a:endParaRPr lang="en-US"/>
        </a:p>
      </dgm:t>
    </dgm:pt>
    <dgm:pt modelId="{1713C7C1-0F20-43A3-ABA8-4F3642F33A20}">
      <dgm:prSet/>
      <dgm:spPr/>
      <dgm:t>
        <a:bodyPr/>
        <a:lstStyle/>
        <a:p>
          <a:r>
            <a:rPr lang="en-US" b="0" i="0"/>
            <a:t>What/who are you depending on when keeping “Old Testament laws” to have salvation?</a:t>
          </a:r>
          <a:endParaRPr lang="en-US"/>
        </a:p>
      </dgm:t>
    </dgm:pt>
    <dgm:pt modelId="{68152A26-6EE7-40A1-B2F5-33F1E34A99E9}" type="parTrans" cxnId="{33A163CE-2EC2-42F8-82E1-8A6A7CDE035A}">
      <dgm:prSet/>
      <dgm:spPr/>
      <dgm:t>
        <a:bodyPr/>
        <a:lstStyle/>
        <a:p>
          <a:endParaRPr lang="en-US"/>
        </a:p>
      </dgm:t>
    </dgm:pt>
    <dgm:pt modelId="{3532E530-FFCC-487E-8021-04EAB3DF9FAD}" type="sibTrans" cxnId="{33A163CE-2EC2-42F8-82E1-8A6A7CDE035A}">
      <dgm:prSet/>
      <dgm:spPr/>
      <dgm:t>
        <a:bodyPr/>
        <a:lstStyle/>
        <a:p>
          <a:endParaRPr lang="en-US"/>
        </a:p>
      </dgm:t>
    </dgm:pt>
    <dgm:pt modelId="{04294B5C-08D2-464B-ADDB-1B3D08161247}">
      <dgm:prSet/>
      <dgm:spPr/>
      <dgm:t>
        <a:bodyPr/>
        <a:lstStyle/>
        <a:p>
          <a:r>
            <a:rPr lang="en-US" b="0" i="0"/>
            <a:t>Who are you depending on when “anything you can do” to justify you?</a:t>
          </a:r>
          <a:endParaRPr lang="en-US"/>
        </a:p>
      </dgm:t>
    </dgm:pt>
    <dgm:pt modelId="{FDB2E9FE-71EE-4FA3-98D0-D1661D214899}" type="parTrans" cxnId="{C56DF7A1-32BF-4768-A66E-D41C8E065BA3}">
      <dgm:prSet/>
      <dgm:spPr/>
      <dgm:t>
        <a:bodyPr/>
        <a:lstStyle/>
        <a:p>
          <a:endParaRPr lang="en-US"/>
        </a:p>
      </dgm:t>
    </dgm:pt>
    <dgm:pt modelId="{3B9B8E6D-92BA-4BCD-B422-817574FE1514}" type="sibTrans" cxnId="{C56DF7A1-32BF-4768-A66E-D41C8E065BA3}">
      <dgm:prSet/>
      <dgm:spPr/>
      <dgm:t>
        <a:bodyPr/>
        <a:lstStyle/>
        <a:p>
          <a:endParaRPr lang="en-US"/>
        </a:p>
      </dgm:t>
    </dgm:pt>
    <dgm:pt modelId="{7052FDC6-31D2-405B-8FB4-1CDFC8D0DADF}">
      <dgm:prSet/>
      <dgm:spPr/>
      <dgm:t>
        <a:bodyPr/>
        <a:lstStyle/>
        <a:p>
          <a:r>
            <a:rPr lang="en-US" b="0" i="0"/>
            <a:t>All roads other than Christ lead to “Roman religion” and “one world government” one way or another.</a:t>
          </a:r>
          <a:endParaRPr lang="en-US"/>
        </a:p>
      </dgm:t>
    </dgm:pt>
    <dgm:pt modelId="{BC0A7087-0E43-406B-A54C-11F2AC06042C}" type="parTrans" cxnId="{D6346322-DB3E-476C-92D2-F1022E3397AA}">
      <dgm:prSet/>
      <dgm:spPr/>
      <dgm:t>
        <a:bodyPr/>
        <a:lstStyle/>
        <a:p>
          <a:endParaRPr lang="en-US"/>
        </a:p>
      </dgm:t>
    </dgm:pt>
    <dgm:pt modelId="{3C72607C-AD08-4742-AE37-D759FBFA4C06}" type="sibTrans" cxnId="{D6346322-DB3E-476C-92D2-F1022E3397AA}">
      <dgm:prSet/>
      <dgm:spPr/>
      <dgm:t>
        <a:bodyPr/>
        <a:lstStyle/>
        <a:p>
          <a:endParaRPr lang="en-US"/>
        </a:p>
      </dgm:t>
    </dgm:pt>
    <dgm:pt modelId="{73D0343C-7B4C-4092-95A7-B03B1C3510CE}" type="pres">
      <dgm:prSet presAssocID="{A184B831-3F02-404F-B6D4-1DC88323BB77}" presName="linear" presStyleCnt="0">
        <dgm:presLayoutVars>
          <dgm:animLvl val="lvl"/>
          <dgm:resizeHandles val="exact"/>
        </dgm:presLayoutVars>
      </dgm:prSet>
      <dgm:spPr/>
    </dgm:pt>
    <dgm:pt modelId="{E031FFC4-1EA1-4D8A-9B98-7BD49BF580EB}" type="pres">
      <dgm:prSet presAssocID="{4A8AD779-A5A3-479C-A95D-7A248187536C}" presName="parentText" presStyleLbl="node1" presStyleIdx="0" presStyleCnt="11">
        <dgm:presLayoutVars>
          <dgm:chMax val="0"/>
          <dgm:bulletEnabled val="1"/>
        </dgm:presLayoutVars>
      </dgm:prSet>
      <dgm:spPr/>
    </dgm:pt>
    <dgm:pt modelId="{0A644552-384D-4F60-A2EA-F2EA5CB8D47A}" type="pres">
      <dgm:prSet presAssocID="{A041D496-D3F0-4B29-A7C0-D839577B4E99}" presName="spacer" presStyleCnt="0"/>
      <dgm:spPr/>
    </dgm:pt>
    <dgm:pt modelId="{4DAC7582-9EE0-41B1-9DA8-E562B6151D5F}" type="pres">
      <dgm:prSet presAssocID="{8727BA12-1771-4D81-AE5F-B0CA73CD3542}" presName="parentText" presStyleLbl="node1" presStyleIdx="1" presStyleCnt="11">
        <dgm:presLayoutVars>
          <dgm:chMax val="0"/>
          <dgm:bulletEnabled val="1"/>
        </dgm:presLayoutVars>
      </dgm:prSet>
      <dgm:spPr/>
    </dgm:pt>
    <dgm:pt modelId="{BBE96F7E-1408-4F5C-A832-B5B1E1AA12A4}" type="pres">
      <dgm:prSet presAssocID="{AEE3734D-A0ED-42B4-BE73-88601C32563F}" presName="spacer" presStyleCnt="0"/>
      <dgm:spPr/>
    </dgm:pt>
    <dgm:pt modelId="{9D48BAF5-96F6-4337-8A68-01C55D23FCBC}" type="pres">
      <dgm:prSet presAssocID="{FE2FE76B-EC02-42F3-9767-9370726196CB}" presName="parentText" presStyleLbl="node1" presStyleIdx="2" presStyleCnt="11">
        <dgm:presLayoutVars>
          <dgm:chMax val="0"/>
          <dgm:bulletEnabled val="1"/>
        </dgm:presLayoutVars>
      </dgm:prSet>
      <dgm:spPr/>
    </dgm:pt>
    <dgm:pt modelId="{5D4734E1-1A63-4DB1-94B0-07A132C994E5}" type="pres">
      <dgm:prSet presAssocID="{E92A3706-15BA-478C-8AF1-5AC4B816B557}" presName="spacer" presStyleCnt="0"/>
      <dgm:spPr/>
    </dgm:pt>
    <dgm:pt modelId="{F024EC4A-2464-4DF2-B794-B1B99B21AABE}" type="pres">
      <dgm:prSet presAssocID="{7BA8961A-F1D1-4E47-93D0-8CD3ED3DCA80}" presName="parentText" presStyleLbl="node1" presStyleIdx="3" presStyleCnt="11">
        <dgm:presLayoutVars>
          <dgm:chMax val="0"/>
          <dgm:bulletEnabled val="1"/>
        </dgm:presLayoutVars>
      </dgm:prSet>
      <dgm:spPr/>
    </dgm:pt>
    <dgm:pt modelId="{6E29274A-161B-456E-829D-8DC69E9D4355}" type="pres">
      <dgm:prSet presAssocID="{E15DD0DE-46B6-44BC-ACC1-281CA397880F}" presName="spacer" presStyleCnt="0"/>
      <dgm:spPr/>
    </dgm:pt>
    <dgm:pt modelId="{99C773A4-D52C-457F-A18F-95BF33FA3690}" type="pres">
      <dgm:prSet presAssocID="{8491E66E-941A-43A1-8408-908AFB6625D9}" presName="parentText" presStyleLbl="node1" presStyleIdx="4" presStyleCnt="11">
        <dgm:presLayoutVars>
          <dgm:chMax val="0"/>
          <dgm:bulletEnabled val="1"/>
        </dgm:presLayoutVars>
      </dgm:prSet>
      <dgm:spPr/>
    </dgm:pt>
    <dgm:pt modelId="{2BE73A7C-697D-4BBB-8227-3977AC6FE2C8}" type="pres">
      <dgm:prSet presAssocID="{63560442-1FED-4A40-A7B1-331741795264}" presName="spacer" presStyleCnt="0"/>
      <dgm:spPr/>
    </dgm:pt>
    <dgm:pt modelId="{F2C60008-C4F2-4CB2-A1C8-48642BDA9F02}" type="pres">
      <dgm:prSet presAssocID="{E3B1737B-070B-492F-9196-1D0368F2E46D}" presName="parentText" presStyleLbl="node1" presStyleIdx="5" presStyleCnt="11">
        <dgm:presLayoutVars>
          <dgm:chMax val="0"/>
          <dgm:bulletEnabled val="1"/>
        </dgm:presLayoutVars>
      </dgm:prSet>
      <dgm:spPr/>
    </dgm:pt>
    <dgm:pt modelId="{0B36019B-1A22-4A76-AF9C-72389E0B7397}" type="pres">
      <dgm:prSet presAssocID="{0E01BF4F-28FB-4CF5-AD8F-E9502121C0D8}" presName="spacer" presStyleCnt="0"/>
      <dgm:spPr/>
    </dgm:pt>
    <dgm:pt modelId="{80E1653F-61FF-4802-8E5B-3987E1970A35}" type="pres">
      <dgm:prSet presAssocID="{86911C90-44BE-4CFF-A609-AF9397C22005}" presName="parentText" presStyleLbl="node1" presStyleIdx="6" presStyleCnt="11">
        <dgm:presLayoutVars>
          <dgm:chMax val="0"/>
          <dgm:bulletEnabled val="1"/>
        </dgm:presLayoutVars>
      </dgm:prSet>
      <dgm:spPr/>
    </dgm:pt>
    <dgm:pt modelId="{464A8FB9-3D14-4D9E-8CE3-C3F7C3602397}" type="pres">
      <dgm:prSet presAssocID="{74549AFA-B033-41CF-8AE6-E3F57ECB7AC2}" presName="spacer" presStyleCnt="0"/>
      <dgm:spPr/>
    </dgm:pt>
    <dgm:pt modelId="{34E675B4-FB66-49AA-96A0-E4871194020D}" type="pres">
      <dgm:prSet presAssocID="{5980FE41-9C31-4D15-80D2-505598489EB1}" presName="parentText" presStyleLbl="node1" presStyleIdx="7" presStyleCnt="11">
        <dgm:presLayoutVars>
          <dgm:chMax val="0"/>
          <dgm:bulletEnabled val="1"/>
        </dgm:presLayoutVars>
      </dgm:prSet>
      <dgm:spPr/>
    </dgm:pt>
    <dgm:pt modelId="{783E250E-2999-4876-A235-E8816BED952E}" type="pres">
      <dgm:prSet presAssocID="{393C3A4C-047D-41C0-B784-4C4F1F0AC9D4}" presName="spacer" presStyleCnt="0"/>
      <dgm:spPr/>
    </dgm:pt>
    <dgm:pt modelId="{A62AF95B-077B-4D36-9897-764EE5FDBCC0}" type="pres">
      <dgm:prSet presAssocID="{1713C7C1-0F20-43A3-ABA8-4F3642F33A20}" presName="parentText" presStyleLbl="node1" presStyleIdx="8" presStyleCnt="11">
        <dgm:presLayoutVars>
          <dgm:chMax val="0"/>
          <dgm:bulletEnabled val="1"/>
        </dgm:presLayoutVars>
      </dgm:prSet>
      <dgm:spPr/>
    </dgm:pt>
    <dgm:pt modelId="{B007C3AF-A5EC-4209-9800-9778247B8D08}" type="pres">
      <dgm:prSet presAssocID="{3532E530-FFCC-487E-8021-04EAB3DF9FAD}" presName="spacer" presStyleCnt="0"/>
      <dgm:spPr/>
    </dgm:pt>
    <dgm:pt modelId="{6116E445-273B-4BB1-9116-58D7EFC8B178}" type="pres">
      <dgm:prSet presAssocID="{04294B5C-08D2-464B-ADDB-1B3D08161247}" presName="parentText" presStyleLbl="node1" presStyleIdx="9" presStyleCnt="11">
        <dgm:presLayoutVars>
          <dgm:chMax val="0"/>
          <dgm:bulletEnabled val="1"/>
        </dgm:presLayoutVars>
      </dgm:prSet>
      <dgm:spPr/>
    </dgm:pt>
    <dgm:pt modelId="{3C50EA3E-1C0F-4547-8BE3-9AAC0A0923F1}" type="pres">
      <dgm:prSet presAssocID="{3B9B8E6D-92BA-4BCD-B422-817574FE1514}" presName="spacer" presStyleCnt="0"/>
      <dgm:spPr/>
    </dgm:pt>
    <dgm:pt modelId="{35D105F4-81E8-47FC-BF24-53DFC2971DF3}" type="pres">
      <dgm:prSet presAssocID="{7052FDC6-31D2-405B-8FB4-1CDFC8D0DADF}" presName="parentText" presStyleLbl="node1" presStyleIdx="10" presStyleCnt="11">
        <dgm:presLayoutVars>
          <dgm:chMax val="0"/>
          <dgm:bulletEnabled val="1"/>
        </dgm:presLayoutVars>
      </dgm:prSet>
      <dgm:spPr/>
    </dgm:pt>
  </dgm:ptLst>
  <dgm:cxnLst>
    <dgm:cxn modelId="{63672A06-DD90-4C28-9867-110CE1EB29D6}" type="presOf" srcId="{1713C7C1-0F20-43A3-ABA8-4F3642F33A20}" destId="{A62AF95B-077B-4D36-9897-764EE5FDBCC0}" srcOrd="0" destOrd="0" presId="urn:microsoft.com/office/officeart/2005/8/layout/vList2"/>
    <dgm:cxn modelId="{E434100B-0455-4EDA-A6E7-F142B38AE14C}" srcId="{A184B831-3F02-404F-B6D4-1DC88323BB77}" destId="{8727BA12-1771-4D81-AE5F-B0CA73CD3542}" srcOrd="1" destOrd="0" parTransId="{2E9C8E0A-B643-408A-99F5-AFCE8717ECC5}" sibTransId="{AEE3734D-A0ED-42B4-BE73-88601C32563F}"/>
    <dgm:cxn modelId="{4D954C20-81B8-492E-9CA7-BE833FE44CEC}" srcId="{A184B831-3F02-404F-B6D4-1DC88323BB77}" destId="{FE2FE76B-EC02-42F3-9767-9370726196CB}" srcOrd="2" destOrd="0" parTransId="{ECFA3902-EAA8-47BD-8C88-295F2E263F3E}" sibTransId="{E92A3706-15BA-478C-8AF1-5AC4B816B557}"/>
    <dgm:cxn modelId="{D6346322-DB3E-476C-92D2-F1022E3397AA}" srcId="{A184B831-3F02-404F-B6D4-1DC88323BB77}" destId="{7052FDC6-31D2-405B-8FB4-1CDFC8D0DADF}" srcOrd="10" destOrd="0" parTransId="{BC0A7087-0E43-406B-A54C-11F2AC06042C}" sibTransId="{3C72607C-AD08-4742-AE37-D759FBFA4C06}"/>
    <dgm:cxn modelId="{A70D6724-073E-4AAA-B5B4-3F160D7631A7}" srcId="{A184B831-3F02-404F-B6D4-1DC88323BB77}" destId="{5980FE41-9C31-4D15-80D2-505598489EB1}" srcOrd="7" destOrd="0" parTransId="{62BAA354-DC41-471D-B25B-E68F4900FA98}" sibTransId="{393C3A4C-047D-41C0-B784-4C4F1F0AC9D4}"/>
    <dgm:cxn modelId="{D49D0725-7187-4B09-9965-45622F9DD9F2}" type="presOf" srcId="{4A8AD779-A5A3-479C-A95D-7A248187536C}" destId="{E031FFC4-1EA1-4D8A-9B98-7BD49BF580EB}" srcOrd="0" destOrd="0" presId="urn:microsoft.com/office/officeart/2005/8/layout/vList2"/>
    <dgm:cxn modelId="{8DD4B42A-EECB-4941-AA67-27309650C4EE}" type="presOf" srcId="{8491E66E-941A-43A1-8408-908AFB6625D9}" destId="{99C773A4-D52C-457F-A18F-95BF33FA3690}" srcOrd="0" destOrd="0" presId="urn:microsoft.com/office/officeart/2005/8/layout/vList2"/>
    <dgm:cxn modelId="{6E677070-2A5D-440C-B534-D37186B874BF}" srcId="{A184B831-3F02-404F-B6D4-1DC88323BB77}" destId="{8491E66E-941A-43A1-8408-908AFB6625D9}" srcOrd="4" destOrd="0" parTransId="{22531376-CA52-41B2-B509-D99795FECB1E}" sibTransId="{63560442-1FED-4A40-A7B1-331741795264}"/>
    <dgm:cxn modelId="{80EA2877-69A8-4CC1-85F2-87D41FDA09C6}" type="presOf" srcId="{5980FE41-9C31-4D15-80D2-505598489EB1}" destId="{34E675B4-FB66-49AA-96A0-E4871194020D}" srcOrd="0" destOrd="0" presId="urn:microsoft.com/office/officeart/2005/8/layout/vList2"/>
    <dgm:cxn modelId="{2815C980-A909-41A6-A934-3F98AE7F7B3B}" srcId="{A184B831-3F02-404F-B6D4-1DC88323BB77}" destId="{86911C90-44BE-4CFF-A609-AF9397C22005}" srcOrd="6" destOrd="0" parTransId="{374D5D0E-46F9-41E9-8623-1EBF7F0796A3}" sibTransId="{74549AFA-B033-41CF-8AE6-E3F57ECB7AC2}"/>
    <dgm:cxn modelId="{CF60F496-598B-42DF-9128-E3A9E8C7C1C4}" srcId="{A184B831-3F02-404F-B6D4-1DC88323BB77}" destId="{4A8AD779-A5A3-479C-A95D-7A248187536C}" srcOrd="0" destOrd="0" parTransId="{8A6B4959-9D91-44A8-BE2B-24AFEED18ABC}" sibTransId="{A041D496-D3F0-4B29-A7C0-D839577B4E99}"/>
    <dgm:cxn modelId="{C56DF7A1-32BF-4768-A66E-D41C8E065BA3}" srcId="{A184B831-3F02-404F-B6D4-1DC88323BB77}" destId="{04294B5C-08D2-464B-ADDB-1B3D08161247}" srcOrd="9" destOrd="0" parTransId="{FDB2E9FE-71EE-4FA3-98D0-D1661D214899}" sibTransId="{3B9B8E6D-92BA-4BCD-B422-817574FE1514}"/>
    <dgm:cxn modelId="{C50FD3A3-D86E-43FF-998A-101774263F0B}" srcId="{A184B831-3F02-404F-B6D4-1DC88323BB77}" destId="{7BA8961A-F1D1-4E47-93D0-8CD3ED3DCA80}" srcOrd="3" destOrd="0" parTransId="{AC0FF388-AA5B-48FE-978E-730C32961C04}" sibTransId="{E15DD0DE-46B6-44BC-ACC1-281CA397880F}"/>
    <dgm:cxn modelId="{B17B9AAA-59A7-483D-BC45-D753FC86E814}" type="presOf" srcId="{7BA8961A-F1D1-4E47-93D0-8CD3ED3DCA80}" destId="{F024EC4A-2464-4DF2-B794-B1B99B21AABE}" srcOrd="0" destOrd="0" presId="urn:microsoft.com/office/officeart/2005/8/layout/vList2"/>
    <dgm:cxn modelId="{D00223B5-69A7-4EAA-BA10-5007DAEC84A7}" type="presOf" srcId="{A184B831-3F02-404F-B6D4-1DC88323BB77}" destId="{73D0343C-7B4C-4092-95A7-B03B1C3510CE}" srcOrd="0" destOrd="0" presId="urn:microsoft.com/office/officeart/2005/8/layout/vList2"/>
    <dgm:cxn modelId="{4DCE0EBF-FBF6-4B42-9069-1A58A753DD39}" type="presOf" srcId="{E3B1737B-070B-492F-9196-1D0368F2E46D}" destId="{F2C60008-C4F2-4CB2-A1C8-48642BDA9F02}" srcOrd="0" destOrd="0" presId="urn:microsoft.com/office/officeart/2005/8/layout/vList2"/>
    <dgm:cxn modelId="{7721D8BF-A2B7-42A3-B3C0-34BD5151010F}" srcId="{A184B831-3F02-404F-B6D4-1DC88323BB77}" destId="{E3B1737B-070B-492F-9196-1D0368F2E46D}" srcOrd="5" destOrd="0" parTransId="{BF638E50-2AB4-4B65-812F-AE95284FDB29}" sibTransId="{0E01BF4F-28FB-4CF5-AD8F-E9502121C0D8}"/>
    <dgm:cxn modelId="{E7846EC1-4457-43D8-965A-0EAF589A9A8D}" type="presOf" srcId="{86911C90-44BE-4CFF-A609-AF9397C22005}" destId="{80E1653F-61FF-4802-8E5B-3987E1970A35}" srcOrd="0" destOrd="0" presId="urn:microsoft.com/office/officeart/2005/8/layout/vList2"/>
    <dgm:cxn modelId="{155D60C6-D796-4CE8-8776-06288187244D}" type="presOf" srcId="{7052FDC6-31D2-405B-8FB4-1CDFC8D0DADF}" destId="{35D105F4-81E8-47FC-BF24-53DFC2971DF3}" srcOrd="0" destOrd="0" presId="urn:microsoft.com/office/officeart/2005/8/layout/vList2"/>
    <dgm:cxn modelId="{33A163CE-2EC2-42F8-82E1-8A6A7CDE035A}" srcId="{A184B831-3F02-404F-B6D4-1DC88323BB77}" destId="{1713C7C1-0F20-43A3-ABA8-4F3642F33A20}" srcOrd="8" destOrd="0" parTransId="{68152A26-6EE7-40A1-B2F5-33F1E34A99E9}" sibTransId="{3532E530-FFCC-487E-8021-04EAB3DF9FAD}"/>
    <dgm:cxn modelId="{7DED59D0-6F4B-4A91-AB0F-98370FCB1528}" type="presOf" srcId="{04294B5C-08D2-464B-ADDB-1B3D08161247}" destId="{6116E445-273B-4BB1-9116-58D7EFC8B178}" srcOrd="0" destOrd="0" presId="urn:microsoft.com/office/officeart/2005/8/layout/vList2"/>
    <dgm:cxn modelId="{40BFDFDF-F654-40C5-9DE3-4229B261D881}" type="presOf" srcId="{FE2FE76B-EC02-42F3-9767-9370726196CB}" destId="{9D48BAF5-96F6-4337-8A68-01C55D23FCBC}" srcOrd="0" destOrd="0" presId="urn:microsoft.com/office/officeart/2005/8/layout/vList2"/>
    <dgm:cxn modelId="{255A11E9-42C2-4488-9643-A4C3DFD182DC}" type="presOf" srcId="{8727BA12-1771-4D81-AE5F-B0CA73CD3542}" destId="{4DAC7582-9EE0-41B1-9DA8-E562B6151D5F}" srcOrd="0" destOrd="0" presId="urn:microsoft.com/office/officeart/2005/8/layout/vList2"/>
    <dgm:cxn modelId="{6E635E20-E3A8-4580-A122-991FF62B2762}" type="presParOf" srcId="{73D0343C-7B4C-4092-95A7-B03B1C3510CE}" destId="{E031FFC4-1EA1-4D8A-9B98-7BD49BF580EB}" srcOrd="0" destOrd="0" presId="urn:microsoft.com/office/officeart/2005/8/layout/vList2"/>
    <dgm:cxn modelId="{12218237-D2AB-4817-9DA1-1E8F1F48A458}" type="presParOf" srcId="{73D0343C-7B4C-4092-95A7-B03B1C3510CE}" destId="{0A644552-384D-4F60-A2EA-F2EA5CB8D47A}" srcOrd="1" destOrd="0" presId="urn:microsoft.com/office/officeart/2005/8/layout/vList2"/>
    <dgm:cxn modelId="{45957491-52D7-447A-8A2D-19A11E8E9A27}" type="presParOf" srcId="{73D0343C-7B4C-4092-95A7-B03B1C3510CE}" destId="{4DAC7582-9EE0-41B1-9DA8-E562B6151D5F}" srcOrd="2" destOrd="0" presId="urn:microsoft.com/office/officeart/2005/8/layout/vList2"/>
    <dgm:cxn modelId="{31B442DC-FDAE-467C-BBCD-C2A039EB3C9C}" type="presParOf" srcId="{73D0343C-7B4C-4092-95A7-B03B1C3510CE}" destId="{BBE96F7E-1408-4F5C-A832-B5B1E1AA12A4}" srcOrd="3" destOrd="0" presId="urn:microsoft.com/office/officeart/2005/8/layout/vList2"/>
    <dgm:cxn modelId="{D11F3B90-AE75-4E90-9814-4822819B7150}" type="presParOf" srcId="{73D0343C-7B4C-4092-95A7-B03B1C3510CE}" destId="{9D48BAF5-96F6-4337-8A68-01C55D23FCBC}" srcOrd="4" destOrd="0" presId="urn:microsoft.com/office/officeart/2005/8/layout/vList2"/>
    <dgm:cxn modelId="{E3F61240-C870-4F36-BE69-04FF7C2C3E27}" type="presParOf" srcId="{73D0343C-7B4C-4092-95A7-B03B1C3510CE}" destId="{5D4734E1-1A63-4DB1-94B0-07A132C994E5}" srcOrd="5" destOrd="0" presId="urn:microsoft.com/office/officeart/2005/8/layout/vList2"/>
    <dgm:cxn modelId="{8B34A0B5-25DA-434A-A296-093E7296B92B}" type="presParOf" srcId="{73D0343C-7B4C-4092-95A7-B03B1C3510CE}" destId="{F024EC4A-2464-4DF2-B794-B1B99B21AABE}" srcOrd="6" destOrd="0" presId="urn:microsoft.com/office/officeart/2005/8/layout/vList2"/>
    <dgm:cxn modelId="{AF9DCFB5-C1C9-4AA9-A0C9-0CEE9329F590}" type="presParOf" srcId="{73D0343C-7B4C-4092-95A7-B03B1C3510CE}" destId="{6E29274A-161B-456E-829D-8DC69E9D4355}" srcOrd="7" destOrd="0" presId="urn:microsoft.com/office/officeart/2005/8/layout/vList2"/>
    <dgm:cxn modelId="{316942CB-F656-4049-B0F0-5F1A053AC512}" type="presParOf" srcId="{73D0343C-7B4C-4092-95A7-B03B1C3510CE}" destId="{99C773A4-D52C-457F-A18F-95BF33FA3690}" srcOrd="8" destOrd="0" presId="urn:microsoft.com/office/officeart/2005/8/layout/vList2"/>
    <dgm:cxn modelId="{67998322-D7CF-464E-B63F-B0CE34B5DADB}" type="presParOf" srcId="{73D0343C-7B4C-4092-95A7-B03B1C3510CE}" destId="{2BE73A7C-697D-4BBB-8227-3977AC6FE2C8}" srcOrd="9" destOrd="0" presId="urn:microsoft.com/office/officeart/2005/8/layout/vList2"/>
    <dgm:cxn modelId="{68524B9E-E96B-4178-B355-AB5FA2346874}" type="presParOf" srcId="{73D0343C-7B4C-4092-95A7-B03B1C3510CE}" destId="{F2C60008-C4F2-4CB2-A1C8-48642BDA9F02}" srcOrd="10" destOrd="0" presId="urn:microsoft.com/office/officeart/2005/8/layout/vList2"/>
    <dgm:cxn modelId="{DB7135E2-B8A6-4EDA-9824-0E5729B84826}" type="presParOf" srcId="{73D0343C-7B4C-4092-95A7-B03B1C3510CE}" destId="{0B36019B-1A22-4A76-AF9C-72389E0B7397}" srcOrd="11" destOrd="0" presId="urn:microsoft.com/office/officeart/2005/8/layout/vList2"/>
    <dgm:cxn modelId="{A21F2C1E-95DD-4FFD-8816-EAE8C7CC0992}" type="presParOf" srcId="{73D0343C-7B4C-4092-95A7-B03B1C3510CE}" destId="{80E1653F-61FF-4802-8E5B-3987E1970A35}" srcOrd="12" destOrd="0" presId="urn:microsoft.com/office/officeart/2005/8/layout/vList2"/>
    <dgm:cxn modelId="{434A7901-3DDA-46D6-8D42-93B6041745D2}" type="presParOf" srcId="{73D0343C-7B4C-4092-95A7-B03B1C3510CE}" destId="{464A8FB9-3D14-4D9E-8CE3-C3F7C3602397}" srcOrd="13" destOrd="0" presId="urn:microsoft.com/office/officeart/2005/8/layout/vList2"/>
    <dgm:cxn modelId="{38BFEC8A-663D-418B-AD39-CB7A16C5C080}" type="presParOf" srcId="{73D0343C-7B4C-4092-95A7-B03B1C3510CE}" destId="{34E675B4-FB66-49AA-96A0-E4871194020D}" srcOrd="14" destOrd="0" presId="urn:microsoft.com/office/officeart/2005/8/layout/vList2"/>
    <dgm:cxn modelId="{30A0442F-3993-4932-8094-00EC12562B9F}" type="presParOf" srcId="{73D0343C-7B4C-4092-95A7-B03B1C3510CE}" destId="{783E250E-2999-4876-A235-E8816BED952E}" srcOrd="15" destOrd="0" presId="urn:microsoft.com/office/officeart/2005/8/layout/vList2"/>
    <dgm:cxn modelId="{79E2DFDE-304B-4FD7-9C91-D9C153F991E4}" type="presParOf" srcId="{73D0343C-7B4C-4092-95A7-B03B1C3510CE}" destId="{A62AF95B-077B-4D36-9897-764EE5FDBCC0}" srcOrd="16" destOrd="0" presId="urn:microsoft.com/office/officeart/2005/8/layout/vList2"/>
    <dgm:cxn modelId="{EC258192-87D0-43AF-9A48-AE425806F999}" type="presParOf" srcId="{73D0343C-7B4C-4092-95A7-B03B1C3510CE}" destId="{B007C3AF-A5EC-4209-9800-9778247B8D08}" srcOrd="17" destOrd="0" presId="urn:microsoft.com/office/officeart/2005/8/layout/vList2"/>
    <dgm:cxn modelId="{CCC9EEAD-01E8-46C0-9FBE-183FB5A399F3}" type="presParOf" srcId="{73D0343C-7B4C-4092-95A7-B03B1C3510CE}" destId="{6116E445-273B-4BB1-9116-58D7EFC8B178}" srcOrd="18" destOrd="0" presId="urn:microsoft.com/office/officeart/2005/8/layout/vList2"/>
    <dgm:cxn modelId="{1B31DA82-24F2-40BA-8253-3B9EE3FF4F5A}" type="presParOf" srcId="{73D0343C-7B4C-4092-95A7-B03B1C3510CE}" destId="{3C50EA3E-1C0F-4547-8BE3-9AAC0A0923F1}" srcOrd="19" destOrd="0" presId="urn:microsoft.com/office/officeart/2005/8/layout/vList2"/>
    <dgm:cxn modelId="{DA07A74B-CA34-4D75-9BFD-6021EE108388}" type="presParOf" srcId="{73D0343C-7B4C-4092-95A7-B03B1C3510CE}" destId="{35D105F4-81E8-47FC-BF24-53DFC2971DF3}"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1642B4-A7E7-495F-BD46-A7CB391D4465}" type="doc">
      <dgm:prSet loTypeId="urn:microsoft.com/office/officeart/2005/8/layout/vList2" loCatId="list" qsTypeId="urn:microsoft.com/office/officeart/2009/2/quickstyle/3d8" qsCatId="3D" csTypeId="urn:microsoft.com/office/officeart/2005/8/colors/accent0_3" csCatId="mainScheme"/>
      <dgm:spPr/>
      <dgm:t>
        <a:bodyPr/>
        <a:lstStyle/>
        <a:p>
          <a:endParaRPr lang="en-US"/>
        </a:p>
      </dgm:t>
    </dgm:pt>
    <dgm:pt modelId="{39251CA8-42DD-4735-987C-CCA13BA46B8D}">
      <dgm:prSet/>
      <dgm:spPr/>
      <dgm:t>
        <a:bodyPr/>
        <a:lstStyle/>
        <a:p>
          <a:r>
            <a:rPr lang="en-US" b="0" i="0"/>
            <a:t>Salvation is by grace alone, through faith alone, in Christ alone </a:t>
          </a:r>
          <a:endParaRPr lang="en-US"/>
        </a:p>
      </dgm:t>
    </dgm:pt>
    <dgm:pt modelId="{B5858446-FD70-4CD8-BC58-7CE5728047C1}" type="parTrans" cxnId="{3A12C695-E74B-49C6-8FB8-8CB432F6FD61}">
      <dgm:prSet/>
      <dgm:spPr/>
      <dgm:t>
        <a:bodyPr/>
        <a:lstStyle/>
        <a:p>
          <a:endParaRPr lang="en-US"/>
        </a:p>
      </dgm:t>
    </dgm:pt>
    <dgm:pt modelId="{A64C1576-7BCB-4C9B-9E01-432378BC0E72}" type="sibTrans" cxnId="{3A12C695-E74B-49C6-8FB8-8CB432F6FD61}">
      <dgm:prSet/>
      <dgm:spPr/>
      <dgm:t>
        <a:bodyPr/>
        <a:lstStyle/>
        <a:p>
          <a:endParaRPr lang="en-US"/>
        </a:p>
      </dgm:t>
    </dgm:pt>
    <dgm:pt modelId="{E21C582F-F346-48C4-94E9-717F4ECBEED8}">
      <dgm:prSet/>
      <dgm:spPr/>
      <dgm:t>
        <a:bodyPr/>
        <a:lstStyle/>
        <a:p>
          <a:r>
            <a:rPr lang="en-US" b="0" i="0"/>
            <a:t>If you are depending only on what Christ did for your salvation to get you into Heaven, then you are on the “Solid Rock.”</a:t>
          </a:r>
          <a:endParaRPr lang="en-US"/>
        </a:p>
      </dgm:t>
    </dgm:pt>
    <dgm:pt modelId="{1A641536-0406-403E-A7CF-AA03D82CD5AF}" type="parTrans" cxnId="{50092D88-30B4-444D-8B23-771D61F773BF}">
      <dgm:prSet/>
      <dgm:spPr/>
      <dgm:t>
        <a:bodyPr/>
        <a:lstStyle/>
        <a:p>
          <a:endParaRPr lang="en-US"/>
        </a:p>
      </dgm:t>
    </dgm:pt>
    <dgm:pt modelId="{1A312523-23DE-4E89-B17A-A14089B29FC1}" type="sibTrans" cxnId="{50092D88-30B4-444D-8B23-771D61F773BF}">
      <dgm:prSet/>
      <dgm:spPr/>
      <dgm:t>
        <a:bodyPr/>
        <a:lstStyle/>
        <a:p>
          <a:endParaRPr lang="en-US"/>
        </a:p>
      </dgm:t>
    </dgm:pt>
    <dgm:pt modelId="{EB41787F-516F-4BB6-8BB6-10341AEA3911}">
      <dgm:prSet/>
      <dgm:spPr/>
      <dgm:t>
        <a:bodyPr/>
        <a:lstStyle/>
        <a:p>
          <a:r>
            <a:rPr lang="en-US" b="0" i="0"/>
            <a:t>If you are depending on Christ alone by faith alone for justification, then your salvation is “Eternal.”</a:t>
          </a:r>
          <a:endParaRPr lang="en-US"/>
        </a:p>
      </dgm:t>
    </dgm:pt>
    <dgm:pt modelId="{43E95D39-CC96-4FB7-872D-70F0A8DD1A1E}" type="parTrans" cxnId="{044EBE52-ADCD-4992-B59D-0BD0CF93B3F2}">
      <dgm:prSet/>
      <dgm:spPr/>
      <dgm:t>
        <a:bodyPr/>
        <a:lstStyle/>
        <a:p>
          <a:endParaRPr lang="en-US"/>
        </a:p>
      </dgm:t>
    </dgm:pt>
    <dgm:pt modelId="{470C427F-41C9-4D77-818B-24AB76C7CDEC}" type="sibTrans" cxnId="{044EBE52-ADCD-4992-B59D-0BD0CF93B3F2}">
      <dgm:prSet/>
      <dgm:spPr/>
      <dgm:t>
        <a:bodyPr/>
        <a:lstStyle/>
        <a:p>
          <a:endParaRPr lang="en-US"/>
        </a:p>
      </dgm:t>
    </dgm:pt>
    <dgm:pt modelId="{E2190B5D-A050-4ADF-A8DE-77C2F1360E0F}">
      <dgm:prSet/>
      <dgm:spPr/>
      <dgm:t>
        <a:bodyPr/>
        <a:lstStyle/>
        <a:p>
          <a:r>
            <a:rPr lang="en-US" b="0" i="0"/>
            <a:t>When we believe in Christ, then God sees us in Heaven.</a:t>
          </a:r>
          <a:endParaRPr lang="en-US"/>
        </a:p>
      </dgm:t>
    </dgm:pt>
    <dgm:pt modelId="{DFAAC44A-729A-4039-AB0E-21F9911518D0}" type="parTrans" cxnId="{32A0472C-EC89-4660-A271-AA5F5855135B}">
      <dgm:prSet/>
      <dgm:spPr/>
      <dgm:t>
        <a:bodyPr/>
        <a:lstStyle/>
        <a:p>
          <a:endParaRPr lang="en-US"/>
        </a:p>
      </dgm:t>
    </dgm:pt>
    <dgm:pt modelId="{8DB9A6A4-EF92-4337-9482-430D24AF5CA2}" type="sibTrans" cxnId="{32A0472C-EC89-4660-A271-AA5F5855135B}">
      <dgm:prSet/>
      <dgm:spPr/>
      <dgm:t>
        <a:bodyPr/>
        <a:lstStyle/>
        <a:p>
          <a:endParaRPr lang="en-US"/>
        </a:p>
      </dgm:t>
    </dgm:pt>
    <dgm:pt modelId="{E0D0D5D1-5310-4A32-9BBD-DE975987A8C5}">
      <dgm:prSet/>
      <dgm:spPr/>
      <dgm:t>
        <a:bodyPr/>
        <a:lstStyle/>
        <a:p>
          <a:r>
            <a:rPr lang="en-US" b="0" i="0"/>
            <a:t>God sees us glorified because He foreknows we will “believe in Jesus’ finished work on the cross.” Romans 8:29-30</a:t>
          </a:r>
          <a:endParaRPr lang="en-US"/>
        </a:p>
      </dgm:t>
    </dgm:pt>
    <dgm:pt modelId="{55F814FD-32B4-48D7-9E6B-7C84055B826E}" type="parTrans" cxnId="{7AEE8387-61A8-4BEE-8B51-86910387D3F5}">
      <dgm:prSet/>
      <dgm:spPr/>
      <dgm:t>
        <a:bodyPr/>
        <a:lstStyle/>
        <a:p>
          <a:endParaRPr lang="en-US"/>
        </a:p>
      </dgm:t>
    </dgm:pt>
    <dgm:pt modelId="{FCBAF8C7-52CD-4A69-8057-0650E8DC7479}" type="sibTrans" cxnId="{7AEE8387-61A8-4BEE-8B51-86910387D3F5}">
      <dgm:prSet/>
      <dgm:spPr/>
      <dgm:t>
        <a:bodyPr/>
        <a:lstStyle/>
        <a:p>
          <a:endParaRPr lang="en-US"/>
        </a:p>
      </dgm:t>
    </dgm:pt>
    <dgm:pt modelId="{4C2B99CC-FCF1-4C51-A5E0-A78D3FC46D3C}" type="pres">
      <dgm:prSet presAssocID="{941642B4-A7E7-495F-BD46-A7CB391D4465}" presName="linear" presStyleCnt="0">
        <dgm:presLayoutVars>
          <dgm:animLvl val="lvl"/>
          <dgm:resizeHandles val="exact"/>
        </dgm:presLayoutVars>
      </dgm:prSet>
      <dgm:spPr/>
    </dgm:pt>
    <dgm:pt modelId="{555971C5-DD5A-4065-BF6E-4DC6804A8EFE}" type="pres">
      <dgm:prSet presAssocID="{39251CA8-42DD-4735-987C-CCA13BA46B8D}" presName="parentText" presStyleLbl="node1" presStyleIdx="0" presStyleCnt="5">
        <dgm:presLayoutVars>
          <dgm:chMax val="0"/>
          <dgm:bulletEnabled val="1"/>
        </dgm:presLayoutVars>
      </dgm:prSet>
      <dgm:spPr/>
    </dgm:pt>
    <dgm:pt modelId="{B95296F3-7B24-4EC6-95F0-776DADAC23E9}" type="pres">
      <dgm:prSet presAssocID="{A64C1576-7BCB-4C9B-9E01-432378BC0E72}" presName="spacer" presStyleCnt="0"/>
      <dgm:spPr/>
    </dgm:pt>
    <dgm:pt modelId="{3B7D1BCC-712C-4747-AD5F-3F9C4159A2D2}" type="pres">
      <dgm:prSet presAssocID="{E21C582F-F346-48C4-94E9-717F4ECBEED8}" presName="parentText" presStyleLbl="node1" presStyleIdx="1" presStyleCnt="5">
        <dgm:presLayoutVars>
          <dgm:chMax val="0"/>
          <dgm:bulletEnabled val="1"/>
        </dgm:presLayoutVars>
      </dgm:prSet>
      <dgm:spPr/>
    </dgm:pt>
    <dgm:pt modelId="{7DED76CA-EEC6-420A-86F8-A05E553DF3DD}" type="pres">
      <dgm:prSet presAssocID="{1A312523-23DE-4E89-B17A-A14089B29FC1}" presName="spacer" presStyleCnt="0"/>
      <dgm:spPr/>
    </dgm:pt>
    <dgm:pt modelId="{48B4FBD8-87D9-42A5-8E5B-AA3C69F5CC47}" type="pres">
      <dgm:prSet presAssocID="{EB41787F-516F-4BB6-8BB6-10341AEA3911}" presName="parentText" presStyleLbl="node1" presStyleIdx="2" presStyleCnt="5">
        <dgm:presLayoutVars>
          <dgm:chMax val="0"/>
          <dgm:bulletEnabled val="1"/>
        </dgm:presLayoutVars>
      </dgm:prSet>
      <dgm:spPr/>
    </dgm:pt>
    <dgm:pt modelId="{95A4DDED-0DB6-4E1B-B749-7BAF48550005}" type="pres">
      <dgm:prSet presAssocID="{470C427F-41C9-4D77-818B-24AB76C7CDEC}" presName="spacer" presStyleCnt="0"/>
      <dgm:spPr/>
    </dgm:pt>
    <dgm:pt modelId="{CB9B628A-1210-4F38-B72D-5494BA37DE6E}" type="pres">
      <dgm:prSet presAssocID="{E2190B5D-A050-4ADF-A8DE-77C2F1360E0F}" presName="parentText" presStyleLbl="node1" presStyleIdx="3" presStyleCnt="5">
        <dgm:presLayoutVars>
          <dgm:chMax val="0"/>
          <dgm:bulletEnabled val="1"/>
        </dgm:presLayoutVars>
      </dgm:prSet>
      <dgm:spPr/>
    </dgm:pt>
    <dgm:pt modelId="{DFE7CCF3-B84C-49A7-8B7F-0546FF6B9565}" type="pres">
      <dgm:prSet presAssocID="{8DB9A6A4-EF92-4337-9482-430D24AF5CA2}" presName="spacer" presStyleCnt="0"/>
      <dgm:spPr/>
    </dgm:pt>
    <dgm:pt modelId="{999D5231-AAB2-46AA-9A82-603ECFBAF7B8}" type="pres">
      <dgm:prSet presAssocID="{E0D0D5D1-5310-4A32-9BBD-DE975987A8C5}" presName="parentText" presStyleLbl="node1" presStyleIdx="4" presStyleCnt="5">
        <dgm:presLayoutVars>
          <dgm:chMax val="0"/>
          <dgm:bulletEnabled val="1"/>
        </dgm:presLayoutVars>
      </dgm:prSet>
      <dgm:spPr/>
    </dgm:pt>
  </dgm:ptLst>
  <dgm:cxnLst>
    <dgm:cxn modelId="{32A0472C-EC89-4660-A271-AA5F5855135B}" srcId="{941642B4-A7E7-495F-BD46-A7CB391D4465}" destId="{E2190B5D-A050-4ADF-A8DE-77C2F1360E0F}" srcOrd="3" destOrd="0" parTransId="{DFAAC44A-729A-4039-AB0E-21F9911518D0}" sibTransId="{8DB9A6A4-EF92-4337-9482-430D24AF5CA2}"/>
    <dgm:cxn modelId="{57CEAB37-0ADB-40EE-99CE-946975463712}" type="presOf" srcId="{E2190B5D-A050-4ADF-A8DE-77C2F1360E0F}" destId="{CB9B628A-1210-4F38-B72D-5494BA37DE6E}" srcOrd="0" destOrd="0" presId="urn:microsoft.com/office/officeart/2005/8/layout/vList2"/>
    <dgm:cxn modelId="{AAD20944-FAD9-4AC6-A039-DBE1DEE8D7D0}" type="presOf" srcId="{941642B4-A7E7-495F-BD46-A7CB391D4465}" destId="{4C2B99CC-FCF1-4C51-A5E0-A78D3FC46D3C}" srcOrd="0" destOrd="0" presId="urn:microsoft.com/office/officeart/2005/8/layout/vList2"/>
    <dgm:cxn modelId="{044EBE52-ADCD-4992-B59D-0BD0CF93B3F2}" srcId="{941642B4-A7E7-495F-BD46-A7CB391D4465}" destId="{EB41787F-516F-4BB6-8BB6-10341AEA3911}" srcOrd="2" destOrd="0" parTransId="{43E95D39-CC96-4FB7-872D-70F0A8DD1A1E}" sibTransId="{470C427F-41C9-4D77-818B-24AB76C7CDEC}"/>
    <dgm:cxn modelId="{7AEE8387-61A8-4BEE-8B51-86910387D3F5}" srcId="{941642B4-A7E7-495F-BD46-A7CB391D4465}" destId="{E0D0D5D1-5310-4A32-9BBD-DE975987A8C5}" srcOrd="4" destOrd="0" parTransId="{55F814FD-32B4-48D7-9E6B-7C84055B826E}" sibTransId="{FCBAF8C7-52CD-4A69-8057-0650E8DC7479}"/>
    <dgm:cxn modelId="{50092D88-30B4-444D-8B23-771D61F773BF}" srcId="{941642B4-A7E7-495F-BD46-A7CB391D4465}" destId="{E21C582F-F346-48C4-94E9-717F4ECBEED8}" srcOrd="1" destOrd="0" parTransId="{1A641536-0406-403E-A7CF-AA03D82CD5AF}" sibTransId="{1A312523-23DE-4E89-B17A-A14089B29FC1}"/>
    <dgm:cxn modelId="{077BFE8B-1ACE-4432-903F-5D30D5A595AD}" type="presOf" srcId="{E21C582F-F346-48C4-94E9-717F4ECBEED8}" destId="{3B7D1BCC-712C-4747-AD5F-3F9C4159A2D2}" srcOrd="0" destOrd="0" presId="urn:microsoft.com/office/officeart/2005/8/layout/vList2"/>
    <dgm:cxn modelId="{3A12C695-E74B-49C6-8FB8-8CB432F6FD61}" srcId="{941642B4-A7E7-495F-BD46-A7CB391D4465}" destId="{39251CA8-42DD-4735-987C-CCA13BA46B8D}" srcOrd="0" destOrd="0" parTransId="{B5858446-FD70-4CD8-BC58-7CE5728047C1}" sibTransId="{A64C1576-7BCB-4C9B-9E01-432378BC0E72}"/>
    <dgm:cxn modelId="{849E3EAC-C734-48C9-BDF1-B06E6A1606E9}" type="presOf" srcId="{39251CA8-42DD-4735-987C-CCA13BA46B8D}" destId="{555971C5-DD5A-4065-BF6E-4DC6804A8EFE}" srcOrd="0" destOrd="0" presId="urn:microsoft.com/office/officeart/2005/8/layout/vList2"/>
    <dgm:cxn modelId="{FD8EBAE1-B715-4DCD-A859-F7C92403FC62}" type="presOf" srcId="{EB41787F-516F-4BB6-8BB6-10341AEA3911}" destId="{48B4FBD8-87D9-42A5-8E5B-AA3C69F5CC47}" srcOrd="0" destOrd="0" presId="urn:microsoft.com/office/officeart/2005/8/layout/vList2"/>
    <dgm:cxn modelId="{71B2A3FA-A163-4720-8019-02F93D24C74D}" type="presOf" srcId="{E0D0D5D1-5310-4A32-9BBD-DE975987A8C5}" destId="{999D5231-AAB2-46AA-9A82-603ECFBAF7B8}" srcOrd="0" destOrd="0" presId="urn:microsoft.com/office/officeart/2005/8/layout/vList2"/>
    <dgm:cxn modelId="{22A23FED-DAAF-435A-8230-E8DE168D8C25}" type="presParOf" srcId="{4C2B99CC-FCF1-4C51-A5E0-A78D3FC46D3C}" destId="{555971C5-DD5A-4065-BF6E-4DC6804A8EFE}" srcOrd="0" destOrd="0" presId="urn:microsoft.com/office/officeart/2005/8/layout/vList2"/>
    <dgm:cxn modelId="{C2C6CF84-D97E-4916-97C5-ED2E02798367}" type="presParOf" srcId="{4C2B99CC-FCF1-4C51-A5E0-A78D3FC46D3C}" destId="{B95296F3-7B24-4EC6-95F0-776DADAC23E9}" srcOrd="1" destOrd="0" presId="urn:microsoft.com/office/officeart/2005/8/layout/vList2"/>
    <dgm:cxn modelId="{7FCA3F85-7F08-4FF3-A101-74B2C0A040BD}" type="presParOf" srcId="{4C2B99CC-FCF1-4C51-A5E0-A78D3FC46D3C}" destId="{3B7D1BCC-712C-4747-AD5F-3F9C4159A2D2}" srcOrd="2" destOrd="0" presId="urn:microsoft.com/office/officeart/2005/8/layout/vList2"/>
    <dgm:cxn modelId="{47BDE642-4C32-412A-BD4D-B31EC65F599D}" type="presParOf" srcId="{4C2B99CC-FCF1-4C51-A5E0-A78D3FC46D3C}" destId="{7DED76CA-EEC6-420A-86F8-A05E553DF3DD}" srcOrd="3" destOrd="0" presId="urn:microsoft.com/office/officeart/2005/8/layout/vList2"/>
    <dgm:cxn modelId="{23D3AED4-65A7-41B7-9FF6-8280AB5A88BE}" type="presParOf" srcId="{4C2B99CC-FCF1-4C51-A5E0-A78D3FC46D3C}" destId="{48B4FBD8-87D9-42A5-8E5B-AA3C69F5CC47}" srcOrd="4" destOrd="0" presId="urn:microsoft.com/office/officeart/2005/8/layout/vList2"/>
    <dgm:cxn modelId="{350DCA65-6428-4197-A13E-B3B85DE5C29D}" type="presParOf" srcId="{4C2B99CC-FCF1-4C51-A5E0-A78D3FC46D3C}" destId="{95A4DDED-0DB6-4E1B-B749-7BAF48550005}" srcOrd="5" destOrd="0" presId="urn:microsoft.com/office/officeart/2005/8/layout/vList2"/>
    <dgm:cxn modelId="{53ECB925-FD75-4684-BD5C-60BAD8683E48}" type="presParOf" srcId="{4C2B99CC-FCF1-4C51-A5E0-A78D3FC46D3C}" destId="{CB9B628A-1210-4F38-B72D-5494BA37DE6E}" srcOrd="6" destOrd="0" presId="urn:microsoft.com/office/officeart/2005/8/layout/vList2"/>
    <dgm:cxn modelId="{AC9EC851-67FE-4BCC-AB86-7DCE0C28D4FC}" type="presParOf" srcId="{4C2B99CC-FCF1-4C51-A5E0-A78D3FC46D3C}" destId="{DFE7CCF3-B84C-49A7-8B7F-0546FF6B9565}" srcOrd="7" destOrd="0" presId="urn:microsoft.com/office/officeart/2005/8/layout/vList2"/>
    <dgm:cxn modelId="{DA599C43-71C6-4352-83FF-B2DD1DC2C8A9}" type="presParOf" srcId="{4C2B99CC-FCF1-4C51-A5E0-A78D3FC46D3C}" destId="{999D5231-AAB2-46AA-9A82-603ECFBAF7B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24909-93B8-4E5B-88BD-8A3BDDFA9E3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401E052F-EECD-4275-AD75-547A3554D981}">
      <dgm:prSet/>
      <dgm:spPr/>
      <dgm:t>
        <a:bodyPr/>
        <a:lstStyle/>
        <a:p>
          <a:r>
            <a:rPr lang="en-US" b="0" i="0"/>
            <a:t>Regeneration is the work of God accompanied by the Holy Spirit's presence in the believer where the Christian is born again (John 3:3-8) and made a new creature (2 Corinthians 5:17).</a:t>
          </a:r>
          <a:endParaRPr lang="en-US"/>
        </a:p>
      </dgm:t>
    </dgm:pt>
    <dgm:pt modelId="{60528F2D-D627-4443-9781-628CAD5AA0AC}" type="parTrans" cxnId="{1E1697DB-D64A-48A1-9937-E6C313DC110A}">
      <dgm:prSet/>
      <dgm:spPr/>
      <dgm:t>
        <a:bodyPr/>
        <a:lstStyle/>
        <a:p>
          <a:endParaRPr lang="en-US"/>
        </a:p>
      </dgm:t>
    </dgm:pt>
    <dgm:pt modelId="{162B7CCB-DEE6-4C23-9E0A-7A096EB28058}" type="sibTrans" cxnId="{1E1697DB-D64A-48A1-9937-E6C313DC110A}">
      <dgm:prSet/>
      <dgm:spPr/>
      <dgm:t>
        <a:bodyPr/>
        <a:lstStyle/>
        <a:p>
          <a:endParaRPr lang="en-US"/>
        </a:p>
      </dgm:t>
    </dgm:pt>
    <dgm:pt modelId="{EED0FA1E-5BF6-470F-B521-BD59EB44D8C9}">
      <dgm:prSet/>
      <dgm:spPr/>
      <dgm:t>
        <a:bodyPr/>
        <a:lstStyle/>
        <a:p>
          <a:r>
            <a:rPr lang="en-US" b="0" i="0"/>
            <a:t>If God is the one who performs the action of regeneration when we believe; and if we stop believing, then does God perform the action of making us unregenerate?</a:t>
          </a:r>
          <a:endParaRPr lang="en-US"/>
        </a:p>
      </dgm:t>
    </dgm:pt>
    <dgm:pt modelId="{1D08E0F9-F298-4664-B1D9-24A9F006B86C}" type="parTrans" cxnId="{12872032-A1C0-406B-915E-C7D8FA3441DE}">
      <dgm:prSet/>
      <dgm:spPr/>
      <dgm:t>
        <a:bodyPr/>
        <a:lstStyle/>
        <a:p>
          <a:endParaRPr lang="en-US"/>
        </a:p>
      </dgm:t>
    </dgm:pt>
    <dgm:pt modelId="{4425489E-27A8-44B7-ACE0-7211233144F4}" type="sibTrans" cxnId="{12872032-A1C0-406B-915E-C7D8FA3441DE}">
      <dgm:prSet/>
      <dgm:spPr/>
      <dgm:t>
        <a:bodyPr/>
        <a:lstStyle/>
        <a:p>
          <a:endParaRPr lang="en-US"/>
        </a:p>
      </dgm:t>
    </dgm:pt>
    <dgm:pt modelId="{73BB917D-8A92-400F-9FF9-9DD6CAA78BCB}">
      <dgm:prSet/>
      <dgm:spPr/>
      <dgm:t>
        <a:bodyPr/>
        <a:lstStyle/>
        <a:p>
          <a:r>
            <a:rPr lang="en-US" b="0" i="0"/>
            <a:t>Regeneration is the rebirth, being born again, being made a new creature (2 Corinthians 5:17); and it is accompanied by the indwelling of God.</a:t>
          </a:r>
          <a:endParaRPr lang="en-US"/>
        </a:p>
      </dgm:t>
    </dgm:pt>
    <dgm:pt modelId="{2B3F0D1E-CFB1-4ACE-A45E-0BEFC63CFC64}" type="parTrans" cxnId="{19050B31-80D1-483D-8919-AA3A5F253B13}">
      <dgm:prSet/>
      <dgm:spPr/>
      <dgm:t>
        <a:bodyPr/>
        <a:lstStyle/>
        <a:p>
          <a:endParaRPr lang="en-US"/>
        </a:p>
      </dgm:t>
    </dgm:pt>
    <dgm:pt modelId="{CC785136-9B52-4E94-8084-D1D8A7525225}" type="sibTrans" cxnId="{19050B31-80D1-483D-8919-AA3A5F253B13}">
      <dgm:prSet/>
      <dgm:spPr/>
      <dgm:t>
        <a:bodyPr/>
        <a:lstStyle/>
        <a:p>
          <a:endParaRPr lang="en-US"/>
        </a:p>
      </dgm:t>
    </dgm:pt>
    <dgm:pt modelId="{203959FA-CA50-481F-A2B0-940E5E76CD9D}">
      <dgm:prSet/>
      <dgm:spPr/>
      <dgm:t>
        <a:bodyPr/>
        <a:lstStyle/>
        <a:p>
          <a:r>
            <a:rPr lang="en-US" b="0" i="0"/>
            <a:t>2 Corinthians 5:17 KJV</a:t>
          </a:r>
          <a:endParaRPr lang="en-US"/>
        </a:p>
      </dgm:t>
    </dgm:pt>
    <dgm:pt modelId="{59403682-63F6-49F3-9839-000CC256A20F}" type="parTrans" cxnId="{AF280D9A-24F6-4C05-B3FF-EE17EDBB288D}">
      <dgm:prSet/>
      <dgm:spPr/>
      <dgm:t>
        <a:bodyPr/>
        <a:lstStyle/>
        <a:p>
          <a:endParaRPr lang="en-US"/>
        </a:p>
      </dgm:t>
    </dgm:pt>
    <dgm:pt modelId="{2A2A9381-0AEC-4E42-AD8E-338872FE071E}" type="sibTrans" cxnId="{AF280D9A-24F6-4C05-B3FF-EE17EDBB288D}">
      <dgm:prSet/>
      <dgm:spPr/>
      <dgm:t>
        <a:bodyPr/>
        <a:lstStyle/>
        <a:p>
          <a:endParaRPr lang="en-US"/>
        </a:p>
      </dgm:t>
    </dgm:pt>
    <dgm:pt modelId="{3DB6C273-6F82-431E-9385-2F54EAD6C5CA}">
      <dgm:prSet/>
      <dgm:spPr/>
      <dgm:t>
        <a:bodyPr/>
        <a:lstStyle/>
        <a:p>
          <a:r>
            <a:rPr lang="en-US" b="0" i="0"/>
            <a:t>(17)  Therefore if any man be in Christ, he is a new creature: old things are passed away; behold, all things are become new.</a:t>
          </a:r>
          <a:endParaRPr lang="en-US"/>
        </a:p>
      </dgm:t>
    </dgm:pt>
    <dgm:pt modelId="{73091E24-0361-412E-8C7B-CDE2C73236A7}" type="parTrans" cxnId="{E727EEFB-4090-4E80-BFD8-4CBA0E4DD616}">
      <dgm:prSet/>
      <dgm:spPr/>
      <dgm:t>
        <a:bodyPr/>
        <a:lstStyle/>
        <a:p>
          <a:endParaRPr lang="en-US"/>
        </a:p>
      </dgm:t>
    </dgm:pt>
    <dgm:pt modelId="{AAD639CD-7491-42CD-8CC4-D2B88AFA280D}" type="sibTrans" cxnId="{E727EEFB-4090-4E80-BFD8-4CBA0E4DD616}">
      <dgm:prSet/>
      <dgm:spPr/>
      <dgm:t>
        <a:bodyPr/>
        <a:lstStyle/>
        <a:p>
          <a:endParaRPr lang="en-US"/>
        </a:p>
      </dgm:t>
    </dgm:pt>
    <dgm:pt modelId="{751C2D9C-9AA8-4076-B2D2-D9C836891224}" type="pres">
      <dgm:prSet presAssocID="{DC924909-93B8-4E5B-88BD-8A3BDDFA9E3E}" presName="linear" presStyleCnt="0">
        <dgm:presLayoutVars>
          <dgm:animLvl val="lvl"/>
          <dgm:resizeHandles val="exact"/>
        </dgm:presLayoutVars>
      </dgm:prSet>
      <dgm:spPr/>
    </dgm:pt>
    <dgm:pt modelId="{8F5904F9-463B-47F7-AD30-3FCA39928DC0}" type="pres">
      <dgm:prSet presAssocID="{401E052F-EECD-4275-AD75-547A3554D981}" presName="parentText" presStyleLbl="node1" presStyleIdx="0" presStyleCnt="5">
        <dgm:presLayoutVars>
          <dgm:chMax val="0"/>
          <dgm:bulletEnabled val="1"/>
        </dgm:presLayoutVars>
      </dgm:prSet>
      <dgm:spPr/>
    </dgm:pt>
    <dgm:pt modelId="{506AB24B-0951-4493-B5B1-A1CE03A3FC8F}" type="pres">
      <dgm:prSet presAssocID="{162B7CCB-DEE6-4C23-9E0A-7A096EB28058}" presName="spacer" presStyleCnt="0"/>
      <dgm:spPr/>
    </dgm:pt>
    <dgm:pt modelId="{B9E80A10-9F6A-44FE-BEFC-28E6F9D4DC28}" type="pres">
      <dgm:prSet presAssocID="{EED0FA1E-5BF6-470F-B521-BD59EB44D8C9}" presName="parentText" presStyleLbl="node1" presStyleIdx="1" presStyleCnt="5">
        <dgm:presLayoutVars>
          <dgm:chMax val="0"/>
          <dgm:bulletEnabled val="1"/>
        </dgm:presLayoutVars>
      </dgm:prSet>
      <dgm:spPr/>
    </dgm:pt>
    <dgm:pt modelId="{2580CDB1-6423-431B-9FE9-6CFDF2A82338}" type="pres">
      <dgm:prSet presAssocID="{4425489E-27A8-44B7-ACE0-7211233144F4}" presName="spacer" presStyleCnt="0"/>
      <dgm:spPr/>
    </dgm:pt>
    <dgm:pt modelId="{A0C76026-9C02-4E35-9F0C-C9A2024955E8}" type="pres">
      <dgm:prSet presAssocID="{73BB917D-8A92-400F-9FF9-9DD6CAA78BCB}" presName="parentText" presStyleLbl="node1" presStyleIdx="2" presStyleCnt="5">
        <dgm:presLayoutVars>
          <dgm:chMax val="0"/>
          <dgm:bulletEnabled val="1"/>
        </dgm:presLayoutVars>
      </dgm:prSet>
      <dgm:spPr/>
    </dgm:pt>
    <dgm:pt modelId="{0B0C59E8-2507-4BF6-A085-D49EA77990AE}" type="pres">
      <dgm:prSet presAssocID="{CC785136-9B52-4E94-8084-D1D8A7525225}" presName="spacer" presStyleCnt="0"/>
      <dgm:spPr/>
    </dgm:pt>
    <dgm:pt modelId="{FE5962ED-9D44-42A7-92E1-32FA2C21E0BD}" type="pres">
      <dgm:prSet presAssocID="{203959FA-CA50-481F-A2B0-940E5E76CD9D}" presName="parentText" presStyleLbl="node1" presStyleIdx="3" presStyleCnt="5">
        <dgm:presLayoutVars>
          <dgm:chMax val="0"/>
          <dgm:bulletEnabled val="1"/>
        </dgm:presLayoutVars>
      </dgm:prSet>
      <dgm:spPr/>
    </dgm:pt>
    <dgm:pt modelId="{A934ED99-7A67-45F9-A7DB-8E81320C21B7}" type="pres">
      <dgm:prSet presAssocID="{2A2A9381-0AEC-4E42-AD8E-338872FE071E}" presName="spacer" presStyleCnt="0"/>
      <dgm:spPr/>
    </dgm:pt>
    <dgm:pt modelId="{D8306429-75DB-4D87-9D74-9F6B18F3875C}" type="pres">
      <dgm:prSet presAssocID="{3DB6C273-6F82-431E-9385-2F54EAD6C5CA}" presName="parentText" presStyleLbl="node1" presStyleIdx="4" presStyleCnt="5">
        <dgm:presLayoutVars>
          <dgm:chMax val="0"/>
          <dgm:bulletEnabled val="1"/>
        </dgm:presLayoutVars>
      </dgm:prSet>
      <dgm:spPr/>
    </dgm:pt>
  </dgm:ptLst>
  <dgm:cxnLst>
    <dgm:cxn modelId="{D5CBC610-75D8-411A-AFA8-12E52686BCE3}" type="presOf" srcId="{EED0FA1E-5BF6-470F-B521-BD59EB44D8C9}" destId="{B9E80A10-9F6A-44FE-BEFC-28E6F9D4DC28}" srcOrd="0" destOrd="0" presId="urn:microsoft.com/office/officeart/2005/8/layout/vList2"/>
    <dgm:cxn modelId="{17DA552F-95CB-4350-B7C1-6288C0DEDB0B}" type="presOf" srcId="{401E052F-EECD-4275-AD75-547A3554D981}" destId="{8F5904F9-463B-47F7-AD30-3FCA39928DC0}" srcOrd="0" destOrd="0" presId="urn:microsoft.com/office/officeart/2005/8/layout/vList2"/>
    <dgm:cxn modelId="{19050B31-80D1-483D-8919-AA3A5F253B13}" srcId="{DC924909-93B8-4E5B-88BD-8A3BDDFA9E3E}" destId="{73BB917D-8A92-400F-9FF9-9DD6CAA78BCB}" srcOrd="2" destOrd="0" parTransId="{2B3F0D1E-CFB1-4ACE-A45E-0BEFC63CFC64}" sibTransId="{CC785136-9B52-4E94-8084-D1D8A7525225}"/>
    <dgm:cxn modelId="{12872032-A1C0-406B-915E-C7D8FA3441DE}" srcId="{DC924909-93B8-4E5B-88BD-8A3BDDFA9E3E}" destId="{EED0FA1E-5BF6-470F-B521-BD59EB44D8C9}" srcOrd="1" destOrd="0" parTransId="{1D08E0F9-F298-4664-B1D9-24A9F006B86C}" sibTransId="{4425489E-27A8-44B7-ACE0-7211233144F4}"/>
    <dgm:cxn modelId="{B200804D-2D09-48C2-9A18-2B639ACF888E}" type="presOf" srcId="{203959FA-CA50-481F-A2B0-940E5E76CD9D}" destId="{FE5962ED-9D44-42A7-92E1-32FA2C21E0BD}" srcOrd="0" destOrd="0" presId="urn:microsoft.com/office/officeart/2005/8/layout/vList2"/>
    <dgm:cxn modelId="{5164B191-9AF6-422F-8224-34E6020787D4}" type="presOf" srcId="{73BB917D-8A92-400F-9FF9-9DD6CAA78BCB}" destId="{A0C76026-9C02-4E35-9F0C-C9A2024955E8}" srcOrd="0" destOrd="0" presId="urn:microsoft.com/office/officeart/2005/8/layout/vList2"/>
    <dgm:cxn modelId="{AF280D9A-24F6-4C05-B3FF-EE17EDBB288D}" srcId="{DC924909-93B8-4E5B-88BD-8A3BDDFA9E3E}" destId="{203959FA-CA50-481F-A2B0-940E5E76CD9D}" srcOrd="3" destOrd="0" parTransId="{59403682-63F6-49F3-9839-000CC256A20F}" sibTransId="{2A2A9381-0AEC-4E42-AD8E-338872FE071E}"/>
    <dgm:cxn modelId="{081D4BAE-C805-4D1A-854F-A8896BE13D9F}" type="presOf" srcId="{DC924909-93B8-4E5B-88BD-8A3BDDFA9E3E}" destId="{751C2D9C-9AA8-4076-B2D2-D9C836891224}" srcOrd="0" destOrd="0" presId="urn:microsoft.com/office/officeart/2005/8/layout/vList2"/>
    <dgm:cxn modelId="{A25DFDB5-3671-4DFD-B4DF-7D6FD4D3D555}" type="presOf" srcId="{3DB6C273-6F82-431E-9385-2F54EAD6C5CA}" destId="{D8306429-75DB-4D87-9D74-9F6B18F3875C}" srcOrd="0" destOrd="0" presId="urn:microsoft.com/office/officeart/2005/8/layout/vList2"/>
    <dgm:cxn modelId="{1E1697DB-D64A-48A1-9937-E6C313DC110A}" srcId="{DC924909-93B8-4E5B-88BD-8A3BDDFA9E3E}" destId="{401E052F-EECD-4275-AD75-547A3554D981}" srcOrd="0" destOrd="0" parTransId="{60528F2D-D627-4443-9781-628CAD5AA0AC}" sibTransId="{162B7CCB-DEE6-4C23-9E0A-7A096EB28058}"/>
    <dgm:cxn modelId="{E727EEFB-4090-4E80-BFD8-4CBA0E4DD616}" srcId="{DC924909-93B8-4E5B-88BD-8A3BDDFA9E3E}" destId="{3DB6C273-6F82-431E-9385-2F54EAD6C5CA}" srcOrd="4" destOrd="0" parTransId="{73091E24-0361-412E-8C7B-CDE2C73236A7}" sibTransId="{AAD639CD-7491-42CD-8CC4-D2B88AFA280D}"/>
    <dgm:cxn modelId="{32D475CB-BEDE-45D0-A057-77AC2C3B7667}" type="presParOf" srcId="{751C2D9C-9AA8-4076-B2D2-D9C836891224}" destId="{8F5904F9-463B-47F7-AD30-3FCA39928DC0}" srcOrd="0" destOrd="0" presId="urn:microsoft.com/office/officeart/2005/8/layout/vList2"/>
    <dgm:cxn modelId="{8EEAEA7E-C514-4902-90CC-2C778FAE2F6E}" type="presParOf" srcId="{751C2D9C-9AA8-4076-B2D2-D9C836891224}" destId="{506AB24B-0951-4493-B5B1-A1CE03A3FC8F}" srcOrd="1" destOrd="0" presId="urn:microsoft.com/office/officeart/2005/8/layout/vList2"/>
    <dgm:cxn modelId="{C71190F9-E1E6-4715-B4D2-9CCBC1081A0B}" type="presParOf" srcId="{751C2D9C-9AA8-4076-B2D2-D9C836891224}" destId="{B9E80A10-9F6A-44FE-BEFC-28E6F9D4DC28}" srcOrd="2" destOrd="0" presId="urn:microsoft.com/office/officeart/2005/8/layout/vList2"/>
    <dgm:cxn modelId="{E9554B4A-4D93-46CE-A824-E42C926B8CFA}" type="presParOf" srcId="{751C2D9C-9AA8-4076-B2D2-D9C836891224}" destId="{2580CDB1-6423-431B-9FE9-6CFDF2A82338}" srcOrd="3" destOrd="0" presId="urn:microsoft.com/office/officeart/2005/8/layout/vList2"/>
    <dgm:cxn modelId="{88909ED8-3DDA-4727-9DF4-1831F7FAC79D}" type="presParOf" srcId="{751C2D9C-9AA8-4076-B2D2-D9C836891224}" destId="{A0C76026-9C02-4E35-9F0C-C9A2024955E8}" srcOrd="4" destOrd="0" presId="urn:microsoft.com/office/officeart/2005/8/layout/vList2"/>
    <dgm:cxn modelId="{DF7E1C44-1D19-47BA-8D11-A501F39489F5}" type="presParOf" srcId="{751C2D9C-9AA8-4076-B2D2-D9C836891224}" destId="{0B0C59E8-2507-4BF6-A085-D49EA77990AE}" srcOrd="5" destOrd="0" presId="urn:microsoft.com/office/officeart/2005/8/layout/vList2"/>
    <dgm:cxn modelId="{DE749C14-2460-49DF-8EB1-E769E2CDAFBB}" type="presParOf" srcId="{751C2D9C-9AA8-4076-B2D2-D9C836891224}" destId="{FE5962ED-9D44-42A7-92E1-32FA2C21E0BD}" srcOrd="6" destOrd="0" presId="urn:microsoft.com/office/officeart/2005/8/layout/vList2"/>
    <dgm:cxn modelId="{1130F25F-0D08-4A6C-B271-23E112BF5E01}" type="presParOf" srcId="{751C2D9C-9AA8-4076-B2D2-D9C836891224}" destId="{A934ED99-7A67-45F9-A7DB-8E81320C21B7}" srcOrd="7" destOrd="0" presId="urn:microsoft.com/office/officeart/2005/8/layout/vList2"/>
    <dgm:cxn modelId="{F50043C3-021A-44CB-98F1-8C5867D0644D}" type="presParOf" srcId="{751C2D9C-9AA8-4076-B2D2-D9C836891224}" destId="{D8306429-75DB-4D87-9D74-9F6B18F3875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F04B1-6405-4196-8D34-96576A4CC57E}" type="doc">
      <dgm:prSet loTypeId="urn:microsoft.com/office/officeart/2005/8/layout/vList2" loCatId="list" qsTypeId="urn:microsoft.com/office/officeart/2005/8/quickstyle/3d5" qsCatId="3D" csTypeId="urn:microsoft.com/office/officeart/2005/8/colors/accent0_3" csCatId="mainScheme"/>
      <dgm:spPr/>
      <dgm:t>
        <a:bodyPr/>
        <a:lstStyle/>
        <a:p>
          <a:endParaRPr lang="en-US"/>
        </a:p>
      </dgm:t>
    </dgm:pt>
    <dgm:pt modelId="{7146BBF0-4DAD-4025-8F91-DACA7E0440CA}">
      <dgm:prSet/>
      <dgm:spPr/>
      <dgm:t>
        <a:bodyPr/>
        <a:lstStyle/>
        <a:p>
          <a:r>
            <a:rPr lang="en-US" b="0" i="0"/>
            <a:t>I Am Saved</a:t>
          </a:r>
          <a:endParaRPr lang="en-US"/>
        </a:p>
      </dgm:t>
    </dgm:pt>
    <dgm:pt modelId="{93A6D2D7-E613-4C77-A413-04E82663BD2A}" type="parTrans" cxnId="{E99F03A8-19D6-4877-B8C9-74DC7CF69DDB}">
      <dgm:prSet/>
      <dgm:spPr/>
      <dgm:t>
        <a:bodyPr/>
        <a:lstStyle/>
        <a:p>
          <a:endParaRPr lang="en-US"/>
        </a:p>
      </dgm:t>
    </dgm:pt>
    <dgm:pt modelId="{C09132D3-B19A-4B2E-8707-E5A13B241E21}" type="sibTrans" cxnId="{E99F03A8-19D6-4877-B8C9-74DC7CF69DDB}">
      <dgm:prSet/>
      <dgm:spPr/>
      <dgm:t>
        <a:bodyPr/>
        <a:lstStyle/>
        <a:p>
          <a:endParaRPr lang="en-US"/>
        </a:p>
      </dgm:t>
    </dgm:pt>
    <dgm:pt modelId="{87A73682-D7DA-41D4-9796-1BC40D26E87A}">
      <dgm:prSet/>
      <dgm:spPr/>
      <dgm:t>
        <a:bodyPr/>
        <a:lstStyle/>
        <a:p>
          <a:r>
            <a:rPr lang="en-US" b="0" i="0"/>
            <a:t>I Am Being Saved</a:t>
          </a:r>
          <a:endParaRPr lang="en-US"/>
        </a:p>
      </dgm:t>
    </dgm:pt>
    <dgm:pt modelId="{F8083BE0-CEA9-4F8A-865D-47D92780E242}" type="parTrans" cxnId="{6F23E960-5575-4808-AD5C-948EAF07219D}">
      <dgm:prSet/>
      <dgm:spPr/>
      <dgm:t>
        <a:bodyPr/>
        <a:lstStyle/>
        <a:p>
          <a:endParaRPr lang="en-US"/>
        </a:p>
      </dgm:t>
    </dgm:pt>
    <dgm:pt modelId="{8E03BF33-C3C9-4B05-B0A2-EF7A0BF6BC31}" type="sibTrans" cxnId="{6F23E960-5575-4808-AD5C-948EAF07219D}">
      <dgm:prSet/>
      <dgm:spPr/>
      <dgm:t>
        <a:bodyPr/>
        <a:lstStyle/>
        <a:p>
          <a:endParaRPr lang="en-US"/>
        </a:p>
      </dgm:t>
    </dgm:pt>
    <dgm:pt modelId="{6BA2158F-61F1-4ADF-91EE-0F6EFAEA8DF4}">
      <dgm:prSet/>
      <dgm:spPr/>
      <dgm:t>
        <a:bodyPr/>
        <a:lstStyle/>
        <a:p>
          <a:r>
            <a:rPr lang="en-US" b="0" i="0"/>
            <a:t>I Will Be Saved</a:t>
          </a:r>
          <a:endParaRPr lang="en-US"/>
        </a:p>
      </dgm:t>
    </dgm:pt>
    <dgm:pt modelId="{E4A29D0A-460E-42F9-B7EA-5CD72F4DB2D6}" type="parTrans" cxnId="{9B4AB64C-3E4F-4987-A472-DEB780EDEBBA}">
      <dgm:prSet/>
      <dgm:spPr/>
      <dgm:t>
        <a:bodyPr/>
        <a:lstStyle/>
        <a:p>
          <a:endParaRPr lang="en-US"/>
        </a:p>
      </dgm:t>
    </dgm:pt>
    <dgm:pt modelId="{2EA45178-2B23-430E-BF89-23375A89D297}" type="sibTrans" cxnId="{9B4AB64C-3E4F-4987-A472-DEB780EDEBBA}">
      <dgm:prSet/>
      <dgm:spPr/>
      <dgm:t>
        <a:bodyPr/>
        <a:lstStyle/>
        <a:p>
          <a:endParaRPr lang="en-US"/>
        </a:p>
      </dgm:t>
    </dgm:pt>
    <dgm:pt modelId="{5C434E99-7277-47D4-9B59-57A2E415663A}">
      <dgm:prSet/>
      <dgm:spPr/>
      <dgm:t>
        <a:bodyPr/>
        <a:lstStyle/>
        <a:p>
          <a:r>
            <a:rPr lang="en-US" b="0" i="0" dirty="0">
              <a:solidFill>
                <a:schemeClr val="bg1"/>
              </a:solidFill>
            </a:rPr>
            <a:t>Dr. Earl Rademacher</a:t>
          </a:r>
          <a:endParaRPr lang="en-US" dirty="0">
            <a:solidFill>
              <a:schemeClr val="bg1"/>
            </a:solidFill>
          </a:endParaRPr>
        </a:p>
      </dgm:t>
    </dgm:pt>
    <dgm:pt modelId="{F7FB80C0-D6DF-4140-A84A-5DE01DB8EEA9}" type="parTrans" cxnId="{3BA7E0C9-699D-4FBE-A0F9-7382F74ADBD4}">
      <dgm:prSet/>
      <dgm:spPr/>
      <dgm:t>
        <a:bodyPr/>
        <a:lstStyle/>
        <a:p>
          <a:endParaRPr lang="en-US"/>
        </a:p>
      </dgm:t>
    </dgm:pt>
    <dgm:pt modelId="{3988DC9A-21A4-4722-A3C7-9F872942D3EE}" type="sibTrans" cxnId="{3BA7E0C9-699D-4FBE-A0F9-7382F74ADBD4}">
      <dgm:prSet/>
      <dgm:spPr/>
      <dgm:t>
        <a:bodyPr/>
        <a:lstStyle/>
        <a:p>
          <a:endParaRPr lang="en-US"/>
        </a:p>
      </dgm:t>
    </dgm:pt>
    <dgm:pt modelId="{5F9E8673-74F5-473F-80F3-DF46F9397986}" type="pres">
      <dgm:prSet presAssocID="{2ADF04B1-6405-4196-8D34-96576A4CC57E}" presName="linear" presStyleCnt="0">
        <dgm:presLayoutVars>
          <dgm:animLvl val="lvl"/>
          <dgm:resizeHandles val="exact"/>
        </dgm:presLayoutVars>
      </dgm:prSet>
      <dgm:spPr/>
    </dgm:pt>
    <dgm:pt modelId="{A6C9CB9E-B206-474F-ABA6-D00A1F13DD8D}" type="pres">
      <dgm:prSet presAssocID="{7146BBF0-4DAD-4025-8F91-DACA7E0440CA}" presName="parentText" presStyleLbl="node1" presStyleIdx="0" presStyleCnt="3">
        <dgm:presLayoutVars>
          <dgm:chMax val="0"/>
          <dgm:bulletEnabled val="1"/>
        </dgm:presLayoutVars>
      </dgm:prSet>
      <dgm:spPr/>
    </dgm:pt>
    <dgm:pt modelId="{F0E6E2E2-706D-4692-87E6-AE92B2945A53}" type="pres">
      <dgm:prSet presAssocID="{C09132D3-B19A-4B2E-8707-E5A13B241E21}" presName="spacer" presStyleCnt="0"/>
      <dgm:spPr/>
    </dgm:pt>
    <dgm:pt modelId="{7AB24054-F711-49CD-926C-978417518396}" type="pres">
      <dgm:prSet presAssocID="{87A73682-D7DA-41D4-9796-1BC40D26E87A}" presName="parentText" presStyleLbl="node1" presStyleIdx="1" presStyleCnt="3">
        <dgm:presLayoutVars>
          <dgm:chMax val="0"/>
          <dgm:bulletEnabled val="1"/>
        </dgm:presLayoutVars>
      </dgm:prSet>
      <dgm:spPr/>
    </dgm:pt>
    <dgm:pt modelId="{DC1F69BF-C9F4-4FF4-8D71-861AC029ADA4}" type="pres">
      <dgm:prSet presAssocID="{8E03BF33-C3C9-4B05-B0A2-EF7A0BF6BC31}" presName="spacer" presStyleCnt="0"/>
      <dgm:spPr/>
    </dgm:pt>
    <dgm:pt modelId="{E660AD8A-BD38-4E5C-8CF5-F8D47D0BFDCA}" type="pres">
      <dgm:prSet presAssocID="{6BA2158F-61F1-4ADF-91EE-0F6EFAEA8DF4}" presName="parentText" presStyleLbl="node1" presStyleIdx="2" presStyleCnt="3">
        <dgm:presLayoutVars>
          <dgm:chMax val="0"/>
          <dgm:bulletEnabled val="1"/>
        </dgm:presLayoutVars>
      </dgm:prSet>
      <dgm:spPr/>
    </dgm:pt>
    <dgm:pt modelId="{3B63B436-8C2A-4664-B966-CFAB68A68391}" type="pres">
      <dgm:prSet presAssocID="{6BA2158F-61F1-4ADF-91EE-0F6EFAEA8DF4}" presName="childText" presStyleLbl="revTx" presStyleIdx="0" presStyleCnt="1">
        <dgm:presLayoutVars>
          <dgm:bulletEnabled val="1"/>
        </dgm:presLayoutVars>
      </dgm:prSet>
      <dgm:spPr/>
    </dgm:pt>
  </dgm:ptLst>
  <dgm:cxnLst>
    <dgm:cxn modelId="{A66C5C1B-92C5-4B9F-A48D-950E65D159AF}" type="presOf" srcId="{6BA2158F-61F1-4ADF-91EE-0F6EFAEA8DF4}" destId="{E660AD8A-BD38-4E5C-8CF5-F8D47D0BFDCA}" srcOrd="0" destOrd="0" presId="urn:microsoft.com/office/officeart/2005/8/layout/vList2"/>
    <dgm:cxn modelId="{6F23E960-5575-4808-AD5C-948EAF07219D}" srcId="{2ADF04B1-6405-4196-8D34-96576A4CC57E}" destId="{87A73682-D7DA-41D4-9796-1BC40D26E87A}" srcOrd="1" destOrd="0" parTransId="{F8083BE0-CEA9-4F8A-865D-47D92780E242}" sibTransId="{8E03BF33-C3C9-4B05-B0A2-EF7A0BF6BC31}"/>
    <dgm:cxn modelId="{9B4AB64C-3E4F-4987-A472-DEB780EDEBBA}" srcId="{2ADF04B1-6405-4196-8D34-96576A4CC57E}" destId="{6BA2158F-61F1-4ADF-91EE-0F6EFAEA8DF4}" srcOrd="2" destOrd="0" parTransId="{E4A29D0A-460E-42F9-B7EA-5CD72F4DB2D6}" sibTransId="{2EA45178-2B23-430E-BF89-23375A89D297}"/>
    <dgm:cxn modelId="{4F99734E-1ECE-4110-9CB5-4B8A9C5309CC}" type="presOf" srcId="{5C434E99-7277-47D4-9B59-57A2E415663A}" destId="{3B63B436-8C2A-4664-B966-CFAB68A68391}" srcOrd="0" destOrd="0" presId="urn:microsoft.com/office/officeart/2005/8/layout/vList2"/>
    <dgm:cxn modelId="{7578528E-7FE3-45C8-ABCC-1E20D72A3AD8}" type="presOf" srcId="{87A73682-D7DA-41D4-9796-1BC40D26E87A}" destId="{7AB24054-F711-49CD-926C-978417518396}" srcOrd="0" destOrd="0" presId="urn:microsoft.com/office/officeart/2005/8/layout/vList2"/>
    <dgm:cxn modelId="{C0E763A3-81D7-4F11-9D24-F332F2CF7541}" type="presOf" srcId="{2ADF04B1-6405-4196-8D34-96576A4CC57E}" destId="{5F9E8673-74F5-473F-80F3-DF46F9397986}" srcOrd="0" destOrd="0" presId="urn:microsoft.com/office/officeart/2005/8/layout/vList2"/>
    <dgm:cxn modelId="{E99F03A8-19D6-4877-B8C9-74DC7CF69DDB}" srcId="{2ADF04B1-6405-4196-8D34-96576A4CC57E}" destId="{7146BBF0-4DAD-4025-8F91-DACA7E0440CA}" srcOrd="0" destOrd="0" parTransId="{93A6D2D7-E613-4C77-A413-04E82663BD2A}" sibTransId="{C09132D3-B19A-4B2E-8707-E5A13B241E21}"/>
    <dgm:cxn modelId="{A54EB5B6-1788-4BB4-BD68-8F0BAEF33C46}" type="presOf" srcId="{7146BBF0-4DAD-4025-8F91-DACA7E0440CA}" destId="{A6C9CB9E-B206-474F-ABA6-D00A1F13DD8D}" srcOrd="0" destOrd="0" presId="urn:microsoft.com/office/officeart/2005/8/layout/vList2"/>
    <dgm:cxn modelId="{3BA7E0C9-699D-4FBE-A0F9-7382F74ADBD4}" srcId="{6BA2158F-61F1-4ADF-91EE-0F6EFAEA8DF4}" destId="{5C434E99-7277-47D4-9B59-57A2E415663A}" srcOrd="0" destOrd="0" parTransId="{F7FB80C0-D6DF-4140-A84A-5DE01DB8EEA9}" sibTransId="{3988DC9A-21A4-4722-A3C7-9F872942D3EE}"/>
    <dgm:cxn modelId="{FD0A53A3-B241-4267-86A6-CDF2A74225D8}" type="presParOf" srcId="{5F9E8673-74F5-473F-80F3-DF46F9397986}" destId="{A6C9CB9E-B206-474F-ABA6-D00A1F13DD8D}" srcOrd="0" destOrd="0" presId="urn:microsoft.com/office/officeart/2005/8/layout/vList2"/>
    <dgm:cxn modelId="{8050F23B-4CF1-4D57-9BA9-601399798D45}" type="presParOf" srcId="{5F9E8673-74F5-473F-80F3-DF46F9397986}" destId="{F0E6E2E2-706D-4692-87E6-AE92B2945A53}" srcOrd="1" destOrd="0" presId="urn:microsoft.com/office/officeart/2005/8/layout/vList2"/>
    <dgm:cxn modelId="{546D295F-C518-4F4A-A73D-8F6F57E075BA}" type="presParOf" srcId="{5F9E8673-74F5-473F-80F3-DF46F9397986}" destId="{7AB24054-F711-49CD-926C-978417518396}" srcOrd="2" destOrd="0" presId="urn:microsoft.com/office/officeart/2005/8/layout/vList2"/>
    <dgm:cxn modelId="{78858B0D-4291-40C3-91D9-B9548CB6933F}" type="presParOf" srcId="{5F9E8673-74F5-473F-80F3-DF46F9397986}" destId="{DC1F69BF-C9F4-4FF4-8D71-861AC029ADA4}" srcOrd="3" destOrd="0" presId="urn:microsoft.com/office/officeart/2005/8/layout/vList2"/>
    <dgm:cxn modelId="{AF677C0D-B78B-4A5E-8A78-BED65423AB2D}" type="presParOf" srcId="{5F9E8673-74F5-473F-80F3-DF46F9397986}" destId="{E660AD8A-BD38-4E5C-8CF5-F8D47D0BFDCA}" srcOrd="4" destOrd="0" presId="urn:microsoft.com/office/officeart/2005/8/layout/vList2"/>
    <dgm:cxn modelId="{1E13CA39-ACF8-4B60-AEAB-FA6B8F0B9DF4}" type="presParOf" srcId="{5F9E8673-74F5-473F-80F3-DF46F9397986}" destId="{3B63B436-8C2A-4664-B966-CFAB68A6839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566AB6-C629-4D47-A1A9-C663F11E988E}"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C3C62DC3-2BEC-489E-AF46-BBA4F85F80FA}">
      <dgm:prSet/>
      <dgm:spPr/>
      <dgm:t>
        <a:bodyPr/>
        <a:lstStyle/>
        <a:p>
          <a:r>
            <a:rPr lang="en-US" b="1" i="0"/>
            <a:t>Justification                                         (Past Tense)</a:t>
          </a:r>
          <a:endParaRPr lang="en-US"/>
        </a:p>
      </dgm:t>
    </dgm:pt>
    <dgm:pt modelId="{77B21896-420D-44BE-BA78-4109C9F7CA78}" type="parTrans" cxnId="{0B6D379C-B42C-4AD5-A232-B4D963448BCA}">
      <dgm:prSet/>
      <dgm:spPr/>
      <dgm:t>
        <a:bodyPr/>
        <a:lstStyle/>
        <a:p>
          <a:endParaRPr lang="en-US"/>
        </a:p>
      </dgm:t>
    </dgm:pt>
    <dgm:pt modelId="{0CC54693-3B47-408A-A78F-8430C5BC9B46}" type="sibTrans" cxnId="{0B6D379C-B42C-4AD5-A232-B4D963448BCA}">
      <dgm:prSet/>
      <dgm:spPr/>
      <dgm:t>
        <a:bodyPr/>
        <a:lstStyle/>
        <a:p>
          <a:endParaRPr lang="en-US"/>
        </a:p>
      </dgm:t>
    </dgm:pt>
    <dgm:pt modelId="{F2B80E41-0124-423D-9E6C-C4C091F931CB}">
      <dgm:prSet/>
      <dgm:spPr/>
      <dgm:t>
        <a:bodyPr/>
        <a:lstStyle/>
        <a:p>
          <a:r>
            <a:rPr lang="en-US" b="0" i="0"/>
            <a:t>The gift of God of everlasting life b(y faith alone in Christ alone-          John 3:18; John 5:24; Ephesians 2: 5, 8</a:t>
          </a:r>
          <a:endParaRPr lang="en-US"/>
        </a:p>
      </dgm:t>
    </dgm:pt>
    <dgm:pt modelId="{A009AA02-F01F-4D6E-AE5D-97CA5FF1A6BE}" type="parTrans" cxnId="{0D134C72-C921-4906-91FA-35D7DA27817E}">
      <dgm:prSet/>
      <dgm:spPr/>
      <dgm:t>
        <a:bodyPr/>
        <a:lstStyle/>
        <a:p>
          <a:endParaRPr lang="en-US"/>
        </a:p>
      </dgm:t>
    </dgm:pt>
    <dgm:pt modelId="{23B96C90-CB91-4EFC-9B77-8FD320742856}" type="sibTrans" cxnId="{0D134C72-C921-4906-91FA-35D7DA27817E}">
      <dgm:prSet/>
      <dgm:spPr/>
      <dgm:t>
        <a:bodyPr/>
        <a:lstStyle/>
        <a:p>
          <a:endParaRPr lang="en-US"/>
        </a:p>
      </dgm:t>
    </dgm:pt>
    <dgm:pt modelId="{2AB6BBDE-C2F0-423D-8C69-72C00EE79D9E}">
      <dgm:prSet/>
      <dgm:spPr/>
      <dgm:t>
        <a:bodyPr/>
        <a:lstStyle/>
        <a:p>
          <a:r>
            <a:rPr lang="en-US" b="1" i="0"/>
            <a:t>Sanctification </a:t>
          </a:r>
          <a:r>
            <a:rPr lang="en-US" b="0" i="0"/>
            <a:t>                                    </a:t>
          </a:r>
          <a:r>
            <a:rPr lang="en-US" b="1" i="0"/>
            <a:t>(Present Tense)</a:t>
          </a:r>
          <a:endParaRPr lang="en-US"/>
        </a:p>
      </dgm:t>
    </dgm:pt>
    <dgm:pt modelId="{9D8FC6C2-38BD-4D6C-8598-CAAF3564FDC9}" type="parTrans" cxnId="{167DA47C-365E-419F-8556-F29C1D910915}">
      <dgm:prSet/>
      <dgm:spPr/>
      <dgm:t>
        <a:bodyPr/>
        <a:lstStyle/>
        <a:p>
          <a:endParaRPr lang="en-US"/>
        </a:p>
      </dgm:t>
    </dgm:pt>
    <dgm:pt modelId="{8EC6FA93-EBB0-44F5-AF09-76D2E21A8D4F}" type="sibTrans" cxnId="{167DA47C-365E-419F-8556-F29C1D910915}">
      <dgm:prSet/>
      <dgm:spPr/>
      <dgm:t>
        <a:bodyPr/>
        <a:lstStyle/>
        <a:p>
          <a:endParaRPr lang="en-US"/>
        </a:p>
      </dgm:t>
    </dgm:pt>
    <dgm:pt modelId="{E2DD8959-FB81-437D-9956-069B74559C08}">
      <dgm:prSet/>
      <dgm:spPr/>
      <dgm:t>
        <a:bodyPr/>
        <a:lstStyle/>
        <a:p>
          <a:r>
            <a:rPr lang="en-US" b="0" i="0"/>
            <a:t>A work in progress that involves the faith and the works (fruit-bearing) of the believer</a:t>
          </a:r>
          <a:endParaRPr lang="en-US"/>
        </a:p>
      </dgm:t>
    </dgm:pt>
    <dgm:pt modelId="{C273F512-F902-4704-86AA-FFEF7A06CC32}" type="parTrans" cxnId="{48BAC71C-730C-4847-B0FA-F75FB2D1C153}">
      <dgm:prSet/>
      <dgm:spPr/>
      <dgm:t>
        <a:bodyPr/>
        <a:lstStyle/>
        <a:p>
          <a:endParaRPr lang="en-US"/>
        </a:p>
      </dgm:t>
    </dgm:pt>
    <dgm:pt modelId="{6914AE8D-DA17-4802-8FD8-B836274ACC9A}" type="sibTrans" cxnId="{48BAC71C-730C-4847-B0FA-F75FB2D1C153}">
      <dgm:prSet/>
      <dgm:spPr/>
      <dgm:t>
        <a:bodyPr/>
        <a:lstStyle/>
        <a:p>
          <a:endParaRPr lang="en-US"/>
        </a:p>
      </dgm:t>
    </dgm:pt>
    <dgm:pt modelId="{6D3ECF27-C6AF-4495-8515-67F9EBE97CF3}">
      <dgm:prSet/>
      <dgm:spPr/>
      <dgm:t>
        <a:bodyPr/>
        <a:lstStyle/>
        <a:p>
          <a:r>
            <a:rPr lang="en-US" b="1" i="0"/>
            <a:t>Glorification                                       (Future Tense)</a:t>
          </a:r>
          <a:endParaRPr lang="en-US"/>
        </a:p>
      </dgm:t>
    </dgm:pt>
    <dgm:pt modelId="{985146EB-A4FD-4FDD-8712-D2AC390543F9}" type="parTrans" cxnId="{565511B4-80BF-48AD-A932-952BCEC07FBC}">
      <dgm:prSet/>
      <dgm:spPr/>
      <dgm:t>
        <a:bodyPr/>
        <a:lstStyle/>
        <a:p>
          <a:endParaRPr lang="en-US"/>
        </a:p>
      </dgm:t>
    </dgm:pt>
    <dgm:pt modelId="{E363D8EA-21FD-404C-8F57-FCD79DC79D24}" type="sibTrans" cxnId="{565511B4-80BF-48AD-A932-952BCEC07FBC}">
      <dgm:prSet/>
      <dgm:spPr/>
      <dgm:t>
        <a:bodyPr/>
        <a:lstStyle/>
        <a:p>
          <a:endParaRPr lang="en-US"/>
        </a:p>
      </dgm:t>
    </dgm:pt>
    <dgm:pt modelId="{520C2123-EC48-4247-95C3-98335218F95D}">
      <dgm:prSet/>
      <dgm:spPr/>
      <dgm:t>
        <a:bodyPr/>
        <a:lstStyle/>
        <a:p>
          <a:r>
            <a:rPr lang="en-US" b="0" i="0"/>
            <a:t>The result of the previous aspects</a:t>
          </a:r>
          <a:endParaRPr lang="en-US"/>
        </a:p>
      </dgm:t>
    </dgm:pt>
    <dgm:pt modelId="{180567E8-1471-4956-B26B-87304A651F07}" type="parTrans" cxnId="{7B0CDA56-9EBF-408E-A6F5-73DB78581E96}">
      <dgm:prSet/>
      <dgm:spPr/>
      <dgm:t>
        <a:bodyPr/>
        <a:lstStyle/>
        <a:p>
          <a:endParaRPr lang="en-US"/>
        </a:p>
      </dgm:t>
    </dgm:pt>
    <dgm:pt modelId="{84C9261F-2E5C-46AE-A5B9-E435E74F7BA0}" type="sibTrans" cxnId="{7B0CDA56-9EBF-408E-A6F5-73DB78581E96}">
      <dgm:prSet/>
      <dgm:spPr/>
      <dgm:t>
        <a:bodyPr/>
        <a:lstStyle/>
        <a:p>
          <a:endParaRPr lang="en-US"/>
        </a:p>
      </dgm:t>
    </dgm:pt>
    <dgm:pt modelId="{C80AC548-FE92-4453-80BC-A95AB10532CD}">
      <dgm:prSet/>
      <dgm:spPr/>
      <dgm:t>
        <a:bodyPr/>
        <a:lstStyle/>
        <a:p>
          <a:r>
            <a:rPr lang="en-US" b="0" i="0"/>
            <a:t>All believers will be glorified (resurrected and given a body like Christ) but some will have more glory (i.e. reward) than others</a:t>
          </a:r>
          <a:endParaRPr lang="en-US"/>
        </a:p>
      </dgm:t>
    </dgm:pt>
    <dgm:pt modelId="{F85AF5EF-1874-43EC-B2D6-DB8F5249558C}" type="parTrans" cxnId="{72A4A9F9-3696-45AD-B3CB-0F9CCE478923}">
      <dgm:prSet/>
      <dgm:spPr/>
      <dgm:t>
        <a:bodyPr/>
        <a:lstStyle/>
        <a:p>
          <a:endParaRPr lang="en-US"/>
        </a:p>
      </dgm:t>
    </dgm:pt>
    <dgm:pt modelId="{1E8E8046-9166-485D-85DA-8F03DD4634E9}" type="sibTrans" cxnId="{72A4A9F9-3696-45AD-B3CB-0F9CCE478923}">
      <dgm:prSet/>
      <dgm:spPr/>
      <dgm:t>
        <a:bodyPr/>
        <a:lstStyle/>
        <a:p>
          <a:endParaRPr lang="en-US"/>
        </a:p>
      </dgm:t>
    </dgm:pt>
    <dgm:pt modelId="{650F7DC6-677C-4F78-A0F9-059AF7265436}" type="pres">
      <dgm:prSet presAssocID="{8C566AB6-C629-4D47-A1A9-C663F11E988E}" presName="hierChild1" presStyleCnt="0">
        <dgm:presLayoutVars>
          <dgm:orgChart val="1"/>
          <dgm:chPref val="1"/>
          <dgm:dir/>
          <dgm:animOne val="branch"/>
          <dgm:animLvl val="lvl"/>
          <dgm:resizeHandles/>
        </dgm:presLayoutVars>
      </dgm:prSet>
      <dgm:spPr/>
    </dgm:pt>
    <dgm:pt modelId="{D7618A10-8E2D-4EC0-97A4-308859BBC817}" type="pres">
      <dgm:prSet presAssocID="{C3C62DC3-2BEC-489E-AF46-BBA4F85F80FA}" presName="hierRoot1" presStyleCnt="0">
        <dgm:presLayoutVars>
          <dgm:hierBranch val="init"/>
        </dgm:presLayoutVars>
      </dgm:prSet>
      <dgm:spPr/>
    </dgm:pt>
    <dgm:pt modelId="{B87C1791-4B47-4ACF-B35C-D0881AD32FD1}" type="pres">
      <dgm:prSet presAssocID="{C3C62DC3-2BEC-489E-AF46-BBA4F85F80FA}" presName="rootComposite1" presStyleCnt="0"/>
      <dgm:spPr/>
    </dgm:pt>
    <dgm:pt modelId="{D3F772E2-9903-46A9-AA85-81B01E7E17A1}" type="pres">
      <dgm:prSet presAssocID="{C3C62DC3-2BEC-489E-AF46-BBA4F85F80FA}" presName="rootText1" presStyleLbl="node0" presStyleIdx="0" presStyleCnt="3">
        <dgm:presLayoutVars>
          <dgm:chPref val="3"/>
        </dgm:presLayoutVars>
      </dgm:prSet>
      <dgm:spPr/>
    </dgm:pt>
    <dgm:pt modelId="{C447C44F-75D0-4B31-9E5A-30CD8A011791}" type="pres">
      <dgm:prSet presAssocID="{C3C62DC3-2BEC-489E-AF46-BBA4F85F80FA}" presName="rootConnector1" presStyleLbl="node1" presStyleIdx="0" presStyleCnt="0"/>
      <dgm:spPr/>
    </dgm:pt>
    <dgm:pt modelId="{6AA1B1FD-2718-4BAC-BCE6-390307EF5858}" type="pres">
      <dgm:prSet presAssocID="{C3C62DC3-2BEC-489E-AF46-BBA4F85F80FA}" presName="hierChild2" presStyleCnt="0"/>
      <dgm:spPr/>
    </dgm:pt>
    <dgm:pt modelId="{EE5A656A-4025-4EB1-BAA5-9F701AB0063F}" type="pres">
      <dgm:prSet presAssocID="{A009AA02-F01F-4D6E-AE5D-97CA5FF1A6BE}" presName="Name37" presStyleLbl="parChTrans1D2" presStyleIdx="0" presStyleCnt="4"/>
      <dgm:spPr/>
    </dgm:pt>
    <dgm:pt modelId="{4BFE47C3-7775-425B-9795-E09BF731B433}" type="pres">
      <dgm:prSet presAssocID="{F2B80E41-0124-423D-9E6C-C4C091F931CB}" presName="hierRoot2" presStyleCnt="0">
        <dgm:presLayoutVars>
          <dgm:hierBranch val="init"/>
        </dgm:presLayoutVars>
      </dgm:prSet>
      <dgm:spPr/>
    </dgm:pt>
    <dgm:pt modelId="{D8A376DB-8170-4E99-8D89-437999CA2B93}" type="pres">
      <dgm:prSet presAssocID="{F2B80E41-0124-423D-9E6C-C4C091F931CB}" presName="rootComposite" presStyleCnt="0"/>
      <dgm:spPr/>
    </dgm:pt>
    <dgm:pt modelId="{79B9DBA2-8FD8-443D-9244-9A08865F30EA}" type="pres">
      <dgm:prSet presAssocID="{F2B80E41-0124-423D-9E6C-C4C091F931CB}" presName="rootText" presStyleLbl="node2" presStyleIdx="0" presStyleCnt="4">
        <dgm:presLayoutVars>
          <dgm:chPref val="3"/>
        </dgm:presLayoutVars>
      </dgm:prSet>
      <dgm:spPr/>
    </dgm:pt>
    <dgm:pt modelId="{BD391E38-6DA8-4CD1-87B6-F2AC1BDA99B1}" type="pres">
      <dgm:prSet presAssocID="{F2B80E41-0124-423D-9E6C-C4C091F931CB}" presName="rootConnector" presStyleLbl="node2" presStyleIdx="0" presStyleCnt="4"/>
      <dgm:spPr/>
    </dgm:pt>
    <dgm:pt modelId="{E016AC53-194F-410B-AB7C-4EB6006422C9}" type="pres">
      <dgm:prSet presAssocID="{F2B80E41-0124-423D-9E6C-C4C091F931CB}" presName="hierChild4" presStyleCnt="0"/>
      <dgm:spPr/>
    </dgm:pt>
    <dgm:pt modelId="{51ADBBE1-62EC-45A9-A51A-10A80452A7A4}" type="pres">
      <dgm:prSet presAssocID="{F2B80E41-0124-423D-9E6C-C4C091F931CB}" presName="hierChild5" presStyleCnt="0"/>
      <dgm:spPr/>
    </dgm:pt>
    <dgm:pt modelId="{44ADA9DF-21F7-44E2-B81A-E10C3C5EF195}" type="pres">
      <dgm:prSet presAssocID="{C3C62DC3-2BEC-489E-AF46-BBA4F85F80FA}" presName="hierChild3" presStyleCnt="0"/>
      <dgm:spPr/>
    </dgm:pt>
    <dgm:pt modelId="{242CBFBA-FE0C-4796-B785-7B6250EB4618}" type="pres">
      <dgm:prSet presAssocID="{2AB6BBDE-C2F0-423D-8C69-72C00EE79D9E}" presName="hierRoot1" presStyleCnt="0">
        <dgm:presLayoutVars>
          <dgm:hierBranch val="init"/>
        </dgm:presLayoutVars>
      </dgm:prSet>
      <dgm:spPr/>
    </dgm:pt>
    <dgm:pt modelId="{C32AF088-6120-471E-8080-D9A128CBE8ED}" type="pres">
      <dgm:prSet presAssocID="{2AB6BBDE-C2F0-423D-8C69-72C00EE79D9E}" presName="rootComposite1" presStyleCnt="0"/>
      <dgm:spPr/>
    </dgm:pt>
    <dgm:pt modelId="{42B97120-6907-4EA1-9D12-3C0582C50A14}" type="pres">
      <dgm:prSet presAssocID="{2AB6BBDE-C2F0-423D-8C69-72C00EE79D9E}" presName="rootText1" presStyleLbl="node0" presStyleIdx="1" presStyleCnt="3">
        <dgm:presLayoutVars>
          <dgm:chPref val="3"/>
        </dgm:presLayoutVars>
      </dgm:prSet>
      <dgm:spPr/>
    </dgm:pt>
    <dgm:pt modelId="{5B809A9B-BAEA-4EAA-8F97-F3E7446C1701}" type="pres">
      <dgm:prSet presAssocID="{2AB6BBDE-C2F0-423D-8C69-72C00EE79D9E}" presName="rootConnector1" presStyleLbl="node1" presStyleIdx="0" presStyleCnt="0"/>
      <dgm:spPr/>
    </dgm:pt>
    <dgm:pt modelId="{03DE34EA-33E9-4541-B96A-F210860D64BD}" type="pres">
      <dgm:prSet presAssocID="{2AB6BBDE-C2F0-423D-8C69-72C00EE79D9E}" presName="hierChild2" presStyleCnt="0"/>
      <dgm:spPr/>
    </dgm:pt>
    <dgm:pt modelId="{C23632E9-D945-421C-806D-3FD9F548F1D2}" type="pres">
      <dgm:prSet presAssocID="{C273F512-F902-4704-86AA-FFEF7A06CC32}" presName="Name37" presStyleLbl="parChTrans1D2" presStyleIdx="1" presStyleCnt="4"/>
      <dgm:spPr/>
    </dgm:pt>
    <dgm:pt modelId="{8A3AC80D-1B54-440C-87E0-7FC9D9A9D931}" type="pres">
      <dgm:prSet presAssocID="{E2DD8959-FB81-437D-9956-069B74559C08}" presName="hierRoot2" presStyleCnt="0">
        <dgm:presLayoutVars>
          <dgm:hierBranch val="init"/>
        </dgm:presLayoutVars>
      </dgm:prSet>
      <dgm:spPr/>
    </dgm:pt>
    <dgm:pt modelId="{478815D9-447A-4CAC-BA5F-BC0BB74500F6}" type="pres">
      <dgm:prSet presAssocID="{E2DD8959-FB81-437D-9956-069B74559C08}" presName="rootComposite" presStyleCnt="0"/>
      <dgm:spPr/>
    </dgm:pt>
    <dgm:pt modelId="{AF87292F-A17B-43AD-B021-D2C5F5B6D10C}" type="pres">
      <dgm:prSet presAssocID="{E2DD8959-FB81-437D-9956-069B74559C08}" presName="rootText" presStyleLbl="node2" presStyleIdx="1" presStyleCnt="4">
        <dgm:presLayoutVars>
          <dgm:chPref val="3"/>
        </dgm:presLayoutVars>
      </dgm:prSet>
      <dgm:spPr/>
    </dgm:pt>
    <dgm:pt modelId="{370D542D-9F0F-410A-B346-1E5BB448BBBB}" type="pres">
      <dgm:prSet presAssocID="{E2DD8959-FB81-437D-9956-069B74559C08}" presName="rootConnector" presStyleLbl="node2" presStyleIdx="1" presStyleCnt="4"/>
      <dgm:spPr/>
    </dgm:pt>
    <dgm:pt modelId="{80C0350D-CC38-4ADB-B464-AF4A1C2FFDAE}" type="pres">
      <dgm:prSet presAssocID="{E2DD8959-FB81-437D-9956-069B74559C08}" presName="hierChild4" presStyleCnt="0"/>
      <dgm:spPr/>
    </dgm:pt>
    <dgm:pt modelId="{60469C49-855D-4081-9D3F-970B90C0D23C}" type="pres">
      <dgm:prSet presAssocID="{E2DD8959-FB81-437D-9956-069B74559C08}" presName="hierChild5" presStyleCnt="0"/>
      <dgm:spPr/>
    </dgm:pt>
    <dgm:pt modelId="{8C59BE5A-7EAF-4F7A-B3E9-D97C33304A70}" type="pres">
      <dgm:prSet presAssocID="{2AB6BBDE-C2F0-423D-8C69-72C00EE79D9E}" presName="hierChild3" presStyleCnt="0"/>
      <dgm:spPr/>
    </dgm:pt>
    <dgm:pt modelId="{8DC1487F-8B0E-4CF9-8D61-40C9746CE4C5}" type="pres">
      <dgm:prSet presAssocID="{6D3ECF27-C6AF-4495-8515-67F9EBE97CF3}" presName="hierRoot1" presStyleCnt="0">
        <dgm:presLayoutVars>
          <dgm:hierBranch val="init"/>
        </dgm:presLayoutVars>
      </dgm:prSet>
      <dgm:spPr/>
    </dgm:pt>
    <dgm:pt modelId="{379D2141-849B-45B4-960D-AB6E18B514A8}" type="pres">
      <dgm:prSet presAssocID="{6D3ECF27-C6AF-4495-8515-67F9EBE97CF3}" presName="rootComposite1" presStyleCnt="0"/>
      <dgm:spPr/>
    </dgm:pt>
    <dgm:pt modelId="{A7B059A9-A2F7-4538-A875-61F168DB6D5D}" type="pres">
      <dgm:prSet presAssocID="{6D3ECF27-C6AF-4495-8515-67F9EBE97CF3}" presName="rootText1" presStyleLbl="node0" presStyleIdx="2" presStyleCnt="3">
        <dgm:presLayoutVars>
          <dgm:chPref val="3"/>
        </dgm:presLayoutVars>
      </dgm:prSet>
      <dgm:spPr/>
    </dgm:pt>
    <dgm:pt modelId="{871E0C43-8653-479D-B534-B28DD16E4A7B}" type="pres">
      <dgm:prSet presAssocID="{6D3ECF27-C6AF-4495-8515-67F9EBE97CF3}" presName="rootConnector1" presStyleLbl="node1" presStyleIdx="0" presStyleCnt="0"/>
      <dgm:spPr/>
    </dgm:pt>
    <dgm:pt modelId="{4EC83684-1233-4634-94B5-11E489F0E2B0}" type="pres">
      <dgm:prSet presAssocID="{6D3ECF27-C6AF-4495-8515-67F9EBE97CF3}" presName="hierChild2" presStyleCnt="0"/>
      <dgm:spPr/>
    </dgm:pt>
    <dgm:pt modelId="{30D6732C-18E0-4DDA-9DE3-847940EAE179}" type="pres">
      <dgm:prSet presAssocID="{180567E8-1471-4956-B26B-87304A651F07}" presName="Name37" presStyleLbl="parChTrans1D2" presStyleIdx="2" presStyleCnt="4"/>
      <dgm:spPr/>
    </dgm:pt>
    <dgm:pt modelId="{97E87F22-53D6-4433-870F-C13BE7FB1AC5}" type="pres">
      <dgm:prSet presAssocID="{520C2123-EC48-4247-95C3-98335218F95D}" presName="hierRoot2" presStyleCnt="0">
        <dgm:presLayoutVars>
          <dgm:hierBranch val="init"/>
        </dgm:presLayoutVars>
      </dgm:prSet>
      <dgm:spPr/>
    </dgm:pt>
    <dgm:pt modelId="{374815FE-1882-442C-8C75-2BEC9B3210E8}" type="pres">
      <dgm:prSet presAssocID="{520C2123-EC48-4247-95C3-98335218F95D}" presName="rootComposite" presStyleCnt="0"/>
      <dgm:spPr/>
    </dgm:pt>
    <dgm:pt modelId="{7E1B9E8C-0259-487D-AF19-9A830BEBF0A6}" type="pres">
      <dgm:prSet presAssocID="{520C2123-EC48-4247-95C3-98335218F95D}" presName="rootText" presStyleLbl="node2" presStyleIdx="2" presStyleCnt="4">
        <dgm:presLayoutVars>
          <dgm:chPref val="3"/>
        </dgm:presLayoutVars>
      </dgm:prSet>
      <dgm:spPr/>
    </dgm:pt>
    <dgm:pt modelId="{7F821403-7267-424A-946A-854E27AEDD2D}" type="pres">
      <dgm:prSet presAssocID="{520C2123-EC48-4247-95C3-98335218F95D}" presName="rootConnector" presStyleLbl="node2" presStyleIdx="2" presStyleCnt="4"/>
      <dgm:spPr/>
    </dgm:pt>
    <dgm:pt modelId="{916DFDD2-87EF-4820-B6CF-BEC9EAAC9709}" type="pres">
      <dgm:prSet presAssocID="{520C2123-EC48-4247-95C3-98335218F95D}" presName="hierChild4" presStyleCnt="0"/>
      <dgm:spPr/>
    </dgm:pt>
    <dgm:pt modelId="{964F0044-2E0A-4D29-B8A5-F63BB3D27157}" type="pres">
      <dgm:prSet presAssocID="{520C2123-EC48-4247-95C3-98335218F95D}" presName="hierChild5" presStyleCnt="0"/>
      <dgm:spPr/>
    </dgm:pt>
    <dgm:pt modelId="{7E1B615D-7E8E-4A94-9DD0-5949052ED282}" type="pres">
      <dgm:prSet presAssocID="{F85AF5EF-1874-43EC-B2D6-DB8F5249558C}" presName="Name37" presStyleLbl="parChTrans1D2" presStyleIdx="3" presStyleCnt="4"/>
      <dgm:spPr/>
    </dgm:pt>
    <dgm:pt modelId="{64795371-5266-477B-B696-0E9652641189}" type="pres">
      <dgm:prSet presAssocID="{C80AC548-FE92-4453-80BC-A95AB10532CD}" presName="hierRoot2" presStyleCnt="0">
        <dgm:presLayoutVars>
          <dgm:hierBranch val="init"/>
        </dgm:presLayoutVars>
      </dgm:prSet>
      <dgm:spPr/>
    </dgm:pt>
    <dgm:pt modelId="{19FA35F4-F688-47C3-A977-82B358B75006}" type="pres">
      <dgm:prSet presAssocID="{C80AC548-FE92-4453-80BC-A95AB10532CD}" presName="rootComposite" presStyleCnt="0"/>
      <dgm:spPr/>
    </dgm:pt>
    <dgm:pt modelId="{A9C3BCF4-F215-4050-BE58-80B5F0295E13}" type="pres">
      <dgm:prSet presAssocID="{C80AC548-FE92-4453-80BC-A95AB10532CD}" presName="rootText" presStyleLbl="node2" presStyleIdx="3" presStyleCnt="4">
        <dgm:presLayoutVars>
          <dgm:chPref val="3"/>
        </dgm:presLayoutVars>
      </dgm:prSet>
      <dgm:spPr/>
    </dgm:pt>
    <dgm:pt modelId="{899E3B8E-8A39-41ED-B241-0DF8B2920129}" type="pres">
      <dgm:prSet presAssocID="{C80AC548-FE92-4453-80BC-A95AB10532CD}" presName="rootConnector" presStyleLbl="node2" presStyleIdx="3" presStyleCnt="4"/>
      <dgm:spPr/>
    </dgm:pt>
    <dgm:pt modelId="{6D630B49-BBF0-47F4-96F0-9D739D3C3FB1}" type="pres">
      <dgm:prSet presAssocID="{C80AC548-FE92-4453-80BC-A95AB10532CD}" presName="hierChild4" presStyleCnt="0"/>
      <dgm:spPr/>
    </dgm:pt>
    <dgm:pt modelId="{52AEDF59-531F-4281-8899-FFC96E29589F}" type="pres">
      <dgm:prSet presAssocID="{C80AC548-FE92-4453-80BC-A95AB10532CD}" presName="hierChild5" presStyleCnt="0"/>
      <dgm:spPr/>
    </dgm:pt>
    <dgm:pt modelId="{BF0B833A-1AD7-4921-97C6-BE4683D9D1C6}" type="pres">
      <dgm:prSet presAssocID="{6D3ECF27-C6AF-4495-8515-67F9EBE97CF3}" presName="hierChild3" presStyleCnt="0"/>
      <dgm:spPr/>
    </dgm:pt>
  </dgm:ptLst>
  <dgm:cxnLst>
    <dgm:cxn modelId="{ACD36700-DE9D-4D8F-ADEA-B1E6EC3A997C}" type="presOf" srcId="{6D3ECF27-C6AF-4495-8515-67F9EBE97CF3}" destId="{A7B059A9-A2F7-4538-A875-61F168DB6D5D}" srcOrd="0" destOrd="0" presId="urn:microsoft.com/office/officeart/2005/8/layout/orgChart1"/>
    <dgm:cxn modelId="{9C69E708-155A-4317-9258-21200BA7A193}" type="presOf" srcId="{520C2123-EC48-4247-95C3-98335218F95D}" destId="{7E1B9E8C-0259-487D-AF19-9A830BEBF0A6}" srcOrd="0" destOrd="0" presId="urn:microsoft.com/office/officeart/2005/8/layout/orgChart1"/>
    <dgm:cxn modelId="{1BEE110E-671E-46D8-A715-0CA065DBB0D1}" type="presOf" srcId="{E2DD8959-FB81-437D-9956-069B74559C08}" destId="{370D542D-9F0F-410A-B346-1E5BB448BBBB}" srcOrd="1" destOrd="0" presId="urn:microsoft.com/office/officeart/2005/8/layout/orgChart1"/>
    <dgm:cxn modelId="{48BAC71C-730C-4847-B0FA-F75FB2D1C153}" srcId="{2AB6BBDE-C2F0-423D-8C69-72C00EE79D9E}" destId="{E2DD8959-FB81-437D-9956-069B74559C08}" srcOrd="0" destOrd="0" parTransId="{C273F512-F902-4704-86AA-FFEF7A06CC32}" sibTransId="{6914AE8D-DA17-4802-8FD8-B836274ACC9A}"/>
    <dgm:cxn modelId="{8F0FFE1D-EA3E-47C8-BD77-CF1E59EC705F}" type="presOf" srcId="{F2B80E41-0124-423D-9E6C-C4C091F931CB}" destId="{BD391E38-6DA8-4CD1-87B6-F2AC1BDA99B1}" srcOrd="1" destOrd="0" presId="urn:microsoft.com/office/officeart/2005/8/layout/orgChart1"/>
    <dgm:cxn modelId="{FE912B22-2035-4AC5-B062-FAA444E5A727}" type="presOf" srcId="{C3C62DC3-2BEC-489E-AF46-BBA4F85F80FA}" destId="{D3F772E2-9903-46A9-AA85-81B01E7E17A1}" srcOrd="0" destOrd="0" presId="urn:microsoft.com/office/officeart/2005/8/layout/orgChart1"/>
    <dgm:cxn modelId="{6B4C3740-F514-41F9-A95D-0159579B5FE9}" type="presOf" srcId="{A009AA02-F01F-4D6E-AE5D-97CA5FF1A6BE}" destId="{EE5A656A-4025-4EB1-BAA5-9F701AB0063F}" srcOrd="0" destOrd="0" presId="urn:microsoft.com/office/officeart/2005/8/layout/orgChart1"/>
    <dgm:cxn modelId="{D9EDD869-0FC3-43EB-949F-9C2E2593D4FB}" type="presOf" srcId="{8C566AB6-C629-4D47-A1A9-C663F11E988E}" destId="{650F7DC6-677C-4F78-A0F9-059AF7265436}" srcOrd="0" destOrd="0" presId="urn:microsoft.com/office/officeart/2005/8/layout/orgChart1"/>
    <dgm:cxn modelId="{0D134C72-C921-4906-91FA-35D7DA27817E}" srcId="{C3C62DC3-2BEC-489E-AF46-BBA4F85F80FA}" destId="{F2B80E41-0124-423D-9E6C-C4C091F931CB}" srcOrd="0" destOrd="0" parTransId="{A009AA02-F01F-4D6E-AE5D-97CA5FF1A6BE}" sibTransId="{23B96C90-CB91-4EFC-9B77-8FD320742856}"/>
    <dgm:cxn modelId="{C3A18075-01E6-4F26-853E-78C9DA27DD2E}" type="presOf" srcId="{C273F512-F902-4704-86AA-FFEF7A06CC32}" destId="{C23632E9-D945-421C-806D-3FD9F548F1D2}" srcOrd="0" destOrd="0" presId="urn:microsoft.com/office/officeart/2005/8/layout/orgChart1"/>
    <dgm:cxn modelId="{7B0CDA56-9EBF-408E-A6F5-73DB78581E96}" srcId="{6D3ECF27-C6AF-4495-8515-67F9EBE97CF3}" destId="{520C2123-EC48-4247-95C3-98335218F95D}" srcOrd="0" destOrd="0" parTransId="{180567E8-1471-4956-B26B-87304A651F07}" sibTransId="{84C9261F-2E5C-46AE-A5B9-E435E74F7BA0}"/>
    <dgm:cxn modelId="{167DA47C-365E-419F-8556-F29C1D910915}" srcId="{8C566AB6-C629-4D47-A1A9-C663F11E988E}" destId="{2AB6BBDE-C2F0-423D-8C69-72C00EE79D9E}" srcOrd="1" destOrd="0" parTransId="{9D8FC6C2-38BD-4D6C-8598-CAAF3564FDC9}" sibTransId="{8EC6FA93-EBB0-44F5-AF09-76D2E21A8D4F}"/>
    <dgm:cxn modelId="{93DF4B90-9AFA-421B-8A44-F68B62A7B548}" type="presOf" srcId="{2AB6BBDE-C2F0-423D-8C69-72C00EE79D9E}" destId="{5B809A9B-BAEA-4EAA-8F97-F3E7446C1701}" srcOrd="1" destOrd="0" presId="urn:microsoft.com/office/officeart/2005/8/layout/orgChart1"/>
    <dgm:cxn modelId="{EF84D999-3CEE-4031-94AA-AA5513C4648B}" type="presOf" srcId="{F85AF5EF-1874-43EC-B2D6-DB8F5249558C}" destId="{7E1B615D-7E8E-4A94-9DD0-5949052ED282}" srcOrd="0" destOrd="0" presId="urn:microsoft.com/office/officeart/2005/8/layout/orgChart1"/>
    <dgm:cxn modelId="{0B6D379C-B42C-4AD5-A232-B4D963448BCA}" srcId="{8C566AB6-C629-4D47-A1A9-C663F11E988E}" destId="{C3C62DC3-2BEC-489E-AF46-BBA4F85F80FA}" srcOrd="0" destOrd="0" parTransId="{77B21896-420D-44BE-BA78-4109C9F7CA78}" sibTransId="{0CC54693-3B47-408A-A78F-8430C5BC9B46}"/>
    <dgm:cxn modelId="{565511B4-80BF-48AD-A932-952BCEC07FBC}" srcId="{8C566AB6-C629-4D47-A1A9-C663F11E988E}" destId="{6D3ECF27-C6AF-4495-8515-67F9EBE97CF3}" srcOrd="2" destOrd="0" parTransId="{985146EB-A4FD-4FDD-8712-D2AC390543F9}" sibTransId="{E363D8EA-21FD-404C-8F57-FCD79DC79D24}"/>
    <dgm:cxn modelId="{39A764BA-CCFF-4E72-AC35-A078B4CDE608}" type="presOf" srcId="{520C2123-EC48-4247-95C3-98335218F95D}" destId="{7F821403-7267-424A-946A-854E27AEDD2D}" srcOrd="1" destOrd="0" presId="urn:microsoft.com/office/officeart/2005/8/layout/orgChart1"/>
    <dgm:cxn modelId="{229D84C7-BD15-46ED-B07F-88149DBCE37B}" type="presOf" srcId="{180567E8-1471-4956-B26B-87304A651F07}" destId="{30D6732C-18E0-4DDA-9DE3-847940EAE179}" srcOrd="0" destOrd="0" presId="urn:microsoft.com/office/officeart/2005/8/layout/orgChart1"/>
    <dgm:cxn modelId="{FDDE73C9-D15E-45A7-B3FC-6C89CA6B19D2}" type="presOf" srcId="{E2DD8959-FB81-437D-9956-069B74559C08}" destId="{AF87292F-A17B-43AD-B021-D2C5F5B6D10C}" srcOrd="0" destOrd="0" presId="urn:microsoft.com/office/officeart/2005/8/layout/orgChart1"/>
    <dgm:cxn modelId="{FC1CA8D9-1907-4B1E-AE5E-506050DCA615}" type="presOf" srcId="{C80AC548-FE92-4453-80BC-A95AB10532CD}" destId="{899E3B8E-8A39-41ED-B241-0DF8B2920129}" srcOrd="1" destOrd="0" presId="urn:microsoft.com/office/officeart/2005/8/layout/orgChart1"/>
    <dgm:cxn modelId="{78D5B0EB-E4C0-45EA-AA07-FD157ADD5553}" type="presOf" srcId="{F2B80E41-0124-423D-9E6C-C4C091F931CB}" destId="{79B9DBA2-8FD8-443D-9244-9A08865F30EA}" srcOrd="0" destOrd="0" presId="urn:microsoft.com/office/officeart/2005/8/layout/orgChart1"/>
    <dgm:cxn modelId="{2C53F4EB-A0A0-41A7-B9E4-C8EBF5D7DBA5}" type="presOf" srcId="{C3C62DC3-2BEC-489E-AF46-BBA4F85F80FA}" destId="{C447C44F-75D0-4B31-9E5A-30CD8A011791}" srcOrd="1" destOrd="0" presId="urn:microsoft.com/office/officeart/2005/8/layout/orgChart1"/>
    <dgm:cxn modelId="{CEEE79ED-1C37-4A83-A9A4-7EAE1E4E525E}" type="presOf" srcId="{6D3ECF27-C6AF-4495-8515-67F9EBE97CF3}" destId="{871E0C43-8653-479D-B534-B28DD16E4A7B}" srcOrd="1" destOrd="0" presId="urn:microsoft.com/office/officeart/2005/8/layout/orgChart1"/>
    <dgm:cxn modelId="{B8E5E7EE-1321-4F6D-8619-57463C67D1D8}" type="presOf" srcId="{2AB6BBDE-C2F0-423D-8C69-72C00EE79D9E}" destId="{42B97120-6907-4EA1-9D12-3C0582C50A14}" srcOrd="0" destOrd="0" presId="urn:microsoft.com/office/officeart/2005/8/layout/orgChart1"/>
    <dgm:cxn modelId="{72A4A9F9-3696-45AD-B3CB-0F9CCE478923}" srcId="{6D3ECF27-C6AF-4495-8515-67F9EBE97CF3}" destId="{C80AC548-FE92-4453-80BC-A95AB10532CD}" srcOrd="1" destOrd="0" parTransId="{F85AF5EF-1874-43EC-B2D6-DB8F5249558C}" sibTransId="{1E8E8046-9166-485D-85DA-8F03DD4634E9}"/>
    <dgm:cxn modelId="{B11722FE-0512-466E-BEC0-B28EE4A69576}" type="presOf" srcId="{C80AC548-FE92-4453-80BC-A95AB10532CD}" destId="{A9C3BCF4-F215-4050-BE58-80B5F0295E13}" srcOrd="0" destOrd="0" presId="urn:microsoft.com/office/officeart/2005/8/layout/orgChart1"/>
    <dgm:cxn modelId="{CB2EB1CF-3355-4EBE-9521-E471AF2E26EF}" type="presParOf" srcId="{650F7DC6-677C-4F78-A0F9-059AF7265436}" destId="{D7618A10-8E2D-4EC0-97A4-308859BBC817}" srcOrd="0" destOrd="0" presId="urn:microsoft.com/office/officeart/2005/8/layout/orgChart1"/>
    <dgm:cxn modelId="{F482F136-72B5-44A1-9775-6A0653A8F294}" type="presParOf" srcId="{D7618A10-8E2D-4EC0-97A4-308859BBC817}" destId="{B87C1791-4B47-4ACF-B35C-D0881AD32FD1}" srcOrd="0" destOrd="0" presId="urn:microsoft.com/office/officeart/2005/8/layout/orgChart1"/>
    <dgm:cxn modelId="{8187E28D-4347-42EC-9294-9E48C9BC3E38}" type="presParOf" srcId="{B87C1791-4B47-4ACF-B35C-D0881AD32FD1}" destId="{D3F772E2-9903-46A9-AA85-81B01E7E17A1}" srcOrd="0" destOrd="0" presId="urn:microsoft.com/office/officeart/2005/8/layout/orgChart1"/>
    <dgm:cxn modelId="{D1397336-6417-4C08-8179-FE336166D665}" type="presParOf" srcId="{B87C1791-4B47-4ACF-B35C-D0881AD32FD1}" destId="{C447C44F-75D0-4B31-9E5A-30CD8A011791}" srcOrd="1" destOrd="0" presId="urn:microsoft.com/office/officeart/2005/8/layout/orgChart1"/>
    <dgm:cxn modelId="{1BF80089-F667-4DC8-86A4-1F23631D1C55}" type="presParOf" srcId="{D7618A10-8E2D-4EC0-97A4-308859BBC817}" destId="{6AA1B1FD-2718-4BAC-BCE6-390307EF5858}" srcOrd="1" destOrd="0" presId="urn:microsoft.com/office/officeart/2005/8/layout/orgChart1"/>
    <dgm:cxn modelId="{D359267E-2FEE-4F9B-8EC5-CD630AFE15FA}" type="presParOf" srcId="{6AA1B1FD-2718-4BAC-BCE6-390307EF5858}" destId="{EE5A656A-4025-4EB1-BAA5-9F701AB0063F}" srcOrd="0" destOrd="0" presId="urn:microsoft.com/office/officeart/2005/8/layout/orgChart1"/>
    <dgm:cxn modelId="{44C44150-802D-4412-94B2-7F7D8B6E7B0F}" type="presParOf" srcId="{6AA1B1FD-2718-4BAC-BCE6-390307EF5858}" destId="{4BFE47C3-7775-425B-9795-E09BF731B433}" srcOrd="1" destOrd="0" presId="urn:microsoft.com/office/officeart/2005/8/layout/orgChart1"/>
    <dgm:cxn modelId="{BFC7AE35-7866-43F1-A44E-056A4E162AE1}" type="presParOf" srcId="{4BFE47C3-7775-425B-9795-E09BF731B433}" destId="{D8A376DB-8170-4E99-8D89-437999CA2B93}" srcOrd="0" destOrd="0" presId="urn:microsoft.com/office/officeart/2005/8/layout/orgChart1"/>
    <dgm:cxn modelId="{7DF6660C-8622-4218-8013-E4F07C45454B}" type="presParOf" srcId="{D8A376DB-8170-4E99-8D89-437999CA2B93}" destId="{79B9DBA2-8FD8-443D-9244-9A08865F30EA}" srcOrd="0" destOrd="0" presId="urn:microsoft.com/office/officeart/2005/8/layout/orgChart1"/>
    <dgm:cxn modelId="{B92B4937-C8C2-4F1D-B7AA-80DFF3BBCFA1}" type="presParOf" srcId="{D8A376DB-8170-4E99-8D89-437999CA2B93}" destId="{BD391E38-6DA8-4CD1-87B6-F2AC1BDA99B1}" srcOrd="1" destOrd="0" presId="urn:microsoft.com/office/officeart/2005/8/layout/orgChart1"/>
    <dgm:cxn modelId="{224090D7-4895-45D6-B791-9E5D34752BBE}" type="presParOf" srcId="{4BFE47C3-7775-425B-9795-E09BF731B433}" destId="{E016AC53-194F-410B-AB7C-4EB6006422C9}" srcOrd="1" destOrd="0" presId="urn:microsoft.com/office/officeart/2005/8/layout/orgChart1"/>
    <dgm:cxn modelId="{AEC5A23F-4B68-4359-95A0-28D8627DD0D4}" type="presParOf" srcId="{4BFE47C3-7775-425B-9795-E09BF731B433}" destId="{51ADBBE1-62EC-45A9-A51A-10A80452A7A4}" srcOrd="2" destOrd="0" presId="urn:microsoft.com/office/officeart/2005/8/layout/orgChart1"/>
    <dgm:cxn modelId="{C2919344-18F6-4F48-8220-81A1FE69277F}" type="presParOf" srcId="{D7618A10-8E2D-4EC0-97A4-308859BBC817}" destId="{44ADA9DF-21F7-44E2-B81A-E10C3C5EF195}" srcOrd="2" destOrd="0" presId="urn:microsoft.com/office/officeart/2005/8/layout/orgChart1"/>
    <dgm:cxn modelId="{47BB48BE-366C-4449-A6FE-2BE0C284686C}" type="presParOf" srcId="{650F7DC6-677C-4F78-A0F9-059AF7265436}" destId="{242CBFBA-FE0C-4796-B785-7B6250EB4618}" srcOrd="1" destOrd="0" presId="urn:microsoft.com/office/officeart/2005/8/layout/orgChart1"/>
    <dgm:cxn modelId="{23416668-5594-4E28-ADDB-788B2D52CEA0}" type="presParOf" srcId="{242CBFBA-FE0C-4796-B785-7B6250EB4618}" destId="{C32AF088-6120-471E-8080-D9A128CBE8ED}" srcOrd="0" destOrd="0" presId="urn:microsoft.com/office/officeart/2005/8/layout/orgChart1"/>
    <dgm:cxn modelId="{55487905-E17D-4440-908B-24BDDD38D5D3}" type="presParOf" srcId="{C32AF088-6120-471E-8080-D9A128CBE8ED}" destId="{42B97120-6907-4EA1-9D12-3C0582C50A14}" srcOrd="0" destOrd="0" presId="urn:microsoft.com/office/officeart/2005/8/layout/orgChart1"/>
    <dgm:cxn modelId="{948A76BB-ADB9-4C91-A315-E544053A0AC0}" type="presParOf" srcId="{C32AF088-6120-471E-8080-D9A128CBE8ED}" destId="{5B809A9B-BAEA-4EAA-8F97-F3E7446C1701}" srcOrd="1" destOrd="0" presId="urn:microsoft.com/office/officeart/2005/8/layout/orgChart1"/>
    <dgm:cxn modelId="{971D535E-A9C9-4CC4-8C3A-61A5FE850885}" type="presParOf" srcId="{242CBFBA-FE0C-4796-B785-7B6250EB4618}" destId="{03DE34EA-33E9-4541-B96A-F210860D64BD}" srcOrd="1" destOrd="0" presId="urn:microsoft.com/office/officeart/2005/8/layout/orgChart1"/>
    <dgm:cxn modelId="{6735F030-13D4-46DB-B6A9-31E1EBCDC861}" type="presParOf" srcId="{03DE34EA-33E9-4541-B96A-F210860D64BD}" destId="{C23632E9-D945-421C-806D-3FD9F548F1D2}" srcOrd="0" destOrd="0" presId="urn:microsoft.com/office/officeart/2005/8/layout/orgChart1"/>
    <dgm:cxn modelId="{4F89068D-C032-41AA-A03F-3A947EB790EF}" type="presParOf" srcId="{03DE34EA-33E9-4541-B96A-F210860D64BD}" destId="{8A3AC80D-1B54-440C-87E0-7FC9D9A9D931}" srcOrd="1" destOrd="0" presId="urn:microsoft.com/office/officeart/2005/8/layout/orgChart1"/>
    <dgm:cxn modelId="{9C4E32CE-D4FC-4903-B10F-5F9E16CFB908}" type="presParOf" srcId="{8A3AC80D-1B54-440C-87E0-7FC9D9A9D931}" destId="{478815D9-447A-4CAC-BA5F-BC0BB74500F6}" srcOrd="0" destOrd="0" presId="urn:microsoft.com/office/officeart/2005/8/layout/orgChart1"/>
    <dgm:cxn modelId="{A7EA373A-5F17-4CDC-9F09-8EAA56A8C264}" type="presParOf" srcId="{478815D9-447A-4CAC-BA5F-BC0BB74500F6}" destId="{AF87292F-A17B-43AD-B021-D2C5F5B6D10C}" srcOrd="0" destOrd="0" presId="urn:microsoft.com/office/officeart/2005/8/layout/orgChart1"/>
    <dgm:cxn modelId="{C5BD73FE-AB9B-477F-99A3-C49BD3B46A28}" type="presParOf" srcId="{478815D9-447A-4CAC-BA5F-BC0BB74500F6}" destId="{370D542D-9F0F-410A-B346-1E5BB448BBBB}" srcOrd="1" destOrd="0" presId="urn:microsoft.com/office/officeart/2005/8/layout/orgChart1"/>
    <dgm:cxn modelId="{84A0533F-42B0-4106-B805-0DC1A8A31C9D}" type="presParOf" srcId="{8A3AC80D-1B54-440C-87E0-7FC9D9A9D931}" destId="{80C0350D-CC38-4ADB-B464-AF4A1C2FFDAE}" srcOrd="1" destOrd="0" presId="urn:microsoft.com/office/officeart/2005/8/layout/orgChart1"/>
    <dgm:cxn modelId="{A5A57474-B7B5-48F3-B21C-48B50A27794E}" type="presParOf" srcId="{8A3AC80D-1B54-440C-87E0-7FC9D9A9D931}" destId="{60469C49-855D-4081-9D3F-970B90C0D23C}" srcOrd="2" destOrd="0" presId="urn:microsoft.com/office/officeart/2005/8/layout/orgChart1"/>
    <dgm:cxn modelId="{64F71BCC-9868-4EF9-8C30-F4A7D4624272}" type="presParOf" srcId="{242CBFBA-FE0C-4796-B785-7B6250EB4618}" destId="{8C59BE5A-7EAF-4F7A-B3E9-D97C33304A70}" srcOrd="2" destOrd="0" presId="urn:microsoft.com/office/officeart/2005/8/layout/orgChart1"/>
    <dgm:cxn modelId="{82049717-FCCA-4BFD-8713-02766FAAB2E2}" type="presParOf" srcId="{650F7DC6-677C-4F78-A0F9-059AF7265436}" destId="{8DC1487F-8B0E-4CF9-8D61-40C9746CE4C5}" srcOrd="2" destOrd="0" presId="urn:microsoft.com/office/officeart/2005/8/layout/orgChart1"/>
    <dgm:cxn modelId="{9A8BB7A0-A82F-40ED-B3D1-DDC044514072}" type="presParOf" srcId="{8DC1487F-8B0E-4CF9-8D61-40C9746CE4C5}" destId="{379D2141-849B-45B4-960D-AB6E18B514A8}" srcOrd="0" destOrd="0" presId="urn:microsoft.com/office/officeart/2005/8/layout/orgChart1"/>
    <dgm:cxn modelId="{D869B275-A735-4F08-8BC0-9646E0847D45}" type="presParOf" srcId="{379D2141-849B-45B4-960D-AB6E18B514A8}" destId="{A7B059A9-A2F7-4538-A875-61F168DB6D5D}" srcOrd="0" destOrd="0" presId="urn:microsoft.com/office/officeart/2005/8/layout/orgChart1"/>
    <dgm:cxn modelId="{3950C58A-F897-40BF-809D-1565A59EC90F}" type="presParOf" srcId="{379D2141-849B-45B4-960D-AB6E18B514A8}" destId="{871E0C43-8653-479D-B534-B28DD16E4A7B}" srcOrd="1" destOrd="0" presId="urn:microsoft.com/office/officeart/2005/8/layout/orgChart1"/>
    <dgm:cxn modelId="{3E44FCD2-AC8A-4057-82F0-C14EF8B7C99B}" type="presParOf" srcId="{8DC1487F-8B0E-4CF9-8D61-40C9746CE4C5}" destId="{4EC83684-1233-4634-94B5-11E489F0E2B0}" srcOrd="1" destOrd="0" presId="urn:microsoft.com/office/officeart/2005/8/layout/orgChart1"/>
    <dgm:cxn modelId="{65D5EB73-2EB0-4CA4-9863-CF35A876088D}" type="presParOf" srcId="{4EC83684-1233-4634-94B5-11E489F0E2B0}" destId="{30D6732C-18E0-4DDA-9DE3-847940EAE179}" srcOrd="0" destOrd="0" presId="urn:microsoft.com/office/officeart/2005/8/layout/orgChart1"/>
    <dgm:cxn modelId="{B6240F8F-DC39-43C4-9E93-6565DCB0B9B8}" type="presParOf" srcId="{4EC83684-1233-4634-94B5-11E489F0E2B0}" destId="{97E87F22-53D6-4433-870F-C13BE7FB1AC5}" srcOrd="1" destOrd="0" presId="urn:microsoft.com/office/officeart/2005/8/layout/orgChart1"/>
    <dgm:cxn modelId="{C464BB45-FEA9-46C0-8CB6-04F61664F3E9}" type="presParOf" srcId="{97E87F22-53D6-4433-870F-C13BE7FB1AC5}" destId="{374815FE-1882-442C-8C75-2BEC9B3210E8}" srcOrd="0" destOrd="0" presId="urn:microsoft.com/office/officeart/2005/8/layout/orgChart1"/>
    <dgm:cxn modelId="{ECD978F9-A56A-4077-BB1C-5B0A3DE026AC}" type="presParOf" srcId="{374815FE-1882-442C-8C75-2BEC9B3210E8}" destId="{7E1B9E8C-0259-487D-AF19-9A830BEBF0A6}" srcOrd="0" destOrd="0" presId="urn:microsoft.com/office/officeart/2005/8/layout/orgChart1"/>
    <dgm:cxn modelId="{50136B9A-C7E1-420F-9395-258D75967D97}" type="presParOf" srcId="{374815FE-1882-442C-8C75-2BEC9B3210E8}" destId="{7F821403-7267-424A-946A-854E27AEDD2D}" srcOrd="1" destOrd="0" presId="urn:microsoft.com/office/officeart/2005/8/layout/orgChart1"/>
    <dgm:cxn modelId="{2E930DA6-6776-4E30-8063-E586B90728CD}" type="presParOf" srcId="{97E87F22-53D6-4433-870F-C13BE7FB1AC5}" destId="{916DFDD2-87EF-4820-B6CF-BEC9EAAC9709}" srcOrd="1" destOrd="0" presId="urn:microsoft.com/office/officeart/2005/8/layout/orgChart1"/>
    <dgm:cxn modelId="{43B4B481-58B8-4B18-B346-4DC86B38508A}" type="presParOf" srcId="{97E87F22-53D6-4433-870F-C13BE7FB1AC5}" destId="{964F0044-2E0A-4D29-B8A5-F63BB3D27157}" srcOrd="2" destOrd="0" presId="urn:microsoft.com/office/officeart/2005/8/layout/orgChart1"/>
    <dgm:cxn modelId="{D77A7FB7-338F-4F5E-BB38-94FED3B23FEE}" type="presParOf" srcId="{4EC83684-1233-4634-94B5-11E489F0E2B0}" destId="{7E1B615D-7E8E-4A94-9DD0-5949052ED282}" srcOrd="2" destOrd="0" presId="urn:microsoft.com/office/officeart/2005/8/layout/orgChart1"/>
    <dgm:cxn modelId="{63395E21-5228-423D-B36A-9153BA2776D0}" type="presParOf" srcId="{4EC83684-1233-4634-94B5-11E489F0E2B0}" destId="{64795371-5266-477B-B696-0E9652641189}" srcOrd="3" destOrd="0" presId="urn:microsoft.com/office/officeart/2005/8/layout/orgChart1"/>
    <dgm:cxn modelId="{FD5CA1C5-1512-4B05-820F-90D36275A663}" type="presParOf" srcId="{64795371-5266-477B-B696-0E9652641189}" destId="{19FA35F4-F688-47C3-A977-82B358B75006}" srcOrd="0" destOrd="0" presId="urn:microsoft.com/office/officeart/2005/8/layout/orgChart1"/>
    <dgm:cxn modelId="{02BCEAE6-1B13-4C07-A607-9924E0CB6B08}" type="presParOf" srcId="{19FA35F4-F688-47C3-A977-82B358B75006}" destId="{A9C3BCF4-F215-4050-BE58-80B5F0295E13}" srcOrd="0" destOrd="0" presId="urn:microsoft.com/office/officeart/2005/8/layout/orgChart1"/>
    <dgm:cxn modelId="{DD14569F-144E-476C-8732-B4CD032FA8F8}" type="presParOf" srcId="{19FA35F4-F688-47C3-A977-82B358B75006}" destId="{899E3B8E-8A39-41ED-B241-0DF8B2920129}" srcOrd="1" destOrd="0" presId="urn:microsoft.com/office/officeart/2005/8/layout/orgChart1"/>
    <dgm:cxn modelId="{C12A7CB7-EB2F-415A-917E-124E82EEC5AA}" type="presParOf" srcId="{64795371-5266-477B-B696-0E9652641189}" destId="{6D630B49-BBF0-47F4-96F0-9D739D3C3FB1}" srcOrd="1" destOrd="0" presId="urn:microsoft.com/office/officeart/2005/8/layout/orgChart1"/>
    <dgm:cxn modelId="{BC136650-4120-454B-8AA1-362880F72458}" type="presParOf" srcId="{64795371-5266-477B-B696-0E9652641189}" destId="{52AEDF59-531F-4281-8899-FFC96E29589F}" srcOrd="2" destOrd="0" presId="urn:microsoft.com/office/officeart/2005/8/layout/orgChart1"/>
    <dgm:cxn modelId="{67692C84-C427-44A8-9538-8A6659ABDC2C}" type="presParOf" srcId="{8DC1487F-8B0E-4CF9-8D61-40C9746CE4C5}" destId="{BF0B833A-1AD7-4921-97C6-BE4683D9D1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518DDC-5EA9-43AD-9EC0-EC6A5CA5D08B}"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3EE000C2-002D-418D-A8E5-BC470D0ECCF9}">
      <dgm:prSet/>
      <dgm:spPr/>
      <dgm:t>
        <a:bodyPr/>
        <a:lstStyle/>
        <a:p>
          <a:r>
            <a:rPr lang="en-US" dirty="0"/>
            <a:t>These people were intellectually aware of the truth but had never allowed it to transform their hearts. As a result, they were in a worse condition than those who had never heard (2 Pet. 2:20-21)! </a:t>
          </a:r>
        </a:p>
      </dgm:t>
    </dgm:pt>
    <dgm:pt modelId="{3FD7FCC9-C0BF-444F-8DE2-BD91B172C6F4}" type="parTrans" cxnId="{840AF966-C079-4CAE-AE6A-30FE8C042C87}">
      <dgm:prSet/>
      <dgm:spPr/>
      <dgm:t>
        <a:bodyPr/>
        <a:lstStyle/>
        <a:p>
          <a:endParaRPr lang="en-US"/>
        </a:p>
      </dgm:t>
    </dgm:pt>
    <dgm:pt modelId="{C55960E2-7914-4746-ABCF-697FA8DB015B}" type="sibTrans" cxnId="{840AF966-C079-4CAE-AE6A-30FE8C042C87}">
      <dgm:prSet/>
      <dgm:spPr/>
      <dgm:t>
        <a:bodyPr/>
        <a:lstStyle/>
        <a:p>
          <a:endParaRPr lang="en-US"/>
        </a:p>
      </dgm:t>
    </dgm:pt>
    <dgm:pt modelId="{F75A1E8B-F748-461F-B05B-676D232BD388}">
      <dgm:prSet/>
      <dgm:spPr/>
      <dgm:t>
        <a:bodyPr/>
        <a:lstStyle/>
        <a:p>
          <a:r>
            <a:rPr lang="en-US"/>
            <a:t>They knew enough about the Christian faith to conduct themselves in ways that appeared genuine. But eventually their cloaks of deception fell away and their malicious intentions became obvious to everybody.</a:t>
          </a:r>
        </a:p>
      </dgm:t>
    </dgm:pt>
    <dgm:pt modelId="{3E666B86-EF8A-493C-BC85-DCFF95ED356E}" type="parTrans" cxnId="{39C7DCAA-FF7B-418E-8C55-14FDB43DBEA6}">
      <dgm:prSet/>
      <dgm:spPr/>
      <dgm:t>
        <a:bodyPr/>
        <a:lstStyle/>
        <a:p>
          <a:endParaRPr lang="en-US"/>
        </a:p>
      </dgm:t>
    </dgm:pt>
    <dgm:pt modelId="{9342B2B4-CC07-44EC-86B5-EEAC2267F89D}" type="sibTrans" cxnId="{39C7DCAA-FF7B-418E-8C55-14FDB43DBEA6}">
      <dgm:prSet/>
      <dgm:spPr/>
      <dgm:t>
        <a:bodyPr/>
        <a:lstStyle/>
        <a:p>
          <a:endParaRPr lang="en-US"/>
        </a:p>
      </dgm:t>
    </dgm:pt>
    <dgm:pt modelId="{A1A72FD2-048C-44F7-AF8C-E5C4787DD20E}" type="pres">
      <dgm:prSet presAssocID="{85518DDC-5EA9-43AD-9EC0-EC6A5CA5D08B}" presName="linear" presStyleCnt="0">
        <dgm:presLayoutVars>
          <dgm:animLvl val="lvl"/>
          <dgm:resizeHandles val="exact"/>
        </dgm:presLayoutVars>
      </dgm:prSet>
      <dgm:spPr/>
    </dgm:pt>
    <dgm:pt modelId="{29FDE58E-7AAE-4FEC-89AC-18C4100A5604}" type="pres">
      <dgm:prSet presAssocID="{3EE000C2-002D-418D-A8E5-BC470D0ECCF9}" presName="parentText" presStyleLbl="node1" presStyleIdx="0" presStyleCnt="2">
        <dgm:presLayoutVars>
          <dgm:chMax val="0"/>
          <dgm:bulletEnabled val="1"/>
        </dgm:presLayoutVars>
      </dgm:prSet>
      <dgm:spPr/>
    </dgm:pt>
    <dgm:pt modelId="{3C9B61CB-0E4E-4BA1-A234-D99E205031F3}" type="pres">
      <dgm:prSet presAssocID="{C55960E2-7914-4746-ABCF-697FA8DB015B}" presName="spacer" presStyleCnt="0"/>
      <dgm:spPr/>
    </dgm:pt>
    <dgm:pt modelId="{CEB2D44D-28F4-4F16-9F9F-ED2EEEA60B37}" type="pres">
      <dgm:prSet presAssocID="{F75A1E8B-F748-461F-B05B-676D232BD388}" presName="parentText" presStyleLbl="node1" presStyleIdx="1" presStyleCnt="2">
        <dgm:presLayoutVars>
          <dgm:chMax val="0"/>
          <dgm:bulletEnabled val="1"/>
        </dgm:presLayoutVars>
      </dgm:prSet>
      <dgm:spPr/>
    </dgm:pt>
  </dgm:ptLst>
  <dgm:cxnLst>
    <dgm:cxn modelId="{840AF966-C079-4CAE-AE6A-30FE8C042C87}" srcId="{85518DDC-5EA9-43AD-9EC0-EC6A5CA5D08B}" destId="{3EE000C2-002D-418D-A8E5-BC470D0ECCF9}" srcOrd="0" destOrd="0" parTransId="{3FD7FCC9-C0BF-444F-8DE2-BD91B172C6F4}" sibTransId="{C55960E2-7914-4746-ABCF-697FA8DB015B}"/>
    <dgm:cxn modelId="{8F27F472-C953-43B8-8AD1-ED0B1D7D14DD}" type="presOf" srcId="{3EE000C2-002D-418D-A8E5-BC470D0ECCF9}" destId="{29FDE58E-7AAE-4FEC-89AC-18C4100A5604}" srcOrd="0" destOrd="0" presId="urn:microsoft.com/office/officeart/2005/8/layout/vList2"/>
    <dgm:cxn modelId="{BABBD093-BF0F-440D-8F01-56A96032A206}" type="presOf" srcId="{F75A1E8B-F748-461F-B05B-676D232BD388}" destId="{CEB2D44D-28F4-4F16-9F9F-ED2EEEA60B37}" srcOrd="0" destOrd="0" presId="urn:microsoft.com/office/officeart/2005/8/layout/vList2"/>
    <dgm:cxn modelId="{39C7DCAA-FF7B-418E-8C55-14FDB43DBEA6}" srcId="{85518DDC-5EA9-43AD-9EC0-EC6A5CA5D08B}" destId="{F75A1E8B-F748-461F-B05B-676D232BD388}" srcOrd="1" destOrd="0" parTransId="{3E666B86-EF8A-493C-BC85-DCFF95ED356E}" sibTransId="{9342B2B4-CC07-44EC-86B5-EEAC2267F89D}"/>
    <dgm:cxn modelId="{102633F6-9A64-415A-84E8-906DD309DCFE}" type="presOf" srcId="{85518DDC-5EA9-43AD-9EC0-EC6A5CA5D08B}" destId="{A1A72FD2-048C-44F7-AF8C-E5C4787DD20E}" srcOrd="0" destOrd="0" presId="urn:microsoft.com/office/officeart/2005/8/layout/vList2"/>
    <dgm:cxn modelId="{C2D88633-15D6-4031-97B9-131BD15FBC04}" type="presParOf" srcId="{A1A72FD2-048C-44F7-AF8C-E5C4787DD20E}" destId="{29FDE58E-7AAE-4FEC-89AC-18C4100A5604}" srcOrd="0" destOrd="0" presId="urn:microsoft.com/office/officeart/2005/8/layout/vList2"/>
    <dgm:cxn modelId="{32701326-FB66-4D19-A821-A1FDF56E03F4}" type="presParOf" srcId="{A1A72FD2-048C-44F7-AF8C-E5C4787DD20E}" destId="{3C9B61CB-0E4E-4BA1-A234-D99E205031F3}" srcOrd="1" destOrd="0" presId="urn:microsoft.com/office/officeart/2005/8/layout/vList2"/>
    <dgm:cxn modelId="{45C9780B-953A-43C2-9132-7D0006EBE229}" type="presParOf" srcId="{A1A72FD2-048C-44F7-AF8C-E5C4787DD20E}" destId="{CEB2D44D-28F4-4F16-9F9F-ED2EEEA60B3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4D067-CDE5-407E-ABD7-FA649672739D}">
      <dsp:nvSpPr>
        <dsp:cNvPr id="0" name=""/>
        <dsp:cNvSpPr/>
      </dsp:nvSpPr>
      <dsp:spPr>
        <a:xfrm>
          <a:off x="0" y="62507"/>
          <a:ext cx="11059327"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John 3:16 KJV(16)  For God so loved the world, that he gave his only begotten Son, that whosoever believeth in him should not perish, but have everlasting life.</a:t>
          </a:r>
          <a:endParaRPr lang="en-US" sz="2900" kern="1200"/>
        </a:p>
      </dsp:txBody>
      <dsp:txXfrm>
        <a:off x="74535" y="137042"/>
        <a:ext cx="10910257" cy="1377780"/>
      </dsp:txXfrm>
    </dsp:sp>
    <dsp:sp modelId="{B228124C-34B1-4AE2-BC3D-FC69B15D5ED0}">
      <dsp:nvSpPr>
        <dsp:cNvPr id="0" name=""/>
        <dsp:cNvSpPr/>
      </dsp:nvSpPr>
      <dsp:spPr>
        <a:xfrm>
          <a:off x="0" y="1672877"/>
          <a:ext cx="11059327"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John 3:36 KJV(36)  He that believeth on the Son hath everlasting life: and he that believeth not the Son shall not see life; but the wrath of God abideth on him.</a:t>
          </a:r>
          <a:endParaRPr lang="en-US" sz="2900" kern="1200" dirty="0"/>
        </a:p>
      </dsp:txBody>
      <dsp:txXfrm>
        <a:off x="74535" y="1747412"/>
        <a:ext cx="10910257" cy="1377780"/>
      </dsp:txXfrm>
    </dsp:sp>
    <dsp:sp modelId="{6D4845D6-0E38-4B8A-87C0-19BD0C81DCFC}">
      <dsp:nvSpPr>
        <dsp:cNvPr id="0" name=""/>
        <dsp:cNvSpPr/>
      </dsp:nvSpPr>
      <dsp:spPr>
        <a:xfrm>
          <a:off x="0" y="3283247"/>
          <a:ext cx="11059327"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John 5:24 KJV(24)  Verily, verily, I say unto you, He that heareth my word, and believeth on him that sent me, hath everlasting life, and shall not come into condemnation; but is passed from death unto life.</a:t>
          </a:r>
          <a:endParaRPr lang="en-US" sz="2900" kern="1200" dirty="0"/>
        </a:p>
      </dsp:txBody>
      <dsp:txXfrm>
        <a:off x="74535" y="3357782"/>
        <a:ext cx="10910257" cy="1377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D4503-5A9C-40C5-8E51-D9BF4D9D8C1A}">
      <dsp:nvSpPr>
        <dsp:cNvPr id="0" name=""/>
        <dsp:cNvSpPr/>
      </dsp:nvSpPr>
      <dsp:spPr>
        <a:xfrm>
          <a:off x="0" y="398674"/>
          <a:ext cx="10335504" cy="204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Second, salvation is indeed easy.  All we have to do is believe and be saved.  Salvation is by grace alone, through faith alone, in Christ alone, and no works are necessary either to obtain or maintain salvation.  That is not to say that good works and repentance from sin don't exist in the Christian life, but they exist </a:t>
          </a:r>
          <a:r>
            <a:rPr lang="en-US" sz="2500" i="1" kern="1200"/>
            <a:t>because</a:t>
          </a:r>
          <a:r>
            <a:rPr lang="en-US" sz="2500" kern="1200"/>
            <a:t> we are saved, not in order to </a:t>
          </a:r>
          <a:r>
            <a:rPr lang="en-US" sz="2500" i="1" kern="1200"/>
            <a:t>become</a:t>
          </a:r>
          <a:r>
            <a:rPr lang="en-US" sz="2500" kern="1200"/>
            <a:t> saved. </a:t>
          </a:r>
        </a:p>
      </dsp:txBody>
      <dsp:txXfrm>
        <a:off x="99951" y="498625"/>
        <a:ext cx="10135602" cy="1847598"/>
      </dsp:txXfrm>
    </dsp:sp>
    <dsp:sp modelId="{19F60EC9-5248-457A-BBA1-C475098BFE56}">
      <dsp:nvSpPr>
        <dsp:cNvPr id="0" name=""/>
        <dsp:cNvSpPr/>
      </dsp:nvSpPr>
      <dsp:spPr>
        <a:xfrm>
          <a:off x="0" y="2518174"/>
          <a:ext cx="10335504" cy="2047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repentant sinner (believer) begins to abhor his past misdeeds. And he begins to seek ways to amend his behavior </a:t>
          </a:r>
          <a:r>
            <a:rPr lang="en-US" sz="2500" kern="1200" dirty="0">
              <a:solidFill>
                <a:srgbClr val="FFC000"/>
              </a:solidFill>
            </a:rPr>
            <a:t>(</a:t>
          </a:r>
          <a:r>
            <a:rPr lang="en-US" sz="2500" u="sng" kern="1200" dirty="0">
              <a:solidFill>
                <a:srgbClr val="FFC000"/>
              </a:solidFill>
            </a:rPr>
            <a:t>Luke 19:8</a:t>
          </a:r>
          <a:r>
            <a:rPr lang="en-US" sz="2500" kern="1200" dirty="0">
              <a:solidFill>
                <a:srgbClr val="FFC000"/>
              </a:solidFill>
            </a:rPr>
            <a:t>). </a:t>
          </a:r>
          <a:r>
            <a:rPr lang="en-US" sz="2500" kern="1200" dirty="0"/>
            <a:t>So, ultimately, the result of the change of mind about sin is good deeds. The sinner turns away from sin toward faith in the Savior, and that faith is shown in action </a:t>
          </a:r>
          <a:r>
            <a:rPr lang="en-US" sz="2500" kern="1200" dirty="0">
              <a:solidFill>
                <a:srgbClr val="FFC000"/>
              </a:solidFill>
            </a:rPr>
            <a:t>(</a:t>
          </a:r>
          <a:r>
            <a:rPr lang="en-US" sz="2500" u="sng" kern="1200" dirty="0">
              <a:solidFill>
                <a:srgbClr val="FFC000"/>
              </a:solidFill>
            </a:rPr>
            <a:t>James 2:17</a:t>
          </a:r>
          <a:r>
            <a:rPr lang="en-US" sz="2500" kern="1200" dirty="0">
              <a:solidFill>
                <a:srgbClr val="FFC000"/>
              </a:solidFill>
            </a:rPr>
            <a:t>).</a:t>
          </a:r>
        </a:p>
      </dsp:txBody>
      <dsp:txXfrm>
        <a:off x="99951" y="2618125"/>
        <a:ext cx="10135602" cy="18475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2CC99-33BF-4054-9F94-75B324AC601B}">
      <dsp:nvSpPr>
        <dsp:cNvPr id="0" name=""/>
        <dsp:cNvSpPr/>
      </dsp:nvSpPr>
      <dsp:spPr>
        <a:xfrm>
          <a:off x="0" y="693188"/>
          <a:ext cx="10515600" cy="6786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Study the Chart and Scriptures associated with sin.</a:t>
          </a:r>
        </a:p>
      </dsp:txBody>
      <dsp:txXfrm>
        <a:off x="33127" y="726315"/>
        <a:ext cx="10449346" cy="612346"/>
      </dsp:txXfrm>
    </dsp:sp>
    <dsp:sp modelId="{A8D836DB-91F4-41CB-848C-9D8170E9C6D5}">
      <dsp:nvSpPr>
        <dsp:cNvPr id="0" name=""/>
        <dsp:cNvSpPr/>
      </dsp:nvSpPr>
      <dsp:spPr>
        <a:xfrm>
          <a:off x="0" y="1455309"/>
          <a:ext cx="10515600" cy="6786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Study the Chart and Scriptures associated with obedience to Christ.</a:t>
          </a:r>
        </a:p>
      </dsp:txBody>
      <dsp:txXfrm>
        <a:off x="33127" y="1488436"/>
        <a:ext cx="10449346" cy="612346"/>
      </dsp:txXfrm>
    </dsp:sp>
    <dsp:sp modelId="{A5EF8CF9-639A-45BB-9D81-8D9BC917E304}">
      <dsp:nvSpPr>
        <dsp:cNvPr id="0" name=""/>
        <dsp:cNvSpPr/>
      </dsp:nvSpPr>
      <dsp:spPr>
        <a:xfrm>
          <a:off x="0" y="2217429"/>
          <a:ext cx="10515600" cy="6786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Everyone really needs to study the Scripture and the chart.</a:t>
          </a:r>
        </a:p>
      </dsp:txBody>
      <dsp:txXfrm>
        <a:off x="33127" y="2250556"/>
        <a:ext cx="10449346" cy="612346"/>
      </dsp:txXfrm>
    </dsp:sp>
    <dsp:sp modelId="{13B78544-830C-4DCF-9E0A-F4E758F2931B}">
      <dsp:nvSpPr>
        <dsp:cNvPr id="0" name=""/>
        <dsp:cNvSpPr/>
      </dsp:nvSpPr>
      <dsp:spPr>
        <a:xfrm>
          <a:off x="0" y="2979549"/>
          <a:ext cx="10515600" cy="6786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Salvation is by grace alone, through faith alone, in Christ alone</a:t>
          </a:r>
        </a:p>
      </dsp:txBody>
      <dsp:txXfrm>
        <a:off x="33127" y="3012676"/>
        <a:ext cx="10449346" cy="6123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7591-A6E6-4514-AC5F-D2CC4702E849}">
      <dsp:nvSpPr>
        <dsp:cNvPr id="0" name=""/>
        <dsp:cNvSpPr/>
      </dsp:nvSpPr>
      <dsp:spPr>
        <a:xfrm>
          <a:off x="0" y="247868"/>
          <a:ext cx="10515600" cy="7020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If Salvation is not Eternal, how long do I get to keep it for?</a:t>
          </a:r>
        </a:p>
      </dsp:txBody>
      <dsp:txXfrm>
        <a:off x="34269" y="282137"/>
        <a:ext cx="10447062" cy="633462"/>
      </dsp:txXfrm>
    </dsp:sp>
    <dsp:sp modelId="{B807F60B-0A12-4C24-900D-0C95F2ABEBDA}">
      <dsp:nvSpPr>
        <dsp:cNvPr id="0" name=""/>
        <dsp:cNvSpPr/>
      </dsp:nvSpPr>
      <dsp:spPr>
        <a:xfrm>
          <a:off x="0" y="1036269"/>
          <a:ext cx="10515600" cy="7020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If I can lose it and I lose the Holy Spirit, how do I know I lost it?</a:t>
          </a:r>
        </a:p>
      </dsp:txBody>
      <dsp:txXfrm>
        <a:off x="34269" y="1070538"/>
        <a:ext cx="10447062" cy="633462"/>
      </dsp:txXfrm>
    </dsp:sp>
    <dsp:sp modelId="{8D0C47C3-5358-452C-B26D-AA9AB69E61D0}">
      <dsp:nvSpPr>
        <dsp:cNvPr id="0" name=""/>
        <dsp:cNvSpPr/>
      </dsp:nvSpPr>
      <dsp:spPr>
        <a:xfrm>
          <a:off x="0" y="1824669"/>
          <a:ext cx="10515600" cy="7020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How do I know when I lost it?</a:t>
          </a:r>
        </a:p>
      </dsp:txBody>
      <dsp:txXfrm>
        <a:off x="34269" y="1858938"/>
        <a:ext cx="10447062" cy="633462"/>
      </dsp:txXfrm>
    </dsp:sp>
    <dsp:sp modelId="{330F1E7E-4A1F-4C28-A79D-5C9849D8EE03}">
      <dsp:nvSpPr>
        <dsp:cNvPr id="0" name=""/>
        <dsp:cNvSpPr/>
      </dsp:nvSpPr>
      <dsp:spPr>
        <a:xfrm>
          <a:off x="0" y="2613069"/>
          <a:ext cx="10515600" cy="7020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If I can lose it, what will cause me to lose it?</a:t>
          </a:r>
        </a:p>
      </dsp:txBody>
      <dsp:txXfrm>
        <a:off x="34269" y="2647338"/>
        <a:ext cx="10447062" cy="633462"/>
      </dsp:txXfrm>
    </dsp:sp>
    <dsp:sp modelId="{52A0B0BA-3AAA-4C72-8CF8-BFC183E51725}">
      <dsp:nvSpPr>
        <dsp:cNvPr id="0" name=""/>
        <dsp:cNvSpPr/>
      </dsp:nvSpPr>
      <dsp:spPr>
        <a:xfrm>
          <a:off x="0" y="3401469"/>
          <a:ext cx="10515600" cy="7020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If I can lose it, can I get it back? Romans 6:10; Hebrews 6:6</a:t>
          </a:r>
        </a:p>
      </dsp:txBody>
      <dsp:txXfrm>
        <a:off x="34269" y="3435738"/>
        <a:ext cx="10447062" cy="633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12400-173D-4677-A6A6-DD9A3F00AD25}">
      <dsp:nvSpPr>
        <dsp:cNvPr id="0" name=""/>
        <dsp:cNvSpPr/>
      </dsp:nvSpPr>
      <dsp:spPr>
        <a:xfrm>
          <a:off x="0" y="38460"/>
          <a:ext cx="11090245"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John 6:47 KJV</a:t>
          </a:r>
          <a:endParaRPr lang="en-US" sz="2900" kern="1200"/>
        </a:p>
      </dsp:txBody>
      <dsp:txXfrm>
        <a:off x="53831" y="92291"/>
        <a:ext cx="10982583" cy="995063"/>
      </dsp:txXfrm>
    </dsp:sp>
    <dsp:sp modelId="{5F607BF0-92AB-4072-9AD3-BF73E54042D9}">
      <dsp:nvSpPr>
        <dsp:cNvPr id="0" name=""/>
        <dsp:cNvSpPr/>
      </dsp:nvSpPr>
      <dsp:spPr>
        <a:xfrm>
          <a:off x="0" y="1224705"/>
          <a:ext cx="11090245"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(47)  Verily, verily, I say unto you, He that believeth on me hath everlasting life.</a:t>
          </a:r>
          <a:endParaRPr lang="en-US" sz="2900" kern="1200"/>
        </a:p>
      </dsp:txBody>
      <dsp:txXfrm>
        <a:off x="53831" y="1278536"/>
        <a:ext cx="10982583" cy="995063"/>
      </dsp:txXfrm>
    </dsp:sp>
    <dsp:sp modelId="{07B26B2D-2521-4D5B-8D5F-37EAA3D8F1DC}">
      <dsp:nvSpPr>
        <dsp:cNvPr id="0" name=""/>
        <dsp:cNvSpPr/>
      </dsp:nvSpPr>
      <dsp:spPr>
        <a:xfrm>
          <a:off x="0" y="2410950"/>
          <a:ext cx="11090245"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John 6:47 NKJV</a:t>
          </a:r>
          <a:endParaRPr lang="en-US" sz="2900" kern="1200"/>
        </a:p>
      </dsp:txBody>
      <dsp:txXfrm>
        <a:off x="53831" y="2464781"/>
        <a:ext cx="10982583" cy="995063"/>
      </dsp:txXfrm>
    </dsp:sp>
    <dsp:sp modelId="{8D83C468-66E5-4A23-A4A0-CBBF505AE605}">
      <dsp:nvSpPr>
        <dsp:cNvPr id="0" name=""/>
        <dsp:cNvSpPr/>
      </dsp:nvSpPr>
      <dsp:spPr>
        <a:xfrm>
          <a:off x="0" y="3597195"/>
          <a:ext cx="11090245" cy="1102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(47)  Most assuredly, I say to you, he who believes in Me has everlasting life.</a:t>
          </a:r>
          <a:endParaRPr lang="en-US" sz="2900" kern="1200"/>
        </a:p>
      </dsp:txBody>
      <dsp:txXfrm>
        <a:off x="53831" y="3651026"/>
        <a:ext cx="10982583" cy="995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85203-0C77-41C0-BBBE-5A43F4AA2A8F}">
      <dsp:nvSpPr>
        <dsp:cNvPr id="0" name=""/>
        <dsp:cNvSpPr/>
      </dsp:nvSpPr>
      <dsp:spPr>
        <a:xfrm>
          <a:off x="0" y="21702"/>
          <a:ext cx="11325138"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t>The Chain of Glorification 		Romans 8:29-30; Eph. 1:4-6</a:t>
          </a:r>
          <a:endParaRPr lang="en-US" sz="2500" kern="1200" dirty="0"/>
        </a:p>
      </dsp:txBody>
      <dsp:txXfrm>
        <a:off x="0" y="21702"/>
        <a:ext cx="11325138" cy="720000"/>
      </dsp:txXfrm>
    </dsp:sp>
    <dsp:sp modelId="{504F1A36-4D10-4B4C-B5D2-1C4B41A005F5}">
      <dsp:nvSpPr>
        <dsp:cNvPr id="0" name=""/>
        <dsp:cNvSpPr/>
      </dsp:nvSpPr>
      <dsp:spPr>
        <a:xfrm>
          <a:off x="0" y="741702"/>
          <a:ext cx="11325138" cy="45292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i="0" kern="1200"/>
            <a:t>Foreknowledge</a:t>
          </a:r>
          <a:endParaRPr lang="en-US" sz="2500" kern="1200"/>
        </a:p>
        <a:p>
          <a:pPr marL="457200" lvl="2" indent="-228600" algn="l" defTabSz="1111250">
            <a:lnSpc>
              <a:spcPct val="90000"/>
            </a:lnSpc>
            <a:spcBef>
              <a:spcPct val="0"/>
            </a:spcBef>
            <a:spcAft>
              <a:spcPct val="15000"/>
            </a:spcAft>
            <a:buChar char="•"/>
          </a:pPr>
          <a:r>
            <a:rPr lang="en-US" sz="2500" b="0" i="0" kern="1200"/>
            <a:t>Which leads to</a:t>
          </a:r>
          <a:endParaRPr lang="en-US" sz="2500" kern="1200"/>
        </a:p>
        <a:p>
          <a:pPr marL="228600" lvl="1" indent="-228600" algn="l" defTabSz="1111250">
            <a:lnSpc>
              <a:spcPct val="90000"/>
            </a:lnSpc>
            <a:spcBef>
              <a:spcPct val="0"/>
            </a:spcBef>
            <a:spcAft>
              <a:spcPct val="15000"/>
            </a:spcAft>
            <a:buChar char="•"/>
          </a:pPr>
          <a:r>
            <a:rPr lang="en-US" sz="2500" b="1" i="0" kern="1200"/>
            <a:t>Predestined </a:t>
          </a:r>
          <a:r>
            <a:rPr lang="en-US" sz="2500" b="1" i="1" kern="1200"/>
            <a:t>(to become in image of Jesus)</a:t>
          </a:r>
          <a:endParaRPr lang="en-US" sz="2500" kern="1200"/>
        </a:p>
        <a:p>
          <a:pPr marL="457200" lvl="2" indent="-228600" algn="l" defTabSz="1111250">
            <a:lnSpc>
              <a:spcPct val="90000"/>
            </a:lnSpc>
            <a:spcBef>
              <a:spcPct val="0"/>
            </a:spcBef>
            <a:spcAft>
              <a:spcPct val="15000"/>
            </a:spcAft>
            <a:buChar char="•"/>
          </a:pPr>
          <a:r>
            <a:rPr lang="en-US" sz="2500" b="0" i="0" kern="1200" dirty="0"/>
            <a:t>Which leads to</a:t>
          </a:r>
          <a:endParaRPr lang="en-US" sz="2500" kern="1200" dirty="0"/>
        </a:p>
        <a:p>
          <a:pPr marL="228600" lvl="1" indent="-228600" algn="l" defTabSz="1111250">
            <a:lnSpc>
              <a:spcPct val="90000"/>
            </a:lnSpc>
            <a:spcBef>
              <a:spcPct val="0"/>
            </a:spcBef>
            <a:spcAft>
              <a:spcPct val="15000"/>
            </a:spcAft>
            <a:buChar char="•"/>
          </a:pPr>
          <a:r>
            <a:rPr lang="en-US" sz="2500" b="1" i="0" kern="1200"/>
            <a:t>Calling</a:t>
          </a:r>
          <a:endParaRPr lang="en-US" sz="2500" kern="1200"/>
        </a:p>
        <a:p>
          <a:pPr marL="457200" lvl="2" indent="-228600" algn="l" defTabSz="1111250">
            <a:lnSpc>
              <a:spcPct val="90000"/>
            </a:lnSpc>
            <a:spcBef>
              <a:spcPct val="0"/>
            </a:spcBef>
            <a:spcAft>
              <a:spcPct val="15000"/>
            </a:spcAft>
            <a:buChar char="•"/>
          </a:pPr>
          <a:r>
            <a:rPr lang="en-US" sz="2500" b="0" i="0" kern="1200"/>
            <a:t>Which leads to</a:t>
          </a:r>
          <a:endParaRPr lang="en-US" sz="2500" kern="1200"/>
        </a:p>
        <a:p>
          <a:pPr marL="228600" lvl="1" indent="-228600" algn="l" defTabSz="1111250">
            <a:lnSpc>
              <a:spcPct val="90000"/>
            </a:lnSpc>
            <a:spcBef>
              <a:spcPct val="0"/>
            </a:spcBef>
            <a:spcAft>
              <a:spcPct val="15000"/>
            </a:spcAft>
            <a:buChar char="•"/>
          </a:pPr>
          <a:r>
            <a:rPr lang="en-US" sz="2500" b="1" i="0" kern="1200" dirty="0"/>
            <a:t>Justification (being justified)</a:t>
          </a:r>
          <a:endParaRPr lang="en-US" sz="2500" kern="1200" dirty="0"/>
        </a:p>
        <a:p>
          <a:pPr marL="457200" lvl="2" indent="-228600" algn="l" defTabSz="1111250">
            <a:lnSpc>
              <a:spcPct val="90000"/>
            </a:lnSpc>
            <a:spcBef>
              <a:spcPct val="0"/>
            </a:spcBef>
            <a:spcAft>
              <a:spcPct val="15000"/>
            </a:spcAft>
            <a:buChar char="•"/>
          </a:pPr>
          <a:r>
            <a:rPr lang="en-US" sz="2500" b="0" i="0" kern="1200"/>
            <a:t>Which leads to</a:t>
          </a:r>
          <a:endParaRPr lang="en-US" sz="2500" kern="1200"/>
        </a:p>
        <a:p>
          <a:pPr marL="228600" lvl="1" indent="-228600" algn="l" defTabSz="1111250">
            <a:lnSpc>
              <a:spcPct val="90000"/>
            </a:lnSpc>
            <a:spcBef>
              <a:spcPct val="0"/>
            </a:spcBef>
            <a:spcAft>
              <a:spcPct val="15000"/>
            </a:spcAft>
            <a:buChar char="•"/>
          </a:pPr>
          <a:r>
            <a:rPr lang="en-US" sz="2500" b="1" i="0" kern="1200" dirty="0"/>
            <a:t>Glorification (being glorified)</a:t>
          </a:r>
          <a:endParaRPr lang="en-US" sz="2500" kern="1200" dirty="0"/>
        </a:p>
        <a:p>
          <a:pPr marL="457200" lvl="2" indent="-228600" algn="l" defTabSz="1111250">
            <a:lnSpc>
              <a:spcPct val="90000"/>
            </a:lnSpc>
            <a:spcBef>
              <a:spcPct val="0"/>
            </a:spcBef>
            <a:spcAft>
              <a:spcPct val="15000"/>
            </a:spcAft>
            <a:buChar char="•"/>
          </a:pPr>
          <a:r>
            <a:rPr lang="en-US" sz="2500" b="0" i="0" kern="1200"/>
            <a:t>Which happens at the Rapture when we go to Heaven	1 Cor 15:51-57; 1 Thess. 4:13-18</a:t>
          </a:r>
          <a:endParaRPr lang="en-US" sz="2500" kern="1200"/>
        </a:p>
      </dsp:txBody>
      <dsp:txXfrm>
        <a:off x="0" y="741702"/>
        <a:ext cx="11325138" cy="4529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FFC4-1EA1-4D8A-9B98-7BD49BF580EB}">
      <dsp:nvSpPr>
        <dsp:cNvPr id="0" name=""/>
        <dsp:cNvSpPr/>
      </dsp:nvSpPr>
      <dsp:spPr>
        <a:xfrm>
          <a:off x="0" y="33147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If you are depending on any thing you have done for salvation, then you are on sinking sand. </a:t>
          </a:r>
          <a:endParaRPr lang="en-US" sz="1700" kern="1200" dirty="0"/>
        </a:p>
      </dsp:txBody>
      <dsp:txXfrm>
        <a:off x="19419" y="350891"/>
        <a:ext cx="11630248" cy="358962"/>
      </dsp:txXfrm>
    </dsp:sp>
    <dsp:sp modelId="{4DAC7582-9EE0-41B1-9DA8-E562B6151D5F}">
      <dsp:nvSpPr>
        <dsp:cNvPr id="0" name=""/>
        <dsp:cNvSpPr/>
      </dsp:nvSpPr>
      <dsp:spPr>
        <a:xfrm>
          <a:off x="0" y="77823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If your salvation can be lost then there must be something other than Jesus you are depending on to get you saved or keep you saved. </a:t>
          </a:r>
          <a:endParaRPr lang="en-US" sz="1700" kern="1200" dirty="0"/>
        </a:p>
      </dsp:txBody>
      <dsp:txXfrm>
        <a:off x="19419" y="797651"/>
        <a:ext cx="11630248" cy="358962"/>
      </dsp:txXfrm>
    </dsp:sp>
    <dsp:sp modelId="{9D48BAF5-96F6-4337-8A68-01C55D23FCBC}">
      <dsp:nvSpPr>
        <dsp:cNvPr id="0" name=""/>
        <dsp:cNvSpPr/>
      </dsp:nvSpPr>
      <dsp:spPr>
        <a:xfrm>
          <a:off x="0" y="122499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If your salvation can be lost, then (what, where, who) is the rock of your salvation?</a:t>
          </a:r>
          <a:endParaRPr lang="en-US" sz="1700" kern="1200"/>
        </a:p>
      </dsp:txBody>
      <dsp:txXfrm>
        <a:off x="19419" y="1244411"/>
        <a:ext cx="11630248" cy="358962"/>
      </dsp:txXfrm>
    </dsp:sp>
    <dsp:sp modelId="{F024EC4A-2464-4DF2-B794-B1B99B21AABE}">
      <dsp:nvSpPr>
        <dsp:cNvPr id="0" name=""/>
        <dsp:cNvSpPr/>
      </dsp:nvSpPr>
      <dsp:spPr>
        <a:xfrm>
          <a:off x="0" y="167175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What is your trust in when “repenting” to be saved?</a:t>
          </a:r>
          <a:endParaRPr lang="en-US" sz="1700" kern="1200"/>
        </a:p>
      </dsp:txBody>
      <dsp:txXfrm>
        <a:off x="19419" y="1691171"/>
        <a:ext cx="11630248" cy="358962"/>
      </dsp:txXfrm>
    </dsp:sp>
    <dsp:sp modelId="{99C773A4-D52C-457F-A18F-95BF33FA3690}">
      <dsp:nvSpPr>
        <dsp:cNvPr id="0" name=""/>
        <dsp:cNvSpPr/>
      </dsp:nvSpPr>
      <dsp:spPr>
        <a:xfrm>
          <a:off x="0" y="211851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What is your trust in  when being baptized in “Jesus only” for justification?</a:t>
          </a:r>
          <a:endParaRPr lang="en-US" sz="1700" kern="1200" dirty="0"/>
        </a:p>
      </dsp:txBody>
      <dsp:txXfrm>
        <a:off x="19419" y="2137931"/>
        <a:ext cx="11630248" cy="358962"/>
      </dsp:txXfrm>
    </dsp:sp>
    <dsp:sp modelId="{F2C60008-C4F2-4CB2-A1C8-48642BDA9F02}">
      <dsp:nvSpPr>
        <dsp:cNvPr id="0" name=""/>
        <dsp:cNvSpPr/>
      </dsp:nvSpPr>
      <dsp:spPr>
        <a:xfrm>
          <a:off x="0" y="256527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What is your trust in when you have to be a member of a certain church for salvation?</a:t>
          </a:r>
          <a:endParaRPr lang="en-US" sz="1700" kern="1200"/>
        </a:p>
      </dsp:txBody>
      <dsp:txXfrm>
        <a:off x="19419" y="2584691"/>
        <a:ext cx="11630248" cy="358962"/>
      </dsp:txXfrm>
    </dsp:sp>
    <dsp:sp modelId="{80E1653F-61FF-4802-8E5B-3987E1970A35}">
      <dsp:nvSpPr>
        <dsp:cNvPr id="0" name=""/>
        <dsp:cNvSpPr/>
      </dsp:nvSpPr>
      <dsp:spPr>
        <a:xfrm>
          <a:off x="0" y="301203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What is your trust in when you must be baptized in water to get your sin washed off?</a:t>
          </a:r>
          <a:endParaRPr lang="en-US" sz="1700" kern="1200" dirty="0"/>
        </a:p>
      </dsp:txBody>
      <dsp:txXfrm>
        <a:off x="19419" y="3031451"/>
        <a:ext cx="11630248" cy="358962"/>
      </dsp:txXfrm>
    </dsp:sp>
    <dsp:sp modelId="{34E675B4-FB66-49AA-96A0-E4871194020D}">
      <dsp:nvSpPr>
        <dsp:cNvPr id="0" name=""/>
        <dsp:cNvSpPr/>
      </dsp:nvSpPr>
      <dsp:spPr>
        <a:xfrm>
          <a:off x="0" y="345879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What (Who?) are you depending on to not “fall away or turn your back on Jesus?”</a:t>
          </a:r>
          <a:endParaRPr lang="en-US" sz="1700" kern="1200"/>
        </a:p>
      </dsp:txBody>
      <dsp:txXfrm>
        <a:off x="19419" y="3478211"/>
        <a:ext cx="11630248" cy="358962"/>
      </dsp:txXfrm>
    </dsp:sp>
    <dsp:sp modelId="{A62AF95B-077B-4D36-9897-764EE5FDBCC0}">
      <dsp:nvSpPr>
        <dsp:cNvPr id="0" name=""/>
        <dsp:cNvSpPr/>
      </dsp:nvSpPr>
      <dsp:spPr>
        <a:xfrm>
          <a:off x="0" y="390555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What/who are you depending on when keeping “Old Testament laws” to have salvation?</a:t>
          </a:r>
          <a:endParaRPr lang="en-US" sz="1700" kern="1200"/>
        </a:p>
      </dsp:txBody>
      <dsp:txXfrm>
        <a:off x="19419" y="3924971"/>
        <a:ext cx="11630248" cy="358962"/>
      </dsp:txXfrm>
    </dsp:sp>
    <dsp:sp modelId="{6116E445-273B-4BB1-9116-58D7EFC8B178}">
      <dsp:nvSpPr>
        <dsp:cNvPr id="0" name=""/>
        <dsp:cNvSpPr/>
      </dsp:nvSpPr>
      <dsp:spPr>
        <a:xfrm>
          <a:off x="0" y="435231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Who are you depending on when “anything you can do” to justify you?</a:t>
          </a:r>
          <a:endParaRPr lang="en-US" sz="1700" kern="1200"/>
        </a:p>
      </dsp:txBody>
      <dsp:txXfrm>
        <a:off x="19419" y="4371731"/>
        <a:ext cx="11630248" cy="358962"/>
      </dsp:txXfrm>
    </dsp:sp>
    <dsp:sp modelId="{35D105F4-81E8-47FC-BF24-53DFC2971DF3}">
      <dsp:nvSpPr>
        <dsp:cNvPr id="0" name=""/>
        <dsp:cNvSpPr/>
      </dsp:nvSpPr>
      <dsp:spPr>
        <a:xfrm>
          <a:off x="0" y="4799072"/>
          <a:ext cx="11669086" cy="397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All roads other than Christ lead to “Roman religion” and “one world government” one way or another.</a:t>
          </a:r>
          <a:endParaRPr lang="en-US" sz="1700" kern="1200"/>
        </a:p>
      </dsp:txBody>
      <dsp:txXfrm>
        <a:off x="19419" y="4818491"/>
        <a:ext cx="11630248" cy="358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971C5-DD5A-4065-BF6E-4DC6804A8EFE}">
      <dsp:nvSpPr>
        <dsp:cNvPr id="0" name=""/>
        <dsp:cNvSpPr/>
      </dsp:nvSpPr>
      <dsp:spPr>
        <a:xfrm>
          <a:off x="0" y="92607"/>
          <a:ext cx="10981189" cy="950625"/>
        </a:xfrm>
        <a:prstGeom prst="roundRect">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Salvation is by grace alone, through faith alone, in Christ alone </a:t>
          </a:r>
          <a:endParaRPr lang="en-US" sz="2500" kern="1200"/>
        </a:p>
      </dsp:txBody>
      <dsp:txXfrm>
        <a:off x="46406" y="139013"/>
        <a:ext cx="10888377" cy="857813"/>
      </dsp:txXfrm>
    </dsp:sp>
    <dsp:sp modelId="{3B7D1BCC-712C-4747-AD5F-3F9C4159A2D2}">
      <dsp:nvSpPr>
        <dsp:cNvPr id="0" name=""/>
        <dsp:cNvSpPr/>
      </dsp:nvSpPr>
      <dsp:spPr>
        <a:xfrm>
          <a:off x="0" y="1115232"/>
          <a:ext cx="10981189" cy="950625"/>
        </a:xfrm>
        <a:prstGeom prst="roundRect">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If you are depending only on what Christ did for your salvation to get you into Heaven, then you are on the “Solid Rock.”</a:t>
          </a:r>
          <a:endParaRPr lang="en-US" sz="2500" kern="1200"/>
        </a:p>
      </dsp:txBody>
      <dsp:txXfrm>
        <a:off x="46406" y="1161638"/>
        <a:ext cx="10888377" cy="857813"/>
      </dsp:txXfrm>
    </dsp:sp>
    <dsp:sp modelId="{48B4FBD8-87D9-42A5-8E5B-AA3C69F5CC47}">
      <dsp:nvSpPr>
        <dsp:cNvPr id="0" name=""/>
        <dsp:cNvSpPr/>
      </dsp:nvSpPr>
      <dsp:spPr>
        <a:xfrm>
          <a:off x="0" y="2137857"/>
          <a:ext cx="10981189" cy="950625"/>
        </a:xfrm>
        <a:prstGeom prst="roundRect">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If you are depending on Christ alone by faith alone for justification, then your salvation is “Eternal.”</a:t>
          </a:r>
          <a:endParaRPr lang="en-US" sz="2500" kern="1200"/>
        </a:p>
      </dsp:txBody>
      <dsp:txXfrm>
        <a:off x="46406" y="2184263"/>
        <a:ext cx="10888377" cy="857813"/>
      </dsp:txXfrm>
    </dsp:sp>
    <dsp:sp modelId="{CB9B628A-1210-4F38-B72D-5494BA37DE6E}">
      <dsp:nvSpPr>
        <dsp:cNvPr id="0" name=""/>
        <dsp:cNvSpPr/>
      </dsp:nvSpPr>
      <dsp:spPr>
        <a:xfrm>
          <a:off x="0" y="3160482"/>
          <a:ext cx="10981189" cy="950625"/>
        </a:xfrm>
        <a:prstGeom prst="roundRect">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When we believe in Christ, then God sees us in Heaven.</a:t>
          </a:r>
          <a:endParaRPr lang="en-US" sz="2500" kern="1200"/>
        </a:p>
      </dsp:txBody>
      <dsp:txXfrm>
        <a:off x="46406" y="3206888"/>
        <a:ext cx="10888377" cy="857813"/>
      </dsp:txXfrm>
    </dsp:sp>
    <dsp:sp modelId="{999D5231-AAB2-46AA-9A82-603ECFBAF7B8}">
      <dsp:nvSpPr>
        <dsp:cNvPr id="0" name=""/>
        <dsp:cNvSpPr/>
      </dsp:nvSpPr>
      <dsp:spPr>
        <a:xfrm>
          <a:off x="0" y="4183107"/>
          <a:ext cx="10981189" cy="950625"/>
        </a:xfrm>
        <a:prstGeom prst="roundRect">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God sees us glorified because He foreknows we will “believe in Jesus’ finished work on the cross.” Romans 8:29-30</a:t>
          </a:r>
          <a:endParaRPr lang="en-US" sz="2500" kern="1200"/>
        </a:p>
      </dsp:txBody>
      <dsp:txXfrm>
        <a:off x="46406" y="4229513"/>
        <a:ext cx="10888377" cy="8578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904F9-463B-47F7-AD30-3FCA39928DC0}">
      <dsp:nvSpPr>
        <dsp:cNvPr id="0" name=""/>
        <dsp:cNvSpPr/>
      </dsp:nvSpPr>
      <dsp:spPr>
        <a:xfrm>
          <a:off x="0" y="52040"/>
          <a:ext cx="11543251"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Regeneration is the work of God accompanied by the Holy Spirit's presence in the believer where the Christian is born again (John 3:3-8) and made a new creature (2 Corinthians 5:17).</a:t>
          </a:r>
          <a:endParaRPr lang="en-US" sz="2000" kern="1200"/>
        </a:p>
      </dsp:txBody>
      <dsp:txXfrm>
        <a:off x="37696" y="89736"/>
        <a:ext cx="11467859" cy="696808"/>
      </dsp:txXfrm>
    </dsp:sp>
    <dsp:sp modelId="{B9E80A10-9F6A-44FE-BEFC-28E6F9D4DC28}">
      <dsp:nvSpPr>
        <dsp:cNvPr id="0" name=""/>
        <dsp:cNvSpPr/>
      </dsp:nvSpPr>
      <dsp:spPr>
        <a:xfrm>
          <a:off x="0" y="881840"/>
          <a:ext cx="11543251"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If God is the one who performs the action of regeneration when we believe; and if we stop believing, then does God perform the action of making us unregenerate?</a:t>
          </a:r>
          <a:endParaRPr lang="en-US" sz="2000" kern="1200"/>
        </a:p>
      </dsp:txBody>
      <dsp:txXfrm>
        <a:off x="37696" y="919536"/>
        <a:ext cx="11467859" cy="696808"/>
      </dsp:txXfrm>
    </dsp:sp>
    <dsp:sp modelId="{A0C76026-9C02-4E35-9F0C-C9A2024955E8}">
      <dsp:nvSpPr>
        <dsp:cNvPr id="0" name=""/>
        <dsp:cNvSpPr/>
      </dsp:nvSpPr>
      <dsp:spPr>
        <a:xfrm>
          <a:off x="0" y="1711640"/>
          <a:ext cx="11543251"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Regeneration is the rebirth, being born again, being made a new creature (2 Corinthians 5:17); and it is accompanied by the indwelling of God.</a:t>
          </a:r>
          <a:endParaRPr lang="en-US" sz="2000" kern="1200"/>
        </a:p>
      </dsp:txBody>
      <dsp:txXfrm>
        <a:off x="37696" y="1749336"/>
        <a:ext cx="11467859" cy="696808"/>
      </dsp:txXfrm>
    </dsp:sp>
    <dsp:sp modelId="{FE5962ED-9D44-42A7-92E1-32FA2C21E0BD}">
      <dsp:nvSpPr>
        <dsp:cNvPr id="0" name=""/>
        <dsp:cNvSpPr/>
      </dsp:nvSpPr>
      <dsp:spPr>
        <a:xfrm>
          <a:off x="0" y="2541440"/>
          <a:ext cx="11543251"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2 Corinthians 5:17 KJV</a:t>
          </a:r>
          <a:endParaRPr lang="en-US" sz="2000" kern="1200"/>
        </a:p>
      </dsp:txBody>
      <dsp:txXfrm>
        <a:off x="37696" y="2579136"/>
        <a:ext cx="11467859" cy="696808"/>
      </dsp:txXfrm>
    </dsp:sp>
    <dsp:sp modelId="{D8306429-75DB-4D87-9D74-9F6B18F3875C}">
      <dsp:nvSpPr>
        <dsp:cNvPr id="0" name=""/>
        <dsp:cNvSpPr/>
      </dsp:nvSpPr>
      <dsp:spPr>
        <a:xfrm>
          <a:off x="0" y="3371240"/>
          <a:ext cx="11543251"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(17)  Therefore if any man be in Christ, he is a new creature: old things are passed away; behold, all things are become new.</a:t>
          </a:r>
          <a:endParaRPr lang="en-US" sz="2000" kern="1200"/>
        </a:p>
      </dsp:txBody>
      <dsp:txXfrm>
        <a:off x="37696" y="3408936"/>
        <a:ext cx="11467859" cy="69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9CB9E-B206-474F-ABA6-D00A1F13DD8D}">
      <dsp:nvSpPr>
        <dsp:cNvPr id="0" name=""/>
        <dsp:cNvSpPr/>
      </dsp:nvSpPr>
      <dsp:spPr>
        <a:xfrm>
          <a:off x="0" y="1448"/>
          <a:ext cx="10515600" cy="109980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I Am Saved</a:t>
          </a:r>
          <a:endParaRPr lang="en-US" sz="4700" kern="1200"/>
        </a:p>
      </dsp:txBody>
      <dsp:txXfrm>
        <a:off x="53688" y="55136"/>
        <a:ext cx="10408224" cy="992424"/>
      </dsp:txXfrm>
    </dsp:sp>
    <dsp:sp modelId="{7AB24054-F711-49CD-926C-978417518396}">
      <dsp:nvSpPr>
        <dsp:cNvPr id="0" name=""/>
        <dsp:cNvSpPr/>
      </dsp:nvSpPr>
      <dsp:spPr>
        <a:xfrm>
          <a:off x="0" y="1236608"/>
          <a:ext cx="10515600" cy="109980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I Am Being Saved</a:t>
          </a:r>
          <a:endParaRPr lang="en-US" sz="4700" kern="1200"/>
        </a:p>
      </dsp:txBody>
      <dsp:txXfrm>
        <a:off x="53688" y="1290296"/>
        <a:ext cx="10408224" cy="992424"/>
      </dsp:txXfrm>
    </dsp:sp>
    <dsp:sp modelId="{E660AD8A-BD38-4E5C-8CF5-F8D47D0BFDCA}">
      <dsp:nvSpPr>
        <dsp:cNvPr id="0" name=""/>
        <dsp:cNvSpPr/>
      </dsp:nvSpPr>
      <dsp:spPr>
        <a:xfrm>
          <a:off x="0" y="2471769"/>
          <a:ext cx="10515600" cy="1099800"/>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I Will Be Saved</a:t>
          </a:r>
          <a:endParaRPr lang="en-US" sz="4700" kern="1200"/>
        </a:p>
      </dsp:txBody>
      <dsp:txXfrm>
        <a:off x="53688" y="2525457"/>
        <a:ext cx="10408224" cy="992424"/>
      </dsp:txXfrm>
    </dsp:sp>
    <dsp:sp modelId="{3B63B436-8C2A-4664-B966-CFAB68A68391}">
      <dsp:nvSpPr>
        <dsp:cNvPr id="0" name=""/>
        <dsp:cNvSpPr/>
      </dsp:nvSpPr>
      <dsp:spPr>
        <a:xfrm>
          <a:off x="0" y="3571569"/>
          <a:ext cx="1051560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b="0" i="0" kern="1200" dirty="0">
              <a:solidFill>
                <a:schemeClr val="bg1"/>
              </a:solidFill>
            </a:rPr>
            <a:t>Dr. Earl Rademacher</a:t>
          </a:r>
          <a:endParaRPr lang="en-US" sz="3700" kern="1200" dirty="0">
            <a:solidFill>
              <a:schemeClr val="bg1"/>
            </a:solidFill>
          </a:endParaRPr>
        </a:p>
      </dsp:txBody>
      <dsp:txXfrm>
        <a:off x="0" y="3571569"/>
        <a:ext cx="10515600" cy="778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B615D-7E8E-4A94-9DD0-5949052ED282}">
      <dsp:nvSpPr>
        <dsp:cNvPr id="0" name=""/>
        <dsp:cNvSpPr/>
      </dsp:nvSpPr>
      <dsp:spPr>
        <a:xfrm>
          <a:off x="8721361" y="2626204"/>
          <a:ext cx="1495840" cy="519217"/>
        </a:xfrm>
        <a:custGeom>
          <a:avLst/>
          <a:gdLst/>
          <a:ahLst/>
          <a:cxnLst/>
          <a:rect l="0" t="0" r="0" b="0"/>
          <a:pathLst>
            <a:path>
              <a:moveTo>
                <a:pt x="0" y="0"/>
              </a:moveTo>
              <a:lnTo>
                <a:pt x="0" y="259608"/>
              </a:lnTo>
              <a:lnTo>
                <a:pt x="1495840" y="259608"/>
              </a:lnTo>
              <a:lnTo>
                <a:pt x="1495840" y="5192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D6732C-18E0-4DDA-9DE3-847940EAE179}">
      <dsp:nvSpPr>
        <dsp:cNvPr id="0" name=""/>
        <dsp:cNvSpPr/>
      </dsp:nvSpPr>
      <dsp:spPr>
        <a:xfrm>
          <a:off x="7225520" y="2626204"/>
          <a:ext cx="1495840" cy="519217"/>
        </a:xfrm>
        <a:custGeom>
          <a:avLst/>
          <a:gdLst/>
          <a:ahLst/>
          <a:cxnLst/>
          <a:rect l="0" t="0" r="0" b="0"/>
          <a:pathLst>
            <a:path>
              <a:moveTo>
                <a:pt x="1495840" y="0"/>
              </a:moveTo>
              <a:lnTo>
                <a:pt x="1495840" y="259608"/>
              </a:lnTo>
              <a:lnTo>
                <a:pt x="0" y="259608"/>
              </a:lnTo>
              <a:lnTo>
                <a:pt x="0" y="5192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3632E9-D945-421C-806D-3FD9F548F1D2}">
      <dsp:nvSpPr>
        <dsp:cNvPr id="0" name=""/>
        <dsp:cNvSpPr/>
      </dsp:nvSpPr>
      <dsp:spPr>
        <a:xfrm>
          <a:off x="4188120" y="2626204"/>
          <a:ext cx="91440" cy="519217"/>
        </a:xfrm>
        <a:custGeom>
          <a:avLst/>
          <a:gdLst/>
          <a:ahLst/>
          <a:cxnLst/>
          <a:rect l="0" t="0" r="0" b="0"/>
          <a:pathLst>
            <a:path>
              <a:moveTo>
                <a:pt x="45720" y="0"/>
              </a:moveTo>
              <a:lnTo>
                <a:pt x="45720" y="5192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A656A-4025-4EB1-BAA5-9F701AB0063F}">
      <dsp:nvSpPr>
        <dsp:cNvPr id="0" name=""/>
        <dsp:cNvSpPr/>
      </dsp:nvSpPr>
      <dsp:spPr>
        <a:xfrm>
          <a:off x="1196439" y="2626204"/>
          <a:ext cx="91440" cy="519217"/>
        </a:xfrm>
        <a:custGeom>
          <a:avLst/>
          <a:gdLst/>
          <a:ahLst/>
          <a:cxnLst/>
          <a:rect l="0" t="0" r="0" b="0"/>
          <a:pathLst>
            <a:path>
              <a:moveTo>
                <a:pt x="45720" y="0"/>
              </a:moveTo>
              <a:lnTo>
                <a:pt x="45720" y="5192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F772E2-9903-46A9-AA85-81B01E7E17A1}">
      <dsp:nvSpPr>
        <dsp:cNvPr id="0" name=""/>
        <dsp:cNvSpPr/>
      </dsp:nvSpPr>
      <dsp:spPr>
        <a:xfrm>
          <a:off x="5927" y="1389972"/>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Justification                                         (Past Tense)</a:t>
          </a:r>
          <a:endParaRPr lang="en-US" sz="1600" kern="1200"/>
        </a:p>
      </dsp:txBody>
      <dsp:txXfrm>
        <a:off x="5927" y="1389972"/>
        <a:ext cx="2472463" cy="1236231"/>
      </dsp:txXfrm>
    </dsp:sp>
    <dsp:sp modelId="{79B9DBA2-8FD8-443D-9244-9A08865F30EA}">
      <dsp:nvSpPr>
        <dsp:cNvPr id="0" name=""/>
        <dsp:cNvSpPr/>
      </dsp:nvSpPr>
      <dsp:spPr>
        <a:xfrm>
          <a:off x="5927" y="3145421"/>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The gift of God of everlasting life b(y faith alone in Christ alone-          John 3:18; John 5:24; Ephesians 2: 5, 8</a:t>
          </a:r>
          <a:endParaRPr lang="en-US" sz="1600" kern="1200"/>
        </a:p>
      </dsp:txBody>
      <dsp:txXfrm>
        <a:off x="5927" y="3145421"/>
        <a:ext cx="2472463" cy="1236231"/>
      </dsp:txXfrm>
    </dsp:sp>
    <dsp:sp modelId="{42B97120-6907-4EA1-9D12-3C0582C50A14}">
      <dsp:nvSpPr>
        <dsp:cNvPr id="0" name=""/>
        <dsp:cNvSpPr/>
      </dsp:nvSpPr>
      <dsp:spPr>
        <a:xfrm>
          <a:off x="2997608" y="1389972"/>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Sanctification </a:t>
          </a:r>
          <a:r>
            <a:rPr lang="en-US" sz="1600" b="0" i="0" kern="1200"/>
            <a:t>                                    </a:t>
          </a:r>
          <a:r>
            <a:rPr lang="en-US" sz="1600" b="1" i="0" kern="1200"/>
            <a:t>(Present Tense)</a:t>
          </a:r>
          <a:endParaRPr lang="en-US" sz="1600" kern="1200"/>
        </a:p>
      </dsp:txBody>
      <dsp:txXfrm>
        <a:off x="2997608" y="1389972"/>
        <a:ext cx="2472463" cy="1236231"/>
      </dsp:txXfrm>
    </dsp:sp>
    <dsp:sp modelId="{AF87292F-A17B-43AD-B021-D2C5F5B6D10C}">
      <dsp:nvSpPr>
        <dsp:cNvPr id="0" name=""/>
        <dsp:cNvSpPr/>
      </dsp:nvSpPr>
      <dsp:spPr>
        <a:xfrm>
          <a:off x="2997608" y="3145421"/>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A work in progress that involves the faith and the works (fruit-bearing) of the believer</a:t>
          </a:r>
          <a:endParaRPr lang="en-US" sz="1600" kern="1200"/>
        </a:p>
      </dsp:txBody>
      <dsp:txXfrm>
        <a:off x="2997608" y="3145421"/>
        <a:ext cx="2472463" cy="1236231"/>
      </dsp:txXfrm>
    </dsp:sp>
    <dsp:sp modelId="{A7B059A9-A2F7-4538-A875-61F168DB6D5D}">
      <dsp:nvSpPr>
        <dsp:cNvPr id="0" name=""/>
        <dsp:cNvSpPr/>
      </dsp:nvSpPr>
      <dsp:spPr>
        <a:xfrm>
          <a:off x="7485129" y="1389972"/>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Glorification                                       (Future Tense)</a:t>
          </a:r>
          <a:endParaRPr lang="en-US" sz="1600" kern="1200"/>
        </a:p>
      </dsp:txBody>
      <dsp:txXfrm>
        <a:off x="7485129" y="1389972"/>
        <a:ext cx="2472463" cy="1236231"/>
      </dsp:txXfrm>
    </dsp:sp>
    <dsp:sp modelId="{7E1B9E8C-0259-487D-AF19-9A830BEBF0A6}">
      <dsp:nvSpPr>
        <dsp:cNvPr id="0" name=""/>
        <dsp:cNvSpPr/>
      </dsp:nvSpPr>
      <dsp:spPr>
        <a:xfrm>
          <a:off x="5989289" y="3145421"/>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The result of the previous aspects</a:t>
          </a:r>
          <a:endParaRPr lang="en-US" sz="1600" kern="1200"/>
        </a:p>
      </dsp:txBody>
      <dsp:txXfrm>
        <a:off x="5989289" y="3145421"/>
        <a:ext cx="2472463" cy="1236231"/>
      </dsp:txXfrm>
    </dsp:sp>
    <dsp:sp modelId="{A9C3BCF4-F215-4050-BE58-80B5F0295E13}">
      <dsp:nvSpPr>
        <dsp:cNvPr id="0" name=""/>
        <dsp:cNvSpPr/>
      </dsp:nvSpPr>
      <dsp:spPr>
        <a:xfrm>
          <a:off x="8980969" y="3145421"/>
          <a:ext cx="2472463" cy="12362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a:t>All believers will be glorified (resurrected and given a body like Christ) but some will have more glory (i.e. reward) than others</a:t>
          </a:r>
          <a:endParaRPr lang="en-US" sz="1600" kern="1200"/>
        </a:p>
      </dsp:txBody>
      <dsp:txXfrm>
        <a:off x="8980969" y="3145421"/>
        <a:ext cx="2472463" cy="1236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E58E-7AAE-4FEC-89AC-18C4100A5604}">
      <dsp:nvSpPr>
        <dsp:cNvPr id="0" name=""/>
        <dsp:cNvSpPr/>
      </dsp:nvSpPr>
      <dsp:spPr>
        <a:xfrm>
          <a:off x="0" y="27368"/>
          <a:ext cx="10515600" cy="21036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These people were intellectually aware of the truth but had never allowed it to transform their hearts. As a result, they were in a worse condition than those who had never heard (2 Pet. 2:20-21)! </a:t>
          </a:r>
        </a:p>
      </dsp:txBody>
      <dsp:txXfrm>
        <a:off x="102692" y="130060"/>
        <a:ext cx="10310216" cy="1898276"/>
      </dsp:txXfrm>
    </dsp:sp>
    <dsp:sp modelId="{CEB2D44D-28F4-4F16-9F9F-ED2EEEA60B37}">
      <dsp:nvSpPr>
        <dsp:cNvPr id="0" name=""/>
        <dsp:cNvSpPr/>
      </dsp:nvSpPr>
      <dsp:spPr>
        <a:xfrm>
          <a:off x="0" y="2220309"/>
          <a:ext cx="10515600" cy="21036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They knew enough about the Christian faith to conduct themselves in ways that appeared genuine. But eventually their cloaks of deception fell away and their malicious intentions became obvious to everybody.</a:t>
          </a:r>
        </a:p>
      </dsp:txBody>
      <dsp:txXfrm>
        <a:off x="102692" y="2323001"/>
        <a:ext cx="10310216" cy="18982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EDB-E983-4AF7-A165-6B53596E2EE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B9AF1A1-EBDA-466E-8447-A3F270ECD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294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A2D25-DCFD-44D9-88F5-DF88410E2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96F9B-2B13-469E-9A0B-D36F2FA55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6FF2-390E-43E3-BF51-324E60A93C3C}"/>
              </a:ext>
            </a:extLst>
          </p:cNvPr>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5" name="Footer Placeholder 4">
            <a:extLst>
              <a:ext uri="{FF2B5EF4-FFF2-40B4-BE49-F238E27FC236}">
                <a16:creationId xmlns:a16="http://schemas.microsoft.com/office/drawing/2014/main" id="{27762197-98A5-44F7-BF88-462A551A898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FEE9916-3C6A-479A-9319-3C38B75CAE78}"/>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993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
        <p:nvSpPr>
          <p:cNvPr id="3" name="Text Placeholder 2"/>
          <p:cNvSpPr>
            <a:spLocks noGrp="1"/>
          </p:cNvSpPr>
          <p:nvPr>
            <p:ph type="body" idx="1"/>
          </p:nvPr>
        </p:nvSpPr>
        <p:spPr>
          <a:xfrm>
            <a:off x="357428" y="1983971"/>
            <a:ext cx="3658222"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357429" y="2757573"/>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267907" y="1981200"/>
            <a:ext cx="3658223"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266470" y="2767012"/>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8217449" y="1981200"/>
            <a:ext cx="3658214"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8217449" y="2756447"/>
            <a:ext cx="365820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14177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7613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2797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423949" y="556953"/>
            <a:ext cx="5672051" cy="5620010"/>
          </a:xfrm>
          <a:gradFill flip="none" rotWithShape="1">
            <a:gsLst>
              <a:gs pos="0">
                <a:schemeClr val="bg1">
                  <a:shade val="30000"/>
                  <a:satMod val="115000"/>
                </a:schemeClr>
              </a:gs>
              <a:gs pos="10000">
                <a:schemeClr val="bg1">
                  <a:shade val="67500"/>
                  <a:satMod val="115000"/>
                </a:schemeClr>
              </a:gs>
              <a:gs pos="54000">
                <a:schemeClr val="bg1">
                  <a:shade val="100000"/>
                  <a:satMod val="115000"/>
                </a:schemeClr>
              </a:gs>
            </a:gsLst>
            <a:lin ang="1080000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096000" y="556953"/>
            <a:ext cx="5816138" cy="5620010"/>
          </a:xfrm>
          <a:gradFill flip="none" rotWithShape="1">
            <a:gsLst>
              <a:gs pos="0">
                <a:schemeClr val="bg1">
                  <a:shade val="30000"/>
                  <a:satMod val="115000"/>
                </a:schemeClr>
              </a:gs>
              <a:gs pos="13000">
                <a:schemeClr val="bg1">
                  <a:shade val="67500"/>
                  <a:satMod val="115000"/>
                </a:schemeClr>
              </a:gs>
              <a:gs pos="33000">
                <a:schemeClr val="bg1">
                  <a:shade val="100000"/>
                  <a:satMod val="115000"/>
                </a:schemeClr>
              </a:gs>
            </a:gsLst>
            <a:lin ang="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6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solidFill>
            <a:srgbClr val="E9D68F"/>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07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28553"/>
            <a:ext cx="8788599" cy="4389120"/>
          </a:xfrm>
          <a:solidFill>
            <a:schemeClr val="accent1">
              <a:lumMod val="75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1431238"/>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6066354"/>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342544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28553"/>
            <a:ext cx="8788599" cy="4389120"/>
          </a:xfrm>
          <a:solidFill>
            <a:schemeClr val="accent1">
              <a:lumMod val="75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1431238"/>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6066354"/>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163484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325738"/>
          </a:xfrm>
          <a:solidFill>
            <a:srgbClr val="E9D68F"/>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092335"/>
            <a:ext cx="8788599" cy="3092334"/>
          </a:xfrm>
          <a:solidFill>
            <a:srgbClr val="002060"/>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297167204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Tree>
    <p:extLst>
      <p:ext uri="{BB962C8B-B14F-4D97-AF65-F5344CB8AC3E}">
        <p14:creationId xmlns:p14="http://schemas.microsoft.com/office/powerpoint/2010/main" val="38105039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61804"/>
            <a:ext cx="8788599" cy="4195035"/>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
        <p:nvSpPr>
          <p:cNvPr id="17" name="Freeform: Shape 16">
            <a:extLst>
              <a:ext uri="{FF2B5EF4-FFF2-40B4-BE49-F238E27FC236}">
                <a16:creationId xmlns:a16="http://schemas.microsoft.com/office/drawing/2014/main" id="{B2FB49DA-0260-4228-A8BE-1675BD3FEBD3}"/>
              </a:ext>
            </a:extLst>
          </p:cNvPr>
          <p:cNvSpPr/>
          <p:nvPr userDrawn="1"/>
        </p:nvSpPr>
        <p:spPr>
          <a:xfrm>
            <a:off x="630885" y="1410434"/>
            <a:ext cx="10996756" cy="768164"/>
          </a:xfrm>
          <a:custGeom>
            <a:avLst/>
            <a:gdLst>
              <a:gd name="connsiteX0" fmla="*/ 439842 w 10996756"/>
              <a:gd name="connsiteY0" fmla="*/ 309482 h 768164"/>
              <a:gd name="connsiteX1" fmla="*/ 845119 w 10996756"/>
              <a:gd name="connsiteY1" fmla="*/ 356149 h 768164"/>
              <a:gd name="connsiteX2" fmla="*/ 879684 w 10996756"/>
              <a:gd name="connsiteY2" fmla="*/ 385890 h 768164"/>
              <a:gd name="connsiteX3" fmla="*/ 845119 w 10996756"/>
              <a:gd name="connsiteY3" fmla="*/ 415631 h 768164"/>
              <a:gd name="connsiteX4" fmla="*/ 439842 w 10996756"/>
              <a:gd name="connsiteY4" fmla="*/ 462298 h 768164"/>
              <a:gd name="connsiteX5" fmla="*/ 0 w 10996756"/>
              <a:gd name="connsiteY5" fmla="*/ 385890 h 768164"/>
              <a:gd name="connsiteX6" fmla="*/ 439842 w 10996756"/>
              <a:gd name="connsiteY6" fmla="*/ 309482 h 768164"/>
              <a:gd name="connsiteX7" fmla="*/ 10539556 w 10996756"/>
              <a:gd name="connsiteY7" fmla="*/ 303071 h 768164"/>
              <a:gd name="connsiteX8" fmla="*/ 10996756 w 10996756"/>
              <a:gd name="connsiteY8" fmla="*/ 384082 h 768164"/>
              <a:gd name="connsiteX9" fmla="*/ 10539556 w 10996756"/>
              <a:gd name="connsiteY9" fmla="*/ 465093 h 768164"/>
              <a:gd name="connsiteX10" fmla="*/ 10082356 w 10996756"/>
              <a:gd name="connsiteY10" fmla="*/ 384082 h 768164"/>
              <a:gd name="connsiteX11" fmla="*/ 10539556 w 10996756"/>
              <a:gd name="connsiteY11" fmla="*/ 303071 h 768164"/>
              <a:gd name="connsiteX12" fmla="*/ 879684 w 10996756"/>
              <a:gd name="connsiteY12" fmla="*/ 0 h 768164"/>
              <a:gd name="connsiteX13" fmla="*/ 1106187 w 10996756"/>
              <a:gd name="connsiteY13" fmla="*/ 0 h 768164"/>
              <a:gd name="connsiteX14" fmla="*/ 1106187 w 10996756"/>
              <a:gd name="connsiteY14" fmla="*/ 755009 h 768164"/>
              <a:gd name="connsiteX15" fmla="*/ 879684 w 10996756"/>
              <a:gd name="connsiteY15" fmla="*/ 755009 h 768164"/>
              <a:gd name="connsiteX16" fmla="*/ 879684 w 10996756"/>
              <a:gd name="connsiteY16" fmla="*/ 385890 h 768164"/>
              <a:gd name="connsiteX17" fmla="*/ 9933280 w 10996756"/>
              <a:gd name="connsiteY17" fmla="*/ 0 h 768164"/>
              <a:gd name="connsiteX18" fmla="*/ 10082356 w 10996756"/>
              <a:gd name="connsiteY18" fmla="*/ 0 h 768164"/>
              <a:gd name="connsiteX19" fmla="*/ 10082356 w 10996756"/>
              <a:gd name="connsiteY19" fmla="*/ 384082 h 768164"/>
              <a:gd name="connsiteX20" fmla="*/ 10082356 w 10996756"/>
              <a:gd name="connsiteY20" fmla="*/ 738348 h 768164"/>
              <a:gd name="connsiteX21" fmla="*/ 10052540 w 10996756"/>
              <a:gd name="connsiteY21" fmla="*/ 768164 h 768164"/>
              <a:gd name="connsiteX22" fmla="*/ 9903464 w 10996756"/>
              <a:gd name="connsiteY22" fmla="*/ 768164 h 768164"/>
              <a:gd name="connsiteX23" fmla="*/ 9903464 w 10996756"/>
              <a:gd name="connsiteY23" fmla="*/ 545279 h 768164"/>
              <a:gd name="connsiteX24" fmla="*/ 1114865 w 10996756"/>
              <a:gd name="connsiteY24" fmla="*/ 545279 h 768164"/>
              <a:gd name="connsiteX25" fmla="*/ 1114865 w 10996756"/>
              <a:gd name="connsiteY25" fmla="*/ 226498 h 768164"/>
              <a:gd name="connsiteX26" fmla="*/ 9903464 w 10996756"/>
              <a:gd name="connsiteY26" fmla="*/ 226498 h 768164"/>
              <a:gd name="connsiteX27" fmla="*/ 9903464 w 10996756"/>
              <a:gd name="connsiteY27" fmla="*/ 29816 h 768164"/>
              <a:gd name="connsiteX28" fmla="*/ 9933280 w 10996756"/>
              <a:gd name="connsiteY28" fmla="*/ 0 h 7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96756" h="768164">
                <a:moveTo>
                  <a:pt x="439842" y="309482"/>
                </a:moveTo>
                <a:cubicBezTo>
                  <a:pt x="622031" y="309482"/>
                  <a:pt x="778348" y="328725"/>
                  <a:pt x="845119" y="356149"/>
                </a:cubicBezTo>
                <a:lnTo>
                  <a:pt x="879684" y="385890"/>
                </a:lnTo>
                <a:lnTo>
                  <a:pt x="845119" y="415631"/>
                </a:lnTo>
                <a:cubicBezTo>
                  <a:pt x="778348" y="443055"/>
                  <a:pt x="622031" y="462298"/>
                  <a:pt x="439842" y="462298"/>
                </a:cubicBezTo>
                <a:cubicBezTo>
                  <a:pt x="196924" y="462298"/>
                  <a:pt x="0" y="428089"/>
                  <a:pt x="0" y="385890"/>
                </a:cubicBezTo>
                <a:cubicBezTo>
                  <a:pt x="0" y="343691"/>
                  <a:pt x="196924" y="309482"/>
                  <a:pt x="439842" y="309482"/>
                </a:cubicBezTo>
                <a:close/>
                <a:moveTo>
                  <a:pt x="10539556" y="303071"/>
                </a:moveTo>
                <a:cubicBezTo>
                  <a:pt x="10792061" y="303071"/>
                  <a:pt x="10996756" y="339341"/>
                  <a:pt x="10996756" y="384082"/>
                </a:cubicBezTo>
                <a:cubicBezTo>
                  <a:pt x="10996756" y="428823"/>
                  <a:pt x="10792061" y="465093"/>
                  <a:pt x="10539556" y="465093"/>
                </a:cubicBezTo>
                <a:cubicBezTo>
                  <a:pt x="10287051" y="465093"/>
                  <a:pt x="10082356" y="428823"/>
                  <a:pt x="10082356" y="384082"/>
                </a:cubicBezTo>
                <a:cubicBezTo>
                  <a:pt x="10082356" y="339341"/>
                  <a:pt x="10287051" y="303071"/>
                  <a:pt x="10539556" y="303071"/>
                </a:cubicBezTo>
                <a:close/>
                <a:moveTo>
                  <a:pt x="879684" y="0"/>
                </a:moveTo>
                <a:lnTo>
                  <a:pt x="1106187" y="0"/>
                </a:lnTo>
                <a:lnTo>
                  <a:pt x="1106187" y="755009"/>
                </a:lnTo>
                <a:lnTo>
                  <a:pt x="879684" y="755009"/>
                </a:lnTo>
                <a:lnTo>
                  <a:pt x="879684" y="385890"/>
                </a:lnTo>
                <a:close/>
                <a:moveTo>
                  <a:pt x="9933280" y="0"/>
                </a:moveTo>
                <a:lnTo>
                  <a:pt x="10082356" y="0"/>
                </a:lnTo>
                <a:lnTo>
                  <a:pt x="10082356" y="384082"/>
                </a:lnTo>
                <a:lnTo>
                  <a:pt x="10082356" y="738348"/>
                </a:lnTo>
                <a:cubicBezTo>
                  <a:pt x="10082356" y="754815"/>
                  <a:pt x="10069007" y="768164"/>
                  <a:pt x="10052540" y="768164"/>
                </a:cubicBezTo>
                <a:lnTo>
                  <a:pt x="9903464" y="768164"/>
                </a:lnTo>
                <a:lnTo>
                  <a:pt x="9903464" y="545279"/>
                </a:lnTo>
                <a:lnTo>
                  <a:pt x="1114865" y="545279"/>
                </a:lnTo>
                <a:lnTo>
                  <a:pt x="1114865" y="226498"/>
                </a:lnTo>
                <a:lnTo>
                  <a:pt x="9903464" y="226498"/>
                </a:lnTo>
                <a:lnTo>
                  <a:pt x="9903464" y="29816"/>
                </a:lnTo>
                <a:cubicBezTo>
                  <a:pt x="9903464" y="13349"/>
                  <a:pt x="9916813" y="0"/>
                  <a:pt x="9933280" y="0"/>
                </a:cubicBezTo>
                <a:close/>
              </a:path>
            </a:pathLst>
          </a:custGeom>
          <a:gradFill flip="none" rotWithShape="1">
            <a:gsLst>
              <a:gs pos="0">
                <a:schemeClr val="accent2">
                  <a:lumMod val="40000"/>
                  <a:lumOff val="60000"/>
                </a:schemeClr>
              </a:gs>
              <a:gs pos="32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Old Testament</a:t>
            </a:r>
          </a:p>
        </p:txBody>
      </p:sp>
      <p:sp>
        <p:nvSpPr>
          <p:cNvPr id="18" name="Title 1">
            <a:extLst>
              <a:ext uri="{FF2B5EF4-FFF2-40B4-BE49-F238E27FC236}">
                <a16:creationId xmlns:a16="http://schemas.microsoft.com/office/drawing/2014/main" id="{C8A56E29-64AE-4A11-803D-4355D7FD9537}"/>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2964239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475367"/>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Verdana" panose="020B0604030504040204" pitchFamily="34"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
        <p:nvSpPr>
          <p:cNvPr id="11" name="Content Placeholder 2">
            <a:extLst>
              <a:ext uri="{FF2B5EF4-FFF2-40B4-BE49-F238E27FC236}">
                <a16:creationId xmlns:a16="http://schemas.microsoft.com/office/drawing/2014/main" id="{1F7E254F-CABE-4FDF-A406-21B095C9B1DD}"/>
              </a:ext>
            </a:extLst>
          </p:cNvPr>
          <p:cNvSpPr>
            <a:spLocks noGrp="1"/>
          </p:cNvSpPr>
          <p:nvPr>
            <p:ph idx="10"/>
          </p:nvPr>
        </p:nvSpPr>
        <p:spPr>
          <a:xfrm>
            <a:off x="1739302" y="3241964"/>
            <a:ext cx="8788599" cy="2914875"/>
          </a:xfrm>
          <a:solidFill>
            <a:srgbClr val="002060"/>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15473788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2092-96EC-44D9-8604-584147C1205A}"/>
              </a:ext>
            </a:extLst>
          </p:cNvPr>
          <p:cNvSpPr>
            <a:spLocks noGrp="1"/>
          </p:cNvSpPr>
          <p:nvPr>
            <p:ph type="title" hasCustomPrompt="1"/>
          </p:nvPr>
        </p:nvSpPr>
        <p:spPr>
          <a:xfrm>
            <a:off x="838200" y="320675"/>
            <a:ext cx="10515600" cy="1325563"/>
          </a:xfrm>
        </p:spPr>
        <p:txBody>
          <a:bodyPr/>
          <a:lstStyle>
            <a:lvl1pPr algn="l">
              <a:defRPr b="1">
                <a:solidFill>
                  <a:srgbClr val="FFFF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A6A5C-0824-44B0-9D5C-84A842980A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marL="3943350" indent="-285750">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611619-40B2-43C2-996A-00AFEDAA54A7}"/>
              </a:ext>
            </a:extLst>
          </p:cNvPr>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5" name="Footer Placeholder 4">
            <a:extLst>
              <a:ext uri="{FF2B5EF4-FFF2-40B4-BE49-F238E27FC236}">
                <a16:creationId xmlns:a16="http://schemas.microsoft.com/office/drawing/2014/main" id="{EF6D6727-C4CF-4923-8926-6FCC3F8F10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971132-BFF8-4CF9-B45E-9F4CC2DD7B0B}"/>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395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23" y="601662"/>
            <a:ext cx="5652017" cy="5654676"/>
          </a:xfrm>
          <a:gradFill flip="none" rotWithShape="1">
            <a:gsLst>
              <a:gs pos="0">
                <a:schemeClr val="tx1">
                  <a:shade val="30000"/>
                  <a:satMod val="115000"/>
                </a:schemeClr>
              </a:gs>
              <a:gs pos="29000">
                <a:schemeClr val="tx1">
                  <a:shade val="67500"/>
                  <a:satMod val="115000"/>
                </a:schemeClr>
              </a:gs>
              <a:gs pos="100000">
                <a:schemeClr val="tx1">
                  <a:shade val="100000"/>
                  <a:satMod val="115000"/>
                </a:schemeClr>
              </a:gs>
            </a:gsLst>
            <a:lin ang="10800000" scaled="1"/>
            <a:tileRect/>
          </a:gra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939" y="601662"/>
            <a:ext cx="5962809" cy="5654676"/>
          </a:xfrm>
          <a:gradFill flip="none" rotWithShape="1">
            <a:gsLst>
              <a:gs pos="0">
                <a:schemeClr val="tx1">
                  <a:shade val="30000"/>
                  <a:satMod val="115000"/>
                </a:schemeClr>
              </a:gs>
              <a:gs pos="25000">
                <a:schemeClr val="tx1">
                  <a:shade val="67500"/>
                  <a:satMod val="115000"/>
                </a:schemeClr>
              </a:gs>
              <a:gs pos="100000">
                <a:schemeClr val="tx1">
                  <a:shade val="100000"/>
                  <a:satMod val="115000"/>
                </a:schemeClr>
              </a:gs>
            </a:gsLst>
            <a:lin ang="0" scaled="1"/>
            <a:tileRect/>
          </a:gra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56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3570-F21D-4016-8FCE-F482723045A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F1877-0AA3-4201-84F2-C4BFDD7F9F90}"/>
              </a:ext>
            </a:extLst>
          </p:cNvPr>
          <p:cNvSpPr>
            <a:spLocks noGrp="1"/>
          </p:cNvSpPr>
          <p:nvPr>
            <p:ph type="dt" sz="half" idx="10"/>
          </p:nvPr>
        </p:nvSpPr>
        <p:spPr>
          <a:xfrm>
            <a:off x="838200" y="6356350"/>
            <a:ext cx="2743200" cy="365125"/>
          </a:xfrm>
          <a:prstGeom prst="rect">
            <a:avLst/>
          </a:prstGeom>
        </p:spPr>
        <p:txBody>
          <a:bodyPr/>
          <a:lstStyle/>
          <a:p>
            <a:fld id="{9796027F-7875-4030-9381-8BD8C4F21935}" type="datetimeFigureOut">
              <a:rPr lang="en-US" smtClean="0"/>
              <a:t>5/28/2020</a:t>
            </a:fld>
            <a:endParaRPr lang="en-US" dirty="0"/>
          </a:p>
        </p:txBody>
      </p:sp>
      <p:sp>
        <p:nvSpPr>
          <p:cNvPr id="6" name="Footer Placeholder 5">
            <a:extLst>
              <a:ext uri="{FF2B5EF4-FFF2-40B4-BE49-F238E27FC236}">
                <a16:creationId xmlns:a16="http://schemas.microsoft.com/office/drawing/2014/main" id="{8B35E58C-5F73-442C-875D-8266FC9144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93F68E-E12B-42C0-9CD5-A2206284DF72}"/>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045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91B9-7EE0-495C-A632-8C89209673D7}"/>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C783DB8-FE97-4615-AE9E-75739F97CCB9}"/>
              </a:ext>
            </a:extLst>
          </p:cNvPr>
          <p:cNvSpPr>
            <a:spLocks noGrp="1"/>
          </p:cNvSpPr>
          <p:nvPr>
            <p:ph type="body" idx="1"/>
          </p:nvPr>
        </p:nvSpPr>
        <p:spPr>
          <a:xfrm>
            <a:off x="839788" y="1681163"/>
            <a:ext cx="5157787"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08825-C2E5-4974-845F-66FE536474CC}"/>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503E873-888A-4EB1-B988-0FDAA0310682}"/>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90B8F-EBCB-4A33-91BD-62647F23FFC2}"/>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78EEEFF-60D7-43B7-B3B9-A3D1ABEC090F}"/>
              </a:ext>
            </a:extLst>
          </p:cNvPr>
          <p:cNvSpPr>
            <a:spLocks noGrp="1"/>
          </p:cNvSpPr>
          <p:nvPr>
            <p:ph type="dt" sz="half" idx="10"/>
          </p:nvPr>
        </p:nvSpPr>
        <p:spPr>
          <a:xfrm>
            <a:off x="838200" y="6356350"/>
            <a:ext cx="2743200" cy="365125"/>
          </a:xfrm>
          <a:prstGeom prst="rect">
            <a:avLst/>
          </a:prstGeom>
        </p:spPr>
        <p:txBody>
          <a:bodyPr/>
          <a:lstStyle/>
          <a:p>
            <a:fld id="{9796027F-7875-4030-9381-8BD8C4F21935}" type="datetimeFigureOut">
              <a:rPr lang="en-US" smtClean="0"/>
              <a:t>5/28/2020</a:t>
            </a:fld>
            <a:endParaRPr lang="en-US" dirty="0"/>
          </a:p>
        </p:txBody>
      </p:sp>
      <p:sp>
        <p:nvSpPr>
          <p:cNvPr id="8" name="Footer Placeholder 7">
            <a:extLst>
              <a:ext uri="{FF2B5EF4-FFF2-40B4-BE49-F238E27FC236}">
                <a16:creationId xmlns:a16="http://schemas.microsoft.com/office/drawing/2014/main" id="{9DFA4601-543A-4B07-8980-D1025D3054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871758D-F6C7-4410-A4C5-FE821D614B22}"/>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194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7DE3-94B2-4BD2-9A19-AF5C73C82461}"/>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D73CF8E-35F8-40C7-A92A-6F535CB3CA24}"/>
              </a:ext>
            </a:extLst>
          </p:cNvPr>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4" name="Footer Placeholder 3">
            <a:extLst>
              <a:ext uri="{FF2B5EF4-FFF2-40B4-BE49-F238E27FC236}">
                <a16:creationId xmlns:a16="http://schemas.microsoft.com/office/drawing/2014/main" id="{50DF3195-FFF6-49E5-826E-9E36EF7CD1A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40A112-8369-40CA-AF22-EC01E63A708A}"/>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128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30796-007A-4E5D-994D-FD503838E9BC}"/>
              </a:ext>
            </a:extLst>
          </p:cNvPr>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3" name="Footer Placeholder 2">
            <a:extLst>
              <a:ext uri="{FF2B5EF4-FFF2-40B4-BE49-F238E27FC236}">
                <a16:creationId xmlns:a16="http://schemas.microsoft.com/office/drawing/2014/main" id="{137D99EE-89B5-459E-8352-02FD21D9E9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86F6C5-577C-4495-98DD-FFF04439A920}"/>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029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DFA-6097-42F9-B036-D31D9700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CBAA2-FC4D-4844-AA3C-7BF54A2CD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38A60-843F-4FDC-8393-90005A879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5486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07DE-6D38-400B-A3BE-73DE5E5F7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A48FC-A23B-4261-9488-41C7D4C92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5FB423-A84B-48A7-B286-4FFBE851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655-7B9D-4B4D-8E50-0BD3AC74A257}"/>
              </a:ext>
            </a:extLst>
          </p:cNvPr>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6" name="Footer Placeholder 5">
            <a:extLst>
              <a:ext uri="{FF2B5EF4-FFF2-40B4-BE49-F238E27FC236}">
                <a16:creationId xmlns:a16="http://schemas.microsoft.com/office/drawing/2014/main" id="{C745BA95-1060-4E89-AC9C-E9F5563E00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7D7851-6867-4844-8BBE-C404441FCD6C}"/>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660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0374-11CF-424C-BAFC-DBE3E199E48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114A57B-1412-4E43-9029-060259939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66309-4218-4E2A-B75F-503C2B40C6BA}"/>
              </a:ext>
            </a:extLst>
          </p:cNvPr>
          <p:cNvSpPr>
            <a:spLocks noGrp="1"/>
          </p:cNvSpPr>
          <p:nvPr>
            <p:ph type="dt" sz="half" idx="10"/>
          </p:nvPr>
        </p:nvSpPr>
        <p:spPr>
          <a:xfrm>
            <a:off x="838200" y="6356350"/>
            <a:ext cx="2743200" cy="365125"/>
          </a:xfrm>
          <a:prstGeom prst="rect">
            <a:avLst/>
          </a:prstGeom>
        </p:spPr>
        <p:txBody>
          <a:bodyPr/>
          <a:lstStyle/>
          <a:p>
            <a:fld id="{4509A250-FF31-4206-8172-F9D3106AACB1}" type="datetimeFigureOut">
              <a:rPr lang="en-US" smtClean="0"/>
              <a:t>5/28/2020</a:t>
            </a:fld>
            <a:endParaRPr lang="en-US" dirty="0"/>
          </a:p>
        </p:txBody>
      </p:sp>
      <p:sp>
        <p:nvSpPr>
          <p:cNvPr id="5" name="Footer Placeholder 4">
            <a:extLst>
              <a:ext uri="{FF2B5EF4-FFF2-40B4-BE49-F238E27FC236}">
                <a16:creationId xmlns:a16="http://schemas.microsoft.com/office/drawing/2014/main" id="{E340103B-0DD7-4622-B77C-3A10C9F0AE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A256EFE-5170-49B4-924A-736290629E33}"/>
              </a:ext>
            </a:extLst>
          </p:cNvPr>
          <p:cNvSpPr>
            <a:spLocks noGrp="1"/>
          </p:cNvSpPr>
          <p:nvPr>
            <p:ph type="sldNum" sz="quarter" idx="12"/>
          </p:nvPr>
        </p:nvSpPr>
        <p:spPr>
          <a:xfrm>
            <a:off x="8610600" y="6356350"/>
            <a:ext cx="2743200" cy="365125"/>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51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902C3-D1D8-4331-8B1D-A6699FD132F3}"/>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066C9F-8426-4A9D-8C5D-8C4621E0D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84871F7-EBDF-459E-9D43-AADA1438DE21}"/>
              </a:ext>
            </a:extLst>
          </p:cNvPr>
          <p:cNvSpPr/>
          <p:nvPr/>
        </p:nvSpPr>
        <p:spPr>
          <a:xfrm>
            <a:off x="11105804" y="0"/>
            <a:ext cx="532014" cy="1690688"/>
          </a:xfrm>
          <a:prstGeom prst="rect">
            <a:avLst/>
          </a:prstGeom>
          <a:solidFill>
            <a:schemeClr val="accent4"/>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052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90" r:id="rId14"/>
    <p:sldLayoutId id="2147483692" r:id="rId15"/>
    <p:sldLayoutId id="2147483687" r:id="rId16"/>
    <p:sldLayoutId id="2147483688" r:id="rId17"/>
    <p:sldLayoutId id="2147483691" r:id="rId18"/>
    <p:sldLayoutId id="2147483689" r:id="rId19"/>
    <p:sldLayoutId id="2147483671" r:id="rId20"/>
  </p:sldLayoutIdLst>
  <p:hf sldNum="0" hdr="0" ftr="0" dt="0"/>
  <p:txStyles>
    <p:titleStyle>
      <a:lvl1pPr algn="l" defTabSz="914400" rtl="0" eaLnBrk="1" latinLnBrk="0" hangingPunct="1">
        <a:lnSpc>
          <a:spcPct val="90000"/>
        </a:lnSpc>
        <a:spcBef>
          <a:spcPct val="0"/>
        </a:spcBef>
        <a:buNone/>
        <a:defRPr sz="4400" b="1"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rossbooks.com/verse.asp?ref=Ru+1%3A16-1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hyperlink" Target="http://libertytree.ca/quotes_by/dresden+jame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F8D3-0D98-48A1-A5CD-9375A22CEDF9}"/>
              </a:ext>
            </a:extLst>
          </p:cNvPr>
          <p:cNvSpPr>
            <a:spLocks noGrp="1"/>
          </p:cNvSpPr>
          <p:nvPr>
            <p:ph type="title"/>
          </p:nvPr>
        </p:nvSpPr>
        <p:spPr>
          <a:xfrm>
            <a:off x="1393639" y="452718"/>
            <a:ext cx="9404723" cy="1400530"/>
          </a:xfrm>
        </p:spPr>
        <p:txBody>
          <a:bodyPr anchor="ctr"/>
          <a:lstStyle/>
          <a:p>
            <a:r>
              <a:rPr lang="en-US" sz="8800" dirty="0"/>
              <a:t>Eternal Security</a:t>
            </a:r>
            <a:r>
              <a:rPr lang="en-US" dirty="0"/>
              <a:t>	</a:t>
            </a:r>
          </a:p>
        </p:txBody>
      </p:sp>
      <p:sp>
        <p:nvSpPr>
          <p:cNvPr id="3" name="Subtitle 2">
            <a:extLst>
              <a:ext uri="{FF2B5EF4-FFF2-40B4-BE49-F238E27FC236}">
                <a16:creationId xmlns:a16="http://schemas.microsoft.com/office/drawing/2014/main" id="{92A8A2C3-827D-42A4-A5CF-0C62A5558DFA}"/>
              </a:ext>
            </a:extLst>
          </p:cNvPr>
          <p:cNvSpPr>
            <a:spLocks noGrp="1"/>
          </p:cNvSpPr>
          <p:nvPr>
            <p:ph idx="1"/>
          </p:nvPr>
        </p:nvSpPr>
        <p:spPr>
          <a:xfrm>
            <a:off x="1622730" y="2052918"/>
            <a:ext cx="8946541" cy="4195481"/>
          </a:xfrm>
        </p:spPr>
        <p:txBody>
          <a:bodyPr>
            <a:normAutofit/>
          </a:bodyPr>
          <a:lstStyle/>
          <a:p>
            <a:pPr marL="0" indent="0" algn="ctr">
              <a:buNone/>
            </a:pPr>
            <a:r>
              <a:rPr lang="en-US" dirty="0"/>
              <a:t>For those who question</a:t>
            </a:r>
          </a:p>
          <a:p>
            <a:pPr marL="0" indent="0" algn="ctr">
              <a:buNone/>
            </a:pPr>
            <a:r>
              <a:rPr lang="en-US" dirty="0"/>
              <a:t>A Study Tool</a:t>
            </a:r>
          </a:p>
          <a:p>
            <a:pPr marL="0" indent="0" algn="ctr">
              <a:buNone/>
            </a:pPr>
            <a:endParaRPr lang="en-US" dirty="0"/>
          </a:p>
          <a:p>
            <a:pPr marL="0" indent="0" algn="ctr">
              <a:buNone/>
            </a:pPr>
            <a:endParaRPr lang="en-US" dirty="0"/>
          </a:p>
          <a:p>
            <a:pPr marL="0" indent="0" algn="ctr">
              <a:buNone/>
            </a:pPr>
            <a:r>
              <a:rPr lang="en-US" dirty="0"/>
              <a:t>By, Pastor Bob Rogers</a:t>
            </a:r>
          </a:p>
        </p:txBody>
      </p:sp>
    </p:spTree>
    <p:extLst>
      <p:ext uri="{BB962C8B-B14F-4D97-AF65-F5344CB8AC3E}">
        <p14:creationId xmlns:p14="http://schemas.microsoft.com/office/powerpoint/2010/main" val="155339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graphicFrame>
        <p:nvGraphicFramePr>
          <p:cNvPr id="5" name="Content Placeholder 4">
            <a:extLst>
              <a:ext uri="{FF2B5EF4-FFF2-40B4-BE49-F238E27FC236}">
                <a16:creationId xmlns:a16="http://schemas.microsoft.com/office/drawing/2014/main" id="{356B63BD-060F-4506-B928-4CCA55D72922}"/>
              </a:ext>
            </a:extLst>
          </p:cNvPr>
          <p:cNvGraphicFramePr>
            <a:graphicFrameLocks noGrp="1"/>
          </p:cNvGraphicFramePr>
          <p:nvPr>
            <p:ph idx="1"/>
            <p:extLst>
              <p:ext uri="{D42A27DB-BD31-4B8C-83A1-F6EECF244321}">
                <p14:modId xmlns:p14="http://schemas.microsoft.com/office/powerpoint/2010/main" val="3140893539"/>
              </p:ext>
            </p:extLst>
          </p:nvPr>
        </p:nvGraphicFramePr>
        <p:xfrm>
          <a:off x="486561" y="1375794"/>
          <a:ext cx="11059327" cy="487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92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a:xfrm>
            <a:off x="553674" y="1384183"/>
            <a:ext cx="11098634" cy="5234731"/>
          </a:xfrm>
        </p:spPr>
        <p:txBody>
          <a:bodyPr>
            <a:normAutofit fontScale="92500" lnSpcReduction="20000"/>
          </a:bodyPr>
          <a:lstStyle/>
          <a:p>
            <a:r>
              <a:rPr lang="en-US" dirty="0"/>
              <a:t>John 6:35-40 KJV</a:t>
            </a:r>
          </a:p>
          <a:p>
            <a:r>
              <a:rPr lang="en-US" dirty="0"/>
              <a:t>(35)  And Jesus said unto them, I am the bread of life: he that cometh to me shall never hunger; and he that believeth on me shall never thirst.</a:t>
            </a:r>
          </a:p>
          <a:p>
            <a:r>
              <a:rPr lang="en-US" dirty="0"/>
              <a:t>(36)  But I said unto you, That ye also have seen me, and believe not.</a:t>
            </a:r>
          </a:p>
          <a:p>
            <a:r>
              <a:rPr lang="en-US" dirty="0"/>
              <a:t>(37)  </a:t>
            </a:r>
            <a:r>
              <a:rPr lang="en-US" dirty="0">
                <a:solidFill>
                  <a:srgbClr val="FFC000"/>
                </a:solidFill>
              </a:rPr>
              <a:t>All that the Father giveth me shall come to me; and him that cometh to me </a:t>
            </a:r>
            <a:r>
              <a:rPr lang="en-US" i="1" u="sng" dirty="0">
                <a:solidFill>
                  <a:srgbClr val="FFC000"/>
                </a:solidFill>
              </a:rPr>
              <a:t>I will in no wise cast out</a:t>
            </a:r>
            <a:r>
              <a:rPr lang="en-US" dirty="0">
                <a:solidFill>
                  <a:srgbClr val="FFC000"/>
                </a:solidFill>
              </a:rPr>
              <a:t>.</a:t>
            </a:r>
          </a:p>
          <a:p>
            <a:r>
              <a:rPr lang="en-US" dirty="0"/>
              <a:t>(38)  For I came down from heaven, not to do mine own will, but the will of him that sent me.</a:t>
            </a:r>
          </a:p>
          <a:p>
            <a:r>
              <a:rPr lang="en-US" dirty="0"/>
              <a:t>(39)  </a:t>
            </a:r>
            <a:r>
              <a:rPr lang="en-US" dirty="0">
                <a:solidFill>
                  <a:srgbClr val="FFC000"/>
                </a:solidFill>
              </a:rPr>
              <a:t>And this is the Father's will which hath sent me, that of all which he hath given me </a:t>
            </a:r>
            <a:r>
              <a:rPr lang="en-US" i="1" u="sng" dirty="0">
                <a:solidFill>
                  <a:srgbClr val="FFC000"/>
                </a:solidFill>
              </a:rPr>
              <a:t>I should lose nothing, but should raise it up again at the last day.</a:t>
            </a:r>
          </a:p>
          <a:p>
            <a:r>
              <a:rPr lang="en-US" dirty="0"/>
              <a:t>(40)  </a:t>
            </a:r>
            <a:r>
              <a:rPr lang="en-US" dirty="0">
                <a:solidFill>
                  <a:srgbClr val="FFC000"/>
                </a:solidFill>
              </a:rPr>
              <a:t>And this is the will of him that sent me, that every one which seeth the Son, and </a:t>
            </a:r>
            <a:r>
              <a:rPr lang="en-US" i="1" u="sng" dirty="0">
                <a:solidFill>
                  <a:srgbClr val="FFC000"/>
                </a:solidFill>
              </a:rPr>
              <a:t>believeth on him</a:t>
            </a:r>
            <a:r>
              <a:rPr lang="en-US" dirty="0">
                <a:solidFill>
                  <a:srgbClr val="FFC000"/>
                </a:solidFill>
              </a:rPr>
              <a:t>, </a:t>
            </a:r>
            <a:r>
              <a:rPr lang="en-US" b="1" i="1" u="sng" dirty="0">
                <a:solidFill>
                  <a:srgbClr val="FFFF00"/>
                </a:solidFill>
              </a:rPr>
              <a:t>may have (G2192 </a:t>
            </a:r>
            <a:r>
              <a:rPr lang="en-US" b="1" i="1" u="sng" dirty="0" err="1">
                <a:solidFill>
                  <a:srgbClr val="FFFF00"/>
                </a:solidFill>
              </a:rPr>
              <a:t>echō</a:t>
            </a:r>
            <a:r>
              <a:rPr lang="en-US" b="1" i="1" u="sng" dirty="0">
                <a:solidFill>
                  <a:srgbClr val="FFFF00"/>
                </a:solidFill>
              </a:rPr>
              <a:t>, </a:t>
            </a:r>
            <a:r>
              <a:rPr lang="en-US" b="1" i="1" u="sng" dirty="0" err="1">
                <a:solidFill>
                  <a:srgbClr val="FFFF00"/>
                </a:solidFill>
              </a:rPr>
              <a:t>ekh</a:t>
            </a:r>
            <a:r>
              <a:rPr lang="en-US" b="1" i="1" u="sng" dirty="0">
                <a:solidFill>
                  <a:srgbClr val="FFFF00"/>
                </a:solidFill>
              </a:rPr>
              <a:t>’-o, translated “have” in King James have 613 times. Already has, past tense.) </a:t>
            </a:r>
            <a:r>
              <a:rPr lang="en-US" dirty="0">
                <a:solidFill>
                  <a:srgbClr val="FFC000"/>
                </a:solidFill>
              </a:rPr>
              <a:t>everlasting life: and </a:t>
            </a:r>
            <a:r>
              <a:rPr lang="en-US" i="1" u="sng" dirty="0">
                <a:solidFill>
                  <a:srgbClr val="FFC000"/>
                </a:solidFill>
              </a:rPr>
              <a:t>I will raise him up at the last day.</a:t>
            </a:r>
          </a:p>
        </p:txBody>
      </p:sp>
    </p:spTree>
    <p:extLst>
      <p:ext uri="{BB962C8B-B14F-4D97-AF65-F5344CB8AC3E}">
        <p14:creationId xmlns:p14="http://schemas.microsoft.com/office/powerpoint/2010/main" val="117315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6625-9E72-4764-AB85-DE83C6309739}"/>
              </a:ext>
            </a:extLst>
          </p:cNvPr>
          <p:cNvSpPr>
            <a:spLocks noGrp="1"/>
          </p:cNvSpPr>
          <p:nvPr>
            <p:ph type="title"/>
          </p:nvPr>
        </p:nvSpPr>
        <p:spPr/>
        <p:txBody>
          <a:bodyPr/>
          <a:lstStyle/>
          <a:p>
            <a:r>
              <a:rPr lang="en-US" dirty="0"/>
              <a:t>What the Bible has to Say</a:t>
            </a:r>
          </a:p>
        </p:txBody>
      </p:sp>
      <p:graphicFrame>
        <p:nvGraphicFramePr>
          <p:cNvPr id="4" name="Content Placeholder 3">
            <a:extLst>
              <a:ext uri="{FF2B5EF4-FFF2-40B4-BE49-F238E27FC236}">
                <a16:creationId xmlns:a16="http://schemas.microsoft.com/office/drawing/2014/main" id="{89108C81-0B17-4DBC-B54A-98B328E76278}"/>
              </a:ext>
            </a:extLst>
          </p:cNvPr>
          <p:cNvGraphicFramePr>
            <a:graphicFrameLocks noGrp="1"/>
          </p:cNvGraphicFramePr>
          <p:nvPr>
            <p:ph idx="1"/>
            <p:extLst>
              <p:ext uri="{D42A27DB-BD31-4B8C-83A1-F6EECF244321}">
                <p14:modId xmlns:p14="http://schemas.microsoft.com/office/powerpoint/2010/main" val="676542222"/>
              </p:ext>
            </p:extLst>
          </p:nvPr>
        </p:nvGraphicFramePr>
        <p:xfrm>
          <a:off x="385894" y="1510018"/>
          <a:ext cx="11090245" cy="4738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17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a:bodyPr>
          <a:lstStyle/>
          <a:p>
            <a:r>
              <a:rPr lang="en-US" dirty="0"/>
              <a:t>John 10:27-30 KJV</a:t>
            </a:r>
          </a:p>
          <a:p>
            <a:r>
              <a:rPr lang="en-US" dirty="0"/>
              <a:t>(27)  My sheep hear my voice, and I know them, and they follow me:</a:t>
            </a:r>
          </a:p>
          <a:p>
            <a:r>
              <a:rPr lang="en-US" dirty="0"/>
              <a:t>(28)  And I give unto them </a:t>
            </a:r>
            <a:r>
              <a:rPr lang="en-US" dirty="0">
                <a:solidFill>
                  <a:srgbClr val="FFC000"/>
                </a:solidFill>
              </a:rPr>
              <a:t>eternal life; and they shall never perish</a:t>
            </a:r>
            <a:r>
              <a:rPr lang="en-US" dirty="0"/>
              <a:t>, </a:t>
            </a:r>
            <a:r>
              <a:rPr lang="en-US" dirty="0">
                <a:solidFill>
                  <a:srgbClr val="FFC000"/>
                </a:solidFill>
              </a:rPr>
              <a:t>neither shall any </a:t>
            </a:r>
            <a:r>
              <a:rPr lang="en-US" i="1" dirty="0">
                <a:solidFill>
                  <a:srgbClr val="FFC000"/>
                </a:solidFill>
              </a:rPr>
              <a:t>man</a:t>
            </a:r>
            <a:r>
              <a:rPr lang="en-US" dirty="0">
                <a:solidFill>
                  <a:srgbClr val="FFC000"/>
                </a:solidFill>
              </a:rPr>
              <a:t> pluck them out of my hand</a:t>
            </a:r>
            <a:r>
              <a:rPr lang="en-US" dirty="0"/>
              <a:t>.</a:t>
            </a:r>
          </a:p>
          <a:p>
            <a:r>
              <a:rPr lang="en-US" dirty="0"/>
              <a:t>(29)  My Father, which gave </a:t>
            </a:r>
            <a:r>
              <a:rPr lang="en-US" i="1" dirty="0"/>
              <a:t>them</a:t>
            </a:r>
            <a:r>
              <a:rPr lang="en-US" dirty="0"/>
              <a:t> me, is greater than all; and </a:t>
            </a:r>
            <a:r>
              <a:rPr lang="en-US" dirty="0">
                <a:solidFill>
                  <a:srgbClr val="FFC000"/>
                </a:solidFill>
              </a:rPr>
              <a:t>no </a:t>
            </a:r>
            <a:r>
              <a:rPr lang="en-US" i="1" dirty="0">
                <a:solidFill>
                  <a:srgbClr val="FFC000"/>
                </a:solidFill>
              </a:rPr>
              <a:t>man</a:t>
            </a:r>
            <a:r>
              <a:rPr lang="en-US" dirty="0">
                <a:solidFill>
                  <a:srgbClr val="FFC000"/>
                </a:solidFill>
              </a:rPr>
              <a:t> is able to pluck </a:t>
            </a:r>
            <a:r>
              <a:rPr lang="en-US" i="1" dirty="0">
                <a:solidFill>
                  <a:srgbClr val="FFC000"/>
                </a:solidFill>
              </a:rPr>
              <a:t>them</a:t>
            </a:r>
            <a:r>
              <a:rPr lang="en-US" dirty="0">
                <a:solidFill>
                  <a:srgbClr val="FFC000"/>
                </a:solidFill>
              </a:rPr>
              <a:t> out of my Father's hand.</a:t>
            </a:r>
          </a:p>
          <a:p>
            <a:r>
              <a:rPr lang="en-US" dirty="0"/>
              <a:t>(30)  I and </a:t>
            </a:r>
            <a:r>
              <a:rPr lang="en-US" i="1" dirty="0"/>
              <a:t>my</a:t>
            </a:r>
            <a:r>
              <a:rPr lang="en-US" dirty="0"/>
              <a:t> Father are one.</a:t>
            </a:r>
          </a:p>
          <a:p>
            <a:endParaRPr lang="en-US" dirty="0"/>
          </a:p>
          <a:p>
            <a:r>
              <a:rPr lang="en-US" dirty="0"/>
              <a:t>We are twice protected by two of the Trinity.</a:t>
            </a:r>
          </a:p>
          <a:p>
            <a:endParaRPr lang="en-US" dirty="0"/>
          </a:p>
        </p:txBody>
      </p:sp>
    </p:spTree>
    <p:extLst>
      <p:ext uri="{BB962C8B-B14F-4D97-AF65-F5344CB8AC3E}">
        <p14:creationId xmlns:p14="http://schemas.microsoft.com/office/powerpoint/2010/main" val="393266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fontScale="92500" lnSpcReduction="20000"/>
          </a:bodyPr>
          <a:lstStyle/>
          <a:p>
            <a:r>
              <a:rPr lang="en-US" dirty="0">
                <a:solidFill>
                  <a:srgbClr val="FFFF00"/>
                </a:solidFill>
              </a:rPr>
              <a:t>Justification=Salvation=Born Again=Adoption</a:t>
            </a:r>
          </a:p>
          <a:p>
            <a:r>
              <a:rPr lang="en-US" dirty="0"/>
              <a:t>Romans 8:29-31 KJV</a:t>
            </a:r>
          </a:p>
          <a:p>
            <a:r>
              <a:rPr lang="en-US" dirty="0"/>
              <a:t>(29)  For whom he did foreknow, </a:t>
            </a:r>
            <a:r>
              <a:rPr lang="en-US" dirty="0">
                <a:solidFill>
                  <a:srgbClr val="FFC000"/>
                </a:solidFill>
              </a:rPr>
              <a:t>he also did predestinate </a:t>
            </a:r>
            <a:r>
              <a:rPr lang="en-US" i="1" dirty="0">
                <a:solidFill>
                  <a:srgbClr val="FFC000"/>
                </a:solidFill>
              </a:rPr>
              <a:t>to be</a:t>
            </a:r>
            <a:r>
              <a:rPr lang="en-US" dirty="0">
                <a:solidFill>
                  <a:srgbClr val="FFC000"/>
                </a:solidFill>
              </a:rPr>
              <a:t> conformed to the image of his Son</a:t>
            </a:r>
            <a:r>
              <a:rPr lang="en-US" dirty="0"/>
              <a:t>, that he might be the firstborn among many brethren.</a:t>
            </a:r>
          </a:p>
          <a:p>
            <a:r>
              <a:rPr lang="en-US" dirty="0"/>
              <a:t>(30)  Moreover whom he did </a:t>
            </a:r>
            <a:r>
              <a:rPr lang="en-US" dirty="0">
                <a:solidFill>
                  <a:srgbClr val="FFC000"/>
                </a:solidFill>
              </a:rPr>
              <a:t>predestinate </a:t>
            </a:r>
            <a:r>
              <a:rPr lang="en-US" i="1" u="sng" dirty="0">
                <a:solidFill>
                  <a:srgbClr val="FFC000"/>
                </a:solidFill>
              </a:rPr>
              <a:t>(I added this here for clarification: to be conformed to the image of His Son)</a:t>
            </a:r>
            <a:r>
              <a:rPr lang="en-US" dirty="0"/>
              <a:t>, them he also called: and whom he called, them he also </a:t>
            </a:r>
            <a:r>
              <a:rPr lang="en-US" dirty="0">
                <a:solidFill>
                  <a:srgbClr val="FFFF00"/>
                </a:solidFill>
              </a:rPr>
              <a:t>justified</a:t>
            </a:r>
            <a:r>
              <a:rPr lang="en-US" dirty="0"/>
              <a:t>: and whom he </a:t>
            </a:r>
            <a:r>
              <a:rPr lang="en-US" dirty="0">
                <a:solidFill>
                  <a:srgbClr val="FFFF00"/>
                </a:solidFill>
              </a:rPr>
              <a:t>justified</a:t>
            </a:r>
            <a:r>
              <a:rPr lang="en-US" dirty="0"/>
              <a:t>, them he also </a:t>
            </a:r>
            <a:r>
              <a:rPr lang="en-US" dirty="0">
                <a:solidFill>
                  <a:srgbClr val="FFC000"/>
                </a:solidFill>
                <a:effectLst>
                  <a:glow rad="127000">
                    <a:schemeClr val="accent3">
                      <a:lumMod val="75000"/>
                    </a:schemeClr>
                  </a:glow>
                </a:effectLst>
              </a:rPr>
              <a:t>glorified</a:t>
            </a:r>
            <a:r>
              <a:rPr lang="en-US" dirty="0">
                <a:solidFill>
                  <a:srgbClr val="FFC000"/>
                </a:solidFill>
              </a:rPr>
              <a:t>.</a:t>
            </a:r>
          </a:p>
          <a:p>
            <a:r>
              <a:rPr lang="en-US" dirty="0"/>
              <a:t>(31)  What shall we then say to these things? If God </a:t>
            </a:r>
            <a:r>
              <a:rPr lang="en-US" i="1" dirty="0"/>
              <a:t>be</a:t>
            </a:r>
            <a:r>
              <a:rPr lang="en-US" dirty="0"/>
              <a:t> for us, who </a:t>
            </a:r>
            <a:r>
              <a:rPr lang="en-US" i="1" dirty="0"/>
              <a:t>can be</a:t>
            </a:r>
            <a:r>
              <a:rPr lang="en-US" dirty="0"/>
              <a:t> against us?</a:t>
            </a:r>
          </a:p>
          <a:p>
            <a:r>
              <a:rPr lang="en-US" dirty="0"/>
              <a:t>Those who are predestined are predestined to be conformed to the image of Christ. That’s it. That’s what predestination is all about.</a:t>
            </a:r>
          </a:p>
        </p:txBody>
      </p:sp>
    </p:spTree>
    <p:extLst>
      <p:ext uri="{BB962C8B-B14F-4D97-AF65-F5344CB8AC3E}">
        <p14:creationId xmlns:p14="http://schemas.microsoft.com/office/powerpoint/2010/main" val="320278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graphicFrame>
        <p:nvGraphicFramePr>
          <p:cNvPr id="4" name="Content Placeholder 3">
            <a:extLst>
              <a:ext uri="{FF2B5EF4-FFF2-40B4-BE49-F238E27FC236}">
                <a16:creationId xmlns:a16="http://schemas.microsoft.com/office/drawing/2014/main" id="{4D9F9FAA-5ABD-44C7-801B-EAD5B59C60A9}"/>
              </a:ext>
            </a:extLst>
          </p:cNvPr>
          <p:cNvGraphicFramePr>
            <a:graphicFrameLocks noGrp="1"/>
          </p:cNvGraphicFramePr>
          <p:nvPr>
            <p:ph idx="1"/>
            <p:extLst>
              <p:ext uri="{D42A27DB-BD31-4B8C-83A1-F6EECF244321}">
                <p14:modId xmlns:p14="http://schemas.microsoft.com/office/powerpoint/2010/main" val="2895995851"/>
              </p:ext>
            </p:extLst>
          </p:nvPr>
        </p:nvGraphicFramePr>
        <p:xfrm>
          <a:off x="478172" y="1393370"/>
          <a:ext cx="11325138" cy="529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46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fontScale="85000" lnSpcReduction="20000"/>
          </a:bodyPr>
          <a:lstStyle/>
          <a:p>
            <a:r>
              <a:rPr lang="en-US" dirty="0">
                <a:solidFill>
                  <a:srgbClr val="FFFF00"/>
                </a:solidFill>
              </a:rPr>
              <a:t>Justification=Salvation=Born Again=Adoption</a:t>
            </a:r>
          </a:p>
          <a:p>
            <a:r>
              <a:rPr lang="en-US" dirty="0"/>
              <a:t>Romans 8:37-39 KJV</a:t>
            </a:r>
          </a:p>
          <a:p>
            <a:r>
              <a:rPr lang="en-US" dirty="0"/>
              <a:t>(37)  Nay, in all these things we are more than conquerors through him that loved us.</a:t>
            </a:r>
          </a:p>
          <a:p>
            <a:r>
              <a:rPr lang="en-US" dirty="0"/>
              <a:t>(38)  For I am persuaded, that neither death, nor life, nor angels, nor principalities, nor powers, nor things present, nor things to come,</a:t>
            </a:r>
          </a:p>
          <a:p>
            <a:r>
              <a:rPr lang="en-US" dirty="0"/>
              <a:t>(39)  Nor height, nor depth, nor any other creature, shall be able to separate us from the love of God, which is in Christ Jesus our Lord.</a:t>
            </a:r>
          </a:p>
          <a:p>
            <a:r>
              <a:rPr lang="en-US" dirty="0"/>
              <a:t>2 Timothy 1:12 KJV</a:t>
            </a:r>
          </a:p>
          <a:p>
            <a:r>
              <a:rPr lang="en-US" dirty="0"/>
              <a:t>(12)  For the which cause I also suffer these things: nevertheless I am not ashamed: for I know whom I have believed, and </a:t>
            </a:r>
            <a:r>
              <a:rPr lang="en-US" dirty="0">
                <a:solidFill>
                  <a:srgbClr val="FFC000"/>
                </a:solidFill>
              </a:rPr>
              <a:t>am persuaded that he is able to keep that which I have committed unto him against that day.</a:t>
            </a:r>
          </a:p>
          <a:p>
            <a:endParaRPr lang="en-US" dirty="0"/>
          </a:p>
          <a:p>
            <a:endParaRPr lang="en-US" dirty="0"/>
          </a:p>
        </p:txBody>
      </p:sp>
    </p:spTree>
    <p:extLst>
      <p:ext uri="{BB962C8B-B14F-4D97-AF65-F5344CB8AC3E}">
        <p14:creationId xmlns:p14="http://schemas.microsoft.com/office/powerpoint/2010/main" val="84431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a:xfrm>
            <a:off x="252919" y="1721796"/>
            <a:ext cx="11546732" cy="4970833"/>
          </a:xfrm>
        </p:spPr>
        <p:txBody>
          <a:bodyPr>
            <a:normAutofit fontScale="92500" lnSpcReduction="10000"/>
          </a:bodyPr>
          <a:lstStyle/>
          <a:p>
            <a:r>
              <a:rPr lang="en-US" dirty="0">
                <a:solidFill>
                  <a:srgbClr val="FFFF00"/>
                </a:solidFill>
              </a:rPr>
              <a:t>Justification=Salvation=Born Again=Adoption</a:t>
            </a:r>
          </a:p>
          <a:p>
            <a:r>
              <a:rPr lang="en-US" dirty="0"/>
              <a:t>Salvation is by grace alone, through faith alone, in Christ alone </a:t>
            </a:r>
          </a:p>
          <a:p>
            <a:r>
              <a:rPr lang="en-US" dirty="0"/>
              <a:t>Ephesians 2:8-10 KJV</a:t>
            </a:r>
          </a:p>
          <a:p>
            <a:r>
              <a:rPr lang="en-US" dirty="0"/>
              <a:t>(8)  For by grace are ye </a:t>
            </a:r>
            <a:r>
              <a:rPr lang="en-US" dirty="0">
                <a:solidFill>
                  <a:srgbClr val="FFFF00"/>
                </a:solidFill>
              </a:rPr>
              <a:t>saved</a:t>
            </a:r>
            <a:r>
              <a:rPr lang="en-US" dirty="0"/>
              <a:t> through </a:t>
            </a:r>
            <a:r>
              <a:rPr lang="en-US" dirty="0">
                <a:solidFill>
                  <a:srgbClr val="FFFF00"/>
                </a:solidFill>
              </a:rPr>
              <a:t>faith</a:t>
            </a:r>
            <a:r>
              <a:rPr lang="en-US" dirty="0"/>
              <a:t>; and that not of yourselves: it is the gift of God:</a:t>
            </a:r>
          </a:p>
          <a:p>
            <a:r>
              <a:rPr lang="en-US" dirty="0"/>
              <a:t>(9)  </a:t>
            </a:r>
            <a:r>
              <a:rPr lang="en-US" dirty="0">
                <a:solidFill>
                  <a:srgbClr val="FFFF00"/>
                </a:solidFill>
              </a:rPr>
              <a:t>Not of works</a:t>
            </a:r>
            <a:r>
              <a:rPr lang="en-US" dirty="0"/>
              <a:t>, lest any man should boast.</a:t>
            </a:r>
          </a:p>
          <a:p>
            <a:r>
              <a:rPr lang="en-US" dirty="0"/>
              <a:t>(10)  For we are his workmanship, created in Christ Jesus unto good works, which God hath before ordained that we should walk in them.</a:t>
            </a:r>
          </a:p>
          <a:p>
            <a:pPr lvl="1"/>
            <a:r>
              <a:rPr lang="en-US" dirty="0"/>
              <a:t>We are </a:t>
            </a:r>
            <a:r>
              <a:rPr lang="en-US" dirty="0">
                <a:solidFill>
                  <a:srgbClr val="FFFF00"/>
                </a:solidFill>
              </a:rPr>
              <a:t>saved</a:t>
            </a:r>
            <a:r>
              <a:rPr lang="en-US" dirty="0"/>
              <a:t> by Grace alone, through Faith alone, in Christ alone.</a:t>
            </a:r>
          </a:p>
          <a:p>
            <a:pPr lvl="1"/>
            <a:r>
              <a:rPr lang="en-US" dirty="0"/>
              <a:t>If our </a:t>
            </a:r>
            <a:r>
              <a:rPr lang="en-US" dirty="0">
                <a:solidFill>
                  <a:srgbClr val="FFFF00"/>
                </a:solidFill>
              </a:rPr>
              <a:t>justification</a:t>
            </a:r>
            <a:r>
              <a:rPr lang="en-US" dirty="0"/>
              <a:t> depends on anything we can do, then Jesus is of none effect (used as a noun, no change has been made, we are still lost).</a:t>
            </a:r>
          </a:p>
          <a:p>
            <a:pPr lvl="1"/>
            <a:r>
              <a:rPr lang="en-US" dirty="0"/>
              <a:t>If our </a:t>
            </a:r>
            <a:r>
              <a:rPr lang="en-US" dirty="0">
                <a:solidFill>
                  <a:srgbClr val="FFFF00"/>
                </a:solidFill>
              </a:rPr>
              <a:t>justification</a:t>
            </a:r>
            <a:r>
              <a:rPr lang="en-US" dirty="0"/>
              <a:t> depends only on what Jesus did then our faith is valid.</a:t>
            </a:r>
          </a:p>
          <a:p>
            <a:pPr lvl="1"/>
            <a:r>
              <a:rPr lang="en-US" dirty="0"/>
              <a:t>Good works come as a result of </a:t>
            </a:r>
            <a:r>
              <a:rPr lang="en-US" dirty="0">
                <a:solidFill>
                  <a:srgbClr val="FFFF00"/>
                </a:solidFill>
              </a:rPr>
              <a:t>justification</a:t>
            </a:r>
            <a:r>
              <a:rPr lang="en-US" dirty="0"/>
              <a:t>, not as a means to </a:t>
            </a:r>
            <a:r>
              <a:rPr lang="en-US" dirty="0">
                <a:solidFill>
                  <a:srgbClr val="FFFF00"/>
                </a:solidFill>
              </a:rPr>
              <a:t>justification.</a:t>
            </a:r>
          </a:p>
        </p:txBody>
      </p:sp>
    </p:spTree>
    <p:extLst>
      <p:ext uri="{BB962C8B-B14F-4D97-AF65-F5344CB8AC3E}">
        <p14:creationId xmlns:p14="http://schemas.microsoft.com/office/powerpoint/2010/main" val="193147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a:xfrm>
            <a:off x="252919" y="1721796"/>
            <a:ext cx="11546732" cy="4970833"/>
          </a:xfrm>
        </p:spPr>
        <p:txBody>
          <a:bodyPr>
            <a:normAutofit fontScale="85000" lnSpcReduction="20000"/>
          </a:bodyPr>
          <a:lstStyle/>
          <a:p>
            <a:r>
              <a:rPr lang="en-US" dirty="0">
                <a:solidFill>
                  <a:srgbClr val="FFFF00"/>
                </a:solidFill>
              </a:rPr>
              <a:t>Justification=Salvation=Born Again=Adoption</a:t>
            </a:r>
          </a:p>
          <a:p>
            <a:r>
              <a:rPr lang="en-US" dirty="0"/>
              <a:t>Salvation is by grace alone, through faith alone, in Christ alone </a:t>
            </a:r>
          </a:p>
          <a:p>
            <a:r>
              <a:rPr lang="en-US" dirty="0"/>
              <a:t>Ephesians 2:4-7 KJV</a:t>
            </a:r>
          </a:p>
          <a:p>
            <a:r>
              <a:rPr lang="en-US" dirty="0"/>
              <a:t>(4)  But God, who is rich in mercy, for his great love wherewith he loved us,</a:t>
            </a:r>
          </a:p>
          <a:p>
            <a:r>
              <a:rPr lang="en-US" dirty="0"/>
              <a:t>(5)  Even when we were dead in sins, hath quickened us together with Christ, (by grace ye are saved;)</a:t>
            </a:r>
          </a:p>
          <a:p>
            <a:r>
              <a:rPr lang="en-US" dirty="0"/>
              <a:t>(6)  And hath raised </a:t>
            </a:r>
            <a:r>
              <a:rPr lang="en-US" i="1" dirty="0"/>
              <a:t>us</a:t>
            </a:r>
            <a:r>
              <a:rPr lang="en-US" dirty="0"/>
              <a:t> up together, and made </a:t>
            </a:r>
            <a:r>
              <a:rPr lang="en-US" i="1" dirty="0"/>
              <a:t>us</a:t>
            </a:r>
            <a:r>
              <a:rPr lang="en-US" dirty="0"/>
              <a:t> sit together in heavenly </a:t>
            </a:r>
            <a:r>
              <a:rPr lang="en-US" i="1" dirty="0"/>
              <a:t>places</a:t>
            </a:r>
            <a:r>
              <a:rPr lang="en-US" dirty="0"/>
              <a:t> in Christ Jesus:</a:t>
            </a:r>
          </a:p>
          <a:p>
            <a:r>
              <a:rPr lang="en-US" dirty="0"/>
              <a:t>(7)  That in the ages to come he might shew the exceeding riches of his grace in </a:t>
            </a:r>
            <a:r>
              <a:rPr lang="en-US" i="1" dirty="0"/>
              <a:t>his</a:t>
            </a:r>
            <a:r>
              <a:rPr lang="en-US" dirty="0"/>
              <a:t> kindness toward us through Christ Jesus.</a:t>
            </a:r>
          </a:p>
          <a:p>
            <a:pPr lvl="1"/>
            <a:r>
              <a:rPr lang="en-US" dirty="0"/>
              <a:t>We are </a:t>
            </a:r>
            <a:r>
              <a:rPr lang="en-US" dirty="0">
                <a:solidFill>
                  <a:srgbClr val="FFFF00"/>
                </a:solidFill>
              </a:rPr>
              <a:t>saved</a:t>
            </a:r>
            <a:r>
              <a:rPr lang="en-US" dirty="0"/>
              <a:t> by Grace alone, through Faith alone, in Christ alone.</a:t>
            </a:r>
          </a:p>
          <a:p>
            <a:pPr lvl="1"/>
            <a:r>
              <a:rPr lang="en-US" dirty="0"/>
              <a:t>If our </a:t>
            </a:r>
            <a:r>
              <a:rPr lang="en-US" dirty="0">
                <a:solidFill>
                  <a:srgbClr val="FFFF00"/>
                </a:solidFill>
              </a:rPr>
              <a:t>justification</a:t>
            </a:r>
            <a:r>
              <a:rPr lang="en-US" dirty="0"/>
              <a:t> depends on anything we can do, then Jesus is of none effect (used as a noun, no change has been made, we are still lost).</a:t>
            </a:r>
          </a:p>
          <a:p>
            <a:pPr lvl="1"/>
            <a:r>
              <a:rPr lang="en-US" dirty="0"/>
              <a:t>If our </a:t>
            </a:r>
            <a:r>
              <a:rPr lang="en-US" dirty="0">
                <a:solidFill>
                  <a:srgbClr val="FFFF00"/>
                </a:solidFill>
              </a:rPr>
              <a:t>justification</a:t>
            </a:r>
            <a:r>
              <a:rPr lang="en-US" dirty="0"/>
              <a:t> depends only on what Jesus did then our faith is valid.</a:t>
            </a:r>
          </a:p>
          <a:p>
            <a:pPr lvl="1"/>
            <a:r>
              <a:rPr lang="en-US" dirty="0"/>
              <a:t>Good works come as a result of </a:t>
            </a:r>
            <a:r>
              <a:rPr lang="en-US" dirty="0">
                <a:solidFill>
                  <a:srgbClr val="FFFF00"/>
                </a:solidFill>
              </a:rPr>
              <a:t>justification</a:t>
            </a:r>
            <a:r>
              <a:rPr lang="en-US" dirty="0"/>
              <a:t>, not as a means to </a:t>
            </a:r>
            <a:r>
              <a:rPr lang="en-US" dirty="0">
                <a:solidFill>
                  <a:srgbClr val="FFFF00"/>
                </a:solidFill>
              </a:rPr>
              <a:t>justification.</a:t>
            </a:r>
          </a:p>
        </p:txBody>
      </p:sp>
    </p:spTree>
    <p:extLst>
      <p:ext uri="{BB962C8B-B14F-4D97-AF65-F5344CB8AC3E}">
        <p14:creationId xmlns:p14="http://schemas.microsoft.com/office/powerpoint/2010/main" val="125667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2034-9361-4F8E-BAF6-CB4C0D72117B}"/>
              </a:ext>
            </a:extLst>
          </p:cNvPr>
          <p:cNvSpPr>
            <a:spLocks noGrp="1"/>
          </p:cNvSpPr>
          <p:nvPr>
            <p:ph type="title"/>
          </p:nvPr>
        </p:nvSpPr>
        <p:spPr>
          <a:xfrm>
            <a:off x="1393639" y="79695"/>
            <a:ext cx="9404723" cy="1400530"/>
          </a:xfrm>
        </p:spPr>
        <p:txBody>
          <a:bodyPr/>
          <a:lstStyle/>
          <a:p>
            <a:r>
              <a:rPr lang="en-US" dirty="0"/>
              <a:t>By Grace Alone, In Christ Alone By Faith Alone</a:t>
            </a:r>
          </a:p>
        </p:txBody>
      </p:sp>
      <p:graphicFrame>
        <p:nvGraphicFramePr>
          <p:cNvPr id="4" name="Content Placeholder 3">
            <a:extLst>
              <a:ext uri="{FF2B5EF4-FFF2-40B4-BE49-F238E27FC236}">
                <a16:creationId xmlns:a16="http://schemas.microsoft.com/office/drawing/2014/main" id="{352D1564-4C3C-4EDD-BAB4-BDB192056372}"/>
              </a:ext>
            </a:extLst>
          </p:cNvPr>
          <p:cNvGraphicFramePr>
            <a:graphicFrameLocks noGrp="1"/>
          </p:cNvGraphicFramePr>
          <p:nvPr>
            <p:ph idx="1"/>
            <p:extLst>
              <p:ext uri="{D42A27DB-BD31-4B8C-83A1-F6EECF244321}">
                <p14:modId xmlns:p14="http://schemas.microsoft.com/office/powerpoint/2010/main" val="2909158275"/>
              </p:ext>
            </p:extLst>
          </p:nvPr>
        </p:nvGraphicFramePr>
        <p:xfrm>
          <a:off x="226503" y="1249960"/>
          <a:ext cx="11669086" cy="5528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87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77DD-2AA5-4A57-A398-4BB717C609FC}"/>
              </a:ext>
            </a:extLst>
          </p:cNvPr>
          <p:cNvSpPr>
            <a:spLocks noGrp="1"/>
          </p:cNvSpPr>
          <p:nvPr>
            <p:ph type="title"/>
          </p:nvPr>
        </p:nvSpPr>
        <p:spPr/>
        <p:txBody>
          <a:bodyPr/>
          <a:lstStyle/>
          <a:p>
            <a:r>
              <a:rPr lang="en-US" dirty="0"/>
              <a:t>The Prayer</a:t>
            </a:r>
          </a:p>
        </p:txBody>
      </p:sp>
      <p:sp>
        <p:nvSpPr>
          <p:cNvPr id="3" name="Content Placeholder 2">
            <a:extLst>
              <a:ext uri="{FF2B5EF4-FFF2-40B4-BE49-F238E27FC236}">
                <a16:creationId xmlns:a16="http://schemas.microsoft.com/office/drawing/2014/main" id="{6B84E19A-0763-4C7E-85DB-7E97A8826996}"/>
              </a:ext>
            </a:extLst>
          </p:cNvPr>
          <p:cNvSpPr>
            <a:spLocks noGrp="1"/>
          </p:cNvSpPr>
          <p:nvPr>
            <p:ph idx="1"/>
          </p:nvPr>
        </p:nvSpPr>
        <p:spPr/>
        <p:txBody>
          <a:bodyPr/>
          <a:lstStyle/>
          <a:p>
            <a:pPr marL="0" indent="0">
              <a:buNone/>
            </a:pPr>
            <a:r>
              <a:rPr lang="en-US" dirty="0"/>
              <a:t>My prayer for all is that TRUTH will prevail. I pray that everyone will lay down pre-learned information and let the Spirit of God, The Holy Spirit instruct us all for the next amount of time it takes to look this over. </a:t>
            </a:r>
          </a:p>
          <a:p>
            <a:pPr marL="0" indent="0">
              <a:buNone/>
            </a:pPr>
            <a:r>
              <a:rPr lang="en-US" dirty="0"/>
              <a:t>I pray that we all will remember Proverbs 3:5-6 KJV  Trust in the LORD with all thine heart; and lean not unto thine own understanding.  (6)  In all thy ways acknowledge him, and he shall direct thy paths.</a:t>
            </a:r>
          </a:p>
          <a:p>
            <a:pPr marL="0" indent="0">
              <a:buNone/>
            </a:pPr>
            <a:r>
              <a:rPr lang="en-US" dirty="0"/>
              <a:t>Father make this so in our lives, In Jesus’ name Amen.</a:t>
            </a:r>
          </a:p>
        </p:txBody>
      </p:sp>
    </p:spTree>
    <p:extLst>
      <p:ext uri="{BB962C8B-B14F-4D97-AF65-F5344CB8AC3E}">
        <p14:creationId xmlns:p14="http://schemas.microsoft.com/office/powerpoint/2010/main" val="2722681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2034-9361-4F8E-BAF6-CB4C0D72117B}"/>
              </a:ext>
            </a:extLst>
          </p:cNvPr>
          <p:cNvSpPr>
            <a:spLocks noGrp="1"/>
          </p:cNvSpPr>
          <p:nvPr>
            <p:ph type="title"/>
          </p:nvPr>
        </p:nvSpPr>
        <p:spPr>
          <a:xfrm>
            <a:off x="1393639" y="79695"/>
            <a:ext cx="9404723" cy="1400530"/>
          </a:xfrm>
        </p:spPr>
        <p:txBody>
          <a:bodyPr/>
          <a:lstStyle/>
          <a:p>
            <a:r>
              <a:rPr lang="en-US" dirty="0"/>
              <a:t>By Grace Alone, In Christ Alone By Faith Alone</a:t>
            </a:r>
          </a:p>
        </p:txBody>
      </p:sp>
      <p:graphicFrame>
        <p:nvGraphicFramePr>
          <p:cNvPr id="4" name="Content Placeholder 3">
            <a:extLst>
              <a:ext uri="{FF2B5EF4-FFF2-40B4-BE49-F238E27FC236}">
                <a16:creationId xmlns:a16="http://schemas.microsoft.com/office/drawing/2014/main" id="{49A502D1-ECDB-4D15-A508-829E5B3F5AD7}"/>
              </a:ext>
            </a:extLst>
          </p:cNvPr>
          <p:cNvGraphicFramePr>
            <a:graphicFrameLocks noGrp="1"/>
          </p:cNvGraphicFramePr>
          <p:nvPr>
            <p:ph idx="1"/>
            <p:extLst>
              <p:ext uri="{D42A27DB-BD31-4B8C-83A1-F6EECF244321}">
                <p14:modId xmlns:p14="http://schemas.microsoft.com/office/powerpoint/2010/main" val="1225660205"/>
              </p:ext>
            </p:extLst>
          </p:nvPr>
        </p:nvGraphicFramePr>
        <p:xfrm>
          <a:off x="914399" y="1157682"/>
          <a:ext cx="10981189" cy="522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73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2034-9361-4F8E-BAF6-CB4C0D72117B}"/>
              </a:ext>
            </a:extLst>
          </p:cNvPr>
          <p:cNvSpPr>
            <a:spLocks noGrp="1"/>
          </p:cNvSpPr>
          <p:nvPr>
            <p:ph type="title"/>
          </p:nvPr>
        </p:nvSpPr>
        <p:spPr>
          <a:xfrm>
            <a:off x="1393638" y="142325"/>
            <a:ext cx="9404723" cy="1400530"/>
          </a:xfrm>
        </p:spPr>
        <p:txBody>
          <a:bodyPr/>
          <a:lstStyle/>
          <a:p>
            <a:r>
              <a:rPr lang="en-US" dirty="0"/>
              <a:t>By Grace Alone, In Christ Alone By Faith Alone</a:t>
            </a:r>
          </a:p>
        </p:txBody>
      </p:sp>
      <p:sp>
        <p:nvSpPr>
          <p:cNvPr id="3" name="Content Placeholder 2">
            <a:extLst>
              <a:ext uri="{FF2B5EF4-FFF2-40B4-BE49-F238E27FC236}">
                <a16:creationId xmlns:a16="http://schemas.microsoft.com/office/drawing/2014/main" id="{F6F48341-BC56-4435-9257-432B1F696129}"/>
              </a:ext>
            </a:extLst>
          </p:cNvPr>
          <p:cNvSpPr>
            <a:spLocks noGrp="1"/>
          </p:cNvSpPr>
          <p:nvPr>
            <p:ph idx="1"/>
          </p:nvPr>
        </p:nvSpPr>
        <p:spPr>
          <a:xfrm>
            <a:off x="226503" y="1249960"/>
            <a:ext cx="11669086" cy="5528345"/>
          </a:xfrm>
        </p:spPr>
        <p:txBody>
          <a:bodyPr>
            <a:normAutofit/>
          </a:bodyPr>
          <a:lstStyle/>
          <a:p>
            <a:r>
              <a:rPr lang="en-US" dirty="0"/>
              <a:t>Galatians 1:6-10 KJV</a:t>
            </a:r>
          </a:p>
          <a:p>
            <a:r>
              <a:rPr lang="en-US" dirty="0"/>
              <a:t>(6)  I marvel that ye are so soon removed from him that called you into the grace of Christ unto another gospel:</a:t>
            </a:r>
          </a:p>
          <a:p>
            <a:r>
              <a:rPr lang="en-US" dirty="0"/>
              <a:t>(7)  Which is not another; but there be some that trouble you, and would pervert the gospel of Christ.</a:t>
            </a:r>
          </a:p>
          <a:p>
            <a:r>
              <a:rPr lang="en-US" dirty="0"/>
              <a:t>(8)  But though we, or an angel from heaven, preach any other gospel unto you than that which we have preached unto you, let him be accursed.</a:t>
            </a:r>
          </a:p>
          <a:p>
            <a:r>
              <a:rPr lang="en-US" dirty="0"/>
              <a:t>(9)  As we said before, so say I now again, If any man preach any other gospel unto you than that ye have received, let him be accursed.</a:t>
            </a:r>
          </a:p>
          <a:p>
            <a:r>
              <a:rPr lang="en-US" dirty="0"/>
              <a:t>(10)  For do I now persuade men, or God? or do I seek to please men? for if I yet pleased men, I should not be the servant of Christ.</a:t>
            </a:r>
          </a:p>
          <a:p>
            <a:endParaRPr lang="en-US" dirty="0"/>
          </a:p>
          <a:p>
            <a:endParaRPr lang="en-US" dirty="0"/>
          </a:p>
          <a:p>
            <a:endParaRPr lang="en-US" dirty="0"/>
          </a:p>
        </p:txBody>
      </p:sp>
    </p:spTree>
    <p:extLst>
      <p:ext uri="{BB962C8B-B14F-4D97-AF65-F5344CB8AC3E}">
        <p14:creationId xmlns:p14="http://schemas.microsoft.com/office/powerpoint/2010/main" val="284811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7393-0D6F-469C-9A1B-68F2A104ADF9}"/>
              </a:ext>
            </a:extLst>
          </p:cNvPr>
          <p:cNvSpPr>
            <a:spLocks noGrp="1"/>
          </p:cNvSpPr>
          <p:nvPr>
            <p:ph type="title"/>
          </p:nvPr>
        </p:nvSpPr>
        <p:spPr>
          <a:xfrm>
            <a:off x="1393638" y="125547"/>
            <a:ext cx="9404723" cy="1400530"/>
          </a:xfrm>
        </p:spPr>
        <p:txBody>
          <a:bodyPr/>
          <a:lstStyle/>
          <a:p>
            <a:r>
              <a:rPr lang="en-US" dirty="0"/>
              <a:t>By Grace Alone, In Christ Alone By Faith Alone</a:t>
            </a:r>
          </a:p>
        </p:txBody>
      </p:sp>
      <p:sp>
        <p:nvSpPr>
          <p:cNvPr id="3" name="Content Placeholder 2">
            <a:extLst>
              <a:ext uri="{FF2B5EF4-FFF2-40B4-BE49-F238E27FC236}">
                <a16:creationId xmlns:a16="http://schemas.microsoft.com/office/drawing/2014/main" id="{FD389DD3-8876-4359-8808-21280D20335E}"/>
              </a:ext>
            </a:extLst>
          </p:cNvPr>
          <p:cNvSpPr>
            <a:spLocks noGrp="1"/>
          </p:cNvSpPr>
          <p:nvPr>
            <p:ph idx="1"/>
          </p:nvPr>
        </p:nvSpPr>
        <p:spPr>
          <a:xfrm>
            <a:off x="352338" y="1384184"/>
            <a:ext cx="11409027" cy="5259898"/>
          </a:xfrm>
        </p:spPr>
        <p:txBody>
          <a:bodyPr>
            <a:normAutofit fontScale="85000" lnSpcReduction="20000"/>
          </a:bodyPr>
          <a:lstStyle/>
          <a:p>
            <a:r>
              <a:rPr lang="en-US" dirty="0"/>
              <a:t>Galatians 2:15-21 KJV</a:t>
            </a:r>
          </a:p>
          <a:p>
            <a:r>
              <a:rPr lang="en-US" dirty="0"/>
              <a:t>(15)  We who are Jews by nature, and not sinners of the Gentiles,</a:t>
            </a:r>
          </a:p>
          <a:p>
            <a:r>
              <a:rPr lang="en-US" dirty="0">
                <a:solidFill>
                  <a:srgbClr val="FFFF00"/>
                </a:solidFill>
              </a:rPr>
              <a:t>(16)  Knowing that a man is not justified by the works of the law, but by the faith of Jesus Christ, even we have believed in Jesus Christ, that we might be justified by the faith of Christ, and not by the works of the law: for by the works of the law shall no flesh be justified.</a:t>
            </a:r>
          </a:p>
          <a:p>
            <a:r>
              <a:rPr lang="en-US" dirty="0"/>
              <a:t>(17)  But if, while we seek to be </a:t>
            </a:r>
            <a:r>
              <a:rPr lang="en-US" dirty="0">
                <a:solidFill>
                  <a:srgbClr val="FFFF00"/>
                </a:solidFill>
              </a:rPr>
              <a:t>justified</a:t>
            </a:r>
            <a:r>
              <a:rPr lang="en-US" dirty="0"/>
              <a:t> by Christ, we ourselves also are found sinners </a:t>
            </a:r>
            <a:r>
              <a:rPr lang="en-US" dirty="0">
                <a:solidFill>
                  <a:srgbClr val="FFC000"/>
                </a:solidFill>
              </a:rPr>
              <a:t>(because we forsake the law</a:t>
            </a:r>
            <a:r>
              <a:rPr lang="en-US" dirty="0"/>
              <a:t>), is therefore Christ the minister of sin? God forbid.</a:t>
            </a:r>
          </a:p>
          <a:p>
            <a:r>
              <a:rPr lang="en-US" dirty="0"/>
              <a:t>(18)  For if I build again the things which I destroyed, I make myself a transgressor.</a:t>
            </a:r>
          </a:p>
          <a:p>
            <a:r>
              <a:rPr lang="en-US" dirty="0"/>
              <a:t>(19)  For I through the law am dead to the law, that I might live unto God.</a:t>
            </a:r>
          </a:p>
          <a:p>
            <a:r>
              <a:rPr lang="en-US" dirty="0"/>
              <a:t>(20)  I am crucified with Christ: nevertheless I live; yet not I, but Christ liveth in me: and the life which I now live in the flesh I live by the faith of the Son of God, who loved me, and gave himself for me.</a:t>
            </a:r>
          </a:p>
          <a:p>
            <a:r>
              <a:rPr lang="en-US" dirty="0"/>
              <a:t>(21)  I do not frustrate the grace of God: for if righteousness come by the law, then Christ is dead in vain.</a:t>
            </a:r>
          </a:p>
          <a:p>
            <a:endParaRPr lang="en-US" dirty="0"/>
          </a:p>
        </p:txBody>
      </p:sp>
    </p:spTree>
    <p:extLst>
      <p:ext uri="{BB962C8B-B14F-4D97-AF65-F5344CB8AC3E}">
        <p14:creationId xmlns:p14="http://schemas.microsoft.com/office/powerpoint/2010/main" val="44046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125A-43D2-478F-A51E-A8031525C209}"/>
              </a:ext>
            </a:extLst>
          </p:cNvPr>
          <p:cNvSpPr>
            <a:spLocks noGrp="1"/>
          </p:cNvSpPr>
          <p:nvPr>
            <p:ph type="title"/>
          </p:nvPr>
        </p:nvSpPr>
        <p:spPr/>
        <p:txBody>
          <a:bodyPr/>
          <a:lstStyle/>
          <a:p>
            <a:r>
              <a:rPr lang="en-US" dirty="0"/>
              <a:t>Calvinism—Partaker—</a:t>
            </a:r>
            <a:r>
              <a:rPr lang="en-US" dirty="0" err="1"/>
              <a:t>Armeinian</a:t>
            </a:r>
            <a:r>
              <a:rPr lang="en-US" dirty="0"/>
              <a:t> </a:t>
            </a:r>
          </a:p>
        </p:txBody>
      </p:sp>
      <p:sp>
        <p:nvSpPr>
          <p:cNvPr id="3" name="Text Placeholder 2">
            <a:extLst>
              <a:ext uri="{FF2B5EF4-FFF2-40B4-BE49-F238E27FC236}">
                <a16:creationId xmlns:a16="http://schemas.microsoft.com/office/drawing/2014/main" id="{2A1D950F-2F7F-4C4E-9819-C0BE78B4BADC}"/>
              </a:ext>
            </a:extLst>
          </p:cNvPr>
          <p:cNvSpPr>
            <a:spLocks noGrp="1"/>
          </p:cNvSpPr>
          <p:nvPr>
            <p:ph type="body" idx="1"/>
          </p:nvPr>
        </p:nvSpPr>
        <p:spPr/>
        <p:txBody>
          <a:bodyPr/>
          <a:lstStyle/>
          <a:p>
            <a:r>
              <a:rPr lang="en-US" dirty="0"/>
              <a:t>Calvinism	</a:t>
            </a:r>
          </a:p>
        </p:txBody>
      </p:sp>
      <p:sp>
        <p:nvSpPr>
          <p:cNvPr id="4" name="Text Placeholder 3">
            <a:extLst>
              <a:ext uri="{FF2B5EF4-FFF2-40B4-BE49-F238E27FC236}">
                <a16:creationId xmlns:a16="http://schemas.microsoft.com/office/drawing/2014/main" id="{85608CAA-678B-47B1-B0F8-9A8519AA5A07}"/>
              </a:ext>
            </a:extLst>
          </p:cNvPr>
          <p:cNvSpPr>
            <a:spLocks noGrp="1"/>
          </p:cNvSpPr>
          <p:nvPr>
            <p:ph type="body" sz="half" idx="15"/>
          </p:nvPr>
        </p:nvSpPr>
        <p:spPr/>
        <p:txBody>
          <a:bodyPr>
            <a:normAutofit/>
          </a:bodyPr>
          <a:lstStyle/>
          <a:p>
            <a:pPr fontAlgn="t"/>
            <a:r>
              <a:rPr lang="en-US" b="1" dirty="0"/>
              <a:t>Depravity</a:t>
            </a:r>
            <a:endParaRPr lang="en-US" dirty="0"/>
          </a:p>
          <a:p>
            <a:pPr fontAlgn="t"/>
            <a:r>
              <a:rPr lang="en-US" dirty="0"/>
              <a:t>We are dead and cannot respond. We must first be zapped to life.</a:t>
            </a:r>
          </a:p>
          <a:p>
            <a:pPr fontAlgn="t"/>
            <a:r>
              <a:rPr lang="en-US" b="1" dirty="0"/>
              <a:t>2. Election</a:t>
            </a:r>
            <a:endParaRPr lang="en-US" dirty="0"/>
          </a:p>
          <a:p>
            <a:pPr fontAlgn="t"/>
            <a:r>
              <a:rPr lang="en-US" dirty="0"/>
              <a:t>Unconditional (by God’s decree) and individual</a:t>
            </a:r>
          </a:p>
          <a:p>
            <a:pPr fontAlgn="t"/>
            <a:r>
              <a:rPr lang="en-US" b="1" dirty="0"/>
              <a:t>3. Atonement</a:t>
            </a:r>
            <a:endParaRPr lang="en-US" dirty="0"/>
          </a:p>
          <a:p>
            <a:pPr fontAlgn="t"/>
            <a:r>
              <a:rPr lang="en-US" dirty="0"/>
              <a:t>Limited</a:t>
            </a:r>
          </a:p>
          <a:p>
            <a:pPr fontAlgn="t"/>
            <a:r>
              <a:rPr lang="en-US" b="1" dirty="0"/>
              <a:t>4. Grace</a:t>
            </a:r>
            <a:endParaRPr lang="en-US" dirty="0"/>
          </a:p>
          <a:p>
            <a:pPr fontAlgn="t"/>
            <a:r>
              <a:rPr lang="en-US" dirty="0"/>
              <a:t>Irresistible</a:t>
            </a:r>
          </a:p>
          <a:p>
            <a:pPr fontAlgn="t"/>
            <a:r>
              <a:rPr lang="en-US" b="1" dirty="0"/>
              <a:t>5. Perseverance  </a:t>
            </a:r>
            <a:endParaRPr lang="en-US" dirty="0"/>
          </a:p>
          <a:p>
            <a:pPr fontAlgn="t"/>
            <a:r>
              <a:rPr lang="en-US" dirty="0"/>
              <a:t>Relies on God but verified by works</a:t>
            </a:r>
          </a:p>
          <a:p>
            <a:endParaRPr lang="en-US" dirty="0"/>
          </a:p>
        </p:txBody>
      </p:sp>
      <p:sp>
        <p:nvSpPr>
          <p:cNvPr id="5" name="Text Placeholder 4">
            <a:extLst>
              <a:ext uri="{FF2B5EF4-FFF2-40B4-BE49-F238E27FC236}">
                <a16:creationId xmlns:a16="http://schemas.microsoft.com/office/drawing/2014/main" id="{2302952B-0FC9-457B-A863-57C3EFA1920F}"/>
              </a:ext>
            </a:extLst>
          </p:cNvPr>
          <p:cNvSpPr>
            <a:spLocks noGrp="1"/>
          </p:cNvSpPr>
          <p:nvPr>
            <p:ph type="body" sz="quarter" idx="3"/>
          </p:nvPr>
        </p:nvSpPr>
        <p:spPr/>
        <p:txBody>
          <a:bodyPr/>
          <a:lstStyle/>
          <a:p>
            <a:r>
              <a:rPr lang="en-US" dirty="0"/>
              <a:t>Partaker View—Free Grace</a:t>
            </a:r>
          </a:p>
        </p:txBody>
      </p:sp>
      <p:sp>
        <p:nvSpPr>
          <p:cNvPr id="6" name="Text Placeholder 5">
            <a:extLst>
              <a:ext uri="{FF2B5EF4-FFF2-40B4-BE49-F238E27FC236}">
                <a16:creationId xmlns:a16="http://schemas.microsoft.com/office/drawing/2014/main" id="{F9993297-DB0D-4FFC-9801-E034B8D465E8}"/>
              </a:ext>
            </a:extLst>
          </p:cNvPr>
          <p:cNvSpPr>
            <a:spLocks noGrp="1"/>
          </p:cNvSpPr>
          <p:nvPr>
            <p:ph type="body" sz="half" idx="16"/>
          </p:nvPr>
        </p:nvSpPr>
        <p:spPr/>
        <p:txBody>
          <a:bodyPr>
            <a:normAutofit lnSpcReduction="10000"/>
          </a:bodyPr>
          <a:lstStyle/>
          <a:p>
            <a:pPr fontAlgn="t"/>
            <a:endParaRPr lang="en-US" b="1" dirty="0"/>
          </a:p>
          <a:p>
            <a:pPr fontAlgn="t"/>
            <a:r>
              <a:rPr lang="en-US" dirty="0"/>
              <a:t>We are seriously damaged and headed for hell; we can respond to God’s initiatives and invitation.</a:t>
            </a:r>
          </a:p>
          <a:p>
            <a:pPr fontAlgn="t"/>
            <a:endParaRPr lang="en-US" dirty="0">
              <a:solidFill>
                <a:srgbClr val="FFFF00"/>
              </a:solidFill>
            </a:endParaRPr>
          </a:p>
          <a:p>
            <a:pPr fontAlgn="t"/>
            <a:r>
              <a:rPr lang="en-US" dirty="0"/>
              <a:t>Unconditional (by Faith) and corporate (In Christ)</a:t>
            </a:r>
          </a:p>
          <a:p>
            <a:pPr fontAlgn="t"/>
            <a:endParaRPr lang="en-US" dirty="0"/>
          </a:p>
          <a:p>
            <a:pPr fontAlgn="t"/>
            <a:r>
              <a:rPr lang="en-US" dirty="0"/>
              <a:t>Universal</a:t>
            </a:r>
          </a:p>
          <a:p>
            <a:pPr fontAlgn="t"/>
            <a:endParaRPr lang="en-US" dirty="0"/>
          </a:p>
          <a:p>
            <a:pPr fontAlgn="t"/>
            <a:r>
              <a:rPr lang="en-US" dirty="0"/>
              <a:t>Resistible</a:t>
            </a:r>
          </a:p>
          <a:p>
            <a:pPr fontAlgn="t"/>
            <a:endParaRPr lang="en-US" dirty="0"/>
          </a:p>
          <a:p>
            <a:pPr fontAlgn="t"/>
            <a:r>
              <a:rPr lang="en-US" dirty="0"/>
              <a:t>Relies on God; has nothing to do with works</a:t>
            </a:r>
          </a:p>
          <a:p>
            <a:endParaRPr lang="en-US" dirty="0"/>
          </a:p>
        </p:txBody>
      </p:sp>
      <p:sp>
        <p:nvSpPr>
          <p:cNvPr id="7" name="Text Placeholder 6">
            <a:extLst>
              <a:ext uri="{FF2B5EF4-FFF2-40B4-BE49-F238E27FC236}">
                <a16:creationId xmlns:a16="http://schemas.microsoft.com/office/drawing/2014/main" id="{7132C7EA-9B09-41DD-9CF8-5FD1AC903253}"/>
              </a:ext>
            </a:extLst>
          </p:cNvPr>
          <p:cNvSpPr>
            <a:spLocks noGrp="1"/>
          </p:cNvSpPr>
          <p:nvPr>
            <p:ph type="body" sz="quarter" idx="13"/>
          </p:nvPr>
        </p:nvSpPr>
        <p:spPr/>
        <p:txBody>
          <a:bodyPr/>
          <a:lstStyle/>
          <a:p>
            <a:r>
              <a:rPr lang="en-US" dirty="0" err="1"/>
              <a:t>Armeineian</a:t>
            </a:r>
            <a:r>
              <a:rPr lang="en-US" dirty="0"/>
              <a:t> </a:t>
            </a:r>
          </a:p>
        </p:txBody>
      </p:sp>
      <p:sp>
        <p:nvSpPr>
          <p:cNvPr id="8" name="Text Placeholder 7">
            <a:extLst>
              <a:ext uri="{FF2B5EF4-FFF2-40B4-BE49-F238E27FC236}">
                <a16:creationId xmlns:a16="http://schemas.microsoft.com/office/drawing/2014/main" id="{E1418FDA-1F41-45EE-8519-EC69F8D11C1C}"/>
              </a:ext>
            </a:extLst>
          </p:cNvPr>
          <p:cNvSpPr>
            <a:spLocks noGrp="1"/>
          </p:cNvSpPr>
          <p:nvPr>
            <p:ph type="body" sz="half" idx="17"/>
          </p:nvPr>
        </p:nvSpPr>
        <p:spPr/>
        <p:txBody>
          <a:bodyPr>
            <a:normAutofit/>
          </a:bodyPr>
          <a:lstStyle/>
          <a:p>
            <a:pPr fontAlgn="t"/>
            <a:endParaRPr lang="en-US" dirty="0"/>
          </a:p>
          <a:p>
            <a:pPr fontAlgn="t"/>
            <a:r>
              <a:rPr lang="en-US" dirty="0"/>
              <a:t>We are well! We can effect our own </a:t>
            </a:r>
            <a:r>
              <a:rPr lang="en-US" dirty="0">
                <a:solidFill>
                  <a:srgbClr val="FFFF00"/>
                </a:solidFill>
              </a:rPr>
              <a:t>salvation</a:t>
            </a:r>
          </a:p>
          <a:p>
            <a:pPr fontAlgn="t"/>
            <a:endParaRPr lang="en-US" dirty="0"/>
          </a:p>
          <a:p>
            <a:pPr fontAlgn="t"/>
            <a:r>
              <a:rPr lang="en-US" dirty="0"/>
              <a:t>Conditional on self-righteousness</a:t>
            </a:r>
          </a:p>
          <a:p>
            <a:pPr fontAlgn="t"/>
            <a:endParaRPr lang="en-US" dirty="0"/>
          </a:p>
          <a:p>
            <a:pPr fontAlgn="t"/>
            <a:r>
              <a:rPr lang="en-US" dirty="0"/>
              <a:t>Universal (Some hold it as an example)</a:t>
            </a:r>
          </a:p>
          <a:p>
            <a:pPr fontAlgn="t"/>
            <a:r>
              <a:rPr lang="en-US" dirty="0"/>
              <a:t>Resistible</a:t>
            </a:r>
          </a:p>
          <a:p>
            <a:pPr fontAlgn="t"/>
            <a:r>
              <a:rPr lang="en-US" dirty="0"/>
              <a:t>Relies on self; has everything to do with works</a:t>
            </a:r>
          </a:p>
          <a:p>
            <a:endParaRPr lang="en-US" dirty="0"/>
          </a:p>
        </p:txBody>
      </p:sp>
    </p:spTree>
    <p:extLst>
      <p:ext uri="{BB962C8B-B14F-4D97-AF65-F5344CB8AC3E}">
        <p14:creationId xmlns:p14="http://schemas.microsoft.com/office/powerpoint/2010/main" val="334065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CCB2-831B-4FC5-B83F-63119FBECBDC}"/>
              </a:ext>
            </a:extLst>
          </p:cNvPr>
          <p:cNvSpPr>
            <a:spLocks noGrp="1"/>
          </p:cNvSpPr>
          <p:nvPr>
            <p:ph type="title"/>
          </p:nvPr>
        </p:nvSpPr>
        <p:spPr>
          <a:xfrm>
            <a:off x="1393639" y="452718"/>
            <a:ext cx="9404723" cy="1400530"/>
          </a:xfrm>
        </p:spPr>
        <p:txBody>
          <a:bodyPr>
            <a:normAutofit fontScale="90000"/>
          </a:bodyPr>
          <a:lstStyle/>
          <a:p>
            <a:r>
              <a:rPr lang="en-US" b="0" dirty="0"/>
              <a:t>If We Can Lose Our Salvation, Does Our Regeneration Become </a:t>
            </a:r>
            <a:r>
              <a:rPr lang="en-US" b="0" dirty="0" err="1"/>
              <a:t>Unregeneration</a:t>
            </a:r>
            <a:r>
              <a:rPr lang="en-US" b="0" dirty="0"/>
              <a:t>?</a:t>
            </a:r>
            <a:br>
              <a:rPr lang="en-US" b="0" dirty="0"/>
            </a:br>
            <a:endParaRPr lang="en-US" dirty="0"/>
          </a:p>
        </p:txBody>
      </p:sp>
      <p:graphicFrame>
        <p:nvGraphicFramePr>
          <p:cNvPr id="4" name="Content Placeholder 3">
            <a:extLst>
              <a:ext uri="{FF2B5EF4-FFF2-40B4-BE49-F238E27FC236}">
                <a16:creationId xmlns:a16="http://schemas.microsoft.com/office/drawing/2014/main" id="{DF8CEB75-5884-4125-B7DC-0F50C6B78BE5}"/>
              </a:ext>
            </a:extLst>
          </p:cNvPr>
          <p:cNvGraphicFramePr>
            <a:graphicFrameLocks noGrp="1"/>
          </p:cNvGraphicFramePr>
          <p:nvPr>
            <p:ph idx="1"/>
            <p:extLst>
              <p:ext uri="{D42A27DB-BD31-4B8C-83A1-F6EECF244321}">
                <p14:modId xmlns:p14="http://schemas.microsoft.com/office/powerpoint/2010/main" val="399308133"/>
              </p:ext>
            </p:extLst>
          </p:nvPr>
        </p:nvGraphicFramePr>
        <p:xfrm>
          <a:off x="285225" y="2052918"/>
          <a:ext cx="1154325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73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CCB2-831B-4FC5-B83F-63119FBECBDC}"/>
              </a:ext>
            </a:extLst>
          </p:cNvPr>
          <p:cNvSpPr>
            <a:spLocks noGrp="1"/>
          </p:cNvSpPr>
          <p:nvPr>
            <p:ph type="title"/>
          </p:nvPr>
        </p:nvSpPr>
        <p:spPr>
          <a:xfrm>
            <a:off x="1393639" y="452718"/>
            <a:ext cx="9404723" cy="1400530"/>
          </a:xfrm>
        </p:spPr>
        <p:txBody>
          <a:bodyPr>
            <a:normAutofit fontScale="90000"/>
          </a:bodyPr>
          <a:lstStyle/>
          <a:p>
            <a:r>
              <a:rPr lang="en-US" b="0" dirty="0"/>
              <a:t>If We Can Lose Our Salvation, Does Our Regeneration Become </a:t>
            </a:r>
            <a:r>
              <a:rPr lang="en-US" b="0" dirty="0" err="1"/>
              <a:t>Unregeneration</a:t>
            </a:r>
            <a:r>
              <a:rPr lang="en-US" b="0" dirty="0"/>
              <a:t>?</a:t>
            </a:r>
            <a:br>
              <a:rPr lang="en-US" b="0" dirty="0"/>
            </a:br>
            <a:endParaRPr lang="en-US" dirty="0"/>
          </a:p>
        </p:txBody>
      </p:sp>
      <p:sp>
        <p:nvSpPr>
          <p:cNvPr id="3" name="Content Placeholder 2">
            <a:extLst>
              <a:ext uri="{FF2B5EF4-FFF2-40B4-BE49-F238E27FC236}">
                <a16:creationId xmlns:a16="http://schemas.microsoft.com/office/drawing/2014/main" id="{A175E90C-12A2-4FB2-91D4-8673213ACA70}"/>
              </a:ext>
            </a:extLst>
          </p:cNvPr>
          <p:cNvSpPr>
            <a:spLocks noGrp="1"/>
          </p:cNvSpPr>
          <p:nvPr>
            <p:ph idx="1"/>
          </p:nvPr>
        </p:nvSpPr>
        <p:spPr>
          <a:xfrm>
            <a:off x="813732" y="2052918"/>
            <a:ext cx="10679185" cy="4532440"/>
          </a:xfrm>
        </p:spPr>
        <p:txBody>
          <a:bodyPr>
            <a:normAutofit fontScale="92500" lnSpcReduction="10000"/>
          </a:bodyPr>
          <a:lstStyle/>
          <a:p>
            <a:r>
              <a:rPr lang="en-US" dirty="0"/>
              <a:t>Ezekiel 11:19 KJV</a:t>
            </a:r>
          </a:p>
          <a:p>
            <a:r>
              <a:rPr lang="en-US" dirty="0"/>
              <a:t>(19)  And I will give them one heart, and I will put a new spirit within you; and I will take the stony heart out of their flesh, and will give them an heart of flesh:</a:t>
            </a:r>
          </a:p>
          <a:p>
            <a:r>
              <a:rPr lang="en-US" dirty="0"/>
              <a:t>John 1:13 KJV</a:t>
            </a:r>
          </a:p>
          <a:p>
            <a:r>
              <a:rPr lang="en-US" dirty="0"/>
              <a:t>(13)  Which were born, not of blood, nor of the will of the flesh, nor of the will of man, but of God.</a:t>
            </a:r>
          </a:p>
          <a:p>
            <a:r>
              <a:rPr lang="en-US" dirty="0"/>
              <a:t>1 Peter 1:3 KJV</a:t>
            </a:r>
          </a:p>
          <a:p>
            <a:r>
              <a:rPr lang="en-US" dirty="0"/>
              <a:t>(3)  Blessed be the God and Father of our Lord Jesus Christ, which according to his abundant mercy hath begotten us again unto a lively hope by the resurrection of Jesus Christ from the dead,</a:t>
            </a:r>
          </a:p>
          <a:p>
            <a:endParaRPr lang="en-US" dirty="0"/>
          </a:p>
        </p:txBody>
      </p:sp>
    </p:spTree>
    <p:extLst>
      <p:ext uri="{BB962C8B-B14F-4D97-AF65-F5344CB8AC3E}">
        <p14:creationId xmlns:p14="http://schemas.microsoft.com/office/powerpoint/2010/main" val="122579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fontScale="85000" lnSpcReduction="20000"/>
          </a:bodyPr>
          <a:lstStyle/>
          <a:p>
            <a:r>
              <a:rPr lang="en-US" dirty="0"/>
              <a:t>Hebrews 13:5-6 KJV</a:t>
            </a:r>
          </a:p>
          <a:p>
            <a:r>
              <a:rPr lang="en-US" dirty="0"/>
              <a:t>(5)  Let your conversation be without covetousness; and be content with such things as ye have: for he hath said, I will never leave thee, nor forsake thee.</a:t>
            </a:r>
          </a:p>
          <a:p>
            <a:r>
              <a:rPr lang="en-US" dirty="0"/>
              <a:t>(6)  So that we may boldly say, The Lord is my helper, and I will not fear what man shall do unto me.</a:t>
            </a:r>
          </a:p>
          <a:p>
            <a:r>
              <a:rPr lang="en-US" dirty="0"/>
              <a:t>1 Peter 1:3-5 KJV</a:t>
            </a:r>
          </a:p>
          <a:p>
            <a:r>
              <a:rPr lang="en-US" dirty="0"/>
              <a:t>(3)  Blessed be the God and Father of our Lord Jesus Christ, which according to his abundant mercy hath begotten us again unto a lively hope by the resurrection of Jesus Christ from the dead,</a:t>
            </a:r>
          </a:p>
          <a:p>
            <a:r>
              <a:rPr lang="en-US" dirty="0"/>
              <a:t>(4)  To an inheritance incorruptible, and undefiled, and that </a:t>
            </a:r>
            <a:r>
              <a:rPr lang="en-US" dirty="0" err="1"/>
              <a:t>fadeth</a:t>
            </a:r>
            <a:r>
              <a:rPr lang="en-US" dirty="0"/>
              <a:t> not away, reserved in heaven for you,</a:t>
            </a:r>
          </a:p>
          <a:p>
            <a:r>
              <a:rPr lang="en-US" dirty="0"/>
              <a:t>(5)  </a:t>
            </a:r>
            <a:r>
              <a:rPr lang="en-US" dirty="0">
                <a:solidFill>
                  <a:srgbClr val="FFFF00"/>
                </a:solidFill>
              </a:rPr>
              <a:t>Who are kept by the power of God through faith </a:t>
            </a:r>
            <a:r>
              <a:rPr lang="en-US" dirty="0"/>
              <a:t>unto </a:t>
            </a:r>
            <a:r>
              <a:rPr lang="en-US" dirty="0">
                <a:solidFill>
                  <a:srgbClr val="FFFF00"/>
                </a:solidFill>
              </a:rPr>
              <a:t>salvation</a:t>
            </a:r>
            <a:r>
              <a:rPr lang="en-US" dirty="0"/>
              <a:t> ready to be revealed in the last time.</a:t>
            </a:r>
          </a:p>
          <a:p>
            <a:endParaRPr lang="en-US" dirty="0"/>
          </a:p>
          <a:p>
            <a:endParaRPr lang="en-US" dirty="0"/>
          </a:p>
        </p:txBody>
      </p:sp>
    </p:spTree>
    <p:extLst>
      <p:ext uri="{BB962C8B-B14F-4D97-AF65-F5344CB8AC3E}">
        <p14:creationId xmlns:p14="http://schemas.microsoft.com/office/powerpoint/2010/main" val="388263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fontScale="92500" lnSpcReduction="20000"/>
          </a:bodyPr>
          <a:lstStyle/>
          <a:p>
            <a:r>
              <a:rPr lang="en-US" dirty="0">
                <a:solidFill>
                  <a:schemeClr val="bg1"/>
                </a:solidFill>
                <a:latin typeface="Times New Roman" panose="02020603050405020304" pitchFamily="18" charset="0"/>
                <a:cs typeface="Times New Roman" panose="02020603050405020304" pitchFamily="18" charset="0"/>
              </a:rPr>
              <a:t>Sealed by God The Father and The Holy Spirit</a:t>
            </a:r>
          </a:p>
          <a:p>
            <a:r>
              <a:rPr lang="en-US" dirty="0">
                <a:solidFill>
                  <a:schemeClr val="bg1"/>
                </a:solidFill>
                <a:latin typeface="Times New Roman" panose="02020603050405020304" pitchFamily="18" charset="0"/>
                <a:cs typeface="Times New Roman" panose="02020603050405020304" pitchFamily="18" charset="0"/>
              </a:rPr>
              <a:t>John 6:27 KJV  </a:t>
            </a:r>
          </a:p>
          <a:p>
            <a:r>
              <a:rPr lang="en-US" dirty="0">
                <a:solidFill>
                  <a:schemeClr val="bg1"/>
                </a:solidFill>
                <a:latin typeface="Times New Roman" panose="02020603050405020304" pitchFamily="18" charset="0"/>
                <a:cs typeface="Times New Roman" panose="02020603050405020304" pitchFamily="18" charset="0"/>
              </a:rPr>
              <a:t>(27) Labour not for the meat which </a:t>
            </a:r>
            <a:r>
              <a:rPr lang="en-US" dirty="0" err="1">
                <a:solidFill>
                  <a:schemeClr val="bg1"/>
                </a:solidFill>
                <a:latin typeface="Times New Roman" panose="02020603050405020304" pitchFamily="18" charset="0"/>
                <a:cs typeface="Times New Roman" panose="02020603050405020304" pitchFamily="18" charset="0"/>
              </a:rPr>
              <a:t>perisheth</a:t>
            </a:r>
            <a:r>
              <a:rPr lang="en-US" dirty="0">
                <a:solidFill>
                  <a:schemeClr val="bg1"/>
                </a:solidFill>
                <a:latin typeface="Times New Roman" panose="02020603050405020304" pitchFamily="18" charset="0"/>
                <a:cs typeface="Times New Roman" panose="02020603050405020304" pitchFamily="18" charset="0"/>
              </a:rPr>
              <a:t>, but for that meat which endureth unto everlasting life, which the Son of man shall give unto you: for him </a:t>
            </a:r>
            <a:r>
              <a:rPr lang="en-US" dirty="0">
                <a:solidFill>
                  <a:srgbClr val="FFFF00"/>
                </a:solidFill>
                <a:latin typeface="Times New Roman" panose="02020603050405020304" pitchFamily="18" charset="0"/>
                <a:cs typeface="Times New Roman" panose="02020603050405020304" pitchFamily="18" charset="0"/>
              </a:rPr>
              <a:t>hath God the Father sealed</a:t>
            </a:r>
            <a:r>
              <a:rPr lang="en-US" dirty="0">
                <a:latin typeface="Times New Roman" panose="02020603050405020304" pitchFamily="18" charset="0"/>
                <a:cs typeface="Times New Roman" panose="02020603050405020304" pitchFamily="18" charset="0"/>
              </a:rPr>
              <a:t>.</a:t>
            </a:r>
          </a:p>
          <a:p>
            <a:r>
              <a:rPr lang="en-US" dirty="0">
                <a:solidFill>
                  <a:schemeClr val="bg1"/>
                </a:solidFill>
                <a:latin typeface="Times New Roman" panose="02020603050405020304" pitchFamily="18" charset="0"/>
                <a:cs typeface="Times New Roman" panose="02020603050405020304" pitchFamily="18" charset="0"/>
              </a:rPr>
              <a:t>2 Corinthians 1:21-22 KJV  </a:t>
            </a:r>
          </a:p>
          <a:p>
            <a:r>
              <a:rPr lang="en-US" dirty="0">
                <a:solidFill>
                  <a:schemeClr val="bg1"/>
                </a:solidFill>
                <a:latin typeface="Times New Roman" panose="02020603050405020304" pitchFamily="18" charset="0"/>
                <a:cs typeface="Times New Roman" panose="02020603050405020304" pitchFamily="18" charset="0"/>
              </a:rPr>
              <a:t>(21) Now he which </a:t>
            </a:r>
            <a:r>
              <a:rPr lang="en-US" dirty="0" err="1">
                <a:solidFill>
                  <a:schemeClr val="bg1"/>
                </a:solidFill>
                <a:latin typeface="Times New Roman" panose="02020603050405020304" pitchFamily="18" charset="0"/>
                <a:cs typeface="Times New Roman" panose="02020603050405020304" pitchFamily="18" charset="0"/>
              </a:rPr>
              <a:t>stablisheth</a:t>
            </a:r>
            <a:r>
              <a:rPr lang="en-US" dirty="0">
                <a:solidFill>
                  <a:schemeClr val="bg1"/>
                </a:solidFill>
                <a:latin typeface="Times New Roman" panose="02020603050405020304" pitchFamily="18" charset="0"/>
                <a:cs typeface="Times New Roman" panose="02020603050405020304" pitchFamily="18" charset="0"/>
              </a:rPr>
              <a:t> us with you in Christ, and hath anointed us, is </a:t>
            </a:r>
            <a:r>
              <a:rPr lang="en-US" dirty="0">
                <a:solidFill>
                  <a:srgbClr val="FFFF00"/>
                </a:solidFill>
                <a:latin typeface="Times New Roman" panose="02020603050405020304" pitchFamily="18" charset="0"/>
                <a:cs typeface="Times New Roman" panose="02020603050405020304" pitchFamily="18" charset="0"/>
              </a:rPr>
              <a:t>God;  (22)  Who hath also sealed us</a:t>
            </a: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and given the earnest of the Spirit in our hearts.</a:t>
            </a:r>
          </a:p>
        </p:txBody>
      </p:sp>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Tree>
    <p:extLst>
      <p:ext uri="{BB962C8B-B14F-4D97-AF65-F5344CB8AC3E}">
        <p14:creationId xmlns:p14="http://schemas.microsoft.com/office/powerpoint/2010/main" val="17127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Sealed by The Holy Spirit</a:t>
            </a:r>
          </a:p>
          <a:p>
            <a:r>
              <a:rPr lang="en-US" dirty="0">
                <a:latin typeface="Times New Roman" panose="02020603050405020304" pitchFamily="18" charset="0"/>
                <a:cs typeface="Times New Roman" panose="02020603050405020304" pitchFamily="18" charset="0"/>
              </a:rPr>
              <a:t>Ephesians 1:13-14 KJV</a:t>
            </a:r>
          </a:p>
          <a:p>
            <a:r>
              <a:rPr lang="en-US" dirty="0">
                <a:latin typeface="Times New Roman" panose="02020603050405020304" pitchFamily="18" charset="0"/>
                <a:cs typeface="Times New Roman" panose="02020603050405020304" pitchFamily="18" charset="0"/>
              </a:rPr>
              <a:t>(13)  In whom ye also trusted, after that ye heard the word of truth, the gospel of your </a:t>
            </a:r>
            <a:r>
              <a:rPr lang="en-US" dirty="0">
                <a:solidFill>
                  <a:srgbClr val="FFFF00"/>
                </a:solidFill>
                <a:latin typeface="Times New Roman" panose="02020603050405020304" pitchFamily="18" charset="0"/>
                <a:cs typeface="Times New Roman" panose="02020603050405020304" pitchFamily="18" charset="0"/>
              </a:rPr>
              <a:t>salvation</a:t>
            </a:r>
            <a:r>
              <a:rPr lang="en-US" dirty="0">
                <a:latin typeface="Times New Roman" panose="02020603050405020304" pitchFamily="18" charset="0"/>
                <a:cs typeface="Times New Roman" panose="02020603050405020304" pitchFamily="18" charset="0"/>
              </a:rPr>
              <a:t>: in whom also after that ye believed, </a:t>
            </a:r>
            <a:r>
              <a:rPr lang="en-US" dirty="0">
                <a:solidFill>
                  <a:srgbClr val="FFFF00"/>
                </a:solidFill>
                <a:latin typeface="Times New Roman" panose="02020603050405020304" pitchFamily="18" charset="0"/>
                <a:cs typeface="Times New Roman" panose="02020603050405020304" pitchFamily="18" charset="0"/>
              </a:rPr>
              <a:t>ye were sealed with that holy Spirit of promise,</a:t>
            </a:r>
          </a:p>
          <a:p>
            <a:r>
              <a:rPr lang="en-US" dirty="0">
                <a:latin typeface="Times New Roman" panose="02020603050405020304" pitchFamily="18" charset="0"/>
                <a:cs typeface="Times New Roman" panose="02020603050405020304" pitchFamily="18" charset="0"/>
              </a:rPr>
              <a:t>(14)  Which is the earnest of our inheritance until the redemption of the purchased possession, unto the praise of his glory.</a:t>
            </a:r>
          </a:p>
          <a:p>
            <a:r>
              <a:rPr lang="en-US" dirty="0">
                <a:latin typeface="Times New Roman" panose="02020603050405020304" pitchFamily="18" charset="0"/>
                <a:ea typeface="Verdana" panose="020B0604030504040204" pitchFamily="34" charset="0"/>
                <a:cs typeface="Times New Roman" panose="02020603050405020304" pitchFamily="18" charset="0"/>
              </a:rPr>
              <a:t>2 Corinthians 5:5-7 KJV</a:t>
            </a:r>
          </a:p>
          <a:p>
            <a:r>
              <a:rPr lang="en-US" dirty="0">
                <a:latin typeface="Times New Roman" panose="02020603050405020304" pitchFamily="18" charset="0"/>
                <a:ea typeface="Verdana" panose="020B0604030504040204" pitchFamily="34" charset="0"/>
                <a:cs typeface="Times New Roman" panose="02020603050405020304" pitchFamily="18" charset="0"/>
              </a:rPr>
              <a:t>(5)  Now he that hath wrought us for the selfsame thing is God, who also hath given unto us the earnest of the Spirit.</a:t>
            </a:r>
          </a:p>
          <a:p>
            <a:r>
              <a:rPr lang="en-US" dirty="0">
                <a:latin typeface="Times New Roman" panose="02020603050405020304" pitchFamily="18" charset="0"/>
                <a:ea typeface="Verdana" panose="020B0604030504040204" pitchFamily="34" charset="0"/>
                <a:cs typeface="Times New Roman" panose="02020603050405020304" pitchFamily="18" charset="0"/>
              </a:rPr>
              <a:t>(6)  Therefore we are always confident, knowing that, whilst we are at home in the body, we are absent from the Lord:</a:t>
            </a:r>
          </a:p>
          <a:p>
            <a:r>
              <a:rPr lang="en-US" dirty="0">
                <a:latin typeface="Times New Roman" panose="02020603050405020304" pitchFamily="18" charset="0"/>
                <a:ea typeface="Verdana" panose="020B0604030504040204" pitchFamily="34" charset="0"/>
                <a:cs typeface="Times New Roman" panose="02020603050405020304" pitchFamily="18" charset="0"/>
              </a:rPr>
              <a:t>(7)  (For we walk by faith, not by sight:)</a:t>
            </a:r>
          </a:p>
        </p:txBody>
      </p:sp>
    </p:spTree>
    <p:extLst>
      <p:ext uri="{BB962C8B-B14F-4D97-AF65-F5344CB8AC3E}">
        <p14:creationId xmlns:p14="http://schemas.microsoft.com/office/powerpoint/2010/main" val="374562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Sealed by The Holy Spirit</a:t>
            </a:r>
          </a:p>
          <a:p>
            <a:pPr lvl="1"/>
            <a:r>
              <a:rPr lang="en-US" dirty="0">
                <a:latin typeface="Times New Roman" panose="02020603050405020304" pitchFamily="18" charset="0"/>
                <a:cs typeface="Times New Roman" panose="02020603050405020304" pitchFamily="18" charset="0"/>
              </a:rPr>
              <a:t>Ephesians 4:30 KJV(30)  And grieve not the holy Spirit of God, whereby ye are sealed unto the day of redemption.</a:t>
            </a:r>
          </a:p>
          <a:p>
            <a:r>
              <a:rPr lang="en-US" dirty="0">
                <a:latin typeface="Times New Roman" panose="02020603050405020304" pitchFamily="18" charset="0"/>
                <a:ea typeface="Verdana" panose="020B0604030504040204" pitchFamily="34" charset="0"/>
                <a:cs typeface="Times New Roman" panose="02020603050405020304" pitchFamily="18" charset="0"/>
              </a:rPr>
              <a:t>Adopted by the Father</a:t>
            </a:r>
          </a:p>
          <a:p>
            <a:pPr lvl="1"/>
            <a:r>
              <a:rPr lang="en-US" dirty="0"/>
              <a:t>Romans 8:15 KJV</a:t>
            </a:r>
          </a:p>
          <a:p>
            <a:pPr lvl="1"/>
            <a:r>
              <a:rPr lang="en-US" dirty="0"/>
              <a:t>(15)  For ye have not received the spirit of bondage again to fear; but ye have received the Spirit of adoption, whereby we cry, Abba, Father.</a:t>
            </a:r>
          </a:p>
          <a:p>
            <a:pPr lvl="1"/>
            <a:r>
              <a:rPr lang="en-US" dirty="0"/>
              <a:t>Romans 8:23 KJV</a:t>
            </a:r>
          </a:p>
          <a:p>
            <a:pPr lvl="1"/>
            <a:r>
              <a:rPr lang="en-US" dirty="0"/>
              <a:t>(23)  And not only </a:t>
            </a:r>
            <a:r>
              <a:rPr lang="en-US" i="1" dirty="0"/>
              <a:t>they,</a:t>
            </a:r>
            <a:r>
              <a:rPr lang="en-US" dirty="0"/>
              <a:t> but ourselves also, which have the firstfruits of the Spirit, even we ourselves groan within ourselves, waiting for the adoption, </a:t>
            </a:r>
            <a:r>
              <a:rPr lang="en-US" i="1" dirty="0"/>
              <a:t>to wit,</a:t>
            </a:r>
            <a:r>
              <a:rPr lang="en-US" dirty="0"/>
              <a:t> the redemption of our body.</a:t>
            </a:r>
          </a:p>
          <a:p>
            <a:endParaRPr lang="en-US"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3977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916A-E648-4908-9BD6-AFAA4254F846}"/>
              </a:ext>
            </a:extLst>
          </p:cNvPr>
          <p:cNvSpPr>
            <a:spLocks noGrp="1"/>
          </p:cNvSpPr>
          <p:nvPr>
            <p:ph type="title"/>
          </p:nvPr>
        </p:nvSpPr>
        <p:spPr/>
        <p:txBody>
          <a:bodyPr/>
          <a:lstStyle/>
          <a:p>
            <a:r>
              <a:rPr lang="en-US" dirty="0"/>
              <a:t>The Kindness</a:t>
            </a:r>
          </a:p>
        </p:txBody>
      </p:sp>
      <p:sp>
        <p:nvSpPr>
          <p:cNvPr id="3" name="Content Placeholder 2">
            <a:extLst>
              <a:ext uri="{FF2B5EF4-FFF2-40B4-BE49-F238E27FC236}">
                <a16:creationId xmlns:a16="http://schemas.microsoft.com/office/drawing/2014/main" id="{D5BD7FA9-7764-4C3D-809D-A52CA391B845}"/>
              </a:ext>
            </a:extLst>
          </p:cNvPr>
          <p:cNvSpPr>
            <a:spLocks noGrp="1"/>
          </p:cNvSpPr>
          <p:nvPr>
            <p:ph idx="1"/>
          </p:nvPr>
        </p:nvSpPr>
        <p:spPr/>
        <p:txBody>
          <a:bodyPr>
            <a:normAutofit fontScale="92500" lnSpcReduction="20000"/>
          </a:bodyPr>
          <a:lstStyle/>
          <a:p>
            <a:pPr marL="0" indent="0">
              <a:buNone/>
            </a:pPr>
            <a:r>
              <a:rPr lang="en-US" dirty="0"/>
              <a:t>Please do not think it is divisive or unkind to bring up such a controversial topic and publish it. Some hard questions present themselves in this study. Please use them to allow Holy Spirit to spur you to think on the Word.</a:t>
            </a:r>
          </a:p>
          <a:p>
            <a:pPr marL="0" indent="0">
              <a:buNone/>
            </a:pPr>
            <a:r>
              <a:rPr lang="en-US" dirty="0"/>
              <a:t>This is a doctrine if we learn wrong, it will keep us unsettled all our lives. </a:t>
            </a:r>
          </a:p>
          <a:p>
            <a:pPr marL="0" indent="0">
              <a:buNone/>
            </a:pPr>
            <a:r>
              <a:rPr lang="en-US" dirty="0"/>
              <a:t>Most people will not feel they have lost their own salvation but will look at others and question the salvation of others. I personally have never met anyone who said they lost their salvation and told me so. I have met many people who are confused about their salvation, or, they don’t have salvation at all. We have to distinguish between the “root of salvation” and the “fruit of salvation.” With this in mind;</a:t>
            </a:r>
          </a:p>
          <a:p>
            <a:pPr marL="0" indent="0">
              <a:buNone/>
            </a:pPr>
            <a:r>
              <a:rPr lang="en-US" dirty="0"/>
              <a:t>Please ask The Holy Spirit to instruct you. Please look with me with a mind tuned to The God of Creation, The One who died on the cross to shed His blood that cleanses us from all unrighteousness. Let’s begin: </a:t>
            </a:r>
          </a:p>
        </p:txBody>
      </p:sp>
    </p:spTree>
    <p:extLst>
      <p:ext uri="{BB962C8B-B14F-4D97-AF65-F5344CB8AC3E}">
        <p14:creationId xmlns:p14="http://schemas.microsoft.com/office/powerpoint/2010/main" val="214296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pPr algn="ctr"/>
            <a:r>
              <a:rPr lang="en-US" sz="4800" b="1" dirty="0">
                <a:solidFill>
                  <a:srgbClr val="FFFF00"/>
                </a:solidFill>
              </a:rPr>
              <a:t>The Paradigm of “Salvation”</a:t>
            </a:r>
            <a:endParaRPr lang="en-US" dirty="0"/>
          </a:p>
        </p:txBody>
      </p:sp>
      <p:graphicFrame>
        <p:nvGraphicFramePr>
          <p:cNvPr id="4" name="Content Placeholder 3">
            <a:extLst>
              <a:ext uri="{FF2B5EF4-FFF2-40B4-BE49-F238E27FC236}">
                <a16:creationId xmlns:a16="http://schemas.microsoft.com/office/drawing/2014/main" id="{5FC8755C-679F-426E-85B7-C07B835529BE}"/>
              </a:ext>
            </a:extLst>
          </p:cNvPr>
          <p:cNvGraphicFramePr>
            <a:graphicFrameLocks noGrp="1"/>
          </p:cNvGraphicFramePr>
          <p:nvPr>
            <p:ph idx="1"/>
            <p:extLst>
              <p:ext uri="{D42A27DB-BD31-4B8C-83A1-F6EECF244321}">
                <p14:modId xmlns:p14="http://schemas.microsoft.com/office/powerpoint/2010/main" val="6843643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81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pPr algn="ctr"/>
            <a:r>
              <a:rPr lang="en-US" sz="4800" b="1" dirty="0">
                <a:solidFill>
                  <a:srgbClr val="FFFF00"/>
                </a:solidFill>
              </a:rPr>
              <a:t>The Paradigm of “Salvation”</a:t>
            </a:r>
            <a:endParaRPr lang="en-US" dirty="0"/>
          </a:p>
        </p:txBody>
      </p:sp>
      <p:graphicFrame>
        <p:nvGraphicFramePr>
          <p:cNvPr id="4" name="Content Placeholder 3">
            <a:extLst>
              <a:ext uri="{FF2B5EF4-FFF2-40B4-BE49-F238E27FC236}">
                <a16:creationId xmlns:a16="http://schemas.microsoft.com/office/drawing/2014/main" id="{C7C55F56-E626-4453-BD77-A75643DFFD8C}"/>
              </a:ext>
            </a:extLst>
          </p:cNvPr>
          <p:cNvGraphicFramePr>
            <a:graphicFrameLocks noGrp="1"/>
          </p:cNvGraphicFramePr>
          <p:nvPr>
            <p:ph idx="1"/>
            <p:extLst>
              <p:ext uri="{D42A27DB-BD31-4B8C-83A1-F6EECF244321}">
                <p14:modId xmlns:p14="http://schemas.microsoft.com/office/powerpoint/2010/main" val="965104231"/>
              </p:ext>
            </p:extLst>
          </p:nvPr>
        </p:nvGraphicFramePr>
        <p:xfrm>
          <a:off x="360727" y="830510"/>
          <a:ext cx="11459361" cy="577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518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pPr algn="ctr"/>
            <a:r>
              <a:rPr lang="en-US" sz="4800" b="1" dirty="0">
                <a:solidFill>
                  <a:srgbClr val="FFFF00"/>
                </a:solidFill>
              </a:rPr>
              <a:t>The Paradigm of “Salvation”</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a:bodyPr>
          <a:lstStyle/>
          <a:p>
            <a:endParaRPr lang="en-US" dirty="0"/>
          </a:p>
          <a:p>
            <a:r>
              <a:rPr lang="en-US" sz="2800" b="1" dirty="0">
                <a:solidFill>
                  <a:srgbClr val="FFC000"/>
                </a:solidFill>
              </a:rPr>
              <a:t>Past Tense</a:t>
            </a:r>
          </a:p>
          <a:p>
            <a:pPr lvl="1"/>
            <a:r>
              <a:rPr lang="en-US" sz="2800" dirty="0"/>
              <a:t>Separation from the </a:t>
            </a:r>
            <a:r>
              <a:rPr lang="en-US" sz="2800" b="1" dirty="0">
                <a:solidFill>
                  <a:srgbClr val="FFC000"/>
                </a:solidFill>
              </a:rPr>
              <a:t>Penalty</a:t>
            </a:r>
            <a:r>
              <a:rPr lang="en-US" sz="2800" dirty="0"/>
              <a:t> of Sin</a:t>
            </a:r>
          </a:p>
          <a:p>
            <a:r>
              <a:rPr lang="en-US" sz="2800" b="1" dirty="0">
                <a:solidFill>
                  <a:srgbClr val="FFC000"/>
                </a:solidFill>
              </a:rPr>
              <a:t>Present Tense</a:t>
            </a:r>
          </a:p>
          <a:p>
            <a:pPr lvl="1"/>
            <a:r>
              <a:rPr lang="en-US" sz="2800" dirty="0"/>
              <a:t>Separation from the </a:t>
            </a:r>
            <a:r>
              <a:rPr lang="en-US" sz="2800" b="1" dirty="0">
                <a:solidFill>
                  <a:srgbClr val="FFC000"/>
                </a:solidFill>
              </a:rPr>
              <a:t>Power</a:t>
            </a:r>
            <a:r>
              <a:rPr lang="en-US" sz="2800" dirty="0"/>
              <a:t> of Sin</a:t>
            </a:r>
          </a:p>
          <a:p>
            <a:r>
              <a:rPr lang="en-US" sz="2800" b="1" dirty="0">
                <a:solidFill>
                  <a:srgbClr val="FFC000"/>
                </a:solidFill>
              </a:rPr>
              <a:t>Future Tense</a:t>
            </a:r>
          </a:p>
          <a:p>
            <a:pPr lvl="1"/>
            <a:r>
              <a:rPr lang="en-US" sz="2800" dirty="0"/>
              <a:t>Separation from the </a:t>
            </a:r>
            <a:r>
              <a:rPr lang="en-US" sz="2800" b="1" dirty="0">
                <a:solidFill>
                  <a:srgbClr val="FFC000"/>
                </a:solidFill>
              </a:rPr>
              <a:t>Presence</a:t>
            </a:r>
            <a:r>
              <a:rPr lang="en-US" sz="2800" dirty="0"/>
              <a:t> of Sin</a:t>
            </a:r>
          </a:p>
        </p:txBody>
      </p:sp>
      <p:sp>
        <p:nvSpPr>
          <p:cNvPr id="4" name="Content Placeholder 2">
            <a:extLst>
              <a:ext uri="{FF2B5EF4-FFF2-40B4-BE49-F238E27FC236}">
                <a16:creationId xmlns:a16="http://schemas.microsoft.com/office/drawing/2014/main" id="{70BC93DB-C09E-49D0-9FB0-B82BD317E394}"/>
              </a:ext>
            </a:extLst>
          </p:cNvPr>
          <p:cNvSpPr txBox="1">
            <a:spLocks/>
          </p:cNvSpPr>
          <p:nvPr/>
        </p:nvSpPr>
        <p:spPr>
          <a:xfrm>
            <a:off x="1255712" y="22053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a:p>
            <a:endParaRPr lang="en-US" dirty="0"/>
          </a:p>
        </p:txBody>
      </p:sp>
    </p:spTree>
    <p:extLst>
      <p:ext uri="{BB962C8B-B14F-4D97-AF65-F5344CB8AC3E}">
        <p14:creationId xmlns:p14="http://schemas.microsoft.com/office/powerpoint/2010/main" val="2651460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pPr algn="ctr"/>
            <a:r>
              <a:rPr lang="en-US" sz="4800" b="1" dirty="0">
                <a:solidFill>
                  <a:srgbClr val="FFFF00"/>
                </a:solidFill>
              </a:rPr>
              <a:t>The Paradigm of “Salvation”</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a:bodyPr>
          <a:lstStyle/>
          <a:p>
            <a:endParaRPr lang="en-US" dirty="0"/>
          </a:p>
          <a:p>
            <a:r>
              <a:rPr lang="en-US" sz="2800" b="1" dirty="0">
                <a:solidFill>
                  <a:srgbClr val="FFC000"/>
                </a:solidFill>
              </a:rPr>
              <a:t>Past Tense</a:t>
            </a:r>
          </a:p>
          <a:p>
            <a:pPr lvl="1"/>
            <a:r>
              <a:rPr lang="en-US" sz="2800" dirty="0"/>
              <a:t>Separation from the </a:t>
            </a:r>
            <a:r>
              <a:rPr lang="en-US" sz="2800" b="1" dirty="0">
                <a:solidFill>
                  <a:srgbClr val="FFC000"/>
                </a:solidFill>
              </a:rPr>
              <a:t>Penalty</a:t>
            </a:r>
            <a:r>
              <a:rPr lang="en-US" sz="2800" dirty="0"/>
              <a:t> of Sin</a:t>
            </a:r>
          </a:p>
          <a:p>
            <a:r>
              <a:rPr lang="en-US" sz="2800" b="1" dirty="0">
                <a:solidFill>
                  <a:srgbClr val="FFC000"/>
                </a:solidFill>
              </a:rPr>
              <a:t>Present Tense</a:t>
            </a:r>
          </a:p>
          <a:p>
            <a:pPr lvl="1"/>
            <a:r>
              <a:rPr lang="en-US" sz="2800" dirty="0"/>
              <a:t>Separation from the </a:t>
            </a:r>
            <a:r>
              <a:rPr lang="en-US" sz="2800" b="1" dirty="0">
                <a:solidFill>
                  <a:srgbClr val="FFC000"/>
                </a:solidFill>
              </a:rPr>
              <a:t>Power</a:t>
            </a:r>
            <a:r>
              <a:rPr lang="en-US" sz="2800" dirty="0"/>
              <a:t> of Sin</a:t>
            </a:r>
          </a:p>
          <a:p>
            <a:r>
              <a:rPr lang="en-US" sz="2800" b="1" dirty="0">
                <a:solidFill>
                  <a:srgbClr val="FFC000"/>
                </a:solidFill>
              </a:rPr>
              <a:t>Future Tense</a:t>
            </a:r>
          </a:p>
          <a:p>
            <a:pPr lvl="1"/>
            <a:r>
              <a:rPr lang="en-US" sz="2800" dirty="0"/>
              <a:t>Separation from the </a:t>
            </a:r>
            <a:r>
              <a:rPr lang="en-US" sz="2800" b="1" dirty="0">
                <a:solidFill>
                  <a:srgbClr val="FFC000"/>
                </a:solidFill>
              </a:rPr>
              <a:t>Presence</a:t>
            </a:r>
            <a:r>
              <a:rPr lang="en-US" sz="2800" dirty="0"/>
              <a:t> of Sin</a:t>
            </a:r>
          </a:p>
        </p:txBody>
      </p:sp>
      <p:sp>
        <p:nvSpPr>
          <p:cNvPr id="4" name="Content Placeholder 2">
            <a:extLst>
              <a:ext uri="{FF2B5EF4-FFF2-40B4-BE49-F238E27FC236}">
                <a16:creationId xmlns:a16="http://schemas.microsoft.com/office/drawing/2014/main" id="{70BC93DB-C09E-49D0-9FB0-B82BD317E394}"/>
              </a:ext>
            </a:extLst>
          </p:cNvPr>
          <p:cNvSpPr txBox="1">
            <a:spLocks/>
          </p:cNvSpPr>
          <p:nvPr/>
        </p:nvSpPr>
        <p:spPr>
          <a:xfrm>
            <a:off x="1255712" y="220531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a:p>
            <a:endParaRPr lang="en-US" dirty="0"/>
          </a:p>
        </p:txBody>
      </p:sp>
      <p:sp>
        <p:nvSpPr>
          <p:cNvPr id="7" name="TextBox 6">
            <a:extLst>
              <a:ext uri="{FF2B5EF4-FFF2-40B4-BE49-F238E27FC236}">
                <a16:creationId xmlns:a16="http://schemas.microsoft.com/office/drawing/2014/main" id="{1B0D5BC0-6298-47A0-AA99-A52C607B1FB6}"/>
              </a:ext>
            </a:extLst>
          </p:cNvPr>
          <p:cNvSpPr txBox="1"/>
          <p:nvPr/>
        </p:nvSpPr>
        <p:spPr>
          <a:xfrm>
            <a:off x="5282119" y="2103596"/>
            <a:ext cx="2926508" cy="584775"/>
          </a:xfrm>
          <a:prstGeom prst="rect">
            <a:avLst/>
          </a:prstGeom>
          <a:noFill/>
          <a:ln w="38100">
            <a:solidFill>
              <a:srgbClr val="FFFF00"/>
            </a:solidFill>
          </a:ln>
        </p:spPr>
        <p:txBody>
          <a:bodyPr wrap="square" rtlCol="0">
            <a:spAutoFit/>
          </a:bodyPr>
          <a:lstStyle/>
          <a:p>
            <a:r>
              <a:rPr lang="en-US" sz="3200" b="1" dirty="0">
                <a:solidFill>
                  <a:srgbClr val="FFFF00"/>
                </a:solidFill>
              </a:rPr>
              <a:t>Justification</a:t>
            </a:r>
          </a:p>
        </p:txBody>
      </p:sp>
      <p:sp>
        <p:nvSpPr>
          <p:cNvPr id="11" name="TextBox 10">
            <a:extLst>
              <a:ext uri="{FF2B5EF4-FFF2-40B4-BE49-F238E27FC236}">
                <a16:creationId xmlns:a16="http://schemas.microsoft.com/office/drawing/2014/main" id="{A0CB468F-524A-4080-8D3A-62C6860738C7}"/>
              </a:ext>
            </a:extLst>
          </p:cNvPr>
          <p:cNvSpPr txBox="1"/>
          <p:nvPr/>
        </p:nvSpPr>
        <p:spPr>
          <a:xfrm>
            <a:off x="5282119" y="3193479"/>
            <a:ext cx="2926508" cy="584775"/>
          </a:xfrm>
          <a:prstGeom prst="rect">
            <a:avLst/>
          </a:prstGeom>
          <a:noFill/>
          <a:ln w="38100">
            <a:solidFill>
              <a:srgbClr val="FFFF00"/>
            </a:solidFill>
          </a:ln>
        </p:spPr>
        <p:txBody>
          <a:bodyPr wrap="square" rtlCol="0">
            <a:spAutoFit/>
          </a:bodyPr>
          <a:lstStyle/>
          <a:p>
            <a:r>
              <a:rPr lang="en-US" sz="3200" b="1" dirty="0">
                <a:solidFill>
                  <a:srgbClr val="FFFF00"/>
                </a:solidFill>
              </a:rPr>
              <a:t>Sanctification</a:t>
            </a:r>
          </a:p>
        </p:txBody>
      </p:sp>
      <p:sp>
        <p:nvSpPr>
          <p:cNvPr id="13" name="TextBox 12">
            <a:extLst>
              <a:ext uri="{FF2B5EF4-FFF2-40B4-BE49-F238E27FC236}">
                <a16:creationId xmlns:a16="http://schemas.microsoft.com/office/drawing/2014/main" id="{328FB4FF-4158-4EE9-81CA-47F9CA4B647C}"/>
              </a:ext>
            </a:extLst>
          </p:cNvPr>
          <p:cNvSpPr txBox="1"/>
          <p:nvPr/>
        </p:nvSpPr>
        <p:spPr>
          <a:xfrm>
            <a:off x="5282119" y="4157947"/>
            <a:ext cx="2926508" cy="584775"/>
          </a:xfrm>
          <a:prstGeom prst="rect">
            <a:avLst/>
          </a:prstGeom>
          <a:noFill/>
          <a:ln w="38100">
            <a:solidFill>
              <a:srgbClr val="FFFF00"/>
            </a:solidFill>
          </a:ln>
        </p:spPr>
        <p:txBody>
          <a:bodyPr wrap="square" rtlCol="0">
            <a:spAutoFit/>
          </a:bodyPr>
          <a:lstStyle/>
          <a:p>
            <a:r>
              <a:rPr lang="en-US" sz="3200" b="1" dirty="0">
                <a:solidFill>
                  <a:srgbClr val="FFFF00"/>
                </a:solidFill>
              </a:rPr>
              <a:t>Glorification</a:t>
            </a:r>
          </a:p>
        </p:txBody>
      </p:sp>
      <p:sp>
        <p:nvSpPr>
          <p:cNvPr id="14" name="Arrow: Up 13">
            <a:extLst>
              <a:ext uri="{FF2B5EF4-FFF2-40B4-BE49-F238E27FC236}">
                <a16:creationId xmlns:a16="http://schemas.microsoft.com/office/drawing/2014/main" id="{36E0D3EA-2C0E-4240-AE18-D08223E395F8}"/>
              </a:ext>
            </a:extLst>
          </p:cNvPr>
          <p:cNvSpPr/>
          <p:nvPr/>
        </p:nvSpPr>
        <p:spPr>
          <a:xfrm>
            <a:off x="8019875" y="1208015"/>
            <a:ext cx="377505" cy="5132444"/>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32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pPr algn="ctr"/>
            <a:r>
              <a:rPr lang="en-US" sz="4800" b="1" dirty="0">
                <a:solidFill>
                  <a:srgbClr val="FFFF00"/>
                </a:solidFill>
              </a:rPr>
              <a:t>The Paradigm of “Salvation”</a:t>
            </a:r>
            <a:endParaRPr lang="en-US" dirty="0"/>
          </a:p>
        </p:txBody>
      </p:sp>
      <p:sp>
        <p:nvSpPr>
          <p:cNvPr id="3" name="Content Placeholder 2">
            <a:extLst>
              <a:ext uri="{FF2B5EF4-FFF2-40B4-BE49-F238E27FC236}">
                <a16:creationId xmlns:a16="http://schemas.microsoft.com/office/drawing/2014/main" id="{5E1D542E-8F34-4999-8C47-BC5FE9B3C177}"/>
              </a:ext>
            </a:extLst>
          </p:cNvPr>
          <p:cNvSpPr>
            <a:spLocks noGrp="1"/>
          </p:cNvSpPr>
          <p:nvPr>
            <p:ph idx="1"/>
          </p:nvPr>
        </p:nvSpPr>
        <p:spPr>
          <a:xfrm>
            <a:off x="696685" y="1825625"/>
            <a:ext cx="10746377" cy="4351338"/>
          </a:xfrm>
        </p:spPr>
        <p:txBody>
          <a:bodyPr/>
          <a:lstStyle/>
          <a:p>
            <a:pPr lvl="0"/>
            <a:r>
              <a:rPr lang="en-US" b="1" i="0" dirty="0"/>
              <a:t>Justification is for us</a:t>
            </a:r>
            <a:endParaRPr lang="en-US" dirty="0"/>
          </a:p>
          <a:p>
            <a:pPr lvl="1"/>
            <a:r>
              <a:rPr lang="en-US" b="0" i="0" dirty="0">
                <a:solidFill>
                  <a:schemeClr val="bg1"/>
                </a:solidFill>
              </a:rPr>
              <a:t>Sanctification is in us</a:t>
            </a:r>
            <a:endParaRPr lang="en-US" dirty="0">
              <a:solidFill>
                <a:schemeClr val="bg1"/>
              </a:solidFill>
            </a:endParaRPr>
          </a:p>
          <a:p>
            <a:pPr lvl="0"/>
            <a:r>
              <a:rPr lang="en-US" b="1" i="0" dirty="0"/>
              <a:t>Justification declares the sinner righteous</a:t>
            </a:r>
            <a:endParaRPr lang="en-US" dirty="0"/>
          </a:p>
          <a:p>
            <a:pPr lvl="1"/>
            <a:r>
              <a:rPr lang="en-US" b="0" i="0" dirty="0">
                <a:solidFill>
                  <a:schemeClr val="bg1"/>
                </a:solidFill>
              </a:rPr>
              <a:t>Sanctification makes the sinner righteous</a:t>
            </a:r>
            <a:endParaRPr lang="en-US" dirty="0">
              <a:solidFill>
                <a:schemeClr val="bg1"/>
              </a:solidFill>
            </a:endParaRPr>
          </a:p>
          <a:p>
            <a:pPr lvl="0"/>
            <a:r>
              <a:rPr lang="en-US" b="1" i="0" dirty="0"/>
              <a:t>Justification removes the guilt and penalty of sin</a:t>
            </a:r>
            <a:endParaRPr lang="en-US" dirty="0"/>
          </a:p>
          <a:p>
            <a:pPr lvl="1"/>
            <a:r>
              <a:rPr lang="en-US" b="0" i="0" dirty="0">
                <a:solidFill>
                  <a:schemeClr val="bg1"/>
                </a:solidFill>
              </a:rPr>
              <a:t>Sanctification removes the growth and the power of sin</a:t>
            </a:r>
          </a:p>
          <a:p>
            <a:r>
              <a:rPr lang="en-US" b="1" dirty="0"/>
              <a:t>Justification declares the believer a  “son or daughter” by adoption</a:t>
            </a:r>
          </a:p>
          <a:p>
            <a:pPr lvl="1"/>
            <a:r>
              <a:rPr lang="en-US" dirty="0"/>
              <a:t>Sanctification gives “sons and daughters” peace walk with the Father</a:t>
            </a:r>
          </a:p>
          <a:p>
            <a:pPr lvl="1"/>
            <a:endParaRPr lang="en-US" b="0" i="0" dirty="0">
              <a:solidFill>
                <a:schemeClr val="bg1"/>
              </a:solidFill>
            </a:endParaRPr>
          </a:p>
        </p:txBody>
      </p:sp>
    </p:spTree>
    <p:extLst>
      <p:ext uri="{BB962C8B-B14F-4D97-AF65-F5344CB8AC3E}">
        <p14:creationId xmlns:p14="http://schemas.microsoft.com/office/powerpoint/2010/main" val="333092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a:bodyPr>
          <a:lstStyle/>
          <a:p>
            <a:r>
              <a:rPr lang="en-US" sz="2400" dirty="0">
                <a:solidFill>
                  <a:schemeClr val="bg1"/>
                </a:solidFill>
              </a:rPr>
              <a:t>Romans 8:15-17 KJV</a:t>
            </a:r>
          </a:p>
          <a:p>
            <a:r>
              <a:rPr lang="en-US" sz="2400" dirty="0">
                <a:solidFill>
                  <a:schemeClr val="bg1"/>
                </a:solidFill>
              </a:rPr>
              <a:t>(15)  For ye have not received the spirit of bondage again to fear; but ye have received </a:t>
            </a:r>
            <a:r>
              <a:rPr lang="en-US" sz="2400" dirty="0">
                <a:solidFill>
                  <a:srgbClr val="FFFF00"/>
                </a:solidFill>
              </a:rPr>
              <a:t>the Spirit of adoption</a:t>
            </a:r>
            <a:r>
              <a:rPr lang="en-US" sz="2400" dirty="0"/>
              <a:t>, </a:t>
            </a:r>
            <a:r>
              <a:rPr lang="en-US" sz="2400" dirty="0">
                <a:solidFill>
                  <a:schemeClr val="bg1"/>
                </a:solidFill>
              </a:rPr>
              <a:t>whereby we cry, Abba, Father.</a:t>
            </a:r>
          </a:p>
          <a:p>
            <a:r>
              <a:rPr lang="en-US" sz="2400" dirty="0">
                <a:solidFill>
                  <a:schemeClr val="bg1"/>
                </a:solidFill>
              </a:rPr>
              <a:t>(16)  The Spirit itself beareth witness with our spirit, that we are the children of God:</a:t>
            </a:r>
          </a:p>
          <a:p>
            <a:r>
              <a:rPr lang="en-US" sz="2400" dirty="0">
                <a:solidFill>
                  <a:schemeClr val="bg1"/>
                </a:solidFill>
              </a:rPr>
              <a:t>(17)  And if children, then heirs; heirs of God, and joint-heirs with Christ; </a:t>
            </a:r>
            <a:r>
              <a:rPr lang="en-US" sz="2400" b="1" dirty="0">
                <a:solidFill>
                  <a:srgbClr val="FFFF00"/>
                </a:solidFill>
              </a:rPr>
              <a:t>if so be that we suffer with </a:t>
            </a:r>
            <a:r>
              <a:rPr lang="en-US" sz="2400" b="1" i="1" dirty="0">
                <a:solidFill>
                  <a:srgbClr val="FFFF00"/>
                </a:solidFill>
              </a:rPr>
              <a:t>him,</a:t>
            </a:r>
            <a:r>
              <a:rPr lang="en-US" sz="2400" b="1" dirty="0">
                <a:solidFill>
                  <a:srgbClr val="FFFF00"/>
                </a:solidFill>
              </a:rPr>
              <a:t> that we may be also </a:t>
            </a:r>
            <a:r>
              <a:rPr lang="en-US" sz="2400" b="1" dirty="0">
                <a:solidFill>
                  <a:srgbClr val="FFC000"/>
                </a:solidFill>
                <a:effectLst>
                  <a:glow rad="127000">
                    <a:schemeClr val="accent3">
                      <a:lumMod val="75000"/>
                    </a:schemeClr>
                  </a:glow>
                </a:effectLst>
              </a:rPr>
              <a:t>glorified</a:t>
            </a:r>
            <a:r>
              <a:rPr lang="en-US" sz="2400" b="1" dirty="0">
                <a:solidFill>
                  <a:srgbClr val="FFFF00"/>
                </a:solidFill>
              </a:rPr>
              <a:t> together</a:t>
            </a:r>
            <a:r>
              <a:rPr lang="en-US" sz="2400" dirty="0"/>
              <a:t>.</a:t>
            </a:r>
          </a:p>
          <a:p>
            <a:endParaRPr lang="en-US" dirty="0"/>
          </a:p>
          <a:p>
            <a:endParaRPr lang="en-US" dirty="0"/>
          </a:p>
        </p:txBody>
      </p:sp>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Tree>
    <p:extLst>
      <p:ext uri="{BB962C8B-B14F-4D97-AF65-F5344CB8AC3E}">
        <p14:creationId xmlns:p14="http://schemas.microsoft.com/office/powerpoint/2010/main" val="945153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35CB-95E7-4C82-91D9-7960C450B621}"/>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64007AC2-77ED-4ECC-86DC-24E3A340EE2E}"/>
              </a:ext>
            </a:extLst>
          </p:cNvPr>
          <p:cNvSpPr>
            <a:spLocks noGrp="1"/>
          </p:cNvSpPr>
          <p:nvPr>
            <p:ph idx="1"/>
          </p:nvPr>
        </p:nvSpPr>
        <p:spPr>
          <a:xfrm>
            <a:off x="282102" y="1731523"/>
            <a:ext cx="11488366" cy="4961107"/>
          </a:xfrm>
        </p:spPr>
        <p:txBody>
          <a:bodyPr>
            <a:normAutofit fontScale="77500" lnSpcReduction="20000"/>
          </a:bodyPr>
          <a:lstStyle/>
          <a:p>
            <a:r>
              <a:rPr lang="en-US" dirty="0"/>
              <a:t>1 John 5:18 AMP</a:t>
            </a:r>
          </a:p>
          <a:p>
            <a:r>
              <a:rPr lang="en-US" dirty="0"/>
              <a:t>(18)  We know [with confidence] that anyone born of God does not habitually sin; </a:t>
            </a:r>
            <a:r>
              <a:rPr lang="en-US" u="sng" dirty="0">
                <a:solidFill>
                  <a:srgbClr val="FFFF00"/>
                </a:solidFill>
              </a:rPr>
              <a:t>but He (Jesus) who was born of God [carefully] keeps and protects him</a:t>
            </a:r>
            <a:r>
              <a:rPr lang="en-US" dirty="0"/>
              <a:t>, and </a:t>
            </a:r>
            <a:r>
              <a:rPr lang="en-US" dirty="0">
                <a:solidFill>
                  <a:srgbClr val="FFC000"/>
                </a:solidFill>
              </a:rPr>
              <a:t>the evil one does not touch him.</a:t>
            </a:r>
          </a:p>
          <a:p>
            <a:r>
              <a:rPr lang="en-US" dirty="0"/>
              <a:t>1 John 5:18 ESV</a:t>
            </a:r>
          </a:p>
          <a:p>
            <a:r>
              <a:rPr lang="en-US" dirty="0"/>
              <a:t>(18)  We know that everyone who has been born of God does not keep on sinning, </a:t>
            </a:r>
            <a:r>
              <a:rPr lang="en-US" u="sng" dirty="0">
                <a:solidFill>
                  <a:srgbClr val="FFFF00"/>
                </a:solidFill>
              </a:rPr>
              <a:t>but he who was born of God protects him</a:t>
            </a:r>
            <a:r>
              <a:rPr lang="en-US" dirty="0"/>
              <a:t>, and </a:t>
            </a:r>
            <a:r>
              <a:rPr lang="en-US" dirty="0">
                <a:solidFill>
                  <a:srgbClr val="FFC000"/>
                </a:solidFill>
              </a:rPr>
              <a:t>the evil one does not touch him.</a:t>
            </a:r>
          </a:p>
          <a:p>
            <a:r>
              <a:rPr lang="en-US" dirty="0">
                <a:solidFill>
                  <a:srgbClr val="FFC000"/>
                </a:solidFill>
              </a:rPr>
              <a:t>1 John 5:18 KJV</a:t>
            </a:r>
          </a:p>
          <a:p>
            <a:r>
              <a:rPr lang="en-US" dirty="0"/>
              <a:t>(18)  We know that whosoever is born of God </a:t>
            </a:r>
            <a:r>
              <a:rPr lang="en-US" dirty="0" err="1"/>
              <a:t>sinneth</a:t>
            </a:r>
            <a:r>
              <a:rPr lang="en-US" dirty="0"/>
              <a:t> not; </a:t>
            </a:r>
            <a:r>
              <a:rPr lang="en-US" u="sng" dirty="0">
                <a:solidFill>
                  <a:srgbClr val="FFFF00"/>
                </a:solidFill>
              </a:rPr>
              <a:t>but he that is begotten of God keepeth himself</a:t>
            </a:r>
            <a:r>
              <a:rPr lang="en-US" dirty="0"/>
              <a:t>, and </a:t>
            </a:r>
            <a:r>
              <a:rPr lang="en-US" dirty="0">
                <a:solidFill>
                  <a:srgbClr val="FFC000"/>
                </a:solidFill>
              </a:rPr>
              <a:t>that wicked one </a:t>
            </a:r>
            <a:r>
              <a:rPr lang="en-US" dirty="0" err="1">
                <a:solidFill>
                  <a:srgbClr val="FFC000"/>
                </a:solidFill>
              </a:rPr>
              <a:t>toucheth</a:t>
            </a:r>
            <a:r>
              <a:rPr lang="en-US" dirty="0">
                <a:solidFill>
                  <a:srgbClr val="FFC000"/>
                </a:solidFill>
              </a:rPr>
              <a:t> him not</a:t>
            </a:r>
            <a:r>
              <a:rPr lang="en-US" dirty="0"/>
              <a:t>.</a:t>
            </a:r>
          </a:p>
          <a:p>
            <a:r>
              <a:rPr lang="en-US" dirty="0"/>
              <a:t>1 John 5:18 NASB</a:t>
            </a:r>
          </a:p>
          <a:p>
            <a:r>
              <a:rPr lang="en-US" dirty="0"/>
              <a:t>(18)  We know that no one who is born of God sins; </a:t>
            </a:r>
            <a:r>
              <a:rPr lang="en-US" u="sng" dirty="0">
                <a:solidFill>
                  <a:srgbClr val="FFFF00"/>
                </a:solidFill>
              </a:rPr>
              <a:t>but He who was born of God keeps him,</a:t>
            </a:r>
            <a:r>
              <a:rPr lang="en-US" dirty="0"/>
              <a:t> and </a:t>
            </a:r>
            <a:r>
              <a:rPr lang="en-US" dirty="0">
                <a:solidFill>
                  <a:srgbClr val="FFC000"/>
                </a:solidFill>
              </a:rPr>
              <a:t>the evil one does not touch him.</a:t>
            </a:r>
          </a:p>
          <a:p>
            <a:r>
              <a:rPr lang="en-US" dirty="0"/>
              <a:t>1 John 5:18 NLT</a:t>
            </a:r>
          </a:p>
          <a:p>
            <a:r>
              <a:rPr lang="en-US" dirty="0"/>
              <a:t>(18)  We know that God's children do not make a practice of sinning, </a:t>
            </a:r>
            <a:r>
              <a:rPr lang="en-US" u="sng" dirty="0">
                <a:solidFill>
                  <a:srgbClr val="FFFF00"/>
                </a:solidFill>
              </a:rPr>
              <a:t>for God's Son holds them securely</a:t>
            </a:r>
            <a:r>
              <a:rPr lang="en-US" dirty="0"/>
              <a:t>, and </a:t>
            </a:r>
            <a:r>
              <a:rPr lang="en-US" dirty="0">
                <a:solidFill>
                  <a:srgbClr val="FFC000"/>
                </a:solidFill>
              </a:rPr>
              <a:t>the evil one cannot touch them.</a:t>
            </a:r>
          </a:p>
          <a:p>
            <a:endParaRPr lang="en-US" dirty="0"/>
          </a:p>
        </p:txBody>
      </p:sp>
    </p:spTree>
    <p:extLst>
      <p:ext uri="{BB962C8B-B14F-4D97-AF65-F5344CB8AC3E}">
        <p14:creationId xmlns:p14="http://schemas.microsoft.com/office/powerpoint/2010/main" val="359069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078E-FC39-412F-9511-9208E15DBDD3}"/>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4BBF20FB-B78A-4915-A560-86FC0FED3EA4}"/>
              </a:ext>
            </a:extLst>
          </p:cNvPr>
          <p:cNvSpPr>
            <a:spLocks noGrp="1"/>
          </p:cNvSpPr>
          <p:nvPr>
            <p:ph idx="1"/>
          </p:nvPr>
        </p:nvSpPr>
        <p:spPr>
          <a:xfrm>
            <a:off x="142614" y="1853248"/>
            <a:ext cx="11744586" cy="4841167"/>
          </a:xfrm>
        </p:spPr>
        <p:txBody>
          <a:bodyPr>
            <a:normAutofit fontScale="70000" lnSpcReduction="20000"/>
          </a:bodyPr>
          <a:lstStyle/>
          <a:p>
            <a:r>
              <a:rPr lang="en-US" dirty="0"/>
              <a:t>Jude 1:24 AMP</a:t>
            </a:r>
          </a:p>
          <a:p>
            <a:r>
              <a:rPr lang="en-US" dirty="0"/>
              <a:t>(24)  </a:t>
            </a:r>
            <a:r>
              <a:rPr lang="en-US" u="sng" dirty="0">
                <a:solidFill>
                  <a:srgbClr val="FFFF00"/>
                </a:solidFill>
              </a:rPr>
              <a:t>Now to Him who is able to keep you from stumbling or falling into sin, and to present you unblemished [blameless and faultless]</a:t>
            </a:r>
            <a:r>
              <a:rPr lang="en-US" dirty="0"/>
              <a:t> in the presence of His glory with triumphant joy and unspeakable delight,</a:t>
            </a:r>
          </a:p>
          <a:p>
            <a:r>
              <a:rPr lang="en-US" dirty="0"/>
              <a:t>Jude 1:24 ESV</a:t>
            </a:r>
          </a:p>
          <a:p>
            <a:r>
              <a:rPr lang="en-US" dirty="0"/>
              <a:t>(24)  </a:t>
            </a:r>
            <a:r>
              <a:rPr lang="en-US" u="sng" dirty="0">
                <a:solidFill>
                  <a:srgbClr val="FFFF00"/>
                </a:solidFill>
              </a:rPr>
              <a:t>Now to him who is able to keep you from stumbling and to present you blameless </a:t>
            </a:r>
            <a:r>
              <a:rPr lang="en-US" dirty="0"/>
              <a:t>before the presence of his glory with great joy,</a:t>
            </a:r>
          </a:p>
          <a:p>
            <a:r>
              <a:rPr lang="en-US" dirty="0"/>
              <a:t>Jude 1:24 KJV</a:t>
            </a:r>
          </a:p>
          <a:p>
            <a:r>
              <a:rPr lang="en-US" dirty="0"/>
              <a:t>(24)  </a:t>
            </a:r>
            <a:r>
              <a:rPr lang="en-US" u="sng" dirty="0">
                <a:solidFill>
                  <a:srgbClr val="FFFF00"/>
                </a:solidFill>
              </a:rPr>
              <a:t>Now unto him that is able to keep you from falling, and to present you faultless </a:t>
            </a:r>
            <a:r>
              <a:rPr lang="en-US" dirty="0"/>
              <a:t>before the presence of his glory with exceeding joy,</a:t>
            </a:r>
          </a:p>
          <a:p>
            <a:r>
              <a:rPr lang="en-US" dirty="0"/>
              <a:t>Jude 1:24 NASB</a:t>
            </a:r>
          </a:p>
          <a:p>
            <a:r>
              <a:rPr lang="en-US" dirty="0"/>
              <a:t>(24)  </a:t>
            </a:r>
            <a:r>
              <a:rPr lang="en-US" u="sng" dirty="0">
                <a:solidFill>
                  <a:srgbClr val="FFFF00"/>
                </a:solidFill>
              </a:rPr>
              <a:t>Now to Him who is able to keep you from stumbling, and to make you stand </a:t>
            </a:r>
            <a:r>
              <a:rPr lang="en-US" dirty="0"/>
              <a:t>in the presence of His glory </a:t>
            </a:r>
            <a:r>
              <a:rPr lang="en-US" u="sng" dirty="0">
                <a:solidFill>
                  <a:srgbClr val="FFFF00"/>
                </a:solidFill>
              </a:rPr>
              <a:t>blameless</a:t>
            </a:r>
            <a:r>
              <a:rPr lang="en-US" dirty="0"/>
              <a:t> with great joy,</a:t>
            </a:r>
          </a:p>
          <a:p>
            <a:r>
              <a:rPr lang="en-US" dirty="0"/>
              <a:t>Jude 1:24 NLT</a:t>
            </a:r>
          </a:p>
          <a:p>
            <a:r>
              <a:rPr lang="en-US" dirty="0"/>
              <a:t>(24)  Now all glory to God, </a:t>
            </a:r>
            <a:r>
              <a:rPr lang="en-US" u="sng" dirty="0">
                <a:solidFill>
                  <a:srgbClr val="FFFF00"/>
                </a:solidFill>
              </a:rPr>
              <a:t>who is able to keep you from falling away and will bring you </a:t>
            </a:r>
            <a:r>
              <a:rPr lang="en-US" dirty="0"/>
              <a:t>with great joy into His glorious presence </a:t>
            </a:r>
            <a:r>
              <a:rPr lang="en-US" u="sng" dirty="0">
                <a:solidFill>
                  <a:srgbClr val="FFFF00"/>
                </a:solidFill>
              </a:rPr>
              <a:t>without a single fault</a:t>
            </a:r>
            <a:r>
              <a:rPr lang="en-US" dirty="0"/>
              <a:t>.</a:t>
            </a:r>
          </a:p>
          <a:p>
            <a:endParaRPr lang="en-US" dirty="0"/>
          </a:p>
        </p:txBody>
      </p:sp>
    </p:spTree>
    <p:extLst>
      <p:ext uri="{BB962C8B-B14F-4D97-AF65-F5344CB8AC3E}">
        <p14:creationId xmlns:p14="http://schemas.microsoft.com/office/powerpoint/2010/main" val="3240927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5C35-E14B-4F91-872D-B31C3A145E94}"/>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B6201758-4BE6-44ED-8CF6-6AA37A89D354}"/>
              </a:ext>
            </a:extLst>
          </p:cNvPr>
          <p:cNvSpPr>
            <a:spLocks noGrp="1"/>
          </p:cNvSpPr>
          <p:nvPr>
            <p:ph idx="1"/>
          </p:nvPr>
        </p:nvSpPr>
        <p:spPr/>
        <p:txBody>
          <a:bodyPr>
            <a:normAutofit fontScale="92500" lnSpcReduction="10000"/>
          </a:bodyPr>
          <a:lstStyle/>
          <a:p>
            <a:r>
              <a:rPr lang="en-US" b="1" dirty="0"/>
              <a:t>2 Peter 2:20-22 (NKJV) </a:t>
            </a:r>
            <a:br>
              <a:rPr lang="en-US" dirty="0"/>
            </a:br>
            <a:r>
              <a:rPr lang="en-US" baseline="30000" dirty="0"/>
              <a:t>20 </a:t>
            </a:r>
            <a:r>
              <a:rPr lang="en-US" dirty="0"/>
              <a:t> For if, after they have escaped the pollutions of the world through the knowledge of the Lord and Savior Jesus Christ, they are again entangled in them and overcome, the latter end is worse for them than the beginning. </a:t>
            </a:r>
            <a:br>
              <a:rPr lang="en-US" dirty="0"/>
            </a:br>
            <a:r>
              <a:rPr lang="en-US" baseline="30000" dirty="0"/>
              <a:t>21 </a:t>
            </a:r>
            <a:r>
              <a:rPr lang="en-US" dirty="0"/>
              <a:t> For it would have been better for them not to have known the way of righteousness, than having known </a:t>
            </a:r>
            <a:r>
              <a:rPr lang="en-US" i="1" dirty="0"/>
              <a:t>it,</a:t>
            </a:r>
            <a:r>
              <a:rPr lang="en-US" dirty="0"/>
              <a:t> to turn from the holy commandment delivered to them. </a:t>
            </a:r>
            <a:br>
              <a:rPr lang="en-US" dirty="0"/>
            </a:br>
            <a:r>
              <a:rPr lang="en-US" baseline="30000" dirty="0"/>
              <a:t>22 </a:t>
            </a:r>
            <a:r>
              <a:rPr lang="en-US" dirty="0"/>
              <a:t> But it has happened to them according to the true proverb: </a:t>
            </a:r>
            <a:r>
              <a:rPr lang="en-US" i="1" dirty="0"/>
              <a:t>"A dog returns to his own vomit,"</a:t>
            </a:r>
            <a:r>
              <a:rPr lang="en-US" dirty="0"/>
              <a:t> and, "a sow, having washed, to her wallowing in the mire." </a:t>
            </a:r>
          </a:p>
          <a:p>
            <a:r>
              <a:rPr lang="en-US" dirty="0"/>
              <a:t>Peter is not describing a </a:t>
            </a:r>
            <a:r>
              <a:rPr lang="en-US" dirty="0">
                <a:solidFill>
                  <a:srgbClr val="FFFF00"/>
                </a:solidFill>
              </a:rPr>
              <a:t>justified</a:t>
            </a:r>
            <a:r>
              <a:rPr lang="en-US" dirty="0"/>
              <a:t> person who turns their back on God. This is a person who is almost a believer.</a:t>
            </a:r>
          </a:p>
        </p:txBody>
      </p:sp>
    </p:spTree>
    <p:extLst>
      <p:ext uri="{BB962C8B-B14F-4D97-AF65-F5344CB8AC3E}">
        <p14:creationId xmlns:p14="http://schemas.microsoft.com/office/powerpoint/2010/main" val="245650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985D-0D85-473E-97F8-48C8EB04BF8F}"/>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006D607E-014C-45A9-BBAB-B826AFEBCAC6}"/>
              </a:ext>
            </a:extLst>
          </p:cNvPr>
          <p:cNvSpPr>
            <a:spLocks noGrp="1"/>
          </p:cNvSpPr>
          <p:nvPr>
            <p:ph idx="1"/>
          </p:nvPr>
        </p:nvSpPr>
        <p:spPr/>
        <p:txBody>
          <a:bodyPr/>
          <a:lstStyle/>
          <a:p>
            <a:pPr marL="0" indent="0">
              <a:buNone/>
            </a:pPr>
            <a:r>
              <a:rPr lang="en-US" dirty="0"/>
              <a:t>The classic Old Testament example is that of Ruth and Orpah. Both were Moabites. Both were reared in utter paganism. Both married young Hebrew men, sons of Elimelech and Naomi who never forfeited their citizenship of Israel. Both heard the great truth of redemption from their intimate connection with this family of believers. Both learned of a true and living God. Both lost their husbands to death. Both were faced with a crisis and a decision when Naomi announced her resolve to return to the Promised Land and to be restored to the fellowship of the people of God. Both expressed a decision to return with her. But there is where the similarity ended.</a:t>
            </a:r>
          </a:p>
        </p:txBody>
      </p:sp>
    </p:spTree>
    <p:extLst>
      <p:ext uri="{BB962C8B-B14F-4D97-AF65-F5344CB8AC3E}">
        <p14:creationId xmlns:p14="http://schemas.microsoft.com/office/powerpoint/2010/main" val="249798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43AE-060A-4E66-B3BE-44B1665DC044}"/>
              </a:ext>
            </a:extLst>
          </p:cNvPr>
          <p:cNvSpPr>
            <a:spLocks noGrp="1"/>
          </p:cNvSpPr>
          <p:nvPr>
            <p:ph type="title"/>
          </p:nvPr>
        </p:nvSpPr>
        <p:spPr/>
        <p:txBody>
          <a:bodyPr/>
          <a:lstStyle/>
          <a:p>
            <a:r>
              <a:rPr lang="en-US" dirty="0"/>
              <a:t>The Goal</a:t>
            </a:r>
          </a:p>
        </p:txBody>
      </p:sp>
      <p:sp>
        <p:nvSpPr>
          <p:cNvPr id="3" name="Content Placeholder 2">
            <a:extLst>
              <a:ext uri="{FF2B5EF4-FFF2-40B4-BE49-F238E27FC236}">
                <a16:creationId xmlns:a16="http://schemas.microsoft.com/office/drawing/2014/main" id="{D22C2BBA-9027-407C-AA7F-C543765819A2}"/>
              </a:ext>
            </a:extLst>
          </p:cNvPr>
          <p:cNvSpPr>
            <a:spLocks noGrp="1"/>
          </p:cNvSpPr>
          <p:nvPr>
            <p:ph idx="1"/>
          </p:nvPr>
        </p:nvSpPr>
        <p:spPr/>
        <p:txBody>
          <a:bodyPr/>
          <a:lstStyle/>
          <a:p>
            <a:r>
              <a:rPr lang="en-US" dirty="0"/>
              <a:t>The goal of this presentation is for everyone to look in a constructive way at the Scriptures presented and understand them according to English language and principles for interpretation. It is eternally important that we know for sure we have put our trust in the Jesus of the Bible. </a:t>
            </a:r>
            <a:r>
              <a:rPr lang="en-US" dirty="0">
                <a:solidFill>
                  <a:srgbClr val="FFC000"/>
                </a:solidFill>
              </a:rPr>
              <a:t>John 3:36</a:t>
            </a:r>
          </a:p>
          <a:p>
            <a:r>
              <a:rPr lang="en-US" dirty="0"/>
              <a:t>The Bible clearly is God’s written word, all of it from the 1</a:t>
            </a:r>
            <a:r>
              <a:rPr lang="en-US" baseline="30000" dirty="0"/>
              <a:t>st</a:t>
            </a:r>
            <a:r>
              <a:rPr lang="en-US" dirty="0"/>
              <a:t> verse in Genesis to the last verse in Revelation.</a:t>
            </a:r>
          </a:p>
          <a:p>
            <a:r>
              <a:rPr lang="en-US" dirty="0"/>
              <a:t>There are many assemblies that use the Bible - claiming their explanations are correct. Too often, the interpretations not only differ intensely but are clearly inconsistent with the mind of God.</a:t>
            </a:r>
          </a:p>
        </p:txBody>
      </p:sp>
    </p:spTree>
    <p:extLst>
      <p:ext uri="{BB962C8B-B14F-4D97-AF65-F5344CB8AC3E}">
        <p14:creationId xmlns:p14="http://schemas.microsoft.com/office/powerpoint/2010/main" val="237329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985D-0D85-473E-97F8-48C8EB04BF8F}"/>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006D607E-014C-45A9-BBAB-B826AFEBCAC6}"/>
              </a:ext>
            </a:extLst>
          </p:cNvPr>
          <p:cNvSpPr>
            <a:spLocks noGrp="1"/>
          </p:cNvSpPr>
          <p:nvPr>
            <p:ph idx="1"/>
          </p:nvPr>
        </p:nvSpPr>
        <p:spPr/>
        <p:txBody>
          <a:bodyPr/>
          <a:lstStyle/>
          <a:p>
            <a:pPr marL="0" indent="0">
              <a:buNone/>
            </a:pPr>
            <a:r>
              <a:rPr lang="en-US" dirty="0"/>
              <a:t>Ruth had the real thing. When her resolve was put to the test, she said, "Entreat me not to leave thee, or to return from following after thee: for whither thou </a:t>
            </a:r>
            <a:r>
              <a:rPr lang="en-US" dirty="0" err="1"/>
              <a:t>goest</a:t>
            </a:r>
            <a:r>
              <a:rPr lang="en-US" dirty="0"/>
              <a:t>, I will go; and where thou </a:t>
            </a:r>
            <a:r>
              <a:rPr lang="en-US" dirty="0" err="1"/>
              <a:t>lodgest</a:t>
            </a:r>
            <a:r>
              <a:rPr lang="en-US" dirty="0"/>
              <a:t>, I will lodge: thy people shall be my people, and thy God my God: where thou </a:t>
            </a:r>
            <a:r>
              <a:rPr lang="en-US" dirty="0" err="1"/>
              <a:t>diest</a:t>
            </a:r>
            <a:r>
              <a:rPr lang="en-US" dirty="0"/>
              <a:t>, will I die, and there will I be buried: the </a:t>
            </a:r>
            <a:r>
              <a:rPr lang="en-US" cap="small" dirty="0"/>
              <a:t>Lord</a:t>
            </a:r>
            <a:r>
              <a:rPr lang="en-US" dirty="0"/>
              <a:t> do so to me, and more also, if aught but death part thee and me" </a:t>
            </a:r>
            <a:r>
              <a:rPr lang="en-US" dirty="0">
                <a:solidFill>
                  <a:srgbClr val="FFC000"/>
                </a:solidFill>
              </a:rPr>
              <a:t>(</a:t>
            </a:r>
            <a:r>
              <a:rPr lang="en-US" dirty="0">
                <a:solidFill>
                  <a:srgbClr val="FFC000"/>
                </a:solidFill>
                <a:hlinkClick r:id="rId2">
                  <a:extLst>
                    <a:ext uri="{A12FA001-AC4F-418D-AE19-62706E023703}">
                      <ahyp:hlinkClr xmlns:ahyp="http://schemas.microsoft.com/office/drawing/2018/hyperlinkcolor" val="tx"/>
                    </a:ext>
                  </a:extLst>
                </a:hlinkClick>
              </a:rPr>
              <a:t>Ruth 1:16-17</a:t>
            </a:r>
            <a:r>
              <a:rPr lang="en-US" dirty="0">
                <a:solidFill>
                  <a:srgbClr val="FFC000"/>
                </a:solidFill>
              </a:rPr>
              <a:t>).</a:t>
            </a:r>
          </a:p>
        </p:txBody>
      </p:sp>
    </p:spTree>
    <p:extLst>
      <p:ext uri="{BB962C8B-B14F-4D97-AF65-F5344CB8AC3E}">
        <p14:creationId xmlns:p14="http://schemas.microsoft.com/office/powerpoint/2010/main" val="128589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985D-0D85-473E-97F8-48C8EB04BF8F}"/>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006D607E-014C-45A9-BBAB-B826AFEBCAC6}"/>
              </a:ext>
            </a:extLst>
          </p:cNvPr>
          <p:cNvSpPr>
            <a:spLocks noGrp="1"/>
          </p:cNvSpPr>
          <p:nvPr>
            <p:ph idx="1"/>
          </p:nvPr>
        </p:nvSpPr>
        <p:spPr/>
        <p:txBody>
          <a:bodyPr/>
          <a:lstStyle/>
          <a:p>
            <a:pPr marL="0" indent="0">
              <a:buNone/>
            </a:pPr>
            <a:r>
              <a:rPr lang="en-US" dirty="0"/>
              <a:t>Orpah took a few steps along the path that led to Boaz, to the Promised Land, and to a place among the people of God, but then she turned back. She kissed Ruth and Naomi good-bye and turned back to Moab, back to the dark, back to the demon gods of her people, back to the pagan lifestyle of Moab. God blots her name from His Book thereafter, and we read of her no more forever. She had a profession, but it came to nothing. Ruth also had a profession, but she had more. She possessed the real thing and came into the full knowledge of redemption purchased for her by Boaz, that "mighty man of wealth," that wondrous, Christlike, kinsman-redeemer.</a:t>
            </a:r>
            <a:endParaRPr lang="en-US" dirty="0">
              <a:solidFill>
                <a:srgbClr val="FFC000"/>
              </a:solidFill>
            </a:endParaRPr>
          </a:p>
        </p:txBody>
      </p:sp>
    </p:spTree>
    <p:extLst>
      <p:ext uri="{BB962C8B-B14F-4D97-AF65-F5344CB8AC3E}">
        <p14:creationId xmlns:p14="http://schemas.microsoft.com/office/powerpoint/2010/main" val="2432570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985D-0D85-473E-97F8-48C8EB04BF8F}"/>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006D607E-014C-45A9-BBAB-B826AFEBCAC6}"/>
              </a:ext>
            </a:extLst>
          </p:cNvPr>
          <p:cNvSpPr>
            <a:spLocks noGrp="1"/>
          </p:cNvSpPr>
          <p:nvPr>
            <p:ph idx="1"/>
          </p:nvPr>
        </p:nvSpPr>
        <p:spPr/>
        <p:txBody>
          <a:bodyPr>
            <a:normAutofit lnSpcReduction="10000"/>
          </a:bodyPr>
          <a:lstStyle/>
          <a:p>
            <a:r>
              <a:rPr lang="en-US" dirty="0"/>
              <a:t>Peter warns against being like Orpah. To learn enough about Christ to make a profession; to make the initial moves; to clean up one's outward life of its worst abuses; to stop drinking, smoking, and swearing, for example; to give up stealing and immorality—it all may be mere profession. To start going to church, to be baptized, to have "a testimony," to say all of the right things and do all of the right things also may be mere profession.</a:t>
            </a:r>
          </a:p>
          <a:p>
            <a:r>
              <a:rPr lang="en-US" dirty="0"/>
              <a:t>Orpah turned back. That was her final, real, and determinizing decision. Her latter end was worse than her beginning. To begin with, she was a Moabite by birth and by practice; in the end, she became a Moabite by choice.    That is apostasy.</a:t>
            </a:r>
          </a:p>
        </p:txBody>
      </p:sp>
    </p:spTree>
    <p:extLst>
      <p:ext uri="{BB962C8B-B14F-4D97-AF65-F5344CB8AC3E}">
        <p14:creationId xmlns:p14="http://schemas.microsoft.com/office/powerpoint/2010/main" val="1498325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3DB5-57F5-4BDC-B901-23B58BE7DCC2}"/>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A51F9636-60A2-4A34-92BD-5FEC9FC795CC}"/>
              </a:ext>
            </a:extLst>
          </p:cNvPr>
          <p:cNvSpPr>
            <a:spLocks noGrp="1"/>
          </p:cNvSpPr>
          <p:nvPr>
            <p:ph idx="1"/>
          </p:nvPr>
        </p:nvSpPr>
        <p:spPr/>
        <p:txBody>
          <a:bodyPr>
            <a:normAutofit fontScale="92500"/>
          </a:bodyPr>
          <a:lstStyle/>
          <a:p>
            <a:r>
              <a:rPr lang="en-US" dirty="0"/>
              <a:t>Peter has in mind the same kind of people Jesus referred to when he said that Satan would sow “tares among the wheat”—deceptive look-alikes that become evident only as the genuine wheat bears its grain (</a:t>
            </a:r>
            <a:r>
              <a:rPr lang="en-US" dirty="0">
                <a:solidFill>
                  <a:srgbClr val="FFC000"/>
                </a:solidFill>
              </a:rPr>
              <a:t>Matt. 13:25-26</a:t>
            </a:r>
            <a:r>
              <a:rPr lang="en-US" dirty="0"/>
              <a:t>). </a:t>
            </a:r>
          </a:p>
          <a:p>
            <a:r>
              <a:rPr lang="en-US" dirty="0"/>
              <a:t>These are also the caliber of </a:t>
            </a:r>
            <a:r>
              <a:rPr lang="en-US" u="sng" dirty="0"/>
              <a:t>false teachers </a:t>
            </a:r>
            <a:r>
              <a:rPr lang="en-US" dirty="0"/>
              <a:t>John described as “antichrists” who “went out from us, but they were not really of us; for if they had been of us, they would have remained with us; but they went out, so that it would be shown that they all are not of us” (</a:t>
            </a:r>
            <a:r>
              <a:rPr lang="en-US" dirty="0">
                <a:solidFill>
                  <a:srgbClr val="FFC000"/>
                </a:solidFill>
              </a:rPr>
              <a:t>1 Jn. 2:18-19</a:t>
            </a:r>
            <a:r>
              <a:rPr lang="en-US" dirty="0"/>
              <a:t>). </a:t>
            </a:r>
          </a:p>
          <a:p>
            <a:r>
              <a:rPr lang="en-US" dirty="0"/>
              <a:t>This doesn’t mean that true believers can lose their </a:t>
            </a:r>
            <a:r>
              <a:rPr lang="en-US" dirty="0">
                <a:solidFill>
                  <a:srgbClr val="FFFF00"/>
                </a:solidFill>
              </a:rPr>
              <a:t>salvation</a:t>
            </a:r>
            <a:r>
              <a:rPr lang="en-US" dirty="0"/>
              <a:t>. In fact, just the opposite! It means that false believers never had </a:t>
            </a:r>
            <a:r>
              <a:rPr lang="en-US" dirty="0">
                <a:solidFill>
                  <a:srgbClr val="FFFF00"/>
                </a:solidFill>
              </a:rPr>
              <a:t>salvation</a:t>
            </a:r>
            <a:r>
              <a:rPr lang="en-US" dirty="0"/>
              <a:t> to begin with—a fact demonstrated by their failure to remain in the way of truth and their leaving to cut their own way in the world.</a:t>
            </a:r>
          </a:p>
        </p:txBody>
      </p:sp>
    </p:spTree>
    <p:extLst>
      <p:ext uri="{BB962C8B-B14F-4D97-AF65-F5344CB8AC3E}">
        <p14:creationId xmlns:p14="http://schemas.microsoft.com/office/powerpoint/2010/main" val="3682417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3DB5-57F5-4BDC-B901-23B58BE7DCC2}"/>
              </a:ext>
            </a:extLst>
          </p:cNvPr>
          <p:cNvSpPr>
            <a:spLocks noGrp="1"/>
          </p:cNvSpPr>
          <p:nvPr>
            <p:ph type="title"/>
          </p:nvPr>
        </p:nvSpPr>
        <p:spPr/>
        <p:txBody>
          <a:bodyPr/>
          <a:lstStyle/>
          <a:p>
            <a:r>
              <a:rPr lang="en-US" dirty="0"/>
              <a:t>What about turning your back on God?</a:t>
            </a:r>
          </a:p>
        </p:txBody>
      </p:sp>
      <p:graphicFrame>
        <p:nvGraphicFramePr>
          <p:cNvPr id="4" name="Content Placeholder 3">
            <a:extLst>
              <a:ext uri="{FF2B5EF4-FFF2-40B4-BE49-F238E27FC236}">
                <a16:creationId xmlns:a16="http://schemas.microsoft.com/office/drawing/2014/main" id="{3D6C841A-007F-4546-986E-0DFC610C7EAA}"/>
              </a:ext>
            </a:extLst>
          </p:cNvPr>
          <p:cNvGraphicFramePr>
            <a:graphicFrameLocks noGrp="1"/>
          </p:cNvGraphicFramePr>
          <p:nvPr>
            <p:ph idx="1"/>
            <p:extLst>
              <p:ext uri="{D42A27DB-BD31-4B8C-83A1-F6EECF244321}">
                <p14:modId xmlns:p14="http://schemas.microsoft.com/office/powerpoint/2010/main" val="25496217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987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3DB5-57F5-4BDC-B901-23B58BE7DCC2}"/>
              </a:ext>
            </a:extLst>
          </p:cNvPr>
          <p:cNvSpPr>
            <a:spLocks noGrp="1"/>
          </p:cNvSpPr>
          <p:nvPr>
            <p:ph type="title"/>
          </p:nvPr>
        </p:nvSpPr>
        <p:spPr/>
        <p:txBody>
          <a:bodyPr/>
          <a:lstStyle/>
          <a:p>
            <a:r>
              <a:rPr lang="en-US" dirty="0"/>
              <a:t>What about turning your back on God?</a:t>
            </a:r>
          </a:p>
        </p:txBody>
      </p:sp>
      <p:sp>
        <p:nvSpPr>
          <p:cNvPr id="3" name="Content Placeholder 2">
            <a:extLst>
              <a:ext uri="{FF2B5EF4-FFF2-40B4-BE49-F238E27FC236}">
                <a16:creationId xmlns:a16="http://schemas.microsoft.com/office/drawing/2014/main" id="{A51F9636-60A2-4A34-92BD-5FEC9FC795CC}"/>
              </a:ext>
            </a:extLst>
          </p:cNvPr>
          <p:cNvSpPr>
            <a:spLocks noGrp="1"/>
          </p:cNvSpPr>
          <p:nvPr>
            <p:ph idx="1"/>
          </p:nvPr>
        </p:nvSpPr>
        <p:spPr/>
        <p:txBody>
          <a:bodyPr>
            <a:normAutofit fontScale="85000" lnSpcReduction="20000"/>
          </a:bodyPr>
          <a:lstStyle/>
          <a:p>
            <a:r>
              <a:rPr lang="en-US" dirty="0"/>
              <a:t>How did it become obvious?</a:t>
            </a:r>
          </a:p>
          <a:p>
            <a:r>
              <a:rPr lang="en-US" dirty="0"/>
              <a:t>Returning to his earlier analogy of false teachers who conduct themselves like “unreasoning animals” (</a:t>
            </a:r>
            <a:r>
              <a:rPr lang="en-US" dirty="0">
                <a:solidFill>
                  <a:srgbClr val="FFC000"/>
                </a:solidFill>
              </a:rPr>
              <a:t>2 Peter 2:12</a:t>
            </a:r>
            <a:r>
              <a:rPr lang="en-US" dirty="0"/>
              <a:t>), </a:t>
            </a:r>
          </a:p>
          <a:p>
            <a:r>
              <a:rPr lang="en-US" dirty="0"/>
              <a:t>Peter likens their behavior to dogs and pigs. In Peter’s day, dogs were regarded as unclean animals that ran in packs, wild and vicious. Don’t think of the pampered, well-groomed pets of our day. Think of scavenging beasts no more appealing than giant rats. </a:t>
            </a:r>
          </a:p>
          <a:p>
            <a:r>
              <a:rPr lang="en-US" dirty="0"/>
              <a:t>Peter says these false teachers who turn their backs on the truth are like dogs who return to their own vomit (</a:t>
            </a:r>
            <a:r>
              <a:rPr lang="en-US" dirty="0">
                <a:solidFill>
                  <a:srgbClr val="FFC000"/>
                </a:solidFill>
              </a:rPr>
              <a:t>2 Peter 2:22</a:t>
            </a:r>
            <a:r>
              <a:rPr lang="en-US" dirty="0"/>
              <a:t>; quoting </a:t>
            </a:r>
            <a:r>
              <a:rPr lang="en-US" dirty="0">
                <a:solidFill>
                  <a:srgbClr val="FFC000"/>
                </a:solidFill>
              </a:rPr>
              <a:t>Prov. 26:11</a:t>
            </a:r>
            <a:r>
              <a:rPr lang="en-US" dirty="0"/>
              <a:t>). </a:t>
            </a:r>
          </a:p>
          <a:p>
            <a:r>
              <a:rPr lang="en-US" dirty="0"/>
              <a:t>He also says they are like a freshly-bathed pig who can’t pass up the opportunity to return to its stinking muck. There’s just something in the nature of animals to act like animals. </a:t>
            </a:r>
          </a:p>
          <a:p>
            <a:r>
              <a:rPr lang="en-US" dirty="0"/>
              <a:t>No matter how well you treat them, no matter how you pretty them up, in the end their instincts kick in and their true natures as beasts will be revealed.</a:t>
            </a:r>
          </a:p>
        </p:txBody>
      </p:sp>
    </p:spTree>
    <p:extLst>
      <p:ext uri="{BB962C8B-B14F-4D97-AF65-F5344CB8AC3E}">
        <p14:creationId xmlns:p14="http://schemas.microsoft.com/office/powerpoint/2010/main" val="2515450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EB1E-0DE1-4AFB-A745-C452F4EDC650}"/>
              </a:ext>
            </a:extLst>
          </p:cNvPr>
          <p:cNvSpPr>
            <a:spLocks noGrp="1"/>
          </p:cNvSpPr>
          <p:nvPr>
            <p:ph type="title"/>
          </p:nvPr>
        </p:nvSpPr>
        <p:spPr/>
        <p:txBody>
          <a:bodyPr/>
          <a:lstStyle/>
          <a:p>
            <a:r>
              <a:rPr lang="en-US" dirty="0"/>
              <a:t>Easy Believism—License to sin?</a:t>
            </a:r>
          </a:p>
        </p:txBody>
      </p:sp>
      <p:sp>
        <p:nvSpPr>
          <p:cNvPr id="3" name="Content Placeholder 2">
            <a:extLst>
              <a:ext uri="{FF2B5EF4-FFF2-40B4-BE49-F238E27FC236}">
                <a16:creationId xmlns:a16="http://schemas.microsoft.com/office/drawing/2014/main" id="{32C6F4AC-205D-47F5-9551-24E6DDE542E3}"/>
              </a:ext>
            </a:extLst>
          </p:cNvPr>
          <p:cNvSpPr>
            <a:spLocks noGrp="1"/>
          </p:cNvSpPr>
          <p:nvPr>
            <p:ph idx="1"/>
          </p:nvPr>
        </p:nvSpPr>
        <p:spPr>
          <a:xfrm>
            <a:off x="822122" y="2052918"/>
            <a:ext cx="9899008" cy="4195481"/>
          </a:xfrm>
        </p:spPr>
        <p:txBody>
          <a:bodyPr>
            <a:normAutofit/>
          </a:bodyPr>
          <a:lstStyle/>
          <a:p>
            <a:r>
              <a:rPr lang="en-US" dirty="0"/>
              <a:t>First, "Easy believism" is a derogatory label used by some people to describe a way of becoming a Christian.  </a:t>
            </a:r>
          </a:p>
          <a:p>
            <a:pPr lvl="1"/>
            <a:r>
              <a:rPr lang="en-US" dirty="0"/>
              <a:t>First is the notion that nothing more is necessary for </a:t>
            </a:r>
            <a:r>
              <a:rPr lang="en-US" dirty="0">
                <a:solidFill>
                  <a:srgbClr val="FFFF00"/>
                </a:solidFill>
              </a:rPr>
              <a:t>salvation</a:t>
            </a:r>
            <a:r>
              <a:rPr lang="en-US" dirty="0"/>
              <a:t> than an intellectual acknowledgment of God's work on the cross, accompanied by a verbal appeal to be saved.  </a:t>
            </a:r>
          </a:p>
          <a:p>
            <a:pPr lvl="1"/>
            <a:r>
              <a:rPr lang="en-US" dirty="0"/>
              <a:t>This "formula for salvation" is often coupled with the accusation that it is then okay to go out and live a sinful life without any good works since a person has said "The Sinner's Prayer" and is now saved no matter what.</a:t>
            </a:r>
          </a:p>
          <a:p>
            <a:r>
              <a:rPr lang="en-US" dirty="0"/>
              <a:t>Not a chance. Both premises are false.</a:t>
            </a:r>
          </a:p>
        </p:txBody>
      </p:sp>
    </p:spTree>
    <p:extLst>
      <p:ext uri="{BB962C8B-B14F-4D97-AF65-F5344CB8AC3E}">
        <p14:creationId xmlns:p14="http://schemas.microsoft.com/office/powerpoint/2010/main" val="4224983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EB1E-0DE1-4AFB-A745-C452F4EDC650}"/>
              </a:ext>
            </a:extLst>
          </p:cNvPr>
          <p:cNvSpPr>
            <a:spLocks noGrp="1"/>
          </p:cNvSpPr>
          <p:nvPr>
            <p:ph type="title"/>
          </p:nvPr>
        </p:nvSpPr>
        <p:spPr/>
        <p:txBody>
          <a:bodyPr/>
          <a:lstStyle/>
          <a:p>
            <a:r>
              <a:rPr lang="en-US" dirty="0"/>
              <a:t>Easy Believism—License to sin?</a:t>
            </a:r>
          </a:p>
        </p:txBody>
      </p:sp>
      <p:graphicFrame>
        <p:nvGraphicFramePr>
          <p:cNvPr id="4" name="Content Placeholder 3">
            <a:extLst>
              <a:ext uri="{FF2B5EF4-FFF2-40B4-BE49-F238E27FC236}">
                <a16:creationId xmlns:a16="http://schemas.microsoft.com/office/drawing/2014/main" id="{28BE7D14-8D48-4D7B-AE0E-BCCA2FE0FF0E}"/>
              </a:ext>
            </a:extLst>
          </p:cNvPr>
          <p:cNvGraphicFramePr>
            <a:graphicFrameLocks noGrp="1"/>
          </p:cNvGraphicFramePr>
          <p:nvPr>
            <p:ph idx="1"/>
            <p:extLst>
              <p:ext uri="{D42A27DB-BD31-4B8C-83A1-F6EECF244321}">
                <p14:modId xmlns:p14="http://schemas.microsoft.com/office/powerpoint/2010/main" val="2320557756"/>
              </p:ext>
            </p:extLst>
          </p:nvPr>
        </p:nvGraphicFramePr>
        <p:xfrm>
          <a:off x="822122" y="1284052"/>
          <a:ext cx="10335504" cy="4964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983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EB1E-0DE1-4AFB-A745-C452F4EDC650}"/>
              </a:ext>
            </a:extLst>
          </p:cNvPr>
          <p:cNvSpPr>
            <a:spLocks noGrp="1"/>
          </p:cNvSpPr>
          <p:nvPr>
            <p:ph type="title"/>
          </p:nvPr>
        </p:nvSpPr>
        <p:spPr/>
        <p:txBody>
          <a:bodyPr/>
          <a:lstStyle/>
          <a:p>
            <a:r>
              <a:rPr lang="en-US" dirty="0"/>
              <a:t>Easy Believism—License to sin?</a:t>
            </a:r>
          </a:p>
        </p:txBody>
      </p:sp>
      <p:sp>
        <p:nvSpPr>
          <p:cNvPr id="3" name="Content Placeholder 2">
            <a:extLst>
              <a:ext uri="{FF2B5EF4-FFF2-40B4-BE49-F238E27FC236}">
                <a16:creationId xmlns:a16="http://schemas.microsoft.com/office/drawing/2014/main" id="{32C6F4AC-205D-47F5-9551-24E6DDE542E3}"/>
              </a:ext>
            </a:extLst>
          </p:cNvPr>
          <p:cNvSpPr>
            <a:spLocks noGrp="1"/>
          </p:cNvSpPr>
          <p:nvPr>
            <p:ph idx="1"/>
          </p:nvPr>
        </p:nvSpPr>
        <p:spPr>
          <a:xfrm>
            <a:off x="822122" y="2052918"/>
            <a:ext cx="9899008" cy="4195481"/>
          </a:xfrm>
        </p:spPr>
        <p:txBody>
          <a:bodyPr>
            <a:normAutofit fontScale="85000" lnSpcReduction="10000"/>
          </a:bodyPr>
          <a:lstStyle/>
          <a:p>
            <a:r>
              <a:rPr lang="en-US" dirty="0"/>
              <a:t>Believing in Christ is easy for us but hard for Jesus</a:t>
            </a:r>
          </a:p>
          <a:p>
            <a:pPr lvl="1"/>
            <a:r>
              <a:rPr lang="en-US" dirty="0"/>
              <a:t>For those who readily receive His Word and truly believe in their innermost being.</a:t>
            </a:r>
          </a:p>
          <a:p>
            <a:r>
              <a:rPr lang="en-US" dirty="0"/>
              <a:t>Believing in Christ is hard for most</a:t>
            </a:r>
          </a:p>
          <a:p>
            <a:pPr lvl="1"/>
            <a:r>
              <a:rPr lang="en-US" dirty="0"/>
              <a:t>Hard for those who think it is a matter of believing in their head alone (intellectual ascent).</a:t>
            </a:r>
          </a:p>
          <a:p>
            <a:pPr lvl="1"/>
            <a:r>
              <a:rPr lang="en-US" dirty="0"/>
              <a:t>Hard for those who insist on having to do something themselves to merit </a:t>
            </a:r>
            <a:r>
              <a:rPr lang="en-US" dirty="0">
                <a:solidFill>
                  <a:srgbClr val="FFFF00"/>
                </a:solidFill>
              </a:rPr>
              <a:t>Justification</a:t>
            </a:r>
            <a:r>
              <a:rPr lang="en-US" dirty="0"/>
              <a:t>.</a:t>
            </a:r>
          </a:p>
          <a:p>
            <a:pPr lvl="1"/>
            <a:r>
              <a:rPr lang="en-US" dirty="0"/>
              <a:t>Hard because they think it lets people off God’s hook if all they have to do is believe.</a:t>
            </a:r>
          </a:p>
          <a:p>
            <a:pPr lvl="1"/>
            <a:r>
              <a:rPr lang="en-US" dirty="0"/>
              <a:t>Hard for those who have some reason to not trust the Bible.</a:t>
            </a:r>
          </a:p>
          <a:p>
            <a:pPr lvl="1"/>
            <a:r>
              <a:rPr lang="en-US" dirty="0"/>
              <a:t>Impossible for those who refuse to be accountable to God in Heaven for their actions.</a:t>
            </a:r>
          </a:p>
          <a:p>
            <a:r>
              <a:rPr lang="en-US" dirty="0"/>
              <a:t>License to sin?</a:t>
            </a:r>
          </a:p>
          <a:p>
            <a:pPr lvl="1"/>
            <a:r>
              <a:rPr lang="en-US" dirty="0"/>
              <a:t>Just the opposite is true, Believing in Christ is never a license to sin.</a:t>
            </a:r>
          </a:p>
          <a:p>
            <a:pPr lvl="1"/>
            <a:r>
              <a:rPr lang="en-US" dirty="0"/>
              <a:t>Living Holy is the path to receiving “inheritance in Heaven.”</a:t>
            </a:r>
          </a:p>
        </p:txBody>
      </p:sp>
    </p:spTree>
    <p:extLst>
      <p:ext uri="{BB962C8B-B14F-4D97-AF65-F5344CB8AC3E}">
        <p14:creationId xmlns:p14="http://schemas.microsoft.com/office/powerpoint/2010/main" val="2363143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EB1E-0DE1-4AFB-A745-C452F4EDC650}"/>
              </a:ext>
            </a:extLst>
          </p:cNvPr>
          <p:cNvSpPr>
            <a:spLocks noGrp="1"/>
          </p:cNvSpPr>
          <p:nvPr>
            <p:ph type="title"/>
          </p:nvPr>
        </p:nvSpPr>
        <p:spPr/>
        <p:txBody>
          <a:bodyPr/>
          <a:lstStyle/>
          <a:p>
            <a:r>
              <a:rPr lang="en-US" dirty="0"/>
              <a:t>Easy Believism—License to sin?</a:t>
            </a:r>
          </a:p>
        </p:txBody>
      </p:sp>
      <p:sp>
        <p:nvSpPr>
          <p:cNvPr id="3" name="Content Placeholder 2">
            <a:extLst>
              <a:ext uri="{FF2B5EF4-FFF2-40B4-BE49-F238E27FC236}">
                <a16:creationId xmlns:a16="http://schemas.microsoft.com/office/drawing/2014/main" id="{32C6F4AC-205D-47F5-9551-24E6DDE542E3}"/>
              </a:ext>
            </a:extLst>
          </p:cNvPr>
          <p:cNvSpPr>
            <a:spLocks noGrp="1"/>
          </p:cNvSpPr>
          <p:nvPr>
            <p:ph idx="1"/>
          </p:nvPr>
        </p:nvSpPr>
        <p:spPr>
          <a:xfrm>
            <a:off x="822122" y="2052918"/>
            <a:ext cx="9899008" cy="4195481"/>
          </a:xfrm>
        </p:spPr>
        <p:txBody>
          <a:bodyPr>
            <a:normAutofit/>
          </a:bodyPr>
          <a:lstStyle/>
          <a:p>
            <a:r>
              <a:rPr lang="en-US" dirty="0"/>
              <a:t>Believing in Christ is easy</a:t>
            </a:r>
          </a:p>
          <a:p>
            <a:pPr lvl="1"/>
            <a:r>
              <a:rPr lang="en-US" dirty="0"/>
              <a:t>For those who readily receive His Word.</a:t>
            </a:r>
          </a:p>
          <a:p>
            <a:pPr lvl="1"/>
            <a:r>
              <a:rPr lang="en-US" dirty="0"/>
              <a:t>Hard for those who insist on having to do something themselves to merit </a:t>
            </a:r>
            <a:r>
              <a:rPr lang="en-US" dirty="0">
                <a:solidFill>
                  <a:srgbClr val="FFFF00"/>
                </a:solidFill>
              </a:rPr>
              <a:t>Justification</a:t>
            </a:r>
            <a:r>
              <a:rPr lang="en-US" dirty="0"/>
              <a:t>.</a:t>
            </a:r>
          </a:p>
          <a:p>
            <a:pPr lvl="1"/>
            <a:r>
              <a:rPr lang="en-US" dirty="0"/>
              <a:t>Hard for those who have some reason to not trust the Bible.</a:t>
            </a:r>
          </a:p>
          <a:p>
            <a:pPr lvl="1"/>
            <a:r>
              <a:rPr lang="en-US" dirty="0"/>
              <a:t>Impossible for those who refuse to be accountable to God in Heaven for their actions.</a:t>
            </a:r>
          </a:p>
          <a:p>
            <a:r>
              <a:rPr lang="en-US" dirty="0"/>
              <a:t>License to sin?</a:t>
            </a:r>
          </a:p>
          <a:p>
            <a:pPr lvl="1"/>
            <a:r>
              <a:rPr lang="en-US" dirty="0"/>
              <a:t>Just the opposite is true, Believing in Christ is never a license to sin.</a:t>
            </a:r>
          </a:p>
          <a:p>
            <a:pPr lvl="1"/>
            <a:r>
              <a:rPr lang="en-US" dirty="0"/>
              <a:t>Living Holy is the path to receiving “inheritance in Heaven.”</a:t>
            </a:r>
          </a:p>
        </p:txBody>
      </p:sp>
      <p:pic>
        <p:nvPicPr>
          <p:cNvPr id="5" name="Picture 4">
            <a:extLst>
              <a:ext uri="{FF2B5EF4-FFF2-40B4-BE49-F238E27FC236}">
                <a16:creationId xmlns:a16="http://schemas.microsoft.com/office/drawing/2014/main" id="{7E57FC7A-47F4-46C1-83D3-571E30582B2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153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43AE-060A-4E66-B3BE-44B1665DC044}"/>
              </a:ext>
            </a:extLst>
          </p:cNvPr>
          <p:cNvSpPr>
            <a:spLocks noGrp="1"/>
          </p:cNvSpPr>
          <p:nvPr>
            <p:ph type="title"/>
          </p:nvPr>
        </p:nvSpPr>
        <p:spPr/>
        <p:txBody>
          <a:bodyPr/>
          <a:lstStyle/>
          <a:p>
            <a:r>
              <a:rPr lang="en-US" dirty="0"/>
              <a:t>The Method</a:t>
            </a:r>
          </a:p>
        </p:txBody>
      </p:sp>
      <p:sp>
        <p:nvSpPr>
          <p:cNvPr id="3" name="Content Placeholder 2">
            <a:extLst>
              <a:ext uri="{FF2B5EF4-FFF2-40B4-BE49-F238E27FC236}">
                <a16:creationId xmlns:a16="http://schemas.microsoft.com/office/drawing/2014/main" id="{D22C2BBA-9027-407C-AA7F-C543765819A2}"/>
              </a:ext>
            </a:extLst>
          </p:cNvPr>
          <p:cNvSpPr>
            <a:spLocks noGrp="1"/>
          </p:cNvSpPr>
          <p:nvPr>
            <p:ph idx="1"/>
          </p:nvPr>
        </p:nvSpPr>
        <p:spPr>
          <a:xfrm>
            <a:off x="635725" y="1825624"/>
            <a:ext cx="11016343" cy="4610009"/>
          </a:xfrm>
        </p:spPr>
        <p:txBody>
          <a:bodyPr>
            <a:normAutofit fontScale="85000" lnSpcReduction="20000"/>
          </a:bodyPr>
          <a:lstStyle/>
          <a:p>
            <a:r>
              <a:rPr lang="en-US" dirty="0"/>
              <a:t>Look at the following principles as guidelines for examining a passage. There are more but these are some of what we used. I will not be pointing them out as we travel through this presentation, but, if you are aware you will notice them.</a:t>
            </a:r>
          </a:p>
          <a:p>
            <a:endParaRPr lang="en-US" dirty="0"/>
          </a:p>
          <a:p>
            <a:r>
              <a:rPr lang="en-US" dirty="0"/>
              <a:t>To whom is the passage written?</a:t>
            </a:r>
          </a:p>
          <a:p>
            <a:r>
              <a:rPr lang="en-US" dirty="0"/>
              <a:t>What does the passage say?</a:t>
            </a:r>
          </a:p>
          <a:p>
            <a:r>
              <a:rPr lang="en-US" dirty="0"/>
              <a:t>Are there any words or phrases in the passage that need to be examined?</a:t>
            </a:r>
          </a:p>
          <a:p>
            <a:r>
              <a:rPr lang="en-US" dirty="0"/>
              <a:t>What is the immediate context?</a:t>
            </a:r>
          </a:p>
          <a:p>
            <a:r>
              <a:rPr lang="en-US" dirty="0"/>
              <a:t>What is the broader context in the chapter and book?</a:t>
            </a:r>
          </a:p>
          <a:p>
            <a:r>
              <a:rPr lang="en-US" dirty="0"/>
              <a:t>What do I conclude about the passage?</a:t>
            </a:r>
          </a:p>
          <a:p>
            <a:r>
              <a:rPr lang="en-US" dirty="0"/>
              <a:t>Do my conclusions agree or disagree with related areas of Scripture and others who have studied the passage?</a:t>
            </a:r>
          </a:p>
          <a:p>
            <a:r>
              <a:rPr lang="en-US" dirty="0"/>
              <a:t>What have I learned and what must I apply to my life?</a:t>
            </a:r>
          </a:p>
        </p:txBody>
      </p:sp>
    </p:spTree>
    <p:extLst>
      <p:ext uri="{BB962C8B-B14F-4D97-AF65-F5344CB8AC3E}">
        <p14:creationId xmlns:p14="http://schemas.microsoft.com/office/powerpoint/2010/main" val="2423153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7299-F688-4C1D-BE28-2D5E1E636186}"/>
              </a:ext>
            </a:extLst>
          </p:cNvPr>
          <p:cNvSpPr>
            <a:spLocks noGrp="1"/>
          </p:cNvSpPr>
          <p:nvPr>
            <p:ph type="title"/>
          </p:nvPr>
        </p:nvSpPr>
        <p:spPr/>
        <p:txBody>
          <a:bodyPr/>
          <a:lstStyle/>
          <a:p>
            <a:r>
              <a:rPr lang="en-US" dirty="0"/>
              <a:t>Easy Believism—License to sin?</a:t>
            </a:r>
          </a:p>
        </p:txBody>
      </p:sp>
      <p:graphicFrame>
        <p:nvGraphicFramePr>
          <p:cNvPr id="4" name="Content Placeholder 3">
            <a:extLst>
              <a:ext uri="{FF2B5EF4-FFF2-40B4-BE49-F238E27FC236}">
                <a16:creationId xmlns:a16="http://schemas.microsoft.com/office/drawing/2014/main" id="{F2C3B7F5-A5CE-47D0-946E-B205824329DA}"/>
              </a:ext>
            </a:extLst>
          </p:cNvPr>
          <p:cNvGraphicFramePr>
            <a:graphicFrameLocks noGrp="1"/>
          </p:cNvGraphicFramePr>
          <p:nvPr>
            <p:ph idx="1"/>
            <p:extLst>
              <p:ext uri="{D42A27DB-BD31-4B8C-83A1-F6EECF244321}">
                <p14:modId xmlns:p14="http://schemas.microsoft.com/office/powerpoint/2010/main" val="834687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075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EB1E-0DE1-4AFB-A745-C452F4EDC650}"/>
              </a:ext>
            </a:extLst>
          </p:cNvPr>
          <p:cNvSpPr>
            <a:spLocks noGrp="1"/>
          </p:cNvSpPr>
          <p:nvPr>
            <p:ph type="title"/>
          </p:nvPr>
        </p:nvSpPr>
        <p:spPr/>
        <p:txBody>
          <a:bodyPr/>
          <a:lstStyle/>
          <a:p>
            <a:r>
              <a:rPr lang="en-US" dirty="0"/>
              <a:t>Easy Believism—License to sin?</a:t>
            </a:r>
          </a:p>
        </p:txBody>
      </p:sp>
      <p:sp>
        <p:nvSpPr>
          <p:cNvPr id="3" name="Content Placeholder 2">
            <a:extLst>
              <a:ext uri="{FF2B5EF4-FFF2-40B4-BE49-F238E27FC236}">
                <a16:creationId xmlns:a16="http://schemas.microsoft.com/office/drawing/2014/main" id="{32C6F4AC-205D-47F5-9551-24E6DDE542E3}"/>
              </a:ext>
            </a:extLst>
          </p:cNvPr>
          <p:cNvSpPr>
            <a:spLocks noGrp="1"/>
          </p:cNvSpPr>
          <p:nvPr>
            <p:ph idx="1"/>
          </p:nvPr>
        </p:nvSpPr>
        <p:spPr>
          <a:xfrm>
            <a:off x="822122" y="2052918"/>
            <a:ext cx="9899008" cy="4195481"/>
          </a:xfrm>
        </p:spPr>
        <p:txBody>
          <a:bodyPr>
            <a:normAutofit/>
          </a:bodyPr>
          <a:lstStyle/>
          <a:p>
            <a:r>
              <a:rPr lang="en-US" dirty="0"/>
              <a:t>Believing in Christ is easy</a:t>
            </a:r>
          </a:p>
          <a:p>
            <a:pPr lvl="1"/>
            <a:r>
              <a:rPr lang="en-US" dirty="0"/>
              <a:t>For those who readily receive His Word.</a:t>
            </a:r>
          </a:p>
          <a:p>
            <a:pPr lvl="1"/>
            <a:r>
              <a:rPr lang="en-US" dirty="0"/>
              <a:t>Hard for those who insist on having to do something themselves to merit </a:t>
            </a:r>
            <a:r>
              <a:rPr lang="en-US" dirty="0">
                <a:solidFill>
                  <a:srgbClr val="FFFF00"/>
                </a:solidFill>
              </a:rPr>
              <a:t>Justification</a:t>
            </a:r>
            <a:r>
              <a:rPr lang="en-US" dirty="0"/>
              <a:t>.</a:t>
            </a:r>
          </a:p>
          <a:p>
            <a:pPr lvl="1"/>
            <a:r>
              <a:rPr lang="en-US" dirty="0"/>
              <a:t>Hard for those who have some reason to not trust the Bible.</a:t>
            </a:r>
          </a:p>
          <a:p>
            <a:pPr lvl="1"/>
            <a:r>
              <a:rPr lang="en-US" dirty="0"/>
              <a:t>Impossible for those who refuse to be accountable to God in Heaven for their actions.</a:t>
            </a:r>
          </a:p>
          <a:p>
            <a:r>
              <a:rPr lang="en-US" dirty="0"/>
              <a:t>License to sin?</a:t>
            </a:r>
          </a:p>
          <a:p>
            <a:pPr lvl="1"/>
            <a:r>
              <a:rPr lang="en-US" dirty="0"/>
              <a:t>Just the opposite is true, Believing in Christ is never a license to sin.</a:t>
            </a:r>
          </a:p>
          <a:p>
            <a:pPr lvl="1"/>
            <a:r>
              <a:rPr lang="en-US" dirty="0"/>
              <a:t>Living Holy is the path to receiving “inheritance in Heaven.”</a:t>
            </a:r>
          </a:p>
        </p:txBody>
      </p:sp>
      <p:pic>
        <p:nvPicPr>
          <p:cNvPr id="5" name="Picture 4">
            <a:extLst>
              <a:ext uri="{FF2B5EF4-FFF2-40B4-BE49-F238E27FC236}">
                <a16:creationId xmlns:a16="http://schemas.microsoft.com/office/drawing/2014/main" id="{7E57FC7A-47F4-46C1-83D3-571E30582B2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8526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fontScale="92500" lnSpcReduction="20000"/>
          </a:bodyPr>
          <a:lstStyle/>
          <a:p>
            <a:r>
              <a:rPr lang="en-US" dirty="0"/>
              <a:t>1 Corinthians 9:27 KJV</a:t>
            </a:r>
          </a:p>
          <a:p>
            <a:r>
              <a:rPr lang="en-US" dirty="0"/>
              <a:t>(27)  But I keep under my body, and bring </a:t>
            </a:r>
            <a:r>
              <a:rPr lang="en-US" i="1" dirty="0"/>
              <a:t>it</a:t>
            </a:r>
            <a:r>
              <a:rPr lang="en-US" dirty="0"/>
              <a:t> into subjection: lest that by any means, when I have preached to others, I myself should be a castaway.</a:t>
            </a:r>
          </a:p>
          <a:p>
            <a:r>
              <a:rPr lang="en-US" dirty="0"/>
              <a:t>Paul is concerned about losing inheritance not </a:t>
            </a:r>
            <a:r>
              <a:rPr lang="en-US" dirty="0">
                <a:solidFill>
                  <a:srgbClr val="FFFF00"/>
                </a:solidFill>
              </a:rPr>
              <a:t>justification</a:t>
            </a:r>
          </a:p>
          <a:p>
            <a:pPr lvl="1"/>
            <a:r>
              <a:rPr lang="en-US" dirty="0"/>
              <a:t>Entering vs. Inheritance—rewards </a:t>
            </a:r>
          </a:p>
          <a:p>
            <a:pPr lvl="2"/>
            <a:r>
              <a:rPr lang="en-US" dirty="0"/>
              <a:t>You can enter my home </a:t>
            </a:r>
          </a:p>
          <a:p>
            <a:pPr lvl="2"/>
            <a:r>
              <a:rPr lang="en-US" dirty="0"/>
              <a:t>but does not mean by entering You inherit it </a:t>
            </a:r>
          </a:p>
          <a:p>
            <a:pPr lvl="1"/>
            <a:r>
              <a:rPr lang="en-US" dirty="0"/>
              <a:t>Two kinds of inheritance</a:t>
            </a:r>
          </a:p>
          <a:p>
            <a:pPr lvl="2"/>
            <a:r>
              <a:rPr lang="en-US" dirty="0"/>
              <a:t>Inheritance by birth, heir by sonship; a gift   </a:t>
            </a:r>
            <a:r>
              <a:rPr lang="en-US" dirty="0">
                <a:solidFill>
                  <a:srgbClr val="FFC000"/>
                </a:solidFill>
              </a:rPr>
              <a:t>Eph 1: 11, 14 </a:t>
            </a:r>
            <a:r>
              <a:rPr lang="en-US" dirty="0"/>
              <a:t>Prodigal Son</a:t>
            </a:r>
          </a:p>
          <a:p>
            <a:pPr lvl="2"/>
            <a:r>
              <a:rPr lang="en-US" dirty="0"/>
              <a:t>A conditional earned reward—Can be lost  </a:t>
            </a:r>
            <a:r>
              <a:rPr lang="en-US" dirty="0">
                <a:solidFill>
                  <a:srgbClr val="FFC000"/>
                </a:solidFill>
              </a:rPr>
              <a:t>Col 3:23-25; </a:t>
            </a:r>
          </a:p>
          <a:p>
            <a:pPr lvl="3"/>
            <a:r>
              <a:rPr lang="en-US" dirty="0"/>
              <a:t>OT:  </a:t>
            </a:r>
            <a:r>
              <a:rPr lang="en-US" dirty="0" err="1">
                <a:solidFill>
                  <a:srgbClr val="FFC000"/>
                </a:solidFill>
              </a:rPr>
              <a:t>Deut</a:t>
            </a:r>
            <a:r>
              <a:rPr lang="en-US" dirty="0">
                <a:solidFill>
                  <a:srgbClr val="FFC000"/>
                </a:solidFill>
              </a:rPr>
              <a:t> 6:18, 11:22-23, 19:9-10</a:t>
            </a:r>
          </a:p>
          <a:p>
            <a:pPr lvl="3"/>
            <a:r>
              <a:rPr lang="en-US" dirty="0"/>
              <a:t>NT:   </a:t>
            </a:r>
            <a:r>
              <a:rPr lang="en-US" dirty="0">
                <a:solidFill>
                  <a:srgbClr val="FFC000"/>
                </a:solidFill>
              </a:rPr>
              <a:t>Matt 24:43, 47; 2 Tim 2:12; Heb 10:35; James 2:5 </a:t>
            </a:r>
          </a:p>
          <a:p>
            <a:r>
              <a:rPr lang="en-US" dirty="0"/>
              <a:t>Many verses people use to claim you can lose your salvation really pertain to inheritance, not </a:t>
            </a:r>
            <a:r>
              <a:rPr lang="en-US" dirty="0">
                <a:solidFill>
                  <a:srgbClr val="FFC000"/>
                </a:solidFill>
              </a:rPr>
              <a:t>justification</a:t>
            </a:r>
            <a:r>
              <a:rPr lang="en-US" dirty="0"/>
              <a:t>.</a:t>
            </a:r>
          </a:p>
          <a:p>
            <a:endParaRPr lang="en-US" dirty="0"/>
          </a:p>
        </p:txBody>
      </p:sp>
    </p:spTree>
    <p:extLst>
      <p:ext uri="{BB962C8B-B14F-4D97-AF65-F5344CB8AC3E}">
        <p14:creationId xmlns:p14="http://schemas.microsoft.com/office/powerpoint/2010/main" val="1624284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a:xfrm>
            <a:off x="1103312" y="1409350"/>
            <a:ext cx="8946541" cy="5201175"/>
          </a:xfrm>
        </p:spPr>
        <p:txBody>
          <a:bodyPr>
            <a:normAutofit fontScale="92500" lnSpcReduction="10000"/>
          </a:bodyPr>
          <a:lstStyle/>
          <a:p>
            <a:r>
              <a:rPr lang="en-US" b="1" dirty="0">
                <a:solidFill>
                  <a:srgbClr val="FFFF00"/>
                </a:solidFill>
              </a:rPr>
              <a:t>The Chain of Inheritance</a:t>
            </a:r>
          </a:p>
          <a:p>
            <a:pPr lvl="1"/>
            <a:r>
              <a:rPr lang="en-US" b="1" dirty="0">
                <a:solidFill>
                  <a:srgbClr val="FFFF00"/>
                </a:solidFill>
              </a:rPr>
              <a:t>Sanctification</a:t>
            </a:r>
          </a:p>
          <a:p>
            <a:pPr lvl="2"/>
            <a:r>
              <a:rPr lang="en-US" dirty="0"/>
              <a:t>Which leads to</a:t>
            </a:r>
          </a:p>
          <a:p>
            <a:pPr lvl="3"/>
            <a:r>
              <a:rPr lang="en-US" sz="1800" b="1" dirty="0">
                <a:solidFill>
                  <a:srgbClr val="FFFF00"/>
                </a:solidFill>
              </a:rPr>
              <a:t>Partaking</a:t>
            </a:r>
          </a:p>
          <a:p>
            <a:pPr lvl="4"/>
            <a:r>
              <a:rPr lang="en-US" dirty="0"/>
              <a:t>Which leads to</a:t>
            </a:r>
          </a:p>
          <a:p>
            <a:pPr lvl="5"/>
            <a:r>
              <a:rPr lang="en-US" sz="1800" b="1" dirty="0">
                <a:solidFill>
                  <a:srgbClr val="FFFF00"/>
                </a:solidFill>
              </a:rPr>
              <a:t>Overcoming</a:t>
            </a:r>
          </a:p>
          <a:p>
            <a:pPr lvl="6"/>
            <a:r>
              <a:rPr lang="en-US" dirty="0"/>
              <a:t>Which leads to</a:t>
            </a:r>
          </a:p>
          <a:p>
            <a:pPr lvl="7"/>
            <a:r>
              <a:rPr lang="en-US" sz="2000" b="1" dirty="0">
                <a:solidFill>
                  <a:srgbClr val="FFFF00"/>
                </a:solidFill>
              </a:rPr>
              <a:t>Inheriting</a:t>
            </a:r>
          </a:p>
          <a:p>
            <a:r>
              <a:rPr lang="en-US" dirty="0"/>
              <a:t>Hebrews 3:14 KJV</a:t>
            </a:r>
          </a:p>
          <a:p>
            <a:r>
              <a:rPr lang="en-US" dirty="0"/>
              <a:t>(14)  For we are made </a:t>
            </a:r>
            <a:r>
              <a:rPr lang="en-US" b="1" u="sng" dirty="0">
                <a:solidFill>
                  <a:schemeClr val="accent5">
                    <a:lumMod val="60000"/>
                    <a:lumOff val="40000"/>
                  </a:schemeClr>
                </a:solidFill>
              </a:rPr>
              <a:t>partakers</a:t>
            </a:r>
            <a:r>
              <a:rPr lang="en-US" dirty="0"/>
              <a:t> of Christ, </a:t>
            </a:r>
            <a:r>
              <a:rPr lang="en-US" b="1" dirty="0">
                <a:solidFill>
                  <a:srgbClr val="FFFF00"/>
                </a:solidFill>
              </a:rPr>
              <a:t>if we hold the beginning of our confidence stedfast unto the end;</a:t>
            </a:r>
          </a:p>
          <a:p>
            <a:pPr lvl="1"/>
            <a:r>
              <a:rPr lang="en-US" b="1" dirty="0">
                <a:solidFill>
                  <a:srgbClr val="FFFF00"/>
                </a:solidFill>
              </a:rPr>
              <a:t>Partakers—</a:t>
            </a:r>
            <a:r>
              <a:rPr lang="en-US" b="1" dirty="0" err="1">
                <a:solidFill>
                  <a:srgbClr val="FFFF00"/>
                </a:solidFill>
              </a:rPr>
              <a:t>Metochoi</a:t>
            </a:r>
            <a:r>
              <a:rPr lang="en-US" b="1" dirty="0">
                <a:solidFill>
                  <a:srgbClr val="FFFF00"/>
                </a:solidFill>
              </a:rPr>
              <a:t>=one who shares in, companion, comrade, partner (in a work, office, or dignity)</a:t>
            </a:r>
          </a:p>
          <a:p>
            <a:pPr lvl="1"/>
            <a:r>
              <a:rPr lang="en-US" b="1" dirty="0">
                <a:solidFill>
                  <a:srgbClr val="FFFF00"/>
                </a:solidFill>
              </a:rPr>
              <a:t>What must we hold steadfast till the end?</a:t>
            </a:r>
          </a:p>
          <a:p>
            <a:pPr lvl="1"/>
            <a:r>
              <a:rPr lang="en-US" b="1" dirty="0">
                <a:solidFill>
                  <a:srgbClr val="FFFF00"/>
                </a:solidFill>
              </a:rPr>
              <a:t>How do we become a </a:t>
            </a:r>
            <a:r>
              <a:rPr lang="en-US" b="1" dirty="0" err="1">
                <a:solidFill>
                  <a:srgbClr val="FFFF00"/>
                </a:solidFill>
              </a:rPr>
              <a:t>metochoi</a:t>
            </a:r>
            <a:r>
              <a:rPr lang="en-US" b="1" dirty="0">
                <a:solidFill>
                  <a:srgbClr val="FFFF00"/>
                </a:solidFill>
              </a:rPr>
              <a:t>?   </a:t>
            </a:r>
            <a:r>
              <a:rPr lang="en-US" sz="1600" b="1" i="1" dirty="0"/>
              <a:t>Missler</a:t>
            </a:r>
          </a:p>
          <a:p>
            <a:endParaRPr lang="en-US" dirty="0"/>
          </a:p>
        </p:txBody>
      </p:sp>
    </p:spTree>
    <p:extLst>
      <p:ext uri="{BB962C8B-B14F-4D97-AF65-F5344CB8AC3E}">
        <p14:creationId xmlns:p14="http://schemas.microsoft.com/office/powerpoint/2010/main" val="3052569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1D35-6BD0-41EA-9C19-AA216AB519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BDD0CA2-8E88-4F30-9C14-36B5D56F52D0}"/>
              </a:ext>
            </a:extLst>
          </p:cNvPr>
          <p:cNvPicPr>
            <a:picLocks noGrp="1" noChangeAspect="1"/>
          </p:cNvPicPr>
          <p:nvPr>
            <p:ph idx="1"/>
          </p:nvPr>
        </p:nvPicPr>
        <p:blipFill>
          <a:blip r:embed="rId2"/>
          <a:stretch>
            <a:fillRect/>
          </a:stretch>
        </p:blipFill>
        <p:spPr>
          <a:xfrm>
            <a:off x="0" y="0"/>
            <a:ext cx="12192000" cy="6866326"/>
          </a:xfrm>
        </p:spPr>
      </p:pic>
    </p:spTree>
    <p:extLst>
      <p:ext uri="{BB962C8B-B14F-4D97-AF65-F5344CB8AC3E}">
        <p14:creationId xmlns:p14="http://schemas.microsoft.com/office/powerpoint/2010/main" val="2271173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6A18-5E26-4BDD-9DC4-F616D55E8316}"/>
              </a:ext>
            </a:extLst>
          </p:cNvPr>
          <p:cNvSpPr>
            <a:spLocks noGrp="1"/>
          </p:cNvSpPr>
          <p:nvPr>
            <p:ph type="title"/>
          </p:nvPr>
        </p:nvSpPr>
        <p:spPr/>
        <p:txBody>
          <a:bodyPr/>
          <a:lstStyle/>
          <a:p>
            <a:r>
              <a:rPr lang="en-US" dirty="0"/>
              <a:t>Hebrews 3:14 </a:t>
            </a:r>
          </a:p>
        </p:txBody>
      </p:sp>
      <p:sp>
        <p:nvSpPr>
          <p:cNvPr id="3" name="Content Placeholder 2">
            <a:extLst>
              <a:ext uri="{FF2B5EF4-FFF2-40B4-BE49-F238E27FC236}">
                <a16:creationId xmlns:a16="http://schemas.microsoft.com/office/drawing/2014/main" id="{9A829E19-FA0F-4CE2-B2E1-3219C264D131}"/>
              </a:ext>
            </a:extLst>
          </p:cNvPr>
          <p:cNvSpPr>
            <a:spLocks noGrp="1"/>
          </p:cNvSpPr>
          <p:nvPr>
            <p:ph idx="1"/>
          </p:nvPr>
        </p:nvSpPr>
        <p:spPr>
          <a:xfrm>
            <a:off x="87550" y="1459149"/>
            <a:ext cx="11692646" cy="5398851"/>
          </a:xfrm>
        </p:spPr>
        <p:txBody>
          <a:bodyPr>
            <a:normAutofit fontScale="92500" lnSpcReduction="10000"/>
          </a:bodyPr>
          <a:lstStyle/>
          <a:p>
            <a:r>
              <a:rPr lang="en-US" sz="2800" dirty="0"/>
              <a:t>This warning in </a:t>
            </a:r>
            <a:r>
              <a:rPr lang="en-US" sz="2800" dirty="0">
                <a:solidFill>
                  <a:srgbClr val="FFC000"/>
                </a:solidFill>
              </a:rPr>
              <a:t>Hebrews</a:t>
            </a:r>
            <a:r>
              <a:rPr lang="en-US" sz="2800" dirty="0"/>
              <a:t> </a:t>
            </a:r>
            <a:r>
              <a:rPr lang="en-US" dirty="0">
                <a:solidFill>
                  <a:srgbClr val="FFC000"/>
                </a:solidFill>
              </a:rPr>
              <a:t>3:14</a:t>
            </a:r>
            <a:r>
              <a:rPr lang="en-US" sz="2800" dirty="0"/>
              <a:t> reminds us that we’re not meant to be spectators but rather participants in the arena of the Christian life. If we’re blocked and tackled by painful trials and tests, we need to always keep our orientation toward the end zone and our focus on our Master. </a:t>
            </a:r>
          </a:p>
          <a:p>
            <a:r>
              <a:rPr lang="en-US" sz="2800" dirty="0"/>
              <a:t>This is where the Israelites in the wilderness went wrong. They lost their grip on God’s promises and disobeyed His commands. Instead of heading straight for the goal line, they ended up wandering in the wilderness. </a:t>
            </a:r>
          </a:p>
          <a:p>
            <a:r>
              <a:rPr lang="en-US" sz="2800" dirty="0"/>
              <a:t>As a result, they failed to enter into rest—from their wanderings and trials—in the Promised Land, the “good and spacious land . . . flowing with milk and honey” They forfeited their inheritance. (</a:t>
            </a:r>
            <a:r>
              <a:rPr lang="en-US" dirty="0">
                <a:solidFill>
                  <a:srgbClr val="FFC000"/>
                </a:solidFill>
              </a:rPr>
              <a:t>Exod. 3:8</a:t>
            </a:r>
            <a:r>
              <a:rPr lang="en-US" sz="2800" dirty="0"/>
              <a:t>). </a:t>
            </a:r>
          </a:p>
          <a:p>
            <a:r>
              <a:rPr lang="en-US" sz="2800" dirty="0"/>
              <a:t>They died in the wilderness of Sinai, and their outcome is a constant warning of the effects of a hardened heart—all the more reason for believers to hear God’s voice through His Word and to examine their heart condition every day for signs of hardening (</a:t>
            </a:r>
            <a:r>
              <a:rPr lang="en-US" dirty="0">
                <a:solidFill>
                  <a:srgbClr val="FFC000"/>
                </a:solidFill>
              </a:rPr>
              <a:t>Heb. 3:15</a:t>
            </a:r>
            <a:r>
              <a:rPr lang="en-US" sz="2800" dirty="0"/>
              <a:t>). </a:t>
            </a:r>
            <a:r>
              <a:rPr lang="en-US" sz="1900" i="1" dirty="0"/>
              <a:t>Swindoll</a:t>
            </a:r>
          </a:p>
        </p:txBody>
      </p:sp>
    </p:spTree>
    <p:extLst>
      <p:ext uri="{BB962C8B-B14F-4D97-AF65-F5344CB8AC3E}">
        <p14:creationId xmlns:p14="http://schemas.microsoft.com/office/powerpoint/2010/main" val="2303352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2A78-20FF-4326-92D4-060F1985F9E7}"/>
              </a:ext>
            </a:extLst>
          </p:cNvPr>
          <p:cNvSpPr>
            <a:spLocks noGrp="1"/>
          </p:cNvSpPr>
          <p:nvPr>
            <p:ph type="title"/>
          </p:nvPr>
        </p:nvSpPr>
        <p:spPr/>
        <p:txBody>
          <a:bodyPr/>
          <a:lstStyle/>
          <a:p>
            <a:pPr algn="ctr"/>
            <a:r>
              <a:rPr lang="en-US" dirty="0"/>
              <a:t>Inheritance in The Old Testament</a:t>
            </a:r>
          </a:p>
        </p:txBody>
      </p:sp>
      <p:sp>
        <p:nvSpPr>
          <p:cNvPr id="3" name="Content Placeholder 2">
            <a:extLst>
              <a:ext uri="{FF2B5EF4-FFF2-40B4-BE49-F238E27FC236}">
                <a16:creationId xmlns:a16="http://schemas.microsoft.com/office/drawing/2014/main" id="{E88D8DAF-5C99-4B2C-A645-363915ACF97E}"/>
              </a:ext>
            </a:extLst>
          </p:cNvPr>
          <p:cNvSpPr>
            <a:spLocks noGrp="1"/>
          </p:cNvSpPr>
          <p:nvPr>
            <p:ph idx="1"/>
          </p:nvPr>
        </p:nvSpPr>
        <p:spPr/>
        <p:txBody>
          <a:bodyPr/>
          <a:lstStyle/>
          <a:p>
            <a:r>
              <a:rPr lang="en-US" dirty="0"/>
              <a:t>Inheritance came to firstborn son by virtue of his birth</a:t>
            </a:r>
          </a:p>
          <a:p>
            <a:pPr lvl="1"/>
            <a:r>
              <a:rPr lang="en-US" dirty="0"/>
              <a:t>Whether he actually secured it depended upon his obedience and his father’s choice</a:t>
            </a:r>
          </a:p>
          <a:p>
            <a:r>
              <a:rPr lang="en-US" dirty="0"/>
              <a:t>Subject to conditions and obedience</a:t>
            </a:r>
          </a:p>
          <a:p>
            <a:pPr lvl="1"/>
            <a:r>
              <a:rPr lang="en-US" dirty="0"/>
              <a:t>Abrahamic inheritance based on Devine Oath</a:t>
            </a:r>
          </a:p>
          <a:p>
            <a:pPr lvl="2"/>
            <a:r>
              <a:rPr lang="en-US" dirty="0">
                <a:solidFill>
                  <a:srgbClr val="FFC000"/>
                </a:solidFill>
              </a:rPr>
              <a:t>Genesis 12:7; 15:18-21; 26:3; 28:13; Exodus 6:8</a:t>
            </a:r>
          </a:p>
          <a:p>
            <a:pPr lvl="1"/>
            <a:r>
              <a:rPr lang="en-US" dirty="0"/>
              <a:t>Conditioned on obedience </a:t>
            </a:r>
          </a:p>
          <a:p>
            <a:pPr lvl="2"/>
            <a:r>
              <a:rPr lang="en-US" dirty="0">
                <a:solidFill>
                  <a:srgbClr val="FFC000"/>
                </a:solidFill>
              </a:rPr>
              <a:t>Deuteronomy 19:8-10</a:t>
            </a:r>
          </a:p>
        </p:txBody>
      </p:sp>
    </p:spTree>
    <p:extLst>
      <p:ext uri="{BB962C8B-B14F-4D97-AF65-F5344CB8AC3E}">
        <p14:creationId xmlns:p14="http://schemas.microsoft.com/office/powerpoint/2010/main" val="1294486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9138-93C9-4C87-8EA4-8A818D005746}"/>
              </a:ext>
            </a:extLst>
          </p:cNvPr>
          <p:cNvSpPr>
            <a:spLocks noGrp="1"/>
          </p:cNvSpPr>
          <p:nvPr>
            <p:ph type="title"/>
          </p:nvPr>
        </p:nvSpPr>
        <p:spPr/>
        <p:txBody>
          <a:bodyPr/>
          <a:lstStyle/>
          <a:p>
            <a:pPr algn="ctr"/>
            <a:r>
              <a:rPr lang="en-US" dirty="0"/>
              <a:t>Inheritances could be Forfeited</a:t>
            </a:r>
          </a:p>
        </p:txBody>
      </p:sp>
      <p:sp>
        <p:nvSpPr>
          <p:cNvPr id="3" name="Content Placeholder 2">
            <a:extLst>
              <a:ext uri="{FF2B5EF4-FFF2-40B4-BE49-F238E27FC236}">
                <a16:creationId xmlns:a16="http://schemas.microsoft.com/office/drawing/2014/main" id="{5C7ACEB9-9FFE-4431-AAB0-4DCA882D936A}"/>
              </a:ext>
            </a:extLst>
          </p:cNvPr>
          <p:cNvSpPr>
            <a:spLocks noGrp="1"/>
          </p:cNvSpPr>
          <p:nvPr>
            <p:ph idx="1"/>
          </p:nvPr>
        </p:nvSpPr>
        <p:spPr/>
        <p:txBody>
          <a:bodyPr>
            <a:normAutofit lnSpcReduction="10000"/>
          </a:bodyPr>
          <a:lstStyle/>
          <a:p>
            <a:r>
              <a:rPr lang="en-US" b="1" dirty="0">
                <a:solidFill>
                  <a:srgbClr val="FFFF00"/>
                </a:solidFill>
              </a:rPr>
              <a:t>Land of Canaan is Inheritance not Justification</a:t>
            </a:r>
          </a:p>
          <a:p>
            <a:pPr lvl="1"/>
            <a:r>
              <a:rPr lang="en-US" dirty="0"/>
              <a:t>Inherited   </a:t>
            </a:r>
            <a:r>
              <a:rPr lang="en-US" dirty="0">
                <a:solidFill>
                  <a:srgbClr val="FFC000"/>
                </a:solidFill>
              </a:rPr>
              <a:t>Deuteronomy 15:4; 19:14; 25:19; 26:1</a:t>
            </a:r>
          </a:p>
          <a:p>
            <a:pPr lvl="1"/>
            <a:r>
              <a:rPr lang="en-US" dirty="0"/>
              <a:t>Merited by obedience    </a:t>
            </a:r>
            <a:r>
              <a:rPr lang="en-US" dirty="0">
                <a:solidFill>
                  <a:srgbClr val="FFC000"/>
                </a:solidFill>
              </a:rPr>
              <a:t>Exodus 23:30; Deut. 2:31; 11:11-24; 16:20; 19:8-9; Joshua 11:23; 1:6-7</a:t>
            </a:r>
          </a:p>
          <a:p>
            <a:r>
              <a:rPr lang="en-US" dirty="0"/>
              <a:t>Exodus generation promised an inheritance but failed to obtain it at Kadesh-Barnea </a:t>
            </a:r>
            <a:r>
              <a:rPr lang="en-US" dirty="0">
                <a:solidFill>
                  <a:srgbClr val="FFC000"/>
                </a:solidFill>
              </a:rPr>
              <a:t>Numbers 13</a:t>
            </a:r>
          </a:p>
          <a:p>
            <a:pPr lvl="1"/>
            <a:r>
              <a:rPr lang="en-US" dirty="0"/>
              <a:t>Israel was God’s “firstborn son” </a:t>
            </a:r>
            <a:r>
              <a:rPr lang="en-US" dirty="0">
                <a:solidFill>
                  <a:srgbClr val="FFC000"/>
                </a:solidFill>
              </a:rPr>
              <a:t>Exodus 4:22-23</a:t>
            </a:r>
          </a:p>
          <a:p>
            <a:pPr lvl="1"/>
            <a:r>
              <a:rPr lang="en-US" dirty="0"/>
              <a:t>Yet, only 2 of over 2 million took possession of their inheritance, those younger than 20 at time of Israel’s disobedience and rebellion at Kadesh-</a:t>
            </a:r>
            <a:r>
              <a:rPr lang="en-US" dirty="0" err="1"/>
              <a:t>Barnea</a:t>
            </a:r>
            <a:r>
              <a:rPr lang="en-US" dirty="0"/>
              <a:t> were allowed to inherit.</a:t>
            </a:r>
          </a:p>
          <a:p>
            <a:r>
              <a:rPr lang="en-US" dirty="0"/>
              <a:t>Moses was excluded because of his disobedience </a:t>
            </a:r>
            <a:r>
              <a:rPr lang="en-US" dirty="0">
                <a:solidFill>
                  <a:srgbClr val="FFC000"/>
                </a:solidFill>
              </a:rPr>
              <a:t>Deut. 4:21-22</a:t>
            </a:r>
          </a:p>
        </p:txBody>
      </p:sp>
    </p:spTree>
    <p:extLst>
      <p:ext uri="{BB962C8B-B14F-4D97-AF65-F5344CB8AC3E}">
        <p14:creationId xmlns:p14="http://schemas.microsoft.com/office/powerpoint/2010/main" val="2375488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82CF-1736-41B2-B094-6E8003FE69D7}"/>
              </a:ext>
            </a:extLst>
          </p:cNvPr>
          <p:cNvSpPr>
            <a:spLocks noGrp="1"/>
          </p:cNvSpPr>
          <p:nvPr>
            <p:ph type="title"/>
          </p:nvPr>
        </p:nvSpPr>
        <p:spPr/>
        <p:txBody>
          <a:bodyPr/>
          <a:lstStyle/>
          <a:p>
            <a:pPr algn="ctr"/>
            <a:r>
              <a:rPr lang="en-US" dirty="0"/>
              <a:t>Other OT Inheritances Forfeited</a:t>
            </a:r>
          </a:p>
        </p:txBody>
      </p:sp>
      <p:sp>
        <p:nvSpPr>
          <p:cNvPr id="3" name="Content Placeholder 2">
            <a:extLst>
              <a:ext uri="{FF2B5EF4-FFF2-40B4-BE49-F238E27FC236}">
                <a16:creationId xmlns:a16="http://schemas.microsoft.com/office/drawing/2014/main" id="{E22B44DA-F148-444D-A2CD-8E4F8827866C}"/>
              </a:ext>
            </a:extLst>
          </p:cNvPr>
          <p:cNvSpPr>
            <a:spLocks noGrp="1"/>
          </p:cNvSpPr>
          <p:nvPr>
            <p:ph idx="1"/>
          </p:nvPr>
        </p:nvSpPr>
        <p:spPr/>
        <p:txBody>
          <a:bodyPr/>
          <a:lstStyle/>
          <a:p>
            <a:r>
              <a:rPr lang="en-US" dirty="0"/>
              <a:t>Esau, sold his inheritance for a bowl of pottage </a:t>
            </a:r>
            <a:r>
              <a:rPr lang="en-US" dirty="0">
                <a:solidFill>
                  <a:srgbClr val="FFC000"/>
                </a:solidFill>
              </a:rPr>
              <a:t>Genesis 25:29-34</a:t>
            </a:r>
          </a:p>
          <a:p>
            <a:r>
              <a:rPr lang="en-US" dirty="0"/>
              <a:t>Ruben, Jacob’s firstborn  </a:t>
            </a:r>
            <a:r>
              <a:rPr lang="en-US" dirty="0">
                <a:solidFill>
                  <a:srgbClr val="FFC000"/>
                </a:solidFill>
              </a:rPr>
              <a:t>1 Chronicles 5:1-2</a:t>
            </a:r>
          </a:p>
          <a:p>
            <a:r>
              <a:rPr lang="en-US" dirty="0"/>
              <a:t>David warns Solomon  </a:t>
            </a:r>
            <a:r>
              <a:rPr lang="en-US" dirty="0">
                <a:solidFill>
                  <a:srgbClr val="FFC000"/>
                </a:solidFill>
              </a:rPr>
              <a:t>1 Chronicles 28:8</a:t>
            </a:r>
          </a:p>
          <a:p>
            <a:r>
              <a:rPr lang="en-US" dirty="0"/>
              <a:t>Generation of Israelites enslaved to Babylon  </a:t>
            </a:r>
            <a:r>
              <a:rPr lang="en-US" dirty="0">
                <a:solidFill>
                  <a:srgbClr val="FFC000"/>
                </a:solidFill>
              </a:rPr>
              <a:t>Lamentations 5:2</a:t>
            </a:r>
          </a:p>
        </p:txBody>
      </p:sp>
    </p:spTree>
    <p:extLst>
      <p:ext uri="{BB962C8B-B14F-4D97-AF65-F5344CB8AC3E}">
        <p14:creationId xmlns:p14="http://schemas.microsoft.com/office/powerpoint/2010/main" val="4247317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46CD-3B98-4B1B-8C09-84A499A4CFF2}"/>
              </a:ext>
            </a:extLst>
          </p:cNvPr>
          <p:cNvSpPr>
            <a:spLocks noGrp="1"/>
          </p:cNvSpPr>
          <p:nvPr>
            <p:ph type="title"/>
          </p:nvPr>
        </p:nvSpPr>
        <p:spPr/>
        <p:txBody>
          <a:bodyPr/>
          <a:lstStyle/>
          <a:p>
            <a:pPr algn="ctr"/>
            <a:r>
              <a:rPr lang="en-US" dirty="0"/>
              <a:t>Inheritances Merited</a:t>
            </a:r>
          </a:p>
        </p:txBody>
      </p:sp>
      <p:sp>
        <p:nvSpPr>
          <p:cNvPr id="3" name="Content Placeholder 2">
            <a:extLst>
              <a:ext uri="{FF2B5EF4-FFF2-40B4-BE49-F238E27FC236}">
                <a16:creationId xmlns:a16="http://schemas.microsoft.com/office/drawing/2014/main" id="{B0593542-92EB-4CBA-A490-68BD3C8A757A}"/>
              </a:ext>
            </a:extLst>
          </p:cNvPr>
          <p:cNvSpPr>
            <a:spLocks noGrp="1"/>
          </p:cNvSpPr>
          <p:nvPr>
            <p:ph idx="1"/>
          </p:nvPr>
        </p:nvSpPr>
        <p:spPr/>
        <p:txBody>
          <a:bodyPr/>
          <a:lstStyle/>
          <a:p>
            <a:r>
              <a:rPr lang="en-US" dirty="0"/>
              <a:t>Abraham 					</a:t>
            </a:r>
            <a:r>
              <a:rPr lang="en-US" dirty="0">
                <a:solidFill>
                  <a:srgbClr val="FFC000"/>
                </a:solidFill>
              </a:rPr>
              <a:t>Genesis 17:14</a:t>
            </a:r>
          </a:p>
          <a:p>
            <a:r>
              <a:rPr lang="en-US" dirty="0"/>
              <a:t>Caleb      					</a:t>
            </a:r>
            <a:r>
              <a:rPr lang="en-US" dirty="0">
                <a:solidFill>
                  <a:srgbClr val="FFC000"/>
                </a:solidFill>
              </a:rPr>
              <a:t>Numbers 14:24</a:t>
            </a:r>
          </a:p>
          <a:p>
            <a:r>
              <a:rPr lang="en-US" dirty="0"/>
              <a:t>Joshua					</a:t>
            </a:r>
            <a:r>
              <a:rPr lang="en-US" dirty="0">
                <a:solidFill>
                  <a:srgbClr val="FFC000"/>
                </a:solidFill>
              </a:rPr>
              <a:t>Joshua 14:8-9</a:t>
            </a:r>
          </a:p>
          <a:p>
            <a:pPr lvl="1"/>
            <a:r>
              <a:rPr lang="en-US" dirty="0"/>
              <a:t>Only 2 out of 2 Million?</a:t>
            </a:r>
          </a:p>
          <a:p>
            <a:pPr lvl="1"/>
            <a:endParaRPr lang="en-US" dirty="0"/>
          </a:p>
        </p:txBody>
      </p:sp>
    </p:spTree>
    <p:extLst>
      <p:ext uri="{BB962C8B-B14F-4D97-AF65-F5344CB8AC3E}">
        <p14:creationId xmlns:p14="http://schemas.microsoft.com/office/powerpoint/2010/main" val="317946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91ED-8CBC-430B-A84F-13C156278D41}"/>
              </a:ext>
            </a:extLst>
          </p:cNvPr>
          <p:cNvSpPr>
            <a:spLocks noGrp="1"/>
          </p:cNvSpPr>
          <p:nvPr>
            <p:ph type="title"/>
          </p:nvPr>
        </p:nvSpPr>
        <p:spPr/>
        <p:txBody>
          <a:bodyPr/>
          <a:lstStyle/>
          <a:p>
            <a:r>
              <a:rPr lang="en-US" dirty="0"/>
              <a:t>The Material</a:t>
            </a:r>
          </a:p>
        </p:txBody>
      </p:sp>
      <p:sp>
        <p:nvSpPr>
          <p:cNvPr id="3" name="Content Placeholder 2">
            <a:extLst>
              <a:ext uri="{FF2B5EF4-FFF2-40B4-BE49-F238E27FC236}">
                <a16:creationId xmlns:a16="http://schemas.microsoft.com/office/drawing/2014/main" id="{0B7229CD-E16F-42A9-AD46-99DDA69B92FB}"/>
              </a:ext>
            </a:extLst>
          </p:cNvPr>
          <p:cNvSpPr>
            <a:spLocks noGrp="1"/>
          </p:cNvSpPr>
          <p:nvPr>
            <p:ph idx="1"/>
          </p:nvPr>
        </p:nvSpPr>
        <p:spPr/>
        <p:txBody>
          <a:bodyPr/>
          <a:lstStyle/>
          <a:p>
            <a:r>
              <a:rPr lang="en-US" dirty="0"/>
              <a:t>Get the Power Point presentation. Study it for yourself. Information will be given at the end on obtaining this presentation.</a:t>
            </a:r>
          </a:p>
          <a:p>
            <a:r>
              <a:rPr lang="en-US" dirty="0"/>
              <a:t>It is certainly our hope that you will be like the Bereans</a:t>
            </a:r>
          </a:p>
          <a:p>
            <a:r>
              <a:rPr lang="en-US" dirty="0"/>
              <a:t>Acts 17:10-11 KJV</a:t>
            </a:r>
          </a:p>
          <a:p>
            <a:r>
              <a:rPr lang="en-US" dirty="0"/>
              <a:t>(10)  And the brethren immediately sent away Paul and Silas by night unto Berea: who coming </a:t>
            </a:r>
            <a:r>
              <a:rPr lang="en-US" i="1" dirty="0"/>
              <a:t>thither</a:t>
            </a:r>
            <a:r>
              <a:rPr lang="en-US" dirty="0"/>
              <a:t> went into the synagogue of the Jews.</a:t>
            </a:r>
          </a:p>
          <a:p>
            <a:r>
              <a:rPr lang="en-US" dirty="0"/>
              <a:t>(11)  These were more noble than those in Thessalonica, in that they received the word with all readiness of mind, and searched the scriptures daily, whether those things were so.</a:t>
            </a:r>
          </a:p>
          <a:p>
            <a:endParaRPr lang="en-US" dirty="0"/>
          </a:p>
        </p:txBody>
      </p:sp>
    </p:spTree>
    <p:extLst>
      <p:ext uri="{BB962C8B-B14F-4D97-AF65-F5344CB8AC3E}">
        <p14:creationId xmlns:p14="http://schemas.microsoft.com/office/powerpoint/2010/main" val="852529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3A942-2161-4354-A141-202E7CE6729F}"/>
              </a:ext>
            </a:extLst>
          </p:cNvPr>
          <p:cNvSpPr>
            <a:spLocks noGrp="1"/>
          </p:cNvSpPr>
          <p:nvPr>
            <p:ph sz="half" idx="1"/>
          </p:nvPr>
        </p:nvSpPr>
        <p:spPr/>
        <p:txBody>
          <a:bodyPr>
            <a:normAutofit fontScale="77500" lnSpcReduction="20000"/>
          </a:bodyPr>
          <a:lstStyle/>
          <a:p>
            <a:r>
              <a:rPr lang="en-US" dirty="0"/>
              <a:t>Romans 9:11-16 KJV</a:t>
            </a:r>
          </a:p>
          <a:p>
            <a:r>
              <a:rPr lang="en-US" dirty="0"/>
              <a:t>(11)  (For the children being not yet born, neither having done any good or evil, that the purpose of God according to election might stand, not of works</a:t>
            </a:r>
            <a:r>
              <a:rPr lang="en-US" b="1" dirty="0"/>
              <a:t>, but of him that calleth;)</a:t>
            </a:r>
          </a:p>
          <a:p>
            <a:r>
              <a:rPr lang="en-US" dirty="0"/>
              <a:t>(12)  It was said unto her, The elder shall serve the younger.</a:t>
            </a:r>
          </a:p>
          <a:p>
            <a:r>
              <a:rPr lang="en-US" dirty="0"/>
              <a:t>(13)  As it is written, Jacob have I loved, but Esau have I hated.</a:t>
            </a:r>
          </a:p>
          <a:p>
            <a:r>
              <a:rPr lang="en-US" dirty="0"/>
              <a:t>(14)  What shall we say then? Is there unrighteousness with God? God forbid.</a:t>
            </a:r>
          </a:p>
          <a:p>
            <a:r>
              <a:rPr lang="en-US" dirty="0"/>
              <a:t>(15)  For he saith to Moses, I will have mercy on whom I will have mercy, and I will have compassion on whom I will have compassion.</a:t>
            </a:r>
          </a:p>
          <a:p>
            <a:r>
              <a:rPr lang="en-US" dirty="0"/>
              <a:t>(16)  </a:t>
            </a:r>
            <a:r>
              <a:rPr lang="en-US" b="1" dirty="0"/>
              <a:t>So then it is not of him that </a:t>
            </a:r>
            <a:r>
              <a:rPr lang="en-US" b="1" dirty="0" err="1"/>
              <a:t>willeth</a:t>
            </a:r>
            <a:r>
              <a:rPr lang="en-US" b="1" dirty="0"/>
              <a:t>, nor of him that </a:t>
            </a:r>
            <a:r>
              <a:rPr lang="en-US" b="1" dirty="0" err="1"/>
              <a:t>runneth</a:t>
            </a:r>
            <a:r>
              <a:rPr lang="en-US" b="1" dirty="0"/>
              <a:t>, but of God that </a:t>
            </a:r>
            <a:r>
              <a:rPr lang="en-US" b="1" dirty="0" err="1"/>
              <a:t>sheweth</a:t>
            </a:r>
            <a:r>
              <a:rPr lang="en-US" b="1" dirty="0"/>
              <a:t> mercy.</a:t>
            </a:r>
          </a:p>
          <a:p>
            <a:endParaRPr lang="en-US" dirty="0"/>
          </a:p>
        </p:txBody>
      </p:sp>
      <p:pic>
        <p:nvPicPr>
          <p:cNvPr id="5" name="Content Placeholder 4">
            <a:extLst>
              <a:ext uri="{FF2B5EF4-FFF2-40B4-BE49-F238E27FC236}">
                <a16:creationId xmlns:a16="http://schemas.microsoft.com/office/drawing/2014/main" id="{98C2EF5C-1D07-4491-B1DE-177AEA083001}"/>
              </a:ext>
            </a:extLst>
          </p:cNvPr>
          <p:cNvPicPr>
            <a:picLocks noGrp="1" noChangeAspect="1"/>
          </p:cNvPicPr>
          <p:nvPr>
            <p:ph sz="half" idx="2"/>
          </p:nvPr>
        </p:nvPicPr>
        <p:blipFill>
          <a:blip r:embed="rId2"/>
          <a:stretch>
            <a:fillRect/>
          </a:stretch>
        </p:blipFill>
        <p:spPr>
          <a:xfrm>
            <a:off x="7146660" y="557213"/>
            <a:ext cx="3715279" cy="5619750"/>
          </a:xfrm>
        </p:spPr>
      </p:pic>
    </p:spTree>
    <p:extLst>
      <p:ext uri="{BB962C8B-B14F-4D97-AF65-F5344CB8AC3E}">
        <p14:creationId xmlns:p14="http://schemas.microsoft.com/office/powerpoint/2010/main" val="174688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B7FD-2141-4577-B465-6E04A28C6DA7}"/>
              </a:ext>
            </a:extLst>
          </p:cNvPr>
          <p:cNvSpPr>
            <a:spLocks noGrp="1"/>
          </p:cNvSpPr>
          <p:nvPr>
            <p:ph type="title"/>
          </p:nvPr>
        </p:nvSpPr>
        <p:spPr/>
        <p:txBody>
          <a:bodyPr/>
          <a:lstStyle/>
          <a:p>
            <a:pPr algn="ctr"/>
            <a:r>
              <a:rPr lang="en-US" dirty="0"/>
              <a:t>The 2</a:t>
            </a:r>
            <a:r>
              <a:rPr lang="en-US" baseline="30000" dirty="0"/>
              <a:t>nd</a:t>
            </a:r>
            <a:r>
              <a:rPr lang="en-US" dirty="0"/>
              <a:t> before the 1</a:t>
            </a:r>
            <a:r>
              <a:rPr lang="en-US" baseline="30000" dirty="0"/>
              <a:t>st</a:t>
            </a:r>
            <a:r>
              <a:rPr lang="en-US" dirty="0"/>
              <a:t> </a:t>
            </a:r>
          </a:p>
        </p:txBody>
      </p:sp>
      <p:sp>
        <p:nvSpPr>
          <p:cNvPr id="3" name="Content Placeholder 2">
            <a:extLst>
              <a:ext uri="{FF2B5EF4-FFF2-40B4-BE49-F238E27FC236}">
                <a16:creationId xmlns:a16="http://schemas.microsoft.com/office/drawing/2014/main" id="{40262615-E5D8-409B-A951-11BF2EDE250C}"/>
              </a:ext>
            </a:extLst>
          </p:cNvPr>
          <p:cNvSpPr>
            <a:spLocks noGrp="1"/>
          </p:cNvSpPr>
          <p:nvPr>
            <p:ph idx="1"/>
          </p:nvPr>
        </p:nvSpPr>
        <p:spPr/>
        <p:txBody>
          <a:bodyPr>
            <a:normAutofit lnSpcReduction="10000"/>
          </a:bodyPr>
          <a:lstStyle/>
          <a:p>
            <a:r>
              <a:rPr lang="en-US" dirty="0"/>
              <a:t>Not Cain, but Able—(and Seth) </a:t>
            </a:r>
          </a:p>
          <a:p>
            <a:r>
              <a:rPr lang="en-US" dirty="0"/>
              <a:t>Not Japheth, but Shem</a:t>
            </a:r>
          </a:p>
          <a:p>
            <a:r>
              <a:rPr lang="en-US" dirty="0"/>
              <a:t>Not Ishmael, but Isaac</a:t>
            </a:r>
          </a:p>
          <a:p>
            <a:r>
              <a:rPr lang="en-US" dirty="0"/>
              <a:t>Not Esau, but Jacob</a:t>
            </a:r>
          </a:p>
          <a:p>
            <a:r>
              <a:rPr lang="en-US" dirty="0"/>
              <a:t>Not Manasseh, but Ephraim</a:t>
            </a:r>
          </a:p>
          <a:p>
            <a:r>
              <a:rPr lang="en-US" dirty="0"/>
              <a:t>Not Aaron, but Moses</a:t>
            </a:r>
          </a:p>
          <a:p>
            <a:r>
              <a:rPr lang="en-US" dirty="0"/>
              <a:t>Not Eliab, but David</a:t>
            </a:r>
          </a:p>
          <a:p>
            <a:r>
              <a:rPr lang="en-US" dirty="0"/>
              <a:t>Not the Old Covenant, but the New Covenant</a:t>
            </a:r>
          </a:p>
          <a:p>
            <a:r>
              <a:rPr lang="en-US" dirty="0"/>
              <a:t>Not the 1</a:t>
            </a:r>
            <a:r>
              <a:rPr lang="en-US" baseline="30000" dirty="0"/>
              <a:t>st</a:t>
            </a:r>
            <a:r>
              <a:rPr lang="en-US" dirty="0"/>
              <a:t> Adam, but the last Adam</a:t>
            </a:r>
          </a:p>
        </p:txBody>
      </p:sp>
    </p:spTree>
    <p:extLst>
      <p:ext uri="{BB962C8B-B14F-4D97-AF65-F5344CB8AC3E}">
        <p14:creationId xmlns:p14="http://schemas.microsoft.com/office/powerpoint/2010/main" val="172248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DF8C-7DC5-4E18-9039-1E3F6DEDE426}"/>
              </a:ext>
            </a:extLst>
          </p:cNvPr>
          <p:cNvSpPr>
            <a:spLocks noGrp="1"/>
          </p:cNvSpPr>
          <p:nvPr>
            <p:ph type="title"/>
          </p:nvPr>
        </p:nvSpPr>
        <p:spPr/>
        <p:txBody>
          <a:bodyPr/>
          <a:lstStyle/>
          <a:p>
            <a:r>
              <a:rPr lang="en-US" dirty="0"/>
              <a:t>What do these have in common?</a:t>
            </a:r>
          </a:p>
        </p:txBody>
      </p:sp>
      <p:sp>
        <p:nvSpPr>
          <p:cNvPr id="3" name="Content Placeholder 2">
            <a:extLst>
              <a:ext uri="{FF2B5EF4-FFF2-40B4-BE49-F238E27FC236}">
                <a16:creationId xmlns:a16="http://schemas.microsoft.com/office/drawing/2014/main" id="{6238803F-6E71-4B48-9948-9F1C1FDC22CA}"/>
              </a:ext>
            </a:extLst>
          </p:cNvPr>
          <p:cNvSpPr>
            <a:spLocks noGrp="1"/>
          </p:cNvSpPr>
          <p:nvPr>
            <p:ph idx="1"/>
          </p:nvPr>
        </p:nvSpPr>
        <p:spPr/>
        <p:txBody>
          <a:bodyPr>
            <a:normAutofit fontScale="77500" lnSpcReduction="20000"/>
          </a:bodyPr>
          <a:lstStyle/>
          <a:p>
            <a:r>
              <a:rPr lang="en-US" dirty="0" err="1"/>
              <a:t>Shammua</a:t>
            </a:r>
            <a:endParaRPr lang="en-US" dirty="0"/>
          </a:p>
          <a:p>
            <a:r>
              <a:rPr lang="en-US" dirty="0" err="1"/>
              <a:t>Shaphat</a:t>
            </a:r>
            <a:endParaRPr lang="en-US" dirty="0"/>
          </a:p>
          <a:p>
            <a:r>
              <a:rPr lang="en-US" dirty="0" err="1"/>
              <a:t>Igal</a:t>
            </a:r>
            <a:endParaRPr lang="en-US" dirty="0"/>
          </a:p>
          <a:p>
            <a:r>
              <a:rPr lang="en-US" dirty="0"/>
              <a:t>Caleb</a:t>
            </a:r>
          </a:p>
          <a:p>
            <a:r>
              <a:rPr lang="en-US" dirty="0" err="1"/>
              <a:t>Oshea</a:t>
            </a:r>
            <a:endParaRPr lang="en-US" dirty="0"/>
          </a:p>
          <a:p>
            <a:r>
              <a:rPr lang="en-US" dirty="0" err="1"/>
              <a:t>Palti</a:t>
            </a:r>
            <a:endParaRPr lang="en-US" dirty="0"/>
          </a:p>
          <a:p>
            <a:r>
              <a:rPr lang="en-US" dirty="0"/>
              <a:t>Gaddiel</a:t>
            </a:r>
          </a:p>
          <a:p>
            <a:r>
              <a:rPr lang="en-US" dirty="0"/>
              <a:t>Gaddi</a:t>
            </a:r>
          </a:p>
          <a:p>
            <a:r>
              <a:rPr lang="en-US" dirty="0" err="1"/>
              <a:t>Ammiel</a:t>
            </a:r>
            <a:endParaRPr lang="en-US" dirty="0"/>
          </a:p>
          <a:p>
            <a:r>
              <a:rPr lang="en-US" dirty="0" err="1"/>
              <a:t>Sethur</a:t>
            </a:r>
            <a:endParaRPr lang="en-US" dirty="0"/>
          </a:p>
          <a:p>
            <a:r>
              <a:rPr lang="en-US" dirty="0" err="1"/>
              <a:t>Nahbi</a:t>
            </a:r>
            <a:endParaRPr lang="en-US" dirty="0"/>
          </a:p>
          <a:p>
            <a:r>
              <a:rPr lang="en-US" dirty="0" err="1"/>
              <a:t>Geel</a:t>
            </a:r>
            <a:endParaRPr lang="en-US" dirty="0"/>
          </a:p>
        </p:txBody>
      </p:sp>
    </p:spTree>
    <p:extLst>
      <p:ext uri="{BB962C8B-B14F-4D97-AF65-F5344CB8AC3E}">
        <p14:creationId xmlns:p14="http://schemas.microsoft.com/office/powerpoint/2010/main" val="344529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DF8C-7DC5-4E18-9039-1E3F6DEDE426}"/>
              </a:ext>
            </a:extLst>
          </p:cNvPr>
          <p:cNvSpPr>
            <a:spLocks noGrp="1"/>
          </p:cNvSpPr>
          <p:nvPr>
            <p:ph type="title"/>
          </p:nvPr>
        </p:nvSpPr>
        <p:spPr/>
        <p:txBody>
          <a:bodyPr/>
          <a:lstStyle/>
          <a:p>
            <a:r>
              <a:rPr lang="en-US" dirty="0"/>
              <a:t>What do these have in common?</a:t>
            </a:r>
          </a:p>
        </p:txBody>
      </p:sp>
      <p:sp>
        <p:nvSpPr>
          <p:cNvPr id="3" name="Content Placeholder 2">
            <a:extLst>
              <a:ext uri="{FF2B5EF4-FFF2-40B4-BE49-F238E27FC236}">
                <a16:creationId xmlns:a16="http://schemas.microsoft.com/office/drawing/2014/main" id="{6238803F-6E71-4B48-9948-9F1C1FDC22CA}"/>
              </a:ext>
            </a:extLst>
          </p:cNvPr>
          <p:cNvSpPr>
            <a:spLocks noGrp="1"/>
          </p:cNvSpPr>
          <p:nvPr>
            <p:ph idx="1"/>
          </p:nvPr>
        </p:nvSpPr>
        <p:spPr/>
        <p:txBody>
          <a:bodyPr>
            <a:normAutofit fontScale="77500" lnSpcReduction="20000"/>
          </a:bodyPr>
          <a:lstStyle/>
          <a:p>
            <a:r>
              <a:rPr lang="en-US" dirty="0" err="1"/>
              <a:t>Shammua</a:t>
            </a:r>
            <a:r>
              <a:rPr lang="en-US" dirty="0"/>
              <a:t>		the son of </a:t>
            </a:r>
            <a:r>
              <a:rPr lang="en-US" dirty="0" err="1"/>
              <a:t>Zaccur</a:t>
            </a:r>
            <a:r>
              <a:rPr lang="en-US" dirty="0"/>
              <a:t>				</a:t>
            </a:r>
          </a:p>
          <a:p>
            <a:r>
              <a:rPr lang="en-US" dirty="0" err="1"/>
              <a:t>Shaphat</a:t>
            </a:r>
            <a:r>
              <a:rPr lang="en-US" dirty="0"/>
              <a:t>		the son of Hori</a:t>
            </a:r>
          </a:p>
          <a:p>
            <a:r>
              <a:rPr lang="en-US" dirty="0" err="1"/>
              <a:t>Igal</a:t>
            </a:r>
            <a:r>
              <a:rPr lang="en-US" dirty="0"/>
              <a:t>			the son of Joseph</a:t>
            </a:r>
          </a:p>
          <a:p>
            <a:r>
              <a:rPr lang="en-US" dirty="0"/>
              <a:t>Caleb			the son of </a:t>
            </a:r>
            <a:r>
              <a:rPr lang="en-US" dirty="0" err="1"/>
              <a:t>Jephunneh</a:t>
            </a:r>
            <a:endParaRPr lang="en-US" dirty="0"/>
          </a:p>
          <a:p>
            <a:r>
              <a:rPr lang="en-US" dirty="0" err="1"/>
              <a:t>Oshea</a:t>
            </a:r>
            <a:r>
              <a:rPr lang="en-US" dirty="0"/>
              <a:t>		the son of Nun</a:t>
            </a:r>
          </a:p>
          <a:p>
            <a:r>
              <a:rPr lang="en-US" dirty="0" err="1"/>
              <a:t>Palti</a:t>
            </a:r>
            <a:r>
              <a:rPr lang="en-US" dirty="0"/>
              <a:t>			the son of </a:t>
            </a:r>
            <a:r>
              <a:rPr lang="en-US" dirty="0" err="1"/>
              <a:t>Raphu</a:t>
            </a:r>
            <a:endParaRPr lang="en-US" dirty="0"/>
          </a:p>
          <a:p>
            <a:r>
              <a:rPr lang="en-US" dirty="0"/>
              <a:t>Gaddiel		the son of </a:t>
            </a:r>
            <a:r>
              <a:rPr lang="en-US" dirty="0" err="1"/>
              <a:t>Sodi</a:t>
            </a:r>
            <a:endParaRPr lang="en-US" dirty="0"/>
          </a:p>
          <a:p>
            <a:r>
              <a:rPr lang="en-US" dirty="0"/>
              <a:t>Gaddi			the son of Susi</a:t>
            </a:r>
          </a:p>
          <a:p>
            <a:r>
              <a:rPr lang="en-US" dirty="0" err="1"/>
              <a:t>Ammiel</a:t>
            </a:r>
            <a:r>
              <a:rPr lang="en-US" dirty="0"/>
              <a:t>		the son of </a:t>
            </a:r>
            <a:r>
              <a:rPr lang="en-US" dirty="0" err="1"/>
              <a:t>Gemalli</a:t>
            </a:r>
            <a:endParaRPr lang="en-US" dirty="0"/>
          </a:p>
          <a:p>
            <a:r>
              <a:rPr lang="en-US" dirty="0" err="1"/>
              <a:t>Sethur</a:t>
            </a:r>
            <a:r>
              <a:rPr lang="en-US" dirty="0"/>
              <a:t>		the son of Michael</a:t>
            </a:r>
          </a:p>
          <a:p>
            <a:r>
              <a:rPr lang="en-US" dirty="0" err="1"/>
              <a:t>Nahbi</a:t>
            </a:r>
            <a:r>
              <a:rPr lang="en-US" dirty="0"/>
              <a:t>			the son of </a:t>
            </a:r>
            <a:r>
              <a:rPr lang="en-US" dirty="0" err="1"/>
              <a:t>Vophsi</a:t>
            </a:r>
            <a:endParaRPr lang="en-US" dirty="0"/>
          </a:p>
          <a:p>
            <a:r>
              <a:rPr lang="en-US" dirty="0" err="1"/>
              <a:t>Geel</a:t>
            </a:r>
            <a:r>
              <a:rPr lang="en-US" dirty="0"/>
              <a:t>			the son of </a:t>
            </a:r>
            <a:r>
              <a:rPr lang="en-US" dirty="0" err="1"/>
              <a:t>Machi</a:t>
            </a:r>
            <a:endParaRPr lang="en-US" dirty="0"/>
          </a:p>
        </p:txBody>
      </p:sp>
    </p:spTree>
    <p:extLst>
      <p:ext uri="{BB962C8B-B14F-4D97-AF65-F5344CB8AC3E}">
        <p14:creationId xmlns:p14="http://schemas.microsoft.com/office/powerpoint/2010/main" val="206729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DF8C-7DC5-4E18-9039-1E3F6DEDE426}"/>
              </a:ext>
            </a:extLst>
          </p:cNvPr>
          <p:cNvSpPr>
            <a:spLocks noGrp="1"/>
          </p:cNvSpPr>
          <p:nvPr>
            <p:ph type="title"/>
          </p:nvPr>
        </p:nvSpPr>
        <p:spPr/>
        <p:txBody>
          <a:bodyPr/>
          <a:lstStyle/>
          <a:p>
            <a:r>
              <a:rPr lang="en-US" dirty="0"/>
              <a:t>What do these have in common?</a:t>
            </a:r>
          </a:p>
        </p:txBody>
      </p:sp>
      <p:sp>
        <p:nvSpPr>
          <p:cNvPr id="3" name="Content Placeholder 2">
            <a:extLst>
              <a:ext uri="{FF2B5EF4-FFF2-40B4-BE49-F238E27FC236}">
                <a16:creationId xmlns:a16="http://schemas.microsoft.com/office/drawing/2014/main" id="{6238803F-6E71-4B48-9948-9F1C1FDC22CA}"/>
              </a:ext>
            </a:extLst>
          </p:cNvPr>
          <p:cNvSpPr>
            <a:spLocks noGrp="1"/>
          </p:cNvSpPr>
          <p:nvPr>
            <p:ph idx="1"/>
          </p:nvPr>
        </p:nvSpPr>
        <p:spPr/>
        <p:txBody>
          <a:bodyPr>
            <a:normAutofit fontScale="77500" lnSpcReduction="20000"/>
          </a:bodyPr>
          <a:lstStyle/>
          <a:p>
            <a:r>
              <a:rPr lang="en-US" dirty="0" err="1"/>
              <a:t>Shammua</a:t>
            </a:r>
            <a:r>
              <a:rPr lang="en-US" dirty="0"/>
              <a:t>		the son of </a:t>
            </a:r>
            <a:r>
              <a:rPr lang="en-US" dirty="0" err="1"/>
              <a:t>Zaccur</a:t>
            </a:r>
            <a:r>
              <a:rPr lang="en-US" dirty="0"/>
              <a:t>			of the tribe of Ruben</a:t>
            </a:r>
          </a:p>
          <a:p>
            <a:r>
              <a:rPr lang="en-US" dirty="0" err="1"/>
              <a:t>Shaphat</a:t>
            </a:r>
            <a:r>
              <a:rPr lang="en-US" dirty="0"/>
              <a:t>		the son of Hori				of the tribe of Simeon</a:t>
            </a:r>
          </a:p>
          <a:p>
            <a:r>
              <a:rPr lang="en-US" dirty="0" err="1"/>
              <a:t>Igal</a:t>
            </a:r>
            <a:r>
              <a:rPr lang="en-US" dirty="0"/>
              <a:t>			the son of Joseph			of the tribe of Judah</a:t>
            </a:r>
          </a:p>
          <a:p>
            <a:r>
              <a:rPr lang="en-US" dirty="0"/>
              <a:t>Caleb			the son of </a:t>
            </a:r>
            <a:r>
              <a:rPr lang="en-US" dirty="0" err="1"/>
              <a:t>Jephunneh</a:t>
            </a:r>
            <a:r>
              <a:rPr lang="en-US" dirty="0"/>
              <a:t>			of the tribe of Issachar</a:t>
            </a:r>
          </a:p>
          <a:p>
            <a:r>
              <a:rPr lang="en-US" dirty="0" err="1"/>
              <a:t>Oshea</a:t>
            </a:r>
            <a:r>
              <a:rPr lang="en-US" dirty="0"/>
              <a:t>		the son of Nun				of the tribe of Ephraim</a:t>
            </a:r>
          </a:p>
          <a:p>
            <a:r>
              <a:rPr lang="en-US" dirty="0" err="1"/>
              <a:t>Palti</a:t>
            </a:r>
            <a:r>
              <a:rPr lang="en-US" dirty="0"/>
              <a:t>			the son of </a:t>
            </a:r>
            <a:r>
              <a:rPr lang="en-US" dirty="0" err="1"/>
              <a:t>Raphu</a:t>
            </a:r>
            <a:r>
              <a:rPr lang="en-US" dirty="0"/>
              <a:t>			of the tribe of Benjamin</a:t>
            </a:r>
          </a:p>
          <a:p>
            <a:r>
              <a:rPr lang="en-US" dirty="0"/>
              <a:t>Gaddiel		the son of </a:t>
            </a:r>
            <a:r>
              <a:rPr lang="en-US" dirty="0" err="1"/>
              <a:t>Sodi</a:t>
            </a:r>
            <a:r>
              <a:rPr lang="en-US" dirty="0"/>
              <a:t>				of the tribe of Zebulun</a:t>
            </a:r>
          </a:p>
          <a:p>
            <a:r>
              <a:rPr lang="en-US" dirty="0"/>
              <a:t>Gaddi			the son of Susi				of the tribe of Manasseh</a:t>
            </a:r>
          </a:p>
          <a:p>
            <a:r>
              <a:rPr lang="en-US" dirty="0" err="1"/>
              <a:t>Ammiel</a:t>
            </a:r>
            <a:r>
              <a:rPr lang="en-US" dirty="0"/>
              <a:t>		the son of </a:t>
            </a:r>
            <a:r>
              <a:rPr lang="en-US" dirty="0" err="1"/>
              <a:t>Gemalli</a:t>
            </a:r>
            <a:r>
              <a:rPr lang="en-US" dirty="0"/>
              <a:t>			of the tribe of Dan</a:t>
            </a:r>
          </a:p>
          <a:p>
            <a:r>
              <a:rPr lang="en-US" dirty="0" err="1"/>
              <a:t>Sethur</a:t>
            </a:r>
            <a:r>
              <a:rPr lang="en-US" dirty="0"/>
              <a:t>		the son of Michael			of the tribe of Asher</a:t>
            </a:r>
          </a:p>
          <a:p>
            <a:r>
              <a:rPr lang="en-US" dirty="0" err="1"/>
              <a:t>Nahbi</a:t>
            </a:r>
            <a:r>
              <a:rPr lang="en-US" dirty="0"/>
              <a:t>			the son of </a:t>
            </a:r>
            <a:r>
              <a:rPr lang="en-US" dirty="0" err="1"/>
              <a:t>Vophsi</a:t>
            </a:r>
            <a:r>
              <a:rPr lang="en-US" dirty="0"/>
              <a:t>			of the tribe of Naphtali</a:t>
            </a:r>
          </a:p>
          <a:p>
            <a:r>
              <a:rPr lang="en-US" dirty="0" err="1"/>
              <a:t>Geel</a:t>
            </a:r>
            <a:r>
              <a:rPr lang="en-US" dirty="0"/>
              <a:t>			the son of </a:t>
            </a:r>
            <a:r>
              <a:rPr lang="en-US" dirty="0" err="1"/>
              <a:t>Machi</a:t>
            </a:r>
            <a:r>
              <a:rPr lang="en-US" dirty="0"/>
              <a:t>			of the tribe of Gad</a:t>
            </a:r>
          </a:p>
        </p:txBody>
      </p:sp>
    </p:spTree>
    <p:extLst>
      <p:ext uri="{BB962C8B-B14F-4D97-AF65-F5344CB8AC3E}">
        <p14:creationId xmlns:p14="http://schemas.microsoft.com/office/powerpoint/2010/main" val="4165406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DF8C-7DC5-4E18-9039-1E3F6DEDE426}"/>
              </a:ext>
            </a:extLst>
          </p:cNvPr>
          <p:cNvSpPr>
            <a:spLocks noGrp="1"/>
          </p:cNvSpPr>
          <p:nvPr>
            <p:ph type="title"/>
          </p:nvPr>
        </p:nvSpPr>
        <p:spPr/>
        <p:txBody>
          <a:bodyPr/>
          <a:lstStyle/>
          <a:p>
            <a:r>
              <a:rPr lang="en-US" dirty="0"/>
              <a:t>What do these have in common?</a:t>
            </a:r>
          </a:p>
        </p:txBody>
      </p:sp>
      <p:sp>
        <p:nvSpPr>
          <p:cNvPr id="3" name="Content Placeholder 2">
            <a:extLst>
              <a:ext uri="{FF2B5EF4-FFF2-40B4-BE49-F238E27FC236}">
                <a16:creationId xmlns:a16="http://schemas.microsoft.com/office/drawing/2014/main" id="{6238803F-6E71-4B48-9948-9F1C1FDC22CA}"/>
              </a:ext>
            </a:extLst>
          </p:cNvPr>
          <p:cNvSpPr>
            <a:spLocks noGrp="1"/>
          </p:cNvSpPr>
          <p:nvPr>
            <p:ph idx="1"/>
          </p:nvPr>
        </p:nvSpPr>
        <p:spPr/>
        <p:txBody>
          <a:bodyPr>
            <a:normAutofit fontScale="70000" lnSpcReduction="20000"/>
          </a:bodyPr>
          <a:lstStyle/>
          <a:p>
            <a:r>
              <a:rPr lang="en-US" dirty="0" err="1"/>
              <a:t>Shammua</a:t>
            </a:r>
            <a:r>
              <a:rPr lang="en-US" dirty="0"/>
              <a:t>		the son of </a:t>
            </a:r>
            <a:r>
              <a:rPr lang="en-US" dirty="0" err="1"/>
              <a:t>Zaccur</a:t>
            </a:r>
            <a:r>
              <a:rPr lang="en-US" dirty="0"/>
              <a:t>			of the tribe of Ruben</a:t>
            </a:r>
          </a:p>
          <a:p>
            <a:r>
              <a:rPr lang="en-US" dirty="0" err="1"/>
              <a:t>Shaphat</a:t>
            </a:r>
            <a:r>
              <a:rPr lang="en-US" dirty="0"/>
              <a:t>		the son of Hori			of the tribe of Simeon</a:t>
            </a:r>
          </a:p>
          <a:p>
            <a:r>
              <a:rPr lang="en-US" dirty="0" err="1"/>
              <a:t>Igal</a:t>
            </a:r>
            <a:r>
              <a:rPr lang="en-US" dirty="0"/>
              <a:t>			the son of Joseph			of the tribe of Judah</a:t>
            </a:r>
          </a:p>
          <a:p>
            <a:r>
              <a:rPr lang="en-US" dirty="0"/>
              <a:t>Caleb			the son of </a:t>
            </a:r>
            <a:r>
              <a:rPr lang="en-US" dirty="0" err="1"/>
              <a:t>Jephunneh</a:t>
            </a:r>
            <a:r>
              <a:rPr lang="en-US" dirty="0"/>
              <a:t>		of the tribe of Issachar</a:t>
            </a:r>
          </a:p>
          <a:p>
            <a:r>
              <a:rPr lang="en-US" dirty="0" err="1"/>
              <a:t>Oshea</a:t>
            </a:r>
            <a:r>
              <a:rPr lang="en-US" dirty="0"/>
              <a:t> 		(Joshua)	the son of Nun		of the tribe of Ephraim		</a:t>
            </a:r>
          </a:p>
          <a:p>
            <a:r>
              <a:rPr lang="en-US" dirty="0" err="1"/>
              <a:t>Palti</a:t>
            </a:r>
            <a:r>
              <a:rPr lang="en-US" dirty="0"/>
              <a:t>			the son of </a:t>
            </a:r>
            <a:r>
              <a:rPr lang="en-US" dirty="0" err="1"/>
              <a:t>Raphu</a:t>
            </a:r>
            <a:r>
              <a:rPr lang="en-US" dirty="0"/>
              <a:t>			of the tribe of Benjamin</a:t>
            </a:r>
          </a:p>
          <a:p>
            <a:r>
              <a:rPr lang="en-US" dirty="0"/>
              <a:t>Gaddiel		the son of </a:t>
            </a:r>
            <a:r>
              <a:rPr lang="en-US" dirty="0" err="1"/>
              <a:t>Sodi</a:t>
            </a:r>
            <a:r>
              <a:rPr lang="en-US" dirty="0"/>
              <a:t>			of the tribe of Zebulun</a:t>
            </a:r>
          </a:p>
          <a:p>
            <a:r>
              <a:rPr lang="en-US" dirty="0"/>
              <a:t>Gaddi			the son of Susi			of the tribe of Manasseh</a:t>
            </a:r>
          </a:p>
          <a:p>
            <a:r>
              <a:rPr lang="en-US" dirty="0" err="1"/>
              <a:t>Ammiel</a:t>
            </a:r>
            <a:r>
              <a:rPr lang="en-US" dirty="0"/>
              <a:t>		the son of </a:t>
            </a:r>
            <a:r>
              <a:rPr lang="en-US" dirty="0" err="1"/>
              <a:t>Gemalli</a:t>
            </a:r>
            <a:r>
              <a:rPr lang="en-US" dirty="0"/>
              <a:t>		of the tribe of Dan</a:t>
            </a:r>
          </a:p>
          <a:p>
            <a:r>
              <a:rPr lang="en-US" dirty="0" err="1"/>
              <a:t>Sethur</a:t>
            </a:r>
            <a:r>
              <a:rPr lang="en-US" dirty="0"/>
              <a:t>			the son of Michael		of the tribe of Asher</a:t>
            </a:r>
          </a:p>
          <a:p>
            <a:r>
              <a:rPr lang="en-US" dirty="0" err="1"/>
              <a:t>Nahbi</a:t>
            </a:r>
            <a:r>
              <a:rPr lang="en-US" dirty="0"/>
              <a:t>			the son of </a:t>
            </a:r>
            <a:r>
              <a:rPr lang="en-US" dirty="0" err="1"/>
              <a:t>Vophsi</a:t>
            </a:r>
            <a:r>
              <a:rPr lang="en-US" dirty="0"/>
              <a:t>			of the tribe of Naphtali</a:t>
            </a:r>
          </a:p>
          <a:p>
            <a:r>
              <a:rPr lang="en-US" dirty="0" err="1"/>
              <a:t>Geel</a:t>
            </a:r>
            <a:r>
              <a:rPr lang="en-US" dirty="0"/>
              <a:t>			the son of </a:t>
            </a:r>
            <a:r>
              <a:rPr lang="en-US" dirty="0" err="1"/>
              <a:t>Machi</a:t>
            </a:r>
            <a:r>
              <a:rPr lang="en-US" dirty="0"/>
              <a:t>			of the tribe of Gad</a:t>
            </a:r>
          </a:p>
        </p:txBody>
      </p:sp>
      <p:sp>
        <p:nvSpPr>
          <p:cNvPr id="4" name="Rectangle 3">
            <a:extLst>
              <a:ext uri="{FF2B5EF4-FFF2-40B4-BE49-F238E27FC236}">
                <a16:creationId xmlns:a16="http://schemas.microsoft.com/office/drawing/2014/main" id="{BFAB167A-798B-456F-9416-873A3054BD01}"/>
              </a:ext>
            </a:extLst>
          </p:cNvPr>
          <p:cNvSpPr/>
          <p:nvPr/>
        </p:nvSpPr>
        <p:spPr>
          <a:xfrm>
            <a:off x="838200" y="2791838"/>
            <a:ext cx="9210471" cy="711413"/>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155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C6A8D1-8C15-4ACE-B3F9-3248F508562A}"/>
              </a:ext>
            </a:extLst>
          </p:cNvPr>
          <p:cNvSpPr>
            <a:spLocks noGrp="1"/>
          </p:cNvSpPr>
          <p:nvPr>
            <p:ph idx="1"/>
          </p:nvPr>
        </p:nvSpPr>
        <p:spPr>
          <a:solidFill>
            <a:schemeClr val="accent1">
              <a:lumMod val="75000"/>
            </a:schemeClr>
          </a:solidFill>
        </p:spPr>
        <p:txBody>
          <a:bodyPr>
            <a:normAutofit fontScale="92500" lnSpcReduction="20000"/>
          </a:bodyPr>
          <a:lstStyle/>
          <a:p>
            <a:r>
              <a:rPr lang="en-US" dirty="0">
                <a:solidFill>
                  <a:schemeClr val="bg1"/>
                </a:solidFill>
                <a:latin typeface="Verdana" panose="020B0604030504040204" pitchFamily="34" charset="0"/>
              </a:rPr>
              <a:t>Numbers 13:16-18</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(16)  These are the names of the men which Moses sent to spy out the land. And Moses called </a:t>
            </a:r>
            <a:r>
              <a:rPr lang="en-US" dirty="0" err="1">
                <a:solidFill>
                  <a:schemeClr val="bg1"/>
                </a:solidFill>
                <a:latin typeface="Verdana" panose="020B0604030504040204" pitchFamily="34" charset="0"/>
              </a:rPr>
              <a:t>Oshea</a:t>
            </a:r>
            <a:r>
              <a:rPr lang="en-US" dirty="0">
                <a:solidFill>
                  <a:schemeClr val="bg1"/>
                </a:solidFill>
                <a:latin typeface="Verdana" panose="020B0604030504040204" pitchFamily="34" charset="0"/>
              </a:rPr>
              <a:t> the son of Nun Jehoshua.</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(17)  And Moses sent them to spy out the land of Canaan, and said unto them, Get you up this way southward, and go up into the mountain:</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(18)  And see the land, what it is; and the people that dwelleth therein, whether they be strong or weak, few or many;</a:t>
            </a:r>
          </a:p>
          <a:p>
            <a:endParaRPr lang="en-US" dirty="0"/>
          </a:p>
        </p:txBody>
      </p:sp>
    </p:spTree>
    <p:extLst>
      <p:ext uri="{BB962C8B-B14F-4D97-AF65-F5344CB8AC3E}">
        <p14:creationId xmlns:p14="http://schemas.microsoft.com/office/powerpoint/2010/main" val="2524452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E7C8A1-C2B9-4F50-979B-4B77BA44BD18}"/>
              </a:ext>
            </a:extLst>
          </p:cNvPr>
          <p:cNvSpPr/>
          <p:nvPr/>
        </p:nvSpPr>
        <p:spPr>
          <a:xfrm>
            <a:off x="2810312" y="847291"/>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33BC1E4E-0424-4CCF-A703-4912082606FF}"/>
              </a:ext>
            </a:extLst>
          </p:cNvPr>
          <p:cNvSpPr/>
          <p:nvPr/>
        </p:nvSpPr>
        <p:spPr>
          <a:xfrm>
            <a:off x="2566451" y="635753"/>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103906-0471-4928-8034-CBBD9AB5F742}"/>
              </a:ext>
            </a:extLst>
          </p:cNvPr>
          <p:cNvSpPr/>
          <p:nvPr/>
        </p:nvSpPr>
        <p:spPr>
          <a:xfrm>
            <a:off x="1669409" y="951813"/>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1D8E4B-8479-47A5-A393-DB43D0106776}"/>
              </a:ext>
            </a:extLst>
          </p:cNvPr>
          <p:cNvPicPr>
            <a:picLocks noChangeAspect="1"/>
          </p:cNvPicPr>
          <p:nvPr/>
        </p:nvPicPr>
        <p:blipFill>
          <a:blip r:embed="rId2"/>
          <a:stretch>
            <a:fillRect/>
          </a:stretch>
        </p:blipFill>
        <p:spPr>
          <a:xfrm rot="10800000">
            <a:off x="9479560" y="622599"/>
            <a:ext cx="1140051" cy="768163"/>
          </a:xfrm>
          <a:prstGeom prst="rect">
            <a:avLst/>
          </a:prstGeom>
        </p:spPr>
      </p:pic>
      <p:sp>
        <p:nvSpPr>
          <p:cNvPr id="16" name="Rectangle 15">
            <a:extLst>
              <a:ext uri="{FF2B5EF4-FFF2-40B4-BE49-F238E27FC236}">
                <a16:creationId xmlns:a16="http://schemas.microsoft.com/office/drawing/2014/main" id="{EDDA4CAC-05F6-4F49-8A3F-CAC6D78F3281}"/>
              </a:ext>
            </a:extLst>
          </p:cNvPr>
          <p:cNvSpPr/>
          <p:nvPr/>
        </p:nvSpPr>
        <p:spPr>
          <a:xfrm>
            <a:off x="2810312" y="5411075"/>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622840-B4C1-43E9-B738-5377FC813DA6}"/>
              </a:ext>
            </a:extLst>
          </p:cNvPr>
          <p:cNvSpPr/>
          <p:nvPr/>
        </p:nvSpPr>
        <p:spPr>
          <a:xfrm>
            <a:off x="2566451" y="519953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65AC8-9924-4DA4-BFCA-85A66737758E}"/>
              </a:ext>
            </a:extLst>
          </p:cNvPr>
          <p:cNvSpPr/>
          <p:nvPr/>
        </p:nvSpPr>
        <p:spPr>
          <a:xfrm>
            <a:off x="1669409" y="5515597"/>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942B7ED-72CA-4B82-923F-745670359B83}"/>
              </a:ext>
            </a:extLst>
          </p:cNvPr>
          <p:cNvPicPr>
            <a:picLocks noChangeAspect="1"/>
          </p:cNvPicPr>
          <p:nvPr/>
        </p:nvPicPr>
        <p:blipFill>
          <a:blip r:embed="rId2"/>
          <a:stretch>
            <a:fillRect/>
          </a:stretch>
        </p:blipFill>
        <p:spPr>
          <a:xfrm rot="10800000">
            <a:off x="9479560" y="5186383"/>
            <a:ext cx="1140051" cy="768163"/>
          </a:xfrm>
          <a:prstGeom prst="rect">
            <a:avLst/>
          </a:prstGeom>
        </p:spPr>
      </p:pic>
      <p:sp>
        <p:nvSpPr>
          <p:cNvPr id="20" name="Rectangle 19">
            <a:extLst>
              <a:ext uri="{FF2B5EF4-FFF2-40B4-BE49-F238E27FC236}">
                <a16:creationId xmlns:a16="http://schemas.microsoft.com/office/drawing/2014/main" id="{2B73CF5A-0D0F-4915-8834-1EC1EC3399B5}"/>
              </a:ext>
            </a:extLst>
          </p:cNvPr>
          <p:cNvSpPr/>
          <p:nvPr/>
        </p:nvSpPr>
        <p:spPr>
          <a:xfrm>
            <a:off x="2810312" y="1166072"/>
            <a:ext cx="6651890" cy="424500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520B280-AE8A-4B0C-A766-1C0431236CE2}"/>
              </a:ext>
            </a:extLst>
          </p:cNvPr>
          <p:cNvSpPr>
            <a:spLocks noGrp="1"/>
          </p:cNvSpPr>
          <p:nvPr>
            <p:ph idx="1"/>
          </p:nvPr>
        </p:nvSpPr>
        <p:spPr>
          <a:solidFill>
            <a:schemeClr val="accent1">
              <a:lumMod val="75000"/>
            </a:schemeClr>
          </a:solidFill>
        </p:spPr>
        <p:txBody>
          <a:bodyPr>
            <a:normAutofit fontScale="92500" lnSpcReduction="10000"/>
          </a:bodyPr>
          <a:lstStyle/>
          <a:p>
            <a:r>
              <a:rPr lang="en-US" dirty="0">
                <a:solidFill>
                  <a:schemeClr val="bg1"/>
                </a:solidFill>
                <a:latin typeface="Verdana" panose="020B0604030504040204" pitchFamily="34" charset="0"/>
              </a:rPr>
              <a:t>Numbers 13:19-20</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(19)  And what the land is that they dwell in, whether it be good or bad; and what cities they be that they dwell in, whether in tents, or in strong holds;</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(20)  And what the land is, whether it be fat or lean, whether there be wood therein, or not. And be ye of good courage, and bring of the fruit of the land. Now the time was the time of the </a:t>
            </a:r>
            <a:r>
              <a:rPr lang="en-US" dirty="0" err="1">
                <a:solidFill>
                  <a:schemeClr val="bg1"/>
                </a:solidFill>
                <a:latin typeface="Verdana" panose="020B0604030504040204" pitchFamily="34" charset="0"/>
              </a:rPr>
              <a:t>firstripe</a:t>
            </a:r>
            <a:r>
              <a:rPr lang="en-US" dirty="0">
                <a:solidFill>
                  <a:schemeClr val="bg1"/>
                </a:solidFill>
                <a:latin typeface="Verdana" panose="020B0604030504040204" pitchFamily="34" charset="0"/>
              </a:rPr>
              <a:t> grapes.</a:t>
            </a:r>
            <a:endParaRPr lang="en-US" dirty="0"/>
          </a:p>
          <a:p>
            <a:endParaRPr lang="en-US" dirty="0"/>
          </a:p>
        </p:txBody>
      </p:sp>
    </p:spTree>
    <p:extLst>
      <p:ext uri="{BB962C8B-B14F-4D97-AF65-F5344CB8AC3E}">
        <p14:creationId xmlns:p14="http://schemas.microsoft.com/office/powerpoint/2010/main" val="2967715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E7C8A1-C2B9-4F50-979B-4B77BA44BD18}"/>
              </a:ext>
            </a:extLst>
          </p:cNvPr>
          <p:cNvSpPr/>
          <p:nvPr/>
        </p:nvSpPr>
        <p:spPr>
          <a:xfrm>
            <a:off x="2810312" y="847291"/>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33BC1E4E-0424-4CCF-A703-4912082606FF}"/>
              </a:ext>
            </a:extLst>
          </p:cNvPr>
          <p:cNvSpPr/>
          <p:nvPr/>
        </p:nvSpPr>
        <p:spPr>
          <a:xfrm>
            <a:off x="2566451" y="635753"/>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103906-0471-4928-8034-CBBD9AB5F742}"/>
              </a:ext>
            </a:extLst>
          </p:cNvPr>
          <p:cNvSpPr/>
          <p:nvPr/>
        </p:nvSpPr>
        <p:spPr>
          <a:xfrm>
            <a:off x="1669409" y="951813"/>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1D8E4B-8479-47A5-A393-DB43D0106776}"/>
              </a:ext>
            </a:extLst>
          </p:cNvPr>
          <p:cNvPicPr>
            <a:picLocks noChangeAspect="1"/>
          </p:cNvPicPr>
          <p:nvPr/>
        </p:nvPicPr>
        <p:blipFill>
          <a:blip r:embed="rId2"/>
          <a:stretch>
            <a:fillRect/>
          </a:stretch>
        </p:blipFill>
        <p:spPr>
          <a:xfrm rot="10800000">
            <a:off x="9479560" y="622599"/>
            <a:ext cx="1140051" cy="768163"/>
          </a:xfrm>
          <a:prstGeom prst="rect">
            <a:avLst/>
          </a:prstGeom>
        </p:spPr>
      </p:pic>
      <p:sp>
        <p:nvSpPr>
          <p:cNvPr id="16" name="Rectangle 15">
            <a:extLst>
              <a:ext uri="{FF2B5EF4-FFF2-40B4-BE49-F238E27FC236}">
                <a16:creationId xmlns:a16="http://schemas.microsoft.com/office/drawing/2014/main" id="{EDDA4CAC-05F6-4F49-8A3F-CAC6D78F3281}"/>
              </a:ext>
            </a:extLst>
          </p:cNvPr>
          <p:cNvSpPr/>
          <p:nvPr/>
        </p:nvSpPr>
        <p:spPr>
          <a:xfrm>
            <a:off x="2810312" y="5411075"/>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622840-B4C1-43E9-B738-5377FC813DA6}"/>
              </a:ext>
            </a:extLst>
          </p:cNvPr>
          <p:cNvSpPr/>
          <p:nvPr/>
        </p:nvSpPr>
        <p:spPr>
          <a:xfrm>
            <a:off x="2566451" y="519953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65AC8-9924-4DA4-BFCA-85A66737758E}"/>
              </a:ext>
            </a:extLst>
          </p:cNvPr>
          <p:cNvSpPr/>
          <p:nvPr/>
        </p:nvSpPr>
        <p:spPr>
          <a:xfrm>
            <a:off x="1669409" y="5515597"/>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942B7ED-72CA-4B82-923F-745670359B83}"/>
              </a:ext>
            </a:extLst>
          </p:cNvPr>
          <p:cNvPicPr>
            <a:picLocks noChangeAspect="1"/>
          </p:cNvPicPr>
          <p:nvPr/>
        </p:nvPicPr>
        <p:blipFill>
          <a:blip r:embed="rId2"/>
          <a:stretch>
            <a:fillRect/>
          </a:stretch>
        </p:blipFill>
        <p:spPr>
          <a:xfrm rot="10800000">
            <a:off x="9479560" y="5186383"/>
            <a:ext cx="1140051" cy="768163"/>
          </a:xfrm>
          <a:prstGeom prst="rect">
            <a:avLst/>
          </a:prstGeom>
        </p:spPr>
      </p:pic>
      <p:sp>
        <p:nvSpPr>
          <p:cNvPr id="20" name="Rectangle 19">
            <a:extLst>
              <a:ext uri="{FF2B5EF4-FFF2-40B4-BE49-F238E27FC236}">
                <a16:creationId xmlns:a16="http://schemas.microsoft.com/office/drawing/2014/main" id="{2B73CF5A-0D0F-4915-8834-1EC1EC3399B5}"/>
              </a:ext>
            </a:extLst>
          </p:cNvPr>
          <p:cNvSpPr/>
          <p:nvPr/>
        </p:nvSpPr>
        <p:spPr>
          <a:xfrm>
            <a:off x="2810312" y="1166072"/>
            <a:ext cx="6651890" cy="424500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1E8CDB03-E09D-4D6F-926E-47AC65B52004}"/>
              </a:ext>
            </a:extLst>
          </p:cNvPr>
          <p:cNvSpPr>
            <a:spLocks noGrp="1"/>
          </p:cNvSpPr>
          <p:nvPr>
            <p:ph idx="1"/>
          </p:nvPr>
        </p:nvSpPr>
        <p:spPr>
          <a:solidFill>
            <a:schemeClr val="accent1">
              <a:lumMod val="75000"/>
            </a:schemeClr>
          </a:solidFill>
        </p:spPr>
        <p:txBody>
          <a:bodyPr>
            <a:normAutofit fontScale="92500" lnSpcReduction="10000"/>
          </a:bodyPr>
          <a:lstStyle/>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Numbers 13:21-22</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(21)  So they went up, and searched the land from the wilderness of Zin unto </a:t>
            </a:r>
            <a:r>
              <a:rPr lang="en-US" dirty="0" err="1">
                <a:solidFill>
                  <a:schemeClr val="bg1"/>
                </a:solidFill>
                <a:latin typeface="Verdana" panose="020B0604030504040204" pitchFamily="34" charset="0"/>
              </a:rPr>
              <a:t>Rehob</a:t>
            </a:r>
            <a:r>
              <a:rPr lang="en-US" dirty="0">
                <a:solidFill>
                  <a:schemeClr val="bg1"/>
                </a:solidFill>
                <a:latin typeface="Verdana" panose="020B0604030504040204" pitchFamily="34" charset="0"/>
              </a:rPr>
              <a:t>, as men come to </a:t>
            </a:r>
            <a:r>
              <a:rPr lang="en-US" dirty="0" err="1">
                <a:solidFill>
                  <a:schemeClr val="bg1"/>
                </a:solidFill>
                <a:latin typeface="Verdana" panose="020B0604030504040204" pitchFamily="34" charset="0"/>
              </a:rPr>
              <a:t>Hamath</a:t>
            </a:r>
            <a:r>
              <a:rPr lang="en-US" dirty="0">
                <a:solidFill>
                  <a:schemeClr val="bg1"/>
                </a:solidFill>
                <a:latin typeface="Verdana" panose="020B0604030504040204" pitchFamily="34" charset="0"/>
              </a:rPr>
              <a:t>.</a:t>
            </a:r>
          </a:p>
          <a:p>
            <a:endParaRPr lang="en-US" dirty="0">
              <a:solidFill>
                <a:schemeClr val="bg1"/>
              </a:solidFill>
              <a:latin typeface="Verdana" panose="020B0604030504040204" pitchFamily="34" charset="0"/>
            </a:endParaRPr>
          </a:p>
          <a:p>
            <a:r>
              <a:rPr lang="en-US" dirty="0">
                <a:solidFill>
                  <a:schemeClr val="bg1"/>
                </a:solidFill>
                <a:latin typeface="Verdana" panose="020B0604030504040204" pitchFamily="34" charset="0"/>
              </a:rPr>
              <a:t>(22)  And they ascended by the south, and came unto Hebron; where </a:t>
            </a:r>
            <a:r>
              <a:rPr lang="en-US" dirty="0" err="1">
                <a:solidFill>
                  <a:schemeClr val="bg1"/>
                </a:solidFill>
                <a:latin typeface="Verdana" panose="020B0604030504040204" pitchFamily="34" charset="0"/>
              </a:rPr>
              <a:t>Ahiman</a:t>
            </a:r>
            <a:r>
              <a:rPr lang="en-US" dirty="0">
                <a:solidFill>
                  <a:schemeClr val="bg1"/>
                </a:solidFill>
                <a:latin typeface="Verdana" panose="020B0604030504040204" pitchFamily="34" charset="0"/>
              </a:rPr>
              <a:t>, </a:t>
            </a:r>
            <a:r>
              <a:rPr lang="en-US" dirty="0" err="1">
                <a:solidFill>
                  <a:schemeClr val="bg1"/>
                </a:solidFill>
                <a:latin typeface="Verdana" panose="020B0604030504040204" pitchFamily="34" charset="0"/>
              </a:rPr>
              <a:t>Sheshai</a:t>
            </a:r>
            <a:r>
              <a:rPr lang="en-US" dirty="0">
                <a:solidFill>
                  <a:schemeClr val="bg1"/>
                </a:solidFill>
                <a:latin typeface="Verdana" panose="020B0604030504040204" pitchFamily="34" charset="0"/>
              </a:rPr>
              <a:t>, and </a:t>
            </a:r>
            <a:r>
              <a:rPr lang="en-US" dirty="0" err="1">
                <a:solidFill>
                  <a:schemeClr val="bg1"/>
                </a:solidFill>
                <a:latin typeface="Verdana" panose="020B0604030504040204" pitchFamily="34" charset="0"/>
              </a:rPr>
              <a:t>Talmai</a:t>
            </a:r>
            <a:r>
              <a:rPr lang="en-US" dirty="0">
                <a:solidFill>
                  <a:schemeClr val="bg1"/>
                </a:solidFill>
                <a:latin typeface="Verdana" panose="020B0604030504040204" pitchFamily="34" charset="0"/>
              </a:rPr>
              <a:t>, the children of Anak, were. (Now Hebron was built seven years before </a:t>
            </a:r>
            <a:r>
              <a:rPr lang="en-US" dirty="0" err="1">
                <a:solidFill>
                  <a:schemeClr val="bg1"/>
                </a:solidFill>
                <a:latin typeface="Verdana" panose="020B0604030504040204" pitchFamily="34" charset="0"/>
              </a:rPr>
              <a:t>Zoan</a:t>
            </a:r>
            <a:r>
              <a:rPr lang="en-US" dirty="0">
                <a:solidFill>
                  <a:schemeClr val="bg1"/>
                </a:solidFill>
                <a:latin typeface="Verdana" panose="020B0604030504040204" pitchFamily="34" charset="0"/>
              </a:rPr>
              <a:t> in Egypt.)</a:t>
            </a:r>
          </a:p>
          <a:p>
            <a:endParaRPr lang="en-US" dirty="0"/>
          </a:p>
        </p:txBody>
      </p:sp>
    </p:spTree>
    <p:extLst>
      <p:ext uri="{BB962C8B-B14F-4D97-AF65-F5344CB8AC3E}">
        <p14:creationId xmlns:p14="http://schemas.microsoft.com/office/powerpoint/2010/main" val="3363132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E7C8A1-C2B9-4F50-979B-4B77BA44BD18}"/>
              </a:ext>
            </a:extLst>
          </p:cNvPr>
          <p:cNvSpPr/>
          <p:nvPr/>
        </p:nvSpPr>
        <p:spPr>
          <a:xfrm>
            <a:off x="2810312" y="847291"/>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33BC1E4E-0424-4CCF-A703-4912082606FF}"/>
              </a:ext>
            </a:extLst>
          </p:cNvPr>
          <p:cNvSpPr/>
          <p:nvPr/>
        </p:nvSpPr>
        <p:spPr>
          <a:xfrm>
            <a:off x="2566451" y="635753"/>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103906-0471-4928-8034-CBBD9AB5F742}"/>
              </a:ext>
            </a:extLst>
          </p:cNvPr>
          <p:cNvSpPr/>
          <p:nvPr/>
        </p:nvSpPr>
        <p:spPr>
          <a:xfrm>
            <a:off x="1669409" y="951813"/>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1D8E4B-8479-47A5-A393-DB43D0106776}"/>
              </a:ext>
            </a:extLst>
          </p:cNvPr>
          <p:cNvPicPr>
            <a:picLocks noChangeAspect="1"/>
          </p:cNvPicPr>
          <p:nvPr/>
        </p:nvPicPr>
        <p:blipFill>
          <a:blip r:embed="rId2"/>
          <a:stretch>
            <a:fillRect/>
          </a:stretch>
        </p:blipFill>
        <p:spPr>
          <a:xfrm rot="10800000">
            <a:off x="9479560" y="622599"/>
            <a:ext cx="1140051" cy="768163"/>
          </a:xfrm>
          <a:prstGeom prst="rect">
            <a:avLst/>
          </a:prstGeom>
        </p:spPr>
      </p:pic>
      <p:sp>
        <p:nvSpPr>
          <p:cNvPr id="16" name="Rectangle 15">
            <a:extLst>
              <a:ext uri="{FF2B5EF4-FFF2-40B4-BE49-F238E27FC236}">
                <a16:creationId xmlns:a16="http://schemas.microsoft.com/office/drawing/2014/main" id="{EDDA4CAC-05F6-4F49-8A3F-CAC6D78F3281}"/>
              </a:ext>
            </a:extLst>
          </p:cNvPr>
          <p:cNvSpPr/>
          <p:nvPr/>
        </p:nvSpPr>
        <p:spPr>
          <a:xfrm>
            <a:off x="2810312" y="5411075"/>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622840-B4C1-43E9-B738-5377FC813DA6}"/>
              </a:ext>
            </a:extLst>
          </p:cNvPr>
          <p:cNvSpPr/>
          <p:nvPr/>
        </p:nvSpPr>
        <p:spPr>
          <a:xfrm>
            <a:off x="2566451" y="519953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65AC8-9924-4DA4-BFCA-85A66737758E}"/>
              </a:ext>
            </a:extLst>
          </p:cNvPr>
          <p:cNvSpPr/>
          <p:nvPr/>
        </p:nvSpPr>
        <p:spPr>
          <a:xfrm>
            <a:off x="1669409" y="5515597"/>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942B7ED-72CA-4B82-923F-745670359B83}"/>
              </a:ext>
            </a:extLst>
          </p:cNvPr>
          <p:cNvPicPr>
            <a:picLocks noChangeAspect="1"/>
          </p:cNvPicPr>
          <p:nvPr/>
        </p:nvPicPr>
        <p:blipFill>
          <a:blip r:embed="rId2"/>
          <a:stretch>
            <a:fillRect/>
          </a:stretch>
        </p:blipFill>
        <p:spPr>
          <a:xfrm rot="10800000">
            <a:off x="9479560" y="5186383"/>
            <a:ext cx="1140051" cy="768163"/>
          </a:xfrm>
          <a:prstGeom prst="rect">
            <a:avLst/>
          </a:prstGeom>
        </p:spPr>
      </p:pic>
      <p:sp>
        <p:nvSpPr>
          <p:cNvPr id="20" name="Rectangle 19">
            <a:extLst>
              <a:ext uri="{FF2B5EF4-FFF2-40B4-BE49-F238E27FC236}">
                <a16:creationId xmlns:a16="http://schemas.microsoft.com/office/drawing/2014/main" id="{2B73CF5A-0D0F-4915-8834-1EC1EC3399B5}"/>
              </a:ext>
            </a:extLst>
          </p:cNvPr>
          <p:cNvSpPr/>
          <p:nvPr/>
        </p:nvSpPr>
        <p:spPr>
          <a:xfrm>
            <a:off x="2810312" y="1166072"/>
            <a:ext cx="6651890" cy="424500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Verdana" panose="020B0604030504040204" pitchFamily="34" charset="0"/>
            </a:endParaRPr>
          </a:p>
          <a:p>
            <a:r>
              <a:rPr lang="en-US" sz="2000" dirty="0">
                <a:solidFill>
                  <a:schemeClr val="bg1"/>
                </a:solidFill>
                <a:latin typeface="Verdana" panose="020B0604030504040204" pitchFamily="34" charset="0"/>
              </a:rPr>
              <a:t>Matthew 25:14-15</a:t>
            </a:r>
          </a:p>
          <a:p>
            <a:endParaRPr lang="en-US" sz="2000" dirty="0">
              <a:solidFill>
                <a:schemeClr val="bg1"/>
              </a:solidFill>
              <a:latin typeface="Verdana" panose="020B0604030504040204" pitchFamily="34" charset="0"/>
            </a:endParaRPr>
          </a:p>
          <a:p>
            <a:r>
              <a:rPr lang="en-US" sz="2000" dirty="0">
                <a:solidFill>
                  <a:schemeClr val="bg1"/>
                </a:solidFill>
                <a:latin typeface="Verdana" panose="020B0604030504040204" pitchFamily="34" charset="0"/>
              </a:rPr>
              <a:t>(14)  "For the </a:t>
            </a:r>
            <a:r>
              <a:rPr lang="en-US" sz="2000" b="1" dirty="0">
                <a:solidFill>
                  <a:schemeClr val="bg1"/>
                </a:solidFill>
                <a:latin typeface="Verdana" panose="020B0604030504040204" pitchFamily="34" charset="0"/>
              </a:rPr>
              <a:t>kingdom of heaven</a:t>
            </a:r>
            <a:r>
              <a:rPr lang="en-US" sz="2000" dirty="0">
                <a:solidFill>
                  <a:schemeClr val="bg1"/>
                </a:solidFill>
                <a:latin typeface="Verdana" panose="020B0604030504040204" pitchFamily="34" charset="0"/>
              </a:rPr>
              <a:t> is like a man traveling to a far country, who called his own servants and delivered his goods to them.</a:t>
            </a:r>
          </a:p>
          <a:p>
            <a:endParaRPr lang="en-US" sz="2000" dirty="0">
              <a:solidFill>
                <a:schemeClr val="bg1"/>
              </a:solidFill>
              <a:latin typeface="Verdana" panose="020B0604030504040204" pitchFamily="34" charset="0"/>
            </a:endParaRPr>
          </a:p>
          <a:p>
            <a:r>
              <a:rPr lang="en-US" sz="2000" dirty="0">
                <a:solidFill>
                  <a:schemeClr val="bg1"/>
                </a:solidFill>
                <a:latin typeface="Verdana" panose="020B0604030504040204" pitchFamily="34" charset="0"/>
              </a:rPr>
              <a:t>(15)  And to one he gave five talents, to another two, and to another one, to each according to his own ability; and immediately he went on a journey.</a:t>
            </a:r>
          </a:p>
        </p:txBody>
      </p:sp>
      <p:sp>
        <p:nvSpPr>
          <p:cNvPr id="4" name="Rectangle 3">
            <a:extLst>
              <a:ext uri="{FF2B5EF4-FFF2-40B4-BE49-F238E27FC236}">
                <a16:creationId xmlns:a16="http://schemas.microsoft.com/office/drawing/2014/main" id="{505DD3C3-84B5-4338-8DFD-AA168D54A18F}"/>
              </a:ext>
            </a:extLst>
          </p:cNvPr>
          <p:cNvSpPr/>
          <p:nvPr/>
        </p:nvSpPr>
        <p:spPr>
          <a:xfrm>
            <a:off x="4706224" y="2514600"/>
            <a:ext cx="2785145" cy="31878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7A306A5-FE44-457F-8DB1-CA1746CE7DE5}"/>
              </a:ext>
            </a:extLst>
          </p:cNvPr>
          <p:cNvSpPr>
            <a:spLocks noGrp="1"/>
          </p:cNvSpPr>
          <p:nvPr>
            <p:ph sz="half" idx="1"/>
          </p:nvPr>
        </p:nvSpPr>
        <p:spPr/>
        <p:txBody>
          <a:bodyPr>
            <a:normAutofit fontScale="85000" lnSpcReduction="20000"/>
          </a:bodyPr>
          <a:lstStyle/>
          <a:p>
            <a:pPr marL="0" indent="0">
              <a:buNone/>
            </a:pPr>
            <a:r>
              <a:rPr lang="en-US" dirty="0">
                <a:latin typeface="Verdana" panose="020B0604030504040204" pitchFamily="34" charset="0"/>
              </a:rPr>
              <a:t>Matthew 25:16-19</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(16)  Then he who had received the five talents went and traded with them, and made another five talents.</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(17)  And likewise he who had received two gained two more also.</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(18)  But he who had received one went and dug in the ground, and hid his lord's money.</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(19)  After a long time the lord of those servants came and settled accounts with them.</a:t>
            </a:r>
          </a:p>
          <a:p>
            <a:endParaRPr lang="en-US" dirty="0"/>
          </a:p>
        </p:txBody>
      </p:sp>
      <p:sp>
        <p:nvSpPr>
          <p:cNvPr id="7" name="Content Placeholder 6">
            <a:extLst>
              <a:ext uri="{FF2B5EF4-FFF2-40B4-BE49-F238E27FC236}">
                <a16:creationId xmlns:a16="http://schemas.microsoft.com/office/drawing/2014/main" id="{54CE07A5-4F75-48FA-9102-576C97B2A633}"/>
              </a:ext>
            </a:extLst>
          </p:cNvPr>
          <p:cNvSpPr>
            <a:spLocks noGrp="1"/>
          </p:cNvSpPr>
          <p:nvPr>
            <p:ph sz="half" idx="2"/>
          </p:nvPr>
        </p:nvSpPr>
        <p:spPr/>
        <p:txBody>
          <a:bodyPr>
            <a:normAutofit fontScale="92500" lnSpcReduction="10000"/>
          </a:bodyPr>
          <a:lstStyle/>
          <a:p>
            <a:pPr marL="0" indent="0">
              <a:buNone/>
            </a:pPr>
            <a:r>
              <a:rPr lang="en-US" dirty="0">
                <a:latin typeface="Verdana" panose="020B0604030504040204" pitchFamily="34" charset="0"/>
              </a:rPr>
              <a:t>Matthew 25:20-21</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(20)  "So he who had received five talents came and brought five other talents, saying, 'Lord, you delivered to me five talents; look, I have gained five more talents besides them.’</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(21)  His lord said to him, 'Well done, good and faithful servant; you were faithful over a few things, I will make you ruler over many things. Enter into the joy of your lord.'</a:t>
            </a:r>
          </a:p>
          <a:p>
            <a:endParaRPr lang="en-US" dirty="0"/>
          </a:p>
        </p:txBody>
      </p:sp>
    </p:spTree>
    <p:extLst>
      <p:ext uri="{BB962C8B-B14F-4D97-AF65-F5344CB8AC3E}">
        <p14:creationId xmlns:p14="http://schemas.microsoft.com/office/powerpoint/2010/main" val="375169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4EF3-B71E-4576-90F2-6447B09D0180}"/>
              </a:ext>
            </a:extLst>
          </p:cNvPr>
          <p:cNvSpPr>
            <a:spLocks noGrp="1"/>
          </p:cNvSpPr>
          <p:nvPr>
            <p:ph type="title"/>
          </p:nvPr>
        </p:nvSpPr>
        <p:spPr/>
        <p:txBody>
          <a:bodyPr/>
          <a:lstStyle/>
          <a:p>
            <a:r>
              <a:rPr lang="en-US" dirty="0"/>
              <a:t>Eternal Security Romans 5:1-2</a:t>
            </a:r>
          </a:p>
        </p:txBody>
      </p:sp>
      <p:sp>
        <p:nvSpPr>
          <p:cNvPr id="3" name="Content Placeholder 2">
            <a:extLst>
              <a:ext uri="{FF2B5EF4-FFF2-40B4-BE49-F238E27FC236}">
                <a16:creationId xmlns:a16="http://schemas.microsoft.com/office/drawing/2014/main" id="{2DD81742-DA79-4A69-A9FF-DEC957735E4E}"/>
              </a:ext>
            </a:extLst>
          </p:cNvPr>
          <p:cNvSpPr>
            <a:spLocks noGrp="1"/>
          </p:cNvSpPr>
          <p:nvPr>
            <p:ph idx="1"/>
          </p:nvPr>
        </p:nvSpPr>
        <p:spPr>
          <a:xfrm>
            <a:off x="352338" y="1275127"/>
            <a:ext cx="11350304" cy="5511567"/>
          </a:xfrm>
        </p:spPr>
        <p:txBody>
          <a:bodyPr>
            <a:normAutofit fontScale="77500" lnSpcReduction="20000"/>
          </a:bodyPr>
          <a:lstStyle/>
          <a:p>
            <a:r>
              <a:rPr lang="en-US" dirty="0"/>
              <a:t>Romans 5:1-2 </a:t>
            </a:r>
            <a:r>
              <a:rPr lang="en-US" dirty="0">
                <a:solidFill>
                  <a:srgbClr val="FFC000"/>
                </a:solidFill>
              </a:rPr>
              <a:t>KJV</a:t>
            </a:r>
          </a:p>
          <a:p>
            <a:r>
              <a:rPr lang="en-US" dirty="0"/>
              <a:t>(1)  Therefore being justified by faith, we have peace with God through our Lord Jesus Christ:</a:t>
            </a:r>
          </a:p>
          <a:p>
            <a:r>
              <a:rPr lang="en-US" dirty="0"/>
              <a:t>(2)  By whom also we have access by faith into this grace wherein we stand, and rejoice in hope of the glory of God.</a:t>
            </a:r>
          </a:p>
          <a:p>
            <a:r>
              <a:rPr lang="en-US" dirty="0"/>
              <a:t>Romans 5:1-2 </a:t>
            </a:r>
            <a:r>
              <a:rPr lang="en-US" dirty="0">
                <a:solidFill>
                  <a:srgbClr val="FFC000"/>
                </a:solidFill>
              </a:rPr>
              <a:t>NLT</a:t>
            </a:r>
          </a:p>
          <a:p>
            <a:r>
              <a:rPr lang="en-US" dirty="0"/>
              <a:t>(1)  Therefore, since we have been made right in God's sight by faith, we have peace with God because of what Jesus Christ our Lord has done for us.</a:t>
            </a:r>
          </a:p>
          <a:p>
            <a:r>
              <a:rPr lang="en-US" dirty="0"/>
              <a:t>(2)  Because of our faith, Christ has brought us into this place of undeserved privilege where we now stand, and we confidently and joyfully look forward to sharing God's glory.</a:t>
            </a:r>
          </a:p>
          <a:p>
            <a:r>
              <a:rPr lang="en-US" dirty="0"/>
              <a:t>Romans 5:1-2 </a:t>
            </a:r>
            <a:r>
              <a:rPr lang="en-US" dirty="0">
                <a:solidFill>
                  <a:srgbClr val="FFC000"/>
                </a:solidFill>
              </a:rPr>
              <a:t>AMP</a:t>
            </a:r>
          </a:p>
          <a:p>
            <a:r>
              <a:rPr lang="en-US" dirty="0"/>
              <a:t>(1)  Therefore, since we have been justified [that is, acquitted of sin, declared blameless before God] by faith, [let us grasp the fact that] we have peace with God [and the joy of reconciliation with Him] through our Lord Jesus Christ (the Messiah, the Anointed).</a:t>
            </a:r>
          </a:p>
          <a:p>
            <a:r>
              <a:rPr lang="en-US" dirty="0"/>
              <a:t>(2)  Through Him we also have access by faith into this [remarkable state of] grace in which we [firmly and safely and securely] stand. Let us rejoice in our hope and the confident assurance of [experiencing and enjoying] the glory of [our great] God [the manifestation of His excellence and power].</a:t>
            </a:r>
          </a:p>
          <a:p>
            <a:endParaRPr lang="en-US" dirty="0"/>
          </a:p>
        </p:txBody>
      </p:sp>
    </p:spTree>
    <p:extLst>
      <p:ext uri="{BB962C8B-B14F-4D97-AF65-F5344CB8AC3E}">
        <p14:creationId xmlns:p14="http://schemas.microsoft.com/office/powerpoint/2010/main" val="16184961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E7C8A1-C2B9-4F50-979B-4B77BA44BD18}"/>
              </a:ext>
            </a:extLst>
          </p:cNvPr>
          <p:cNvSpPr/>
          <p:nvPr/>
        </p:nvSpPr>
        <p:spPr>
          <a:xfrm>
            <a:off x="2810312" y="847291"/>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33BC1E4E-0424-4CCF-A703-4912082606FF}"/>
              </a:ext>
            </a:extLst>
          </p:cNvPr>
          <p:cNvSpPr/>
          <p:nvPr/>
        </p:nvSpPr>
        <p:spPr>
          <a:xfrm>
            <a:off x="2566451" y="635753"/>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103906-0471-4928-8034-CBBD9AB5F742}"/>
              </a:ext>
            </a:extLst>
          </p:cNvPr>
          <p:cNvSpPr/>
          <p:nvPr/>
        </p:nvSpPr>
        <p:spPr>
          <a:xfrm>
            <a:off x="1669409" y="951813"/>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1D8E4B-8479-47A5-A393-DB43D0106776}"/>
              </a:ext>
            </a:extLst>
          </p:cNvPr>
          <p:cNvPicPr>
            <a:picLocks noChangeAspect="1"/>
          </p:cNvPicPr>
          <p:nvPr/>
        </p:nvPicPr>
        <p:blipFill>
          <a:blip r:embed="rId2"/>
          <a:stretch>
            <a:fillRect/>
          </a:stretch>
        </p:blipFill>
        <p:spPr>
          <a:xfrm rot="10800000">
            <a:off x="9479560" y="622599"/>
            <a:ext cx="1140051" cy="768163"/>
          </a:xfrm>
          <a:prstGeom prst="rect">
            <a:avLst/>
          </a:prstGeom>
        </p:spPr>
      </p:pic>
      <p:sp>
        <p:nvSpPr>
          <p:cNvPr id="16" name="Rectangle 15">
            <a:extLst>
              <a:ext uri="{FF2B5EF4-FFF2-40B4-BE49-F238E27FC236}">
                <a16:creationId xmlns:a16="http://schemas.microsoft.com/office/drawing/2014/main" id="{EDDA4CAC-05F6-4F49-8A3F-CAC6D78F3281}"/>
              </a:ext>
            </a:extLst>
          </p:cNvPr>
          <p:cNvSpPr/>
          <p:nvPr/>
        </p:nvSpPr>
        <p:spPr>
          <a:xfrm>
            <a:off x="2810312" y="5411075"/>
            <a:ext cx="6669248" cy="3187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2622840-B4C1-43E9-B738-5377FC813DA6}"/>
              </a:ext>
            </a:extLst>
          </p:cNvPr>
          <p:cNvSpPr/>
          <p:nvPr/>
        </p:nvSpPr>
        <p:spPr>
          <a:xfrm>
            <a:off x="2566451" y="519953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865AC8-9924-4DA4-BFCA-85A66737758E}"/>
              </a:ext>
            </a:extLst>
          </p:cNvPr>
          <p:cNvSpPr/>
          <p:nvPr/>
        </p:nvSpPr>
        <p:spPr>
          <a:xfrm>
            <a:off x="1669409" y="5515597"/>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942B7ED-72CA-4B82-923F-745670359B83}"/>
              </a:ext>
            </a:extLst>
          </p:cNvPr>
          <p:cNvPicPr>
            <a:picLocks noChangeAspect="1"/>
          </p:cNvPicPr>
          <p:nvPr/>
        </p:nvPicPr>
        <p:blipFill>
          <a:blip r:embed="rId2"/>
          <a:stretch>
            <a:fillRect/>
          </a:stretch>
        </p:blipFill>
        <p:spPr>
          <a:xfrm rot="10800000">
            <a:off x="9479560" y="5186383"/>
            <a:ext cx="1140051" cy="768163"/>
          </a:xfrm>
          <a:prstGeom prst="rect">
            <a:avLst/>
          </a:prstGeom>
        </p:spPr>
      </p:pic>
      <p:sp>
        <p:nvSpPr>
          <p:cNvPr id="20" name="Rectangle 19">
            <a:extLst>
              <a:ext uri="{FF2B5EF4-FFF2-40B4-BE49-F238E27FC236}">
                <a16:creationId xmlns:a16="http://schemas.microsoft.com/office/drawing/2014/main" id="{2B73CF5A-0D0F-4915-8834-1EC1EC3399B5}"/>
              </a:ext>
            </a:extLst>
          </p:cNvPr>
          <p:cNvSpPr/>
          <p:nvPr/>
        </p:nvSpPr>
        <p:spPr>
          <a:xfrm>
            <a:off x="2810312" y="1166072"/>
            <a:ext cx="6651890" cy="424500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Verdana" panose="020B0604030504040204" pitchFamily="34" charset="0"/>
            </a:endParaRPr>
          </a:p>
        </p:txBody>
      </p:sp>
      <p:sp>
        <p:nvSpPr>
          <p:cNvPr id="4" name="Content Placeholder 3">
            <a:extLst>
              <a:ext uri="{FF2B5EF4-FFF2-40B4-BE49-F238E27FC236}">
                <a16:creationId xmlns:a16="http://schemas.microsoft.com/office/drawing/2014/main" id="{C3BACDF5-1A1F-46E9-8FCB-4B6BC5B7EF09}"/>
              </a:ext>
            </a:extLst>
          </p:cNvPr>
          <p:cNvSpPr>
            <a:spLocks noGrp="1"/>
          </p:cNvSpPr>
          <p:nvPr>
            <p:ph sz="half" idx="1"/>
          </p:nvPr>
        </p:nvSpPr>
        <p:spPr/>
        <p:txBody>
          <a:bodyPr>
            <a:normAutofit fontScale="92500"/>
          </a:bodyPr>
          <a:lstStyle/>
          <a:p>
            <a:pPr marL="0" indent="0">
              <a:buNone/>
            </a:pPr>
            <a:r>
              <a:rPr lang="en-US" dirty="0">
                <a:latin typeface="Verdana" panose="020B0604030504040204" pitchFamily="34" charset="0"/>
              </a:rPr>
              <a:t>Matthew 25:22-23</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(22)  He also who had received two talents came and said, 'Lord, you delivered to me two talents; look, I have gained two more talents besides them.’</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(23)  His lord said to him, 'Well done, good and faithful servant; you have been faithful over a few things, I will make you ruler over many things. Enter into the joy of your lord.'</a:t>
            </a:r>
          </a:p>
          <a:p>
            <a:endParaRPr lang="en-US" dirty="0"/>
          </a:p>
        </p:txBody>
      </p:sp>
      <p:pic>
        <p:nvPicPr>
          <p:cNvPr id="2050" name="Picture 2">
            <a:extLst>
              <a:ext uri="{FF2B5EF4-FFF2-40B4-BE49-F238E27FC236}">
                <a16:creationId xmlns:a16="http://schemas.microsoft.com/office/drawing/2014/main" id="{9ED9F54E-058E-48A3-8772-45E5D44F10C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096000" y="1185863"/>
            <a:ext cx="58166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9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32C69-3EBC-4664-B543-CCBF9AC04899}"/>
              </a:ext>
            </a:extLst>
          </p:cNvPr>
          <p:cNvSpPr>
            <a:spLocks noGrp="1"/>
          </p:cNvSpPr>
          <p:nvPr>
            <p:ph sz="half" idx="1"/>
          </p:nvPr>
        </p:nvSpPr>
        <p:spPr/>
        <p:txBody>
          <a:bodyPr>
            <a:normAutofit fontScale="77500" lnSpcReduction="20000"/>
          </a:bodyPr>
          <a:lstStyle/>
          <a:p>
            <a:pPr marL="0" indent="0">
              <a:buNone/>
            </a:pPr>
            <a:r>
              <a:rPr lang="en-US" dirty="0">
                <a:latin typeface="Verdana" panose="020B0604030504040204" pitchFamily="34" charset="0"/>
              </a:rPr>
              <a:t>Matthew 25:24-27</a:t>
            </a:r>
          </a:p>
          <a:p>
            <a:pPr marL="0" indent="0">
              <a:buNone/>
            </a:pPr>
            <a:r>
              <a:rPr lang="en-US" dirty="0">
                <a:latin typeface="Verdana" panose="020B0604030504040204" pitchFamily="34" charset="0"/>
              </a:rPr>
              <a:t>(24)  "Then he who had received the one talent came and said, 'Lord, I knew you to be a hard man, reaping where you have not sown, and gathering where you have not scattered seed.</a:t>
            </a:r>
          </a:p>
          <a:p>
            <a:pPr marL="0" indent="0">
              <a:buNone/>
            </a:pPr>
            <a:r>
              <a:rPr lang="en-US" dirty="0">
                <a:latin typeface="Verdana" panose="020B0604030504040204" pitchFamily="34" charset="0"/>
              </a:rPr>
              <a:t>(25)  And I was afraid, and went and hid your talent in the ground. Look, there you have what is yours.’</a:t>
            </a:r>
          </a:p>
          <a:p>
            <a:pPr marL="0" indent="0">
              <a:buNone/>
            </a:pPr>
            <a:r>
              <a:rPr lang="en-US" dirty="0">
                <a:latin typeface="Verdana" panose="020B0604030504040204" pitchFamily="34" charset="0"/>
              </a:rPr>
              <a:t>(26)  "But his lord answered and said to him, 'You wicked and lazy servant, you knew that I reap where I have not sown, and gather where I have not scattered seed.</a:t>
            </a:r>
          </a:p>
          <a:p>
            <a:pPr marL="0" indent="0">
              <a:buNone/>
            </a:pPr>
            <a:r>
              <a:rPr lang="en-US" dirty="0">
                <a:latin typeface="Verdana" panose="020B0604030504040204" pitchFamily="34" charset="0"/>
              </a:rPr>
              <a:t>(27)  So you ought to have deposited my money with the bankers, and at my coming I would have received back my own with interest.</a:t>
            </a:r>
          </a:p>
          <a:p>
            <a:endParaRPr lang="en-US" dirty="0"/>
          </a:p>
        </p:txBody>
      </p:sp>
      <p:sp>
        <p:nvSpPr>
          <p:cNvPr id="3" name="Content Placeholder 2">
            <a:extLst>
              <a:ext uri="{FF2B5EF4-FFF2-40B4-BE49-F238E27FC236}">
                <a16:creationId xmlns:a16="http://schemas.microsoft.com/office/drawing/2014/main" id="{8E686526-9AB3-4FAB-8A55-39B43B4D6BB4}"/>
              </a:ext>
            </a:extLst>
          </p:cNvPr>
          <p:cNvSpPr>
            <a:spLocks noGrp="1"/>
          </p:cNvSpPr>
          <p:nvPr>
            <p:ph sz="half" idx="2"/>
          </p:nvPr>
        </p:nvSpPr>
        <p:spPr/>
        <p:txBody>
          <a:bodyPr>
            <a:normAutofit fontScale="92500" lnSpcReduction="20000"/>
          </a:bodyPr>
          <a:lstStyle/>
          <a:p>
            <a:pPr marL="0" indent="0">
              <a:buNone/>
            </a:pPr>
            <a:r>
              <a:rPr lang="en-US" dirty="0">
                <a:latin typeface="Verdana" panose="020B0604030504040204" pitchFamily="34" charset="0"/>
              </a:rPr>
              <a:t>Matthew 25:28-30</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(28)  So take the talent from him, and give it to him who has ten talents.</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(29)  'For to everyone who has, more will be given, and he will have abundance; but from him who does not have, even what he has will be taken away.</a:t>
            </a:r>
          </a:p>
          <a:p>
            <a:pPr marL="0" indent="0">
              <a:buNone/>
            </a:pPr>
            <a:endParaRPr lang="en-US" dirty="0">
              <a:latin typeface="Verdana" panose="020B0604030504040204" pitchFamily="34" charset="0"/>
            </a:endParaRPr>
          </a:p>
          <a:p>
            <a:pPr marL="0" indent="0">
              <a:buNone/>
            </a:pPr>
            <a:r>
              <a:rPr lang="en-US" dirty="0">
                <a:latin typeface="Verdana" panose="020B0604030504040204" pitchFamily="34" charset="0"/>
              </a:rPr>
              <a:t>(30)  And cast the unprofitable servant into the outer darkness. There will be weeping and gnashing of teeth.'</a:t>
            </a:r>
          </a:p>
          <a:p>
            <a:endParaRPr lang="en-US" dirty="0"/>
          </a:p>
        </p:txBody>
      </p:sp>
    </p:spTree>
    <p:extLst>
      <p:ext uri="{BB962C8B-B14F-4D97-AF65-F5344CB8AC3E}">
        <p14:creationId xmlns:p14="http://schemas.microsoft.com/office/powerpoint/2010/main" val="292576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0908-53F7-4709-AB34-C27DA2598574}"/>
              </a:ext>
            </a:extLst>
          </p:cNvPr>
          <p:cNvSpPr>
            <a:spLocks noGrp="1"/>
          </p:cNvSpPr>
          <p:nvPr>
            <p:ph type="title"/>
          </p:nvPr>
        </p:nvSpPr>
        <p:spPr/>
        <p:txBody>
          <a:bodyPr/>
          <a:lstStyle/>
          <a:p>
            <a:r>
              <a:rPr lang="en-US" dirty="0"/>
              <a:t>Inheritance in New Testament</a:t>
            </a:r>
          </a:p>
        </p:txBody>
      </p:sp>
      <p:sp>
        <p:nvSpPr>
          <p:cNvPr id="3" name="Content Placeholder 2">
            <a:extLst>
              <a:ext uri="{FF2B5EF4-FFF2-40B4-BE49-F238E27FC236}">
                <a16:creationId xmlns:a16="http://schemas.microsoft.com/office/drawing/2014/main" id="{270D5237-91FB-429A-8D92-39AFD2BFDB4E}"/>
              </a:ext>
            </a:extLst>
          </p:cNvPr>
          <p:cNvSpPr>
            <a:spLocks noGrp="1"/>
          </p:cNvSpPr>
          <p:nvPr>
            <p:ph idx="1"/>
          </p:nvPr>
        </p:nvSpPr>
        <p:spPr/>
        <p:txBody>
          <a:bodyPr/>
          <a:lstStyle/>
          <a:p>
            <a:r>
              <a:rPr lang="en-US" dirty="0"/>
              <a:t>Romans 8:17-18 KJV  And if children, then heirs; heirs of God, </a:t>
            </a:r>
          </a:p>
          <a:p>
            <a:endParaRPr lang="en-US" dirty="0"/>
          </a:p>
          <a:p>
            <a:r>
              <a:rPr lang="en-US" dirty="0"/>
              <a:t>and </a:t>
            </a:r>
            <a:r>
              <a:rPr lang="en-US" dirty="0">
                <a:solidFill>
                  <a:srgbClr val="FFC000"/>
                </a:solidFill>
              </a:rPr>
              <a:t>joint-heirs with Christ; if so be that we suffer with </a:t>
            </a:r>
            <a:r>
              <a:rPr lang="en-US" i="1" dirty="0">
                <a:solidFill>
                  <a:srgbClr val="FFC000"/>
                </a:solidFill>
              </a:rPr>
              <a:t>him</a:t>
            </a:r>
            <a:r>
              <a:rPr lang="en-US" i="1" dirty="0"/>
              <a:t>,</a:t>
            </a:r>
            <a:r>
              <a:rPr lang="en-US" dirty="0"/>
              <a:t> that we may be also glorified together.  </a:t>
            </a:r>
          </a:p>
          <a:p>
            <a:endParaRPr lang="en-US" dirty="0"/>
          </a:p>
          <a:p>
            <a:r>
              <a:rPr lang="en-US" dirty="0"/>
              <a:t>(18)  For I reckon that the sufferings of this present time </a:t>
            </a:r>
            <a:r>
              <a:rPr lang="en-US" i="1" dirty="0"/>
              <a:t>are</a:t>
            </a:r>
            <a:r>
              <a:rPr lang="en-US" dirty="0"/>
              <a:t> not worthy </a:t>
            </a:r>
            <a:r>
              <a:rPr lang="en-US" i="1" dirty="0"/>
              <a:t>to be compared</a:t>
            </a:r>
            <a:r>
              <a:rPr lang="en-US" dirty="0"/>
              <a:t> with the glory which shall be revealed in us.</a:t>
            </a:r>
          </a:p>
          <a:p>
            <a:endParaRPr lang="en-US" dirty="0"/>
          </a:p>
        </p:txBody>
      </p:sp>
    </p:spTree>
    <p:extLst>
      <p:ext uri="{BB962C8B-B14F-4D97-AF65-F5344CB8AC3E}">
        <p14:creationId xmlns:p14="http://schemas.microsoft.com/office/powerpoint/2010/main" val="2913450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5BF0-65CA-4BD3-B65E-9D4A22048C3F}"/>
              </a:ext>
            </a:extLst>
          </p:cNvPr>
          <p:cNvSpPr>
            <a:spLocks noGrp="1"/>
          </p:cNvSpPr>
          <p:nvPr>
            <p:ph type="title"/>
          </p:nvPr>
        </p:nvSpPr>
        <p:spPr/>
        <p:txBody>
          <a:bodyPr/>
          <a:lstStyle/>
          <a:p>
            <a:pPr algn="ctr"/>
            <a:r>
              <a:rPr lang="en-US" dirty="0"/>
              <a:t>Matthew 25:30</a:t>
            </a:r>
          </a:p>
        </p:txBody>
      </p:sp>
      <p:sp>
        <p:nvSpPr>
          <p:cNvPr id="3" name="Content Placeholder 2">
            <a:extLst>
              <a:ext uri="{FF2B5EF4-FFF2-40B4-BE49-F238E27FC236}">
                <a16:creationId xmlns:a16="http://schemas.microsoft.com/office/drawing/2014/main" id="{C55ACB34-9F7D-41EC-BC31-7114EE4C7A77}"/>
              </a:ext>
            </a:extLst>
          </p:cNvPr>
          <p:cNvSpPr>
            <a:spLocks noGrp="1"/>
          </p:cNvSpPr>
          <p:nvPr>
            <p:ph idx="1"/>
          </p:nvPr>
        </p:nvSpPr>
        <p:spPr/>
        <p:txBody>
          <a:bodyPr>
            <a:normAutofit/>
          </a:bodyPr>
          <a:lstStyle/>
          <a:p>
            <a:pPr marL="0" indent="0">
              <a:buNone/>
            </a:pPr>
            <a:r>
              <a:rPr lang="en-US" sz="2400" dirty="0"/>
              <a:t>Thayer’s Greek/English Lexicon says that the outer darkness is, “the darkness outside the limits of the lighted palace.”5 It’s evidentially a space in the kingdom, but outside the circle of men and women whose faithfulness earned them a special rank. </a:t>
            </a:r>
          </a:p>
          <a:p>
            <a:pPr marL="0" indent="0">
              <a:buNone/>
            </a:pPr>
            <a:r>
              <a:rPr lang="en-US" sz="2400" dirty="0"/>
              <a:t>Again, among the privileges of the overcomers is nearness to Christ. </a:t>
            </a:r>
          </a:p>
          <a:p>
            <a:pPr marL="0" indent="0">
              <a:buNone/>
            </a:pPr>
            <a:r>
              <a:rPr lang="en-US" sz="2400" dirty="0"/>
              <a:t>The opposite of this is the darkness outside of His presence. The unprofitable servant is simply being excluded from the light and the joy of the feast with the Lord. One either enters into the joy of the Lord and is included; or one is cast out from that joy and is excluded from the fellow-ship.   </a:t>
            </a:r>
            <a:r>
              <a:rPr lang="en-US" sz="2400" dirty="0">
                <a:solidFill>
                  <a:srgbClr val="FFC000"/>
                </a:solidFill>
              </a:rPr>
              <a:t>(Luke 12:37)</a:t>
            </a:r>
          </a:p>
        </p:txBody>
      </p:sp>
    </p:spTree>
    <p:extLst>
      <p:ext uri="{BB962C8B-B14F-4D97-AF65-F5344CB8AC3E}">
        <p14:creationId xmlns:p14="http://schemas.microsoft.com/office/powerpoint/2010/main" val="169655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5BF0-65CA-4BD3-B65E-9D4A22048C3F}"/>
              </a:ext>
            </a:extLst>
          </p:cNvPr>
          <p:cNvSpPr>
            <a:spLocks noGrp="1"/>
          </p:cNvSpPr>
          <p:nvPr>
            <p:ph type="title"/>
          </p:nvPr>
        </p:nvSpPr>
        <p:spPr/>
        <p:txBody>
          <a:bodyPr/>
          <a:lstStyle/>
          <a:p>
            <a:pPr algn="ctr"/>
            <a:r>
              <a:rPr lang="en-US" dirty="0"/>
              <a:t>Matthew 25:30</a:t>
            </a:r>
          </a:p>
        </p:txBody>
      </p:sp>
      <p:sp>
        <p:nvSpPr>
          <p:cNvPr id="3" name="Content Placeholder 2">
            <a:extLst>
              <a:ext uri="{FF2B5EF4-FFF2-40B4-BE49-F238E27FC236}">
                <a16:creationId xmlns:a16="http://schemas.microsoft.com/office/drawing/2014/main" id="{C55ACB34-9F7D-41EC-BC31-7114EE4C7A77}"/>
              </a:ext>
            </a:extLst>
          </p:cNvPr>
          <p:cNvSpPr>
            <a:spLocks noGrp="1"/>
          </p:cNvSpPr>
          <p:nvPr>
            <p:ph idx="1"/>
          </p:nvPr>
        </p:nvSpPr>
        <p:spPr/>
        <p:txBody>
          <a:bodyPr>
            <a:normAutofit/>
          </a:bodyPr>
          <a:lstStyle/>
          <a:p>
            <a:pPr marL="0" indent="0">
              <a:buNone/>
            </a:pPr>
            <a:r>
              <a:rPr lang="en-US" sz="2400" dirty="0"/>
              <a:t>Tony Evans in The Prophecy Study Bible quotes Zane Hodges as saying: “Every Christian will be rewarded based on his words, deeds and faithfulness. </a:t>
            </a:r>
          </a:p>
          <a:p>
            <a:pPr marL="0" indent="0">
              <a:buNone/>
            </a:pPr>
            <a:r>
              <a:rPr lang="en-US" sz="2400" dirty="0"/>
              <a:t>Those Christians who are unfaithful (</a:t>
            </a:r>
            <a:r>
              <a:rPr lang="en-US" sz="2400" dirty="0">
                <a:solidFill>
                  <a:srgbClr val="FFC000"/>
                </a:solidFill>
              </a:rPr>
              <a:t>Matthew 25:28-30</a:t>
            </a:r>
            <a:r>
              <a:rPr lang="en-US" sz="2400" dirty="0"/>
              <a:t>) will have their rewards taken from them and given to those who were faithful and they will be cast out into outer darkness, the place where there shall be weeping and gnashing of teeth. </a:t>
            </a:r>
          </a:p>
          <a:p>
            <a:pPr marL="0" indent="0">
              <a:buNone/>
            </a:pPr>
            <a:r>
              <a:rPr lang="en-US" sz="2400" dirty="0"/>
              <a:t>The outer darkness described in this passage is likely a lesser state in God’s kingdom.”9</a:t>
            </a:r>
          </a:p>
        </p:txBody>
      </p:sp>
    </p:spTree>
    <p:extLst>
      <p:ext uri="{BB962C8B-B14F-4D97-AF65-F5344CB8AC3E}">
        <p14:creationId xmlns:p14="http://schemas.microsoft.com/office/powerpoint/2010/main" val="229928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5BF0-65CA-4BD3-B65E-9D4A22048C3F}"/>
              </a:ext>
            </a:extLst>
          </p:cNvPr>
          <p:cNvSpPr>
            <a:spLocks noGrp="1"/>
          </p:cNvSpPr>
          <p:nvPr>
            <p:ph type="title"/>
          </p:nvPr>
        </p:nvSpPr>
        <p:spPr/>
        <p:txBody>
          <a:bodyPr/>
          <a:lstStyle/>
          <a:p>
            <a:pPr algn="ctr"/>
            <a:r>
              <a:rPr lang="en-US" dirty="0"/>
              <a:t>Matthew 25:30</a:t>
            </a:r>
          </a:p>
        </p:txBody>
      </p:sp>
      <p:sp>
        <p:nvSpPr>
          <p:cNvPr id="3" name="Content Placeholder 2">
            <a:extLst>
              <a:ext uri="{FF2B5EF4-FFF2-40B4-BE49-F238E27FC236}">
                <a16:creationId xmlns:a16="http://schemas.microsoft.com/office/drawing/2014/main" id="{C55ACB34-9F7D-41EC-BC31-7114EE4C7A77}"/>
              </a:ext>
            </a:extLst>
          </p:cNvPr>
          <p:cNvSpPr>
            <a:spLocks noGrp="1"/>
          </p:cNvSpPr>
          <p:nvPr>
            <p:ph idx="1"/>
          </p:nvPr>
        </p:nvSpPr>
        <p:spPr>
          <a:xfrm>
            <a:off x="318782" y="1224793"/>
            <a:ext cx="11627141" cy="5503177"/>
          </a:xfrm>
        </p:spPr>
        <p:txBody>
          <a:bodyPr>
            <a:normAutofit fontScale="92500" lnSpcReduction="20000"/>
          </a:bodyPr>
          <a:lstStyle/>
          <a:p>
            <a:pPr marL="0" indent="0">
              <a:buNone/>
            </a:pPr>
            <a:r>
              <a:rPr lang="en-US" sz="2400" dirty="0"/>
              <a:t>Dr. Spiros </a:t>
            </a:r>
            <a:r>
              <a:rPr lang="en-US" sz="2400" dirty="0" err="1"/>
              <a:t>Zodhiates</a:t>
            </a:r>
            <a:r>
              <a:rPr lang="en-US" sz="2400" dirty="0"/>
              <a:t>, in his wonderful commentary, The Complete Word Study New Testament (with Parallel Greek) comments on “the outer darkness” and the “weeping and gnashing of teeth.”</a:t>
            </a:r>
          </a:p>
          <a:p>
            <a:pPr marL="0" indent="0">
              <a:buNone/>
            </a:pPr>
            <a:endParaRPr lang="en-US" sz="2400" dirty="0"/>
          </a:p>
          <a:p>
            <a:pPr marL="0" indent="0">
              <a:buNone/>
            </a:pPr>
            <a:r>
              <a:rPr lang="en-US" sz="2400" dirty="0"/>
              <a:t>He says: “These terms may be applied to believers who have failed the Lord in their service...In this instance, the “outer darkness” may be a reference to a place or a position of far less rewards for the servants who proved themselves less diligent than those who used and exercised their talents to the fullest. The expression would then refer to the degrees of the enjoyment of heaven rather than referring to hell...</a:t>
            </a:r>
          </a:p>
          <a:p>
            <a:pPr marL="0" indent="0">
              <a:buNone/>
            </a:pPr>
            <a:endParaRPr lang="en-US" sz="2400" dirty="0"/>
          </a:p>
          <a:p>
            <a:pPr marL="0" indent="0">
              <a:buNone/>
            </a:pPr>
            <a:r>
              <a:rPr lang="en-US" sz="2400" dirty="0"/>
              <a:t>“Entrance into heaven is gained by accepting Christ’s sacrifice for </a:t>
            </a:r>
            <a:r>
              <a:rPr lang="en-US" sz="2400" dirty="0">
                <a:solidFill>
                  <a:srgbClr val="FFFF00"/>
                </a:solidFill>
              </a:rPr>
              <a:t>justification</a:t>
            </a:r>
            <a:r>
              <a:rPr lang="en-US" sz="2400" dirty="0"/>
              <a:t>, but a person’s rewards in heaven will be determined by what he did for Christ here on earth. (</a:t>
            </a:r>
            <a:r>
              <a:rPr lang="en-US" sz="2400" dirty="0">
                <a:solidFill>
                  <a:srgbClr val="FFC000"/>
                </a:solidFill>
              </a:rPr>
              <a:t>Matthew 5:3-12; 7:21-23; Luke 6:20-26; Acts 10:4, 31; Romans 2:1-16; 1 Corinthians 3:13; 4:5; 2 Corinthians 5:10; 1 John 4:17</a:t>
            </a:r>
            <a:r>
              <a:rPr lang="en-US" sz="2400" dirty="0"/>
              <a:t>). The Christian’s faithfulness to his tasks and responsibilities in the world is considered of such paramount importance that the same metaphor, the “outer darkness,” that was used by the Lord to indicate the punishment of the unbeliever for his rejection of God’s </a:t>
            </a:r>
            <a:r>
              <a:rPr lang="en-US" sz="2400" dirty="0">
                <a:solidFill>
                  <a:srgbClr val="FFFF00"/>
                </a:solidFill>
              </a:rPr>
              <a:t>salvation</a:t>
            </a:r>
            <a:r>
              <a:rPr lang="en-US" sz="2400" dirty="0"/>
              <a:t>, is also used of the believer who does not live in obedience to the light he has received. In the case of the non-believer, it will be a punishment of fire and burning (</a:t>
            </a:r>
            <a:r>
              <a:rPr lang="en-US" sz="2400" dirty="0">
                <a:solidFill>
                  <a:srgbClr val="FFC000"/>
                </a:solidFill>
              </a:rPr>
              <a:t>Matthew 13:30; John 15:6</a:t>
            </a:r>
            <a:r>
              <a:rPr lang="en-US" sz="2400" dirty="0"/>
              <a:t>). In the case of the believer, it will be weeping or expressing sorrow over not having used the opportunities God provided. The phrase “gnashing of teeth” indicates anger at oneself for ignoring the marvelous opportunities that he had on earth.” (emphasis added)</a:t>
            </a:r>
          </a:p>
        </p:txBody>
      </p:sp>
    </p:spTree>
    <p:extLst>
      <p:ext uri="{BB962C8B-B14F-4D97-AF65-F5344CB8AC3E}">
        <p14:creationId xmlns:p14="http://schemas.microsoft.com/office/powerpoint/2010/main" val="145189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3A2E7-2875-4271-BBEA-0226254F6049}"/>
              </a:ext>
            </a:extLst>
          </p:cNvPr>
          <p:cNvSpPr txBox="1"/>
          <p:nvPr/>
        </p:nvSpPr>
        <p:spPr>
          <a:xfrm>
            <a:off x="671119" y="369116"/>
            <a:ext cx="9588617" cy="5632311"/>
          </a:xfrm>
          <a:prstGeom prst="rect">
            <a:avLst/>
          </a:prstGeom>
          <a:noFill/>
        </p:spPr>
        <p:txBody>
          <a:bodyPr wrap="square" rtlCol="0">
            <a:spAutoFit/>
          </a:bodyPr>
          <a:lstStyle/>
          <a:p>
            <a:r>
              <a:rPr lang="en-US" sz="2400" dirty="0">
                <a:solidFill>
                  <a:schemeClr val="bg1"/>
                </a:solidFill>
              </a:rPr>
              <a:t>CHARLES STANLEY (Baptist pastor, radio preacher, and author of forty-five books) in his book Eternal Security wrote: </a:t>
            </a:r>
          </a:p>
          <a:p>
            <a:r>
              <a:rPr lang="en-US" sz="2400" dirty="0">
                <a:solidFill>
                  <a:schemeClr val="bg1"/>
                </a:solidFill>
              </a:rPr>
              <a:t>“Does our behavior matter once we are assured of our </a:t>
            </a:r>
            <a:r>
              <a:rPr lang="en-US" sz="2400" dirty="0">
                <a:solidFill>
                  <a:srgbClr val="FFC000"/>
                </a:solidFill>
              </a:rPr>
              <a:t>salvation</a:t>
            </a:r>
            <a:r>
              <a:rPr lang="en-US" sz="2400" dirty="0">
                <a:solidFill>
                  <a:schemeClr val="bg1"/>
                </a:solidFill>
              </a:rPr>
              <a:t>? You bet it does. </a:t>
            </a:r>
          </a:p>
          <a:p>
            <a:r>
              <a:rPr lang="en-US" sz="2400" dirty="0">
                <a:solidFill>
                  <a:schemeClr val="bg1"/>
                </a:solidFill>
              </a:rPr>
              <a:t>Are there any eternal consequences when a believer sins?</a:t>
            </a:r>
          </a:p>
          <a:p>
            <a:r>
              <a:rPr lang="en-US" sz="2400" dirty="0">
                <a:solidFill>
                  <a:schemeClr val="bg1"/>
                </a:solidFill>
              </a:rPr>
              <a:t>Absolutely. </a:t>
            </a:r>
          </a:p>
          <a:p>
            <a:r>
              <a:rPr lang="en-US" sz="2400" dirty="0">
                <a:solidFill>
                  <a:schemeClr val="bg1"/>
                </a:solidFill>
              </a:rPr>
              <a:t>Will eternity be the same for those who follow Christ faithfully and those who live for themselves? Not a chance. </a:t>
            </a:r>
          </a:p>
          <a:p>
            <a:endParaRPr lang="en-US" sz="2400" dirty="0">
              <a:solidFill>
                <a:schemeClr val="bg1"/>
              </a:solidFill>
            </a:endParaRPr>
          </a:p>
          <a:p>
            <a:r>
              <a:rPr lang="en-US" sz="2400" dirty="0">
                <a:solidFill>
                  <a:schemeClr val="bg1"/>
                </a:solidFill>
              </a:rPr>
              <a:t>Our God is a God of justice as well as grace. His offer of grace is continually extended to even the most vile sinner. But His justice moves Him to keep a careful record of those who remain faithful and those who do not. His grace moved Him to sacrifice His only Son to provide a way for our </a:t>
            </a:r>
            <a:r>
              <a:rPr lang="en-US" sz="2400" dirty="0">
                <a:solidFill>
                  <a:srgbClr val="FFC000"/>
                </a:solidFill>
              </a:rPr>
              <a:t>salvation</a:t>
            </a:r>
            <a:r>
              <a:rPr lang="en-US" sz="2400" dirty="0">
                <a:solidFill>
                  <a:schemeClr val="bg1"/>
                </a:solidFill>
              </a:rPr>
              <a:t>. But His justice causes Him to take special note of those believers who are willing to sacrifice for His Son.”5</a:t>
            </a:r>
          </a:p>
        </p:txBody>
      </p:sp>
    </p:spTree>
    <p:extLst>
      <p:ext uri="{BB962C8B-B14F-4D97-AF65-F5344CB8AC3E}">
        <p14:creationId xmlns:p14="http://schemas.microsoft.com/office/powerpoint/2010/main" val="216540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0A032-752E-42D8-A35F-996D5F78ECF6}"/>
              </a:ext>
            </a:extLst>
          </p:cNvPr>
          <p:cNvSpPr>
            <a:spLocks noGrp="1"/>
          </p:cNvSpPr>
          <p:nvPr>
            <p:ph sz="half" idx="1"/>
          </p:nvPr>
        </p:nvSpPr>
        <p:spPr/>
        <p:txBody>
          <a:bodyPr>
            <a:normAutofit fontScale="92500" lnSpcReduction="20000"/>
          </a:bodyPr>
          <a:lstStyle/>
          <a:p>
            <a:pPr marL="0" indent="0">
              <a:buNone/>
            </a:pPr>
            <a:r>
              <a:rPr lang="en-US" dirty="0"/>
              <a:t>Luke 13:24-26</a:t>
            </a:r>
          </a:p>
          <a:p>
            <a:pPr marL="0" indent="0">
              <a:buNone/>
            </a:pPr>
            <a:endParaRPr lang="en-US" dirty="0"/>
          </a:p>
          <a:p>
            <a:pPr marL="0" indent="0">
              <a:buNone/>
            </a:pPr>
            <a:r>
              <a:rPr lang="en-US" dirty="0"/>
              <a:t>(24)  "Strive to enter through the narrow gate, for many, I say to you, will seek to enter and will not be able.</a:t>
            </a:r>
          </a:p>
          <a:p>
            <a:pPr marL="0" indent="0">
              <a:buNone/>
            </a:pPr>
            <a:endParaRPr lang="en-US" dirty="0"/>
          </a:p>
          <a:p>
            <a:pPr marL="0" indent="0">
              <a:buNone/>
            </a:pPr>
            <a:r>
              <a:rPr lang="en-US" dirty="0"/>
              <a:t>(25)  When once the Master of the house has risen up and shut the door, and you begin to stand outside and knock at the door, saying, 'Lord, Lord, open for us,' and He will answer and say to you, 'I do not know you, where you are from,’</a:t>
            </a:r>
          </a:p>
          <a:p>
            <a:pPr marL="0" indent="0">
              <a:buNone/>
            </a:pPr>
            <a:endParaRPr lang="en-US" dirty="0"/>
          </a:p>
          <a:p>
            <a:pPr marL="0" indent="0">
              <a:buNone/>
            </a:pPr>
            <a:r>
              <a:rPr lang="en-US" dirty="0"/>
              <a:t>(26)  then you will begin to say, 'We ate and drank in Your presence, and You taught in our streets.'</a:t>
            </a:r>
          </a:p>
          <a:p>
            <a:endParaRPr lang="en-US" dirty="0"/>
          </a:p>
        </p:txBody>
      </p:sp>
      <p:sp>
        <p:nvSpPr>
          <p:cNvPr id="3" name="Content Placeholder 2">
            <a:extLst>
              <a:ext uri="{FF2B5EF4-FFF2-40B4-BE49-F238E27FC236}">
                <a16:creationId xmlns:a16="http://schemas.microsoft.com/office/drawing/2014/main" id="{2A5B952B-7A00-44B0-B22A-411B98BD2CD6}"/>
              </a:ext>
            </a:extLst>
          </p:cNvPr>
          <p:cNvSpPr>
            <a:spLocks noGrp="1"/>
          </p:cNvSpPr>
          <p:nvPr>
            <p:ph sz="half" idx="2"/>
          </p:nvPr>
        </p:nvSpPr>
        <p:spPr/>
        <p:txBody>
          <a:bodyPr>
            <a:normAutofit/>
          </a:bodyPr>
          <a:lstStyle/>
          <a:p>
            <a:pPr marL="0" lvl="0" indent="0">
              <a:buNone/>
            </a:pPr>
            <a:r>
              <a:rPr lang="en-US" sz="2600" dirty="0">
                <a:solidFill>
                  <a:prstClr val="black"/>
                </a:solidFill>
                <a:latin typeface="Times New Roman" panose="02020603050405020304" pitchFamily="18" charset="0"/>
                <a:cs typeface="Times New Roman" panose="02020603050405020304" pitchFamily="18" charset="0"/>
              </a:rPr>
              <a:t>Luke 13:27-28</a:t>
            </a:r>
          </a:p>
          <a:p>
            <a:pPr marL="0" lvl="0" indent="0">
              <a:buNone/>
            </a:pPr>
            <a:endParaRPr lang="en-US" sz="2600"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600" dirty="0">
                <a:solidFill>
                  <a:prstClr val="black"/>
                </a:solidFill>
                <a:latin typeface="Times New Roman" panose="02020603050405020304" pitchFamily="18" charset="0"/>
                <a:cs typeface="Times New Roman" panose="02020603050405020304" pitchFamily="18" charset="0"/>
              </a:rPr>
              <a:t>(27)  But He will say, 'I tell you I do not know you, where you are from. Depart from Me, all you </a:t>
            </a:r>
          </a:p>
          <a:p>
            <a:pPr marL="0" lvl="0" indent="0">
              <a:buNone/>
            </a:pPr>
            <a:r>
              <a:rPr lang="en-US" sz="2600" dirty="0">
                <a:solidFill>
                  <a:prstClr val="black"/>
                </a:solidFill>
                <a:latin typeface="Times New Roman" panose="02020603050405020304" pitchFamily="18" charset="0"/>
                <a:cs typeface="Times New Roman" panose="02020603050405020304" pitchFamily="18" charset="0"/>
              </a:rPr>
              <a:t>workers of iniquity.’</a:t>
            </a:r>
          </a:p>
          <a:p>
            <a:pPr marL="0" lvl="0" indent="0">
              <a:buNone/>
            </a:pPr>
            <a:endParaRPr lang="en-US" sz="2600"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600" dirty="0">
                <a:solidFill>
                  <a:prstClr val="black"/>
                </a:solidFill>
                <a:latin typeface="Times New Roman" panose="02020603050405020304" pitchFamily="18" charset="0"/>
                <a:cs typeface="Times New Roman" panose="02020603050405020304" pitchFamily="18" charset="0"/>
              </a:rPr>
              <a:t>(28)  There will be weeping and gnashing of teeth, when you see Abraham and Isaac and Jacob and all the prophets in the kingdom of God, and yourselves thrust out</a:t>
            </a:r>
            <a:r>
              <a:rPr lang="en-US" sz="2400" dirty="0">
                <a:solidFill>
                  <a:prstClr val="black"/>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8204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0622-AA5D-4DB7-B27B-1FDA122FA989}"/>
              </a:ext>
            </a:extLst>
          </p:cNvPr>
          <p:cNvSpPr>
            <a:spLocks noGrp="1"/>
          </p:cNvSpPr>
          <p:nvPr>
            <p:ph type="title"/>
          </p:nvPr>
        </p:nvSpPr>
        <p:spPr/>
        <p:txBody>
          <a:bodyPr/>
          <a:lstStyle/>
          <a:p>
            <a:pPr algn="ctr"/>
            <a:r>
              <a:rPr lang="en-US" dirty="0"/>
              <a:t>The Commotion of Truth</a:t>
            </a:r>
          </a:p>
        </p:txBody>
      </p:sp>
      <p:sp>
        <p:nvSpPr>
          <p:cNvPr id="3" name="Content Placeholder 2">
            <a:extLst>
              <a:ext uri="{FF2B5EF4-FFF2-40B4-BE49-F238E27FC236}">
                <a16:creationId xmlns:a16="http://schemas.microsoft.com/office/drawing/2014/main" id="{62FCB93C-81A7-4817-934D-07A8AEF95B91}"/>
              </a:ext>
            </a:extLst>
          </p:cNvPr>
          <p:cNvSpPr>
            <a:spLocks noGrp="1"/>
          </p:cNvSpPr>
          <p:nvPr>
            <p:ph idx="1"/>
          </p:nvPr>
        </p:nvSpPr>
        <p:spPr/>
        <p:txBody>
          <a:bodyPr/>
          <a:lstStyle/>
          <a:p>
            <a:r>
              <a:rPr lang="en-US" b="1" dirty="0"/>
              <a:t>A truths initial commotion is directly proportional to how deeply the lie was believed.</a:t>
            </a:r>
          </a:p>
          <a:p>
            <a:r>
              <a:rPr lang="en-US" b="1" dirty="0"/>
              <a:t>It wasn’t the world being round that agitated people, </a:t>
            </a:r>
            <a:r>
              <a:rPr lang="en-US" b="1" i="1" dirty="0"/>
              <a:t>but that the world was not flat.</a:t>
            </a:r>
          </a:p>
          <a:p>
            <a:r>
              <a:rPr lang="en-US" b="1" dirty="0"/>
              <a:t>“When a well-packaged web of lies has been sold gradually to the masses over generations, the truth will seem utterly preposterous and its speaker a raving lunatic.” </a:t>
            </a:r>
            <a:r>
              <a:rPr lang="en-US" b="1" dirty="0">
                <a:hlinkClick r:id="rId2"/>
              </a:rPr>
              <a:t>~ Dresden James</a:t>
            </a:r>
            <a:endParaRPr lang="en-US" dirty="0"/>
          </a:p>
          <a:p>
            <a:endParaRPr lang="en-US" dirty="0"/>
          </a:p>
        </p:txBody>
      </p:sp>
    </p:spTree>
    <p:extLst>
      <p:ext uri="{BB962C8B-B14F-4D97-AF65-F5344CB8AC3E}">
        <p14:creationId xmlns:p14="http://schemas.microsoft.com/office/powerpoint/2010/main" val="411507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2034-9361-4F8E-BAF6-CB4C0D72117B}"/>
              </a:ext>
            </a:extLst>
          </p:cNvPr>
          <p:cNvSpPr>
            <a:spLocks noGrp="1"/>
          </p:cNvSpPr>
          <p:nvPr>
            <p:ph type="title"/>
          </p:nvPr>
        </p:nvSpPr>
        <p:spPr>
          <a:xfrm>
            <a:off x="1393639" y="79695"/>
            <a:ext cx="9404723" cy="1400530"/>
          </a:xfrm>
        </p:spPr>
        <p:txBody>
          <a:bodyPr/>
          <a:lstStyle/>
          <a:p>
            <a:r>
              <a:rPr lang="en-US" dirty="0"/>
              <a:t>By Grace Alone, In Christ Alone By Faith Alone</a:t>
            </a:r>
          </a:p>
        </p:txBody>
      </p:sp>
      <p:sp>
        <p:nvSpPr>
          <p:cNvPr id="3" name="Content Placeholder 2">
            <a:extLst>
              <a:ext uri="{FF2B5EF4-FFF2-40B4-BE49-F238E27FC236}">
                <a16:creationId xmlns:a16="http://schemas.microsoft.com/office/drawing/2014/main" id="{F6F48341-BC56-4435-9257-432B1F696129}"/>
              </a:ext>
            </a:extLst>
          </p:cNvPr>
          <p:cNvSpPr>
            <a:spLocks noGrp="1"/>
          </p:cNvSpPr>
          <p:nvPr>
            <p:ph idx="1"/>
          </p:nvPr>
        </p:nvSpPr>
        <p:spPr>
          <a:xfrm>
            <a:off x="261457" y="1702965"/>
            <a:ext cx="11669086" cy="5528345"/>
          </a:xfrm>
        </p:spPr>
        <p:txBody>
          <a:bodyPr>
            <a:normAutofit fontScale="70000" lnSpcReduction="20000"/>
          </a:bodyPr>
          <a:lstStyle/>
          <a:p>
            <a:r>
              <a:rPr lang="en-US" dirty="0"/>
              <a:t>If your </a:t>
            </a:r>
            <a:r>
              <a:rPr lang="en-US" dirty="0">
                <a:solidFill>
                  <a:srgbClr val="FFFF00"/>
                </a:solidFill>
              </a:rPr>
              <a:t>salvation</a:t>
            </a:r>
            <a:r>
              <a:rPr lang="en-US" dirty="0"/>
              <a:t> can be lost then there must be something other than Jesus you are depending on to get you</a:t>
            </a:r>
            <a:r>
              <a:rPr lang="en-US" dirty="0">
                <a:solidFill>
                  <a:srgbClr val="00B050"/>
                </a:solidFill>
              </a:rPr>
              <a:t> </a:t>
            </a:r>
            <a:r>
              <a:rPr lang="en-US" dirty="0">
                <a:solidFill>
                  <a:srgbClr val="FFFF00"/>
                </a:solidFill>
              </a:rPr>
              <a:t>saved </a:t>
            </a:r>
            <a:r>
              <a:rPr lang="en-US" dirty="0"/>
              <a:t>or keep you </a:t>
            </a:r>
            <a:r>
              <a:rPr lang="en-US" dirty="0">
                <a:solidFill>
                  <a:srgbClr val="FFFF00"/>
                </a:solidFill>
              </a:rPr>
              <a:t>saved</a:t>
            </a:r>
            <a:r>
              <a:rPr lang="en-US" dirty="0"/>
              <a:t>. Jesus saves to the “uttermost.” </a:t>
            </a:r>
            <a:r>
              <a:rPr lang="en-US" dirty="0">
                <a:solidFill>
                  <a:srgbClr val="FFC000"/>
                </a:solidFill>
              </a:rPr>
              <a:t>Hebrews 7:25</a:t>
            </a:r>
          </a:p>
          <a:p>
            <a:r>
              <a:rPr lang="en-US" dirty="0"/>
              <a:t>What is your trust in when “repenting from sin” is what you do to be </a:t>
            </a:r>
            <a:r>
              <a:rPr lang="en-US" dirty="0">
                <a:solidFill>
                  <a:srgbClr val="FFFF00"/>
                </a:solidFill>
              </a:rPr>
              <a:t>saved</a:t>
            </a:r>
            <a:r>
              <a:rPr lang="en-US" dirty="0"/>
              <a:t>? </a:t>
            </a:r>
            <a:r>
              <a:rPr lang="en-US" dirty="0">
                <a:solidFill>
                  <a:srgbClr val="FFC000"/>
                </a:solidFill>
              </a:rPr>
              <a:t>John 16:8-11</a:t>
            </a:r>
          </a:p>
          <a:p>
            <a:r>
              <a:rPr lang="en-US" dirty="0"/>
              <a:t>What is your trust in with “Lordship” for </a:t>
            </a:r>
            <a:r>
              <a:rPr lang="en-US" dirty="0">
                <a:solidFill>
                  <a:srgbClr val="FFFF00"/>
                </a:solidFill>
              </a:rPr>
              <a:t>justification</a:t>
            </a:r>
            <a:r>
              <a:rPr lang="en-US" dirty="0"/>
              <a:t>? </a:t>
            </a:r>
            <a:r>
              <a:rPr lang="en-US" dirty="0">
                <a:solidFill>
                  <a:srgbClr val="FFC000"/>
                </a:solidFill>
              </a:rPr>
              <a:t>2 Corinthians 5:17; 1 Peter 1:3; John 1:13</a:t>
            </a:r>
          </a:p>
          <a:p>
            <a:r>
              <a:rPr lang="en-US" dirty="0"/>
              <a:t>What is your trust in  when being baptized in “Jesus only” for </a:t>
            </a:r>
            <a:r>
              <a:rPr lang="en-US" dirty="0">
                <a:solidFill>
                  <a:srgbClr val="FFFF00"/>
                </a:solidFill>
              </a:rPr>
              <a:t>justification</a:t>
            </a:r>
            <a:r>
              <a:rPr lang="en-US" dirty="0"/>
              <a:t>? </a:t>
            </a:r>
            <a:r>
              <a:rPr lang="en-US" dirty="0">
                <a:solidFill>
                  <a:srgbClr val="FFC000"/>
                </a:solidFill>
              </a:rPr>
              <a:t>Matthew 28:18-20</a:t>
            </a:r>
          </a:p>
          <a:p>
            <a:r>
              <a:rPr lang="en-US" dirty="0"/>
              <a:t>What is your trust in when you have to be a member of a certain church for </a:t>
            </a:r>
            <a:r>
              <a:rPr lang="en-US" dirty="0">
                <a:solidFill>
                  <a:srgbClr val="FFFF00"/>
                </a:solidFill>
              </a:rPr>
              <a:t>salvation</a:t>
            </a:r>
            <a:r>
              <a:rPr lang="en-US" dirty="0"/>
              <a:t>? </a:t>
            </a:r>
            <a:r>
              <a:rPr lang="en-US" dirty="0">
                <a:solidFill>
                  <a:srgbClr val="FFC000"/>
                </a:solidFill>
              </a:rPr>
              <a:t>Romans 3:28; 4:5; 5:1</a:t>
            </a:r>
          </a:p>
          <a:p>
            <a:r>
              <a:rPr lang="en-US" dirty="0"/>
              <a:t>What is your trust in when you must be baptized in water to get your sin washed off? </a:t>
            </a:r>
            <a:r>
              <a:rPr lang="en-US" dirty="0">
                <a:solidFill>
                  <a:srgbClr val="FFC000"/>
                </a:solidFill>
              </a:rPr>
              <a:t>Romans 4:1-11; 5:1; Rev. 1:5</a:t>
            </a:r>
          </a:p>
          <a:p>
            <a:r>
              <a:rPr lang="en-US" dirty="0"/>
              <a:t>What (Who?) are you depending on to not “fall away or turn your back on Jesus?” </a:t>
            </a:r>
            <a:r>
              <a:rPr lang="en-US" dirty="0">
                <a:solidFill>
                  <a:srgbClr val="FFC000"/>
                </a:solidFill>
              </a:rPr>
              <a:t>2 Timothy 1:12</a:t>
            </a:r>
          </a:p>
          <a:p>
            <a:r>
              <a:rPr lang="en-US" dirty="0"/>
              <a:t>What/who are you depending on when keeping “Old Testament laws” to have </a:t>
            </a:r>
            <a:r>
              <a:rPr lang="en-US" dirty="0">
                <a:solidFill>
                  <a:srgbClr val="FFFF00"/>
                </a:solidFill>
              </a:rPr>
              <a:t>salvation</a:t>
            </a:r>
            <a:r>
              <a:rPr lang="en-US" dirty="0"/>
              <a:t>? </a:t>
            </a:r>
            <a:r>
              <a:rPr lang="en-US" dirty="0">
                <a:solidFill>
                  <a:srgbClr val="FFC000"/>
                </a:solidFill>
              </a:rPr>
              <a:t>Romans 3:20</a:t>
            </a:r>
          </a:p>
          <a:p>
            <a:r>
              <a:rPr lang="en-US" dirty="0"/>
              <a:t>Who are you depending on when doing “anything you can do” </a:t>
            </a:r>
            <a:r>
              <a:rPr lang="en-US" dirty="0">
                <a:solidFill>
                  <a:srgbClr val="FFFF00"/>
                </a:solidFill>
              </a:rPr>
              <a:t>to justify yourself</a:t>
            </a:r>
            <a:r>
              <a:rPr lang="en-US" dirty="0"/>
              <a:t>? </a:t>
            </a:r>
            <a:r>
              <a:rPr lang="en-US" dirty="0">
                <a:solidFill>
                  <a:srgbClr val="FFC000"/>
                </a:solidFill>
              </a:rPr>
              <a:t>Ephesians 2:8-9</a:t>
            </a:r>
          </a:p>
          <a:p>
            <a:r>
              <a:rPr lang="en-US" dirty="0"/>
              <a:t>If your salvation can be lost, then (what, where, who) is the rock of your </a:t>
            </a:r>
            <a:r>
              <a:rPr lang="en-US" dirty="0">
                <a:solidFill>
                  <a:srgbClr val="FFFF00"/>
                </a:solidFill>
              </a:rPr>
              <a:t>salvation</a:t>
            </a:r>
            <a:r>
              <a:rPr lang="en-US" dirty="0"/>
              <a:t>? Jesus of the Bible saves to the “uttermost” </a:t>
            </a:r>
            <a:r>
              <a:rPr lang="en-US" dirty="0">
                <a:solidFill>
                  <a:srgbClr val="FFC000"/>
                </a:solidFill>
              </a:rPr>
              <a:t>Hebrews 7:25</a:t>
            </a:r>
          </a:p>
          <a:p>
            <a:r>
              <a:rPr lang="en-US" dirty="0"/>
              <a:t>Who exactly are you putting on the throne?</a:t>
            </a:r>
          </a:p>
          <a:p>
            <a:r>
              <a:rPr lang="en-US" dirty="0"/>
              <a:t>All roads other than “Christ alone” lead to “Roman religion” and “one world government,” one way or another; Salvation by works.</a:t>
            </a:r>
          </a:p>
        </p:txBody>
      </p:sp>
    </p:spTree>
    <p:extLst>
      <p:ext uri="{BB962C8B-B14F-4D97-AF65-F5344CB8AC3E}">
        <p14:creationId xmlns:p14="http://schemas.microsoft.com/office/powerpoint/2010/main" val="158373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b="1" dirty="0">
                <a:solidFill>
                  <a:srgbClr val="FFFF00"/>
                </a:solidFill>
              </a:rPr>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a:xfrm>
            <a:off x="1468072" y="1646238"/>
            <a:ext cx="9885727" cy="4964287"/>
          </a:xfrm>
        </p:spPr>
        <p:txBody>
          <a:bodyPr>
            <a:normAutofit fontScale="92500"/>
          </a:bodyPr>
          <a:lstStyle/>
          <a:p>
            <a:r>
              <a:rPr lang="en-US" sz="2800" dirty="0"/>
              <a:t>John 3:16 KJV(16)  For God so loved the world, that he gave his only begotten Son, that </a:t>
            </a:r>
            <a:r>
              <a:rPr lang="en-US" sz="2800" u="sng" dirty="0"/>
              <a:t>whosoever believeth in him should not </a:t>
            </a:r>
            <a:r>
              <a:rPr lang="en-US" sz="2800" b="1" u="sng" dirty="0"/>
              <a:t>perish</a:t>
            </a:r>
            <a:r>
              <a:rPr lang="en-US" sz="2800" dirty="0"/>
              <a:t>, but </a:t>
            </a:r>
            <a:r>
              <a:rPr lang="en-US" sz="2800" b="1" u="sng" dirty="0"/>
              <a:t>have</a:t>
            </a:r>
            <a:r>
              <a:rPr lang="en-US" sz="2800" dirty="0"/>
              <a:t> </a:t>
            </a:r>
            <a:r>
              <a:rPr lang="en-US" sz="2800" b="1" u="sng" dirty="0"/>
              <a:t>everlasting</a:t>
            </a:r>
            <a:r>
              <a:rPr lang="en-US" sz="2800" dirty="0"/>
              <a:t> life.</a:t>
            </a:r>
          </a:p>
          <a:p>
            <a:pPr lvl="1"/>
            <a:r>
              <a:rPr lang="en-US" dirty="0">
                <a:solidFill>
                  <a:srgbClr val="FFFF00"/>
                </a:solidFill>
              </a:rPr>
              <a:t>Salvation</a:t>
            </a:r>
            <a:r>
              <a:rPr lang="en-US" dirty="0"/>
              <a:t> is by grace alone, through faith alone, in Christ alone </a:t>
            </a:r>
          </a:p>
          <a:p>
            <a:pPr lvl="1"/>
            <a:r>
              <a:rPr lang="en-US" dirty="0"/>
              <a:t>Whosoever believeth in him should not perish</a:t>
            </a:r>
          </a:p>
          <a:p>
            <a:pPr lvl="1">
              <a:buFont typeface="Arial" panose="020B0604020202020204" pitchFamily="34" charset="0"/>
              <a:buChar char="•"/>
            </a:pPr>
            <a:r>
              <a:rPr lang="en-US" dirty="0"/>
              <a:t>Whosoever believeth in him have </a:t>
            </a:r>
            <a:r>
              <a:rPr lang="en-US" dirty="0">
                <a:solidFill>
                  <a:srgbClr val="FFC000"/>
                </a:solidFill>
              </a:rPr>
              <a:t>(has, already possesses) </a:t>
            </a:r>
            <a:r>
              <a:rPr lang="en-US" dirty="0"/>
              <a:t>everlasting life</a:t>
            </a:r>
          </a:p>
          <a:p>
            <a:pPr lvl="1"/>
            <a:r>
              <a:rPr lang="en-US" b="1" u="sng" dirty="0"/>
              <a:t>Have</a:t>
            </a:r>
            <a:r>
              <a:rPr lang="en-US" dirty="0"/>
              <a:t> </a:t>
            </a:r>
            <a:r>
              <a:rPr lang="en-US" dirty="0">
                <a:solidFill>
                  <a:srgbClr val="FFC000"/>
                </a:solidFill>
              </a:rPr>
              <a:t>(The Greek word: G2192 </a:t>
            </a:r>
            <a:r>
              <a:rPr lang="en-US" dirty="0" err="1">
                <a:solidFill>
                  <a:srgbClr val="FFC000"/>
                </a:solidFill>
              </a:rPr>
              <a:t>echō</a:t>
            </a:r>
            <a:r>
              <a:rPr lang="en-US" dirty="0">
                <a:solidFill>
                  <a:srgbClr val="FFC000"/>
                </a:solidFill>
              </a:rPr>
              <a:t>, </a:t>
            </a:r>
            <a:r>
              <a:rPr lang="en-US" dirty="0" err="1">
                <a:solidFill>
                  <a:srgbClr val="FFC000"/>
                </a:solidFill>
              </a:rPr>
              <a:t>ekh</a:t>
            </a:r>
            <a:r>
              <a:rPr lang="en-US" dirty="0">
                <a:solidFill>
                  <a:srgbClr val="FFC000"/>
                </a:solidFill>
              </a:rPr>
              <a:t>’-o, translated “have” in King James have 613 times) </a:t>
            </a:r>
          </a:p>
          <a:p>
            <a:pPr lvl="1"/>
            <a:r>
              <a:rPr lang="en-US" b="1" u="sng" dirty="0"/>
              <a:t>Everlasting</a:t>
            </a:r>
            <a:r>
              <a:rPr lang="en-US" dirty="0">
                <a:solidFill>
                  <a:srgbClr val="FFC000"/>
                </a:solidFill>
              </a:rPr>
              <a:t> (The Greek word: G166 </a:t>
            </a:r>
            <a:r>
              <a:rPr lang="en-US" dirty="0" err="1">
                <a:solidFill>
                  <a:srgbClr val="FFC000"/>
                </a:solidFill>
              </a:rPr>
              <a:t>aiōnios</a:t>
            </a:r>
            <a:r>
              <a:rPr lang="en-US" dirty="0">
                <a:solidFill>
                  <a:srgbClr val="FFC000"/>
                </a:solidFill>
              </a:rPr>
              <a:t>, </a:t>
            </a:r>
            <a:r>
              <a:rPr lang="en-US" dirty="0" err="1">
                <a:solidFill>
                  <a:srgbClr val="FFC000"/>
                </a:solidFill>
              </a:rPr>
              <a:t>ahee</a:t>
            </a:r>
            <a:r>
              <a:rPr lang="en-US" dirty="0">
                <a:solidFill>
                  <a:srgbClr val="FFC000"/>
                </a:solidFill>
              </a:rPr>
              <a:t>-o'-nee-</a:t>
            </a:r>
            <a:r>
              <a:rPr lang="en-US" dirty="0" err="1">
                <a:solidFill>
                  <a:srgbClr val="FFC000"/>
                </a:solidFill>
              </a:rPr>
              <a:t>os</a:t>
            </a:r>
            <a:r>
              <a:rPr lang="en-US" dirty="0">
                <a:solidFill>
                  <a:srgbClr val="FFC000"/>
                </a:solidFill>
              </a:rPr>
              <a:t>—perpetual ((also used of past time, or past and future as well)), eternal, forever, everlasting)</a:t>
            </a:r>
            <a:r>
              <a:rPr lang="en-US" dirty="0"/>
              <a:t> </a:t>
            </a:r>
          </a:p>
          <a:p>
            <a:pPr lvl="1"/>
            <a:r>
              <a:rPr lang="en-US" b="1" u="sng" dirty="0"/>
              <a:t>Perish</a:t>
            </a:r>
            <a:r>
              <a:rPr lang="en-US" dirty="0"/>
              <a:t> </a:t>
            </a:r>
            <a:r>
              <a:rPr lang="en-US" dirty="0">
                <a:solidFill>
                  <a:srgbClr val="FFC000"/>
                </a:solidFill>
              </a:rPr>
              <a:t>(The Greek word: G622 </a:t>
            </a:r>
            <a:r>
              <a:rPr lang="en-US" dirty="0" err="1">
                <a:solidFill>
                  <a:srgbClr val="FFC000"/>
                </a:solidFill>
              </a:rPr>
              <a:t>apollymi</a:t>
            </a:r>
            <a:r>
              <a:rPr lang="en-US" dirty="0">
                <a:solidFill>
                  <a:srgbClr val="FFC000"/>
                </a:solidFill>
              </a:rPr>
              <a:t>, ap-</a:t>
            </a:r>
            <a:r>
              <a:rPr lang="en-US" dirty="0" err="1">
                <a:solidFill>
                  <a:srgbClr val="FFC000"/>
                </a:solidFill>
              </a:rPr>
              <a:t>ol</a:t>
            </a:r>
            <a:r>
              <a:rPr lang="en-US" dirty="0">
                <a:solidFill>
                  <a:srgbClr val="FFC000"/>
                </a:solidFill>
              </a:rPr>
              <a:t>'-loo-mee, appears as perish 33 times, destroy 26, lose 22, be lost 5 times) </a:t>
            </a:r>
          </a:p>
          <a:p>
            <a:pPr lvl="1"/>
            <a:r>
              <a:rPr lang="en-US" dirty="0"/>
              <a:t>Strong's concordance has Hebrew words in Old Testament and Greek words in New Testament.  H followed by number or G followed by number.</a:t>
            </a:r>
          </a:p>
        </p:txBody>
      </p:sp>
      <p:cxnSp>
        <p:nvCxnSpPr>
          <p:cNvPr id="5" name="Straight Arrow Connector 4">
            <a:extLst>
              <a:ext uri="{FF2B5EF4-FFF2-40B4-BE49-F238E27FC236}">
                <a16:creationId xmlns:a16="http://schemas.microsoft.com/office/drawing/2014/main" id="{F8232FF1-0227-4781-8D11-1E463AB03E54}"/>
              </a:ext>
            </a:extLst>
          </p:cNvPr>
          <p:cNvCxnSpPr>
            <a:cxnSpLocks/>
          </p:cNvCxnSpPr>
          <p:nvPr/>
        </p:nvCxnSpPr>
        <p:spPr>
          <a:xfrm>
            <a:off x="1863634" y="2786743"/>
            <a:ext cx="374469" cy="1123406"/>
          </a:xfrm>
          <a:prstGeom prst="straightConnector1">
            <a:avLst/>
          </a:prstGeom>
          <a:ln w="28575">
            <a:solidFill>
              <a:srgbClr val="FFFF00"/>
            </a:solidFill>
            <a:tailEnd type="triangle"/>
          </a:ln>
        </p:spPr>
        <p:style>
          <a:lnRef idx="3">
            <a:schemeClr val="accent3"/>
          </a:lnRef>
          <a:fillRef idx="0">
            <a:schemeClr val="accent3"/>
          </a:fillRef>
          <a:effectRef idx="2">
            <a:schemeClr val="accent3"/>
          </a:effectRef>
          <a:fontRef idx="minor">
            <a:schemeClr val="tx1"/>
          </a:fontRef>
        </p:style>
      </p:cxnSp>
      <p:cxnSp>
        <p:nvCxnSpPr>
          <p:cNvPr id="7" name="Straight Arrow Connector 6">
            <a:extLst>
              <a:ext uri="{FF2B5EF4-FFF2-40B4-BE49-F238E27FC236}">
                <a16:creationId xmlns:a16="http://schemas.microsoft.com/office/drawing/2014/main" id="{9EF30684-BF18-4D74-A0CA-C890BD8DA2F4}"/>
              </a:ext>
            </a:extLst>
          </p:cNvPr>
          <p:cNvCxnSpPr>
            <a:cxnSpLocks/>
          </p:cNvCxnSpPr>
          <p:nvPr/>
        </p:nvCxnSpPr>
        <p:spPr>
          <a:xfrm flipH="1">
            <a:off x="2697890" y="2786743"/>
            <a:ext cx="65220" cy="1759131"/>
          </a:xfrm>
          <a:prstGeom prst="straightConnector1">
            <a:avLst/>
          </a:prstGeom>
          <a:ln w="28575">
            <a:solidFill>
              <a:srgbClr val="FFFF00"/>
            </a:solidFill>
            <a:headEnd w="lg" len="lg"/>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22128EAB-1417-4E10-87E5-3D244F86D089}"/>
              </a:ext>
            </a:extLst>
          </p:cNvPr>
          <p:cNvCxnSpPr>
            <a:cxnSpLocks/>
          </p:cNvCxnSpPr>
          <p:nvPr/>
        </p:nvCxnSpPr>
        <p:spPr>
          <a:xfrm flipH="1">
            <a:off x="2952206" y="2358304"/>
            <a:ext cx="6710049" cy="2853458"/>
          </a:xfrm>
          <a:prstGeom prst="straightConnector1">
            <a:avLst/>
          </a:prstGeom>
          <a:ln w="28575">
            <a:solidFill>
              <a:srgbClr val="FFFF00"/>
            </a:solidFill>
            <a:headEnd w="lg" len="lg"/>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944589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C311-D610-4084-9850-DC7175D58CBC}"/>
              </a:ext>
            </a:extLst>
          </p:cNvPr>
          <p:cNvSpPr>
            <a:spLocks noGrp="1"/>
          </p:cNvSpPr>
          <p:nvPr>
            <p:ph type="title"/>
          </p:nvPr>
        </p:nvSpPr>
        <p:spPr/>
        <p:txBody>
          <a:bodyPr/>
          <a:lstStyle/>
          <a:p>
            <a:r>
              <a:rPr lang="en-US" dirty="0"/>
              <a:t>Eternal or Temporal?</a:t>
            </a:r>
          </a:p>
        </p:txBody>
      </p:sp>
      <p:graphicFrame>
        <p:nvGraphicFramePr>
          <p:cNvPr id="2" name="Content Placeholder 1">
            <a:extLst>
              <a:ext uri="{FF2B5EF4-FFF2-40B4-BE49-F238E27FC236}">
                <a16:creationId xmlns:a16="http://schemas.microsoft.com/office/drawing/2014/main" id="{A2B676C4-3B08-4A38-BF03-C8BB76D2E87F}"/>
              </a:ext>
            </a:extLst>
          </p:cNvPr>
          <p:cNvGraphicFramePr>
            <a:graphicFrameLocks noGrp="1"/>
          </p:cNvGraphicFramePr>
          <p:nvPr>
            <p:ph idx="1"/>
            <p:extLst>
              <p:ext uri="{D42A27DB-BD31-4B8C-83A1-F6EECF244321}">
                <p14:modId xmlns:p14="http://schemas.microsoft.com/office/powerpoint/2010/main" val="1349196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41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5462-4BF7-43A5-AC19-4F2CC3A8A3F6}"/>
              </a:ext>
            </a:extLst>
          </p:cNvPr>
          <p:cNvSpPr>
            <a:spLocks noGrp="1"/>
          </p:cNvSpPr>
          <p:nvPr>
            <p:ph type="title"/>
          </p:nvPr>
        </p:nvSpPr>
        <p:spPr/>
        <p:txBody>
          <a:bodyPr/>
          <a:lstStyle/>
          <a:p>
            <a:r>
              <a:rPr lang="en-US" dirty="0"/>
              <a:t>Eternal or Temporal?</a:t>
            </a:r>
          </a:p>
        </p:txBody>
      </p:sp>
      <p:sp>
        <p:nvSpPr>
          <p:cNvPr id="3" name="Content Placeholder 2">
            <a:extLst>
              <a:ext uri="{FF2B5EF4-FFF2-40B4-BE49-F238E27FC236}">
                <a16:creationId xmlns:a16="http://schemas.microsoft.com/office/drawing/2014/main" id="{0F6EF9B8-9B45-4804-AAEF-47184306ED91}"/>
              </a:ext>
            </a:extLst>
          </p:cNvPr>
          <p:cNvSpPr>
            <a:spLocks noGrp="1"/>
          </p:cNvSpPr>
          <p:nvPr>
            <p:ph idx="1"/>
          </p:nvPr>
        </p:nvSpPr>
        <p:spPr/>
        <p:txBody>
          <a:bodyPr/>
          <a:lstStyle/>
          <a:p>
            <a:r>
              <a:rPr lang="en-US" dirty="0"/>
              <a:t>Salvation depends on God the Father</a:t>
            </a:r>
          </a:p>
          <a:p>
            <a:pPr lvl="1"/>
            <a:r>
              <a:rPr lang="en-US" dirty="0"/>
              <a:t>Upon His sovereign purpose</a:t>
            </a:r>
          </a:p>
          <a:p>
            <a:pPr lvl="1"/>
            <a:r>
              <a:rPr lang="en-US" dirty="0"/>
              <a:t>Upon His solemn promise</a:t>
            </a:r>
          </a:p>
          <a:p>
            <a:pPr lvl="1"/>
            <a:r>
              <a:rPr lang="en-US" dirty="0"/>
              <a:t>Upon His infinite power</a:t>
            </a:r>
          </a:p>
          <a:p>
            <a:pPr lvl="2"/>
            <a:r>
              <a:rPr lang="en-US" dirty="0"/>
              <a:t>To assume there is some sin sufficiently serious to cause us to forfeit our salvation is to assume we are less worthy of salvation after having committed this sin that we were before.</a:t>
            </a:r>
          </a:p>
          <a:p>
            <a:pPr lvl="2"/>
            <a:r>
              <a:rPr lang="en-US" dirty="0"/>
              <a:t>And that assumption reduces salvation down to human ability to merit it.</a:t>
            </a:r>
          </a:p>
          <a:p>
            <a:pPr lvl="2"/>
            <a:r>
              <a:rPr lang="en-US" dirty="0"/>
              <a:t>God has purposed to keep us saved.   </a:t>
            </a:r>
            <a:r>
              <a:rPr lang="en-US" dirty="0">
                <a:solidFill>
                  <a:srgbClr val="FFC000"/>
                </a:solidFill>
              </a:rPr>
              <a:t>John 6:37-40; John 10:28-29</a:t>
            </a:r>
          </a:p>
        </p:txBody>
      </p:sp>
    </p:spTree>
    <p:extLst>
      <p:ext uri="{BB962C8B-B14F-4D97-AF65-F5344CB8AC3E}">
        <p14:creationId xmlns:p14="http://schemas.microsoft.com/office/powerpoint/2010/main" val="32387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0276-F57B-4783-B76A-8D17CCE4C0A6}"/>
              </a:ext>
            </a:extLst>
          </p:cNvPr>
          <p:cNvSpPr>
            <a:spLocks noGrp="1"/>
          </p:cNvSpPr>
          <p:nvPr>
            <p:ph type="title"/>
          </p:nvPr>
        </p:nvSpPr>
        <p:spPr/>
        <p:txBody>
          <a:bodyPr/>
          <a:lstStyle/>
          <a:p>
            <a:r>
              <a:rPr lang="en-US" dirty="0"/>
              <a:t>Eternal or Temporal?</a:t>
            </a:r>
          </a:p>
        </p:txBody>
      </p:sp>
      <p:sp>
        <p:nvSpPr>
          <p:cNvPr id="3" name="Content Placeholder 2">
            <a:extLst>
              <a:ext uri="{FF2B5EF4-FFF2-40B4-BE49-F238E27FC236}">
                <a16:creationId xmlns:a16="http://schemas.microsoft.com/office/drawing/2014/main" id="{5BBA6473-EFBC-4FC7-BD1F-BD5AF923BFF5}"/>
              </a:ext>
            </a:extLst>
          </p:cNvPr>
          <p:cNvSpPr>
            <a:spLocks noGrp="1"/>
          </p:cNvSpPr>
          <p:nvPr>
            <p:ph idx="1"/>
          </p:nvPr>
        </p:nvSpPr>
        <p:spPr/>
        <p:txBody>
          <a:bodyPr/>
          <a:lstStyle/>
          <a:p>
            <a:r>
              <a:rPr lang="en-US" dirty="0"/>
              <a:t>What is the “root” of Salvation?</a:t>
            </a:r>
          </a:p>
          <a:p>
            <a:pPr lvl="1"/>
            <a:r>
              <a:rPr lang="en-US" dirty="0"/>
              <a:t>Jesus</a:t>
            </a:r>
          </a:p>
          <a:p>
            <a:r>
              <a:rPr lang="en-US" dirty="0"/>
              <a:t>What is the “fruit” of Salvation?</a:t>
            </a:r>
          </a:p>
          <a:p>
            <a:pPr lvl="1"/>
            <a:r>
              <a:rPr lang="en-US" dirty="0"/>
              <a:t>Fruit always comes after the “root” has been established</a:t>
            </a:r>
          </a:p>
          <a:p>
            <a:pPr lvl="1"/>
            <a:r>
              <a:rPr lang="en-US" dirty="0"/>
              <a:t>Fruit is the result of the “root”</a:t>
            </a:r>
          </a:p>
        </p:txBody>
      </p:sp>
    </p:spTree>
    <p:extLst>
      <p:ext uri="{BB962C8B-B14F-4D97-AF65-F5344CB8AC3E}">
        <p14:creationId xmlns:p14="http://schemas.microsoft.com/office/powerpoint/2010/main" val="21834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C311-D610-4084-9850-DC7175D58CBC}"/>
              </a:ext>
            </a:extLst>
          </p:cNvPr>
          <p:cNvSpPr>
            <a:spLocks noGrp="1"/>
          </p:cNvSpPr>
          <p:nvPr>
            <p:ph type="title"/>
          </p:nvPr>
        </p:nvSpPr>
        <p:spPr/>
        <p:txBody>
          <a:bodyPr/>
          <a:lstStyle/>
          <a:p>
            <a:r>
              <a:rPr lang="en-US" dirty="0"/>
              <a:t>Eternal or Temporal?</a:t>
            </a:r>
          </a:p>
        </p:txBody>
      </p:sp>
      <p:sp>
        <p:nvSpPr>
          <p:cNvPr id="5" name="Content Placeholder 4">
            <a:extLst>
              <a:ext uri="{FF2B5EF4-FFF2-40B4-BE49-F238E27FC236}">
                <a16:creationId xmlns:a16="http://schemas.microsoft.com/office/drawing/2014/main" id="{5459D1AC-BE3C-4E81-8D52-749C42618B66}"/>
              </a:ext>
            </a:extLst>
          </p:cNvPr>
          <p:cNvSpPr>
            <a:spLocks noGrp="1"/>
          </p:cNvSpPr>
          <p:nvPr>
            <p:ph idx="1"/>
          </p:nvPr>
        </p:nvSpPr>
        <p:spPr/>
        <p:txBody>
          <a:bodyPr>
            <a:normAutofit/>
          </a:bodyPr>
          <a:lstStyle/>
          <a:p>
            <a:r>
              <a:rPr lang="en-US" dirty="0"/>
              <a:t>Do you prefer a Savior that saves you entirely and can keep you saved?</a:t>
            </a:r>
          </a:p>
          <a:p>
            <a:r>
              <a:rPr lang="en-US" dirty="0"/>
              <a:t>Or</a:t>
            </a:r>
          </a:p>
          <a:p>
            <a:r>
              <a:rPr lang="en-US" dirty="0"/>
              <a:t>Do you prefer a Savior that only partially saves you and may not keep you saved? That is not the Jesus of the Bible.</a:t>
            </a:r>
          </a:p>
          <a:p>
            <a:r>
              <a:rPr lang="en-US" dirty="0"/>
              <a:t>If you prefer partial salvation, what happens when you don’t/can’t keep up your end of it? </a:t>
            </a:r>
          </a:p>
          <a:p>
            <a:r>
              <a:rPr lang="en-US" dirty="0"/>
              <a:t>What part of your salvation do you have to do?</a:t>
            </a:r>
          </a:p>
          <a:p>
            <a:r>
              <a:rPr lang="en-US" dirty="0"/>
              <a:t>The Jesus of “Eternal Security” did it all and keeps you saved.</a:t>
            </a:r>
          </a:p>
        </p:txBody>
      </p:sp>
    </p:spTree>
    <p:extLst>
      <p:ext uri="{BB962C8B-B14F-4D97-AF65-F5344CB8AC3E}">
        <p14:creationId xmlns:p14="http://schemas.microsoft.com/office/powerpoint/2010/main" val="3313203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C311-D610-4084-9850-DC7175D58CBC}"/>
              </a:ext>
            </a:extLst>
          </p:cNvPr>
          <p:cNvSpPr>
            <a:spLocks noGrp="1"/>
          </p:cNvSpPr>
          <p:nvPr>
            <p:ph type="title"/>
          </p:nvPr>
        </p:nvSpPr>
        <p:spPr/>
        <p:txBody>
          <a:bodyPr/>
          <a:lstStyle/>
          <a:p>
            <a:r>
              <a:rPr lang="en-US" dirty="0"/>
              <a:t>Eternal or Temporal?</a:t>
            </a:r>
          </a:p>
        </p:txBody>
      </p:sp>
      <p:sp>
        <p:nvSpPr>
          <p:cNvPr id="5" name="Content Placeholder 4">
            <a:extLst>
              <a:ext uri="{FF2B5EF4-FFF2-40B4-BE49-F238E27FC236}">
                <a16:creationId xmlns:a16="http://schemas.microsoft.com/office/drawing/2014/main" id="{5459D1AC-BE3C-4E81-8D52-749C42618B66}"/>
              </a:ext>
            </a:extLst>
          </p:cNvPr>
          <p:cNvSpPr>
            <a:spLocks noGrp="1"/>
          </p:cNvSpPr>
          <p:nvPr>
            <p:ph idx="1"/>
          </p:nvPr>
        </p:nvSpPr>
        <p:spPr/>
        <p:txBody>
          <a:bodyPr>
            <a:normAutofit/>
          </a:bodyPr>
          <a:lstStyle/>
          <a:p>
            <a:r>
              <a:rPr lang="en-US" sz="4800" dirty="0"/>
              <a:t>Experience never trumps the Bible!</a:t>
            </a:r>
          </a:p>
          <a:p>
            <a:r>
              <a:rPr lang="en-US" sz="4800" dirty="0"/>
              <a:t>License to sin?</a:t>
            </a:r>
          </a:p>
          <a:p>
            <a:r>
              <a:rPr lang="en-US" sz="4800" dirty="0"/>
              <a:t>No way, No How, No never.</a:t>
            </a:r>
          </a:p>
        </p:txBody>
      </p:sp>
    </p:spTree>
    <p:extLst>
      <p:ext uri="{BB962C8B-B14F-4D97-AF65-F5344CB8AC3E}">
        <p14:creationId xmlns:p14="http://schemas.microsoft.com/office/powerpoint/2010/main" val="116046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C311-D610-4084-9850-DC7175D58CBC}"/>
              </a:ext>
            </a:extLst>
          </p:cNvPr>
          <p:cNvSpPr>
            <a:spLocks noGrp="1"/>
          </p:cNvSpPr>
          <p:nvPr>
            <p:ph type="title"/>
          </p:nvPr>
        </p:nvSpPr>
        <p:spPr/>
        <p:txBody>
          <a:bodyPr/>
          <a:lstStyle/>
          <a:p>
            <a:r>
              <a:rPr lang="en-US" dirty="0"/>
              <a:t>Eternal or Temporal?</a:t>
            </a:r>
          </a:p>
        </p:txBody>
      </p:sp>
      <p:sp>
        <p:nvSpPr>
          <p:cNvPr id="5" name="Content Placeholder 4">
            <a:extLst>
              <a:ext uri="{FF2B5EF4-FFF2-40B4-BE49-F238E27FC236}">
                <a16:creationId xmlns:a16="http://schemas.microsoft.com/office/drawing/2014/main" id="{5459D1AC-BE3C-4E81-8D52-749C42618B66}"/>
              </a:ext>
            </a:extLst>
          </p:cNvPr>
          <p:cNvSpPr>
            <a:spLocks noGrp="1"/>
          </p:cNvSpPr>
          <p:nvPr>
            <p:ph idx="1"/>
          </p:nvPr>
        </p:nvSpPr>
        <p:spPr/>
        <p:txBody>
          <a:bodyPr/>
          <a:lstStyle/>
          <a:p>
            <a:r>
              <a:rPr lang="en-US" dirty="0"/>
              <a:t>Are you going to believe a denomination?</a:t>
            </a:r>
          </a:p>
          <a:p>
            <a:r>
              <a:rPr lang="en-US" dirty="0"/>
              <a:t>Or</a:t>
            </a:r>
          </a:p>
          <a:p>
            <a:r>
              <a:rPr lang="en-US" dirty="0"/>
              <a:t>Are you going to believe the Bible?</a:t>
            </a:r>
          </a:p>
          <a:p>
            <a:r>
              <a:rPr lang="en-US" dirty="0"/>
              <a:t>Are you on sinking sand?</a:t>
            </a:r>
          </a:p>
          <a:p>
            <a:r>
              <a:rPr lang="en-US" dirty="0"/>
              <a:t>Do you want sinking sand or The Solid Rock?</a:t>
            </a:r>
          </a:p>
        </p:txBody>
      </p:sp>
    </p:spTree>
    <p:extLst>
      <p:ext uri="{BB962C8B-B14F-4D97-AF65-F5344CB8AC3E}">
        <p14:creationId xmlns:p14="http://schemas.microsoft.com/office/powerpoint/2010/main" val="1453845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82B7-A006-4651-9A70-0B33F030525E}"/>
              </a:ext>
            </a:extLst>
          </p:cNvPr>
          <p:cNvSpPr>
            <a:spLocks noGrp="1"/>
          </p:cNvSpPr>
          <p:nvPr>
            <p:ph type="title"/>
          </p:nvPr>
        </p:nvSpPr>
        <p:spPr/>
        <p:txBody>
          <a:bodyPr/>
          <a:lstStyle/>
          <a:p>
            <a:r>
              <a:rPr lang="en-US" dirty="0"/>
              <a:t>The Choice is Yours</a:t>
            </a:r>
          </a:p>
        </p:txBody>
      </p:sp>
      <p:sp>
        <p:nvSpPr>
          <p:cNvPr id="3" name="Content Placeholder 2">
            <a:extLst>
              <a:ext uri="{FF2B5EF4-FFF2-40B4-BE49-F238E27FC236}">
                <a16:creationId xmlns:a16="http://schemas.microsoft.com/office/drawing/2014/main" id="{FD89A53E-D88E-4E29-9082-8889A61CCAA8}"/>
              </a:ext>
            </a:extLst>
          </p:cNvPr>
          <p:cNvSpPr>
            <a:spLocks noGrp="1"/>
          </p:cNvSpPr>
          <p:nvPr>
            <p:ph idx="1"/>
          </p:nvPr>
        </p:nvSpPr>
        <p:spPr/>
        <p:txBody>
          <a:bodyPr>
            <a:normAutofit fontScale="92500" lnSpcReduction="10000"/>
          </a:bodyPr>
          <a:lstStyle/>
          <a:p>
            <a:r>
              <a:rPr lang="en-US" dirty="0"/>
              <a:t>John 6:37-40 KJV</a:t>
            </a:r>
          </a:p>
          <a:p>
            <a:r>
              <a:rPr lang="en-US" dirty="0"/>
              <a:t>(37)  All that the Father giveth me shall come to me; and him that cometh to me I will in no wise cast out.</a:t>
            </a:r>
          </a:p>
          <a:p>
            <a:r>
              <a:rPr lang="en-US" dirty="0"/>
              <a:t>(38)  For I came down from heaven, not to do mine own will, but the will of him that sent me.</a:t>
            </a:r>
          </a:p>
          <a:p>
            <a:r>
              <a:rPr lang="en-US" dirty="0"/>
              <a:t>(39)  And this is the Father's will which hath sent me, that of all which he hath given me I should lose nothing, but should raise it up again at the last day.</a:t>
            </a:r>
          </a:p>
          <a:p>
            <a:r>
              <a:rPr lang="en-US" dirty="0"/>
              <a:t>(40)  And this is the will of him that sent me, that every one which seeth the Son, and believeth on him, may have everlasting life: and I will raise him up at the last day.</a:t>
            </a:r>
          </a:p>
          <a:p>
            <a:endParaRPr lang="en-US" dirty="0"/>
          </a:p>
        </p:txBody>
      </p:sp>
    </p:spTree>
    <p:extLst>
      <p:ext uri="{BB962C8B-B14F-4D97-AF65-F5344CB8AC3E}">
        <p14:creationId xmlns:p14="http://schemas.microsoft.com/office/powerpoint/2010/main" val="53842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68D6-9E27-471A-BCCB-D5D64CB90806}"/>
              </a:ext>
            </a:extLst>
          </p:cNvPr>
          <p:cNvSpPr>
            <a:spLocks noGrp="1"/>
          </p:cNvSpPr>
          <p:nvPr>
            <p:ph type="title"/>
          </p:nvPr>
        </p:nvSpPr>
        <p:spPr/>
        <p:txBody>
          <a:bodyPr/>
          <a:lstStyle/>
          <a:p>
            <a:r>
              <a:rPr lang="en-US" dirty="0"/>
              <a:t>The Choice is Yours</a:t>
            </a:r>
          </a:p>
        </p:txBody>
      </p:sp>
      <p:sp>
        <p:nvSpPr>
          <p:cNvPr id="3" name="Content Placeholder 2">
            <a:extLst>
              <a:ext uri="{FF2B5EF4-FFF2-40B4-BE49-F238E27FC236}">
                <a16:creationId xmlns:a16="http://schemas.microsoft.com/office/drawing/2014/main" id="{8A5F02BE-87E8-4DBE-8FAC-74F4307CF7AC}"/>
              </a:ext>
            </a:extLst>
          </p:cNvPr>
          <p:cNvSpPr>
            <a:spLocks noGrp="1"/>
          </p:cNvSpPr>
          <p:nvPr>
            <p:ph idx="1"/>
          </p:nvPr>
        </p:nvSpPr>
        <p:spPr/>
        <p:txBody>
          <a:bodyPr/>
          <a:lstStyle/>
          <a:p>
            <a:r>
              <a:rPr lang="en-US" dirty="0"/>
              <a:t>Luke 13:24 KJV</a:t>
            </a:r>
          </a:p>
          <a:p>
            <a:pPr lvl="1"/>
            <a:r>
              <a:rPr lang="en-US" dirty="0"/>
              <a:t>(24)  Strive to enter in at the strait gate: for many, I say unto you, will seek to enter in, and shall not be able.</a:t>
            </a:r>
          </a:p>
          <a:p>
            <a:endParaRPr lang="en-US" dirty="0"/>
          </a:p>
        </p:txBody>
      </p:sp>
      <p:pic>
        <p:nvPicPr>
          <p:cNvPr id="4" name="Picture 4" descr="Bible Truth &amp; Prophecy | Thought for January 5th. “THE WISE MAN ...">
            <a:extLst>
              <a:ext uri="{FF2B5EF4-FFF2-40B4-BE49-F238E27FC236}">
                <a16:creationId xmlns:a16="http://schemas.microsoft.com/office/drawing/2014/main" id="{836834BC-FF3C-4EC1-9C38-47D123B2A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036" y="3645714"/>
            <a:ext cx="5394122" cy="303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48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C311-D610-4084-9850-DC7175D58CBC}"/>
              </a:ext>
            </a:extLst>
          </p:cNvPr>
          <p:cNvSpPr>
            <a:spLocks noGrp="1"/>
          </p:cNvSpPr>
          <p:nvPr>
            <p:ph type="title"/>
          </p:nvPr>
        </p:nvSpPr>
        <p:spPr/>
        <p:txBody>
          <a:bodyPr/>
          <a:lstStyle/>
          <a:p>
            <a:r>
              <a:rPr lang="en-US" dirty="0"/>
              <a:t>The Choice is Yours</a:t>
            </a:r>
          </a:p>
        </p:txBody>
      </p:sp>
      <p:sp>
        <p:nvSpPr>
          <p:cNvPr id="5" name="Content Placeholder 4">
            <a:extLst>
              <a:ext uri="{FF2B5EF4-FFF2-40B4-BE49-F238E27FC236}">
                <a16:creationId xmlns:a16="http://schemas.microsoft.com/office/drawing/2014/main" id="{5459D1AC-BE3C-4E81-8D52-749C42618B66}"/>
              </a:ext>
            </a:extLst>
          </p:cNvPr>
          <p:cNvSpPr>
            <a:spLocks noGrp="1"/>
          </p:cNvSpPr>
          <p:nvPr>
            <p:ph idx="1"/>
          </p:nvPr>
        </p:nvSpPr>
        <p:spPr>
          <a:xfrm>
            <a:off x="1103312" y="1459684"/>
            <a:ext cx="8946541" cy="4788715"/>
          </a:xfrm>
        </p:spPr>
        <p:txBody>
          <a:bodyPr>
            <a:normAutofit/>
          </a:bodyPr>
          <a:lstStyle/>
          <a:p>
            <a:pPr marL="0" indent="0" algn="ctr">
              <a:buNone/>
            </a:pPr>
            <a:r>
              <a:rPr lang="en-US" sz="4800" b="1" dirty="0"/>
              <a:t>Jesus Christ the Solid Rock</a:t>
            </a:r>
          </a:p>
          <a:p>
            <a:pPr marL="0" indent="0" algn="ctr">
              <a:buNone/>
            </a:pPr>
            <a:endParaRPr lang="en-US" sz="4800" b="1" dirty="0"/>
          </a:p>
          <a:p>
            <a:pPr marL="0" indent="0" algn="ctr">
              <a:buNone/>
            </a:pPr>
            <a:endParaRPr lang="en-US" sz="4800" b="1" dirty="0"/>
          </a:p>
          <a:p>
            <a:pPr marL="0" indent="0" algn="ctr">
              <a:buNone/>
            </a:pPr>
            <a:endParaRPr lang="en-US" sz="4800" b="1" dirty="0"/>
          </a:p>
          <a:p>
            <a:pPr marL="0" indent="0" algn="ctr">
              <a:buNone/>
            </a:pPr>
            <a:endParaRPr lang="en-US" sz="4800" b="1" dirty="0"/>
          </a:p>
        </p:txBody>
      </p:sp>
    </p:spTree>
    <p:extLst>
      <p:ext uri="{BB962C8B-B14F-4D97-AF65-F5344CB8AC3E}">
        <p14:creationId xmlns:p14="http://schemas.microsoft.com/office/powerpoint/2010/main" val="129367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EC311-D610-4084-9850-DC7175D58CBC}"/>
              </a:ext>
            </a:extLst>
          </p:cNvPr>
          <p:cNvSpPr>
            <a:spLocks noGrp="1"/>
          </p:cNvSpPr>
          <p:nvPr>
            <p:ph type="title"/>
          </p:nvPr>
        </p:nvSpPr>
        <p:spPr/>
        <p:txBody>
          <a:bodyPr/>
          <a:lstStyle/>
          <a:p>
            <a:r>
              <a:rPr lang="en-US" dirty="0"/>
              <a:t>Get your copy</a:t>
            </a:r>
          </a:p>
        </p:txBody>
      </p:sp>
      <p:sp>
        <p:nvSpPr>
          <p:cNvPr id="5" name="Content Placeholder 4">
            <a:extLst>
              <a:ext uri="{FF2B5EF4-FFF2-40B4-BE49-F238E27FC236}">
                <a16:creationId xmlns:a16="http://schemas.microsoft.com/office/drawing/2014/main" id="{5459D1AC-BE3C-4E81-8D52-749C42618B66}"/>
              </a:ext>
            </a:extLst>
          </p:cNvPr>
          <p:cNvSpPr>
            <a:spLocks noGrp="1"/>
          </p:cNvSpPr>
          <p:nvPr>
            <p:ph idx="1"/>
          </p:nvPr>
        </p:nvSpPr>
        <p:spPr>
          <a:xfrm>
            <a:off x="1103312" y="1459684"/>
            <a:ext cx="8946541" cy="4788715"/>
          </a:xfrm>
        </p:spPr>
        <p:txBody>
          <a:bodyPr>
            <a:normAutofit/>
          </a:bodyPr>
          <a:lstStyle/>
          <a:p>
            <a:pPr marL="0" indent="0" algn="ctr">
              <a:buNone/>
            </a:pPr>
            <a:endParaRPr lang="en-US" sz="4800" b="1" dirty="0"/>
          </a:p>
          <a:p>
            <a:pPr marL="0" indent="0" algn="ctr">
              <a:buNone/>
            </a:pPr>
            <a:endParaRPr lang="en-US" sz="4800" b="1" dirty="0"/>
          </a:p>
          <a:p>
            <a:pPr marL="0" indent="0" algn="ctr">
              <a:buNone/>
            </a:pPr>
            <a:endParaRPr lang="en-US" sz="4800" b="1" dirty="0"/>
          </a:p>
          <a:p>
            <a:pPr marL="0" indent="0" algn="ctr">
              <a:buNone/>
            </a:pPr>
            <a:endParaRPr lang="en-US" sz="4800" b="1" dirty="0"/>
          </a:p>
          <a:p>
            <a:pPr marL="0" indent="0" algn="r">
              <a:buNone/>
            </a:pPr>
            <a:r>
              <a:rPr lang="en-US" sz="2300" b="1" dirty="0"/>
              <a:t> Request your copy of this study today.</a:t>
            </a:r>
          </a:p>
          <a:p>
            <a:pPr marL="0" indent="0" algn="r">
              <a:buNone/>
            </a:pPr>
            <a:r>
              <a:rPr lang="en-US" sz="2300" b="1" dirty="0"/>
              <a:t>Contact: Bob Rogers</a:t>
            </a:r>
          </a:p>
          <a:p>
            <a:pPr marL="0" indent="0" algn="r">
              <a:buNone/>
            </a:pPr>
            <a:r>
              <a:rPr lang="en-US" sz="2300" b="1" dirty="0"/>
              <a:t>bobatbethel@outlook.com</a:t>
            </a:r>
          </a:p>
        </p:txBody>
      </p:sp>
    </p:spTree>
    <p:extLst>
      <p:ext uri="{BB962C8B-B14F-4D97-AF65-F5344CB8AC3E}">
        <p14:creationId xmlns:p14="http://schemas.microsoft.com/office/powerpoint/2010/main" val="3522159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DDA-7E0F-4D32-BA4E-A57BA1093C6B}"/>
              </a:ext>
            </a:extLst>
          </p:cNvPr>
          <p:cNvSpPr>
            <a:spLocks noGrp="1"/>
          </p:cNvSpPr>
          <p:nvPr>
            <p:ph type="title"/>
          </p:nvPr>
        </p:nvSpPr>
        <p:spPr/>
        <p:txBody>
          <a:bodyPr/>
          <a:lstStyle/>
          <a:p>
            <a:r>
              <a:rPr lang="en-US" dirty="0"/>
              <a:t>What the Bible has to Say</a:t>
            </a:r>
          </a:p>
        </p:txBody>
      </p:sp>
      <p:sp>
        <p:nvSpPr>
          <p:cNvPr id="3" name="Content Placeholder 2">
            <a:extLst>
              <a:ext uri="{FF2B5EF4-FFF2-40B4-BE49-F238E27FC236}">
                <a16:creationId xmlns:a16="http://schemas.microsoft.com/office/drawing/2014/main" id="{E718DA23-8D86-45BA-AF57-CA5535C22B07}"/>
              </a:ext>
            </a:extLst>
          </p:cNvPr>
          <p:cNvSpPr>
            <a:spLocks noGrp="1"/>
          </p:cNvSpPr>
          <p:nvPr>
            <p:ph idx="1"/>
          </p:nvPr>
        </p:nvSpPr>
        <p:spPr/>
        <p:txBody>
          <a:bodyPr>
            <a:normAutofit/>
          </a:bodyPr>
          <a:lstStyle/>
          <a:p>
            <a:r>
              <a:rPr lang="en-US" sz="2800" dirty="0"/>
              <a:t>John 3:16 KJV(16)  For God so loved the world, that he gave his only begotten Son, that whosoever believeth in him should not perish, but have everlasting life.</a:t>
            </a:r>
          </a:p>
          <a:p>
            <a:r>
              <a:rPr lang="en-US" sz="2800" dirty="0"/>
              <a:t>John 3:36 KJV(36)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3303076635"/>
      </p:ext>
    </p:extLst>
  </p:cSld>
  <p:clrMapOvr>
    <a:masterClrMapping/>
  </p:clrMapOvr>
</p:sld>
</file>

<file path=ppt/theme/theme1.xml><?xml version="1.0" encoding="utf-8"?>
<a:theme xmlns:a="http://schemas.openxmlformats.org/drawingml/2006/main" name="Bobs The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bs Theme 1" id="{61F3B9EA-8782-4E8D-8746-0003F3B78750}" vid="{39BF2236-2C05-4767-8529-B3D38A6092E7}"/>
    </a:ext>
  </a:extLst>
</a:theme>
</file>

<file path=docProps/app.xml><?xml version="1.0" encoding="utf-8"?>
<Properties xmlns="http://schemas.openxmlformats.org/officeDocument/2006/extended-properties" xmlns:vt="http://schemas.openxmlformats.org/officeDocument/2006/docPropsVTypes">
  <Template>Bobs Theme 1</Template>
  <TotalTime>6772</TotalTime>
  <Words>10786</Words>
  <Application>Microsoft Office PowerPoint</Application>
  <PresentationFormat>Widescreen</PresentationFormat>
  <Paragraphs>678</Paragraphs>
  <Slides>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Times New Roman</vt:lpstr>
      <vt:lpstr>Verdana</vt:lpstr>
      <vt:lpstr>Wingdings 3</vt:lpstr>
      <vt:lpstr>Bobs Theme 1</vt:lpstr>
      <vt:lpstr>Eternal Security </vt:lpstr>
      <vt:lpstr>The Prayer</vt:lpstr>
      <vt:lpstr>The Kindness</vt:lpstr>
      <vt:lpstr>The Goal</vt:lpstr>
      <vt:lpstr>The Method</vt:lpstr>
      <vt:lpstr>The Material</vt:lpstr>
      <vt:lpstr>Eternal Security Romans 5:1-2</vt:lpstr>
      <vt:lpstr>What the Bible has to Say</vt:lpstr>
      <vt:lpstr>What the Bible has to Say</vt:lpstr>
      <vt:lpstr>What the Bible has to Say</vt:lpstr>
      <vt:lpstr>What the Bible has to Say</vt:lpstr>
      <vt:lpstr>What the Bible has to Say</vt:lpstr>
      <vt:lpstr>What the Bible has to Say</vt:lpstr>
      <vt:lpstr>What the Bible has to Say</vt:lpstr>
      <vt:lpstr>What the Bible has to Say</vt:lpstr>
      <vt:lpstr>What the Bible has to Say</vt:lpstr>
      <vt:lpstr>What the Bible has to Say</vt:lpstr>
      <vt:lpstr>What the Bible has to Say</vt:lpstr>
      <vt:lpstr>By Grace Alone, In Christ Alone By Faith Alone</vt:lpstr>
      <vt:lpstr>By Grace Alone, In Christ Alone By Faith Alone</vt:lpstr>
      <vt:lpstr>By Grace Alone, In Christ Alone By Faith Alone</vt:lpstr>
      <vt:lpstr>By Grace Alone, In Christ Alone By Faith Alone</vt:lpstr>
      <vt:lpstr>Calvinism—Partaker—Armeinian </vt:lpstr>
      <vt:lpstr>If We Can Lose Our Salvation, Does Our Regeneration Become Unregeneration? </vt:lpstr>
      <vt:lpstr>If We Can Lose Our Salvation, Does Our Regeneration Become Unregeneration? </vt:lpstr>
      <vt:lpstr>What the Bible has to Say</vt:lpstr>
      <vt:lpstr>What the Bible has to Say</vt:lpstr>
      <vt:lpstr>What the Bible has to Say</vt:lpstr>
      <vt:lpstr>What the Bible has to Say</vt:lpstr>
      <vt:lpstr>The Paradigm of “Salvation”</vt:lpstr>
      <vt:lpstr>The Paradigm of “Salvation”</vt:lpstr>
      <vt:lpstr>The Paradigm of “Salvation”</vt:lpstr>
      <vt:lpstr>The Paradigm of “Salvation”</vt:lpstr>
      <vt:lpstr>The Paradigm of “Salvation”</vt:lpstr>
      <vt:lpstr>What the Bible has to Say</vt:lpstr>
      <vt:lpstr>What about turning your back on God?</vt:lpstr>
      <vt:lpstr>What about turning your back on God?</vt:lpstr>
      <vt:lpstr>What about turning your back on God?</vt:lpstr>
      <vt:lpstr>What about turning your back on God?</vt:lpstr>
      <vt:lpstr>What about turning your back on God?</vt:lpstr>
      <vt:lpstr>What about turning your back on God?</vt:lpstr>
      <vt:lpstr>What about turning your back on God?</vt:lpstr>
      <vt:lpstr>What about turning your back on God?</vt:lpstr>
      <vt:lpstr>What about turning your back on God?</vt:lpstr>
      <vt:lpstr>What about turning your back on God?</vt:lpstr>
      <vt:lpstr>Easy Believism—License to sin?</vt:lpstr>
      <vt:lpstr>Easy Believism—License to sin?</vt:lpstr>
      <vt:lpstr>Easy Believism—License to sin?</vt:lpstr>
      <vt:lpstr>Easy Believism—License to sin?</vt:lpstr>
      <vt:lpstr>Easy Believism—License to sin?</vt:lpstr>
      <vt:lpstr>Easy Believism—License to sin?</vt:lpstr>
      <vt:lpstr>What the Bible has to Say</vt:lpstr>
      <vt:lpstr>What the Bible has to Say</vt:lpstr>
      <vt:lpstr>PowerPoint Presentation</vt:lpstr>
      <vt:lpstr>Hebrews 3:14 </vt:lpstr>
      <vt:lpstr>Inheritance in The Old Testament</vt:lpstr>
      <vt:lpstr>Inheritances could be Forfeited</vt:lpstr>
      <vt:lpstr>Other OT Inheritances Forfeited</vt:lpstr>
      <vt:lpstr>Inheritances Merited</vt:lpstr>
      <vt:lpstr>PowerPoint Presentation</vt:lpstr>
      <vt:lpstr>The 2nd before the 1st </vt:lpstr>
      <vt:lpstr>What do these have in common?</vt:lpstr>
      <vt:lpstr>What do these have in common?</vt:lpstr>
      <vt:lpstr>What do these have in common?</vt:lpstr>
      <vt:lpstr>What do these have in common?</vt:lpstr>
      <vt:lpstr>PowerPoint Presentation</vt:lpstr>
      <vt:lpstr>PowerPoint Presentation</vt:lpstr>
      <vt:lpstr>PowerPoint Presentation</vt:lpstr>
      <vt:lpstr>PowerPoint Presentation</vt:lpstr>
      <vt:lpstr>PowerPoint Presentation</vt:lpstr>
      <vt:lpstr>PowerPoint Presentation</vt:lpstr>
      <vt:lpstr>Inheritance in New Testament</vt:lpstr>
      <vt:lpstr>Matthew 25:30</vt:lpstr>
      <vt:lpstr>Matthew 25:30</vt:lpstr>
      <vt:lpstr>Matthew 25:30</vt:lpstr>
      <vt:lpstr>PowerPoint Presentation</vt:lpstr>
      <vt:lpstr>PowerPoint Presentation</vt:lpstr>
      <vt:lpstr>The Commotion of Truth</vt:lpstr>
      <vt:lpstr>By Grace Alone, In Christ Alone By Faith Alone</vt:lpstr>
      <vt:lpstr>Eternal or Temporal?</vt:lpstr>
      <vt:lpstr>Eternal or Temporal?</vt:lpstr>
      <vt:lpstr>Eternal or Temporal?</vt:lpstr>
      <vt:lpstr>Eternal or Temporal?</vt:lpstr>
      <vt:lpstr>Eternal or Temporal?</vt:lpstr>
      <vt:lpstr>Eternal or Temporal?</vt:lpstr>
      <vt:lpstr>The Choice is Yours</vt:lpstr>
      <vt:lpstr>The Choice is Yours</vt:lpstr>
      <vt:lpstr>The Choice is Yours</vt:lpstr>
      <vt:lpstr>Get your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Eternal Security</dc:title>
  <dc:creator>Bob Rogers</dc:creator>
  <cp:lastModifiedBy>Bob Rogers</cp:lastModifiedBy>
  <cp:revision>331</cp:revision>
  <dcterms:created xsi:type="dcterms:W3CDTF">2020-01-28T19:20:22Z</dcterms:created>
  <dcterms:modified xsi:type="dcterms:W3CDTF">2020-05-29T00:46:29Z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